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4"/>
  </p:notesMasterIdLst>
  <p:sldIdLst>
    <p:sldId id="261" r:id="rId3"/>
    <p:sldId id="260" r:id="rId5"/>
    <p:sldId id="264" r:id="rId6"/>
    <p:sldId id="266" r:id="rId7"/>
    <p:sldId id="267" r:id="rId8"/>
    <p:sldId id="268" r:id="rId9"/>
    <p:sldId id="269" r:id="rId10"/>
    <p:sldId id="270" r:id="rId11"/>
    <p:sldId id="271" r:id="rId12"/>
    <p:sldId id="272" r:id="rId13"/>
    <p:sldId id="273" r:id="rId14"/>
    <p:sldId id="289" r:id="rId15"/>
    <p:sldId id="274" r:id="rId16"/>
    <p:sldId id="276" r:id="rId17"/>
    <p:sldId id="277" r:id="rId18"/>
    <p:sldId id="290" r:id="rId19"/>
    <p:sldId id="279" r:id="rId20"/>
    <p:sldId id="280" r:id="rId21"/>
    <p:sldId id="283" r:id="rId22"/>
    <p:sldId id="281" r:id="rId23"/>
    <p:sldId id="291" r:id="rId24"/>
    <p:sldId id="284" r:id="rId25"/>
    <p:sldId id="285" r:id="rId26"/>
    <p:sldId id="288" r:id="rId27"/>
    <p:sldId id="287" r:id="rId28"/>
    <p:sldId id="292" r:id="rId2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4050E"/>
    <a:srgbClr val="D90012"/>
    <a:srgbClr val="E10613"/>
    <a:srgbClr val="EFEFF1"/>
    <a:srgbClr val="ECECED"/>
    <a:srgbClr val="E41F2B"/>
    <a:srgbClr val="AD1E27"/>
    <a:srgbClr val="FEFEFE"/>
    <a:srgbClr val="E30613"/>
    <a:srgbClr val="81040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8" autoAdjust="0"/>
    <p:restoredTop sz="94660"/>
  </p:normalViewPr>
  <p:slideViewPr>
    <p:cSldViewPr snapToGrid="0">
      <p:cViewPr varScale="1">
        <p:scale>
          <a:sx n="85" d="100"/>
          <a:sy n="85" d="100"/>
        </p:scale>
        <p:origin x="101" y="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2" Type="http://schemas.openxmlformats.org/officeDocument/2006/relationships/tableStyles" Target="tableStyles.xml"/><Relationship Id="rId31" Type="http://schemas.openxmlformats.org/officeDocument/2006/relationships/viewProps" Target="viewProps.xml"/><Relationship Id="rId30" Type="http://schemas.openxmlformats.org/officeDocument/2006/relationships/presProps" Target="presProps.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5EB25E-F66E-44BE-85A3-62191936F5C2}"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97D03D-ED54-44F4-93D3-469DD7E83329}"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97D03D-ED54-44F4-93D3-469DD7E83329}"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97D03D-ED54-44F4-93D3-469DD7E83329}"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97D03D-ED54-44F4-93D3-469DD7E83329}"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97D03D-ED54-44F4-93D3-469DD7E83329}"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97D03D-ED54-44F4-93D3-469DD7E83329}"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97D03D-ED54-44F4-93D3-469DD7E83329}"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97D03D-ED54-44F4-93D3-469DD7E83329}"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97D03D-ED54-44F4-93D3-469DD7E83329}"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97D03D-ED54-44F4-93D3-469DD7E83329}"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97D03D-ED54-44F4-93D3-469DD7E83329}"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97D03D-ED54-44F4-93D3-469DD7E83329}"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97D03D-ED54-44F4-93D3-469DD7E83329}"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97D03D-ED54-44F4-93D3-469DD7E83329}"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97D03D-ED54-44F4-93D3-469DD7E83329}"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97D03D-ED54-44F4-93D3-469DD7E83329}"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97D03D-ED54-44F4-93D3-469DD7E83329}"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97D03D-ED54-44F4-93D3-469DD7E83329}"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97D03D-ED54-44F4-93D3-469DD7E83329}"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97D03D-ED54-44F4-93D3-469DD7E83329}"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97D03D-ED54-44F4-93D3-469DD7E83329}"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97D03D-ED54-44F4-93D3-469DD7E83329}"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97D03D-ED54-44F4-93D3-469DD7E83329}"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97D03D-ED54-44F4-93D3-469DD7E83329}"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97D03D-ED54-44F4-93D3-469DD7E83329}"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97D03D-ED54-44F4-93D3-469DD7E83329}"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97D03D-ED54-44F4-93D3-469DD7E83329}"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20766475-3C67-4DF2-BE17-F0B0C8E388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DD48D3E-B07C-4BE8-84F7-DD272BD0532C}"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20766475-3C67-4DF2-BE17-F0B0C8E388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DD48D3E-B07C-4BE8-84F7-DD272BD0532C}"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20766475-3C67-4DF2-BE17-F0B0C8E388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DD48D3E-B07C-4BE8-84F7-DD272BD0532C}"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20766475-3C67-4DF2-BE17-F0B0C8E388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DD48D3E-B07C-4BE8-84F7-DD272BD0532C}"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20766475-3C67-4DF2-BE17-F0B0C8E388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DD48D3E-B07C-4BE8-84F7-DD272BD0532C}"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20766475-3C67-4DF2-BE17-F0B0C8E388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DD48D3E-B07C-4BE8-84F7-DD272BD0532C}"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20766475-3C67-4DF2-BE17-F0B0C8E38830}"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DD48D3E-B07C-4BE8-84F7-DD272BD0532C}"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0766475-3C67-4DF2-BE17-F0B0C8E3883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DD48D3E-B07C-4BE8-84F7-DD272BD0532C}"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0766475-3C67-4DF2-BE17-F0B0C8E388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DD48D3E-B07C-4BE8-84F7-DD272BD0532C}"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20766475-3C67-4DF2-BE17-F0B0C8E388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DD48D3E-B07C-4BE8-84F7-DD272BD0532C}"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20766475-3C67-4DF2-BE17-F0B0C8E388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DD48D3E-B07C-4BE8-84F7-DD272BD0532C}"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766475-3C67-4DF2-BE17-F0B0C8E38830}"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D48D3E-B07C-4BE8-84F7-DD272BD0532C}" type="slidenum">
              <a:rPr lang="zh-CN" altLang="en-US" smtClean="0"/>
            </a:fld>
            <a:endParaRPr lang="zh-CN" altLang="en-US"/>
          </a:p>
        </p:txBody>
      </p:sp>
      <p:pic>
        <p:nvPicPr>
          <p:cNvPr id="7" name="图片 6"/>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7.xml"/><Relationship Id="rId2" Type="http://schemas.openxmlformats.org/officeDocument/2006/relationships/image" Target="../media/image12.png"/><Relationship Id="rId1"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9" Type="http://schemas.openxmlformats.org/officeDocument/2006/relationships/tags" Target="../tags/tag19.xml"/><Relationship Id="rId8" Type="http://schemas.openxmlformats.org/officeDocument/2006/relationships/tags" Target="../tags/tag18.xml"/><Relationship Id="rId7" Type="http://schemas.openxmlformats.org/officeDocument/2006/relationships/tags" Target="../tags/tag17.xml"/><Relationship Id="rId6" Type="http://schemas.openxmlformats.org/officeDocument/2006/relationships/tags" Target="../tags/tag16.xml"/><Relationship Id="rId5" Type="http://schemas.openxmlformats.org/officeDocument/2006/relationships/tags" Target="../tags/tag15.xml"/><Relationship Id="rId4" Type="http://schemas.openxmlformats.org/officeDocument/2006/relationships/tags" Target="../tags/tag14.xml"/><Relationship Id="rId3" Type="http://schemas.openxmlformats.org/officeDocument/2006/relationships/tags" Target="../tags/tag13.xml"/><Relationship Id="rId2" Type="http://schemas.openxmlformats.org/officeDocument/2006/relationships/tags" Target="../tags/tag12.xml"/><Relationship Id="rId14" Type="http://schemas.openxmlformats.org/officeDocument/2006/relationships/notesSlide" Target="../notesSlides/notesSlide12.xml"/><Relationship Id="rId13" Type="http://schemas.openxmlformats.org/officeDocument/2006/relationships/slideLayout" Target="../slideLayouts/slideLayout7.xml"/><Relationship Id="rId12" Type="http://schemas.openxmlformats.org/officeDocument/2006/relationships/tags" Target="../tags/tag22.xml"/><Relationship Id="rId11" Type="http://schemas.openxmlformats.org/officeDocument/2006/relationships/tags" Target="../tags/tag21.xml"/><Relationship Id="rId10" Type="http://schemas.openxmlformats.org/officeDocument/2006/relationships/tags" Target="../tags/tag20.xml"/><Relationship Id="rId1" Type="http://schemas.openxmlformats.org/officeDocument/2006/relationships/image" Target="../media/image3.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9" Type="http://schemas.openxmlformats.org/officeDocument/2006/relationships/tags" Target="../tags/tag30.xml"/><Relationship Id="rId8" Type="http://schemas.openxmlformats.org/officeDocument/2006/relationships/tags" Target="../tags/tag29.xml"/><Relationship Id="rId7" Type="http://schemas.openxmlformats.org/officeDocument/2006/relationships/tags" Target="../tags/tag28.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 Id="rId3" Type="http://schemas.openxmlformats.org/officeDocument/2006/relationships/tags" Target="../tags/tag24.xml"/><Relationship Id="rId2" Type="http://schemas.openxmlformats.org/officeDocument/2006/relationships/tags" Target="../tags/tag23.xml"/><Relationship Id="rId14" Type="http://schemas.openxmlformats.org/officeDocument/2006/relationships/notesSlide" Target="../notesSlides/notesSlide16.xml"/><Relationship Id="rId13" Type="http://schemas.openxmlformats.org/officeDocument/2006/relationships/slideLayout" Target="../slideLayouts/slideLayout7.xml"/><Relationship Id="rId12" Type="http://schemas.openxmlformats.org/officeDocument/2006/relationships/tags" Target="../tags/tag33.xml"/><Relationship Id="rId11" Type="http://schemas.openxmlformats.org/officeDocument/2006/relationships/tags" Target="../tags/tag32.xml"/><Relationship Id="rId10" Type="http://schemas.openxmlformats.org/officeDocument/2006/relationships/tags" Target="../tags/tag31.xml"/><Relationship Id="rId1" Type="http://schemas.openxmlformats.org/officeDocument/2006/relationships/image" Target="../media/image3.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4" Type="http://schemas.openxmlformats.org/officeDocument/2006/relationships/notesSlide" Target="../notesSlides/notesSlide20.xml"/><Relationship Id="rId3" Type="http://schemas.openxmlformats.org/officeDocument/2006/relationships/slideLayout" Target="../slideLayouts/slideLayout7.xml"/><Relationship Id="rId2" Type="http://schemas.microsoft.com/office/2007/relationships/hdphoto" Target="../media/image14.wdp"/><Relationship Id="rId1" Type="http://schemas.openxmlformats.org/officeDocument/2006/relationships/image" Target="../media/image13.png"/></Relationships>
</file>

<file path=ppt/slides/_rels/slide21.xml.rels><?xml version="1.0" encoding="UTF-8" standalone="yes"?>
<Relationships xmlns="http://schemas.openxmlformats.org/package/2006/relationships"><Relationship Id="rId9" Type="http://schemas.openxmlformats.org/officeDocument/2006/relationships/tags" Target="../tags/tag41.xml"/><Relationship Id="rId8" Type="http://schemas.openxmlformats.org/officeDocument/2006/relationships/tags" Target="../tags/tag40.xml"/><Relationship Id="rId7" Type="http://schemas.openxmlformats.org/officeDocument/2006/relationships/tags" Target="../tags/tag39.xml"/><Relationship Id="rId6" Type="http://schemas.openxmlformats.org/officeDocument/2006/relationships/tags" Target="../tags/tag38.xml"/><Relationship Id="rId5" Type="http://schemas.openxmlformats.org/officeDocument/2006/relationships/tags" Target="../tags/tag37.xml"/><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4" Type="http://schemas.openxmlformats.org/officeDocument/2006/relationships/notesSlide" Target="../notesSlides/notesSlide21.xml"/><Relationship Id="rId13" Type="http://schemas.openxmlformats.org/officeDocument/2006/relationships/slideLayout" Target="../slideLayouts/slideLayout7.xml"/><Relationship Id="rId12" Type="http://schemas.openxmlformats.org/officeDocument/2006/relationships/tags" Target="../tags/tag44.xml"/><Relationship Id="rId11" Type="http://schemas.openxmlformats.org/officeDocument/2006/relationships/tags" Target="../tags/tag43.xml"/><Relationship Id="rId10" Type="http://schemas.openxmlformats.org/officeDocument/2006/relationships/tags" Target="../tags/tag42.xml"/><Relationship Id="rId1" Type="http://schemas.openxmlformats.org/officeDocument/2006/relationships/image" Target="../media/image3.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3.xml.rels><?xml version="1.0" encoding="UTF-8" standalone="yes"?>
<Relationships xmlns="http://schemas.openxmlformats.org/package/2006/relationships"><Relationship Id="rId9" Type="http://schemas.openxmlformats.org/officeDocument/2006/relationships/tags" Target="../tags/tag8.xml"/><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4" Type="http://schemas.openxmlformats.org/officeDocument/2006/relationships/notesSlide" Target="../notesSlides/notesSlide3.xml"/><Relationship Id="rId13" Type="http://schemas.openxmlformats.org/officeDocument/2006/relationships/slideLayout" Target="../slideLayouts/slideLayout7.xml"/><Relationship Id="rId12" Type="http://schemas.openxmlformats.org/officeDocument/2006/relationships/tags" Target="../tags/tag11.xml"/><Relationship Id="rId11" Type="http://schemas.openxmlformats.org/officeDocument/2006/relationships/tags" Target="../tags/tag10.xml"/><Relationship Id="rId10" Type="http://schemas.openxmlformats.org/officeDocument/2006/relationships/tags" Target="../tags/tag9.xml"/><Relationship Id="rId1" Type="http://schemas.openxmlformats.org/officeDocument/2006/relationships/image" Target="../media/image3.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7.xml"/><Relationship Id="rId3" Type="http://schemas.microsoft.com/office/2007/relationships/hdphoto" Target="../media/image6.wdp"/><Relationship Id="rId2" Type="http://schemas.openxmlformats.org/officeDocument/2006/relationships/image" Target="../media/image5.png"/><Relationship Id="rId1" Type="http://schemas.openxmlformats.org/officeDocument/2006/relationships/image" Target="../media/image4.png"/></Relationships>
</file>

<file path=ppt/slides/_rels/slide8.xml.rels><?xml version="1.0" encoding="UTF-8" standalone="yes"?>
<Relationships xmlns="http://schemas.openxmlformats.org/package/2006/relationships"><Relationship Id="rId6" Type="http://schemas.openxmlformats.org/officeDocument/2006/relationships/notesSlide" Target="../notesSlides/notesSlide8.xml"/><Relationship Id="rId5" Type="http://schemas.openxmlformats.org/officeDocument/2006/relationships/slideLayout" Target="../slideLayouts/slideLayout7.xml"/><Relationship Id="rId4" Type="http://schemas.openxmlformats.org/officeDocument/2006/relationships/image" Target="../media/image10.jpeg"/><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7.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rot="5400000">
            <a:off x="-1049254" y="-915854"/>
            <a:ext cx="7484014" cy="4082539"/>
          </a:xfrm>
          <a:prstGeom prst="roundRect">
            <a:avLst>
              <a:gd name="adj" fmla="val 50000"/>
            </a:avLst>
          </a:prstGeom>
          <a:gradFill>
            <a:gsLst>
              <a:gs pos="0">
                <a:srgbClr val="8E040D"/>
              </a:gs>
              <a:gs pos="100000">
                <a:srgbClr val="E40613"/>
              </a:gs>
            </a:gsLst>
            <a:lin ang="10800000" scaled="0"/>
          </a:gradFill>
          <a:ln w="25400">
            <a:gradFill>
              <a:gsLst>
                <a:gs pos="0">
                  <a:srgbClr val="E30613"/>
                </a:gs>
                <a:gs pos="100000">
                  <a:srgbClr val="81040B"/>
                </a:gs>
              </a:gsLst>
              <a:lin ang="5400000" scaled="1"/>
            </a:gradFill>
          </a:ln>
          <a:effectLst>
            <a:outerShdw blurRad="2540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p:nvGrpSpPr>
        <p:grpSpPr>
          <a:xfrm>
            <a:off x="903846" y="1030456"/>
            <a:ext cx="3569679" cy="3569679"/>
            <a:chOff x="3393105" y="2094170"/>
            <a:chExt cx="2664367" cy="2664367"/>
          </a:xfrm>
        </p:grpSpPr>
        <p:sp>
          <p:nvSpPr>
            <p:cNvPr id="9" name="椭圆 8"/>
            <p:cNvSpPr/>
            <p:nvPr/>
          </p:nvSpPr>
          <p:spPr>
            <a:xfrm>
              <a:off x="3393105" y="2094170"/>
              <a:ext cx="2664367" cy="2664367"/>
            </a:xfrm>
            <a:prstGeom prst="ellipse">
              <a:avLst/>
            </a:prstGeom>
            <a:gradFill flip="none" rotWithShape="1">
              <a:gsLst>
                <a:gs pos="0">
                  <a:schemeClr val="bg1"/>
                </a:gs>
                <a:gs pos="100000">
                  <a:schemeClr val="bg1">
                    <a:lumMod val="85000"/>
                  </a:schemeClr>
                </a:gs>
              </a:gsLst>
              <a:lin ang="5400000" scaled="1"/>
              <a:tileRect/>
            </a:gradFill>
            <a:ln w="19050">
              <a:gradFill>
                <a:gsLst>
                  <a:gs pos="0">
                    <a:schemeClr val="bg1"/>
                  </a:gs>
                  <a:gs pos="100000">
                    <a:schemeClr val="bg1">
                      <a:lumMod val="75000"/>
                    </a:schemeClr>
                  </a:gs>
                </a:gsLst>
                <a:lin ang="5400000" scaled="1"/>
              </a:gradFill>
            </a:ln>
            <a:effectLst>
              <a:outerShdw blurRad="279400" dist="152400" dir="2700000" sx="102000" sy="102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10" name="组合 9"/>
            <p:cNvGrpSpPr/>
            <p:nvPr/>
          </p:nvGrpSpPr>
          <p:grpSpPr>
            <a:xfrm>
              <a:off x="3655434" y="2332886"/>
              <a:ext cx="2167846" cy="2167846"/>
              <a:chOff x="3739822" y="2440887"/>
              <a:chExt cx="1970936" cy="1970936"/>
            </a:xfrm>
          </p:grpSpPr>
          <p:sp>
            <p:nvSpPr>
              <p:cNvPr id="11" name="圆角矩形 10"/>
              <p:cNvSpPr/>
              <p:nvPr/>
            </p:nvSpPr>
            <p:spPr>
              <a:xfrm>
                <a:off x="3739822" y="2440887"/>
                <a:ext cx="1970936" cy="1970936"/>
              </a:xfrm>
              <a:prstGeom prst="roundRect">
                <a:avLst>
                  <a:gd name="adj" fmla="val 50000"/>
                </a:avLst>
              </a:prstGeom>
              <a:gradFill flip="none" rotWithShape="1">
                <a:gsLst>
                  <a:gs pos="100000">
                    <a:schemeClr val="bg1"/>
                  </a:gs>
                  <a:gs pos="0">
                    <a:srgbClr val="B8BBBC"/>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2" name="椭圆 11"/>
              <p:cNvSpPr>
                <a:spLocks noChangeAspect="1"/>
              </p:cNvSpPr>
              <p:nvPr/>
            </p:nvSpPr>
            <p:spPr>
              <a:xfrm>
                <a:off x="3837054" y="2549460"/>
                <a:ext cx="1776466" cy="1776466"/>
              </a:xfrm>
              <a:prstGeom prst="ellipse">
                <a:avLst/>
              </a:prstGeom>
              <a:blipFill>
                <a:blip r:embed="rId1"/>
                <a:stretch>
                  <a:fillRect/>
                </a:stretch>
              </a:bli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3" name="组合 2"/>
          <p:cNvGrpSpPr/>
          <p:nvPr/>
        </p:nvGrpSpPr>
        <p:grpSpPr>
          <a:xfrm>
            <a:off x="1308108" y="5662404"/>
            <a:ext cx="597163" cy="646331"/>
            <a:chOff x="1308108" y="5662404"/>
            <a:chExt cx="597163" cy="646331"/>
          </a:xfrm>
        </p:grpSpPr>
        <p:sp>
          <p:nvSpPr>
            <p:cNvPr id="14" name="圆角矩形 13"/>
            <p:cNvSpPr/>
            <p:nvPr/>
          </p:nvSpPr>
          <p:spPr>
            <a:xfrm rot="5400000">
              <a:off x="1308001" y="5686989"/>
              <a:ext cx="597377" cy="597163"/>
            </a:xfrm>
            <a:prstGeom prst="roundRect">
              <a:avLst>
                <a:gd name="adj" fmla="val 50000"/>
              </a:avLst>
            </a:prstGeom>
            <a:gradFill>
              <a:gsLst>
                <a:gs pos="0">
                  <a:srgbClr val="8E040D"/>
                </a:gs>
                <a:gs pos="100000">
                  <a:srgbClr val="E40613"/>
                </a:gs>
              </a:gsLst>
              <a:lin ang="10800000" scaled="0"/>
            </a:gradFill>
            <a:ln w="12700">
              <a:gradFill>
                <a:gsLst>
                  <a:gs pos="0">
                    <a:srgbClr val="E30613"/>
                  </a:gs>
                  <a:gs pos="100000">
                    <a:srgbClr val="81040B"/>
                  </a:gs>
                </a:gsLst>
                <a:lin ang="5400000" scaled="1"/>
              </a:gradFill>
            </a:ln>
            <a:effectLst>
              <a:outerShdw blurRad="2540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p:cNvSpPr txBox="1"/>
            <p:nvPr/>
          </p:nvSpPr>
          <p:spPr>
            <a:xfrm flipH="1">
              <a:off x="1398630" y="5662404"/>
              <a:ext cx="388248" cy="646331"/>
            </a:xfrm>
            <a:prstGeom prst="rect">
              <a:avLst/>
            </a:prstGeom>
            <a:noFill/>
          </p:spPr>
          <p:txBody>
            <a:bodyPr wrap="none" rtlCol="0">
              <a:spAutoFit/>
            </a:bodyPr>
            <a:lstStyle/>
            <a:p>
              <a:r>
                <a:rPr lang="en-US" altLang="zh-CN" sz="3600" b="1" dirty="0" smtClean="0">
                  <a:solidFill>
                    <a:schemeClr val="bg1"/>
                  </a:solidFill>
                  <a:latin typeface="Agency FB" panose="020B0503020202020204" pitchFamily="34" charset="0"/>
                  <a:ea typeface="微软雅黑" panose="020B0503020204020204" pitchFamily="34" charset="-122"/>
                  <a:cs typeface="Aharoni" panose="02010803020104030203" pitchFamily="2" charset="-79"/>
                </a:rPr>
                <a:t>2</a:t>
              </a:r>
              <a:endParaRPr lang="zh-CN" altLang="en-US" sz="400" dirty="0">
                <a:solidFill>
                  <a:schemeClr val="bg1"/>
                </a:solidFill>
                <a:latin typeface="Gulim" panose="020B0600000101010101" pitchFamily="34" charset="-127"/>
                <a:ea typeface="Gulim" panose="020B0600000101010101" pitchFamily="34" charset="-127"/>
              </a:endParaRPr>
            </a:p>
          </p:txBody>
        </p:sp>
      </p:grpSp>
      <p:grpSp>
        <p:nvGrpSpPr>
          <p:cNvPr id="4" name="组合 3"/>
          <p:cNvGrpSpPr/>
          <p:nvPr/>
        </p:nvGrpSpPr>
        <p:grpSpPr>
          <a:xfrm>
            <a:off x="2029438" y="5662404"/>
            <a:ext cx="597163" cy="646331"/>
            <a:chOff x="2029438" y="5662404"/>
            <a:chExt cx="597163" cy="646331"/>
          </a:xfrm>
        </p:grpSpPr>
        <p:sp>
          <p:nvSpPr>
            <p:cNvPr id="15" name="圆角矩形 14"/>
            <p:cNvSpPr/>
            <p:nvPr/>
          </p:nvSpPr>
          <p:spPr>
            <a:xfrm rot="5400000">
              <a:off x="2029331" y="5686989"/>
              <a:ext cx="597377" cy="597163"/>
            </a:xfrm>
            <a:prstGeom prst="roundRect">
              <a:avLst>
                <a:gd name="adj" fmla="val 50000"/>
              </a:avLst>
            </a:prstGeom>
            <a:gradFill>
              <a:gsLst>
                <a:gs pos="0">
                  <a:srgbClr val="8E040D"/>
                </a:gs>
                <a:gs pos="100000">
                  <a:srgbClr val="E40613"/>
                </a:gs>
              </a:gsLst>
              <a:lin ang="10800000" scaled="0"/>
            </a:gradFill>
            <a:ln w="12700">
              <a:gradFill>
                <a:gsLst>
                  <a:gs pos="0">
                    <a:srgbClr val="E30613"/>
                  </a:gs>
                  <a:gs pos="100000">
                    <a:srgbClr val="81040B"/>
                  </a:gs>
                </a:gsLst>
                <a:lin ang="5400000" scaled="1"/>
              </a:gradFill>
            </a:ln>
            <a:effectLst>
              <a:outerShdw blurRad="2540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p:cNvSpPr txBox="1"/>
            <p:nvPr/>
          </p:nvSpPr>
          <p:spPr>
            <a:xfrm flipH="1">
              <a:off x="2128285" y="5662404"/>
              <a:ext cx="399468" cy="646331"/>
            </a:xfrm>
            <a:prstGeom prst="rect">
              <a:avLst/>
            </a:prstGeom>
            <a:noFill/>
          </p:spPr>
          <p:txBody>
            <a:bodyPr wrap="none" rtlCol="0">
              <a:spAutoFit/>
            </a:bodyPr>
            <a:lstStyle/>
            <a:p>
              <a:r>
                <a:rPr lang="en-US" altLang="zh-CN" sz="3600" b="1" dirty="0" smtClean="0">
                  <a:solidFill>
                    <a:schemeClr val="bg1"/>
                  </a:solidFill>
                  <a:latin typeface="Agency FB" panose="020B0503020202020204" pitchFamily="34" charset="0"/>
                  <a:ea typeface="微软雅黑" panose="020B0503020204020204" pitchFamily="34" charset="-122"/>
                  <a:cs typeface="Aharoni" panose="02010803020104030203" pitchFamily="2" charset="-79"/>
                </a:rPr>
                <a:t>0</a:t>
              </a:r>
              <a:endParaRPr lang="zh-CN" altLang="en-US" sz="400" dirty="0">
                <a:solidFill>
                  <a:schemeClr val="bg1"/>
                </a:solidFill>
                <a:latin typeface="Gulim" panose="020B0600000101010101" pitchFamily="34" charset="-127"/>
                <a:ea typeface="Gulim" panose="020B0600000101010101" pitchFamily="34" charset="-127"/>
              </a:endParaRPr>
            </a:p>
          </p:txBody>
        </p:sp>
      </p:grpSp>
      <p:grpSp>
        <p:nvGrpSpPr>
          <p:cNvPr id="5" name="组合 4"/>
          <p:cNvGrpSpPr/>
          <p:nvPr/>
        </p:nvGrpSpPr>
        <p:grpSpPr>
          <a:xfrm>
            <a:off x="2750769" y="5662403"/>
            <a:ext cx="608946" cy="645160"/>
            <a:chOff x="2750769" y="5662403"/>
            <a:chExt cx="608946" cy="645160"/>
          </a:xfrm>
        </p:grpSpPr>
        <p:sp>
          <p:nvSpPr>
            <p:cNvPr id="16" name="圆角矩形 15"/>
            <p:cNvSpPr/>
            <p:nvPr/>
          </p:nvSpPr>
          <p:spPr>
            <a:xfrm rot="5400000">
              <a:off x="2750662" y="5686989"/>
              <a:ext cx="597377" cy="597163"/>
            </a:xfrm>
            <a:prstGeom prst="roundRect">
              <a:avLst>
                <a:gd name="adj" fmla="val 50000"/>
              </a:avLst>
            </a:prstGeom>
            <a:gradFill>
              <a:gsLst>
                <a:gs pos="0">
                  <a:srgbClr val="8E040D"/>
                </a:gs>
                <a:gs pos="100000">
                  <a:srgbClr val="E40613"/>
                </a:gs>
              </a:gsLst>
              <a:lin ang="10800000" scaled="0"/>
            </a:gradFill>
            <a:ln w="12700">
              <a:gradFill>
                <a:gsLst>
                  <a:gs pos="0">
                    <a:srgbClr val="E30613"/>
                  </a:gs>
                  <a:gs pos="100000">
                    <a:srgbClr val="81040B"/>
                  </a:gs>
                </a:gsLst>
                <a:lin ang="5400000" scaled="1"/>
              </a:gradFill>
            </a:ln>
            <a:effectLst>
              <a:outerShdw blurRad="2540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文本框 22"/>
            <p:cNvSpPr txBox="1"/>
            <p:nvPr/>
          </p:nvSpPr>
          <p:spPr>
            <a:xfrm flipH="1">
              <a:off x="2902515" y="5662403"/>
              <a:ext cx="457200" cy="645160"/>
            </a:xfrm>
            <a:prstGeom prst="rect">
              <a:avLst/>
            </a:prstGeom>
            <a:noFill/>
          </p:spPr>
          <p:txBody>
            <a:bodyPr wrap="none" rtlCol="0">
              <a:spAutoFit/>
            </a:bodyPr>
            <a:lstStyle/>
            <a:p>
              <a:r>
                <a:rPr lang="en-US" altLang="zh-CN" sz="3600" b="1" dirty="0" smtClean="0">
                  <a:solidFill>
                    <a:schemeClr val="bg1"/>
                  </a:solidFill>
                  <a:latin typeface="Agency FB" panose="020B0503020202020204" pitchFamily="34" charset="0"/>
                  <a:ea typeface="微软雅黑" panose="020B0503020204020204" pitchFamily="34" charset="-122"/>
                  <a:cs typeface="Aharoni" panose="02010803020104030203" pitchFamily="2" charset="-79"/>
                </a:rPr>
                <a:t>X</a:t>
              </a:r>
              <a:endParaRPr lang="zh-CN" altLang="en-US" sz="400" dirty="0">
                <a:solidFill>
                  <a:schemeClr val="bg1"/>
                </a:solidFill>
                <a:latin typeface="Gulim" panose="020B0600000101010101" pitchFamily="34" charset="-127"/>
                <a:ea typeface="Gulim" panose="020B0600000101010101" pitchFamily="34" charset="-127"/>
              </a:endParaRPr>
            </a:p>
          </p:txBody>
        </p:sp>
      </p:grpSp>
      <p:grpSp>
        <p:nvGrpSpPr>
          <p:cNvPr id="6" name="组合 5"/>
          <p:cNvGrpSpPr/>
          <p:nvPr/>
        </p:nvGrpSpPr>
        <p:grpSpPr>
          <a:xfrm>
            <a:off x="3472099" y="5662402"/>
            <a:ext cx="597163" cy="645160"/>
            <a:chOff x="3472099" y="5662402"/>
            <a:chExt cx="597163" cy="645160"/>
          </a:xfrm>
        </p:grpSpPr>
        <p:sp>
          <p:nvSpPr>
            <p:cNvPr id="17" name="圆角矩形 16"/>
            <p:cNvSpPr/>
            <p:nvPr/>
          </p:nvSpPr>
          <p:spPr>
            <a:xfrm rot="5400000">
              <a:off x="3471992" y="5686989"/>
              <a:ext cx="597377" cy="597163"/>
            </a:xfrm>
            <a:prstGeom prst="roundRect">
              <a:avLst>
                <a:gd name="adj" fmla="val 50000"/>
              </a:avLst>
            </a:prstGeom>
            <a:gradFill>
              <a:gsLst>
                <a:gs pos="0">
                  <a:srgbClr val="8E040D"/>
                </a:gs>
                <a:gs pos="100000">
                  <a:srgbClr val="E40613"/>
                </a:gs>
              </a:gsLst>
              <a:lin ang="10800000" scaled="0"/>
            </a:gradFill>
            <a:ln w="12700">
              <a:gradFill>
                <a:gsLst>
                  <a:gs pos="0">
                    <a:srgbClr val="E30613"/>
                  </a:gs>
                  <a:gs pos="100000">
                    <a:srgbClr val="81040B"/>
                  </a:gs>
                </a:gsLst>
                <a:lin ang="5400000" scaled="1"/>
              </a:gradFill>
            </a:ln>
            <a:effectLst>
              <a:outerShdw blurRad="2540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框 23"/>
            <p:cNvSpPr txBox="1"/>
            <p:nvPr/>
          </p:nvSpPr>
          <p:spPr>
            <a:xfrm flipH="1">
              <a:off x="3578961" y="5662402"/>
              <a:ext cx="457200" cy="645160"/>
            </a:xfrm>
            <a:prstGeom prst="rect">
              <a:avLst/>
            </a:prstGeom>
            <a:noFill/>
          </p:spPr>
          <p:txBody>
            <a:bodyPr wrap="none" rtlCol="0">
              <a:spAutoFit/>
            </a:bodyPr>
            <a:lstStyle/>
            <a:p>
              <a:pPr algn="l"/>
              <a:r>
                <a:rPr lang="en-US" altLang="zh-CN" sz="3600" b="1" dirty="0" smtClean="0">
                  <a:solidFill>
                    <a:schemeClr val="bg1"/>
                  </a:solidFill>
                  <a:latin typeface="Agency FB" panose="020B0503020202020204" pitchFamily="34" charset="0"/>
                  <a:ea typeface="微软雅黑" panose="020B0503020204020204" pitchFamily="34" charset="-122"/>
                  <a:cs typeface="Aharoni" panose="02010803020104030203" pitchFamily="2" charset="-79"/>
                  <a:sym typeface="+mn-ea"/>
                </a:rPr>
                <a:t>X</a:t>
              </a:r>
              <a:endParaRPr lang="zh-CN" altLang="en-US" sz="3600" dirty="0">
                <a:solidFill>
                  <a:schemeClr val="bg1"/>
                </a:solidFill>
                <a:latin typeface="Gulim" panose="020B0600000101010101" pitchFamily="34" charset="-127"/>
                <a:ea typeface="Gulim" panose="020B0600000101010101" pitchFamily="34" charset="-127"/>
              </a:endParaRPr>
            </a:p>
          </p:txBody>
        </p:sp>
      </p:grpSp>
      <p:cxnSp>
        <p:nvCxnSpPr>
          <p:cNvPr id="25" name="直接连接符 24"/>
          <p:cNvCxnSpPr/>
          <p:nvPr/>
        </p:nvCxnSpPr>
        <p:spPr>
          <a:xfrm flipH="1">
            <a:off x="0" y="5990780"/>
            <a:ext cx="1080000" cy="0"/>
          </a:xfrm>
          <a:prstGeom prst="line">
            <a:avLst/>
          </a:prstGeom>
          <a:ln w="12700">
            <a:solidFill>
              <a:srgbClr val="E30613"/>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H="1">
            <a:off x="4473525" y="5985567"/>
            <a:ext cx="7380000" cy="0"/>
          </a:xfrm>
          <a:prstGeom prst="line">
            <a:avLst/>
          </a:prstGeom>
          <a:ln w="12700">
            <a:gradFill>
              <a:gsLst>
                <a:gs pos="0">
                  <a:srgbClr val="E30613"/>
                </a:gs>
                <a:gs pos="100000">
                  <a:srgbClr val="81040B"/>
                </a:gs>
              </a:gsLst>
              <a:lin ang="0" scaled="0"/>
            </a:gra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7" name="文本框 26" descr="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
          <p:cNvSpPr txBox="1"/>
          <p:nvPr/>
        </p:nvSpPr>
        <p:spPr>
          <a:xfrm>
            <a:off x="5698198" y="1364351"/>
            <a:ext cx="5743880" cy="1692771"/>
          </a:xfrm>
          <a:prstGeom prst="rect">
            <a:avLst/>
          </a:prstGeom>
          <a:noFill/>
        </p:spPr>
        <p:txBody>
          <a:bodyPr wrap="none" rtlCol="0">
            <a:spAutoFit/>
          </a:bodyPr>
          <a:lstStyle/>
          <a:p>
            <a:pPr defTabSz="1218565">
              <a:defRPr/>
            </a:pPr>
            <a:r>
              <a:rPr lang="zh-CN" altLang="en-US" sz="3200" b="1" kern="0" dirty="0" smtClean="0">
                <a:solidFill>
                  <a:schemeClr val="tx1">
                    <a:lumMod val="85000"/>
                    <a:lumOff val="15000"/>
                  </a:schemeClr>
                </a:solidFill>
                <a:latin typeface="幼圆" panose="02010509060101010101" pitchFamily="49" charset="-122"/>
                <a:ea typeface="幼圆" panose="02010509060101010101" pitchFamily="49" charset="-122"/>
              </a:rPr>
              <a:t>  </a:t>
            </a:r>
            <a:endParaRPr lang="en-US" altLang="zh-CN" sz="3200" b="1" kern="0" dirty="0" smtClean="0">
              <a:solidFill>
                <a:schemeClr val="tx1">
                  <a:lumMod val="85000"/>
                  <a:lumOff val="15000"/>
                </a:schemeClr>
              </a:solidFill>
              <a:latin typeface="幼圆" panose="02010509060101010101" pitchFamily="49" charset="-122"/>
              <a:ea typeface="幼圆" panose="02010509060101010101" pitchFamily="49" charset="-122"/>
            </a:endParaRPr>
          </a:p>
          <a:p>
            <a:r>
              <a:rPr lang="zh-CN" altLang="en-US" sz="7200" b="1" dirty="0" smtClean="0">
                <a:solidFill>
                  <a:schemeClr val="tx1">
                    <a:lumMod val="75000"/>
                    <a:lumOff val="25000"/>
                  </a:schemeClr>
                </a:solidFill>
                <a:latin typeface="幼圆" panose="02010509060101010101" pitchFamily="49" charset="-122"/>
                <a:ea typeface="幼圆" panose="02010509060101010101" pitchFamily="49" charset="-122"/>
                <a:cs typeface="Kartika" panose="02020503030404060203" pitchFamily="18" charset="0"/>
              </a:rPr>
              <a:t>工作</a:t>
            </a:r>
            <a:r>
              <a:rPr lang="zh-CN" altLang="en-US" sz="7200" b="1" dirty="0" smtClean="0">
                <a:gradFill>
                  <a:gsLst>
                    <a:gs pos="0">
                      <a:srgbClr val="E30613"/>
                    </a:gs>
                    <a:gs pos="100000">
                      <a:srgbClr val="81040B"/>
                    </a:gs>
                  </a:gsLst>
                  <a:lin ang="5400000" scaled="1"/>
                </a:gradFill>
                <a:latin typeface="幼圆" panose="02010509060101010101" pitchFamily="49" charset="-122"/>
                <a:ea typeface="幼圆" panose="02010509060101010101" pitchFamily="49" charset="-122"/>
                <a:cs typeface="Kartika" panose="02020503030404060203" pitchFamily="18" charset="0"/>
              </a:rPr>
              <a:t>述职报告</a:t>
            </a:r>
            <a:endParaRPr lang="en-US" altLang="zh-CN" sz="7200" b="1" dirty="0">
              <a:gradFill>
                <a:gsLst>
                  <a:gs pos="0">
                    <a:srgbClr val="E30613"/>
                  </a:gs>
                  <a:gs pos="100000">
                    <a:srgbClr val="81040B"/>
                  </a:gs>
                </a:gsLst>
                <a:lin ang="5400000" scaled="1"/>
              </a:gradFill>
              <a:latin typeface="幼圆" panose="02010509060101010101" pitchFamily="49" charset="-122"/>
              <a:ea typeface="幼圆" panose="02010509060101010101" pitchFamily="49" charset="-122"/>
              <a:cs typeface="Kartika" panose="02020503030404060203" pitchFamily="18" charset="0"/>
            </a:endParaRPr>
          </a:p>
        </p:txBody>
      </p:sp>
      <p:sp>
        <p:nvSpPr>
          <p:cNvPr id="28" name="文本框 27" descr="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
          <p:cNvSpPr txBox="1"/>
          <p:nvPr/>
        </p:nvSpPr>
        <p:spPr>
          <a:xfrm>
            <a:off x="8673772" y="3165861"/>
            <a:ext cx="1588770" cy="891540"/>
          </a:xfrm>
          <a:prstGeom prst="rect">
            <a:avLst/>
          </a:prstGeom>
          <a:noFill/>
        </p:spPr>
        <p:txBody>
          <a:bodyPr wrap="none" rtlCol="0">
            <a:spAutoFit/>
          </a:bodyPr>
          <a:lstStyle/>
          <a:p>
            <a:pPr defTabSz="1218565">
              <a:defRPr/>
            </a:pPr>
            <a:r>
              <a:rPr lang="zh-CN" altLang="en-US" sz="3200" b="1" kern="0" dirty="0" smtClean="0">
                <a:solidFill>
                  <a:schemeClr val="tx1">
                    <a:lumMod val="85000"/>
                    <a:lumOff val="15000"/>
                  </a:schemeClr>
                </a:solidFill>
                <a:latin typeface="幼圆" panose="02010509060101010101" pitchFamily="49" charset="-122"/>
                <a:ea typeface="幼圆" panose="02010509060101010101" pitchFamily="49" charset="-122"/>
              </a:rPr>
              <a:t>  </a:t>
            </a:r>
            <a:endParaRPr lang="en-US" altLang="zh-CN" sz="2800" b="1" kern="0" dirty="0" smtClean="0">
              <a:solidFill>
                <a:schemeClr val="tx1">
                  <a:lumMod val="85000"/>
                  <a:lumOff val="15000"/>
                </a:schemeClr>
              </a:solidFill>
              <a:latin typeface="幼圆" panose="02010509060101010101" pitchFamily="49" charset="-122"/>
              <a:ea typeface="幼圆" panose="02010509060101010101" pitchFamily="49" charset="-122"/>
            </a:endParaRPr>
          </a:p>
          <a:p>
            <a:r>
              <a:rPr lang="zh-CN" altLang="en-US" sz="2000" b="1" dirty="0" smtClean="0">
                <a:gradFill>
                  <a:gsLst>
                    <a:gs pos="0">
                      <a:srgbClr val="E30613"/>
                    </a:gs>
                    <a:gs pos="100000">
                      <a:srgbClr val="81040B"/>
                    </a:gs>
                  </a:gsLst>
                  <a:lin ang="5400000" scaled="1"/>
                </a:gradFill>
                <a:latin typeface="幼圆" panose="02010509060101010101" pitchFamily="49" charset="-122"/>
                <a:ea typeface="幼圆" panose="02010509060101010101" pitchFamily="49" charset="-122"/>
                <a:cs typeface="Kartika" panose="02020503030404060203" pitchFamily="18" charset="0"/>
              </a:rPr>
              <a:t>汇报人：</a:t>
            </a:r>
            <a:r>
              <a:rPr lang="en-US" altLang="zh-CN" sz="2000" b="1" dirty="0" smtClean="0">
                <a:gradFill>
                  <a:gsLst>
                    <a:gs pos="0">
                      <a:srgbClr val="E30613"/>
                    </a:gs>
                    <a:gs pos="100000">
                      <a:srgbClr val="81040B"/>
                    </a:gs>
                  </a:gsLst>
                  <a:lin ang="5400000" scaled="1"/>
                </a:gradFill>
                <a:latin typeface="幼圆" panose="02010509060101010101" pitchFamily="49" charset="-122"/>
                <a:ea typeface="幼圆" panose="02010509060101010101" pitchFamily="49" charset="-122"/>
                <a:cs typeface="Kartika" panose="02020503030404060203" pitchFamily="18" charset="0"/>
              </a:rPr>
              <a:t>XXX</a:t>
            </a:r>
            <a:endParaRPr lang="en-US" altLang="zh-CN" sz="2000" b="1" dirty="0" smtClean="0">
              <a:gradFill>
                <a:gsLst>
                  <a:gs pos="0">
                    <a:srgbClr val="E30613"/>
                  </a:gs>
                  <a:gs pos="100000">
                    <a:srgbClr val="81040B"/>
                  </a:gs>
                </a:gsLst>
                <a:lin ang="5400000" scaled="1"/>
              </a:gradFill>
              <a:latin typeface="幼圆" panose="02010509060101010101" pitchFamily="49" charset="-122"/>
              <a:ea typeface="幼圆" panose="02010509060101010101" pitchFamily="49" charset="-122"/>
              <a:cs typeface="Kartika" panose="02020503030404060203" pitchFamily="18" charset="0"/>
            </a:endParaRPr>
          </a:p>
        </p:txBody>
      </p:sp>
      <p:sp>
        <p:nvSpPr>
          <p:cNvPr id="29" name="文本框 28" descr="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
          <p:cNvSpPr txBox="1"/>
          <p:nvPr/>
        </p:nvSpPr>
        <p:spPr>
          <a:xfrm rot="21342">
            <a:off x="5803756" y="3158887"/>
            <a:ext cx="1971040" cy="891540"/>
          </a:xfrm>
          <a:prstGeom prst="rect">
            <a:avLst/>
          </a:prstGeom>
          <a:noFill/>
        </p:spPr>
        <p:txBody>
          <a:bodyPr wrap="none" rtlCol="0">
            <a:spAutoFit/>
          </a:bodyPr>
          <a:lstStyle/>
          <a:p>
            <a:pPr defTabSz="1218565">
              <a:defRPr/>
            </a:pPr>
            <a:r>
              <a:rPr lang="zh-CN" altLang="en-US" sz="3200" b="1" kern="0" dirty="0" smtClean="0">
                <a:solidFill>
                  <a:schemeClr val="tx1">
                    <a:lumMod val="85000"/>
                    <a:lumOff val="15000"/>
                  </a:schemeClr>
                </a:solidFill>
                <a:latin typeface="幼圆" panose="02010509060101010101" pitchFamily="49" charset="-122"/>
                <a:ea typeface="幼圆" panose="02010509060101010101" pitchFamily="49" charset="-122"/>
              </a:rPr>
              <a:t>  </a:t>
            </a:r>
            <a:endParaRPr lang="en-US" altLang="zh-CN" sz="3200" b="1" kern="0" dirty="0" smtClean="0">
              <a:solidFill>
                <a:schemeClr val="tx1">
                  <a:lumMod val="85000"/>
                  <a:lumOff val="15000"/>
                </a:schemeClr>
              </a:solidFill>
              <a:latin typeface="幼圆" panose="02010509060101010101" pitchFamily="49" charset="-122"/>
              <a:ea typeface="幼圆" panose="02010509060101010101" pitchFamily="49" charset="-122"/>
            </a:endParaRPr>
          </a:p>
          <a:p>
            <a:r>
              <a:rPr lang="zh-CN" altLang="en-US" sz="2000" b="1" dirty="0" smtClean="0">
                <a:gradFill>
                  <a:gsLst>
                    <a:gs pos="0">
                      <a:srgbClr val="E30613"/>
                    </a:gs>
                    <a:gs pos="100000">
                      <a:srgbClr val="81040B"/>
                    </a:gs>
                  </a:gsLst>
                  <a:lin ang="5400000" scaled="1"/>
                </a:gradFill>
                <a:latin typeface="幼圆" panose="02010509060101010101" pitchFamily="49" charset="-122"/>
                <a:ea typeface="幼圆" panose="02010509060101010101" pitchFamily="49" charset="-122"/>
                <a:cs typeface="Kartika" panose="02020503030404060203" pitchFamily="18" charset="0"/>
              </a:rPr>
              <a:t>单位部门：</a:t>
            </a:r>
            <a:r>
              <a:rPr lang="en-US" altLang="zh-CN" sz="2000" b="1" dirty="0" smtClean="0">
                <a:solidFill>
                  <a:schemeClr val="tx1">
                    <a:lumMod val="75000"/>
                    <a:lumOff val="25000"/>
                  </a:schemeClr>
                </a:solidFill>
                <a:latin typeface="幼圆" panose="02010509060101010101" pitchFamily="49" charset="-122"/>
                <a:ea typeface="幼圆" panose="02010509060101010101" pitchFamily="49" charset="-122"/>
                <a:cs typeface="Kartika" panose="02020503030404060203" pitchFamily="18" charset="0"/>
              </a:rPr>
              <a:t>XX</a:t>
            </a:r>
            <a:r>
              <a:rPr lang="zh-CN" altLang="en-US" sz="2000" b="1" dirty="0" smtClean="0">
                <a:solidFill>
                  <a:schemeClr val="tx1">
                    <a:lumMod val="75000"/>
                    <a:lumOff val="25000"/>
                  </a:schemeClr>
                </a:solidFill>
                <a:latin typeface="幼圆" panose="02010509060101010101" pitchFamily="49" charset="-122"/>
                <a:ea typeface="幼圆" panose="02010509060101010101" pitchFamily="49" charset="-122"/>
                <a:cs typeface="Kartika" panose="02020503030404060203" pitchFamily="18" charset="0"/>
              </a:rPr>
              <a:t>部</a:t>
            </a:r>
            <a:endParaRPr lang="en-US" altLang="zh-CN" sz="2000" b="1" dirty="0">
              <a:solidFill>
                <a:schemeClr val="tx1">
                  <a:lumMod val="75000"/>
                  <a:lumOff val="25000"/>
                </a:schemeClr>
              </a:solidFill>
              <a:latin typeface="幼圆" panose="02010509060101010101" pitchFamily="49" charset="-122"/>
              <a:ea typeface="幼圆" panose="02010509060101010101" pitchFamily="49" charset="-122"/>
              <a:cs typeface="Kartika" panose="02020503030404060203"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3000" advTm="2000">
        <p14:vortex dir="r"/>
      </p:transition>
    </mc:Choice>
    <mc:Fallback>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28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250" fill="hold"/>
                                        <p:tgtEl>
                                          <p:spTgt spid="2"/>
                                        </p:tgtEl>
                                        <p:attrNameLst>
                                          <p:attrName>ppt_x</p:attrName>
                                        </p:attrNameLst>
                                      </p:cBhvr>
                                      <p:tavLst>
                                        <p:tav tm="0">
                                          <p:val>
                                            <p:strVal val="#ppt_x"/>
                                          </p:val>
                                        </p:tav>
                                        <p:tav tm="100000">
                                          <p:val>
                                            <p:strVal val="#ppt_x"/>
                                          </p:val>
                                        </p:tav>
                                      </p:tavLst>
                                    </p:anim>
                                    <p:anim calcmode="lin" valueType="num">
                                      <p:cBhvr additive="base">
                                        <p:cTn id="8" dur="125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1500"/>
                            </p:stCondLst>
                            <p:childTnLst>
                              <p:par>
                                <p:cTn id="10" presetID="23" presetClass="entr" presetSubtype="32"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750" fill="hold"/>
                                        <p:tgtEl>
                                          <p:spTgt spid="8"/>
                                        </p:tgtEl>
                                        <p:attrNameLst>
                                          <p:attrName>ppt_w</p:attrName>
                                        </p:attrNameLst>
                                      </p:cBhvr>
                                      <p:tavLst>
                                        <p:tav tm="0">
                                          <p:val>
                                            <p:strVal val="4*#ppt_w"/>
                                          </p:val>
                                        </p:tav>
                                        <p:tav tm="100000">
                                          <p:val>
                                            <p:strVal val="#ppt_w"/>
                                          </p:val>
                                        </p:tav>
                                      </p:tavLst>
                                    </p:anim>
                                    <p:anim calcmode="lin" valueType="num">
                                      <p:cBhvr>
                                        <p:cTn id="13" dur="750" fill="hold"/>
                                        <p:tgtEl>
                                          <p:spTgt spid="8"/>
                                        </p:tgtEl>
                                        <p:attrNameLst>
                                          <p:attrName>ppt_h</p:attrName>
                                        </p:attrNameLst>
                                      </p:cBhvr>
                                      <p:tavLst>
                                        <p:tav tm="0">
                                          <p:val>
                                            <p:strVal val="4*#ppt_h"/>
                                          </p:val>
                                        </p:tav>
                                        <p:tav tm="100000">
                                          <p:val>
                                            <p:strVal val="#ppt_h"/>
                                          </p:val>
                                        </p:tav>
                                      </p:tavLst>
                                    </p:anim>
                                  </p:childTnLst>
                                </p:cTn>
                              </p:par>
                            </p:childTnLst>
                          </p:cTn>
                        </p:par>
                        <p:par>
                          <p:cTn id="14" fill="hold">
                            <p:stCondLst>
                              <p:cond delay="2500"/>
                            </p:stCondLst>
                            <p:childTnLst>
                              <p:par>
                                <p:cTn id="15" presetID="26" presetClass="emph" presetSubtype="0" fill="hold" nodeType="afterEffect">
                                  <p:stCondLst>
                                    <p:cond delay="0"/>
                                  </p:stCondLst>
                                  <p:childTnLst>
                                    <p:animEffect transition="out" filter="fade">
                                      <p:cBhvr>
                                        <p:cTn id="16" dur="500" tmFilter="0, 0; .2, .5; .8, .5; 1, 0"/>
                                        <p:tgtEl>
                                          <p:spTgt spid="8"/>
                                        </p:tgtEl>
                                      </p:cBhvr>
                                    </p:animEffect>
                                    <p:animScale>
                                      <p:cBhvr>
                                        <p:cTn id="17" dur="250" autoRev="1" fill="hold"/>
                                        <p:tgtEl>
                                          <p:spTgt spid="8"/>
                                        </p:tgtEl>
                                      </p:cBhvr>
                                      <p:by x="105000" y="105000"/>
                                    </p:animScale>
                                  </p:childTnLst>
                                </p:cTn>
                              </p:par>
                            </p:childTnLst>
                          </p:cTn>
                        </p:par>
                        <p:par>
                          <p:cTn id="18" fill="hold">
                            <p:stCondLst>
                              <p:cond delay="3000"/>
                            </p:stCondLst>
                            <p:childTnLst>
                              <p:par>
                                <p:cTn id="19" presetID="25" presetClass="entr" presetSubtype="0" fill="hold" nodeType="after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2"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3"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24" dur="1000" fill="hold"/>
                                        <p:tgtEl>
                                          <p:spTgt spid="3"/>
                                        </p:tgtEl>
                                        <p:attrNameLst>
                                          <p:attrName>ppt_h</p:attrName>
                                        </p:attrNameLst>
                                      </p:cBhvr>
                                      <p:tavLst>
                                        <p:tav tm="0">
                                          <p:val>
                                            <p:strVal val="#ppt_h"/>
                                          </p:val>
                                        </p:tav>
                                        <p:tav tm="100000">
                                          <p:val>
                                            <p:strVal val="#ppt_h"/>
                                          </p:val>
                                        </p:tav>
                                      </p:tavLst>
                                    </p:anim>
                                    <p:anim calcmode="lin" valueType="num">
                                      <p:cBhvr>
                                        <p:cTn id="25"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6"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7"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8" dur="1000" decel="50000">
                                          <p:stCondLst>
                                            <p:cond delay="0"/>
                                          </p:stCondLst>
                                        </p:cTn>
                                        <p:tgtEl>
                                          <p:spTgt spid="3"/>
                                        </p:tgtEl>
                                      </p:cBhvr>
                                    </p:animEffect>
                                  </p:childTnLst>
                                </p:cTn>
                              </p:par>
                              <p:par>
                                <p:cTn id="29" presetID="25" presetClass="entr" presetSubtype="0" fill="hold" nodeType="withEffect">
                                  <p:stCondLst>
                                    <p:cond delay="250"/>
                                  </p:stCondLst>
                                  <p:childTnLst>
                                    <p:set>
                                      <p:cBhvr>
                                        <p:cTn id="30" dur="1" fill="hold">
                                          <p:stCondLst>
                                            <p:cond delay="0"/>
                                          </p:stCondLst>
                                        </p:cTn>
                                        <p:tgtEl>
                                          <p:spTgt spid="4"/>
                                        </p:tgtEl>
                                        <p:attrNameLst>
                                          <p:attrName>style.visibility</p:attrName>
                                        </p:attrNameLst>
                                      </p:cBhvr>
                                      <p:to>
                                        <p:strVal val="visible"/>
                                      </p:to>
                                    </p:set>
                                    <p:anim calcmode="lin" valueType="num">
                                      <p:cBhvr>
                                        <p:cTn id="31"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34" dur="1000" fill="hold"/>
                                        <p:tgtEl>
                                          <p:spTgt spid="4"/>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4"/>
                                        </p:tgtEl>
                                      </p:cBhvr>
                                    </p:animEffect>
                                  </p:childTnLst>
                                </p:cTn>
                              </p:par>
                              <p:par>
                                <p:cTn id="39" presetID="25" presetClass="entr" presetSubtype="0" fill="hold" nodeType="withEffect">
                                  <p:stCondLst>
                                    <p:cond delay="500"/>
                                  </p:stCondLst>
                                  <p:childTnLst>
                                    <p:set>
                                      <p:cBhvr>
                                        <p:cTn id="40" dur="1" fill="hold">
                                          <p:stCondLst>
                                            <p:cond delay="0"/>
                                          </p:stCondLst>
                                        </p:cTn>
                                        <p:tgtEl>
                                          <p:spTgt spid="5"/>
                                        </p:tgtEl>
                                        <p:attrNameLst>
                                          <p:attrName>style.visibility</p:attrName>
                                        </p:attrNameLst>
                                      </p:cBhvr>
                                      <p:to>
                                        <p:strVal val="visible"/>
                                      </p:to>
                                    </p:set>
                                    <p:anim calcmode="lin" valueType="num">
                                      <p:cBhvr>
                                        <p:cTn id="41"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2"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3"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44" dur="1000" fill="hold"/>
                                        <p:tgtEl>
                                          <p:spTgt spid="5"/>
                                        </p:tgtEl>
                                        <p:attrNameLst>
                                          <p:attrName>ppt_h</p:attrName>
                                        </p:attrNameLst>
                                      </p:cBhvr>
                                      <p:tavLst>
                                        <p:tav tm="0">
                                          <p:val>
                                            <p:strVal val="#ppt_h"/>
                                          </p:val>
                                        </p:tav>
                                        <p:tav tm="100000">
                                          <p:val>
                                            <p:strVal val="#ppt_h"/>
                                          </p:val>
                                        </p:tav>
                                      </p:tavLst>
                                    </p:anim>
                                    <p:anim calcmode="lin" valueType="num">
                                      <p:cBhvr>
                                        <p:cTn id="45"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6"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47"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48" dur="1000" decel="50000">
                                          <p:stCondLst>
                                            <p:cond delay="0"/>
                                          </p:stCondLst>
                                        </p:cTn>
                                        <p:tgtEl>
                                          <p:spTgt spid="5"/>
                                        </p:tgtEl>
                                      </p:cBhvr>
                                    </p:animEffect>
                                  </p:childTnLst>
                                </p:cTn>
                              </p:par>
                              <p:par>
                                <p:cTn id="49" presetID="25" presetClass="entr" presetSubtype="0" fill="hold" nodeType="withEffect">
                                  <p:stCondLst>
                                    <p:cond delay="1000"/>
                                  </p:stCondLst>
                                  <p:childTnLst>
                                    <p:set>
                                      <p:cBhvr>
                                        <p:cTn id="50" dur="1" fill="hold">
                                          <p:stCondLst>
                                            <p:cond delay="0"/>
                                          </p:stCondLst>
                                        </p:cTn>
                                        <p:tgtEl>
                                          <p:spTgt spid="6"/>
                                        </p:tgtEl>
                                        <p:attrNameLst>
                                          <p:attrName>style.visibility</p:attrName>
                                        </p:attrNameLst>
                                      </p:cBhvr>
                                      <p:to>
                                        <p:strVal val="visible"/>
                                      </p:to>
                                    </p:set>
                                    <p:anim calcmode="lin" valueType="num">
                                      <p:cBhvr>
                                        <p:cTn id="51"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52"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53"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54" dur="1000" fill="hold"/>
                                        <p:tgtEl>
                                          <p:spTgt spid="6"/>
                                        </p:tgtEl>
                                        <p:attrNameLst>
                                          <p:attrName>ppt_h</p:attrName>
                                        </p:attrNameLst>
                                      </p:cBhvr>
                                      <p:tavLst>
                                        <p:tav tm="0">
                                          <p:val>
                                            <p:strVal val="#ppt_h"/>
                                          </p:val>
                                        </p:tav>
                                        <p:tav tm="100000">
                                          <p:val>
                                            <p:strVal val="#ppt_h"/>
                                          </p:val>
                                        </p:tav>
                                      </p:tavLst>
                                    </p:anim>
                                    <p:anim calcmode="lin" valueType="num">
                                      <p:cBhvr>
                                        <p:cTn id="55"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56"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57"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58" dur="1000" decel="50000">
                                          <p:stCondLst>
                                            <p:cond delay="0"/>
                                          </p:stCondLst>
                                        </p:cTn>
                                        <p:tgtEl>
                                          <p:spTgt spid="6"/>
                                        </p:tgtEl>
                                      </p:cBhvr>
                                    </p:animEffect>
                                  </p:childTnLst>
                                </p:cTn>
                              </p:par>
                            </p:childTnLst>
                          </p:cTn>
                        </p:par>
                        <p:par>
                          <p:cTn id="59" fill="hold">
                            <p:stCondLst>
                              <p:cond delay="4000"/>
                            </p:stCondLst>
                            <p:childTnLst>
                              <p:par>
                                <p:cTn id="60" presetID="22" presetClass="entr" presetSubtype="2" fill="hold"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right)">
                                      <p:cBhvr>
                                        <p:cTn id="62" dur="500"/>
                                        <p:tgtEl>
                                          <p:spTgt spid="25"/>
                                        </p:tgtEl>
                                      </p:cBhvr>
                                    </p:animEffect>
                                  </p:childTnLst>
                                </p:cTn>
                              </p:par>
                              <p:par>
                                <p:cTn id="63" presetID="22" presetClass="entr" presetSubtype="8" fill="hold" nodeType="with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wipe(left)">
                                      <p:cBhvr>
                                        <p:cTn id="65" dur="500"/>
                                        <p:tgtEl>
                                          <p:spTgt spid="26"/>
                                        </p:tgtEl>
                                      </p:cBhvr>
                                    </p:animEffect>
                                  </p:childTnLst>
                                </p:cTn>
                              </p:par>
                            </p:childTnLst>
                          </p:cTn>
                        </p:par>
                        <p:par>
                          <p:cTn id="66" fill="hold">
                            <p:stCondLst>
                              <p:cond delay="4500"/>
                            </p:stCondLst>
                            <p:childTnLst>
                              <p:par>
                                <p:cTn id="67" presetID="52"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Scale>
                                      <p:cBhvr>
                                        <p:cTn id="69" dur="1000" decel="50000" fill="hold">
                                          <p:stCondLst>
                                            <p:cond delay="0"/>
                                          </p:stCondLst>
                                        </p:cTn>
                                        <p:tgtEl>
                                          <p:spTgt spid="2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0" dur="1000" decel="50000" fill="hold">
                                          <p:stCondLst>
                                            <p:cond delay="0"/>
                                          </p:stCondLst>
                                        </p:cTn>
                                        <p:tgtEl>
                                          <p:spTgt spid="27"/>
                                        </p:tgtEl>
                                        <p:attrNameLst>
                                          <p:attrName>ppt_x</p:attrName>
                                          <p:attrName>ppt_y</p:attrName>
                                        </p:attrNameLst>
                                      </p:cBhvr>
                                    </p:animMotion>
                                    <p:animEffect transition="in" filter="fade">
                                      <p:cBhvr>
                                        <p:cTn id="71" dur="1000"/>
                                        <p:tgtEl>
                                          <p:spTgt spid="27"/>
                                        </p:tgtEl>
                                      </p:cBhvr>
                                    </p:animEffect>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7" grpId="0"/>
      <p:bldP spid="28" grpId="0"/>
      <p:bldP spid="2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6" name="组合 105"/>
          <p:cNvGrpSpPr/>
          <p:nvPr/>
        </p:nvGrpSpPr>
        <p:grpSpPr>
          <a:xfrm>
            <a:off x="2074055" y="391393"/>
            <a:ext cx="4720640" cy="924474"/>
            <a:chOff x="322748" y="3665374"/>
            <a:chExt cx="5680529" cy="1027864"/>
          </a:xfrm>
        </p:grpSpPr>
        <p:sp>
          <p:nvSpPr>
            <p:cNvPr id="108" name="圆角矩形 107"/>
            <p:cNvSpPr/>
            <p:nvPr/>
          </p:nvSpPr>
          <p:spPr>
            <a:xfrm>
              <a:off x="322748" y="3665374"/>
              <a:ext cx="5680529" cy="1027864"/>
            </a:xfrm>
            <a:prstGeom prst="roundRect">
              <a:avLst>
                <a:gd name="adj" fmla="val 50000"/>
              </a:avLst>
            </a:prstGeom>
            <a:gradFill>
              <a:gsLst>
                <a:gs pos="0">
                  <a:schemeClr val="bg1"/>
                </a:gs>
                <a:gs pos="100000">
                  <a:srgbClr val="D1D1D1"/>
                </a:gs>
              </a:gsLst>
              <a:lin ang="5400000" scaled="0"/>
            </a:gradFill>
            <a:ln>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 name="圆角矩形 108"/>
            <p:cNvSpPr/>
            <p:nvPr/>
          </p:nvSpPr>
          <p:spPr>
            <a:xfrm>
              <a:off x="516699" y="3785998"/>
              <a:ext cx="5277329" cy="784227"/>
            </a:xfrm>
            <a:prstGeom prst="roundRect">
              <a:avLst>
                <a:gd name="adj" fmla="val 50000"/>
              </a:avLst>
            </a:prstGeom>
            <a:gradFill>
              <a:gsLst>
                <a:gs pos="0">
                  <a:schemeClr val="bg1"/>
                </a:gs>
                <a:gs pos="100000">
                  <a:srgbClr val="D1D1D1"/>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0" name="组合 109"/>
          <p:cNvGrpSpPr/>
          <p:nvPr/>
        </p:nvGrpSpPr>
        <p:grpSpPr>
          <a:xfrm>
            <a:off x="628112" y="256196"/>
            <a:ext cx="1168243" cy="1168244"/>
            <a:chOff x="4833150" y="1266579"/>
            <a:chExt cx="2526552" cy="2526552"/>
          </a:xfrm>
        </p:grpSpPr>
        <p:grpSp>
          <p:nvGrpSpPr>
            <p:cNvPr id="111" name="组合 110"/>
            <p:cNvGrpSpPr/>
            <p:nvPr/>
          </p:nvGrpSpPr>
          <p:grpSpPr>
            <a:xfrm>
              <a:off x="4833150" y="1266579"/>
              <a:ext cx="2526552" cy="2526552"/>
              <a:chOff x="6585478" y="1661232"/>
              <a:chExt cx="928740" cy="928740"/>
            </a:xfrm>
          </p:grpSpPr>
          <p:sp>
            <p:nvSpPr>
              <p:cNvPr id="113" name="椭圆 112"/>
              <p:cNvSpPr/>
              <p:nvPr/>
            </p:nvSpPr>
            <p:spPr>
              <a:xfrm>
                <a:off x="6585478" y="1661232"/>
                <a:ext cx="928740" cy="928740"/>
              </a:xfrm>
              <a:prstGeom prst="ellipse">
                <a:avLst/>
              </a:prstGeom>
              <a:gradFill flip="none" rotWithShape="1">
                <a:gsLst>
                  <a:gs pos="0">
                    <a:schemeClr val="bg1"/>
                  </a:gs>
                  <a:gs pos="100000">
                    <a:schemeClr val="bg1">
                      <a:lumMod val="85000"/>
                    </a:schemeClr>
                  </a:gs>
                </a:gsLst>
                <a:lin ang="5400000" scaled="1"/>
                <a:tileRect/>
              </a:gradFill>
              <a:ln w="19050">
                <a:gradFill>
                  <a:gsLst>
                    <a:gs pos="0">
                      <a:schemeClr val="bg1"/>
                    </a:gs>
                    <a:gs pos="100000">
                      <a:schemeClr val="bg1">
                        <a:lumMod val="75000"/>
                      </a:schemeClr>
                    </a:gs>
                  </a:gsLst>
                  <a:lin ang="5400000" scaled="1"/>
                </a:gradFill>
              </a:ln>
              <a:effectLst>
                <a:outerShdw blurRad="279400" dist="152400" dir="2700000" sx="102000" sy="102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4" name="圆角矩形 113"/>
              <p:cNvSpPr/>
              <p:nvPr/>
            </p:nvSpPr>
            <p:spPr>
              <a:xfrm>
                <a:off x="6706336" y="1782090"/>
                <a:ext cx="687025" cy="687025"/>
              </a:xfrm>
              <a:prstGeom prst="roundRect">
                <a:avLst>
                  <a:gd name="adj" fmla="val 50000"/>
                </a:avLst>
              </a:prstGeom>
              <a:gradFill flip="none" rotWithShape="1">
                <a:gsLst>
                  <a:gs pos="100000">
                    <a:schemeClr val="bg1"/>
                  </a:gs>
                  <a:gs pos="0">
                    <a:srgbClr val="B8BBBC"/>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5" name="椭圆 114"/>
              <p:cNvSpPr>
                <a:spLocks noChangeAspect="1"/>
              </p:cNvSpPr>
              <p:nvPr/>
            </p:nvSpPr>
            <p:spPr>
              <a:xfrm>
                <a:off x="6740229" y="1819936"/>
                <a:ext cx="619237" cy="619237"/>
              </a:xfrm>
              <a:prstGeom prst="ellipse">
                <a:avLst/>
              </a:prstGeom>
              <a:gradFill>
                <a:gsLst>
                  <a:gs pos="0">
                    <a:srgbClr val="E30613"/>
                  </a:gs>
                  <a:gs pos="100000">
                    <a:srgbClr val="81040B"/>
                  </a:gs>
                </a:gsLst>
                <a:lin ang="5400000" scaled="1"/>
              </a:gra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2" name="文本框 47"/>
            <p:cNvSpPr/>
            <p:nvPr/>
          </p:nvSpPr>
          <p:spPr>
            <a:xfrm>
              <a:off x="5469546" y="1875165"/>
              <a:ext cx="1214076" cy="1264688"/>
            </a:xfrm>
            <a:prstGeom prst="rect">
              <a:avLst/>
            </a:prstGeom>
            <a:noFill/>
            <a:ln w="9525">
              <a:noFill/>
            </a:ln>
          </p:spPr>
          <p:txBody>
            <a:bodyPr wrap="none">
              <a:spAutoFit/>
            </a:bodyPr>
            <a:lstStyle>
              <a:lvl1pPr marL="0" lvl="0"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9pPr>
            </a:lstStyle>
            <a:p>
              <a:pPr lvl="0">
                <a:lnSpc>
                  <a:spcPct val="100000"/>
                </a:lnSpc>
              </a:pPr>
              <a:r>
                <a:rPr lang="en-US" altLang="x-none" sz="3200" dirty="0" smtClean="0">
                  <a:solidFill>
                    <a:schemeClr val="bg1"/>
                  </a:solidFill>
                  <a:latin typeface="Impact" panose="020B0806030902050204" pitchFamily="2" charset="0"/>
                  <a:ea typeface="宋体" panose="02010600030101010101" pitchFamily="2" charset="-122"/>
                  <a:sym typeface="Impact" panose="020B0806030902050204" pitchFamily="2" charset="0"/>
                </a:rPr>
                <a:t>01</a:t>
              </a:r>
              <a:endParaRPr lang="zh-CN" altLang="en-US" sz="3200" dirty="0">
                <a:solidFill>
                  <a:schemeClr val="bg1"/>
                </a:solidFill>
                <a:latin typeface="Impact" panose="020B0806030902050204" pitchFamily="2" charset="0"/>
                <a:ea typeface="宋体" panose="02010600030101010101" pitchFamily="2" charset="-122"/>
                <a:sym typeface="Impact" panose="020B0806030902050204" pitchFamily="2" charset="0"/>
              </a:endParaRPr>
            </a:p>
          </p:txBody>
        </p:sp>
      </p:grpSp>
      <p:sp>
        <p:nvSpPr>
          <p:cNvPr id="26" name="文本框 25"/>
          <p:cNvSpPr txBox="1"/>
          <p:nvPr/>
        </p:nvSpPr>
        <p:spPr>
          <a:xfrm>
            <a:off x="2512386" y="500120"/>
            <a:ext cx="3890809" cy="646331"/>
          </a:xfrm>
          <a:prstGeom prst="rect">
            <a:avLst/>
          </a:prstGeom>
          <a:noFill/>
        </p:spPr>
        <p:txBody>
          <a:bodyPr wrap="none" rtlCol="0">
            <a:spAutoFit/>
          </a:bodyPr>
          <a:lstStyle/>
          <a:p>
            <a:r>
              <a:rPr lang="zh-CN" altLang="en-US" sz="3600" b="1" dirty="0">
                <a:gradFill>
                  <a:gsLst>
                    <a:gs pos="0">
                      <a:srgbClr val="E30613"/>
                    </a:gs>
                    <a:gs pos="100000">
                      <a:srgbClr val="81040B"/>
                    </a:gs>
                  </a:gsLst>
                  <a:lin ang="3600000" scaled="0"/>
                </a:gradFill>
                <a:latin typeface="幼圆" panose="02010509060101010101" pitchFamily="49" charset="-122"/>
                <a:ea typeface="幼圆" panose="02010509060101010101" pitchFamily="49" charset="-122"/>
              </a:rPr>
              <a:t>内部培训学习情况</a:t>
            </a:r>
            <a:endParaRPr lang="zh-CN" altLang="en-US" sz="3600" b="1" dirty="0">
              <a:gradFill>
                <a:gsLst>
                  <a:gs pos="0">
                    <a:srgbClr val="E30613"/>
                  </a:gs>
                  <a:gs pos="100000">
                    <a:srgbClr val="81040B"/>
                  </a:gs>
                </a:gsLst>
                <a:lin ang="3600000" scaled="0"/>
              </a:gradFill>
              <a:latin typeface="幼圆" panose="02010509060101010101" pitchFamily="49" charset="-122"/>
              <a:ea typeface="幼圆" panose="02010509060101010101" pitchFamily="49" charset="-122"/>
            </a:endParaRPr>
          </a:p>
        </p:txBody>
      </p:sp>
      <p:sp>
        <p:nvSpPr>
          <p:cNvPr id="12" name="矩形 11"/>
          <p:cNvSpPr/>
          <p:nvPr/>
        </p:nvSpPr>
        <p:spPr>
          <a:xfrm>
            <a:off x="1031742" y="-1116775"/>
            <a:ext cx="610760" cy="972006"/>
          </a:xfrm>
          <a:prstGeom prst="rect">
            <a:avLst/>
          </a:prstGeom>
          <a:gradFill>
            <a:gsLst>
              <a:gs pos="0">
                <a:srgbClr val="E30613"/>
              </a:gs>
              <a:gs pos="100000">
                <a:srgbClr val="81040B"/>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 name="组合 12"/>
          <p:cNvGrpSpPr/>
          <p:nvPr/>
        </p:nvGrpSpPr>
        <p:grpSpPr>
          <a:xfrm>
            <a:off x="1008346" y="1652929"/>
            <a:ext cx="10082431" cy="5022336"/>
            <a:chOff x="982640" y="1286614"/>
            <a:chExt cx="10081118" cy="5023499"/>
          </a:xfrm>
        </p:grpSpPr>
        <p:sp>
          <p:nvSpPr>
            <p:cNvPr id="14" name="圆角矩形 13"/>
            <p:cNvSpPr/>
            <p:nvPr/>
          </p:nvSpPr>
          <p:spPr>
            <a:xfrm rot="16200000">
              <a:off x="3563539" y="-1190106"/>
              <a:ext cx="5023499" cy="9976939"/>
            </a:xfrm>
            <a:prstGeom prst="roundRect">
              <a:avLst>
                <a:gd name="adj" fmla="val 4670"/>
              </a:avLst>
            </a:prstGeom>
            <a:gradFill flip="none" rotWithShape="1">
              <a:gsLst>
                <a:gs pos="0">
                  <a:schemeClr val="bg1">
                    <a:lumMod val="50000"/>
                  </a:schemeClr>
                </a:gs>
                <a:gs pos="100000">
                  <a:schemeClr val="tx1">
                    <a:lumMod val="75000"/>
                    <a:lumOff val="25000"/>
                  </a:schemeClr>
                </a:gs>
              </a:gsLst>
              <a:lin ang="8100000" scaled="0"/>
              <a:tileRect/>
            </a:gradFill>
            <a:ln w="22225">
              <a:gradFill flip="none" rotWithShape="1">
                <a:gsLst>
                  <a:gs pos="0">
                    <a:schemeClr val="bg1">
                      <a:lumMod val="65000"/>
                    </a:schemeClr>
                  </a:gs>
                  <a:gs pos="100000">
                    <a:schemeClr val="tx1">
                      <a:lumMod val="85000"/>
                      <a:lumOff val="15000"/>
                    </a:schemeClr>
                  </a:gs>
                </a:gsLst>
                <a:lin ang="8100000" scaled="0"/>
                <a:tileRect/>
              </a:gradFill>
            </a:ln>
            <a:effectLst>
              <a:outerShdw blurRad="1397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5" name="圆角矩形 14"/>
            <p:cNvSpPr/>
            <p:nvPr/>
          </p:nvSpPr>
          <p:spPr>
            <a:xfrm rot="16200000">
              <a:off x="3788070" y="-980490"/>
              <a:ext cx="4628185" cy="9557712"/>
            </a:xfrm>
            <a:prstGeom prst="roundRect">
              <a:avLst>
                <a:gd name="adj" fmla="val 0"/>
              </a:avLst>
            </a:prstGeom>
            <a:solidFill>
              <a:schemeClr val="bg1">
                <a:lumMod val="95000"/>
              </a:schemeClr>
            </a:solidFill>
            <a:ln w="25400">
              <a:noFill/>
            </a:ln>
            <a:effectLst>
              <a:outerShdw blurRad="177800" dist="889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nvGrpSpPr>
            <p:cNvPr id="16" name="组合 15"/>
            <p:cNvGrpSpPr/>
            <p:nvPr/>
          </p:nvGrpSpPr>
          <p:grpSpPr>
            <a:xfrm>
              <a:off x="982640" y="1596963"/>
              <a:ext cx="751226" cy="4402810"/>
              <a:chOff x="982640" y="1596963"/>
              <a:chExt cx="751226" cy="4402810"/>
            </a:xfrm>
          </p:grpSpPr>
          <p:grpSp>
            <p:nvGrpSpPr>
              <p:cNvPr id="17" name="组合 16"/>
              <p:cNvGrpSpPr/>
              <p:nvPr/>
            </p:nvGrpSpPr>
            <p:grpSpPr>
              <a:xfrm rot="16200000">
                <a:off x="-615716" y="3650191"/>
                <a:ext cx="4402810" cy="296354"/>
                <a:chOff x="2149635" y="1165383"/>
                <a:chExt cx="3485831" cy="234634"/>
              </a:xfrm>
            </p:grpSpPr>
            <p:grpSp>
              <p:nvGrpSpPr>
                <p:cNvPr id="49" name="组合 48"/>
                <p:cNvGrpSpPr/>
                <p:nvPr/>
              </p:nvGrpSpPr>
              <p:grpSpPr>
                <a:xfrm>
                  <a:off x="2149635" y="1165385"/>
                  <a:ext cx="234632" cy="234632"/>
                  <a:chOff x="2483014" y="1114427"/>
                  <a:chExt cx="209550" cy="209550"/>
                </a:xfrm>
              </p:grpSpPr>
              <p:sp>
                <p:nvSpPr>
                  <p:cNvPr id="77" name="椭圆 76"/>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8" name="椭圆 77"/>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grpSp>
              <p:nvGrpSpPr>
                <p:cNvPr id="50" name="组合 49"/>
                <p:cNvGrpSpPr/>
                <p:nvPr/>
              </p:nvGrpSpPr>
              <p:grpSpPr>
                <a:xfrm>
                  <a:off x="2510880" y="1165385"/>
                  <a:ext cx="234632" cy="234632"/>
                  <a:chOff x="2483014" y="1114427"/>
                  <a:chExt cx="209550" cy="209550"/>
                </a:xfrm>
              </p:grpSpPr>
              <p:sp>
                <p:nvSpPr>
                  <p:cNvPr id="75" name="椭圆 74"/>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6" name="椭圆 75"/>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grpSp>
              <p:nvGrpSpPr>
                <p:cNvPr id="51" name="组合 50"/>
                <p:cNvGrpSpPr/>
                <p:nvPr/>
              </p:nvGrpSpPr>
              <p:grpSpPr>
                <a:xfrm>
                  <a:off x="2872124" y="1165385"/>
                  <a:ext cx="234632" cy="234632"/>
                  <a:chOff x="2483014" y="1114427"/>
                  <a:chExt cx="209550" cy="209550"/>
                </a:xfrm>
              </p:grpSpPr>
              <p:sp>
                <p:nvSpPr>
                  <p:cNvPr id="73" name="椭圆 72"/>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4" name="椭圆 73"/>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grpSp>
              <p:nvGrpSpPr>
                <p:cNvPr id="52" name="组合 51"/>
                <p:cNvGrpSpPr/>
                <p:nvPr/>
              </p:nvGrpSpPr>
              <p:grpSpPr>
                <a:xfrm>
                  <a:off x="3233369" y="1165385"/>
                  <a:ext cx="234632" cy="234632"/>
                  <a:chOff x="2483014" y="1114427"/>
                  <a:chExt cx="209550" cy="209550"/>
                </a:xfrm>
              </p:grpSpPr>
              <p:sp>
                <p:nvSpPr>
                  <p:cNvPr id="71" name="椭圆 70"/>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2" name="椭圆 71"/>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grpSp>
              <p:nvGrpSpPr>
                <p:cNvPr id="53" name="组合 52"/>
                <p:cNvGrpSpPr/>
                <p:nvPr/>
              </p:nvGrpSpPr>
              <p:grpSpPr>
                <a:xfrm>
                  <a:off x="3594615" y="1165383"/>
                  <a:ext cx="234632" cy="234632"/>
                  <a:chOff x="2483014" y="1114427"/>
                  <a:chExt cx="209550" cy="209550"/>
                </a:xfrm>
              </p:grpSpPr>
              <p:sp>
                <p:nvSpPr>
                  <p:cNvPr id="69" name="椭圆 68"/>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0" name="椭圆 69"/>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grpSp>
              <p:nvGrpSpPr>
                <p:cNvPr id="54" name="组合 53"/>
                <p:cNvGrpSpPr/>
                <p:nvPr/>
              </p:nvGrpSpPr>
              <p:grpSpPr>
                <a:xfrm>
                  <a:off x="3955858" y="1165384"/>
                  <a:ext cx="234632" cy="234632"/>
                  <a:chOff x="2483014" y="1114427"/>
                  <a:chExt cx="209550" cy="209550"/>
                </a:xfrm>
              </p:grpSpPr>
              <p:sp>
                <p:nvSpPr>
                  <p:cNvPr id="67" name="椭圆 66"/>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8" name="椭圆 67"/>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grpSp>
              <p:nvGrpSpPr>
                <p:cNvPr id="55" name="组合 54"/>
                <p:cNvGrpSpPr/>
                <p:nvPr/>
              </p:nvGrpSpPr>
              <p:grpSpPr>
                <a:xfrm>
                  <a:off x="4317103" y="1165384"/>
                  <a:ext cx="234632" cy="234632"/>
                  <a:chOff x="2483014" y="1114427"/>
                  <a:chExt cx="209550" cy="209550"/>
                </a:xfrm>
              </p:grpSpPr>
              <p:sp>
                <p:nvSpPr>
                  <p:cNvPr id="65" name="椭圆 64"/>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6" name="椭圆 65"/>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grpSp>
              <p:nvGrpSpPr>
                <p:cNvPr id="56" name="组合 55"/>
                <p:cNvGrpSpPr/>
                <p:nvPr/>
              </p:nvGrpSpPr>
              <p:grpSpPr>
                <a:xfrm>
                  <a:off x="4678347" y="1165384"/>
                  <a:ext cx="234632" cy="234632"/>
                  <a:chOff x="2483014" y="1114427"/>
                  <a:chExt cx="209550" cy="209550"/>
                </a:xfrm>
              </p:grpSpPr>
              <p:sp>
                <p:nvSpPr>
                  <p:cNvPr id="63" name="椭圆 62"/>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4" name="椭圆 63"/>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grpSp>
              <p:nvGrpSpPr>
                <p:cNvPr id="57" name="组合 56"/>
                <p:cNvGrpSpPr/>
                <p:nvPr/>
              </p:nvGrpSpPr>
              <p:grpSpPr>
                <a:xfrm>
                  <a:off x="5039590" y="1165384"/>
                  <a:ext cx="234632" cy="234632"/>
                  <a:chOff x="2483014" y="1114427"/>
                  <a:chExt cx="209550" cy="209550"/>
                </a:xfrm>
              </p:grpSpPr>
              <p:sp>
                <p:nvSpPr>
                  <p:cNvPr id="61" name="椭圆 60"/>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2" name="椭圆 61"/>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grpSp>
              <p:nvGrpSpPr>
                <p:cNvPr id="58" name="组合 57"/>
                <p:cNvGrpSpPr/>
                <p:nvPr/>
              </p:nvGrpSpPr>
              <p:grpSpPr>
                <a:xfrm>
                  <a:off x="5400834" y="1165384"/>
                  <a:ext cx="234632" cy="234632"/>
                  <a:chOff x="2483014" y="1114427"/>
                  <a:chExt cx="209550" cy="209550"/>
                </a:xfrm>
              </p:grpSpPr>
              <p:sp>
                <p:nvSpPr>
                  <p:cNvPr id="59" name="椭圆 58"/>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0" name="椭圆 59"/>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grpSp>
          <p:grpSp>
            <p:nvGrpSpPr>
              <p:cNvPr id="18" name="组合 17"/>
              <p:cNvGrpSpPr/>
              <p:nvPr/>
            </p:nvGrpSpPr>
            <p:grpSpPr>
              <a:xfrm rot="16200000">
                <a:off x="1229146" y="5557333"/>
                <a:ext cx="119575" cy="612586"/>
                <a:chOff x="2244455" y="772894"/>
                <a:chExt cx="94658" cy="485003"/>
              </a:xfrm>
            </p:grpSpPr>
            <p:sp>
              <p:nvSpPr>
                <p:cNvPr id="47" name="圆角矩形 46"/>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48" name="圆角矩形 47"/>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grpSp>
            <p:nvGrpSpPr>
              <p:cNvPr id="19" name="组合 18"/>
              <p:cNvGrpSpPr/>
              <p:nvPr/>
            </p:nvGrpSpPr>
            <p:grpSpPr>
              <a:xfrm rot="16200000">
                <a:off x="1229146" y="5099277"/>
                <a:ext cx="119575" cy="612586"/>
                <a:chOff x="2244455" y="772894"/>
                <a:chExt cx="94658" cy="485003"/>
              </a:xfrm>
            </p:grpSpPr>
            <p:sp>
              <p:nvSpPr>
                <p:cNvPr id="45" name="圆角矩形 44"/>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46" name="圆角矩形 45"/>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grpSp>
            <p:nvGrpSpPr>
              <p:cNvPr id="20" name="组合 19"/>
              <p:cNvGrpSpPr/>
              <p:nvPr/>
            </p:nvGrpSpPr>
            <p:grpSpPr>
              <a:xfrm rot="16200000">
                <a:off x="1229146" y="4641222"/>
                <a:ext cx="119575" cy="612586"/>
                <a:chOff x="2244455" y="772894"/>
                <a:chExt cx="94658" cy="485003"/>
              </a:xfrm>
            </p:grpSpPr>
            <p:sp>
              <p:nvSpPr>
                <p:cNvPr id="43" name="圆角矩形 42"/>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44" name="圆角矩形 43"/>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grpSp>
            <p:nvGrpSpPr>
              <p:cNvPr id="21" name="组合 20"/>
              <p:cNvGrpSpPr/>
              <p:nvPr/>
            </p:nvGrpSpPr>
            <p:grpSpPr>
              <a:xfrm rot="16200000">
                <a:off x="1229146" y="4183167"/>
                <a:ext cx="119575" cy="612586"/>
                <a:chOff x="2244455" y="772894"/>
                <a:chExt cx="94658" cy="485003"/>
              </a:xfrm>
            </p:grpSpPr>
            <p:sp>
              <p:nvSpPr>
                <p:cNvPr id="41" name="圆角矩形 40"/>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42" name="圆角矩形 41"/>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grpSp>
            <p:nvGrpSpPr>
              <p:cNvPr id="22" name="组合 21"/>
              <p:cNvGrpSpPr/>
              <p:nvPr/>
            </p:nvGrpSpPr>
            <p:grpSpPr>
              <a:xfrm rot="16200000">
                <a:off x="1229146" y="3725113"/>
                <a:ext cx="119575" cy="612586"/>
                <a:chOff x="2244455" y="772894"/>
                <a:chExt cx="94658" cy="485003"/>
              </a:xfrm>
            </p:grpSpPr>
            <p:sp>
              <p:nvSpPr>
                <p:cNvPr id="39" name="圆角矩形 38"/>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40" name="圆角矩形 39"/>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grpSp>
            <p:nvGrpSpPr>
              <p:cNvPr id="23" name="组合 22"/>
              <p:cNvGrpSpPr/>
              <p:nvPr/>
            </p:nvGrpSpPr>
            <p:grpSpPr>
              <a:xfrm rot="16200000">
                <a:off x="1229146" y="3267055"/>
                <a:ext cx="119575" cy="612586"/>
                <a:chOff x="2244455" y="772894"/>
                <a:chExt cx="94658" cy="485003"/>
              </a:xfrm>
            </p:grpSpPr>
            <p:sp>
              <p:nvSpPr>
                <p:cNvPr id="37" name="圆角矩形 36"/>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8" name="圆角矩形 37"/>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grpSp>
            <p:nvGrpSpPr>
              <p:cNvPr id="24" name="组合 23"/>
              <p:cNvGrpSpPr/>
              <p:nvPr/>
            </p:nvGrpSpPr>
            <p:grpSpPr>
              <a:xfrm rot="16200000">
                <a:off x="1229145" y="2808999"/>
                <a:ext cx="119575" cy="612586"/>
                <a:chOff x="2244455" y="772894"/>
                <a:chExt cx="94658" cy="485003"/>
              </a:xfrm>
            </p:grpSpPr>
            <p:sp>
              <p:nvSpPr>
                <p:cNvPr id="35" name="圆角矩形 34"/>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6" name="圆角矩形 35"/>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grpSp>
            <p:nvGrpSpPr>
              <p:cNvPr id="25" name="组合 24"/>
              <p:cNvGrpSpPr/>
              <p:nvPr/>
            </p:nvGrpSpPr>
            <p:grpSpPr>
              <a:xfrm rot="16200000">
                <a:off x="1229146" y="2350946"/>
                <a:ext cx="119575" cy="612586"/>
                <a:chOff x="2244455" y="772894"/>
                <a:chExt cx="94658" cy="485003"/>
              </a:xfrm>
            </p:grpSpPr>
            <p:sp>
              <p:nvSpPr>
                <p:cNvPr id="33" name="圆角矩形 32"/>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4" name="圆角矩形 33"/>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grpSp>
            <p:nvGrpSpPr>
              <p:cNvPr id="27" name="组合 26"/>
              <p:cNvGrpSpPr/>
              <p:nvPr/>
            </p:nvGrpSpPr>
            <p:grpSpPr>
              <a:xfrm rot="16200000">
                <a:off x="1229146" y="1892893"/>
                <a:ext cx="119575" cy="612586"/>
                <a:chOff x="2244455" y="772894"/>
                <a:chExt cx="94658" cy="485003"/>
              </a:xfrm>
            </p:grpSpPr>
            <p:sp>
              <p:nvSpPr>
                <p:cNvPr id="31" name="圆角矩形 30"/>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2" name="圆角矩形 31"/>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grpSp>
            <p:nvGrpSpPr>
              <p:cNvPr id="28" name="组合 27"/>
              <p:cNvGrpSpPr/>
              <p:nvPr/>
            </p:nvGrpSpPr>
            <p:grpSpPr>
              <a:xfrm rot="16200000">
                <a:off x="1229146" y="1434840"/>
                <a:ext cx="119575" cy="612586"/>
                <a:chOff x="2244455" y="772894"/>
                <a:chExt cx="94658" cy="485003"/>
              </a:xfrm>
            </p:grpSpPr>
            <p:sp>
              <p:nvSpPr>
                <p:cNvPr id="29" name="圆角矩形 28"/>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0" name="圆角矩形 29"/>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grpSp>
      </p:grpSp>
      <p:cxnSp>
        <p:nvCxnSpPr>
          <p:cNvPr id="79" name="直接连接符 78"/>
          <p:cNvCxnSpPr/>
          <p:nvPr/>
        </p:nvCxnSpPr>
        <p:spPr>
          <a:xfrm>
            <a:off x="5041316" y="1850543"/>
            <a:ext cx="0" cy="4627115"/>
          </a:xfrm>
          <a:prstGeom prst="line">
            <a:avLst/>
          </a:prstGeom>
          <a:ln w="1905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0" name="组合 79"/>
          <p:cNvGrpSpPr/>
          <p:nvPr/>
        </p:nvGrpSpPr>
        <p:grpSpPr>
          <a:xfrm>
            <a:off x="10514638" y="1850543"/>
            <a:ext cx="190525" cy="4627115"/>
            <a:chOff x="10487694" y="1484274"/>
            <a:chExt cx="190500" cy="4628185"/>
          </a:xfrm>
        </p:grpSpPr>
        <p:sp>
          <p:nvSpPr>
            <p:cNvPr id="81" name="矩形 80"/>
            <p:cNvSpPr/>
            <p:nvPr/>
          </p:nvSpPr>
          <p:spPr>
            <a:xfrm>
              <a:off x="10487694" y="1484274"/>
              <a:ext cx="190500" cy="888448"/>
            </a:xfrm>
            <a:prstGeom prst="rect">
              <a:avLst/>
            </a:prstGeom>
            <a:solidFill>
              <a:srgbClr val="E106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2" name="矩形 81"/>
            <p:cNvSpPr/>
            <p:nvPr/>
          </p:nvSpPr>
          <p:spPr>
            <a:xfrm>
              <a:off x="10487694" y="2372720"/>
              <a:ext cx="190500" cy="944033"/>
            </a:xfrm>
            <a:prstGeom prst="rect">
              <a:avLst/>
            </a:prstGeom>
            <a:solidFill>
              <a:srgbClr val="A405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3" name="矩形 82"/>
            <p:cNvSpPr/>
            <p:nvPr/>
          </p:nvSpPr>
          <p:spPr>
            <a:xfrm>
              <a:off x="10487694" y="3314688"/>
              <a:ext cx="190500" cy="945150"/>
            </a:xfrm>
            <a:prstGeom prst="rect">
              <a:avLst/>
            </a:prstGeom>
            <a:solidFill>
              <a:srgbClr val="E106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4" name="矩形 83"/>
            <p:cNvSpPr/>
            <p:nvPr/>
          </p:nvSpPr>
          <p:spPr>
            <a:xfrm>
              <a:off x="10487694" y="4258721"/>
              <a:ext cx="190500" cy="944033"/>
            </a:xfrm>
            <a:prstGeom prst="rect">
              <a:avLst/>
            </a:prstGeom>
            <a:solidFill>
              <a:srgbClr val="A405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5" name="矩形 84"/>
            <p:cNvSpPr/>
            <p:nvPr/>
          </p:nvSpPr>
          <p:spPr>
            <a:xfrm>
              <a:off x="10487694" y="5202754"/>
              <a:ext cx="190500" cy="909705"/>
            </a:xfrm>
            <a:prstGeom prst="rect">
              <a:avLst/>
            </a:prstGeom>
            <a:solidFill>
              <a:srgbClr val="E106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6" name="矩形 85"/>
          <p:cNvSpPr/>
          <p:nvPr/>
        </p:nvSpPr>
        <p:spPr>
          <a:xfrm>
            <a:off x="2114592" y="2216239"/>
            <a:ext cx="2494621" cy="1751260"/>
          </a:xfrm>
          <a:prstGeom prst="rect">
            <a:avLst/>
          </a:prstGeom>
          <a:blipFill>
            <a:blip r:embed="rId1"/>
            <a:stretch>
              <a:fillRect/>
            </a:stretch>
          </a:blipFill>
          <a:ln w="25400">
            <a:gradFill flip="none" rotWithShape="1">
              <a:gsLst>
                <a:gs pos="0">
                  <a:schemeClr val="bg1">
                    <a:lumMod val="71000"/>
                  </a:schemeClr>
                </a:gs>
                <a:gs pos="100000">
                  <a:schemeClr val="bg1"/>
                </a:gs>
              </a:gsLst>
              <a:lin ang="2700000" scaled="1"/>
              <a:tileRect/>
            </a:gradFill>
          </a:ln>
          <a:effectLst>
            <a:innerShdw blurRad="1016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7" name="矩形 86"/>
          <p:cNvSpPr/>
          <p:nvPr/>
        </p:nvSpPr>
        <p:spPr>
          <a:xfrm>
            <a:off x="2116626" y="4348075"/>
            <a:ext cx="2494621" cy="1751260"/>
          </a:xfrm>
          <a:prstGeom prst="rect">
            <a:avLst/>
          </a:prstGeom>
          <a:blipFill>
            <a:blip r:embed="rId2"/>
            <a:stretch>
              <a:fillRect/>
            </a:stretch>
          </a:blipFill>
          <a:ln w="25400">
            <a:gradFill flip="none" rotWithShape="1">
              <a:gsLst>
                <a:gs pos="0">
                  <a:schemeClr val="bg1">
                    <a:lumMod val="71000"/>
                  </a:schemeClr>
                </a:gs>
                <a:gs pos="100000">
                  <a:schemeClr val="bg1"/>
                </a:gs>
              </a:gsLst>
              <a:lin ang="2700000" scaled="1"/>
              <a:tileRect/>
            </a:gradFill>
          </a:ln>
          <a:effectLst>
            <a:innerShdw blurRad="1016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cxnSp>
        <p:nvCxnSpPr>
          <p:cNvPr id="88" name="直接连接符 87"/>
          <p:cNvCxnSpPr/>
          <p:nvPr/>
        </p:nvCxnSpPr>
        <p:spPr>
          <a:xfrm rot="5400000">
            <a:off x="7695975" y="1840940"/>
            <a:ext cx="0" cy="4627115"/>
          </a:xfrm>
          <a:prstGeom prst="line">
            <a:avLst/>
          </a:prstGeom>
          <a:ln w="1905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sp>
        <p:nvSpPr>
          <p:cNvPr id="89" name="Freeform 30"/>
          <p:cNvSpPr>
            <a:spLocks noEditPoints="1"/>
          </p:cNvSpPr>
          <p:nvPr/>
        </p:nvSpPr>
        <p:spPr bwMode="auto">
          <a:xfrm>
            <a:off x="5433089" y="4752328"/>
            <a:ext cx="970106" cy="760019"/>
          </a:xfrm>
          <a:custGeom>
            <a:avLst/>
            <a:gdLst>
              <a:gd name="T0" fmla="*/ 282 w 766"/>
              <a:gd name="T1" fmla="*/ 304 h 600"/>
              <a:gd name="T2" fmla="*/ 391 w 766"/>
              <a:gd name="T3" fmla="*/ 248 h 600"/>
              <a:gd name="T4" fmla="*/ 596 w 766"/>
              <a:gd name="T5" fmla="*/ 213 h 600"/>
              <a:gd name="T6" fmla="*/ 652 w 766"/>
              <a:gd name="T7" fmla="*/ 129 h 600"/>
              <a:gd name="T8" fmla="*/ 570 w 766"/>
              <a:gd name="T9" fmla="*/ 186 h 600"/>
              <a:gd name="T10" fmla="*/ 391 w 766"/>
              <a:gd name="T11" fmla="*/ 195 h 600"/>
              <a:gd name="T12" fmla="*/ 766 w 766"/>
              <a:gd name="T13" fmla="*/ 80 h 600"/>
              <a:gd name="T14" fmla="*/ 465 w 766"/>
              <a:gd name="T15" fmla="*/ 32 h 600"/>
              <a:gd name="T16" fmla="*/ 437 w 766"/>
              <a:gd name="T17" fmla="*/ 0 h 600"/>
              <a:gd name="T18" fmla="*/ 154 w 766"/>
              <a:gd name="T19" fmla="*/ 32 h 600"/>
              <a:gd name="T20" fmla="*/ 175 w 766"/>
              <a:gd name="T21" fmla="*/ 80 h 600"/>
              <a:gd name="T22" fmla="*/ 216 w 766"/>
              <a:gd name="T23" fmla="*/ 135 h 600"/>
              <a:gd name="T24" fmla="*/ 706 w 766"/>
              <a:gd name="T25" fmla="*/ 80 h 600"/>
              <a:gd name="T26" fmla="*/ 355 w 766"/>
              <a:gd name="T27" fmla="*/ 394 h 600"/>
              <a:gd name="T28" fmla="*/ 706 w 766"/>
              <a:gd name="T29" fmla="*/ 410 h 600"/>
              <a:gd name="T30" fmla="*/ 361 w 766"/>
              <a:gd name="T31" fmla="*/ 426 h 600"/>
              <a:gd name="T32" fmla="*/ 362 w 766"/>
              <a:gd name="T33" fmla="*/ 478 h 600"/>
              <a:gd name="T34" fmla="*/ 437 w 766"/>
              <a:gd name="T35" fmla="*/ 595 h 600"/>
              <a:gd name="T36" fmla="*/ 465 w 766"/>
              <a:gd name="T37" fmla="*/ 478 h 600"/>
              <a:gd name="T38" fmla="*/ 603 w 766"/>
              <a:gd name="T39" fmla="*/ 592 h 600"/>
              <a:gd name="T40" fmla="*/ 591 w 766"/>
              <a:gd name="T41" fmla="*/ 478 h 600"/>
              <a:gd name="T42" fmla="*/ 766 w 766"/>
              <a:gd name="T43" fmla="*/ 426 h 600"/>
              <a:gd name="T44" fmla="*/ 747 w 766"/>
              <a:gd name="T45" fmla="*/ 80 h 600"/>
              <a:gd name="T46" fmla="*/ 161 w 766"/>
              <a:gd name="T47" fmla="*/ 310 h 600"/>
              <a:gd name="T48" fmla="*/ 235 w 766"/>
              <a:gd name="T49" fmla="*/ 236 h 600"/>
              <a:gd name="T50" fmla="*/ 86 w 766"/>
              <a:gd name="T51" fmla="*/ 236 h 600"/>
              <a:gd name="T52" fmla="*/ 208 w 766"/>
              <a:gd name="T53" fmla="*/ 325 h 600"/>
              <a:gd name="T54" fmla="*/ 181 w 766"/>
              <a:gd name="T55" fmla="*/ 325 h 600"/>
              <a:gd name="T56" fmla="*/ 189 w 766"/>
              <a:gd name="T57" fmla="*/ 339 h 600"/>
              <a:gd name="T58" fmla="*/ 196 w 766"/>
              <a:gd name="T59" fmla="*/ 510 h 600"/>
              <a:gd name="T60" fmla="*/ 129 w 766"/>
              <a:gd name="T61" fmla="*/ 510 h 600"/>
              <a:gd name="T62" fmla="*/ 137 w 766"/>
              <a:gd name="T63" fmla="*/ 339 h 600"/>
              <a:gd name="T64" fmla="*/ 145 w 766"/>
              <a:gd name="T65" fmla="*/ 325 h 600"/>
              <a:gd name="T66" fmla="*/ 0 w 766"/>
              <a:gd name="T67" fmla="*/ 438 h 600"/>
              <a:gd name="T68" fmla="*/ 66 w 766"/>
              <a:gd name="T69" fmla="*/ 600 h 600"/>
              <a:gd name="T70" fmla="*/ 89 w 766"/>
              <a:gd name="T71" fmla="*/ 432 h 600"/>
              <a:gd name="T72" fmla="*/ 230 w 766"/>
              <a:gd name="T73" fmla="*/ 600 h 600"/>
              <a:gd name="T74" fmla="*/ 253 w 766"/>
              <a:gd name="T75" fmla="*/ 432 h 600"/>
              <a:gd name="T76" fmla="*/ 321 w 766"/>
              <a:gd name="T77" fmla="*/ 600 h 600"/>
              <a:gd name="T78" fmla="*/ 208 w 766"/>
              <a:gd name="T79" fmla="*/ 325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66" h="600">
                <a:moveTo>
                  <a:pt x="391" y="195"/>
                </a:moveTo>
                <a:lnTo>
                  <a:pt x="282" y="304"/>
                </a:lnTo>
                <a:cubicBezTo>
                  <a:pt x="293" y="310"/>
                  <a:pt x="303" y="317"/>
                  <a:pt x="312" y="326"/>
                </a:cubicBezTo>
                <a:lnTo>
                  <a:pt x="391" y="248"/>
                </a:lnTo>
                <a:lnTo>
                  <a:pt x="476" y="332"/>
                </a:lnTo>
                <a:lnTo>
                  <a:pt x="596" y="213"/>
                </a:lnTo>
                <a:lnTo>
                  <a:pt x="614" y="259"/>
                </a:lnTo>
                <a:lnTo>
                  <a:pt x="652" y="129"/>
                </a:lnTo>
                <a:lnTo>
                  <a:pt x="522" y="167"/>
                </a:lnTo>
                <a:lnTo>
                  <a:pt x="570" y="186"/>
                </a:lnTo>
                <a:lnTo>
                  <a:pt x="476" y="280"/>
                </a:lnTo>
                <a:lnTo>
                  <a:pt x="391" y="195"/>
                </a:lnTo>
                <a:close/>
                <a:moveTo>
                  <a:pt x="766" y="80"/>
                </a:moveTo>
                <a:lnTo>
                  <a:pt x="766" y="80"/>
                </a:lnTo>
                <a:lnTo>
                  <a:pt x="766" y="32"/>
                </a:lnTo>
                <a:lnTo>
                  <a:pt x="465" y="32"/>
                </a:lnTo>
                <a:lnTo>
                  <a:pt x="465" y="0"/>
                </a:lnTo>
                <a:lnTo>
                  <a:pt x="437" y="0"/>
                </a:lnTo>
                <a:lnTo>
                  <a:pt x="437" y="32"/>
                </a:lnTo>
                <a:lnTo>
                  <a:pt x="154" y="32"/>
                </a:lnTo>
                <a:lnTo>
                  <a:pt x="154" y="80"/>
                </a:lnTo>
                <a:lnTo>
                  <a:pt x="175" y="80"/>
                </a:lnTo>
                <a:lnTo>
                  <a:pt x="175" y="122"/>
                </a:lnTo>
                <a:cubicBezTo>
                  <a:pt x="190" y="124"/>
                  <a:pt x="203" y="128"/>
                  <a:pt x="216" y="135"/>
                </a:cubicBezTo>
                <a:lnTo>
                  <a:pt x="216" y="80"/>
                </a:lnTo>
                <a:lnTo>
                  <a:pt x="706" y="80"/>
                </a:lnTo>
                <a:lnTo>
                  <a:pt x="706" y="394"/>
                </a:lnTo>
                <a:lnTo>
                  <a:pt x="355" y="394"/>
                </a:lnTo>
                <a:cubicBezTo>
                  <a:pt x="356" y="399"/>
                  <a:pt x="358" y="404"/>
                  <a:pt x="359" y="410"/>
                </a:cubicBezTo>
                <a:lnTo>
                  <a:pt x="706" y="410"/>
                </a:lnTo>
                <a:lnTo>
                  <a:pt x="706" y="426"/>
                </a:lnTo>
                <a:lnTo>
                  <a:pt x="361" y="426"/>
                </a:lnTo>
                <a:cubicBezTo>
                  <a:pt x="361" y="430"/>
                  <a:pt x="362" y="434"/>
                  <a:pt x="362" y="438"/>
                </a:cubicBezTo>
                <a:lnTo>
                  <a:pt x="362" y="478"/>
                </a:lnTo>
                <a:lnTo>
                  <a:pt x="437" y="478"/>
                </a:lnTo>
                <a:lnTo>
                  <a:pt x="437" y="595"/>
                </a:lnTo>
                <a:lnTo>
                  <a:pt x="465" y="595"/>
                </a:lnTo>
                <a:lnTo>
                  <a:pt x="465" y="478"/>
                </a:lnTo>
                <a:lnTo>
                  <a:pt x="560" y="478"/>
                </a:lnTo>
                <a:lnTo>
                  <a:pt x="603" y="592"/>
                </a:lnTo>
                <a:lnTo>
                  <a:pt x="631" y="585"/>
                </a:lnTo>
                <a:lnTo>
                  <a:pt x="591" y="478"/>
                </a:lnTo>
                <a:lnTo>
                  <a:pt x="766" y="478"/>
                </a:lnTo>
                <a:lnTo>
                  <a:pt x="766" y="426"/>
                </a:lnTo>
                <a:lnTo>
                  <a:pt x="747" y="426"/>
                </a:lnTo>
                <a:lnTo>
                  <a:pt x="747" y="80"/>
                </a:lnTo>
                <a:lnTo>
                  <a:pt x="766" y="80"/>
                </a:lnTo>
                <a:close/>
                <a:moveTo>
                  <a:pt x="161" y="310"/>
                </a:moveTo>
                <a:lnTo>
                  <a:pt x="161" y="310"/>
                </a:lnTo>
                <a:cubicBezTo>
                  <a:pt x="202" y="310"/>
                  <a:pt x="235" y="277"/>
                  <a:pt x="235" y="236"/>
                </a:cubicBezTo>
                <a:cubicBezTo>
                  <a:pt x="235" y="194"/>
                  <a:pt x="202" y="161"/>
                  <a:pt x="161" y="161"/>
                </a:cubicBezTo>
                <a:cubicBezTo>
                  <a:pt x="119" y="161"/>
                  <a:pt x="86" y="194"/>
                  <a:pt x="86" y="236"/>
                </a:cubicBezTo>
                <a:cubicBezTo>
                  <a:pt x="86" y="277"/>
                  <a:pt x="119" y="310"/>
                  <a:pt x="161" y="310"/>
                </a:cubicBezTo>
                <a:close/>
                <a:moveTo>
                  <a:pt x="208" y="325"/>
                </a:moveTo>
                <a:lnTo>
                  <a:pt x="208" y="325"/>
                </a:lnTo>
                <a:lnTo>
                  <a:pt x="181" y="325"/>
                </a:lnTo>
                <a:lnTo>
                  <a:pt x="185" y="328"/>
                </a:lnTo>
                <a:cubicBezTo>
                  <a:pt x="188" y="331"/>
                  <a:pt x="190" y="335"/>
                  <a:pt x="189" y="339"/>
                </a:cubicBezTo>
                <a:lnTo>
                  <a:pt x="178" y="364"/>
                </a:lnTo>
                <a:lnTo>
                  <a:pt x="196" y="510"/>
                </a:lnTo>
                <a:lnTo>
                  <a:pt x="163" y="540"/>
                </a:lnTo>
                <a:lnTo>
                  <a:pt x="129" y="510"/>
                </a:lnTo>
                <a:lnTo>
                  <a:pt x="147" y="364"/>
                </a:lnTo>
                <a:lnTo>
                  <a:pt x="137" y="339"/>
                </a:lnTo>
                <a:cubicBezTo>
                  <a:pt x="135" y="335"/>
                  <a:pt x="137" y="331"/>
                  <a:pt x="140" y="328"/>
                </a:cubicBezTo>
                <a:lnTo>
                  <a:pt x="145" y="325"/>
                </a:lnTo>
                <a:lnTo>
                  <a:pt x="112" y="325"/>
                </a:lnTo>
                <a:cubicBezTo>
                  <a:pt x="50" y="325"/>
                  <a:pt x="0" y="376"/>
                  <a:pt x="0" y="438"/>
                </a:cubicBezTo>
                <a:lnTo>
                  <a:pt x="0" y="600"/>
                </a:lnTo>
                <a:lnTo>
                  <a:pt x="66" y="600"/>
                </a:lnTo>
                <a:lnTo>
                  <a:pt x="66" y="432"/>
                </a:lnTo>
                <a:lnTo>
                  <a:pt x="89" y="432"/>
                </a:lnTo>
                <a:lnTo>
                  <a:pt x="89" y="600"/>
                </a:lnTo>
                <a:lnTo>
                  <a:pt x="230" y="600"/>
                </a:lnTo>
                <a:lnTo>
                  <a:pt x="230" y="432"/>
                </a:lnTo>
                <a:lnTo>
                  <a:pt x="253" y="432"/>
                </a:lnTo>
                <a:lnTo>
                  <a:pt x="253" y="600"/>
                </a:lnTo>
                <a:lnTo>
                  <a:pt x="321" y="600"/>
                </a:lnTo>
                <a:lnTo>
                  <a:pt x="321" y="438"/>
                </a:lnTo>
                <a:cubicBezTo>
                  <a:pt x="321" y="376"/>
                  <a:pt x="271" y="325"/>
                  <a:pt x="208" y="325"/>
                </a:cubicBezTo>
                <a:close/>
              </a:path>
            </a:pathLst>
          </a:custGeom>
          <a:gradFill>
            <a:gsLst>
              <a:gs pos="0">
                <a:srgbClr val="E30613"/>
              </a:gs>
              <a:gs pos="100000">
                <a:srgbClr val="81040B"/>
              </a:gs>
            </a:gsLst>
            <a:lin ang="3600000" scaled="0"/>
          </a:grad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90" name="Freeform 35"/>
          <p:cNvSpPr>
            <a:spLocks noEditPoints="1"/>
          </p:cNvSpPr>
          <p:nvPr/>
        </p:nvSpPr>
        <p:spPr bwMode="auto">
          <a:xfrm>
            <a:off x="5471386" y="2658210"/>
            <a:ext cx="893512" cy="842358"/>
          </a:xfrm>
          <a:custGeom>
            <a:avLst/>
            <a:gdLst>
              <a:gd name="T0" fmla="*/ 522 w 638"/>
              <a:gd name="T1" fmla="*/ 59 h 603"/>
              <a:gd name="T2" fmla="*/ 520 w 638"/>
              <a:gd name="T3" fmla="*/ 186 h 603"/>
              <a:gd name="T4" fmla="*/ 301 w 638"/>
              <a:gd name="T5" fmla="*/ 186 h 603"/>
              <a:gd name="T6" fmla="*/ 299 w 638"/>
              <a:gd name="T7" fmla="*/ 129 h 603"/>
              <a:gd name="T8" fmla="*/ 299 w 638"/>
              <a:gd name="T9" fmla="*/ 119 h 603"/>
              <a:gd name="T10" fmla="*/ 301 w 638"/>
              <a:gd name="T11" fmla="*/ 54 h 603"/>
              <a:gd name="T12" fmla="*/ 305 w 638"/>
              <a:gd name="T13" fmla="*/ 27 h 603"/>
              <a:gd name="T14" fmla="*/ 273 w 638"/>
              <a:gd name="T15" fmla="*/ 59 h 603"/>
              <a:gd name="T16" fmla="*/ 263 w 638"/>
              <a:gd name="T17" fmla="*/ 113 h 603"/>
              <a:gd name="T18" fmla="*/ 111 w 638"/>
              <a:gd name="T19" fmla="*/ 94 h 603"/>
              <a:gd name="T20" fmla="*/ 112 w 638"/>
              <a:gd name="T21" fmla="*/ 207 h 603"/>
              <a:gd name="T22" fmla="*/ 117 w 638"/>
              <a:gd name="T23" fmla="*/ 207 h 603"/>
              <a:gd name="T24" fmla="*/ 148 w 638"/>
              <a:gd name="T25" fmla="*/ 339 h 603"/>
              <a:gd name="T26" fmla="*/ 155 w 638"/>
              <a:gd name="T27" fmla="*/ 339 h 603"/>
              <a:gd name="T28" fmla="*/ 185 w 638"/>
              <a:gd name="T29" fmla="*/ 223 h 603"/>
              <a:gd name="T30" fmla="*/ 185 w 638"/>
              <a:gd name="T31" fmla="*/ 126 h 603"/>
              <a:gd name="T32" fmla="*/ 263 w 638"/>
              <a:gd name="T33" fmla="*/ 136 h 603"/>
              <a:gd name="T34" fmla="*/ 282 w 638"/>
              <a:gd name="T35" fmla="*/ 204 h 603"/>
              <a:gd name="T36" fmla="*/ 305 w 638"/>
              <a:gd name="T37" fmla="*/ 214 h 603"/>
              <a:gd name="T38" fmla="*/ 539 w 638"/>
              <a:gd name="T39" fmla="*/ 204 h 603"/>
              <a:gd name="T40" fmla="*/ 539 w 638"/>
              <a:gd name="T41" fmla="*/ 36 h 603"/>
              <a:gd name="T42" fmla="*/ 520 w 638"/>
              <a:gd name="T43" fmla="*/ 221 h 603"/>
              <a:gd name="T44" fmla="*/ 523 w 638"/>
              <a:gd name="T45" fmla="*/ 341 h 603"/>
              <a:gd name="T46" fmla="*/ 367 w 638"/>
              <a:gd name="T47" fmla="*/ 249 h 603"/>
              <a:gd name="T48" fmla="*/ 334 w 638"/>
              <a:gd name="T49" fmla="*/ 249 h 603"/>
              <a:gd name="T50" fmla="*/ 520 w 638"/>
              <a:gd name="T51" fmla="*/ 221 h 603"/>
              <a:gd name="T52" fmla="*/ 158 w 638"/>
              <a:gd name="T53" fmla="*/ 438 h 603"/>
              <a:gd name="T54" fmla="*/ 113 w 638"/>
              <a:gd name="T55" fmla="*/ 373 h 603"/>
              <a:gd name="T56" fmla="*/ 361 w 638"/>
              <a:gd name="T57" fmla="*/ 438 h 603"/>
              <a:gd name="T58" fmla="*/ 316 w 638"/>
              <a:gd name="T59" fmla="*/ 373 h 603"/>
              <a:gd name="T60" fmla="*/ 567 w 638"/>
              <a:gd name="T61" fmla="*/ 438 h 603"/>
              <a:gd name="T62" fmla="*/ 522 w 638"/>
              <a:gd name="T63" fmla="*/ 373 h 603"/>
              <a:gd name="T64" fmla="*/ 200 w 638"/>
              <a:gd name="T65" fmla="*/ 487 h 603"/>
              <a:gd name="T66" fmla="*/ 221 w 638"/>
              <a:gd name="T67" fmla="*/ 527 h 603"/>
              <a:gd name="T68" fmla="*/ 265 w 638"/>
              <a:gd name="T69" fmla="*/ 448 h 603"/>
              <a:gd name="T70" fmla="*/ 403 w 638"/>
              <a:gd name="T71" fmla="*/ 527 h 603"/>
              <a:gd name="T72" fmla="*/ 433 w 638"/>
              <a:gd name="T73" fmla="*/ 527 h 603"/>
              <a:gd name="T74" fmla="*/ 570 w 638"/>
              <a:gd name="T75" fmla="*/ 448 h 603"/>
              <a:gd name="T76" fmla="*/ 614 w 638"/>
              <a:gd name="T77" fmla="*/ 527 h 603"/>
              <a:gd name="T78" fmla="*/ 638 w 638"/>
              <a:gd name="T79" fmla="*/ 549 h 603"/>
              <a:gd name="T80" fmla="*/ 608 w 638"/>
              <a:gd name="T81" fmla="*/ 549 h 603"/>
              <a:gd name="T82" fmla="*/ 433 w 638"/>
              <a:gd name="T83" fmla="*/ 549 h 603"/>
              <a:gd name="T84" fmla="*/ 403 w 638"/>
              <a:gd name="T85" fmla="*/ 549 h 603"/>
              <a:gd name="T86" fmla="*/ 227 w 638"/>
              <a:gd name="T87" fmla="*/ 549 h 603"/>
              <a:gd name="T88" fmla="*/ 200 w 638"/>
              <a:gd name="T89" fmla="*/ 549 h 603"/>
              <a:gd name="T90" fmla="*/ 24 w 638"/>
              <a:gd name="T91" fmla="*/ 549 h 603"/>
              <a:gd name="T92" fmla="*/ 24 w 638"/>
              <a:gd name="T93" fmla="*/ 527 h 603"/>
              <a:gd name="T94" fmla="*/ 152 w 638"/>
              <a:gd name="T95" fmla="*/ 0 h 603"/>
              <a:gd name="T96" fmla="*/ 108 w 638"/>
              <a:gd name="T97" fmla="*/ 44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38" h="603">
                <a:moveTo>
                  <a:pt x="516" y="52"/>
                </a:moveTo>
                <a:cubicBezTo>
                  <a:pt x="517" y="52"/>
                  <a:pt x="519" y="53"/>
                  <a:pt x="520" y="54"/>
                </a:cubicBezTo>
                <a:cubicBezTo>
                  <a:pt x="522" y="56"/>
                  <a:pt x="522" y="57"/>
                  <a:pt x="522" y="59"/>
                </a:cubicBezTo>
                <a:lnTo>
                  <a:pt x="522" y="181"/>
                </a:lnTo>
                <a:cubicBezTo>
                  <a:pt x="522" y="183"/>
                  <a:pt x="522" y="185"/>
                  <a:pt x="520" y="186"/>
                </a:cubicBezTo>
                <a:lnTo>
                  <a:pt x="520" y="186"/>
                </a:lnTo>
                <a:cubicBezTo>
                  <a:pt x="519" y="187"/>
                  <a:pt x="517" y="188"/>
                  <a:pt x="516" y="188"/>
                </a:cubicBezTo>
                <a:lnTo>
                  <a:pt x="305" y="188"/>
                </a:lnTo>
                <a:cubicBezTo>
                  <a:pt x="303" y="188"/>
                  <a:pt x="302" y="187"/>
                  <a:pt x="301" y="186"/>
                </a:cubicBezTo>
                <a:lnTo>
                  <a:pt x="300" y="186"/>
                </a:lnTo>
                <a:cubicBezTo>
                  <a:pt x="299" y="185"/>
                  <a:pt x="299" y="183"/>
                  <a:pt x="299" y="181"/>
                </a:cubicBezTo>
                <a:lnTo>
                  <a:pt x="299" y="129"/>
                </a:lnTo>
                <a:lnTo>
                  <a:pt x="403" y="107"/>
                </a:lnTo>
                <a:lnTo>
                  <a:pt x="403" y="105"/>
                </a:lnTo>
                <a:lnTo>
                  <a:pt x="299" y="119"/>
                </a:lnTo>
                <a:lnTo>
                  <a:pt x="299" y="59"/>
                </a:lnTo>
                <a:cubicBezTo>
                  <a:pt x="299" y="57"/>
                  <a:pt x="299" y="56"/>
                  <a:pt x="300" y="54"/>
                </a:cubicBezTo>
                <a:lnTo>
                  <a:pt x="301" y="54"/>
                </a:lnTo>
                <a:cubicBezTo>
                  <a:pt x="302" y="53"/>
                  <a:pt x="303" y="52"/>
                  <a:pt x="305" y="52"/>
                </a:cubicBezTo>
                <a:lnTo>
                  <a:pt x="516" y="52"/>
                </a:lnTo>
                <a:close/>
                <a:moveTo>
                  <a:pt x="305" y="27"/>
                </a:moveTo>
                <a:cubicBezTo>
                  <a:pt x="296" y="27"/>
                  <a:pt x="288" y="30"/>
                  <a:pt x="282" y="36"/>
                </a:cubicBezTo>
                <a:lnTo>
                  <a:pt x="282" y="36"/>
                </a:lnTo>
                <a:cubicBezTo>
                  <a:pt x="276" y="42"/>
                  <a:pt x="273" y="50"/>
                  <a:pt x="273" y="59"/>
                </a:cubicBezTo>
                <a:lnTo>
                  <a:pt x="273" y="122"/>
                </a:lnTo>
                <a:lnTo>
                  <a:pt x="263" y="124"/>
                </a:lnTo>
                <a:lnTo>
                  <a:pt x="263" y="113"/>
                </a:lnTo>
                <a:lnTo>
                  <a:pt x="217" y="113"/>
                </a:lnTo>
                <a:lnTo>
                  <a:pt x="185" y="94"/>
                </a:lnTo>
                <a:lnTo>
                  <a:pt x="111" y="94"/>
                </a:lnTo>
                <a:cubicBezTo>
                  <a:pt x="96" y="94"/>
                  <a:pt x="84" y="106"/>
                  <a:pt x="84" y="121"/>
                </a:cubicBezTo>
                <a:lnTo>
                  <a:pt x="84" y="207"/>
                </a:lnTo>
                <a:lnTo>
                  <a:pt x="112" y="207"/>
                </a:lnTo>
                <a:lnTo>
                  <a:pt x="112" y="144"/>
                </a:lnTo>
                <a:lnTo>
                  <a:pt x="117" y="144"/>
                </a:lnTo>
                <a:lnTo>
                  <a:pt x="117" y="207"/>
                </a:lnTo>
                <a:lnTo>
                  <a:pt x="117" y="223"/>
                </a:lnTo>
                <a:lnTo>
                  <a:pt x="117" y="339"/>
                </a:lnTo>
                <a:lnTo>
                  <a:pt x="148" y="339"/>
                </a:lnTo>
                <a:lnTo>
                  <a:pt x="148" y="243"/>
                </a:lnTo>
                <a:lnTo>
                  <a:pt x="155" y="243"/>
                </a:lnTo>
                <a:lnTo>
                  <a:pt x="155" y="339"/>
                </a:lnTo>
                <a:lnTo>
                  <a:pt x="185" y="339"/>
                </a:lnTo>
                <a:lnTo>
                  <a:pt x="185" y="322"/>
                </a:lnTo>
                <a:lnTo>
                  <a:pt x="185" y="223"/>
                </a:lnTo>
                <a:lnTo>
                  <a:pt x="185" y="207"/>
                </a:lnTo>
                <a:lnTo>
                  <a:pt x="185" y="144"/>
                </a:lnTo>
                <a:lnTo>
                  <a:pt x="185" y="126"/>
                </a:lnTo>
                <a:lnTo>
                  <a:pt x="217" y="144"/>
                </a:lnTo>
                <a:lnTo>
                  <a:pt x="263" y="144"/>
                </a:lnTo>
                <a:lnTo>
                  <a:pt x="263" y="136"/>
                </a:lnTo>
                <a:lnTo>
                  <a:pt x="273" y="134"/>
                </a:lnTo>
                <a:lnTo>
                  <a:pt x="273" y="181"/>
                </a:lnTo>
                <a:cubicBezTo>
                  <a:pt x="273" y="190"/>
                  <a:pt x="276" y="198"/>
                  <a:pt x="282" y="204"/>
                </a:cubicBezTo>
                <a:lnTo>
                  <a:pt x="282" y="204"/>
                </a:lnTo>
                <a:lnTo>
                  <a:pt x="282" y="204"/>
                </a:lnTo>
                <a:cubicBezTo>
                  <a:pt x="288" y="210"/>
                  <a:pt x="296" y="214"/>
                  <a:pt x="305" y="214"/>
                </a:cubicBezTo>
                <a:lnTo>
                  <a:pt x="516" y="214"/>
                </a:lnTo>
                <a:cubicBezTo>
                  <a:pt x="525" y="214"/>
                  <a:pt x="533" y="210"/>
                  <a:pt x="539" y="204"/>
                </a:cubicBezTo>
                <a:lnTo>
                  <a:pt x="539" y="204"/>
                </a:lnTo>
                <a:cubicBezTo>
                  <a:pt x="545" y="198"/>
                  <a:pt x="548" y="190"/>
                  <a:pt x="548" y="181"/>
                </a:cubicBezTo>
                <a:lnTo>
                  <a:pt x="548" y="59"/>
                </a:lnTo>
                <a:cubicBezTo>
                  <a:pt x="548" y="50"/>
                  <a:pt x="545" y="42"/>
                  <a:pt x="539" y="36"/>
                </a:cubicBezTo>
                <a:cubicBezTo>
                  <a:pt x="533" y="30"/>
                  <a:pt x="525" y="27"/>
                  <a:pt x="516" y="27"/>
                </a:cubicBezTo>
                <a:lnTo>
                  <a:pt x="305" y="27"/>
                </a:lnTo>
                <a:close/>
                <a:moveTo>
                  <a:pt x="520" y="221"/>
                </a:moveTo>
                <a:lnTo>
                  <a:pt x="520" y="249"/>
                </a:lnTo>
                <a:lnTo>
                  <a:pt x="497" y="249"/>
                </a:lnTo>
                <a:lnTo>
                  <a:pt x="523" y="341"/>
                </a:lnTo>
                <a:lnTo>
                  <a:pt x="490" y="341"/>
                </a:lnTo>
                <a:lnTo>
                  <a:pt x="464" y="249"/>
                </a:lnTo>
                <a:lnTo>
                  <a:pt x="367" y="249"/>
                </a:lnTo>
                <a:lnTo>
                  <a:pt x="341" y="341"/>
                </a:lnTo>
                <a:lnTo>
                  <a:pt x="308" y="341"/>
                </a:lnTo>
                <a:lnTo>
                  <a:pt x="334" y="249"/>
                </a:lnTo>
                <a:lnTo>
                  <a:pt x="306" y="249"/>
                </a:lnTo>
                <a:lnTo>
                  <a:pt x="306" y="221"/>
                </a:lnTo>
                <a:lnTo>
                  <a:pt x="520" y="221"/>
                </a:lnTo>
                <a:close/>
                <a:moveTo>
                  <a:pt x="113" y="373"/>
                </a:moveTo>
                <a:cubicBezTo>
                  <a:pt x="139" y="373"/>
                  <a:pt x="161" y="394"/>
                  <a:pt x="161" y="421"/>
                </a:cubicBezTo>
                <a:cubicBezTo>
                  <a:pt x="161" y="427"/>
                  <a:pt x="160" y="433"/>
                  <a:pt x="158" y="438"/>
                </a:cubicBezTo>
                <a:lnTo>
                  <a:pt x="68" y="438"/>
                </a:lnTo>
                <a:cubicBezTo>
                  <a:pt x="66" y="433"/>
                  <a:pt x="65" y="427"/>
                  <a:pt x="65" y="421"/>
                </a:cubicBezTo>
                <a:cubicBezTo>
                  <a:pt x="65" y="394"/>
                  <a:pt x="86" y="373"/>
                  <a:pt x="113" y="373"/>
                </a:cubicBezTo>
                <a:close/>
                <a:moveTo>
                  <a:pt x="316" y="373"/>
                </a:moveTo>
                <a:cubicBezTo>
                  <a:pt x="342" y="373"/>
                  <a:pt x="364" y="394"/>
                  <a:pt x="364" y="421"/>
                </a:cubicBezTo>
                <a:cubicBezTo>
                  <a:pt x="364" y="427"/>
                  <a:pt x="363" y="433"/>
                  <a:pt x="361" y="438"/>
                </a:cubicBezTo>
                <a:lnTo>
                  <a:pt x="271" y="438"/>
                </a:lnTo>
                <a:cubicBezTo>
                  <a:pt x="269" y="433"/>
                  <a:pt x="268" y="427"/>
                  <a:pt x="268" y="421"/>
                </a:cubicBezTo>
                <a:cubicBezTo>
                  <a:pt x="268" y="394"/>
                  <a:pt x="289" y="373"/>
                  <a:pt x="316" y="373"/>
                </a:cubicBezTo>
                <a:close/>
                <a:moveTo>
                  <a:pt x="522" y="373"/>
                </a:moveTo>
                <a:cubicBezTo>
                  <a:pt x="548" y="373"/>
                  <a:pt x="570" y="394"/>
                  <a:pt x="570" y="421"/>
                </a:cubicBezTo>
                <a:cubicBezTo>
                  <a:pt x="570" y="427"/>
                  <a:pt x="569" y="433"/>
                  <a:pt x="567" y="438"/>
                </a:cubicBezTo>
                <a:lnTo>
                  <a:pt x="477" y="438"/>
                </a:lnTo>
                <a:cubicBezTo>
                  <a:pt x="475" y="433"/>
                  <a:pt x="474" y="427"/>
                  <a:pt x="474" y="421"/>
                </a:cubicBezTo>
                <a:cubicBezTo>
                  <a:pt x="474" y="394"/>
                  <a:pt x="495" y="373"/>
                  <a:pt x="522" y="373"/>
                </a:cubicBezTo>
                <a:close/>
                <a:moveTo>
                  <a:pt x="62" y="448"/>
                </a:moveTo>
                <a:lnTo>
                  <a:pt x="161" y="448"/>
                </a:lnTo>
                <a:cubicBezTo>
                  <a:pt x="182" y="448"/>
                  <a:pt x="200" y="466"/>
                  <a:pt x="200" y="487"/>
                </a:cubicBezTo>
                <a:lnTo>
                  <a:pt x="200" y="527"/>
                </a:lnTo>
                <a:lnTo>
                  <a:pt x="203" y="527"/>
                </a:lnTo>
                <a:lnTo>
                  <a:pt x="221" y="527"/>
                </a:lnTo>
                <a:lnTo>
                  <a:pt x="227" y="527"/>
                </a:lnTo>
                <a:lnTo>
                  <a:pt x="227" y="487"/>
                </a:lnTo>
                <a:cubicBezTo>
                  <a:pt x="227" y="466"/>
                  <a:pt x="244" y="448"/>
                  <a:pt x="265" y="448"/>
                </a:cubicBezTo>
                <a:lnTo>
                  <a:pt x="364" y="448"/>
                </a:lnTo>
                <a:cubicBezTo>
                  <a:pt x="385" y="448"/>
                  <a:pt x="403" y="466"/>
                  <a:pt x="403" y="487"/>
                </a:cubicBezTo>
                <a:lnTo>
                  <a:pt x="403" y="527"/>
                </a:lnTo>
                <a:lnTo>
                  <a:pt x="409" y="527"/>
                </a:lnTo>
                <a:lnTo>
                  <a:pt x="424" y="527"/>
                </a:lnTo>
                <a:lnTo>
                  <a:pt x="433" y="527"/>
                </a:lnTo>
                <a:lnTo>
                  <a:pt x="433" y="487"/>
                </a:lnTo>
                <a:cubicBezTo>
                  <a:pt x="433" y="466"/>
                  <a:pt x="450" y="448"/>
                  <a:pt x="471" y="448"/>
                </a:cubicBezTo>
                <a:lnTo>
                  <a:pt x="570" y="448"/>
                </a:lnTo>
                <a:cubicBezTo>
                  <a:pt x="591" y="448"/>
                  <a:pt x="608" y="466"/>
                  <a:pt x="608" y="487"/>
                </a:cubicBezTo>
                <a:lnTo>
                  <a:pt x="608" y="527"/>
                </a:lnTo>
                <a:lnTo>
                  <a:pt x="614" y="527"/>
                </a:lnTo>
                <a:lnTo>
                  <a:pt x="630" y="527"/>
                </a:lnTo>
                <a:lnTo>
                  <a:pt x="638" y="527"/>
                </a:lnTo>
                <a:lnTo>
                  <a:pt x="638" y="549"/>
                </a:lnTo>
                <a:lnTo>
                  <a:pt x="630" y="549"/>
                </a:lnTo>
                <a:lnTo>
                  <a:pt x="614" y="549"/>
                </a:lnTo>
                <a:lnTo>
                  <a:pt x="608" y="549"/>
                </a:lnTo>
                <a:lnTo>
                  <a:pt x="608" y="603"/>
                </a:lnTo>
                <a:lnTo>
                  <a:pt x="433" y="603"/>
                </a:lnTo>
                <a:lnTo>
                  <a:pt x="433" y="549"/>
                </a:lnTo>
                <a:lnTo>
                  <a:pt x="424" y="549"/>
                </a:lnTo>
                <a:lnTo>
                  <a:pt x="409" y="549"/>
                </a:lnTo>
                <a:lnTo>
                  <a:pt x="403" y="549"/>
                </a:lnTo>
                <a:lnTo>
                  <a:pt x="403" y="603"/>
                </a:lnTo>
                <a:lnTo>
                  <a:pt x="227" y="603"/>
                </a:lnTo>
                <a:lnTo>
                  <a:pt x="227" y="549"/>
                </a:lnTo>
                <a:lnTo>
                  <a:pt x="221" y="549"/>
                </a:lnTo>
                <a:lnTo>
                  <a:pt x="203" y="549"/>
                </a:lnTo>
                <a:lnTo>
                  <a:pt x="200" y="549"/>
                </a:lnTo>
                <a:lnTo>
                  <a:pt x="200" y="603"/>
                </a:lnTo>
                <a:lnTo>
                  <a:pt x="24" y="603"/>
                </a:lnTo>
                <a:lnTo>
                  <a:pt x="24" y="549"/>
                </a:lnTo>
                <a:lnTo>
                  <a:pt x="0" y="549"/>
                </a:lnTo>
                <a:lnTo>
                  <a:pt x="0" y="527"/>
                </a:lnTo>
                <a:lnTo>
                  <a:pt x="24" y="527"/>
                </a:lnTo>
                <a:lnTo>
                  <a:pt x="24" y="487"/>
                </a:lnTo>
                <a:cubicBezTo>
                  <a:pt x="24" y="466"/>
                  <a:pt x="41" y="448"/>
                  <a:pt x="62" y="448"/>
                </a:cubicBezTo>
                <a:close/>
                <a:moveTo>
                  <a:pt x="152" y="0"/>
                </a:moveTo>
                <a:cubicBezTo>
                  <a:pt x="176" y="0"/>
                  <a:pt x="196" y="20"/>
                  <a:pt x="196" y="44"/>
                </a:cubicBezTo>
                <a:cubicBezTo>
                  <a:pt x="196" y="68"/>
                  <a:pt x="176" y="88"/>
                  <a:pt x="152" y="88"/>
                </a:cubicBezTo>
                <a:cubicBezTo>
                  <a:pt x="127" y="88"/>
                  <a:pt x="108" y="68"/>
                  <a:pt x="108" y="44"/>
                </a:cubicBezTo>
                <a:cubicBezTo>
                  <a:pt x="108" y="20"/>
                  <a:pt x="127" y="0"/>
                  <a:pt x="152" y="0"/>
                </a:cubicBezTo>
                <a:close/>
              </a:path>
            </a:pathLst>
          </a:custGeom>
          <a:gradFill>
            <a:gsLst>
              <a:gs pos="0">
                <a:srgbClr val="E30613"/>
              </a:gs>
              <a:gs pos="100000">
                <a:srgbClr val="81040B"/>
              </a:gs>
            </a:gsLst>
            <a:lin ang="3600000" scaled="0"/>
          </a:grad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91" name="TextBox 12"/>
          <p:cNvSpPr txBox="1"/>
          <p:nvPr/>
        </p:nvSpPr>
        <p:spPr>
          <a:xfrm>
            <a:off x="6645560" y="2438607"/>
            <a:ext cx="3588415" cy="1708160"/>
          </a:xfrm>
          <a:prstGeom prst="rect">
            <a:avLst/>
          </a:prstGeom>
          <a:noFill/>
        </p:spPr>
        <p:txBody>
          <a:bodyPr wrap="square" rtlCol="0">
            <a:spAutoFit/>
          </a:bodyPr>
          <a:lstStyle/>
          <a:p>
            <a:pPr>
              <a:lnSpc>
                <a:spcPct val="150000"/>
              </a:lnSpc>
            </a:pPr>
            <a:r>
              <a:rPr lang="zh-CN" altLang="en-US" sz="1400" dirty="0" smtClean="0">
                <a:solidFill>
                  <a:schemeClr val="tx1">
                    <a:lumMod val="85000"/>
                    <a:lumOff val="15000"/>
                  </a:schemeClr>
                </a:solidFill>
                <a:latin typeface="微软雅黑" panose="020B0503020204020204" pitchFamily="34" charset="-122"/>
                <a:ea typeface="微软雅黑" panose="020B0503020204020204" pitchFamily="34" charset="-122"/>
              </a:rPr>
              <a:t>这里输入简单的文字概述里</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输入</a:t>
            </a:r>
            <a:r>
              <a:rPr lang="zh-CN" altLang="en-US" sz="1400" dirty="0" smtClean="0">
                <a:solidFill>
                  <a:schemeClr val="tx1">
                    <a:lumMod val="85000"/>
                    <a:lumOff val="15000"/>
                  </a:schemeClr>
                </a:solidFill>
                <a:latin typeface="微软雅黑" panose="020B0503020204020204" pitchFamily="34" charset="-122"/>
                <a:ea typeface="微软雅黑" panose="020B0503020204020204" pitchFamily="34" charset="-122"/>
              </a:rPr>
              <a:t>简单文字概述这里</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简单输入简单</a:t>
            </a:r>
            <a:r>
              <a:rPr lang="zh-CN" altLang="en-US" sz="1400" dirty="0" smtClean="0">
                <a:solidFill>
                  <a:schemeClr val="tx1">
                    <a:lumMod val="85000"/>
                    <a:lumOff val="15000"/>
                  </a:schemeClr>
                </a:solidFill>
                <a:latin typeface="微软雅黑" panose="020B0503020204020204" pitchFamily="34" charset="-122"/>
                <a:ea typeface="微软雅黑" panose="020B0503020204020204" pitchFamily="34" charset="-122"/>
              </a:rPr>
              <a:t>文字</a:t>
            </a:r>
            <a:endParaRPr lang="en-US" altLang="zh-CN" sz="1400" dirty="0" smtClean="0">
              <a:solidFill>
                <a:schemeClr val="tx1">
                  <a:lumMod val="85000"/>
                  <a:lumOff val="15000"/>
                </a:schemeClr>
              </a:solidFill>
              <a:latin typeface="微软雅黑" panose="020B0503020204020204" pitchFamily="34" charset="-122"/>
              <a:ea typeface="微软雅黑" panose="020B0503020204020204" pitchFamily="34" charset="-122"/>
            </a:endParaRPr>
          </a:p>
          <a:p>
            <a:pPr>
              <a:lnSpc>
                <a:spcPct val="150000"/>
              </a:lnSpc>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这里输入简单的文字概述里输入简单文字概述这里简单输入简单文字</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pPr>
              <a:lnSpc>
                <a:spcPct val="150000"/>
              </a:lnSpc>
            </a:pPr>
            <a:endParaRPr lang="en-US" altLang="zh-CN" sz="1400" dirty="0" smtClean="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92" name="TextBox 12"/>
          <p:cNvSpPr txBox="1"/>
          <p:nvPr/>
        </p:nvSpPr>
        <p:spPr>
          <a:xfrm>
            <a:off x="6645559" y="4461997"/>
            <a:ext cx="3588415" cy="1708160"/>
          </a:xfrm>
          <a:prstGeom prst="rect">
            <a:avLst/>
          </a:prstGeom>
          <a:noFill/>
        </p:spPr>
        <p:txBody>
          <a:bodyPr wrap="square" rtlCol="0">
            <a:spAutoFit/>
          </a:bodyPr>
          <a:lstStyle/>
          <a:p>
            <a:pPr>
              <a:lnSpc>
                <a:spcPct val="150000"/>
              </a:lnSpc>
            </a:pPr>
            <a:r>
              <a:rPr lang="zh-CN" altLang="en-US" sz="1400" dirty="0" smtClean="0">
                <a:solidFill>
                  <a:schemeClr val="tx1">
                    <a:lumMod val="85000"/>
                    <a:lumOff val="15000"/>
                  </a:schemeClr>
                </a:solidFill>
                <a:latin typeface="微软雅黑" panose="020B0503020204020204" pitchFamily="34" charset="-122"/>
                <a:ea typeface="微软雅黑" panose="020B0503020204020204" pitchFamily="34" charset="-122"/>
              </a:rPr>
              <a:t>这里输入简单的文字概述里</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输入</a:t>
            </a:r>
            <a:r>
              <a:rPr lang="zh-CN" altLang="en-US" sz="1400" dirty="0" smtClean="0">
                <a:solidFill>
                  <a:schemeClr val="tx1">
                    <a:lumMod val="85000"/>
                    <a:lumOff val="15000"/>
                  </a:schemeClr>
                </a:solidFill>
                <a:latin typeface="微软雅黑" panose="020B0503020204020204" pitchFamily="34" charset="-122"/>
                <a:ea typeface="微软雅黑" panose="020B0503020204020204" pitchFamily="34" charset="-122"/>
              </a:rPr>
              <a:t>简单文字概述这里</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简单输入简单</a:t>
            </a:r>
            <a:r>
              <a:rPr lang="zh-CN" altLang="en-US" sz="1400" dirty="0" smtClean="0">
                <a:solidFill>
                  <a:schemeClr val="tx1">
                    <a:lumMod val="85000"/>
                    <a:lumOff val="15000"/>
                  </a:schemeClr>
                </a:solidFill>
                <a:latin typeface="微软雅黑" panose="020B0503020204020204" pitchFamily="34" charset="-122"/>
                <a:ea typeface="微软雅黑" panose="020B0503020204020204" pitchFamily="34" charset="-122"/>
              </a:rPr>
              <a:t>文字</a:t>
            </a:r>
            <a:endParaRPr lang="en-US" altLang="zh-CN" sz="1400" dirty="0" smtClean="0">
              <a:solidFill>
                <a:schemeClr val="tx1">
                  <a:lumMod val="85000"/>
                  <a:lumOff val="15000"/>
                </a:schemeClr>
              </a:solidFill>
              <a:latin typeface="微软雅黑" panose="020B0503020204020204" pitchFamily="34" charset="-122"/>
              <a:ea typeface="微软雅黑" panose="020B0503020204020204" pitchFamily="34" charset="-122"/>
            </a:endParaRPr>
          </a:p>
          <a:p>
            <a:pPr>
              <a:lnSpc>
                <a:spcPct val="150000"/>
              </a:lnSpc>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这里输入简单的文字概述里输入简单文字概述这里简单输入简单文字</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pPr>
              <a:lnSpc>
                <a:spcPct val="150000"/>
              </a:lnSpc>
            </a:pPr>
            <a:endParaRPr lang="en-US" altLang="zh-CN" sz="1400" dirty="0" smtClean="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2000">
        <p15:prstTrans prst="pageCurlDouble"/>
      </p:transition>
    </mc:Choice>
    <mc:Fallback>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6"/>
                                        </p:tgtEl>
                                        <p:attrNameLst>
                                          <p:attrName>style.visibility</p:attrName>
                                        </p:attrNameLst>
                                      </p:cBhvr>
                                      <p:to>
                                        <p:strVal val="visible"/>
                                      </p:to>
                                    </p:set>
                                    <p:animEffect transition="in" filter="randombar(horizontal)">
                                      <p:cBhvr>
                                        <p:cTn id="11" dur="500"/>
                                        <p:tgtEl>
                                          <p:spTgt spid="86"/>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87"/>
                                        </p:tgtEl>
                                        <p:attrNameLst>
                                          <p:attrName>style.visibility</p:attrName>
                                        </p:attrNameLst>
                                      </p:cBhvr>
                                      <p:to>
                                        <p:strVal val="visible"/>
                                      </p:to>
                                    </p:set>
                                    <p:animEffect transition="in" filter="randombar(horizontal)">
                                      <p:cBhvr>
                                        <p:cTn id="15" dur="500"/>
                                        <p:tgtEl>
                                          <p:spTgt spid="87"/>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80"/>
                                        </p:tgtEl>
                                        <p:attrNameLst>
                                          <p:attrName>style.visibility</p:attrName>
                                        </p:attrNameLst>
                                      </p:cBhvr>
                                      <p:to>
                                        <p:strVal val="visible"/>
                                      </p:to>
                                    </p:set>
                                    <p:animEffect transition="in" filter="fade">
                                      <p:cBhvr>
                                        <p:cTn id="19" dur="500"/>
                                        <p:tgtEl>
                                          <p:spTgt spid="80"/>
                                        </p:tgtEl>
                                      </p:cBhvr>
                                    </p:animEffect>
                                  </p:childTnLst>
                                </p:cTn>
                              </p:par>
                            </p:childTnLst>
                          </p:cTn>
                        </p:par>
                        <p:par>
                          <p:cTn id="20" fill="hold">
                            <p:stCondLst>
                              <p:cond delay="2000"/>
                            </p:stCondLst>
                            <p:childTnLst>
                              <p:par>
                                <p:cTn id="21" presetID="16" presetClass="entr" presetSubtype="42"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barn(outHorizontal)">
                                      <p:cBhvr>
                                        <p:cTn id="23" dur="500"/>
                                        <p:tgtEl>
                                          <p:spTgt spid="79"/>
                                        </p:tgtEl>
                                      </p:cBhvr>
                                    </p:animEffect>
                                  </p:childTnLst>
                                </p:cTn>
                              </p:par>
                            </p:childTnLst>
                          </p:cTn>
                        </p:par>
                        <p:par>
                          <p:cTn id="24" fill="hold">
                            <p:stCondLst>
                              <p:cond delay="2500"/>
                            </p:stCondLst>
                            <p:childTnLst>
                              <p:par>
                                <p:cTn id="25" presetID="16" presetClass="entr" presetSubtype="42" fill="hold" nodeType="afterEffect">
                                  <p:stCondLst>
                                    <p:cond delay="0"/>
                                  </p:stCondLst>
                                  <p:childTnLst>
                                    <p:set>
                                      <p:cBhvr>
                                        <p:cTn id="26" dur="1" fill="hold">
                                          <p:stCondLst>
                                            <p:cond delay="0"/>
                                          </p:stCondLst>
                                        </p:cTn>
                                        <p:tgtEl>
                                          <p:spTgt spid="88"/>
                                        </p:tgtEl>
                                        <p:attrNameLst>
                                          <p:attrName>style.visibility</p:attrName>
                                        </p:attrNameLst>
                                      </p:cBhvr>
                                      <p:to>
                                        <p:strVal val="visible"/>
                                      </p:to>
                                    </p:set>
                                    <p:animEffect transition="in" filter="barn(outHorizontal)">
                                      <p:cBhvr>
                                        <p:cTn id="27" dur="500"/>
                                        <p:tgtEl>
                                          <p:spTgt spid="88"/>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fade">
                                      <p:cBhvr>
                                        <p:cTn id="31" dur="500"/>
                                        <p:tgtEl>
                                          <p:spTgt spid="90"/>
                                        </p:tgtEl>
                                      </p:cBhvr>
                                    </p:animEffect>
                                  </p:childTnLst>
                                </p:cTn>
                              </p:par>
                            </p:childTnLst>
                          </p:cTn>
                        </p:par>
                        <p:par>
                          <p:cTn id="32" fill="hold">
                            <p:stCondLst>
                              <p:cond delay="3500"/>
                            </p:stCondLst>
                            <p:childTnLst>
                              <p:par>
                                <p:cTn id="33" presetID="16" presetClass="entr" presetSubtype="37" fill="hold" grpId="0" nodeType="afterEffect">
                                  <p:stCondLst>
                                    <p:cond delay="0"/>
                                  </p:stCondLst>
                                  <p:childTnLst>
                                    <p:set>
                                      <p:cBhvr>
                                        <p:cTn id="34" dur="1" fill="hold">
                                          <p:stCondLst>
                                            <p:cond delay="0"/>
                                          </p:stCondLst>
                                        </p:cTn>
                                        <p:tgtEl>
                                          <p:spTgt spid="91"/>
                                        </p:tgtEl>
                                        <p:attrNameLst>
                                          <p:attrName>style.visibility</p:attrName>
                                        </p:attrNameLst>
                                      </p:cBhvr>
                                      <p:to>
                                        <p:strVal val="visible"/>
                                      </p:to>
                                    </p:set>
                                    <p:animEffect transition="in" filter="barn(outVertical)">
                                      <p:cBhvr>
                                        <p:cTn id="35" dur="500"/>
                                        <p:tgtEl>
                                          <p:spTgt spid="91"/>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500"/>
                                        <p:tgtEl>
                                          <p:spTgt spid="89"/>
                                        </p:tgtEl>
                                      </p:cBhvr>
                                    </p:animEffect>
                                  </p:childTnLst>
                                </p:cTn>
                              </p:par>
                            </p:childTnLst>
                          </p:cTn>
                        </p:par>
                        <p:par>
                          <p:cTn id="40" fill="hold">
                            <p:stCondLst>
                              <p:cond delay="4500"/>
                            </p:stCondLst>
                            <p:childTnLst>
                              <p:par>
                                <p:cTn id="41" presetID="16" presetClass="entr" presetSubtype="37" fill="hold" grpId="0" nodeType="afterEffect">
                                  <p:stCondLst>
                                    <p:cond delay="0"/>
                                  </p:stCondLst>
                                  <p:childTnLst>
                                    <p:set>
                                      <p:cBhvr>
                                        <p:cTn id="42" dur="1" fill="hold">
                                          <p:stCondLst>
                                            <p:cond delay="0"/>
                                          </p:stCondLst>
                                        </p:cTn>
                                        <p:tgtEl>
                                          <p:spTgt spid="92"/>
                                        </p:tgtEl>
                                        <p:attrNameLst>
                                          <p:attrName>style.visibility</p:attrName>
                                        </p:attrNameLst>
                                      </p:cBhvr>
                                      <p:to>
                                        <p:strVal val="visible"/>
                                      </p:to>
                                    </p:set>
                                    <p:animEffect transition="in" filter="barn(outVertical)">
                                      <p:cBhvr>
                                        <p:cTn id="43"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9" grpId="0" animBg="1"/>
      <p:bldP spid="90" grpId="0" animBg="1"/>
      <p:bldP spid="91" grpId="0"/>
      <p:bldP spid="9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6" name="组合 105"/>
          <p:cNvGrpSpPr/>
          <p:nvPr/>
        </p:nvGrpSpPr>
        <p:grpSpPr>
          <a:xfrm>
            <a:off x="2074055" y="391393"/>
            <a:ext cx="4720640" cy="924474"/>
            <a:chOff x="322748" y="3665374"/>
            <a:chExt cx="5680529" cy="1027864"/>
          </a:xfrm>
        </p:grpSpPr>
        <p:sp>
          <p:nvSpPr>
            <p:cNvPr id="108" name="圆角矩形 107"/>
            <p:cNvSpPr/>
            <p:nvPr/>
          </p:nvSpPr>
          <p:spPr>
            <a:xfrm>
              <a:off x="322748" y="3665374"/>
              <a:ext cx="5680529" cy="1027864"/>
            </a:xfrm>
            <a:prstGeom prst="roundRect">
              <a:avLst>
                <a:gd name="adj" fmla="val 50000"/>
              </a:avLst>
            </a:prstGeom>
            <a:gradFill>
              <a:gsLst>
                <a:gs pos="0">
                  <a:schemeClr val="bg1"/>
                </a:gs>
                <a:gs pos="100000">
                  <a:srgbClr val="D1D1D1"/>
                </a:gs>
              </a:gsLst>
              <a:lin ang="5400000" scaled="0"/>
            </a:gradFill>
            <a:ln>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 name="圆角矩形 108"/>
            <p:cNvSpPr/>
            <p:nvPr/>
          </p:nvSpPr>
          <p:spPr>
            <a:xfrm>
              <a:off x="516699" y="3785998"/>
              <a:ext cx="5277329" cy="784227"/>
            </a:xfrm>
            <a:prstGeom prst="roundRect">
              <a:avLst>
                <a:gd name="adj" fmla="val 50000"/>
              </a:avLst>
            </a:prstGeom>
            <a:gradFill>
              <a:gsLst>
                <a:gs pos="0">
                  <a:schemeClr val="bg1"/>
                </a:gs>
                <a:gs pos="100000">
                  <a:srgbClr val="D1D1D1"/>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0" name="组合 109"/>
          <p:cNvGrpSpPr/>
          <p:nvPr/>
        </p:nvGrpSpPr>
        <p:grpSpPr>
          <a:xfrm>
            <a:off x="628112" y="256196"/>
            <a:ext cx="1168243" cy="1168244"/>
            <a:chOff x="4833150" y="1266579"/>
            <a:chExt cx="2526552" cy="2526552"/>
          </a:xfrm>
        </p:grpSpPr>
        <p:grpSp>
          <p:nvGrpSpPr>
            <p:cNvPr id="111" name="组合 110"/>
            <p:cNvGrpSpPr/>
            <p:nvPr/>
          </p:nvGrpSpPr>
          <p:grpSpPr>
            <a:xfrm>
              <a:off x="4833150" y="1266579"/>
              <a:ext cx="2526552" cy="2526552"/>
              <a:chOff x="6585478" y="1661232"/>
              <a:chExt cx="928740" cy="928740"/>
            </a:xfrm>
          </p:grpSpPr>
          <p:sp>
            <p:nvSpPr>
              <p:cNvPr id="113" name="椭圆 112"/>
              <p:cNvSpPr/>
              <p:nvPr/>
            </p:nvSpPr>
            <p:spPr>
              <a:xfrm>
                <a:off x="6585478" y="1661232"/>
                <a:ext cx="928740" cy="928740"/>
              </a:xfrm>
              <a:prstGeom prst="ellipse">
                <a:avLst/>
              </a:prstGeom>
              <a:gradFill flip="none" rotWithShape="1">
                <a:gsLst>
                  <a:gs pos="0">
                    <a:schemeClr val="bg1"/>
                  </a:gs>
                  <a:gs pos="100000">
                    <a:schemeClr val="bg1">
                      <a:lumMod val="85000"/>
                    </a:schemeClr>
                  </a:gs>
                </a:gsLst>
                <a:lin ang="5400000" scaled="1"/>
                <a:tileRect/>
              </a:gradFill>
              <a:ln w="19050">
                <a:gradFill>
                  <a:gsLst>
                    <a:gs pos="0">
                      <a:schemeClr val="bg1"/>
                    </a:gs>
                    <a:gs pos="100000">
                      <a:schemeClr val="bg1">
                        <a:lumMod val="75000"/>
                      </a:schemeClr>
                    </a:gs>
                  </a:gsLst>
                  <a:lin ang="5400000" scaled="1"/>
                </a:gradFill>
              </a:ln>
              <a:effectLst>
                <a:outerShdw blurRad="279400" dist="152400" dir="2700000" sx="102000" sy="102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4" name="圆角矩形 113"/>
              <p:cNvSpPr/>
              <p:nvPr/>
            </p:nvSpPr>
            <p:spPr>
              <a:xfrm>
                <a:off x="6706336" y="1782090"/>
                <a:ext cx="687025" cy="687025"/>
              </a:xfrm>
              <a:prstGeom prst="roundRect">
                <a:avLst>
                  <a:gd name="adj" fmla="val 50000"/>
                </a:avLst>
              </a:prstGeom>
              <a:gradFill flip="none" rotWithShape="1">
                <a:gsLst>
                  <a:gs pos="100000">
                    <a:schemeClr val="bg1"/>
                  </a:gs>
                  <a:gs pos="0">
                    <a:srgbClr val="B8BBBC"/>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5" name="椭圆 114"/>
              <p:cNvSpPr>
                <a:spLocks noChangeAspect="1"/>
              </p:cNvSpPr>
              <p:nvPr/>
            </p:nvSpPr>
            <p:spPr>
              <a:xfrm>
                <a:off x="6740229" y="1819936"/>
                <a:ext cx="619237" cy="619237"/>
              </a:xfrm>
              <a:prstGeom prst="ellipse">
                <a:avLst/>
              </a:prstGeom>
              <a:gradFill>
                <a:gsLst>
                  <a:gs pos="0">
                    <a:srgbClr val="E30613"/>
                  </a:gs>
                  <a:gs pos="100000">
                    <a:srgbClr val="81040B"/>
                  </a:gs>
                </a:gsLst>
                <a:lin ang="5400000" scaled="1"/>
              </a:gra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2" name="文本框 47"/>
            <p:cNvSpPr/>
            <p:nvPr/>
          </p:nvSpPr>
          <p:spPr>
            <a:xfrm>
              <a:off x="5469546" y="1875165"/>
              <a:ext cx="1214076" cy="1264688"/>
            </a:xfrm>
            <a:prstGeom prst="rect">
              <a:avLst/>
            </a:prstGeom>
            <a:noFill/>
            <a:ln w="9525">
              <a:noFill/>
            </a:ln>
          </p:spPr>
          <p:txBody>
            <a:bodyPr wrap="none">
              <a:spAutoFit/>
            </a:bodyPr>
            <a:lstStyle>
              <a:lvl1pPr marL="0" lvl="0"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9pPr>
            </a:lstStyle>
            <a:p>
              <a:pPr lvl="0">
                <a:lnSpc>
                  <a:spcPct val="100000"/>
                </a:lnSpc>
              </a:pPr>
              <a:r>
                <a:rPr lang="en-US" altLang="x-none" sz="3200" dirty="0" smtClean="0">
                  <a:solidFill>
                    <a:schemeClr val="bg1"/>
                  </a:solidFill>
                  <a:latin typeface="Impact" panose="020B0806030902050204" pitchFamily="2" charset="0"/>
                  <a:ea typeface="宋体" panose="02010600030101010101" pitchFamily="2" charset="-122"/>
                  <a:sym typeface="Impact" panose="020B0806030902050204" pitchFamily="2" charset="0"/>
                </a:rPr>
                <a:t>01</a:t>
              </a:r>
              <a:endParaRPr lang="zh-CN" altLang="en-US" sz="3200" dirty="0">
                <a:solidFill>
                  <a:schemeClr val="bg1"/>
                </a:solidFill>
                <a:latin typeface="Impact" panose="020B0806030902050204" pitchFamily="2" charset="0"/>
                <a:ea typeface="宋体" panose="02010600030101010101" pitchFamily="2" charset="-122"/>
                <a:sym typeface="Impact" panose="020B0806030902050204" pitchFamily="2" charset="0"/>
              </a:endParaRPr>
            </a:p>
          </p:txBody>
        </p:sp>
      </p:grpSp>
      <p:sp>
        <p:nvSpPr>
          <p:cNvPr id="26" name="文本框 25"/>
          <p:cNvSpPr txBox="1"/>
          <p:nvPr/>
        </p:nvSpPr>
        <p:spPr>
          <a:xfrm>
            <a:off x="2798350" y="456470"/>
            <a:ext cx="3272050" cy="707886"/>
          </a:xfrm>
          <a:prstGeom prst="rect">
            <a:avLst/>
          </a:prstGeom>
          <a:noFill/>
        </p:spPr>
        <p:txBody>
          <a:bodyPr wrap="none" rtlCol="0">
            <a:spAutoFit/>
          </a:bodyPr>
          <a:lstStyle/>
          <a:p>
            <a:r>
              <a:rPr lang="zh-CN" altLang="en-US" sz="4000" b="1" dirty="0">
                <a:gradFill>
                  <a:gsLst>
                    <a:gs pos="0">
                      <a:srgbClr val="E30613"/>
                    </a:gs>
                    <a:gs pos="100000">
                      <a:srgbClr val="81040B"/>
                    </a:gs>
                  </a:gsLst>
                  <a:lin ang="3600000" scaled="0"/>
                </a:gradFill>
                <a:latin typeface="幼圆" panose="02010509060101010101" pitchFamily="49" charset="-122"/>
                <a:ea typeface="幼圆" panose="02010509060101010101" pitchFamily="49" charset="-122"/>
              </a:rPr>
              <a:t>其他工作情况</a:t>
            </a:r>
            <a:endParaRPr lang="zh-CN" altLang="en-US" sz="4000" b="1" dirty="0">
              <a:gradFill>
                <a:gsLst>
                  <a:gs pos="0">
                    <a:srgbClr val="E30613"/>
                  </a:gs>
                  <a:gs pos="100000">
                    <a:srgbClr val="81040B"/>
                  </a:gs>
                </a:gsLst>
                <a:lin ang="3600000" scaled="0"/>
              </a:gradFill>
              <a:latin typeface="幼圆" panose="02010509060101010101" pitchFamily="49" charset="-122"/>
              <a:ea typeface="幼圆" panose="02010509060101010101" pitchFamily="49" charset="-122"/>
            </a:endParaRPr>
          </a:p>
        </p:txBody>
      </p:sp>
      <p:sp>
        <p:nvSpPr>
          <p:cNvPr id="12" name="矩形 11"/>
          <p:cNvSpPr/>
          <p:nvPr/>
        </p:nvSpPr>
        <p:spPr>
          <a:xfrm>
            <a:off x="1031742" y="-1116775"/>
            <a:ext cx="610760" cy="972006"/>
          </a:xfrm>
          <a:prstGeom prst="rect">
            <a:avLst/>
          </a:prstGeom>
          <a:gradFill>
            <a:gsLst>
              <a:gs pos="0">
                <a:srgbClr val="E30613"/>
              </a:gs>
              <a:gs pos="100000">
                <a:srgbClr val="81040B"/>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 name="组合 12"/>
          <p:cNvGrpSpPr/>
          <p:nvPr/>
        </p:nvGrpSpPr>
        <p:grpSpPr>
          <a:xfrm>
            <a:off x="5954909" y="2703271"/>
            <a:ext cx="2166180" cy="1867397"/>
            <a:chOff x="5954909" y="2393782"/>
            <a:chExt cx="2166180" cy="1867397"/>
          </a:xfrm>
        </p:grpSpPr>
        <p:sp>
          <p:nvSpPr>
            <p:cNvPr id="14" name="六边形 13"/>
            <p:cNvSpPr/>
            <p:nvPr/>
          </p:nvSpPr>
          <p:spPr>
            <a:xfrm>
              <a:off x="5954909" y="2393782"/>
              <a:ext cx="2166180" cy="1867397"/>
            </a:xfrm>
            <a:prstGeom prst="hexagon">
              <a:avLst/>
            </a:prstGeom>
            <a:gradFill>
              <a:gsLst>
                <a:gs pos="100000">
                  <a:schemeClr val="bg1"/>
                </a:gs>
                <a:gs pos="0">
                  <a:schemeClr val="bg1">
                    <a:lumMod val="85000"/>
                  </a:schemeClr>
                </a:gs>
              </a:gsLst>
              <a:lin ang="2700000" scaled="1"/>
            </a:gradFill>
            <a:ln w="19050">
              <a:gradFill flip="none" rotWithShape="1">
                <a:gsLst>
                  <a:gs pos="0">
                    <a:schemeClr val="bg1"/>
                  </a:gs>
                  <a:gs pos="100000">
                    <a:schemeClr val="bg1">
                      <a:lumMod val="85000"/>
                    </a:schemeClr>
                  </a:gs>
                </a:gsLst>
                <a:lin ang="2700000" scaled="1"/>
                <a:tileRect/>
              </a:gradFill>
            </a:ln>
            <a:effectLst>
              <a:outerShdw blurRad="190500" dist="63500" dir="2700000" algn="tl" rotWithShape="0">
                <a:prstClr val="black">
                  <a:alpha val="30000"/>
                </a:prstClr>
              </a:outerShdw>
              <a:softEdge rad="0"/>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endParaRPr>
            </a:p>
          </p:txBody>
        </p:sp>
        <p:sp>
          <p:nvSpPr>
            <p:cNvPr id="15" name="任意多边形 14"/>
            <p:cNvSpPr/>
            <p:nvPr/>
          </p:nvSpPr>
          <p:spPr>
            <a:xfrm>
              <a:off x="6181464" y="2510004"/>
              <a:ext cx="1718302" cy="747230"/>
            </a:xfrm>
            <a:custGeom>
              <a:avLst/>
              <a:gdLst>
                <a:gd name="connsiteX0" fmla="*/ 477371 w 2215000"/>
                <a:gd name="connsiteY0" fmla="*/ 0 h 963359"/>
                <a:gd name="connsiteX1" fmla="*/ 1737629 w 2215000"/>
                <a:gd name="connsiteY1" fmla="*/ 0 h 963359"/>
                <a:gd name="connsiteX2" fmla="*/ 2215000 w 2215000"/>
                <a:gd name="connsiteY2" fmla="*/ 954742 h 963359"/>
                <a:gd name="connsiteX3" fmla="*/ 2210692 w 2215000"/>
                <a:gd name="connsiteY3" fmla="*/ 963359 h 963359"/>
                <a:gd name="connsiteX4" fmla="*/ 4309 w 2215000"/>
                <a:gd name="connsiteY4" fmla="*/ 963359 h 963359"/>
                <a:gd name="connsiteX5" fmla="*/ 0 w 2215000"/>
                <a:gd name="connsiteY5" fmla="*/ 954742 h 963359"/>
                <a:gd name="connsiteX6" fmla="*/ 477371 w 2215000"/>
                <a:gd name="connsiteY6" fmla="*/ 0 h 963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5000" h="963359">
                  <a:moveTo>
                    <a:pt x="477371" y="0"/>
                  </a:moveTo>
                  <a:lnTo>
                    <a:pt x="1737629" y="0"/>
                  </a:lnTo>
                  <a:lnTo>
                    <a:pt x="2215000" y="954742"/>
                  </a:lnTo>
                  <a:lnTo>
                    <a:pt x="2210692" y="963359"/>
                  </a:lnTo>
                  <a:lnTo>
                    <a:pt x="4309" y="963359"/>
                  </a:lnTo>
                  <a:lnTo>
                    <a:pt x="0" y="954742"/>
                  </a:lnTo>
                  <a:lnTo>
                    <a:pt x="477371" y="0"/>
                  </a:lnTo>
                  <a:close/>
                </a:path>
              </a:pathLst>
            </a:custGeom>
            <a:gradFill>
              <a:gsLst>
                <a:gs pos="0">
                  <a:srgbClr val="E30613"/>
                </a:gs>
                <a:gs pos="100000">
                  <a:srgbClr val="81040B"/>
                </a:gs>
              </a:gsLst>
              <a:lin ang="3600000" scaled="0"/>
            </a:gradFill>
            <a:ln w="25400">
              <a:noFill/>
            </a:ln>
            <a:effectLst>
              <a:innerShdw blurRad="63500" dist="381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6" name="文本框 15"/>
            <p:cNvSpPr txBox="1"/>
            <p:nvPr/>
          </p:nvSpPr>
          <p:spPr>
            <a:xfrm>
              <a:off x="6590272" y="3327480"/>
              <a:ext cx="915635" cy="830997"/>
            </a:xfrm>
            <a:prstGeom prst="rect">
              <a:avLst/>
            </a:prstGeom>
            <a:noFill/>
          </p:spPr>
          <p:txBody>
            <a:bodyPr wrap="none" rtlCol="0">
              <a:spAutoFit/>
            </a:bodyPr>
            <a:lstStyle/>
            <a:p>
              <a:r>
                <a:rPr lang="en-US" altLang="zh-CN" sz="4800" b="1" dirty="0" smtClean="0">
                  <a:gradFill>
                    <a:gsLst>
                      <a:gs pos="0">
                        <a:srgbClr val="E30613"/>
                      </a:gs>
                      <a:gs pos="100000">
                        <a:srgbClr val="81040B"/>
                      </a:gs>
                    </a:gsLst>
                    <a:lin ang="3600000" scaled="0"/>
                  </a:gradFill>
                  <a:latin typeface="Arial Rounded MT Bold" panose="020F0704030504030204" pitchFamily="34" charset="0"/>
                  <a:ea typeface="Kozuka Mincho Pr6N H" panose="02020900000000000000" pitchFamily="18" charset="-128"/>
                  <a:cs typeface="Arial Unicode MS" panose="020B0604020202020204" charset="-122"/>
                </a:rPr>
                <a:t>02</a:t>
              </a:r>
              <a:endParaRPr lang="zh-CN" altLang="en-US" sz="4800" b="1" dirty="0">
                <a:gradFill>
                  <a:gsLst>
                    <a:gs pos="0">
                      <a:srgbClr val="E30613"/>
                    </a:gs>
                    <a:gs pos="100000">
                      <a:srgbClr val="81040B"/>
                    </a:gs>
                  </a:gsLst>
                  <a:lin ang="3600000" scaled="0"/>
                </a:gradFill>
                <a:latin typeface="Arial Rounded MT Bold" panose="020F0704030504030204" pitchFamily="34" charset="0"/>
                <a:ea typeface="Kozuka Mincho Pr6N H" panose="02020900000000000000" pitchFamily="18" charset="-128"/>
                <a:cs typeface="Arial Unicode MS" panose="020B0604020202020204" charset="-122"/>
              </a:endParaRPr>
            </a:p>
          </p:txBody>
        </p:sp>
        <p:sp>
          <p:nvSpPr>
            <p:cNvPr id="17" name="Freeform 26"/>
            <p:cNvSpPr>
              <a:spLocks noEditPoints="1"/>
            </p:cNvSpPr>
            <p:nvPr/>
          </p:nvSpPr>
          <p:spPr bwMode="auto">
            <a:xfrm>
              <a:off x="6842843" y="2697362"/>
              <a:ext cx="378334" cy="397491"/>
            </a:xfrm>
            <a:custGeom>
              <a:avLst/>
              <a:gdLst>
                <a:gd name="T0" fmla="*/ 139 w 577"/>
                <a:gd name="T1" fmla="*/ 87 h 609"/>
                <a:gd name="T2" fmla="*/ 27 w 577"/>
                <a:gd name="T3" fmla="*/ 87 h 609"/>
                <a:gd name="T4" fmla="*/ 27 w 577"/>
                <a:gd name="T5" fmla="*/ 48 h 609"/>
                <a:gd name="T6" fmla="*/ 139 w 577"/>
                <a:gd name="T7" fmla="*/ 48 h 609"/>
                <a:gd name="T8" fmla="*/ 139 w 577"/>
                <a:gd name="T9" fmla="*/ 87 h 609"/>
                <a:gd name="T10" fmla="*/ 139 w 577"/>
                <a:gd name="T11" fmla="*/ 179 h 609"/>
                <a:gd name="T12" fmla="*/ 27 w 577"/>
                <a:gd name="T13" fmla="*/ 179 h 609"/>
                <a:gd name="T14" fmla="*/ 27 w 577"/>
                <a:gd name="T15" fmla="*/ 140 h 609"/>
                <a:gd name="T16" fmla="*/ 139 w 577"/>
                <a:gd name="T17" fmla="*/ 140 h 609"/>
                <a:gd name="T18" fmla="*/ 139 w 577"/>
                <a:gd name="T19" fmla="*/ 179 h 609"/>
                <a:gd name="T20" fmla="*/ 139 w 577"/>
                <a:gd name="T21" fmla="*/ 271 h 609"/>
                <a:gd name="T22" fmla="*/ 27 w 577"/>
                <a:gd name="T23" fmla="*/ 271 h 609"/>
                <a:gd name="T24" fmla="*/ 27 w 577"/>
                <a:gd name="T25" fmla="*/ 232 h 609"/>
                <a:gd name="T26" fmla="*/ 139 w 577"/>
                <a:gd name="T27" fmla="*/ 232 h 609"/>
                <a:gd name="T28" fmla="*/ 139 w 577"/>
                <a:gd name="T29" fmla="*/ 271 h 609"/>
                <a:gd name="T30" fmla="*/ 0 w 577"/>
                <a:gd name="T31" fmla="*/ 609 h 609"/>
                <a:gd name="T32" fmla="*/ 166 w 577"/>
                <a:gd name="T33" fmla="*/ 609 h 609"/>
                <a:gd name="T34" fmla="*/ 166 w 577"/>
                <a:gd name="T35" fmla="*/ 0 h 609"/>
                <a:gd name="T36" fmla="*/ 0 w 577"/>
                <a:gd name="T37" fmla="*/ 0 h 609"/>
                <a:gd name="T38" fmla="*/ 0 w 577"/>
                <a:gd name="T39" fmla="*/ 609 h 609"/>
                <a:gd name="T40" fmla="*/ 344 w 577"/>
                <a:gd name="T41" fmla="*/ 87 h 609"/>
                <a:gd name="T42" fmla="*/ 232 w 577"/>
                <a:gd name="T43" fmla="*/ 87 h 609"/>
                <a:gd name="T44" fmla="*/ 232 w 577"/>
                <a:gd name="T45" fmla="*/ 48 h 609"/>
                <a:gd name="T46" fmla="*/ 344 w 577"/>
                <a:gd name="T47" fmla="*/ 48 h 609"/>
                <a:gd name="T48" fmla="*/ 344 w 577"/>
                <a:gd name="T49" fmla="*/ 87 h 609"/>
                <a:gd name="T50" fmla="*/ 344 w 577"/>
                <a:gd name="T51" fmla="*/ 179 h 609"/>
                <a:gd name="T52" fmla="*/ 232 w 577"/>
                <a:gd name="T53" fmla="*/ 179 h 609"/>
                <a:gd name="T54" fmla="*/ 232 w 577"/>
                <a:gd name="T55" fmla="*/ 140 h 609"/>
                <a:gd name="T56" fmla="*/ 344 w 577"/>
                <a:gd name="T57" fmla="*/ 140 h 609"/>
                <a:gd name="T58" fmla="*/ 344 w 577"/>
                <a:gd name="T59" fmla="*/ 179 h 609"/>
                <a:gd name="T60" fmla="*/ 344 w 577"/>
                <a:gd name="T61" fmla="*/ 271 h 609"/>
                <a:gd name="T62" fmla="*/ 232 w 577"/>
                <a:gd name="T63" fmla="*/ 271 h 609"/>
                <a:gd name="T64" fmla="*/ 232 w 577"/>
                <a:gd name="T65" fmla="*/ 232 h 609"/>
                <a:gd name="T66" fmla="*/ 344 w 577"/>
                <a:gd name="T67" fmla="*/ 232 h 609"/>
                <a:gd name="T68" fmla="*/ 344 w 577"/>
                <a:gd name="T69" fmla="*/ 271 h 609"/>
                <a:gd name="T70" fmla="*/ 205 w 577"/>
                <a:gd name="T71" fmla="*/ 609 h 609"/>
                <a:gd name="T72" fmla="*/ 371 w 577"/>
                <a:gd name="T73" fmla="*/ 609 h 609"/>
                <a:gd name="T74" fmla="*/ 371 w 577"/>
                <a:gd name="T75" fmla="*/ 0 h 609"/>
                <a:gd name="T76" fmla="*/ 205 w 577"/>
                <a:gd name="T77" fmla="*/ 0 h 609"/>
                <a:gd name="T78" fmla="*/ 205 w 577"/>
                <a:gd name="T79" fmla="*/ 609 h 609"/>
                <a:gd name="T80" fmla="*/ 549 w 577"/>
                <a:gd name="T81" fmla="*/ 87 h 609"/>
                <a:gd name="T82" fmla="*/ 437 w 577"/>
                <a:gd name="T83" fmla="*/ 87 h 609"/>
                <a:gd name="T84" fmla="*/ 437 w 577"/>
                <a:gd name="T85" fmla="*/ 48 h 609"/>
                <a:gd name="T86" fmla="*/ 549 w 577"/>
                <a:gd name="T87" fmla="*/ 48 h 609"/>
                <a:gd name="T88" fmla="*/ 549 w 577"/>
                <a:gd name="T89" fmla="*/ 87 h 609"/>
                <a:gd name="T90" fmla="*/ 549 w 577"/>
                <a:gd name="T91" fmla="*/ 179 h 609"/>
                <a:gd name="T92" fmla="*/ 437 w 577"/>
                <a:gd name="T93" fmla="*/ 179 h 609"/>
                <a:gd name="T94" fmla="*/ 437 w 577"/>
                <a:gd name="T95" fmla="*/ 140 h 609"/>
                <a:gd name="T96" fmla="*/ 549 w 577"/>
                <a:gd name="T97" fmla="*/ 140 h 609"/>
                <a:gd name="T98" fmla="*/ 549 w 577"/>
                <a:gd name="T99" fmla="*/ 179 h 609"/>
                <a:gd name="T100" fmla="*/ 549 w 577"/>
                <a:gd name="T101" fmla="*/ 271 h 609"/>
                <a:gd name="T102" fmla="*/ 437 w 577"/>
                <a:gd name="T103" fmla="*/ 271 h 609"/>
                <a:gd name="T104" fmla="*/ 437 w 577"/>
                <a:gd name="T105" fmla="*/ 232 h 609"/>
                <a:gd name="T106" fmla="*/ 549 w 577"/>
                <a:gd name="T107" fmla="*/ 232 h 609"/>
                <a:gd name="T108" fmla="*/ 549 w 577"/>
                <a:gd name="T109" fmla="*/ 271 h 609"/>
                <a:gd name="T110" fmla="*/ 410 w 577"/>
                <a:gd name="T111" fmla="*/ 609 h 609"/>
                <a:gd name="T112" fmla="*/ 577 w 577"/>
                <a:gd name="T113" fmla="*/ 609 h 609"/>
                <a:gd name="T114" fmla="*/ 577 w 577"/>
                <a:gd name="T115" fmla="*/ 0 h 609"/>
                <a:gd name="T116" fmla="*/ 410 w 577"/>
                <a:gd name="T117" fmla="*/ 0 h 609"/>
                <a:gd name="T118" fmla="*/ 410 w 577"/>
                <a:gd name="T119" fmla="*/ 609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77" h="609">
                  <a:moveTo>
                    <a:pt x="139" y="87"/>
                  </a:moveTo>
                  <a:lnTo>
                    <a:pt x="27" y="87"/>
                  </a:lnTo>
                  <a:lnTo>
                    <a:pt x="27" y="48"/>
                  </a:lnTo>
                  <a:lnTo>
                    <a:pt x="139" y="48"/>
                  </a:lnTo>
                  <a:lnTo>
                    <a:pt x="139" y="87"/>
                  </a:lnTo>
                  <a:close/>
                  <a:moveTo>
                    <a:pt x="139" y="179"/>
                  </a:moveTo>
                  <a:lnTo>
                    <a:pt x="27" y="179"/>
                  </a:lnTo>
                  <a:lnTo>
                    <a:pt x="27" y="140"/>
                  </a:lnTo>
                  <a:lnTo>
                    <a:pt x="139" y="140"/>
                  </a:lnTo>
                  <a:lnTo>
                    <a:pt x="139" y="179"/>
                  </a:lnTo>
                  <a:close/>
                  <a:moveTo>
                    <a:pt x="139" y="271"/>
                  </a:moveTo>
                  <a:lnTo>
                    <a:pt x="27" y="271"/>
                  </a:lnTo>
                  <a:lnTo>
                    <a:pt x="27" y="232"/>
                  </a:lnTo>
                  <a:lnTo>
                    <a:pt x="139" y="232"/>
                  </a:lnTo>
                  <a:lnTo>
                    <a:pt x="139" y="271"/>
                  </a:lnTo>
                  <a:close/>
                  <a:moveTo>
                    <a:pt x="0" y="609"/>
                  </a:moveTo>
                  <a:lnTo>
                    <a:pt x="166" y="609"/>
                  </a:lnTo>
                  <a:lnTo>
                    <a:pt x="166" y="0"/>
                  </a:lnTo>
                  <a:lnTo>
                    <a:pt x="0" y="0"/>
                  </a:lnTo>
                  <a:lnTo>
                    <a:pt x="0" y="609"/>
                  </a:lnTo>
                  <a:close/>
                  <a:moveTo>
                    <a:pt x="344" y="87"/>
                  </a:moveTo>
                  <a:lnTo>
                    <a:pt x="232" y="87"/>
                  </a:lnTo>
                  <a:lnTo>
                    <a:pt x="232" y="48"/>
                  </a:lnTo>
                  <a:lnTo>
                    <a:pt x="344" y="48"/>
                  </a:lnTo>
                  <a:lnTo>
                    <a:pt x="344" y="87"/>
                  </a:lnTo>
                  <a:close/>
                  <a:moveTo>
                    <a:pt x="344" y="179"/>
                  </a:moveTo>
                  <a:lnTo>
                    <a:pt x="232" y="179"/>
                  </a:lnTo>
                  <a:lnTo>
                    <a:pt x="232" y="140"/>
                  </a:lnTo>
                  <a:lnTo>
                    <a:pt x="344" y="140"/>
                  </a:lnTo>
                  <a:lnTo>
                    <a:pt x="344" y="179"/>
                  </a:lnTo>
                  <a:close/>
                  <a:moveTo>
                    <a:pt x="344" y="271"/>
                  </a:moveTo>
                  <a:lnTo>
                    <a:pt x="232" y="271"/>
                  </a:lnTo>
                  <a:lnTo>
                    <a:pt x="232" y="232"/>
                  </a:lnTo>
                  <a:lnTo>
                    <a:pt x="344" y="232"/>
                  </a:lnTo>
                  <a:lnTo>
                    <a:pt x="344" y="271"/>
                  </a:lnTo>
                  <a:close/>
                  <a:moveTo>
                    <a:pt x="205" y="609"/>
                  </a:moveTo>
                  <a:lnTo>
                    <a:pt x="371" y="609"/>
                  </a:lnTo>
                  <a:lnTo>
                    <a:pt x="371" y="0"/>
                  </a:lnTo>
                  <a:lnTo>
                    <a:pt x="205" y="0"/>
                  </a:lnTo>
                  <a:lnTo>
                    <a:pt x="205" y="609"/>
                  </a:lnTo>
                  <a:close/>
                  <a:moveTo>
                    <a:pt x="549" y="87"/>
                  </a:moveTo>
                  <a:lnTo>
                    <a:pt x="437" y="87"/>
                  </a:lnTo>
                  <a:lnTo>
                    <a:pt x="437" y="48"/>
                  </a:lnTo>
                  <a:lnTo>
                    <a:pt x="549" y="48"/>
                  </a:lnTo>
                  <a:lnTo>
                    <a:pt x="549" y="87"/>
                  </a:lnTo>
                  <a:close/>
                  <a:moveTo>
                    <a:pt x="549" y="179"/>
                  </a:moveTo>
                  <a:lnTo>
                    <a:pt x="437" y="179"/>
                  </a:lnTo>
                  <a:lnTo>
                    <a:pt x="437" y="140"/>
                  </a:lnTo>
                  <a:lnTo>
                    <a:pt x="549" y="140"/>
                  </a:lnTo>
                  <a:lnTo>
                    <a:pt x="549" y="179"/>
                  </a:lnTo>
                  <a:close/>
                  <a:moveTo>
                    <a:pt x="549" y="271"/>
                  </a:moveTo>
                  <a:lnTo>
                    <a:pt x="437" y="271"/>
                  </a:lnTo>
                  <a:lnTo>
                    <a:pt x="437" y="232"/>
                  </a:lnTo>
                  <a:lnTo>
                    <a:pt x="549" y="232"/>
                  </a:lnTo>
                  <a:lnTo>
                    <a:pt x="549" y="271"/>
                  </a:lnTo>
                  <a:close/>
                  <a:moveTo>
                    <a:pt x="410" y="609"/>
                  </a:moveTo>
                  <a:lnTo>
                    <a:pt x="577" y="609"/>
                  </a:lnTo>
                  <a:lnTo>
                    <a:pt x="577" y="0"/>
                  </a:lnTo>
                  <a:lnTo>
                    <a:pt x="410" y="0"/>
                  </a:lnTo>
                  <a:lnTo>
                    <a:pt x="410" y="609"/>
                  </a:lnTo>
                  <a:close/>
                </a:path>
              </a:pathLst>
            </a:custGeom>
            <a:solidFill>
              <a:srgbClr val="FDFDFD"/>
            </a:solidFill>
            <a:ln>
              <a:noFill/>
            </a:ln>
          </p:spPr>
          <p:txBody>
            <a:bodyPr vert="horz" wrap="square" lIns="91440" tIns="45720" rIns="91440" bIns="45720" numCol="1" anchor="t" anchorCtr="0" compatLnSpc="1"/>
            <a:lstStyle/>
            <a:p>
              <a:endParaRPr lang="zh-CN" altLang="en-US">
                <a:solidFill>
                  <a:schemeClr val="accent2"/>
                </a:solidFill>
              </a:endParaRPr>
            </a:p>
          </p:txBody>
        </p:sp>
      </p:grpSp>
      <p:grpSp>
        <p:nvGrpSpPr>
          <p:cNvPr id="18" name="组合 17"/>
          <p:cNvGrpSpPr/>
          <p:nvPr/>
        </p:nvGrpSpPr>
        <p:grpSpPr>
          <a:xfrm>
            <a:off x="4015284" y="3753190"/>
            <a:ext cx="2166180" cy="1867397"/>
            <a:chOff x="4015284" y="3443701"/>
            <a:chExt cx="2166180" cy="1867397"/>
          </a:xfrm>
        </p:grpSpPr>
        <p:sp>
          <p:nvSpPr>
            <p:cNvPr id="19" name="六边形 18"/>
            <p:cNvSpPr/>
            <p:nvPr/>
          </p:nvSpPr>
          <p:spPr>
            <a:xfrm>
              <a:off x="4015284" y="3443701"/>
              <a:ext cx="2166180" cy="1867397"/>
            </a:xfrm>
            <a:prstGeom prst="hexagon">
              <a:avLst/>
            </a:prstGeom>
            <a:gradFill>
              <a:gsLst>
                <a:gs pos="100000">
                  <a:schemeClr val="bg1"/>
                </a:gs>
                <a:gs pos="0">
                  <a:schemeClr val="bg1">
                    <a:lumMod val="85000"/>
                  </a:schemeClr>
                </a:gs>
              </a:gsLst>
              <a:lin ang="2700000" scaled="1"/>
            </a:gradFill>
            <a:ln w="19050">
              <a:gradFill flip="none" rotWithShape="1">
                <a:gsLst>
                  <a:gs pos="0">
                    <a:schemeClr val="bg1"/>
                  </a:gs>
                  <a:gs pos="100000">
                    <a:schemeClr val="bg1">
                      <a:lumMod val="85000"/>
                    </a:schemeClr>
                  </a:gs>
                </a:gsLst>
                <a:lin ang="2700000" scaled="1"/>
                <a:tileRect/>
              </a:gradFill>
            </a:ln>
            <a:effectLst>
              <a:outerShdw blurRad="190500" dist="63500" dir="2700000" algn="tl" rotWithShape="0">
                <a:prstClr val="black">
                  <a:alpha val="30000"/>
                </a:prstClr>
              </a:outerShdw>
              <a:softEdge rad="0"/>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endParaRPr>
            </a:p>
          </p:txBody>
        </p:sp>
        <p:sp>
          <p:nvSpPr>
            <p:cNvPr id="20" name="任意多边形 19"/>
            <p:cNvSpPr/>
            <p:nvPr/>
          </p:nvSpPr>
          <p:spPr>
            <a:xfrm>
              <a:off x="4241838" y="3559923"/>
              <a:ext cx="1718302" cy="747230"/>
            </a:xfrm>
            <a:custGeom>
              <a:avLst/>
              <a:gdLst>
                <a:gd name="connsiteX0" fmla="*/ 477371 w 2215000"/>
                <a:gd name="connsiteY0" fmla="*/ 0 h 963359"/>
                <a:gd name="connsiteX1" fmla="*/ 1737629 w 2215000"/>
                <a:gd name="connsiteY1" fmla="*/ 0 h 963359"/>
                <a:gd name="connsiteX2" fmla="*/ 2215000 w 2215000"/>
                <a:gd name="connsiteY2" fmla="*/ 954742 h 963359"/>
                <a:gd name="connsiteX3" fmla="*/ 2210692 w 2215000"/>
                <a:gd name="connsiteY3" fmla="*/ 963359 h 963359"/>
                <a:gd name="connsiteX4" fmla="*/ 4309 w 2215000"/>
                <a:gd name="connsiteY4" fmla="*/ 963359 h 963359"/>
                <a:gd name="connsiteX5" fmla="*/ 0 w 2215000"/>
                <a:gd name="connsiteY5" fmla="*/ 954742 h 963359"/>
                <a:gd name="connsiteX6" fmla="*/ 477371 w 2215000"/>
                <a:gd name="connsiteY6" fmla="*/ 0 h 963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5000" h="963359">
                  <a:moveTo>
                    <a:pt x="477371" y="0"/>
                  </a:moveTo>
                  <a:lnTo>
                    <a:pt x="1737629" y="0"/>
                  </a:lnTo>
                  <a:lnTo>
                    <a:pt x="2215000" y="954742"/>
                  </a:lnTo>
                  <a:lnTo>
                    <a:pt x="2210692" y="963359"/>
                  </a:lnTo>
                  <a:lnTo>
                    <a:pt x="4309" y="963359"/>
                  </a:lnTo>
                  <a:lnTo>
                    <a:pt x="0" y="954742"/>
                  </a:lnTo>
                  <a:lnTo>
                    <a:pt x="477371" y="0"/>
                  </a:lnTo>
                  <a:close/>
                </a:path>
              </a:pathLst>
            </a:custGeom>
            <a:gradFill>
              <a:gsLst>
                <a:gs pos="0">
                  <a:srgbClr val="E30613"/>
                </a:gs>
                <a:gs pos="100000">
                  <a:srgbClr val="81040B"/>
                </a:gs>
              </a:gsLst>
              <a:lin ang="3600000" scaled="0"/>
            </a:gradFill>
            <a:ln w="25400">
              <a:noFill/>
            </a:ln>
            <a:effectLst>
              <a:innerShdw blurRad="63500" dist="381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1" name="文本框 20"/>
            <p:cNvSpPr txBox="1"/>
            <p:nvPr/>
          </p:nvSpPr>
          <p:spPr>
            <a:xfrm>
              <a:off x="4680253" y="4402785"/>
              <a:ext cx="915635" cy="830997"/>
            </a:xfrm>
            <a:prstGeom prst="rect">
              <a:avLst/>
            </a:prstGeom>
            <a:noFill/>
          </p:spPr>
          <p:txBody>
            <a:bodyPr wrap="none" rtlCol="0">
              <a:spAutoFit/>
            </a:bodyPr>
            <a:lstStyle/>
            <a:p>
              <a:r>
                <a:rPr lang="en-US" altLang="zh-CN" sz="4800" b="1" dirty="0" smtClean="0">
                  <a:gradFill>
                    <a:gsLst>
                      <a:gs pos="0">
                        <a:srgbClr val="E30613"/>
                      </a:gs>
                      <a:gs pos="100000">
                        <a:srgbClr val="81040B"/>
                      </a:gs>
                    </a:gsLst>
                    <a:lin ang="3600000" scaled="0"/>
                  </a:gradFill>
                  <a:latin typeface="Arial Rounded MT Bold" panose="020F0704030504030204" pitchFamily="34" charset="0"/>
                  <a:ea typeface="Kozuka Mincho Pr6N H" panose="02020900000000000000" pitchFamily="18" charset="-128"/>
                  <a:cs typeface="Arial Unicode MS" panose="020B0604020202020204" charset="-122"/>
                </a:rPr>
                <a:t>03</a:t>
              </a:r>
              <a:endParaRPr lang="zh-CN" altLang="en-US" sz="4800" b="1" dirty="0">
                <a:gradFill>
                  <a:gsLst>
                    <a:gs pos="0">
                      <a:srgbClr val="E30613"/>
                    </a:gs>
                    <a:gs pos="100000">
                      <a:srgbClr val="81040B"/>
                    </a:gs>
                  </a:gsLst>
                  <a:lin ang="3600000" scaled="0"/>
                </a:gradFill>
                <a:latin typeface="Arial Rounded MT Bold" panose="020F0704030504030204" pitchFamily="34" charset="0"/>
                <a:ea typeface="Kozuka Mincho Pr6N H" panose="02020900000000000000" pitchFamily="18" charset="-128"/>
                <a:cs typeface="Arial Unicode MS" panose="020B0604020202020204" charset="-122"/>
              </a:endParaRPr>
            </a:p>
          </p:txBody>
        </p:sp>
        <p:sp>
          <p:nvSpPr>
            <p:cNvPr id="22" name="Freeform 16"/>
            <p:cNvSpPr>
              <a:spLocks noEditPoints="1"/>
            </p:cNvSpPr>
            <p:nvPr/>
          </p:nvSpPr>
          <p:spPr bwMode="auto">
            <a:xfrm>
              <a:off x="4870125" y="3754713"/>
              <a:ext cx="511402" cy="407827"/>
            </a:xfrm>
            <a:custGeom>
              <a:avLst/>
              <a:gdLst>
                <a:gd name="T0" fmla="*/ 1238 w 1238"/>
                <a:gd name="T1" fmla="*/ 579 h 986"/>
                <a:gd name="T2" fmla="*/ 424 w 1238"/>
                <a:gd name="T3" fmla="*/ 579 h 986"/>
                <a:gd name="T4" fmla="*/ 443 w 1238"/>
                <a:gd name="T5" fmla="*/ 209 h 986"/>
                <a:gd name="T6" fmla="*/ 357 w 1238"/>
                <a:gd name="T7" fmla="*/ 223 h 986"/>
                <a:gd name="T8" fmla="*/ 329 w 1238"/>
                <a:gd name="T9" fmla="*/ 254 h 986"/>
                <a:gd name="T10" fmla="*/ 441 w 1238"/>
                <a:gd name="T11" fmla="*/ 316 h 986"/>
                <a:gd name="T12" fmla="*/ 311 w 1238"/>
                <a:gd name="T13" fmla="*/ 0 h 986"/>
                <a:gd name="T14" fmla="*/ 311 w 1238"/>
                <a:gd name="T15" fmla="*/ 620 h 986"/>
                <a:gd name="T16" fmla="*/ 367 w 1238"/>
                <a:gd name="T17" fmla="*/ 550 h 986"/>
                <a:gd name="T18" fmla="*/ 329 w 1238"/>
                <a:gd name="T19" fmla="*/ 473 h 986"/>
                <a:gd name="T20" fmla="*/ 295 w 1238"/>
                <a:gd name="T21" fmla="*/ 516 h 986"/>
                <a:gd name="T22" fmla="*/ 168 w 1238"/>
                <a:gd name="T23" fmla="*/ 370 h 986"/>
                <a:gd name="T24" fmla="*/ 295 w 1238"/>
                <a:gd name="T25" fmla="*/ 410 h 986"/>
                <a:gd name="T26" fmla="*/ 229 w 1238"/>
                <a:gd name="T27" fmla="*/ 307 h 986"/>
                <a:gd name="T28" fmla="*/ 295 w 1238"/>
                <a:gd name="T29" fmla="*/ 127 h 986"/>
                <a:gd name="T30" fmla="*/ 329 w 1238"/>
                <a:gd name="T31" fmla="*/ 104 h 986"/>
                <a:gd name="T32" fmla="*/ 443 w 1238"/>
                <a:gd name="T33" fmla="*/ 209 h 986"/>
                <a:gd name="T34" fmla="*/ 295 w 1238"/>
                <a:gd name="T35" fmla="*/ 186 h 986"/>
                <a:gd name="T36" fmla="*/ 295 w 1238"/>
                <a:gd name="T37" fmla="*/ 245 h 986"/>
                <a:gd name="T38" fmla="*/ 329 w 1238"/>
                <a:gd name="T39" fmla="*/ 413 h 986"/>
                <a:gd name="T40" fmla="*/ 357 w 1238"/>
                <a:gd name="T41" fmla="*/ 398 h 986"/>
                <a:gd name="T42" fmla="*/ 359 w 1238"/>
                <a:gd name="T43" fmla="*/ 356 h 986"/>
                <a:gd name="T44" fmla="*/ 329 w 1238"/>
                <a:gd name="T45" fmla="*/ 413 h 986"/>
                <a:gd name="T46" fmla="*/ 854 w 1238"/>
                <a:gd name="T47" fmla="*/ 713 h 986"/>
                <a:gd name="T48" fmla="*/ 904 w 1238"/>
                <a:gd name="T49" fmla="*/ 665 h 986"/>
                <a:gd name="T50" fmla="*/ 854 w 1238"/>
                <a:gd name="T51" fmla="*/ 617 h 986"/>
                <a:gd name="T52" fmla="*/ 810 w 1238"/>
                <a:gd name="T53" fmla="*/ 416 h 986"/>
                <a:gd name="T54" fmla="*/ 784 w 1238"/>
                <a:gd name="T55" fmla="*/ 477 h 986"/>
                <a:gd name="T56" fmla="*/ 810 w 1238"/>
                <a:gd name="T57" fmla="*/ 416 h 986"/>
                <a:gd name="T58" fmla="*/ 1004 w 1238"/>
                <a:gd name="T59" fmla="*/ 447 h 986"/>
                <a:gd name="T60" fmla="*/ 854 w 1238"/>
                <a:gd name="T61" fmla="*/ 418 h 986"/>
                <a:gd name="T62" fmla="*/ 977 w 1238"/>
                <a:gd name="T63" fmla="*/ 557 h 986"/>
                <a:gd name="T64" fmla="*/ 854 w 1238"/>
                <a:gd name="T65" fmla="*/ 792 h 986"/>
                <a:gd name="T66" fmla="*/ 810 w 1238"/>
                <a:gd name="T67" fmla="*/ 849 h 986"/>
                <a:gd name="T68" fmla="*/ 643 w 1238"/>
                <a:gd name="T69" fmla="*/ 658 h 986"/>
                <a:gd name="T70" fmla="*/ 810 w 1238"/>
                <a:gd name="T71" fmla="*/ 710 h 986"/>
                <a:gd name="T72" fmla="*/ 724 w 1238"/>
                <a:gd name="T73" fmla="*/ 575 h 986"/>
                <a:gd name="T74" fmla="*/ 810 w 1238"/>
                <a:gd name="T75" fmla="*/ 339 h 986"/>
                <a:gd name="T76" fmla="*/ 854 w 1238"/>
                <a:gd name="T77" fmla="*/ 309 h 986"/>
                <a:gd name="T78" fmla="*/ 1004 w 1238"/>
                <a:gd name="T79" fmla="*/ 447 h 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38" h="986">
                  <a:moveTo>
                    <a:pt x="831" y="172"/>
                  </a:moveTo>
                  <a:cubicBezTo>
                    <a:pt x="1055" y="172"/>
                    <a:pt x="1238" y="354"/>
                    <a:pt x="1238" y="579"/>
                  </a:cubicBezTo>
                  <a:cubicBezTo>
                    <a:pt x="1238" y="804"/>
                    <a:pt x="1055" y="986"/>
                    <a:pt x="831" y="986"/>
                  </a:cubicBezTo>
                  <a:cubicBezTo>
                    <a:pt x="606" y="986"/>
                    <a:pt x="424" y="804"/>
                    <a:pt x="424" y="579"/>
                  </a:cubicBezTo>
                  <a:cubicBezTo>
                    <a:pt x="424" y="354"/>
                    <a:pt x="606" y="172"/>
                    <a:pt x="831" y="172"/>
                  </a:cubicBezTo>
                  <a:close/>
                  <a:moveTo>
                    <a:pt x="443" y="209"/>
                  </a:moveTo>
                  <a:lnTo>
                    <a:pt x="443" y="209"/>
                  </a:lnTo>
                  <a:lnTo>
                    <a:pt x="357" y="223"/>
                  </a:lnTo>
                  <a:cubicBezTo>
                    <a:pt x="350" y="204"/>
                    <a:pt x="346" y="197"/>
                    <a:pt x="329" y="187"/>
                  </a:cubicBezTo>
                  <a:lnTo>
                    <a:pt x="329" y="254"/>
                  </a:lnTo>
                  <a:cubicBezTo>
                    <a:pt x="375" y="266"/>
                    <a:pt x="406" y="279"/>
                    <a:pt x="422" y="293"/>
                  </a:cubicBezTo>
                  <a:cubicBezTo>
                    <a:pt x="430" y="300"/>
                    <a:pt x="436" y="308"/>
                    <a:pt x="441" y="316"/>
                  </a:cubicBezTo>
                  <a:cubicBezTo>
                    <a:pt x="480" y="260"/>
                    <a:pt x="533" y="215"/>
                    <a:pt x="594" y="185"/>
                  </a:cubicBezTo>
                  <a:cubicBezTo>
                    <a:pt x="546" y="76"/>
                    <a:pt x="437" y="0"/>
                    <a:pt x="311" y="0"/>
                  </a:cubicBezTo>
                  <a:cubicBezTo>
                    <a:pt x="139" y="0"/>
                    <a:pt x="0" y="139"/>
                    <a:pt x="0" y="310"/>
                  </a:cubicBezTo>
                  <a:cubicBezTo>
                    <a:pt x="0" y="481"/>
                    <a:pt x="139" y="620"/>
                    <a:pt x="311" y="620"/>
                  </a:cubicBezTo>
                  <a:cubicBezTo>
                    <a:pt x="331" y="620"/>
                    <a:pt x="352" y="618"/>
                    <a:pt x="372" y="614"/>
                  </a:cubicBezTo>
                  <a:cubicBezTo>
                    <a:pt x="368" y="593"/>
                    <a:pt x="367" y="572"/>
                    <a:pt x="367" y="550"/>
                  </a:cubicBezTo>
                  <a:cubicBezTo>
                    <a:pt x="367" y="521"/>
                    <a:pt x="370" y="493"/>
                    <a:pt x="376" y="465"/>
                  </a:cubicBezTo>
                  <a:cubicBezTo>
                    <a:pt x="361" y="470"/>
                    <a:pt x="345" y="472"/>
                    <a:pt x="329" y="473"/>
                  </a:cubicBezTo>
                  <a:lnTo>
                    <a:pt x="329" y="516"/>
                  </a:lnTo>
                  <a:lnTo>
                    <a:pt x="295" y="516"/>
                  </a:lnTo>
                  <a:lnTo>
                    <a:pt x="295" y="473"/>
                  </a:lnTo>
                  <a:cubicBezTo>
                    <a:pt x="226" y="467"/>
                    <a:pt x="180" y="440"/>
                    <a:pt x="168" y="370"/>
                  </a:cubicBezTo>
                  <a:lnTo>
                    <a:pt x="261" y="359"/>
                  </a:lnTo>
                  <a:cubicBezTo>
                    <a:pt x="265" y="385"/>
                    <a:pt x="271" y="398"/>
                    <a:pt x="295" y="410"/>
                  </a:cubicBezTo>
                  <a:lnTo>
                    <a:pt x="295" y="329"/>
                  </a:lnTo>
                  <a:cubicBezTo>
                    <a:pt x="264" y="320"/>
                    <a:pt x="242" y="313"/>
                    <a:pt x="229" y="307"/>
                  </a:cubicBezTo>
                  <a:cubicBezTo>
                    <a:pt x="173" y="279"/>
                    <a:pt x="166" y="200"/>
                    <a:pt x="210" y="157"/>
                  </a:cubicBezTo>
                  <a:cubicBezTo>
                    <a:pt x="229" y="139"/>
                    <a:pt x="257" y="129"/>
                    <a:pt x="295" y="127"/>
                  </a:cubicBezTo>
                  <a:lnTo>
                    <a:pt x="295" y="104"/>
                  </a:lnTo>
                  <a:lnTo>
                    <a:pt x="329" y="104"/>
                  </a:lnTo>
                  <a:lnTo>
                    <a:pt x="329" y="127"/>
                  </a:lnTo>
                  <a:cubicBezTo>
                    <a:pt x="384" y="130"/>
                    <a:pt x="430" y="151"/>
                    <a:pt x="443" y="209"/>
                  </a:cubicBezTo>
                  <a:close/>
                  <a:moveTo>
                    <a:pt x="295" y="186"/>
                  </a:moveTo>
                  <a:lnTo>
                    <a:pt x="295" y="186"/>
                  </a:lnTo>
                  <a:cubicBezTo>
                    <a:pt x="274" y="193"/>
                    <a:pt x="259" y="212"/>
                    <a:pt x="275" y="233"/>
                  </a:cubicBezTo>
                  <a:cubicBezTo>
                    <a:pt x="279" y="238"/>
                    <a:pt x="285" y="242"/>
                    <a:pt x="295" y="245"/>
                  </a:cubicBezTo>
                  <a:lnTo>
                    <a:pt x="295" y="186"/>
                  </a:lnTo>
                  <a:close/>
                  <a:moveTo>
                    <a:pt x="329" y="413"/>
                  </a:moveTo>
                  <a:lnTo>
                    <a:pt x="329" y="413"/>
                  </a:lnTo>
                  <a:cubicBezTo>
                    <a:pt x="342" y="410"/>
                    <a:pt x="351" y="405"/>
                    <a:pt x="357" y="398"/>
                  </a:cubicBezTo>
                  <a:cubicBezTo>
                    <a:pt x="363" y="392"/>
                    <a:pt x="366" y="384"/>
                    <a:pt x="366" y="376"/>
                  </a:cubicBezTo>
                  <a:cubicBezTo>
                    <a:pt x="366" y="368"/>
                    <a:pt x="364" y="362"/>
                    <a:pt x="359" y="356"/>
                  </a:cubicBezTo>
                  <a:cubicBezTo>
                    <a:pt x="354" y="350"/>
                    <a:pt x="344" y="344"/>
                    <a:pt x="329" y="339"/>
                  </a:cubicBezTo>
                  <a:lnTo>
                    <a:pt x="329" y="413"/>
                  </a:lnTo>
                  <a:close/>
                  <a:moveTo>
                    <a:pt x="854" y="713"/>
                  </a:moveTo>
                  <a:lnTo>
                    <a:pt x="854" y="713"/>
                  </a:lnTo>
                  <a:cubicBezTo>
                    <a:pt x="871" y="710"/>
                    <a:pt x="884" y="703"/>
                    <a:pt x="892" y="695"/>
                  </a:cubicBezTo>
                  <a:cubicBezTo>
                    <a:pt x="900" y="686"/>
                    <a:pt x="904" y="676"/>
                    <a:pt x="904" y="665"/>
                  </a:cubicBezTo>
                  <a:cubicBezTo>
                    <a:pt x="904" y="656"/>
                    <a:pt x="901" y="647"/>
                    <a:pt x="894" y="639"/>
                  </a:cubicBezTo>
                  <a:cubicBezTo>
                    <a:pt x="887" y="631"/>
                    <a:pt x="874" y="624"/>
                    <a:pt x="854" y="617"/>
                  </a:cubicBezTo>
                  <a:lnTo>
                    <a:pt x="854" y="713"/>
                  </a:lnTo>
                  <a:close/>
                  <a:moveTo>
                    <a:pt x="810" y="416"/>
                  </a:moveTo>
                  <a:lnTo>
                    <a:pt x="810" y="416"/>
                  </a:lnTo>
                  <a:cubicBezTo>
                    <a:pt x="783" y="426"/>
                    <a:pt x="763" y="451"/>
                    <a:pt x="784" y="477"/>
                  </a:cubicBezTo>
                  <a:cubicBezTo>
                    <a:pt x="789" y="484"/>
                    <a:pt x="798" y="489"/>
                    <a:pt x="810" y="494"/>
                  </a:cubicBezTo>
                  <a:lnTo>
                    <a:pt x="810" y="416"/>
                  </a:lnTo>
                  <a:close/>
                  <a:moveTo>
                    <a:pt x="1004" y="447"/>
                  </a:moveTo>
                  <a:lnTo>
                    <a:pt x="1004" y="447"/>
                  </a:lnTo>
                  <a:lnTo>
                    <a:pt x="892" y="464"/>
                  </a:lnTo>
                  <a:cubicBezTo>
                    <a:pt x="883" y="440"/>
                    <a:pt x="877" y="430"/>
                    <a:pt x="854" y="418"/>
                  </a:cubicBezTo>
                  <a:lnTo>
                    <a:pt x="854" y="505"/>
                  </a:lnTo>
                  <a:cubicBezTo>
                    <a:pt x="916" y="521"/>
                    <a:pt x="956" y="539"/>
                    <a:pt x="977" y="557"/>
                  </a:cubicBezTo>
                  <a:cubicBezTo>
                    <a:pt x="1043" y="616"/>
                    <a:pt x="1024" y="719"/>
                    <a:pt x="953" y="765"/>
                  </a:cubicBezTo>
                  <a:cubicBezTo>
                    <a:pt x="925" y="783"/>
                    <a:pt x="892" y="791"/>
                    <a:pt x="854" y="792"/>
                  </a:cubicBezTo>
                  <a:lnTo>
                    <a:pt x="854" y="849"/>
                  </a:lnTo>
                  <a:lnTo>
                    <a:pt x="810" y="849"/>
                  </a:lnTo>
                  <a:lnTo>
                    <a:pt x="810" y="792"/>
                  </a:lnTo>
                  <a:cubicBezTo>
                    <a:pt x="720" y="784"/>
                    <a:pt x="660" y="750"/>
                    <a:pt x="643" y="658"/>
                  </a:cubicBezTo>
                  <a:lnTo>
                    <a:pt x="765" y="644"/>
                  </a:lnTo>
                  <a:cubicBezTo>
                    <a:pt x="772" y="677"/>
                    <a:pt x="779" y="695"/>
                    <a:pt x="810" y="710"/>
                  </a:cubicBezTo>
                  <a:lnTo>
                    <a:pt x="810" y="604"/>
                  </a:lnTo>
                  <a:cubicBezTo>
                    <a:pt x="770" y="593"/>
                    <a:pt x="741" y="583"/>
                    <a:pt x="724" y="575"/>
                  </a:cubicBezTo>
                  <a:cubicBezTo>
                    <a:pt x="650" y="539"/>
                    <a:pt x="641" y="434"/>
                    <a:pt x="699" y="379"/>
                  </a:cubicBezTo>
                  <a:cubicBezTo>
                    <a:pt x="724" y="355"/>
                    <a:pt x="761" y="341"/>
                    <a:pt x="810" y="339"/>
                  </a:cubicBezTo>
                  <a:lnTo>
                    <a:pt x="810" y="309"/>
                  </a:lnTo>
                  <a:lnTo>
                    <a:pt x="854" y="309"/>
                  </a:lnTo>
                  <a:lnTo>
                    <a:pt x="854" y="339"/>
                  </a:lnTo>
                  <a:cubicBezTo>
                    <a:pt x="927" y="343"/>
                    <a:pt x="987" y="370"/>
                    <a:pt x="1004" y="447"/>
                  </a:cubicBezTo>
                  <a:close/>
                </a:path>
              </a:pathLst>
            </a:custGeom>
            <a:solidFill>
              <a:srgbClr val="FDFDFD"/>
            </a:solidFill>
            <a:ln>
              <a:noFill/>
            </a:ln>
          </p:spPr>
          <p:txBody>
            <a:bodyPr vert="horz" wrap="square" lIns="91440" tIns="45720" rIns="91440" bIns="45720" numCol="1" anchor="t" anchorCtr="0" compatLnSpc="1"/>
            <a:lstStyle/>
            <a:p>
              <a:endParaRPr lang="zh-CN" altLang="en-US">
                <a:solidFill>
                  <a:schemeClr val="accent2"/>
                </a:solidFill>
              </a:endParaRPr>
            </a:p>
          </p:txBody>
        </p:sp>
      </p:grpSp>
      <p:grpSp>
        <p:nvGrpSpPr>
          <p:cNvPr id="23" name="组合 22"/>
          <p:cNvGrpSpPr/>
          <p:nvPr/>
        </p:nvGrpSpPr>
        <p:grpSpPr>
          <a:xfrm>
            <a:off x="4044892" y="1646226"/>
            <a:ext cx="2166180" cy="1867397"/>
            <a:chOff x="4044892" y="1336737"/>
            <a:chExt cx="2166180" cy="1867397"/>
          </a:xfrm>
        </p:grpSpPr>
        <p:sp>
          <p:nvSpPr>
            <p:cNvPr id="24" name="六边形 23"/>
            <p:cNvSpPr/>
            <p:nvPr/>
          </p:nvSpPr>
          <p:spPr>
            <a:xfrm>
              <a:off x="4044892" y="1336737"/>
              <a:ext cx="2166180" cy="1867397"/>
            </a:xfrm>
            <a:prstGeom prst="hexagon">
              <a:avLst/>
            </a:prstGeom>
            <a:gradFill>
              <a:gsLst>
                <a:gs pos="100000">
                  <a:schemeClr val="bg1"/>
                </a:gs>
                <a:gs pos="0">
                  <a:schemeClr val="bg1">
                    <a:lumMod val="85000"/>
                  </a:schemeClr>
                </a:gs>
              </a:gsLst>
              <a:lin ang="2700000" scaled="1"/>
            </a:gradFill>
            <a:ln w="19050">
              <a:gradFill flip="none" rotWithShape="1">
                <a:gsLst>
                  <a:gs pos="0">
                    <a:schemeClr val="bg1"/>
                  </a:gs>
                  <a:gs pos="100000">
                    <a:schemeClr val="bg1">
                      <a:lumMod val="85000"/>
                    </a:schemeClr>
                  </a:gs>
                </a:gsLst>
                <a:lin ang="2700000" scaled="1"/>
                <a:tileRect/>
              </a:gradFill>
            </a:ln>
            <a:effectLst>
              <a:outerShdw blurRad="190500" dist="63500" dir="2700000" algn="tl" rotWithShape="0">
                <a:prstClr val="black">
                  <a:alpha val="30000"/>
                </a:prstClr>
              </a:outerShdw>
              <a:softEdge rad="0"/>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endParaRPr>
            </a:p>
          </p:txBody>
        </p:sp>
        <p:sp>
          <p:nvSpPr>
            <p:cNvPr id="25" name="任意多边形 24"/>
            <p:cNvSpPr/>
            <p:nvPr/>
          </p:nvSpPr>
          <p:spPr>
            <a:xfrm>
              <a:off x="4271446" y="1452959"/>
              <a:ext cx="1718302" cy="747230"/>
            </a:xfrm>
            <a:custGeom>
              <a:avLst/>
              <a:gdLst>
                <a:gd name="connsiteX0" fmla="*/ 477371 w 2215000"/>
                <a:gd name="connsiteY0" fmla="*/ 0 h 963359"/>
                <a:gd name="connsiteX1" fmla="*/ 1737629 w 2215000"/>
                <a:gd name="connsiteY1" fmla="*/ 0 h 963359"/>
                <a:gd name="connsiteX2" fmla="*/ 2215000 w 2215000"/>
                <a:gd name="connsiteY2" fmla="*/ 954742 h 963359"/>
                <a:gd name="connsiteX3" fmla="*/ 2210692 w 2215000"/>
                <a:gd name="connsiteY3" fmla="*/ 963359 h 963359"/>
                <a:gd name="connsiteX4" fmla="*/ 4309 w 2215000"/>
                <a:gd name="connsiteY4" fmla="*/ 963359 h 963359"/>
                <a:gd name="connsiteX5" fmla="*/ 0 w 2215000"/>
                <a:gd name="connsiteY5" fmla="*/ 954742 h 963359"/>
                <a:gd name="connsiteX6" fmla="*/ 477371 w 2215000"/>
                <a:gd name="connsiteY6" fmla="*/ 0 h 963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5000" h="963359">
                  <a:moveTo>
                    <a:pt x="477371" y="0"/>
                  </a:moveTo>
                  <a:lnTo>
                    <a:pt x="1737629" y="0"/>
                  </a:lnTo>
                  <a:lnTo>
                    <a:pt x="2215000" y="954742"/>
                  </a:lnTo>
                  <a:lnTo>
                    <a:pt x="2210692" y="963359"/>
                  </a:lnTo>
                  <a:lnTo>
                    <a:pt x="4309" y="963359"/>
                  </a:lnTo>
                  <a:lnTo>
                    <a:pt x="0" y="954742"/>
                  </a:lnTo>
                  <a:lnTo>
                    <a:pt x="477371" y="0"/>
                  </a:lnTo>
                  <a:close/>
                </a:path>
              </a:pathLst>
            </a:custGeom>
            <a:gradFill>
              <a:gsLst>
                <a:gs pos="0">
                  <a:srgbClr val="E30613"/>
                </a:gs>
                <a:gs pos="100000">
                  <a:srgbClr val="81040B"/>
                </a:gs>
              </a:gsLst>
              <a:lin ang="3600000" scaled="0"/>
            </a:gradFill>
            <a:ln w="25400">
              <a:noFill/>
            </a:ln>
            <a:effectLst>
              <a:innerShdw blurRad="63500" dist="381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7" name="文本框 26"/>
            <p:cNvSpPr txBox="1"/>
            <p:nvPr/>
          </p:nvSpPr>
          <p:spPr>
            <a:xfrm>
              <a:off x="4680254" y="2295821"/>
              <a:ext cx="915635" cy="830997"/>
            </a:xfrm>
            <a:prstGeom prst="rect">
              <a:avLst/>
            </a:prstGeom>
            <a:noFill/>
          </p:spPr>
          <p:txBody>
            <a:bodyPr wrap="none" rtlCol="0">
              <a:spAutoFit/>
            </a:bodyPr>
            <a:lstStyle/>
            <a:p>
              <a:r>
                <a:rPr lang="en-US" altLang="zh-CN" sz="4800" b="1" dirty="0" smtClean="0">
                  <a:gradFill>
                    <a:gsLst>
                      <a:gs pos="0">
                        <a:srgbClr val="E30613"/>
                      </a:gs>
                      <a:gs pos="100000">
                        <a:srgbClr val="81040B"/>
                      </a:gs>
                    </a:gsLst>
                    <a:lin ang="3600000" scaled="0"/>
                  </a:gradFill>
                  <a:latin typeface="Arial Rounded MT Bold" panose="020F0704030504030204" pitchFamily="34" charset="0"/>
                  <a:ea typeface="Kozuka Mincho Pr6N H" panose="02020900000000000000" pitchFamily="18" charset="-128"/>
                  <a:cs typeface="Arial Unicode MS" panose="020B0604020202020204" charset="-122"/>
                </a:rPr>
                <a:t>01</a:t>
              </a:r>
              <a:endParaRPr lang="zh-CN" altLang="en-US" sz="4800" b="1" dirty="0">
                <a:gradFill>
                  <a:gsLst>
                    <a:gs pos="0">
                      <a:srgbClr val="E30613"/>
                    </a:gs>
                    <a:gs pos="100000">
                      <a:srgbClr val="81040B"/>
                    </a:gs>
                  </a:gsLst>
                  <a:lin ang="3600000" scaled="0"/>
                </a:gradFill>
                <a:latin typeface="Arial Rounded MT Bold" panose="020F0704030504030204" pitchFamily="34" charset="0"/>
                <a:ea typeface="Kozuka Mincho Pr6N H" panose="02020900000000000000" pitchFamily="18" charset="-128"/>
                <a:cs typeface="Arial Unicode MS" panose="020B0604020202020204" charset="-122"/>
              </a:endParaRPr>
            </a:p>
          </p:txBody>
        </p:sp>
        <p:sp>
          <p:nvSpPr>
            <p:cNvPr id="28" name="Freeform 48"/>
            <p:cNvSpPr>
              <a:spLocks noEditPoints="1"/>
            </p:cNvSpPr>
            <p:nvPr/>
          </p:nvSpPr>
          <p:spPr bwMode="auto">
            <a:xfrm>
              <a:off x="4902391" y="1610641"/>
              <a:ext cx="451177" cy="431866"/>
            </a:xfrm>
            <a:custGeom>
              <a:avLst/>
              <a:gdLst>
                <a:gd name="T0" fmla="*/ 419 w 628"/>
                <a:gd name="T1" fmla="*/ 232 h 600"/>
                <a:gd name="T2" fmla="*/ 411 w 628"/>
                <a:gd name="T3" fmla="*/ 249 h 600"/>
                <a:gd name="T4" fmla="*/ 408 w 628"/>
                <a:gd name="T5" fmla="*/ 261 h 600"/>
                <a:gd name="T6" fmla="*/ 409 w 628"/>
                <a:gd name="T7" fmla="*/ 283 h 600"/>
                <a:gd name="T8" fmla="*/ 417 w 628"/>
                <a:gd name="T9" fmla="*/ 304 h 600"/>
                <a:gd name="T10" fmla="*/ 424 w 628"/>
                <a:gd name="T11" fmla="*/ 315 h 600"/>
                <a:gd name="T12" fmla="*/ 441 w 628"/>
                <a:gd name="T13" fmla="*/ 330 h 600"/>
                <a:gd name="T14" fmla="*/ 453 w 628"/>
                <a:gd name="T15" fmla="*/ 335 h 600"/>
                <a:gd name="T16" fmla="*/ 478 w 628"/>
                <a:gd name="T17" fmla="*/ 200 h 600"/>
                <a:gd name="T18" fmla="*/ 449 w 628"/>
                <a:gd name="T19" fmla="*/ 206 h 600"/>
                <a:gd name="T20" fmla="*/ 433 w 628"/>
                <a:gd name="T21" fmla="*/ 216 h 600"/>
                <a:gd name="T22" fmla="*/ 425 w 628"/>
                <a:gd name="T23" fmla="*/ 224 h 600"/>
                <a:gd name="T24" fmla="*/ 384 w 628"/>
                <a:gd name="T25" fmla="*/ 70 h 600"/>
                <a:gd name="T26" fmla="*/ 314 w 628"/>
                <a:gd name="T27" fmla="*/ 140 h 600"/>
                <a:gd name="T28" fmla="*/ 379 w 628"/>
                <a:gd name="T29" fmla="*/ 283 h 600"/>
                <a:gd name="T30" fmla="*/ 379 w 628"/>
                <a:gd name="T31" fmla="*/ 254 h 600"/>
                <a:gd name="T32" fmla="*/ 359 w 628"/>
                <a:gd name="T33" fmla="*/ 154 h 600"/>
                <a:gd name="T34" fmla="*/ 250 w 628"/>
                <a:gd name="T35" fmla="*/ 270 h 600"/>
                <a:gd name="T36" fmla="*/ 314 w 628"/>
                <a:gd name="T37" fmla="*/ 396 h 600"/>
                <a:gd name="T38" fmla="*/ 282 w 628"/>
                <a:gd name="T39" fmla="*/ 400 h 600"/>
                <a:gd name="T40" fmla="*/ 267 w 628"/>
                <a:gd name="T41" fmla="*/ 382 h 600"/>
                <a:gd name="T42" fmla="*/ 257 w 628"/>
                <a:gd name="T43" fmla="*/ 374 h 600"/>
                <a:gd name="T44" fmla="*/ 214 w 628"/>
                <a:gd name="T45" fmla="*/ 356 h 600"/>
                <a:gd name="T46" fmla="*/ 195 w 628"/>
                <a:gd name="T47" fmla="*/ 354 h 600"/>
                <a:gd name="T48" fmla="*/ 0 w 628"/>
                <a:gd name="T49" fmla="*/ 600 h 600"/>
                <a:gd name="T50" fmla="*/ 83 w 628"/>
                <a:gd name="T51" fmla="*/ 454 h 600"/>
                <a:gd name="T52" fmla="*/ 216 w 628"/>
                <a:gd name="T53" fmla="*/ 454 h 600"/>
                <a:gd name="T54" fmla="*/ 301 w 628"/>
                <a:gd name="T55" fmla="*/ 600 h 600"/>
                <a:gd name="T56" fmla="*/ 282 w 628"/>
                <a:gd name="T57" fmla="*/ 400 h 600"/>
                <a:gd name="T58" fmla="*/ 433 w 628"/>
                <a:gd name="T59" fmla="*/ 354 h 600"/>
                <a:gd name="T60" fmla="*/ 413 w 628"/>
                <a:gd name="T61" fmla="*/ 356 h 600"/>
                <a:gd name="T62" fmla="*/ 361 w 628"/>
                <a:gd name="T63" fmla="*/ 382 h 600"/>
                <a:gd name="T64" fmla="*/ 353 w 628"/>
                <a:gd name="T65" fmla="*/ 391 h 600"/>
                <a:gd name="T66" fmla="*/ 389 w 628"/>
                <a:gd name="T67" fmla="*/ 600 h 600"/>
                <a:gd name="T68" fmla="*/ 410 w 628"/>
                <a:gd name="T69" fmla="*/ 600 h 600"/>
                <a:gd name="T70" fmla="*/ 564 w 628"/>
                <a:gd name="T71" fmla="*/ 454 h 600"/>
                <a:gd name="T72" fmla="*/ 628 w 628"/>
                <a:gd name="T73" fmla="*/ 460 h 600"/>
                <a:gd name="T74" fmla="*/ 151 w 628"/>
                <a:gd name="T75" fmla="*/ 340 h 600"/>
                <a:gd name="T76" fmla="*/ 186 w 628"/>
                <a:gd name="T77" fmla="*/ 330 h 600"/>
                <a:gd name="T78" fmla="*/ 196 w 628"/>
                <a:gd name="T79" fmla="*/ 323 h 600"/>
                <a:gd name="T80" fmla="*/ 216 w 628"/>
                <a:gd name="T81" fmla="*/ 295 h 600"/>
                <a:gd name="T82" fmla="*/ 219 w 628"/>
                <a:gd name="T83" fmla="*/ 281 h 600"/>
                <a:gd name="T84" fmla="*/ 219 w 628"/>
                <a:gd name="T85" fmla="*/ 258 h 600"/>
                <a:gd name="T86" fmla="*/ 214 w 628"/>
                <a:gd name="T87" fmla="*/ 241 h 600"/>
                <a:gd name="T88" fmla="*/ 208 w 628"/>
                <a:gd name="T89" fmla="*/ 231 h 600"/>
                <a:gd name="T90" fmla="*/ 195 w 628"/>
                <a:gd name="T91" fmla="*/ 217 h 600"/>
                <a:gd name="T92" fmla="*/ 186 w 628"/>
                <a:gd name="T93" fmla="*/ 210 h 600"/>
                <a:gd name="T94" fmla="*/ 151 w 628"/>
                <a:gd name="T95" fmla="*/ 20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28" h="600">
                  <a:moveTo>
                    <a:pt x="425" y="224"/>
                  </a:moveTo>
                  <a:cubicBezTo>
                    <a:pt x="423" y="226"/>
                    <a:pt x="421" y="229"/>
                    <a:pt x="420" y="231"/>
                  </a:cubicBezTo>
                  <a:cubicBezTo>
                    <a:pt x="419" y="231"/>
                    <a:pt x="419" y="232"/>
                    <a:pt x="419" y="232"/>
                  </a:cubicBezTo>
                  <a:cubicBezTo>
                    <a:pt x="418" y="234"/>
                    <a:pt x="416" y="236"/>
                    <a:pt x="415" y="239"/>
                  </a:cubicBezTo>
                  <a:cubicBezTo>
                    <a:pt x="415" y="240"/>
                    <a:pt x="414" y="240"/>
                    <a:pt x="414" y="241"/>
                  </a:cubicBezTo>
                  <a:cubicBezTo>
                    <a:pt x="413" y="244"/>
                    <a:pt x="412" y="246"/>
                    <a:pt x="411" y="249"/>
                  </a:cubicBezTo>
                  <a:cubicBezTo>
                    <a:pt x="411" y="249"/>
                    <a:pt x="411" y="250"/>
                    <a:pt x="411" y="250"/>
                  </a:cubicBezTo>
                  <a:cubicBezTo>
                    <a:pt x="410" y="253"/>
                    <a:pt x="409" y="255"/>
                    <a:pt x="409" y="258"/>
                  </a:cubicBezTo>
                  <a:cubicBezTo>
                    <a:pt x="409" y="259"/>
                    <a:pt x="409" y="260"/>
                    <a:pt x="408" y="261"/>
                  </a:cubicBezTo>
                  <a:cubicBezTo>
                    <a:pt x="408" y="264"/>
                    <a:pt x="408" y="267"/>
                    <a:pt x="408" y="270"/>
                  </a:cubicBezTo>
                  <a:cubicBezTo>
                    <a:pt x="408" y="274"/>
                    <a:pt x="408" y="278"/>
                    <a:pt x="409" y="281"/>
                  </a:cubicBezTo>
                  <a:cubicBezTo>
                    <a:pt x="409" y="282"/>
                    <a:pt x="409" y="283"/>
                    <a:pt x="409" y="283"/>
                  </a:cubicBezTo>
                  <a:cubicBezTo>
                    <a:pt x="410" y="287"/>
                    <a:pt x="411" y="290"/>
                    <a:pt x="412" y="293"/>
                  </a:cubicBezTo>
                  <a:cubicBezTo>
                    <a:pt x="412" y="294"/>
                    <a:pt x="412" y="294"/>
                    <a:pt x="412" y="295"/>
                  </a:cubicBezTo>
                  <a:cubicBezTo>
                    <a:pt x="414" y="298"/>
                    <a:pt x="415" y="301"/>
                    <a:pt x="417" y="304"/>
                  </a:cubicBezTo>
                  <a:cubicBezTo>
                    <a:pt x="417" y="305"/>
                    <a:pt x="417" y="305"/>
                    <a:pt x="418" y="306"/>
                  </a:cubicBezTo>
                  <a:cubicBezTo>
                    <a:pt x="420" y="309"/>
                    <a:pt x="422" y="312"/>
                    <a:pt x="424" y="315"/>
                  </a:cubicBezTo>
                  <a:cubicBezTo>
                    <a:pt x="424" y="315"/>
                    <a:pt x="424" y="315"/>
                    <a:pt x="424" y="315"/>
                  </a:cubicBezTo>
                  <a:cubicBezTo>
                    <a:pt x="427" y="318"/>
                    <a:pt x="429" y="320"/>
                    <a:pt x="432" y="323"/>
                  </a:cubicBezTo>
                  <a:cubicBezTo>
                    <a:pt x="432" y="323"/>
                    <a:pt x="432" y="323"/>
                    <a:pt x="432" y="323"/>
                  </a:cubicBezTo>
                  <a:cubicBezTo>
                    <a:pt x="435" y="326"/>
                    <a:pt x="438" y="328"/>
                    <a:pt x="441" y="330"/>
                  </a:cubicBezTo>
                  <a:cubicBezTo>
                    <a:pt x="442" y="330"/>
                    <a:pt x="442" y="330"/>
                    <a:pt x="442" y="330"/>
                  </a:cubicBezTo>
                  <a:cubicBezTo>
                    <a:pt x="446" y="332"/>
                    <a:pt x="449" y="334"/>
                    <a:pt x="452" y="335"/>
                  </a:cubicBezTo>
                  <a:cubicBezTo>
                    <a:pt x="453" y="335"/>
                    <a:pt x="453" y="335"/>
                    <a:pt x="453" y="335"/>
                  </a:cubicBezTo>
                  <a:cubicBezTo>
                    <a:pt x="461" y="338"/>
                    <a:pt x="469" y="340"/>
                    <a:pt x="478" y="340"/>
                  </a:cubicBezTo>
                  <a:cubicBezTo>
                    <a:pt x="516" y="340"/>
                    <a:pt x="547" y="309"/>
                    <a:pt x="547" y="270"/>
                  </a:cubicBezTo>
                  <a:cubicBezTo>
                    <a:pt x="547" y="231"/>
                    <a:pt x="516" y="200"/>
                    <a:pt x="478" y="200"/>
                  </a:cubicBezTo>
                  <a:cubicBezTo>
                    <a:pt x="468" y="200"/>
                    <a:pt x="458" y="202"/>
                    <a:pt x="450" y="206"/>
                  </a:cubicBezTo>
                  <a:cubicBezTo>
                    <a:pt x="450" y="206"/>
                    <a:pt x="450" y="206"/>
                    <a:pt x="450" y="206"/>
                  </a:cubicBezTo>
                  <a:cubicBezTo>
                    <a:pt x="449" y="206"/>
                    <a:pt x="449" y="206"/>
                    <a:pt x="449" y="206"/>
                  </a:cubicBezTo>
                  <a:cubicBezTo>
                    <a:pt x="446" y="208"/>
                    <a:pt x="444" y="209"/>
                    <a:pt x="442" y="210"/>
                  </a:cubicBezTo>
                  <a:cubicBezTo>
                    <a:pt x="441" y="210"/>
                    <a:pt x="441" y="211"/>
                    <a:pt x="440" y="211"/>
                  </a:cubicBezTo>
                  <a:cubicBezTo>
                    <a:pt x="438" y="213"/>
                    <a:pt x="435" y="215"/>
                    <a:pt x="433" y="216"/>
                  </a:cubicBezTo>
                  <a:cubicBezTo>
                    <a:pt x="433" y="217"/>
                    <a:pt x="432" y="217"/>
                    <a:pt x="432" y="217"/>
                  </a:cubicBezTo>
                  <a:cubicBezTo>
                    <a:pt x="430" y="219"/>
                    <a:pt x="428" y="221"/>
                    <a:pt x="426" y="223"/>
                  </a:cubicBezTo>
                  <a:cubicBezTo>
                    <a:pt x="426" y="223"/>
                    <a:pt x="425" y="224"/>
                    <a:pt x="425" y="224"/>
                  </a:cubicBezTo>
                  <a:close/>
                  <a:moveTo>
                    <a:pt x="314" y="140"/>
                  </a:moveTo>
                  <a:lnTo>
                    <a:pt x="314" y="140"/>
                  </a:lnTo>
                  <a:cubicBezTo>
                    <a:pt x="353" y="140"/>
                    <a:pt x="384" y="108"/>
                    <a:pt x="384" y="70"/>
                  </a:cubicBezTo>
                  <a:cubicBezTo>
                    <a:pt x="384" y="31"/>
                    <a:pt x="353" y="0"/>
                    <a:pt x="314" y="0"/>
                  </a:cubicBezTo>
                  <a:cubicBezTo>
                    <a:pt x="275" y="0"/>
                    <a:pt x="244" y="31"/>
                    <a:pt x="244" y="70"/>
                  </a:cubicBezTo>
                  <a:cubicBezTo>
                    <a:pt x="244" y="108"/>
                    <a:pt x="275" y="140"/>
                    <a:pt x="314" y="140"/>
                  </a:cubicBezTo>
                  <a:close/>
                  <a:moveTo>
                    <a:pt x="379" y="336"/>
                  </a:moveTo>
                  <a:lnTo>
                    <a:pt x="379" y="336"/>
                  </a:lnTo>
                  <a:lnTo>
                    <a:pt x="379" y="283"/>
                  </a:lnTo>
                  <a:cubicBezTo>
                    <a:pt x="379" y="279"/>
                    <a:pt x="378" y="274"/>
                    <a:pt x="378" y="270"/>
                  </a:cubicBezTo>
                  <a:cubicBezTo>
                    <a:pt x="378" y="266"/>
                    <a:pt x="379" y="262"/>
                    <a:pt x="379" y="257"/>
                  </a:cubicBezTo>
                  <a:lnTo>
                    <a:pt x="379" y="254"/>
                  </a:lnTo>
                  <a:lnTo>
                    <a:pt x="380" y="254"/>
                  </a:lnTo>
                  <a:cubicBezTo>
                    <a:pt x="385" y="223"/>
                    <a:pt x="404" y="197"/>
                    <a:pt x="431" y="183"/>
                  </a:cubicBezTo>
                  <a:cubicBezTo>
                    <a:pt x="412" y="165"/>
                    <a:pt x="387" y="154"/>
                    <a:pt x="359" y="154"/>
                  </a:cubicBezTo>
                  <a:lnTo>
                    <a:pt x="269" y="154"/>
                  </a:lnTo>
                  <a:cubicBezTo>
                    <a:pt x="241" y="154"/>
                    <a:pt x="216" y="165"/>
                    <a:pt x="197" y="183"/>
                  </a:cubicBezTo>
                  <a:cubicBezTo>
                    <a:pt x="228" y="199"/>
                    <a:pt x="250" y="232"/>
                    <a:pt x="250" y="270"/>
                  </a:cubicBezTo>
                  <a:cubicBezTo>
                    <a:pt x="250" y="278"/>
                    <a:pt x="249" y="285"/>
                    <a:pt x="247" y="293"/>
                  </a:cubicBezTo>
                  <a:lnTo>
                    <a:pt x="247" y="335"/>
                  </a:lnTo>
                  <a:cubicBezTo>
                    <a:pt x="276" y="347"/>
                    <a:pt x="299" y="369"/>
                    <a:pt x="314" y="396"/>
                  </a:cubicBezTo>
                  <a:cubicBezTo>
                    <a:pt x="328" y="369"/>
                    <a:pt x="352" y="348"/>
                    <a:pt x="379" y="336"/>
                  </a:cubicBezTo>
                  <a:close/>
                  <a:moveTo>
                    <a:pt x="282" y="400"/>
                  </a:moveTo>
                  <a:lnTo>
                    <a:pt x="282" y="400"/>
                  </a:lnTo>
                  <a:cubicBezTo>
                    <a:pt x="280" y="397"/>
                    <a:pt x="278" y="394"/>
                    <a:pt x="275" y="391"/>
                  </a:cubicBezTo>
                  <a:cubicBezTo>
                    <a:pt x="275" y="390"/>
                    <a:pt x="274" y="390"/>
                    <a:pt x="274" y="390"/>
                  </a:cubicBezTo>
                  <a:cubicBezTo>
                    <a:pt x="272" y="387"/>
                    <a:pt x="270" y="385"/>
                    <a:pt x="267" y="382"/>
                  </a:cubicBezTo>
                  <a:cubicBezTo>
                    <a:pt x="267" y="382"/>
                    <a:pt x="266" y="382"/>
                    <a:pt x="266" y="381"/>
                  </a:cubicBezTo>
                  <a:cubicBezTo>
                    <a:pt x="263" y="379"/>
                    <a:pt x="261" y="377"/>
                    <a:pt x="258" y="375"/>
                  </a:cubicBezTo>
                  <a:cubicBezTo>
                    <a:pt x="257" y="374"/>
                    <a:pt x="257" y="374"/>
                    <a:pt x="257" y="374"/>
                  </a:cubicBezTo>
                  <a:cubicBezTo>
                    <a:pt x="247" y="367"/>
                    <a:pt x="237" y="362"/>
                    <a:pt x="225" y="359"/>
                  </a:cubicBezTo>
                  <a:cubicBezTo>
                    <a:pt x="223" y="358"/>
                    <a:pt x="220" y="357"/>
                    <a:pt x="218" y="357"/>
                  </a:cubicBezTo>
                  <a:cubicBezTo>
                    <a:pt x="217" y="356"/>
                    <a:pt x="215" y="356"/>
                    <a:pt x="214" y="356"/>
                  </a:cubicBezTo>
                  <a:cubicBezTo>
                    <a:pt x="212" y="356"/>
                    <a:pt x="210" y="355"/>
                    <a:pt x="208" y="355"/>
                  </a:cubicBezTo>
                  <a:cubicBezTo>
                    <a:pt x="207" y="355"/>
                    <a:pt x="206" y="355"/>
                    <a:pt x="205" y="355"/>
                  </a:cubicBezTo>
                  <a:cubicBezTo>
                    <a:pt x="202" y="354"/>
                    <a:pt x="199" y="354"/>
                    <a:pt x="195" y="354"/>
                  </a:cubicBezTo>
                  <a:lnTo>
                    <a:pt x="105" y="354"/>
                  </a:lnTo>
                  <a:cubicBezTo>
                    <a:pt x="47" y="354"/>
                    <a:pt x="0" y="401"/>
                    <a:pt x="0" y="460"/>
                  </a:cubicBezTo>
                  <a:lnTo>
                    <a:pt x="0" y="600"/>
                  </a:lnTo>
                  <a:lnTo>
                    <a:pt x="62" y="600"/>
                  </a:lnTo>
                  <a:lnTo>
                    <a:pt x="62" y="454"/>
                  </a:lnTo>
                  <a:lnTo>
                    <a:pt x="83" y="454"/>
                  </a:lnTo>
                  <a:lnTo>
                    <a:pt x="83" y="600"/>
                  </a:lnTo>
                  <a:lnTo>
                    <a:pt x="216" y="600"/>
                  </a:lnTo>
                  <a:lnTo>
                    <a:pt x="216" y="454"/>
                  </a:lnTo>
                  <a:lnTo>
                    <a:pt x="237" y="454"/>
                  </a:lnTo>
                  <a:lnTo>
                    <a:pt x="237" y="600"/>
                  </a:lnTo>
                  <a:lnTo>
                    <a:pt x="301" y="600"/>
                  </a:lnTo>
                  <a:lnTo>
                    <a:pt x="301" y="460"/>
                  </a:lnTo>
                  <a:cubicBezTo>
                    <a:pt x="301" y="437"/>
                    <a:pt x="294" y="417"/>
                    <a:pt x="282" y="400"/>
                  </a:cubicBezTo>
                  <a:cubicBezTo>
                    <a:pt x="282" y="400"/>
                    <a:pt x="282" y="400"/>
                    <a:pt x="282" y="400"/>
                  </a:cubicBezTo>
                  <a:close/>
                  <a:moveTo>
                    <a:pt x="523" y="354"/>
                  </a:moveTo>
                  <a:lnTo>
                    <a:pt x="523" y="354"/>
                  </a:lnTo>
                  <a:lnTo>
                    <a:pt x="433" y="354"/>
                  </a:lnTo>
                  <a:cubicBezTo>
                    <a:pt x="429" y="354"/>
                    <a:pt x="426" y="354"/>
                    <a:pt x="423" y="355"/>
                  </a:cubicBezTo>
                  <a:cubicBezTo>
                    <a:pt x="422" y="355"/>
                    <a:pt x="421" y="355"/>
                    <a:pt x="420" y="355"/>
                  </a:cubicBezTo>
                  <a:cubicBezTo>
                    <a:pt x="418" y="355"/>
                    <a:pt x="415" y="356"/>
                    <a:pt x="413" y="356"/>
                  </a:cubicBezTo>
                  <a:cubicBezTo>
                    <a:pt x="412" y="356"/>
                    <a:pt x="411" y="356"/>
                    <a:pt x="410" y="357"/>
                  </a:cubicBezTo>
                  <a:cubicBezTo>
                    <a:pt x="408" y="357"/>
                    <a:pt x="405" y="358"/>
                    <a:pt x="403" y="358"/>
                  </a:cubicBezTo>
                  <a:cubicBezTo>
                    <a:pt x="387" y="363"/>
                    <a:pt x="373" y="371"/>
                    <a:pt x="361" y="382"/>
                  </a:cubicBezTo>
                  <a:cubicBezTo>
                    <a:pt x="361" y="382"/>
                    <a:pt x="361" y="382"/>
                    <a:pt x="361" y="383"/>
                  </a:cubicBezTo>
                  <a:cubicBezTo>
                    <a:pt x="358" y="385"/>
                    <a:pt x="356" y="388"/>
                    <a:pt x="353" y="390"/>
                  </a:cubicBezTo>
                  <a:cubicBezTo>
                    <a:pt x="353" y="390"/>
                    <a:pt x="353" y="391"/>
                    <a:pt x="353" y="391"/>
                  </a:cubicBezTo>
                  <a:cubicBezTo>
                    <a:pt x="337" y="409"/>
                    <a:pt x="327" y="433"/>
                    <a:pt x="327" y="460"/>
                  </a:cubicBezTo>
                  <a:lnTo>
                    <a:pt x="327" y="600"/>
                  </a:lnTo>
                  <a:lnTo>
                    <a:pt x="389" y="600"/>
                  </a:lnTo>
                  <a:lnTo>
                    <a:pt x="389" y="454"/>
                  </a:lnTo>
                  <a:lnTo>
                    <a:pt x="410" y="454"/>
                  </a:lnTo>
                  <a:lnTo>
                    <a:pt x="410" y="600"/>
                  </a:lnTo>
                  <a:lnTo>
                    <a:pt x="543" y="600"/>
                  </a:lnTo>
                  <a:lnTo>
                    <a:pt x="543" y="454"/>
                  </a:lnTo>
                  <a:lnTo>
                    <a:pt x="564" y="454"/>
                  </a:lnTo>
                  <a:lnTo>
                    <a:pt x="564" y="600"/>
                  </a:lnTo>
                  <a:lnTo>
                    <a:pt x="628" y="600"/>
                  </a:lnTo>
                  <a:lnTo>
                    <a:pt x="628" y="460"/>
                  </a:lnTo>
                  <a:cubicBezTo>
                    <a:pt x="628" y="401"/>
                    <a:pt x="581" y="354"/>
                    <a:pt x="523" y="354"/>
                  </a:cubicBezTo>
                  <a:close/>
                  <a:moveTo>
                    <a:pt x="151" y="340"/>
                  </a:moveTo>
                  <a:lnTo>
                    <a:pt x="151" y="340"/>
                  </a:lnTo>
                  <a:cubicBezTo>
                    <a:pt x="159" y="340"/>
                    <a:pt x="167" y="338"/>
                    <a:pt x="175" y="335"/>
                  </a:cubicBezTo>
                  <a:cubicBezTo>
                    <a:pt x="175" y="335"/>
                    <a:pt x="175" y="335"/>
                    <a:pt x="176" y="335"/>
                  </a:cubicBezTo>
                  <a:cubicBezTo>
                    <a:pt x="179" y="334"/>
                    <a:pt x="183" y="332"/>
                    <a:pt x="186" y="330"/>
                  </a:cubicBezTo>
                  <a:cubicBezTo>
                    <a:pt x="186" y="330"/>
                    <a:pt x="186" y="330"/>
                    <a:pt x="186" y="330"/>
                  </a:cubicBezTo>
                  <a:cubicBezTo>
                    <a:pt x="190" y="328"/>
                    <a:pt x="193" y="326"/>
                    <a:pt x="196" y="323"/>
                  </a:cubicBezTo>
                  <a:cubicBezTo>
                    <a:pt x="196" y="323"/>
                    <a:pt x="196" y="323"/>
                    <a:pt x="196" y="323"/>
                  </a:cubicBezTo>
                  <a:cubicBezTo>
                    <a:pt x="202" y="318"/>
                    <a:pt x="206" y="312"/>
                    <a:pt x="210" y="306"/>
                  </a:cubicBezTo>
                  <a:cubicBezTo>
                    <a:pt x="211" y="305"/>
                    <a:pt x="211" y="305"/>
                    <a:pt x="211" y="304"/>
                  </a:cubicBezTo>
                  <a:cubicBezTo>
                    <a:pt x="213" y="301"/>
                    <a:pt x="214" y="298"/>
                    <a:pt x="216" y="295"/>
                  </a:cubicBezTo>
                  <a:cubicBezTo>
                    <a:pt x="216" y="294"/>
                    <a:pt x="216" y="294"/>
                    <a:pt x="216" y="293"/>
                  </a:cubicBezTo>
                  <a:cubicBezTo>
                    <a:pt x="217" y="290"/>
                    <a:pt x="218" y="287"/>
                    <a:pt x="219" y="283"/>
                  </a:cubicBezTo>
                  <a:cubicBezTo>
                    <a:pt x="219" y="282"/>
                    <a:pt x="219" y="282"/>
                    <a:pt x="219" y="281"/>
                  </a:cubicBezTo>
                  <a:cubicBezTo>
                    <a:pt x="220" y="278"/>
                    <a:pt x="220" y="274"/>
                    <a:pt x="220" y="270"/>
                  </a:cubicBezTo>
                  <a:cubicBezTo>
                    <a:pt x="220" y="267"/>
                    <a:pt x="220" y="264"/>
                    <a:pt x="220" y="261"/>
                  </a:cubicBezTo>
                  <a:cubicBezTo>
                    <a:pt x="219" y="260"/>
                    <a:pt x="219" y="259"/>
                    <a:pt x="219" y="258"/>
                  </a:cubicBezTo>
                  <a:cubicBezTo>
                    <a:pt x="219" y="255"/>
                    <a:pt x="218" y="252"/>
                    <a:pt x="217" y="250"/>
                  </a:cubicBezTo>
                  <a:cubicBezTo>
                    <a:pt x="217" y="249"/>
                    <a:pt x="217" y="249"/>
                    <a:pt x="217" y="249"/>
                  </a:cubicBezTo>
                  <a:cubicBezTo>
                    <a:pt x="216" y="246"/>
                    <a:pt x="215" y="244"/>
                    <a:pt x="214" y="241"/>
                  </a:cubicBezTo>
                  <a:cubicBezTo>
                    <a:pt x="214" y="240"/>
                    <a:pt x="213" y="240"/>
                    <a:pt x="213" y="239"/>
                  </a:cubicBezTo>
                  <a:cubicBezTo>
                    <a:pt x="212" y="236"/>
                    <a:pt x="210" y="234"/>
                    <a:pt x="209" y="231"/>
                  </a:cubicBezTo>
                  <a:lnTo>
                    <a:pt x="208" y="231"/>
                  </a:lnTo>
                  <a:cubicBezTo>
                    <a:pt x="207" y="229"/>
                    <a:pt x="205" y="226"/>
                    <a:pt x="203" y="224"/>
                  </a:cubicBezTo>
                  <a:cubicBezTo>
                    <a:pt x="203" y="224"/>
                    <a:pt x="202" y="223"/>
                    <a:pt x="202" y="223"/>
                  </a:cubicBezTo>
                  <a:cubicBezTo>
                    <a:pt x="200" y="221"/>
                    <a:pt x="198" y="219"/>
                    <a:pt x="195" y="217"/>
                  </a:cubicBezTo>
                  <a:cubicBezTo>
                    <a:pt x="195" y="217"/>
                    <a:pt x="195" y="217"/>
                    <a:pt x="195" y="216"/>
                  </a:cubicBezTo>
                  <a:cubicBezTo>
                    <a:pt x="193" y="215"/>
                    <a:pt x="190" y="213"/>
                    <a:pt x="188" y="211"/>
                  </a:cubicBezTo>
                  <a:cubicBezTo>
                    <a:pt x="187" y="211"/>
                    <a:pt x="187" y="210"/>
                    <a:pt x="186" y="210"/>
                  </a:cubicBezTo>
                  <a:cubicBezTo>
                    <a:pt x="184" y="209"/>
                    <a:pt x="181" y="207"/>
                    <a:pt x="179" y="206"/>
                  </a:cubicBezTo>
                  <a:cubicBezTo>
                    <a:pt x="179" y="206"/>
                    <a:pt x="178" y="206"/>
                    <a:pt x="178" y="206"/>
                  </a:cubicBezTo>
                  <a:cubicBezTo>
                    <a:pt x="170" y="202"/>
                    <a:pt x="160" y="200"/>
                    <a:pt x="151" y="200"/>
                  </a:cubicBezTo>
                  <a:cubicBezTo>
                    <a:pt x="112" y="200"/>
                    <a:pt x="81" y="231"/>
                    <a:pt x="81" y="270"/>
                  </a:cubicBezTo>
                  <a:cubicBezTo>
                    <a:pt x="81" y="309"/>
                    <a:pt x="112" y="340"/>
                    <a:pt x="151" y="340"/>
                  </a:cubicBezTo>
                  <a:close/>
                </a:path>
              </a:pathLst>
            </a:custGeom>
            <a:solidFill>
              <a:srgbClr val="FDFDFD"/>
            </a:solidFill>
            <a:ln>
              <a:noFill/>
            </a:ln>
          </p:spPr>
          <p:txBody>
            <a:bodyPr vert="horz" wrap="square" lIns="91440" tIns="45720" rIns="91440" bIns="45720" numCol="1" anchor="t" anchorCtr="0" compatLnSpc="1"/>
            <a:lstStyle/>
            <a:p>
              <a:endParaRPr lang="zh-CN" altLang="en-US">
                <a:solidFill>
                  <a:schemeClr val="accent2"/>
                </a:solidFill>
              </a:endParaRPr>
            </a:p>
          </p:txBody>
        </p:sp>
      </p:grpSp>
      <p:grpSp>
        <p:nvGrpSpPr>
          <p:cNvPr id="29" name="组合 28"/>
          <p:cNvGrpSpPr/>
          <p:nvPr/>
        </p:nvGrpSpPr>
        <p:grpSpPr>
          <a:xfrm>
            <a:off x="5925302" y="4810235"/>
            <a:ext cx="2166180" cy="1867397"/>
            <a:chOff x="5925302" y="4500746"/>
            <a:chExt cx="2166180" cy="1867397"/>
          </a:xfrm>
        </p:grpSpPr>
        <p:sp>
          <p:nvSpPr>
            <p:cNvPr id="30" name="六边形 29"/>
            <p:cNvSpPr/>
            <p:nvPr/>
          </p:nvSpPr>
          <p:spPr>
            <a:xfrm>
              <a:off x="5925302" y="4500746"/>
              <a:ext cx="2166180" cy="1867397"/>
            </a:xfrm>
            <a:prstGeom prst="hexagon">
              <a:avLst/>
            </a:prstGeom>
            <a:gradFill>
              <a:gsLst>
                <a:gs pos="100000">
                  <a:schemeClr val="bg1"/>
                </a:gs>
                <a:gs pos="0">
                  <a:schemeClr val="bg1">
                    <a:lumMod val="85000"/>
                  </a:schemeClr>
                </a:gs>
              </a:gsLst>
              <a:lin ang="2700000" scaled="1"/>
            </a:gradFill>
            <a:ln w="19050">
              <a:gradFill flip="none" rotWithShape="1">
                <a:gsLst>
                  <a:gs pos="0">
                    <a:schemeClr val="bg1"/>
                  </a:gs>
                  <a:gs pos="100000">
                    <a:schemeClr val="bg1">
                      <a:lumMod val="85000"/>
                    </a:schemeClr>
                  </a:gs>
                </a:gsLst>
                <a:lin ang="2700000" scaled="1"/>
                <a:tileRect/>
              </a:gradFill>
            </a:ln>
            <a:effectLst>
              <a:outerShdw blurRad="190500" dist="63500" dir="2700000" algn="tl" rotWithShape="0">
                <a:prstClr val="black">
                  <a:alpha val="30000"/>
                </a:prstClr>
              </a:outerShdw>
              <a:softEdge rad="0"/>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endParaRPr>
            </a:p>
          </p:txBody>
        </p:sp>
        <p:sp>
          <p:nvSpPr>
            <p:cNvPr id="31" name="任意多边形 30"/>
            <p:cNvSpPr/>
            <p:nvPr/>
          </p:nvSpPr>
          <p:spPr>
            <a:xfrm>
              <a:off x="6151856" y="4616968"/>
              <a:ext cx="1718302" cy="747230"/>
            </a:xfrm>
            <a:custGeom>
              <a:avLst/>
              <a:gdLst>
                <a:gd name="connsiteX0" fmla="*/ 477371 w 2215000"/>
                <a:gd name="connsiteY0" fmla="*/ 0 h 963359"/>
                <a:gd name="connsiteX1" fmla="*/ 1737629 w 2215000"/>
                <a:gd name="connsiteY1" fmla="*/ 0 h 963359"/>
                <a:gd name="connsiteX2" fmla="*/ 2215000 w 2215000"/>
                <a:gd name="connsiteY2" fmla="*/ 954742 h 963359"/>
                <a:gd name="connsiteX3" fmla="*/ 2210692 w 2215000"/>
                <a:gd name="connsiteY3" fmla="*/ 963359 h 963359"/>
                <a:gd name="connsiteX4" fmla="*/ 4309 w 2215000"/>
                <a:gd name="connsiteY4" fmla="*/ 963359 h 963359"/>
                <a:gd name="connsiteX5" fmla="*/ 0 w 2215000"/>
                <a:gd name="connsiteY5" fmla="*/ 954742 h 963359"/>
                <a:gd name="connsiteX6" fmla="*/ 477371 w 2215000"/>
                <a:gd name="connsiteY6" fmla="*/ 0 h 963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5000" h="963359">
                  <a:moveTo>
                    <a:pt x="477371" y="0"/>
                  </a:moveTo>
                  <a:lnTo>
                    <a:pt x="1737629" y="0"/>
                  </a:lnTo>
                  <a:lnTo>
                    <a:pt x="2215000" y="954742"/>
                  </a:lnTo>
                  <a:lnTo>
                    <a:pt x="2210692" y="963359"/>
                  </a:lnTo>
                  <a:lnTo>
                    <a:pt x="4309" y="963359"/>
                  </a:lnTo>
                  <a:lnTo>
                    <a:pt x="0" y="954742"/>
                  </a:lnTo>
                  <a:lnTo>
                    <a:pt x="477371" y="0"/>
                  </a:lnTo>
                  <a:close/>
                </a:path>
              </a:pathLst>
            </a:custGeom>
            <a:gradFill>
              <a:gsLst>
                <a:gs pos="0">
                  <a:srgbClr val="E30613"/>
                </a:gs>
                <a:gs pos="100000">
                  <a:srgbClr val="81040B"/>
                </a:gs>
              </a:gsLst>
              <a:lin ang="3600000" scaled="0"/>
            </a:gradFill>
            <a:ln w="25400">
              <a:noFill/>
            </a:ln>
            <a:effectLst>
              <a:innerShdw blurRad="63500" dist="381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2" name="文本框 31"/>
            <p:cNvSpPr txBox="1"/>
            <p:nvPr/>
          </p:nvSpPr>
          <p:spPr>
            <a:xfrm>
              <a:off x="6590271" y="5434444"/>
              <a:ext cx="915635" cy="830997"/>
            </a:xfrm>
            <a:prstGeom prst="rect">
              <a:avLst/>
            </a:prstGeom>
            <a:noFill/>
          </p:spPr>
          <p:txBody>
            <a:bodyPr wrap="none" rtlCol="0">
              <a:spAutoFit/>
            </a:bodyPr>
            <a:lstStyle/>
            <a:p>
              <a:r>
                <a:rPr lang="en-US" altLang="zh-CN" sz="4800" b="1" dirty="0" smtClean="0">
                  <a:gradFill>
                    <a:gsLst>
                      <a:gs pos="0">
                        <a:srgbClr val="E30613"/>
                      </a:gs>
                      <a:gs pos="100000">
                        <a:srgbClr val="81040B"/>
                      </a:gs>
                    </a:gsLst>
                    <a:lin ang="3600000" scaled="0"/>
                  </a:gradFill>
                  <a:latin typeface="Arial Rounded MT Bold" panose="020F0704030504030204" pitchFamily="34" charset="0"/>
                  <a:ea typeface="Kozuka Mincho Pr6N H" panose="02020900000000000000" pitchFamily="18" charset="-128"/>
                  <a:cs typeface="Arial Unicode MS" panose="020B0604020202020204" charset="-122"/>
                </a:rPr>
                <a:t>04</a:t>
              </a:r>
              <a:endParaRPr lang="zh-CN" altLang="en-US" sz="4800" b="1" dirty="0">
                <a:gradFill>
                  <a:gsLst>
                    <a:gs pos="0">
                      <a:srgbClr val="E30613"/>
                    </a:gs>
                    <a:gs pos="100000">
                      <a:srgbClr val="81040B"/>
                    </a:gs>
                  </a:gsLst>
                  <a:lin ang="3600000" scaled="0"/>
                </a:gradFill>
                <a:latin typeface="Arial Rounded MT Bold" panose="020F0704030504030204" pitchFamily="34" charset="0"/>
                <a:ea typeface="Kozuka Mincho Pr6N H" panose="02020900000000000000" pitchFamily="18" charset="-128"/>
                <a:cs typeface="Arial Unicode MS" panose="020B0604020202020204" charset="-122"/>
              </a:endParaRPr>
            </a:p>
          </p:txBody>
        </p:sp>
        <p:sp>
          <p:nvSpPr>
            <p:cNvPr id="33" name="Freeform 31"/>
            <p:cNvSpPr>
              <a:spLocks noEditPoints="1"/>
            </p:cNvSpPr>
            <p:nvPr/>
          </p:nvSpPr>
          <p:spPr bwMode="auto">
            <a:xfrm>
              <a:off x="6858210" y="4809125"/>
              <a:ext cx="347600" cy="437134"/>
            </a:xfrm>
            <a:custGeom>
              <a:avLst/>
              <a:gdLst>
                <a:gd name="T0" fmla="*/ 82 w 484"/>
                <a:gd name="T1" fmla="*/ 166 h 606"/>
                <a:gd name="T2" fmla="*/ 82 w 484"/>
                <a:gd name="T3" fmla="*/ 186 h 606"/>
                <a:gd name="T4" fmla="*/ 331 w 484"/>
                <a:gd name="T5" fmla="*/ 193 h 606"/>
                <a:gd name="T6" fmla="*/ 331 w 484"/>
                <a:gd name="T7" fmla="*/ 173 h 606"/>
                <a:gd name="T8" fmla="*/ 387 w 484"/>
                <a:gd name="T9" fmla="*/ 556 h 606"/>
                <a:gd name="T10" fmla="*/ 388 w 484"/>
                <a:gd name="T11" fmla="*/ 564 h 606"/>
                <a:gd name="T12" fmla="*/ 418 w 484"/>
                <a:gd name="T13" fmla="*/ 594 h 606"/>
                <a:gd name="T14" fmla="*/ 474 w 484"/>
                <a:gd name="T15" fmla="*/ 581 h 606"/>
                <a:gd name="T16" fmla="*/ 474 w 484"/>
                <a:gd name="T17" fmla="*/ 531 h 606"/>
                <a:gd name="T18" fmla="*/ 444 w 484"/>
                <a:gd name="T19" fmla="*/ 501 h 606"/>
                <a:gd name="T20" fmla="*/ 418 w 484"/>
                <a:gd name="T21" fmla="*/ 519 h 606"/>
                <a:gd name="T22" fmla="*/ 384 w 484"/>
                <a:gd name="T23" fmla="*/ 553 h 606"/>
                <a:gd name="T24" fmla="*/ 218 w 484"/>
                <a:gd name="T25" fmla="*/ 354 h 606"/>
                <a:gd name="T26" fmla="*/ 229 w 484"/>
                <a:gd name="T27" fmla="*/ 336 h 606"/>
                <a:gd name="T28" fmla="*/ 207 w 484"/>
                <a:gd name="T29" fmla="*/ 320 h 606"/>
                <a:gd name="T30" fmla="*/ 207 w 484"/>
                <a:gd name="T31" fmla="*/ 327 h 606"/>
                <a:gd name="T32" fmla="*/ 246 w 484"/>
                <a:gd name="T33" fmla="*/ 422 h 606"/>
                <a:gd name="T34" fmla="*/ 297 w 484"/>
                <a:gd name="T35" fmla="*/ 364 h 606"/>
                <a:gd name="T36" fmla="*/ 296 w 484"/>
                <a:gd name="T37" fmla="*/ 357 h 606"/>
                <a:gd name="T38" fmla="*/ 224 w 484"/>
                <a:gd name="T39" fmla="*/ 362 h 606"/>
                <a:gd name="T40" fmla="*/ 224 w 484"/>
                <a:gd name="T41" fmla="*/ 368 h 606"/>
                <a:gd name="T42" fmla="*/ 246 w 484"/>
                <a:gd name="T43" fmla="*/ 422 h 606"/>
                <a:gd name="T44" fmla="*/ 429 w 484"/>
                <a:gd name="T45" fmla="*/ 493 h 606"/>
                <a:gd name="T46" fmla="*/ 429 w 484"/>
                <a:gd name="T47" fmla="*/ 487 h 606"/>
                <a:gd name="T48" fmla="*/ 394 w 484"/>
                <a:gd name="T49" fmla="*/ 451 h 606"/>
                <a:gd name="T50" fmla="*/ 256 w 484"/>
                <a:gd name="T51" fmla="*/ 425 h 606"/>
                <a:gd name="T52" fmla="*/ 256 w 484"/>
                <a:gd name="T53" fmla="*/ 432 h 606"/>
                <a:gd name="T54" fmla="*/ 354 w 484"/>
                <a:gd name="T55" fmla="*/ 530 h 606"/>
                <a:gd name="T56" fmla="*/ 395 w 484"/>
                <a:gd name="T57" fmla="*/ 528 h 606"/>
                <a:gd name="T58" fmla="*/ 20 w 484"/>
                <a:gd name="T59" fmla="*/ 150 h 606"/>
                <a:gd name="T60" fmla="*/ 89 w 484"/>
                <a:gd name="T61" fmla="*/ 152 h 606"/>
                <a:gd name="T62" fmla="*/ 141 w 484"/>
                <a:gd name="T63" fmla="*/ 100 h 606"/>
                <a:gd name="T64" fmla="*/ 141 w 484"/>
                <a:gd name="T65" fmla="*/ 93 h 606"/>
                <a:gd name="T66" fmla="*/ 383 w 484"/>
                <a:gd name="T67" fmla="*/ 27 h 606"/>
                <a:gd name="T68" fmla="*/ 394 w 484"/>
                <a:gd name="T69" fmla="*/ 422 h 606"/>
                <a:gd name="T70" fmla="*/ 414 w 484"/>
                <a:gd name="T71" fmla="*/ 449 h 606"/>
                <a:gd name="T72" fmla="*/ 414 w 484"/>
                <a:gd name="T73" fmla="*/ 39 h 606"/>
                <a:gd name="T74" fmla="*/ 383 w 484"/>
                <a:gd name="T75" fmla="*/ 0 h 606"/>
                <a:gd name="T76" fmla="*/ 121 w 484"/>
                <a:gd name="T77" fmla="*/ 2 h 606"/>
                <a:gd name="T78" fmla="*/ 0 w 484"/>
                <a:gd name="T79" fmla="*/ 123 h 606"/>
                <a:gd name="T80" fmla="*/ 0 w 484"/>
                <a:gd name="T81" fmla="*/ 492 h 606"/>
                <a:gd name="T82" fmla="*/ 32 w 484"/>
                <a:gd name="T83" fmla="*/ 530 h 606"/>
                <a:gd name="T84" fmla="*/ 319 w 484"/>
                <a:gd name="T85" fmla="*/ 524 h 606"/>
                <a:gd name="T86" fmla="*/ 305 w 484"/>
                <a:gd name="T87" fmla="*/ 503 h 606"/>
                <a:gd name="T88" fmla="*/ 20 w 484"/>
                <a:gd name="T89" fmla="*/ 492 h 606"/>
                <a:gd name="T90" fmla="*/ 20 w 484"/>
                <a:gd name="T91" fmla="*/ 150 h 606"/>
                <a:gd name="T92" fmla="*/ 156 w 484"/>
                <a:gd name="T93" fmla="*/ 321 h 606"/>
                <a:gd name="T94" fmla="*/ 156 w 484"/>
                <a:gd name="T95" fmla="*/ 301 h 606"/>
                <a:gd name="T96" fmla="*/ 82 w 484"/>
                <a:gd name="T97" fmla="*/ 294 h 606"/>
                <a:gd name="T98" fmla="*/ 82 w 484"/>
                <a:gd name="T99" fmla="*/ 315 h 606"/>
                <a:gd name="T100" fmla="*/ 82 w 484"/>
                <a:gd name="T101" fmla="*/ 272 h 606"/>
                <a:gd name="T102" fmla="*/ 331 w 484"/>
                <a:gd name="T103" fmla="*/ 279 h 606"/>
                <a:gd name="T104" fmla="*/ 331 w 484"/>
                <a:gd name="T105" fmla="*/ 258 h 606"/>
                <a:gd name="T106" fmla="*/ 82 w 484"/>
                <a:gd name="T107" fmla="*/ 252 h 606"/>
                <a:gd name="T108" fmla="*/ 82 w 484"/>
                <a:gd name="T109" fmla="*/ 272 h 606"/>
                <a:gd name="T110" fmla="*/ 82 w 484"/>
                <a:gd name="T111" fmla="*/ 236 h 606"/>
                <a:gd name="T112" fmla="*/ 331 w 484"/>
                <a:gd name="T113" fmla="*/ 229 h 606"/>
                <a:gd name="T114" fmla="*/ 331 w 484"/>
                <a:gd name="T115" fmla="*/ 209 h 606"/>
                <a:gd name="T116" fmla="*/ 82 w 484"/>
                <a:gd name="T117" fmla="*/ 216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84" h="606">
                  <a:moveTo>
                    <a:pt x="331" y="166"/>
                  </a:moveTo>
                  <a:lnTo>
                    <a:pt x="82" y="166"/>
                  </a:lnTo>
                  <a:lnTo>
                    <a:pt x="82" y="173"/>
                  </a:lnTo>
                  <a:lnTo>
                    <a:pt x="82" y="186"/>
                  </a:lnTo>
                  <a:lnTo>
                    <a:pt x="82" y="193"/>
                  </a:lnTo>
                  <a:lnTo>
                    <a:pt x="331" y="193"/>
                  </a:lnTo>
                  <a:lnTo>
                    <a:pt x="331" y="186"/>
                  </a:lnTo>
                  <a:lnTo>
                    <a:pt x="331" y="173"/>
                  </a:lnTo>
                  <a:lnTo>
                    <a:pt x="331" y="166"/>
                  </a:lnTo>
                  <a:close/>
                  <a:moveTo>
                    <a:pt x="387" y="556"/>
                  </a:moveTo>
                  <a:lnTo>
                    <a:pt x="384" y="560"/>
                  </a:lnTo>
                  <a:lnTo>
                    <a:pt x="388" y="564"/>
                  </a:lnTo>
                  <a:lnTo>
                    <a:pt x="408" y="583"/>
                  </a:lnTo>
                  <a:lnTo>
                    <a:pt x="418" y="594"/>
                  </a:lnTo>
                  <a:cubicBezTo>
                    <a:pt x="430" y="606"/>
                    <a:pt x="450" y="606"/>
                    <a:pt x="462" y="594"/>
                  </a:cubicBezTo>
                  <a:lnTo>
                    <a:pt x="474" y="581"/>
                  </a:lnTo>
                  <a:cubicBezTo>
                    <a:pt x="481" y="575"/>
                    <a:pt x="484" y="565"/>
                    <a:pt x="483" y="556"/>
                  </a:cubicBezTo>
                  <a:cubicBezTo>
                    <a:pt x="484" y="547"/>
                    <a:pt x="481" y="538"/>
                    <a:pt x="474" y="531"/>
                  </a:cubicBezTo>
                  <a:lnTo>
                    <a:pt x="462" y="519"/>
                  </a:lnTo>
                  <a:lnTo>
                    <a:pt x="444" y="501"/>
                  </a:lnTo>
                  <a:lnTo>
                    <a:pt x="440" y="497"/>
                  </a:lnTo>
                  <a:lnTo>
                    <a:pt x="418" y="519"/>
                  </a:lnTo>
                  <a:lnTo>
                    <a:pt x="412" y="525"/>
                  </a:lnTo>
                  <a:lnTo>
                    <a:pt x="384" y="553"/>
                  </a:lnTo>
                  <a:lnTo>
                    <a:pt x="387" y="556"/>
                  </a:lnTo>
                  <a:close/>
                  <a:moveTo>
                    <a:pt x="218" y="354"/>
                  </a:moveTo>
                  <a:lnTo>
                    <a:pt x="234" y="338"/>
                  </a:lnTo>
                  <a:lnTo>
                    <a:pt x="229" y="336"/>
                  </a:lnTo>
                  <a:lnTo>
                    <a:pt x="234" y="331"/>
                  </a:lnTo>
                  <a:lnTo>
                    <a:pt x="207" y="320"/>
                  </a:lnTo>
                  <a:lnTo>
                    <a:pt x="211" y="328"/>
                  </a:lnTo>
                  <a:lnTo>
                    <a:pt x="207" y="327"/>
                  </a:lnTo>
                  <a:lnTo>
                    <a:pt x="218" y="354"/>
                  </a:lnTo>
                  <a:close/>
                  <a:moveTo>
                    <a:pt x="246" y="422"/>
                  </a:moveTo>
                  <a:lnTo>
                    <a:pt x="302" y="366"/>
                  </a:lnTo>
                  <a:lnTo>
                    <a:pt x="297" y="364"/>
                  </a:lnTo>
                  <a:lnTo>
                    <a:pt x="302" y="359"/>
                  </a:lnTo>
                  <a:lnTo>
                    <a:pt x="296" y="357"/>
                  </a:lnTo>
                  <a:lnTo>
                    <a:pt x="249" y="337"/>
                  </a:lnTo>
                  <a:lnTo>
                    <a:pt x="224" y="362"/>
                  </a:lnTo>
                  <a:lnTo>
                    <a:pt x="226" y="366"/>
                  </a:lnTo>
                  <a:lnTo>
                    <a:pt x="224" y="368"/>
                  </a:lnTo>
                  <a:lnTo>
                    <a:pt x="243" y="416"/>
                  </a:lnTo>
                  <a:lnTo>
                    <a:pt x="246" y="422"/>
                  </a:lnTo>
                  <a:close/>
                  <a:moveTo>
                    <a:pt x="412" y="511"/>
                  </a:moveTo>
                  <a:lnTo>
                    <a:pt x="429" y="493"/>
                  </a:lnTo>
                  <a:lnTo>
                    <a:pt x="426" y="490"/>
                  </a:lnTo>
                  <a:lnTo>
                    <a:pt x="429" y="487"/>
                  </a:lnTo>
                  <a:lnTo>
                    <a:pt x="414" y="472"/>
                  </a:lnTo>
                  <a:lnTo>
                    <a:pt x="394" y="451"/>
                  </a:lnTo>
                  <a:lnTo>
                    <a:pt x="312" y="369"/>
                  </a:lnTo>
                  <a:lnTo>
                    <a:pt x="256" y="425"/>
                  </a:lnTo>
                  <a:lnTo>
                    <a:pt x="260" y="429"/>
                  </a:lnTo>
                  <a:lnTo>
                    <a:pt x="256" y="432"/>
                  </a:lnTo>
                  <a:lnTo>
                    <a:pt x="334" y="510"/>
                  </a:lnTo>
                  <a:lnTo>
                    <a:pt x="354" y="530"/>
                  </a:lnTo>
                  <a:lnTo>
                    <a:pt x="374" y="549"/>
                  </a:lnTo>
                  <a:lnTo>
                    <a:pt x="395" y="528"/>
                  </a:lnTo>
                  <a:lnTo>
                    <a:pt x="412" y="511"/>
                  </a:lnTo>
                  <a:close/>
                  <a:moveTo>
                    <a:pt x="20" y="150"/>
                  </a:moveTo>
                  <a:lnTo>
                    <a:pt x="89" y="152"/>
                  </a:lnTo>
                  <a:lnTo>
                    <a:pt x="89" y="152"/>
                  </a:lnTo>
                  <a:lnTo>
                    <a:pt x="89" y="152"/>
                  </a:lnTo>
                  <a:cubicBezTo>
                    <a:pt x="118" y="152"/>
                    <a:pt x="141" y="129"/>
                    <a:pt x="141" y="100"/>
                  </a:cubicBezTo>
                  <a:lnTo>
                    <a:pt x="141" y="94"/>
                  </a:lnTo>
                  <a:lnTo>
                    <a:pt x="141" y="93"/>
                  </a:lnTo>
                  <a:lnTo>
                    <a:pt x="141" y="27"/>
                  </a:lnTo>
                  <a:lnTo>
                    <a:pt x="383" y="27"/>
                  </a:lnTo>
                  <a:cubicBezTo>
                    <a:pt x="389" y="27"/>
                    <a:pt x="394" y="32"/>
                    <a:pt x="394" y="38"/>
                  </a:cubicBezTo>
                  <a:lnTo>
                    <a:pt x="394" y="422"/>
                  </a:lnTo>
                  <a:lnTo>
                    <a:pt x="394" y="429"/>
                  </a:lnTo>
                  <a:lnTo>
                    <a:pt x="414" y="449"/>
                  </a:lnTo>
                  <a:lnTo>
                    <a:pt x="414" y="443"/>
                  </a:lnTo>
                  <a:lnTo>
                    <a:pt x="414" y="39"/>
                  </a:lnTo>
                  <a:lnTo>
                    <a:pt x="414" y="32"/>
                  </a:lnTo>
                  <a:cubicBezTo>
                    <a:pt x="414" y="14"/>
                    <a:pt x="400" y="0"/>
                    <a:pt x="383" y="0"/>
                  </a:cubicBezTo>
                  <a:lnTo>
                    <a:pt x="123" y="0"/>
                  </a:lnTo>
                  <a:lnTo>
                    <a:pt x="121" y="2"/>
                  </a:lnTo>
                  <a:lnTo>
                    <a:pt x="1" y="122"/>
                  </a:lnTo>
                  <a:lnTo>
                    <a:pt x="0" y="123"/>
                  </a:lnTo>
                  <a:lnTo>
                    <a:pt x="0" y="130"/>
                  </a:lnTo>
                  <a:lnTo>
                    <a:pt x="0" y="492"/>
                  </a:lnTo>
                  <a:lnTo>
                    <a:pt x="0" y="499"/>
                  </a:lnTo>
                  <a:cubicBezTo>
                    <a:pt x="0" y="516"/>
                    <a:pt x="14" y="530"/>
                    <a:pt x="32" y="530"/>
                  </a:cubicBezTo>
                  <a:lnTo>
                    <a:pt x="326" y="530"/>
                  </a:lnTo>
                  <a:lnTo>
                    <a:pt x="319" y="524"/>
                  </a:lnTo>
                  <a:lnTo>
                    <a:pt x="326" y="524"/>
                  </a:lnTo>
                  <a:lnTo>
                    <a:pt x="305" y="503"/>
                  </a:lnTo>
                  <a:lnTo>
                    <a:pt x="32" y="503"/>
                  </a:lnTo>
                  <a:cubicBezTo>
                    <a:pt x="25" y="503"/>
                    <a:pt x="21" y="498"/>
                    <a:pt x="20" y="492"/>
                  </a:cubicBezTo>
                  <a:lnTo>
                    <a:pt x="20" y="492"/>
                  </a:lnTo>
                  <a:lnTo>
                    <a:pt x="20" y="150"/>
                  </a:lnTo>
                  <a:close/>
                  <a:moveTo>
                    <a:pt x="82" y="321"/>
                  </a:moveTo>
                  <a:lnTo>
                    <a:pt x="156" y="321"/>
                  </a:lnTo>
                  <a:lnTo>
                    <a:pt x="156" y="315"/>
                  </a:lnTo>
                  <a:lnTo>
                    <a:pt x="156" y="301"/>
                  </a:lnTo>
                  <a:lnTo>
                    <a:pt x="156" y="294"/>
                  </a:lnTo>
                  <a:lnTo>
                    <a:pt x="82" y="294"/>
                  </a:lnTo>
                  <a:lnTo>
                    <a:pt x="82" y="301"/>
                  </a:lnTo>
                  <a:lnTo>
                    <a:pt x="82" y="315"/>
                  </a:lnTo>
                  <a:lnTo>
                    <a:pt x="82" y="321"/>
                  </a:lnTo>
                  <a:close/>
                  <a:moveTo>
                    <a:pt x="82" y="272"/>
                  </a:moveTo>
                  <a:lnTo>
                    <a:pt x="82" y="279"/>
                  </a:lnTo>
                  <a:lnTo>
                    <a:pt x="331" y="279"/>
                  </a:lnTo>
                  <a:lnTo>
                    <a:pt x="331" y="272"/>
                  </a:lnTo>
                  <a:lnTo>
                    <a:pt x="331" y="258"/>
                  </a:lnTo>
                  <a:lnTo>
                    <a:pt x="331" y="252"/>
                  </a:lnTo>
                  <a:lnTo>
                    <a:pt x="82" y="252"/>
                  </a:lnTo>
                  <a:lnTo>
                    <a:pt x="82" y="258"/>
                  </a:lnTo>
                  <a:lnTo>
                    <a:pt x="82" y="272"/>
                  </a:lnTo>
                  <a:close/>
                  <a:moveTo>
                    <a:pt x="82" y="229"/>
                  </a:moveTo>
                  <a:lnTo>
                    <a:pt x="82" y="236"/>
                  </a:lnTo>
                  <a:lnTo>
                    <a:pt x="331" y="236"/>
                  </a:lnTo>
                  <a:lnTo>
                    <a:pt x="331" y="229"/>
                  </a:lnTo>
                  <a:lnTo>
                    <a:pt x="331" y="216"/>
                  </a:lnTo>
                  <a:lnTo>
                    <a:pt x="331" y="209"/>
                  </a:lnTo>
                  <a:lnTo>
                    <a:pt x="82" y="209"/>
                  </a:lnTo>
                  <a:lnTo>
                    <a:pt x="82" y="216"/>
                  </a:lnTo>
                  <a:lnTo>
                    <a:pt x="82" y="229"/>
                  </a:lnTo>
                  <a:close/>
                </a:path>
              </a:pathLst>
            </a:custGeom>
            <a:solidFill>
              <a:srgbClr val="FDFDFD"/>
            </a:solidFill>
            <a:ln>
              <a:noFill/>
            </a:ln>
          </p:spPr>
          <p:txBody>
            <a:bodyPr vert="horz" wrap="square" lIns="91440" tIns="45720" rIns="91440" bIns="45720" numCol="1" anchor="t" anchorCtr="0" compatLnSpc="1"/>
            <a:lstStyle/>
            <a:p>
              <a:endParaRPr lang="zh-CN" altLang="en-US">
                <a:solidFill>
                  <a:schemeClr val="accent2"/>
                </a:solidFill>
              </a:endParaRPr>
            </a:p>
          </p:txBody>
        </p:sp>
      </p:grpSp>
      <p:sp>
        <p:nvSpPr>
          <p:cNvPr id="34" name="文本框 33"/>
          <p:cNvSpPr txBox="1"/>
          <p:nvPr/>
        </p:nvSpPr>
        <p:spPr>
          <a:xfrm>
            <a:off x="1103800" y="2190419"/>
            <a:ext cx="2715808" cy="1446550"/>
          </a:xfrm>
          <a:prstGeom prst="rect">
            <a:avLst/>
          </a:prstGeom>
          <a:noFill/>
          <a:effectLst/>
        </p:spPr>
        <p:txBody>
          <a:bodyPr wrap="none" rtlCol="0">
            <a:spAutoFit/>
          </a:bodyPr>
          <a:lstStyle/>
          <a:p>
            <a:r>
              <a:rPr lang="zh-CN" altLang="en-US" sz="2400" dirty="0" smtClean="0">
                <a:gradFill>
                  <a:gsLst>
                    <a:gs pos="0">
                      <a:srgbClr val="E30613"/>
                    </a:gs>
                    <a:gs pos="100000">
                      <a:srgbClr val="81040B"/>
                    </a:gs>
                  </a:gsLst>
                  <a:lin ang="3600000" scaled="0"/>
                </a:gradFill>
                <a:latin typeface="微软雅黑" panose="020B0503020204020204" pitchFamily="34" charset="-122"/>
                <a:ea typeface="微软雅黑" panose="020B0503020204020204" pitchFamily="34" charset="-122"/>
              </a:rPr>
              <a:t>单击</a:t>
            </a:r>
            <a:r>
              <a:rPr lang="zh-CN" altLang="en-US" sz="2400" dirty="0">
                <a:gradFill>
                  <a:gsLst>
                    <a:gs pos="0">
                      <a:srgbClr val="E30613"/>
                    </a:gs>
                    <a:gs pos="100000">
                      <a:srgbClr val="81040B"/>
                    </a:gs>
                  </a:gsLst>
                  <a:lin ang="3600000" scaled="0"/>
                </a:gradFill>
                <a:latin typeface="微软雅黑" panose="020B0503020204020204" pitchFamily="34" charset="-122"/>
                <a:ea typeface="微软雅黑" panose="020B0503020204020204" pitchFamily="34" charset="-122"/>
              </a:rPr>
              <a:t>此处输入标题</a:t>
            </a:r>
            <a:endParaRPr lang="en-US" altLang="zh-CN" sz="2400" dirty="0">
              <a:gradFill>
                <a:gsLst>
                  <a:gs pos="0">
                    <a:srgbClr val="E30613"/>
                  </a:gs>
                  <a:gs pos="100000">
                    <a:srgbClr val="81040B"/>
                  </a:gs>
                </a:gsLst>
                <a:lin ang="3600000" scaled="0"/>
              </a:gradFill>
              <a:latin typeface="微软雅黑" panose="020B0503020204020204" pitchFamily="34" charset="-122"/>
              <a:ea typeface="微软雅黑" panose="020B0503020204020204" pitchFamily="34" charset="-122"/>
            </a:endParaRPr>
          </a:p>
          <a:p>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5" name="文本框 34"/>
          <p:cNvSpPr txBox="1"/>
          <p:nvPr/>
        </p:nvSpPr>
        <p:spPr>
          <a:xfrm>
            <a:off x="1103800" y="4297383"/>
            <a:ext cx="2715808" cy="1446550"/>
          </a:xfrm>
          <a:prstGeom prst="rect">
            <a:avLst/>
          </a:prstGeom>
          <a:noFill/>
          <a:effectLst/>
        </p:spPr>
        <p:txBody>
          <a:bodyPr wrap="none" rtlCol="0">
            <a:spAutoFit/>
          </a:bodyPr>
          <a:lstStyle/>
          <a:p>
            <a:r>
              <a:rPr lang="zh-CN" altLang="en-US" sz="2400" dirty="0" smtClean="0">
                <a:gradFill>
                  <a:gsLst>
                    <a:gs pos="0">
                      <a:srgbClr val="E30613"/>
                    </a:gs>
                    <a:gs pos="100000">
                      <a:srgbClr val="81040B"/>
                    </a:gs>
                  </a:gsLst>
                  <a:lin ang="3600000" scaled="0"/>
                </a:gradFill>
                <a:latin typeface="微软雅黑" panose="020B0503020204020204" pitchFamily="34" charset="-122"/>
                <a:ea typeface="微软雅黑" panose="020B0503020204020204" pitchFamily="34" charset="-122"/>
              </a:rPr>
              <a:t>单击</a:t>
            </a:r>
            <a:r>
              <a:rPr lang="zh-CN" altLang="en-US" sz="2400" dirty="0">
                <a:gradFill>
                  <a:gsLst>
                    <a:gs pos="0">
                      <a:srgbClr val="E30613"/>
                    </a:gs>
                    <a:gs pos="100000">
                      <a:srgbClr val="81040B"/>
                    </a:gs>
                  </a:gsLst>
                  <a:lin ang="3600000" scaled="0"/>
                </a:gradFill>
                <a:latin typeface="微软雅黑" panose="020B0503020204020204" pitchFamily="34" charset="-122"/>
                <a:ea typeface="微软雅黑" panose="020B0503020204020204" pitchFamily="34" charset="-122"/>
              </a:rPr>
              <a:t>此处输入标题</a:t>
            </a:r>
            <a:endParaRPr lang="en-US" altLang="zh-CN" sz="2400" dirty="0">
              <a:gradFill>
                <a:gsLst>
                  <a:gs pos="0">
                    <a:srgbClr val="E30613"/>
                  </a:gs>
                  <a:gs pos="100000">
                    <a:srgbClr val="81040B"/>
                  </a:gs>
                </a:gsLst>
                <a:lin ang="3600000" scaled="0"/>
              </a:gradFill>
              <a:latin typeface="微软雅黑" panose="020B0503020204020204" pitchFamily="34" charset="-122"/>
              <a:ea typeface="微软雅黑" panose="020B0503020204020204" pitchFamily="34" charset="-122"/>
            </a:endParaRPr>
          </a:p>
          <a:p>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6" name="文本框 35"/>
          <p:cNvSpPr txBox="1"/>
          <p:nvPr/>
        </p:nvSpPr>
        <p:spPr>
          <a:xfrm>
            <a:off x="8537577" y="3265724"/>
            <a:ext cx="2715808" cy="1446550"/>
          </a:xfrm>
          <a:prstGeom prst="rect">
            <a:avLst/>
          </a:prstGeom>
          <a:noFill/>
          <a:effectLst/>
        </p:spPr>
        <p:txBody>
          <a:bodyPr wrap="none" rtlCol="0">
            <a:spAutoFit/>
          </a:bodyPr>
          <a:lstStyle/>
          <a:p>
            <a:r>
              <a:rPr lang="zh-CN" altLang="en-US" sz="2400" dirty="0" smtClean="0">
                <a:gradFill>
                  <a:gsLst>
                    <a:gs pos="0">
                      <a:srgbClr val="E30613"/>
                    </a:gs>
                    <a:gs pos="100000">
                      <a:srgbClr val="81040B"/>
                    </a:gs>
                  </a:gsLst>
                  <a:lin ang="3600000" scaled="0"/>
                </a:gradFill>
                <a:latin typeface="微软雅黑" panose="020B0503020204020204" pitchFamily="34" charset="-122"/>
                <a:ea typeface="微软雅黑" panose="020B0503020204020204" pitchFamily="34" charset="-122"/>
              </a:rPr>
              <a:t>单击</a:t>
            </a:r>
            <a:r>
              <a:rPr lang="zh-CN" altLang="en-US" sz="2400" dirty="0">
                <a:gradFill>
                  <a:gsLst>
                    <a:gs pos="0">
                      <a:srgbClr val="E30613"/>
                    </a:gs>
                    <a:gs pos="100000">
                      <a:srgbClr val="81040B"/>
                    </a:gs>
                  </a:gsLst>
                  <a:lin ang="3600000" scaled="0"/>
                </a:gradFill>
                <a:latin typeface="微软雅黑" panose="020B0503020204020204" pitchFamily="34" charset="-122"/>
                <a:ea typeface="微软雅黑" panose="020B0503020204020204" pitchFamily="34" charset="-122"/>
              </a:rPr>
              <a:t>此处输入标题</a:t>
            </a:r>
            <a:endParaRPr lang="en-US" altLang="zh-CN" sz="2400" dirty="0">
              <a:gradFill>
                <a:gsLst>
                  <a:gs pos="0">
                    <a:srgbClr val="E30613"/>
                  </a:gs>
                  <a:gs pos="100000">
                    <a:srgbClr val="81040B"/>
                  </a:gs>
                </a:gsLst>
                <a:lin ang="3600000" scaled="0"/>
              </a:gradFill>
              <a:latin typeface="微软雅黑" panose="020B0503020204020204" pitchFamily="34" charset="-122"/>
              <a:ea typeface="微软雅黑" panose="020B0503020204020204" pitchFamily="34" charset="-122"/>
            </a:endParaRPr>
          </a:p>
          <a:p>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7" name="文本框 36"/>
          <p:cNvSpPr txBox="1"/>
          <p:nvPr/>
        </p:nvSpPr>
        <p:spPr>
          <a:xfrm>
            <a:off x="8535127" y="5337181"/>
            <a:ext cx="2715808" cy="1446550"/>
          </a:xfrm>
          <a:prstGeom prst="rect">
            <a:avLst/>
          </a:prstGeom>
          <a:noFill/>
          <a:effectLst/>
        </p:spPr>
        <p:txBody>
          <a:bodyPr wrap="none" rtlCol="0">
            <a:spAutoFit/>
          </a:bodyPr>
          <a:lstStyle/>
          <a:p>
            <a:r>
              <a:rPr lang="zh-CN" altLang="en-US" sz="2400" dirty="0" smtClean="0">
                <a:gradFill>
                  <a:gsLst>
                    <a:gs pos="0">
                      <a:srgbClr val="E30613"/>
                    </a:gs>
                    <a:gs pos="100000">
                      <a:srgbClr val="81040B"/>
                    </a:gs>
                  </a:gsLst>
                  <a:lin ang="3600000" scaled="0"/>
                </a:gradFill>
                <a:latin typeface="微软雅黑" panose="020B0503020204020204" pitchFamily="34" charset="-122"/>
                <a:ea typeface="微软雅黑" panose="020B0503020204020204" pitchFamily="34" charset="-122"/>
              </a:rPr>
              <a:t>单击</a:t>
            </a:r>
            <a:r>
              <a:rPr lang="zh-CN" altLang="en-US" sz="2400" dirty="0">
                <a:gradFill>
                  <a:gsLst>
                    <a:gs pos="0">
                      <a:srgbClr val="E30613"/>
                    </a:gs>
                    <a:gs pos="100000">
                      <a:srgbClr val="81040B"/>
                    </a:gs>
                  </a:gsLst>
                  <a:lin ang="3600000" scaled="0"/>
                </a:gradFill>
                <a:latin typeface="微软雅黑" panose="020B0503020204020204" pitchFamily="34" charset="-122"/>
                <a:ea typeface="微软雅黑" panose="020B0503020204020204" pitchFamily="34" charset="-122"/>
              </a:rPr>
              <a:t>此处输入标题</a:t>
            </a:r>
            <a:endParaRPr lang="en-US" altLang="zh-CN" sz="2400" dirty="0">
              <a:gradFill>
                <a:gsLst>
                  <a:gs pos="0">
                    <a:srgbClr val="E30613"/>
                  </a:gs>
                  <a:gs pos="100000">
                    <a:srgbClr val="81040B"/>
                  </a:gs>
                </a:gsLst>
                <a:lin ang="3600000" scaled="0"/>
              </a:gradFill>
              <a:latin typeface="微软雅黑" panose="020B0503020204020204" pitchFamily="34" charset="-122"/>
              <a:ea typeface="微软雅黑" panose="020B0503020204020204" pitchFamily="34" charset="-122"/>
            </a:endParaRPr>
          </a:p>
          <a:p>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2000">
        <p15:prstTrans prst="pageCurlDouble"/>
      </p:transition>
    </mc:Choice>
    <mc:Fallback>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nodeType="withEffect">
                                  <p:stCondLst>
                                    <p:cond delay="250"/>
                                  </p:stCondLst>
                                  <p:childTnLst>
                                    <p:set>
                                      <p:cBhvr>
                                        <p:cTn id="6" dur="1" fill="hold">
                                          <p:stCondLst>
                                            <p:cond delay="0"/>
                                          </p:stCondLst>
                                        </p:cTn>
                                        <p:tgtEl>
                                          <p:spTgt spid="23"/>
                                        </p:tgtEl>
                                        <p:attrNameLst>
                                          <p:attrName>style.visibility</p:attrName>
                                        </p:attrNameLst>
                                      </p:cBhvr>
                                      <p:to>
                                        <p:strVal val="visible"/>
                                      </p:to>
                                    </p:set>
                                    <p:anim calcmode="lin" valueType="num">
                                      <p:cBhvr>
                                        <p:cTn id="7" dur="750" fill="hold"/>
                                        <p:tgtEl>
                                          <p:spTgt spid="23"/>
                                        </p:tgtEl>
                                        <p:attrNameLst>
                                          <p:attrName>ppt_w</p:attrName>
                                        </p:attrNameLst>
                                      </p:cBhvr>
                                      <p:tavLst>
                                        <p:tav tm="0">
                                          <p:val>
                                            <p:strVal val="4*#ppt_w"/>
                                          </p:val>
                                        </p:tav>
                                        <p:tav tm="100000">
                                          <p:val>
                                            <p:strVal val="#ppt_w"/>
                                          </p:val>
                                        </p:tav>
                                      </p:tavLst>
                                    </p:anim>
                                    <p:anim calcmode="lin" valueType="num">
                                      <p:cBhvr>
                                        <p:cTn id="8" dur="750" fill="hold"/>
                                        <p:tgtEl>
                                          <p:spTgt spid="23"/>
                                        </p:tgtEl>
                                        <p:attrNameLst>
                                          <p:attrName>ppt_h</p:attrName>
                                        </p:attrNameLst>
                                      </p:cBhvr>
                                      <p:tavLst>
                                        <p:tav tm="0">
                                          <p:val>
                                            <p:strVal val="4*#ppt_h"/>
                                          </p:val>
                                        </p:tav>
                                        <p:tav tm="100000">
                                          <p:val>
                                            <p:strVal val="#ppt_h"/>
                                          </p:val>
                                        </p:tav>
                                      </p:tavLst>
                                    </p:anim>
                                  </p:childTnLst>
                                </p:cTn>
                              </p:par>
                            </p:childTnLst>
                          </p:cTn>
                        </p:par>
                        <p:par>
                          <p:cTn id="9" fill="hold">
                            <p:stCondLst>
                              <p:cond delay="1250"/>
                            </p:stCondLst>
                            <p:childTnLst>
                              <p:par>
                                <p:cTn id="10" presetID="26" presetClass="emph" presetSubtype="0" fill="hold" nodeType="afterEffect">
                                  <p:stCondLst>
                                    <p:cond delay="0"/>
                                  </p:stCondLst>
                                  <p:childTnLst>
                                    <p:animEffect transition="out" filter="fade">
                                      <p:cBhvr>
                                        <p:cTn id="11" dur="500" tmFilter="0, 0; .2, .5; .8, .5; 1, 0"/>
                                        <p:tgtEl>
                                          <p:spTgt spid="23"/>
                                        </p:tgtEl>
                                      </p:cBhvr>
                                    </p:animEffect>
                                    <p:animScale>
                                      <p:cBhvr>
                                        <p:cTn id="12" dur="250" autoRev="1" fill="hold"/>
                                        <p:tgtEl>
                                          <p:spTgt spid="23"/>
                                        </p:tgtEl>
                                      </p:cBhvr>
                                      <p:by x="105000" y="105000"/>
                                    </p:animScale>
                                  </p:childTnLst>
                                </p:cTn>
                              </p:par>
                            </p:childTnLst>
                          </p:cTn>
                        </p:par>
                        <p:par>
                          <p:cTn id="13" fill="hold">
                            <p:stCondLst>
                              <p:cond delay="1750"/>
                            </p:stCondLst>
                            <p:childTnLst>
                              <p:par>
                                <p:cTn id="14" presetID="22" presetClass="entr" presetSubtype="8"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wipe(left)">
                                      <p:cBhvr>
                                        <p:cTn id="16" dur="500"/>
                                        <p:tgtEl>
                                          <p:spTgt spid="34"/>
                                        </p:tgtEl>
                                      </p:cBhvr>
                                    </p:animEffect>
                                  </p:childTnLst>
                                </p:cTn>
                              </p:par>
                            </p:childTnLst>
                          </p:cTn>
                        </p:par>
                        <p:par>
                          <p:cTn id="17" fill="hold">
                            <p:stCondLst>
                              <p:cond delay="2250"/>
                            </p:stCondLst>
                            <p:childTnLst>
                              <p:par>
                                <p:cTn id="18" presetID="23" presetClass="entr" presetSubtype="32"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750" fill="hold"/>
                                        <p:tgtEl>
                                          <p:spTgt spid="13"/>
                                        </p:tgtEl>
                                        <p:attrNameLst>
                                          <p:attrName>ppt_w</p:attrName>
                                        </p:attrNameLst>
                                      </p:cBhvr>
                                      <p:tavLst>
                                        <p:tav tm="0">
                                          <p:val>
                                            <p:strVal val="4*#ppt_w"/>
                                          </p:val>
                                        </p:tav>
                                        <p:tav tm="100000">
                                          <p:val>
                                            <p:strVal val="#ppt_w"/>
                                          </p:val>
                                        </p:tav>
                                      </p:tavLst>
                                    </p:anim>
                                    <p:anim calcmode="lin" valueType="num">
                                      <p:cBhvr>
                                        <p:cTn id="21" dur="750" fill="hold"/>
                                        <p:tgtEl>
                                          <p:spTgt spid="13"/>
                                        </p:tgtEl>
                                        <p:attrNameLst>
                                          <p:attrName>ppt_h</p:attrName>
                                        </p:attrNameLst>
                                      </p:cBhvr>
                                      <p:tavLst>
                                        <p:tav tm="0">
                                          <p:val>
                                            <p:strVal val="4*#ppt_h"/>
                                          </p:val>
                                        </p:tav>
                                        <p:tav tm="100000">
                                          <p:val>
                                            <p:strVal val="#ppt_h"/>
                                          </p:val>
                                        </p:tav>
                                      </p:tavLst>
                                    </p:anim>
                                  </p:childTnLst>
                                </p:cTn>
                              </p:par>
                            </p:childTnLst>
                          </p:cTn>
                        </p:par>
                        <p:par>
                          <p:cTn id="22" fill="hold">
                            <p:stCondLst>
                              <p:cond delay="3250"/>
                            </p:stCondLst>
                            <p:childTnLst>
                              <p:par>
                                <p:cTn id="23" presetID="26" presetClass="emph" presetSubtype="0" fill="hold" nodeType="afterEffect">
                                  <p:stCondLst>
                                    <p:cond delay="0"/>
                                  </p:stCondLst>
                                  <p:childTnLst>
                                    <p:animEffect transition="out" filter="fade">
                                      <p:cBhvr>
                                        <p:cTn id="24" dur="500" tmFilter="0, 0; .2, .5; .8, .5; 1, 0"/>
                                        <p:tgtEl>
                                          <p:spTgt spid="13"/>
                                        </p:tgtEl>
                                      </p:cBhvr>
                                    </p:animEffect>
                                    <p:animScale>
                                      <p:cBhvr>
                                        <p:cTn id="25" dur="250" autoRev="1" fill="hold"/>
                                        <p:tgtEl>
                                          <p:spTgt spid="13"/>
                                        </p:tgtEl>
                                      </p:cBhvr>
                                      <p:by x="105000" y="105000"/>
                                    </p:animScale>
                                  </p:childTnLst>
                                </p:cTn>
                              </p:par>
                            </p:childTnLst>
                          </p:cTn>
                        </p:par>
                        <p:par>
                          <p:cTn id="26" fill="hold">
                            <p:stCondLst>
                              <p:cond delay="3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4250"/>
                            </p:stCondLst>
                            <p:childTnLst>
                              <p:par>
                                <p:cTn id="31" presetID="23" presetClass="entr" presetSubtype="32" fill="hold"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p:cTn id="33" dur="750" fill="hold"/>
                                        <p:tgtEl>
                                          <p:spTgt spid="18"/>
                                        </p:tgtEl>
                                        <p:attrNameLst>
                                          <p:attrName>ppt_w</p:attrName>
                                        </p:attrNameLst>
                                      </p:cBhvr>
                                      <p:tavLst>
                                        <p:tav tm="0">
                                          <p:val>
                                            <p:strVal val="4*#ppt_w"/>
                                          </p:val>
                                        </p:tav>
                                        <p:tav tm="100000">
                                          <p:val>
                                            <p:strVal val="#ppt_w"/>
                                          </p:val>
                                        </p:tav>
                                      </p:tavLst>
                                    </p:anim>
                                    <p:anim calcmode="lin" valueType="num">
                                      <p:cBhvr>
                                        <p:cTn id="34" dur="750" fill="hold"/>
                                        <p:tgtEl>
                                          <p:spTgt spid="18"/>
                                        </p:tgtEl>
                                        <p:attrNameLst>
                                          <p:attrName>ppt_h</p:attrName>
                                        </p:attrNameLst>
                                      </p:cBhvr>
                                      <p:tavLst>
                                        <p:tav tm="0">
                                          <p:val>
                                            <p:strVal val="4*#ppt_h"/>
                                          </p:val>
                                        </p:tav>
                                        <p:tav tm="100000">
                                          <p:val>
                                            <p:strVal val="#ppt_h"/>
                                          </p:val>
                                        </p:tav>
                                      </p:tavLst>
                                    </p:anim>
                                  </p:childTnLst>
                                </p:cTn>
                              </p:par>
                            </p:childTnLst>
                          </p:cTn>
                        </p:par>
                        <p:par>
                          <p:cTn id="35" fill="hold">
                            <p:stCondLst>
                              <p:cond delay="5250"/>
                            </p:stCondLst>
                            <p:childTnLst>
                              <p:par>
                                <p:cTn id="36" presetID="26" presetClass="emph" presetSubtype="0" fill="hold" nodeType="afterEffect">
                                  <p:stCondLst>
                                    <p:cond delay="0"/>
                                  </p:stCondLst>
                                  <p:childTnLst>
                                    <p:animEffect transition="out" filter="fade">
                                      <p:cBhvr>
                                        <p:cTn id="37" dur="500" tmFilter="0, 0; .2, .5; .8, .5; 1, 0"/>
                                        <p:tgtEl>
                                          <p:spTgt spid="18"/>
                                        </p:tgtEl>
                                      </p:cBhvr>
                                    </p:animEffect>
                                    <p:animScale>
                                      <p:cBhvr>
                                        <p:cTn id="38" dur="250" autoRev="1" fill="hold"/>
                                        <p:tgtEl>
                                          <p:spTgt spid="18"/>
                                        </p:tgtEl>
                                      </p:cBhvr>
                                      <p:by x="105000" y="105000"/>
                                    </p:animScale>
                                  </p:childTnLst>
                                </p:cTn>
                              </p:par>
                            </p:childTnLst>
                          </p:cTn>
                        </p:par>
                        <p:par>
                          <p:cTn id="39" fill="hold">
                            <p:stCondLst>
                              <p:cond delay="5750"/>
                            </p:stCondLst>
                            <p:childTnLst>
                              <p:par>
                                <p:cTn id="40" presetID="22" presetClass="entr" presetSubtype="8"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left)">
                                      <p:cBhvr>
                                        <p:cTn id="42" dur="500"/>
                                        <p:tgtEl>
                                          <p:spTgt spid="35"/>
                                        </p:tgtEl>
                                      </p:cBhvr>
                                    </p:animEffect>
                                  </p:childTnLst>
                                </p:cTn>
                              </p:par>
                            </p:childTnLst>
                          </p:cTn>
                        </p:par>
                        <p:par>
                          <p:cTn id="43" fill="hold">
                            <p:stCondLst>
                              <p:cond delay="6250"/>
                            </p:stCondLst>
                            <p:childTnLst>
                              <p:par>
                                <p:cTn id="44" presetID="23" presetClass="entr" presetSubtype="32" fill="hold"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p:cTn id="46" dur="750" fill="hold"/>
                                        <p:tgtEl>
                                          <p:spTgt spid="29"/>
                                        </p:tgtEl>
                                        <p:attrNameLst>
                                          <p:attrName>ppt_w</p:attrName>
                                        </p:attrNameLst>
                                      </p:cBhvr>
                                      <p:tavLst>
                                        <p:tav tm="0">
                                          <p:val>
                                            <p:strVal val="4*#ppt_w"/>
                                          </p:val>
                                        </p:tav>
                                        <p:tav tm="100000">
                                          <p:val>
                                            <p:strVal val="#ppt_w"/>
                                          </p:val>
                                        </p:tav>
                                      </p:tavLst>
                                    </p:anim>
                                    <p:anim calcmode="lin" valueType="num">
                                      <p:cBhvr>
                                        <p:cTn id="47" dur="750" fill="hold"/>
                                        <p:tgtEl>
                                          <p:spTgt spid="29"/>
                                        </p:tgtEl>
                                        <p:attrNameLst>
                                          <p:attrName>ppt_h</p:attrName>
                                        </p:attrNameLst>
                                      </p:cBhvr>
                                      <p:tavLst>
                                        <p:tav tm="0">
                                          <p:val>
                                            <p:strVal val="4*#ppt_h"/>
                                          </p:val>
                                        </p:tav>
                                        <p:tav tm="100000">
                                          <p:val>
                                            <p:strVal val="#ppt_h"/>
                                          </p:val>
                                        </p:tav>
                                      </p:tavLst>
                                    </p:anim>
                                  </p:childTnLst>
                                </p:cTn>
                              </p:par>
                            </p:childTnLst>
                          </p:cTn>
                        </p:par>
                        <p:par>
                          <p:cTn id="48" fill="hold">
                            <p:stCondLst>
                              <p:cond delay="7250"/>
                            </p:stCondLst>
                            <p:childTnLst>
                              <p:par>
                                <p:cTn id="49" presetID="26" presetClass="emph" presetSubtype="0" fill="hold" nodeType="afterEffect">
                                  <p:stCondLst>
                                    <p:cond delay="0"/>
                                  </p:stCondLst>
                                  <p:childTnLst>
                                    <p:animEffect transition="out" filter="fade">
                                      <p:cBhvr>
                                        <p:cTn id="50" dur="500" tmFilter="0, 0; .2, .5; .8, .5; 1, 0"/>
                                        <p:tgtEl>
                                          <p:spTgt spid="29"/>
                                        </p:tgtEl>
                                      </p:cBhvr>
                                    </p:animEffect>
                                    <p:animScale>
                                      <p:cBhvr>
                                        <p:cTn id="51" dur="250" autoRev="1" fill="hold"/>
                                        <p:tgtEl>
                                          <p:spTgt spid="29"/>
                                        </p:tgtEl>
                                      </p:cBhvr>
                                      <p:by x="105000" y="105000"/>
                                    </p:animScale>
                                  </p:childTnLst>
                                </p:cTn>
                              </p:par>
                            </p:childTnLst>
                          </p:cTn>
                        </p:par>
                        <p:par>
                          <p:cTn id="52" fill="hold">
                            <p:stCondLst>
                              <p:cond delay="7750"/>
                            </p:stCondLst>
                            <p:childTnLst>
                              <p:par>
                                <p:cTn id="53" presetID="22" presetClass="entr" presetSubtype="8"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4145602"/>
            <a:ext cx="12192000" cy="102841"/>
          </a:xfrm>
          <a:prstGeom prst="rect">
            <a:avLst/>
          </a:prstGeom>
          <a:gradFill>
            <a:gsLst>
              <a:gs pos="0">
                <a:srgbClr val="E30613"/>
              </a:gs>
              <a:gs pos="100000">
                <a:srgbClr val="81040B"/>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7" name="图片 26"/>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a:xfrm>
            <a:off x="0" y="-1"/>
            <a:ext cx="12192000" cy="4159671"/>
          </a:xfrm>
          <a:custGeom>
            <a:avLst/>
            <a:gdLst>
              <a:gd name="connsiteX0" fmla="*/ 0 w 12192000"/>
              <a:gd name="connsiteY0" fmla="*/ 0 h 3904146"/>
              <a:gd name="connsiteX1" fmla="*/ 12192000 w 12192000"/>
              <a:gd name="connsiteY1" fmla="*/ 0 h 3904146"/>
              <a:gd name="connsiteX2" fmla="*/ 12192000 w 12192000"/>
              <a:gd name="connsiteY2" fmla="*/ 3904146 h 3904146"/>
              <a:gd name="connsiteX3" fmla="*/ 0 w 12192000"/>
              <a:gd name="connsiteY3" fmla="*/ 3904146 h 3904146"/>
            </a:gdLst>
            <a:ahLst/>
            <a:cxnLst>
              <a:cxn ang="0">
                <a:pos x="connsiteX0" y="connsiteY0"/>
              </a:cxn>
              <a:cxn ang="0">
                <a:pos x="connsiteX1" y="connsiteY1"/>
              </a:cxn>
              <a:cxn ang="0">
                <a:pos x="connsiteX2" y="connsiteY2"/>
              </a:cxn>
              <a:cxn ang="0">
                <a:pos x="connsiteX3" y="connsiteY3"/>
              </a:cxn>
            </a:cxnLst>
            <a:rect l="l" t="t" r="r" b="b"/>
            <a:pathLst>
              <a:path w="12192000" h="3904146">
                <a:moveTo>
                  <a:pt x="0" y="0"/>
                </a:moveTo>
                <a:lnTo>
                  <a:pt x="12192000" y="0"/>
                </a:lnTo>
                <a:lnTo>
                  <a:pt x="12192000" y="3904146"/>
                </a:lnTo>
                <a:lnTo>
                  <a:pt x="0" y="3904146"/>
                </a:lnTo>
                <a:close/>
              </a:path>
            </a:pathLst>
          </a:custGeom>
        </p:spPr>
      </p:pic>
      <p:sp>
        <p:nvSpPr>
          <p:cNvPr id="61" name="MH_Other_4"/>
          <p:cNvSpPr/>
          <p:nvPr>
            <p:custDataLst>
              <p:tags r:id="rId2"/>
            </p:custDataLst>
          </p:nvPr>
        </p:nvSpPr>
        <p:spPr>
          <a:xfrm>
            <a:off x="3129585" y="6232632"/>
            <a:ext cx="203806" cy="203806"/>
          </a:xfrm>
          <a:prstGeom prst="ellipse">
            <a:avLst/>
          </a:prstGeom>
          <a:gradFill flip="none" rotWithShape="1">
            <a:gsLst>
              <a:gs pos="100000">
                <a:schemeClr val="bg1"/>
              </a:gs>
              <a:gs pos="0">
                <a:srgbClr val="E0E0E0"/>
              </a:gs>
            </a:gsLst>
            <a:lin ang="8100000" scaled="0"/>
            <a:tileRect/>
          </a:gradFill>
          <a:ln w="6350">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62" name="MH_Other_4"/>
          <p:cNvSpPr/>
          <p:nvPr>
            <p:custDataLst>
              <p:tags r:id="rId3"/>
            </p:custDataLst>
          </p:nvPr>
        </p:nvSpPr>
        <p:spPr>
          <a:xfrm>
            <a:off x="2540981" y="6117045"/>
            <a:ext cx="335032" cy="335032"/>
          </a:xfrm>
          <a:prstGeom prst="ellipse">
            <a:avLst/>
          </a:prstGeom>
          <a:gradFill flip="none" rotWithShape="1">
            <a:gsLst>
              <a:gs pos="100000">
                <a:schemeClr val="bg1"/>
              </a:gs>
              <a:gs pos="0">
                <a:srgbClr val="E0E0E0"/>
              </a:gs>
            </a:gsLst>
            <a:lin ang="8100000" scaled="0"/>
            <a:tileRect/>
          </a:gradFill>
          <a:ln w="952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63" name="MH_Other_4"/>
          <p:cNvSpPr/>
          <p:nvPr>
            <p:custDataLst>
              <p:tags r:id="rId4"/>
            </p:custDataLst>
          </p:nvPr>
        </p:nvSpPr>
        <p:spPr>
          <a:xfrm>
            <a:off x="772447" y="6009356"/>
            <a:ext cx="335032" cy="335032"/>
          </a:xfrm>
          <a:prstGeom prst="ellipse">
            <a:avLst/>
          </a:prstGeom>
          <a:gradFill flip="none" rotWithShape="1">
            <a:gsLst>
              <a:gs pos="100000">
                <a:schemeClr val="bg1"/>
              </a:gs>
              <a:gs pos="0">
                <a:srgbClr val="E0E0E0"/>
              </a:gs>
            </a:gsLst>
            <a:lin ang="8100000" scaled="0"/>
            <a:tileRect/>
          </a:gradFill>
          <a:ln w="952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64" name="MH_Other_4"/>
          <p:cNvSpPr/>
          <p:nvPr>
            <p:custDataLst>
              <p:tags r:id="rId5"/>
            </p:custDataLst>
          </p:nvPr>
        </p:nvSpPr>
        <p:spPr>
          <a:xfrm>
            <a:off x="3480096" y="5985426"/>
            <a:ext cx="382894" cy="382894"/>
          </a:xfrm>
          <a:prstGeom prst="ellipse">
            <a:avLst/>
          </a:prstGeom>
          <a:gradFill flip="none" rotWithShape="1">
            <a:gsLst>
              <a:gs pos="100000">
                <a:schemeClr val="bg1"/>
              </a:gs>
              <a:gs pos="0">
                <a:srgbClr val="E0E0E0"/>
              </a:gs>
            </a:gsLst>
            <a:lin ang="8100000" scaled="0"/>
            <a:tileRect/>
          </a:gradFill>
          <a:ln w="952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65" name="MH_Other_4"/>
          <p:cNvSpPr/>
          <p:nvPr>
            <p:custDataLst>
              <p:tags r:id="rId6"/>
            </p:custDataLst>
          </p:nvPr>
        </p:nvSpPr>
        <p:spPr>
          <a:xfrm>
            <a:off x="4072772" y="6182660"/>
            <a:ext cx="203806" cy="203806"/>
          </a:xfrm>
          <a:prstGeom prst="ellipse">
            <a:avLst/>
          </a:prstGeom>
          <a:gradFill>
            <a:gsLst>
              <a:gs pos="0">
                <a:srgbClr val="E30613"/>
              </a:gs>
              <a:gs pos="100000">
                <a:srgbClr val="81040B"/>
              </a:gs>
            </a:gsLst>
            <a:lin ang="5400000" scaled="1"/>
          </a:gra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66" name="MH_Other_4"/>
          <p:cNvSpPr/>
          <p:nvPr>
            <p:custDataLst>
              <p:tags r:id="rId7"/>
            </p:custDataLst>
          </p:nvPr>
        </p:nvSpPr>
        <p:spPr>
          <a:xfrm>
            <a:off x="2276360" y="6257751"/>
            <a:ext cx="203806" cy="203806"/>
          </a:xfrm>
          <a:prstGeom prst="ellipse">
            <a:avLst/>
          </a:prstGeom>
          <a:gradFill>
            <a:gsLst>
              <a:gs pos="0">
                <a:srgbClr val="E30613"/>
              </a:gs>
              <a:gs pos="100000">
                <a:srgbClr val="81040B"/>
              </a:gs>
            </a:gsLst>
            <a:lin ang="5400000" scaled="1"/>
          </a:gra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100" name="MH_Other_4"/>
          <p:cNvSpPr/>
          <p:nvPr>
            <p:custDataLst>
              <p:tags r:id="rId8"/>
            </p:custDataLst>
          </p:nvPr>
        </p:nvSpPr>
        <p:spPr>
          <a:xfrm>
            <a:off x="1957932" y="6313885"/>
            <a:ext cx="203806" cy="203806"/>
          </a:xfrm>
          <a:prstGeom prst="ellipse">
            <a:avLst/>
          </a:prstGeom>
          <a:gradFill>
            <a:gsLst>
              <a:gs pos="0">
                <a:srgbClr val="E30613"/>
              </a:gs>
              <a:gs pos="100000">
                <a:srgbClr val="81040B"/>
              </a:gs>
            </a:gsLst>
            <a:lin ang="5400000" scaled="1"/>
          </a:gra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101" name="MH_Other_4"/>
          <p:cNvSpPr/>
          <p:nvPr>
            <p:custDataLst>
              <p:tags r:id="rId9"/>
            </p:custDataLst>
          </p:nvPr>
        </p:nvSpPr>
        <p:spPr>
          <a:xfrm>
            <a:off x="1229153" y="5883524"/>
            <a:ext cx="335032" cy="335032"/>
          </a:xfrm>
          <a:prstGeom prst="ellipse">
            <a:avLst/>
          </a:prstGeom>
          <a:gradFill>
            <a:gsLst>
              <a:gs pos="0">
                <a:srgbClr val="E30613"/>
              </a:gs>
              <a:gs pos="100000">
                <a:srgbClr val="81040B"/>
              </a:gs>
            </a:gsLst>
            <a:lin ang="5400000" scaled="1"/>
          </a:gra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102" name="MH_Other_4"/>
          <p:cNvSpPr/>
          <p:nvPr>
            <p:custDataLst>
              <p:tags r:id="rId10"/>
            </p:custDataLst>
          </p:nvPr>
        </p:nvSpPr>
        <p:spPr>
          <a:xfrm>
            <a:off x="1754225" y="5883524"/>
            <a:ext cx="335032" cy="335032"/>
          </a:xfrm>
          <a:prstGeom prst="ellipse">
            <a:avLst/>
          </a:prstGeom>
          <a:gradFill flip="none" rotWithShape="1">
            <a:gsLst>
              <a:gs pos="100000">
                <a:schemeClr val="bg1"/>
              </a:gs>
              <a:gs pos="0">
                <a:srgbClr val="E0E0E0"/>
              </a:gs>
            </a:gsLst>
            <a:lin ang="8100000" scaled="0"/>
            <a:tileRect/>
          </a:gradFill>
          <a:ln w="952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103" name="MH_Other_4"/>
          <p:cNvSpPr/>
          <p:nvPr>
            <p:custDataLst>
              <p:tags r:id="rId11"/>
            </p:custDataLst>
          </p:nvPr>
        </p:nvSpPr>
        <p:spPr>
          <a:xfrm>
            <a:off x="2938139" y="5793979"/>
            <a:ext cx="382894" cy="382894"/>
          </a:xfrm>
          <a:prstGeom prst="ellipse">
            <a:avLst/>
          </a:prstGeom>
          <a:gradFill>
            <a:gsLst>
              <a:gs pos="0">
                <a:srgbClr val="E30613"/>
              </a:gs>
              <a:gs pos="100000">
                <a:srgbClr val="81040B"/>
              </a:gs>
            </a:gsLst>
            <a:lin ang="5400000" scaled="1"/>
          </a:gra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104" name="MH_Other_4"/>
          <p:cNvSpPr/>
          <p:nvPr>
            <p:custDataLst>
              <p:tags r:id="rId12"/>
            </p:custDataLst>
          </p:nvPr>
        </p:nvSpPr>
        <p:spPr>
          <a:xfrm>
            <a:off x="1490176" y="6211660"/>
            <a:ext cx="203806" cy="203806"/>
          </a:xfrm>
          <a:prstGeom prst="ellipse">
            <a:avLst/>
          </a:prstGeom>
          <a:gradFill flip="none" rotWithShape="1">
            <a:gsLst>
              <a:gs pos="100000">
                <a:schemeClr val="bg1"/>
              </a:gs>
              <a:gs pos="0">
                <a:srgbClr val="E0E0E0"/>
              </a:gs>
            </a:gsLst>
            <a:lin ang="8100000" scaled="0"/>
            <a:tileRect/>
          </a:gradFill>
          <a:ln w="6350">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grpSp>
        <p:nvGrpSpPr>
          <p:cNvPr id="105" name="组合 104"/>
          <p:cNvGrpSpPr/>
          <p:nvPr/>
        </p:nvGrpSpPr>
        <p:grpSpPr>
          <a:xfrm>
            <a:off x="5984873" y="4951580"/>
            <a:ext cx="5142000" cy="1208703"/>
            <a:chOff x="3938954" y="5209062"/>
            <a:chExt cx="4346917" cy="1021807"/>
          </a:xfrm>
        </p:grpSpPr>
        <p:grpSp>
          <p:nvGrpSpPr>
            <p:cNvPr id="106" name="组合 105"/>
            <p:cNvGrpSpPr/>
            <p:nvPr/>
          </p:nvGrpSpPr>
          <p:grpSpPr>
            <a:xfrm>
              <a:off x="3938954" y="5209062"/>
              <a:ext cx="4346917" cy="1021807"/>
              <a:chOff x="322748" y="3665374"/>
              <a:chExt cx="5680529" cy="1027864"/>
            </a:xfrm>
          </p:grpSpPr>
          <p:sp>
            <p:nvSpPr>
              <p:cNvPr id="108" name="圆角矩形 107"/>
              <p:cNvSpPr/>
              <p:nvPr/>
            </p:nvSpPr>
            <p:spPr>
              <a:xfrm>
                <a:off x="322748" y="3665374"/>
                <a:ext cx="5680529" cy="1027864"/>
              </a:xfrm>
              <a:prstGeom prst="roundRect">
                <a:avLst>
                  <a:gd name="adj" fmla="val 50000"/>
                </a:avLst>
              </a:prstGeom>
              <a:gradFill>
                <a:gsLst>
                  <a:gs pos="0">
                    <a:schemeClr val="bg1"/>
                  </a:gs>
                  <a:gs pos="100000">
                    <a:srgbClr val="D1D1D1"/>
                  </a:gs>
                </a:gsLst>
                <a:lin ang="5400000" scaled="0"/>
              </a:gradFill>
              <a:ln>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 name="圆角矩形 108"/>
              <p:cNvSpPr/>
              <p:nvPr/>
            </p:nvSpPr>
            <p:spPr>
              <a:xfrm>
                <a:off x="516699" y="3785998"/>
                <a:ext cx="5277329" cy="784227"/>
              </a:xfrm>
              <a:prstGeom prst="roundRect">
                <a:avLst>
                  <a:gd name="adj" fmla="val 50000"/>
                </a:avLst>
              </a:prstGeom>
              <a:gradFill>
                <a:gsLst>
                  <a:gs pos="0">
                    <a:schemeClr val="bg1"/>
                  </a:gs>
                  <a:gs pos="100000">
                    <a:srgbClr val="D1D1D1"/>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7" name="文本框 106"/>
            <p:cNvSpPr txBox="1"/>
            <p:nvPr/>
          </p:nvSpPr>
          <p:spPr>
            <a:xfrm>
              <a:off x="4858096" y="5273674"/>
              <a:ext cx="2508632" cy="780560"/>
            </a:xfrm>
            <a:prstGeom prst="rect">
              <a:avLst/>
            </a:prstGeom>
            <a:noFill/>
          </p:spPr>
          <p:txBody>
            <a:bodyPr wrap="none" rtlCol="0">
              <a:spAutoFit/>
            </a:bodyPr>
            <a:lstStyle/>
            <a:p>
              <a:r>
                <a:rPr lang="zh-CN" altLang="en-US" sz="5400" b="1" dirty="0" smtClean="0">
                  <a:gradFill>
                    <a:gsLst>
                      <a:gs pos="0">
                        <a:srgbClr val="E30613"/>
                      </a:gs>
                      <a:gs pos="100000">
                        <a:srgbClr val="81040B"/>
                      </a:gs>
                    </a:gsLst>
                    <a:lin ang="5400000" scaled="1"/>
                  </a:gradFill>
                  <a:latin typeface="幼圆" panose="02010509060101010101" pitchFamily="49" charset="-122"/>
                  <a:ea typeface="幼圆" panose="02010509060101010101" pitchFamily="49" charset="-122"/>
                </a:rPr>
                <a:t>自我评价</a:t>
              </a:r>
              <a:endParaRPr lang="zh-CN" altLang="en-US" sz="5400" b="1" dirty="0">
                <a:gradFill>
                  <a:gsLst>
                    <a:gs pos="0">
                      <a:srgbClr val="E30613"/>
                    </a:gs>
                    <a:gs pos="100000">
                      <a:srgbClr val="81040B"/>
                    </a:gs>
                  </a:gsLst>
                  <a:lin ang="5400000" scaled="1"/>
                </a:gradFill>
                <a:latin typeface="幼圆" panose="02010509060101010101" pitchFamily="49" charset="-122"/>
                <a:ea typeface="幼圆" panose="02010509060101010101" pitchFamily="49" charset="-122"/>
              </a:endParaRPr>
            </a:p>
          </p:txBody>
        </p:sp>
      </p:grpSp>
      <p:grpSp>
        <p:nvGrpSpPr>
          <p:cNvPr id="110" name="组合 109"/>
          <p:cNvGrpSpPr/>
          <p:nvPr/>
        </p:nvGrpSpPr>
        <p:grpSpPr>
          <a:xfrm>
            <a:off x="1071224" y="2665220"/>
            <a:ext cx="2894787" cy="2894787"/>
            <a:chOff x="4833150" y="1266579"/>
            <a:chExt cx="2526552" cy="2526552"/>
          </a:xfrm>
        </p:grpSpPr>
        <p:grpSp>
          <p:nvGrpSpPr>
            <p:cNvPr id="111" name="组合 110"/>
            <p:cNvGrpSpPr/>
            <p:nvPr/>
          </p:nvGrpSpPr>
          <p:grpSpPr>
            <a:xfrm>
              <a:off x="4833150" y="1266579"/>
              <a:ext cx="2526552" cy="2526552"/>
              <a:chOff x="6585478" y="1661232"/>
              <a:chExt cx="928740" cy="928740"/>
            </a:xfrm>
          </p:grpSpPr>
          <p:sp>
            <p:nvSpPr>
              <p:cNvPr id="113" name="椭圆 112"/>
              <p:cNvSpPr/>
              <p:nvPr/>
            </p:nvSpPr>
            <p:spPr>
              <a:xfrm>
                <a:off x="6585478" y="1661232"/>
                <a:ext cx="928740" cy="928740"/>
              </a:xfrm>
              <a:prstGeom prst="ellipse">
                <a:avLst/>
              </a:prstGeom>
              <a:gradFill flip="none" rotWithShape="1">
                <a:gsLst>
                  <a:gs pos="0">
                    <a:schemeClr val="bg1"/>
                  </a:gs>
                  <a:gs pos="100000">
                    <a:schemeClr val="bg1">
                      <a:lumMod val="85000"/>
                    </a:schemeClr>
                  </a:gs>
                </a:gsLst>
                <a:lin ang="5400000" scaled="1"/>
                <a:tileRect/>
              </a:gradFill>
              <a:ln w="19050">
                <a:gradFill>
                  <a:gsLst>
                    <a:gs pos="0">
                      <a:schemeClr val="bg1"/>
                    </a:gs>
                    <a:gs pos="100000">
                      <a:schemeClr val="bg1">
                        <a:lumMod val="75000"/>
                      </a:schemeClr>
                    </a:gs>
                  </a:gsLst>
                  <a:lin ang="5400000" scaled="1"/>
                </a:gradFill>
              </a:ln>
              <a:effectLst>
                <a:outerShdw blurRad="279400" dist="152400" dir="2700000" sx="102000" sy="102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4" name="圆角矩形 113"/>
              <p:cNvSpPr/>
              <p:nvPr/>
            </p:nvSpPr>
            <p:spPr>
              <a:xfrm>
                <a:off x="6706336" y="1782090"/>
                <a:ext cx="687025" cy="687025"/>
              </a:xfrm>
              <a:prstGeom prst="roundRect">
                <a:avLst>
                  <a:gd name="adj" fmla="val 50000"/>
                </a:avLst>
              </a:prstGeom>
              <a:gradFill flip="none" rotWithShape="1">
                <a:gsLst>
                  <a:gs pos="100000">
                    <a:schemeClr val="bg1"/>
                  </a:gs>
                  <a:gs pos="0">
                    <a:srgbClr val="B8BBBC"/>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5" name="椭圆 114"/>
              <p:cNvSpPr>
                <a:spLocks noChangeAspect="1"/>
              </p:cNvSpPr>
              <p:nvPr/>
            </p:nvSpPr>
            <p:spPr>
              <a:xfrm>
                <a:off x="6740229" y="1819936"/>
                <a:ext cx="619237" cy="619237"/>
              </a:xfrm>
              <a:prstGeom prst="ellipse">
                <a:avLst/>
              </a:prstGeom>
              <a:gradFill>
                <a:gsLst>
                  <a:gs pos="0">
                    <a:srgbClr val="E30613"/>
                  </a:gs>
                  <a:gs pos="100000">
                    <a:srgbClr val="81040B"/>
                  </a:gs>
                </a:gsLst>
                <a:lin ang="5400000" scaled="1"/>
              </a:gra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2" name="文本框 47"/>
            <p:cNvSpPr/>
            <p:nvPr/>
          </p:nvSpPr>
          <p:spPr>
            <a:xfrm>
              <a:off x="5527794" y="1894931"/>
              <a:ext cx="1182512" cy="1262540"/>
            </a:xfrm>
            <a:prstGeom prst="rect">
              <a:avLst/>
            </a:prstGeom>
            <a:noFill/>
            <a:ln w="9525">
              <a:noFill/>
            </a:ln>
          </p:spPr>
          <p:txBody>
            <a:bodyPr wrap="none">
              <a:spAutoFit/>
            </a:bodyPr>
            <a:lstStyle>
              <a:lvl1pPr marL="0" lvl="0"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9pPr>
            </a:lstStyle>
            <a:p>
              <a:pPr lvl="0">
                <a:lnSpc>
                  <a:spcPct val="100000"/>
                </a:lnSpc>
              </a:pPr>
              <a:r>
                <a:rPr lang="en-US" altLang="x-none" sz="8800" dirty="0" smtClean="0">
                  <a:solidFill>
                    <a:schemeClr val="bg1"/>
                  </a:solidFill>
                  <a:latin typeface="Impact" panose="020B0806030902050204" pitchFamily="2" charset="0"/>
                  <a:ea typeface="宋体" panose="02010600030101010101" pitchFamily="2" charset="-122"/>
                  <a:sym typeface="Impact" panose="020B0806030902050204" pitchFamily="2" charset="0"/>
                </a:rPr>
                <a:t>02</a:t>
              </a:r>
              <a:endParaRPr lang="zh-CN" altLang="en-US" sz="8800" dirty="0">
                <a:solidFill>
                  <a:schemeClr val="bg1"/>
                </a:solidFill>
                <a:latin typeface="Impact" panose="020B0806030902050204" pitchFamily="2" charset="0"/>
                <a:ea typeface="宋体" panose="02010600030101010101" pitchFamily="2" charset="-122"/>
                <a:sym typeface="Impact" panose="020B0806030902050204" pitchFamily="2" charset="0"/>
              </a:endParaRPr>
            </a:p>
          </p:txBody>
        </p:sp>
      </p:grpSp>
    </p:spTree>
  </p:cSld>
  <p:clrMapOvr>
    <a:masterClrMapping/>
  </p:clrMapOvr>
  <mc:AlternateContent xmlns:mc="http://schemas.openxmlformats.org/markup-compatibility/2006">
    <mc:Choice xmlns:p14="http://schemas.microsoft.com/office/powerpoint/2010/main" Requires="p14">
      <p:transition spd="slow" p14:dur="2500" advTm="2000">
        <p:checker/>
      </p:transition>
    </mc:Choice>
    <mc:Fallback>
      <p:transition spd="slow" advTm="200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randombar(horizontal)">
                                      <p:cBhvr>
                                        <p:cTn id="7" dur="1000"/>
                                        <p:tgtEl>
                                          <p:spTgt spid="27"/>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Vertical)">
                                      <p:cBhvr>
                                        <p:cTn id="11" dur="500"/>
                                        <p:tgtEl>
                                          <p:spTgt spid="4"/>
                                        </p:tgtEl>
                                      </p:cBhvr>
                                    </p:animEffect>
                                  </p:childTnLst>
                                </p:cTn>
                              </p:par>
                            </p:childTnLst>
                          </p:cTn>
                        </p:par>
                        <p:par>
                          <p:cTn id="12" fill="hold">
                            <p:stCondLst>
                              <p:cond delay="1500"/>
                            </p:stCondLst>
                            <p:childTnLst>
                              <p:par>
                                <p:cTn id="13" presetID="23" presetClass="entr" presetSubtype="32" fill="hold" nodeType="afterEffect">
                                  <p:stCondLst>
                                    <p:cond delay="0"/>
                                  </p:stCondLst>
                                  <p:childTnLst>
                                    <p:set>
                                      <p:cBhvr>
                                        <p:cTn id="14" dur="1" fill="hold">
                                          <p:stCondLst>
                                            <p:cond delay="0"/>
                                          </p:stCondLst>
                                        </p:cTn>
                                        <p:tgtEl>
                                          <p:spTgt spid="110"/>
                                        </p:tgtEl>
                                        <p:attrNameLst>
                                          <p:attrName>style.visibility</p:attrName>
                                        </p:attrNameLst>
                                      </p:cBhvr>
                                      <p:to>
                                        <p:strVal val="visible"/>
                                      </p:to>
                                    </p:set>
                                    <p:anim calcmode="lin" valueType="num">
                                      <p:cBhvr>
                                        <p:cTn id="15" dur="750" fill="hold"/>
                                        <p:tgtEl>
                                          <p:spTgt spid="110"/>
                                        </p:tgtEl>
                                        <p:attrNameLst>
                                          <p:attrName>ppt_w</p:attrName>
                                        </p:attrNameLst>
                                      </p:cBhvr>
                                      <p:tavLst>
                                        <p:tav tm="0">
                                          <p:val>
                                            <p:strVal val="4*#ppt_w"/>
                                          </p:val>
                                        </p:tav>
                                        <p:tav tm="100000">
                                          <p:val>
                                            <p:strVal val="#ppt_w"/>
                                          </p:val>
                                        </p:tav>
                                      </p:tavLst>
                                    </p:anim>
                                    <p:anim calcmode="lin" valueType="num">
                                      <p:cBhvr>
                                        <p:cTn id="16" dur="750" fill="hold"/>
                                        <p:tgtEl>
                                          <p:spTgt spid="110"/>
                                        </p:tgtEl>
                                        <p:attrNameLst>
                                          <p:attrName>ppt_h</p:attrName>
                                        </p:attrNameLst>
                                      </p:cBhvr>
                                      <p:tavLst>
                                        <p:tav tm="0">
                                          <p:val>
                                            <p:strVal val="4*#ppt_h"/>
                                          </p:val>
                                        </p:tav>
                                        <p:tav tm="100000">
                                          <p:val>
                                            <p:strVal val="#ppt_h"/>
                                          </p:val>
                                        </p:tav>
                                      </p:tavLst>
                                    </p:anim>
                                  </p:childTnLst>
                                </p:cTn>
                              </p:par>
                            </p:childTnLst>
                          </p:cTn>
                        </p:par>
                        <p:par>
                          <p:cTn id="17" fill="hold">
                            <p:stCondLst>
                              <p:cond delay="2500"/>
                            </p:stCondLst>
                            <p:childTnLst>
                              <p:par>
                                <p:cTn id="18" presetID="26" presetClass="emph" presetSubtype="0" fill="hold" nodeType="afterEffect">
                                  <p:stCondLst>
                                    <p:cond delay="0"/>
                                  </p:stCondLst>
                                  <p:childTnLst>
                                    <p:animEffect transition="out" filter="fade">
                                      <p:cBhvr>
                                        <p:cTn id="19" dur="500" tmFilter="0, 0; .2, .5; .8, .5; 1, 0"/>
                                        <p:tgtEl>
                                          <p:spTgt spid="110"/>
                                        </p:tgtEl>
                                      </p:cBhvr>
                                    </p:animEffect>
                                    <p:animScale>
                                      <p:cBhvr>
                                        <p:cTn id="20" dur="250" autoRev="1" fill="hold"/>
                                        <p:tgtEl>
                                          <p:spTgt spid="110"/>
                                        </p:tgtEl>
                                      </p:cBhvr>
                                      <p:by x="105000" y="105000"/>
                                    </p:animScale>
                                  </p:childTnLst>
                                </p:cTn>
                              </p:par>
                            </p:childTnLst>
                          </p:cTn>
                        </p:par>
                        <p:par>
                          <p:cTn id="21" fill="hold">
                            <p:stCondLst>
                              <p:cond delay="3000"/>
                            </p:stCondLst>
                            <p:childTnLst>
                              <p:par>
                                <p:cTn id="22" presetID="42" presetClass="entr" presetSubtype="0" fill="hold" grpId="0" nodeType="afterEffect">
                                  <p:stCondLst>
                                    <p:cond delay="0"/>
                                  </p:stCondLst>
                                  <p:childTnLst>
                                    <p:set>
                                      <p:cBhvr>
                                        <p:cTn id="23" dur="1" fill="hold">
                                          <p:stCondLst>
                                            <p:cond delay="0"/>
                                          </p:stCondLst>
                                        </p:cTn>
                                        <p:tgtEl>
                                          <p:spTgt spid="63"/>
                                        </p:tgtEl>
                                        <p:attrNameLst>
                                          <p:attrName>style.visibility</p:attrName>
                                        </p:attrNameLst>
                                      </p:cBhvr>
                                      <p:to>
                                        <p:strVal val="visible"/>
                                      </p:to>
                                    </p:set>
                                    <p:animEffect transition="in" filter="fade">
                                      <p:cBhvr>
                                        <p:cTn id="24" dur="1000"/>
                                        <p:tgtEl>
                                          <p:spTgt spid="63"/>
                                        </p:tgtEl>
                                      </p:cBhvr>
                                    </p:animEffect>
                                    <p:anim calcmode="lin" valueType="num">
                                      <p:cBhvr>
                                        <p:cTn id="25" dur="1000" fill="hold"/>
                                        <p:tgtEl>
                                          <p:spTgt spid="63"/>
                                        </p:tgtEl>
                                        <p:attrNameLst>
                                          <p:attrName>ppt_x</p:attrName>
                                        </p:attrNameLst>
                                      </p:cBhvr>
                                      <p:tavLst>
                                        <p:tav tm="0">
                                          <p:val>
                                            <p:strVal val="#ppt_x"/>
                                          </p:val>
                                        </p:tav>
                                        <p:tav tm="100000">
                                          <p:val>
                                            <p:strVal val="#ppt_x"/>
                                          </p:val>
                                        </p:tav>
                                      </p:tavLst>
                                    </p:anim>
                                    <p:anim calcmode="lin" valueType="num">
                                      <p:cBhvr>
                                        <p:cTn id="26" dur="1000" fill="hold"/>
                                        <p:tgtEl>
                                          <p:spTgt spid="63"/>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250"/>
                                  </p:stCondLst>
                                  <p:childTnLst>
                                    <p:set>
                                      <p:cBhvr>
                                        <p:cTn id="28" dur="1" fill="hold">
                                          <p:stCondLst>
                                            <p:cond delay="0"/>
                                          </p:stCondLst>
                                        </p:cTn>
                                        <p:tgtEl>
                                          <p:spTgt spid="104"/>
                                        </p:tgtEl>
                                        <p:attrNameLst>
                                          <p:attrName>style.visibility</p:attrName>
                                        </p:attrNameLst>
                                      </p:cBhvr>
                                      <p:to>
                                        <p:strVal val="visible"/>
                                      </p:to>
                                    </p:set>
                                    <p:animEffect transition="in" filter="fade">
                                      <p:cBhvr>
                                        <p:cTn id="29" dur="1000"/>
                                        <p:tgtEl>
                                          <p:spTgt spid="104"/>
                                        </p:tgtEl>
                                      </p:cBhvr>
                                    </p:animEffect>
                                    <p:anim calcmode="lin" valueType="num">
                                      <p:cBhvr>
                                        <p:cTn id="30" dur="1000" fill="hold"/>
                                        <p:tgtEl>
                                          <p:spTgt spid="104"/>
                                        </p:tgtEl>
                                        <p:attrNameLst>
                                          <p:attrName>ppt_x</p:attrName>
                                        </p:attrNameLst>
                                      </p:cBhvr>
                                      <p:tavLst>
                                        <p:tav tm="0">
                                          <p:val>
                                            <p:strVal val="#ppt_x"/>
                                          </p:val>
                                        </p:tav>
                                        <p:tav tm="100000">
                                          <p:val>
                                            <p:strVal val="#ppt_x"/>
                                          </p:val>
                                        </p:tav>
                                      </p:tavLst>
                                    </p:anim>
                                    <p:anim calcmode="lin" valueType="num">
                                      <p:cBhvr>
                                        <p:cTn id="31" dur="1000" fill="hold"/>
                                        <p:tgtEl>
                                          <p:spTgt spid="104"/>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500"/>
                                  </p:stCondLst>
                                  <p:childTnLst>
                                    <p:set>
                                      <p:cBhvr>
                                        <p:cTn id="33" dur="1" fill="hold">
                                          <p:stCondLst>
                                            <p:cond delay="0"/>
                                          </p:stCondLst>
                                        </p:cTn>
                                        <p:tgtEl>
                                          <p:spTgt spid="102"/>
                                        </p:tgtEl>
                                        <p:attrNameLst>
                                          <p:attrName>style.visibility</p:attrName>
                                        </p:attrNameLst>
                                      </p:cBhvr>
                                      <p:to>
                                        <p:strVal val="visible"/>
                                      </p:to>
                                    </p:set>
                                    <p:animEffect transition="in" filter="fade">
                                      <p:cBhvr>
                                        <p:cTn id="34" dur="1000"/>
                                        <p:tgtEl>
                                          <p:spTgt spid="102"/>
                                        </p:tgtEl>
                                      </p:cBhvr>
                                    </p:animEffect>
                                    <p:anim calcmode="lin" valueType="num">
                                      <p:cBhvr>
                                        <p:cTn id="35" dur="1000" fill="hold"/>
                                        <p:tgtEl>
                                          <p:spTgt spid="102"/>
                                        </p:tgtEl>
                                        <p:attrNameLst>
                                          <p:attrName>ppt_x</p:attrName>
                                        </p:attrNameLst>
                                      </p:cBhvr>
                                      <p:tavLst>
                                        <p:tav tm="0">
                                          <p:val>
                                            <p:strVal val="#ppt_x"/>
                                          </p:val>
                                        </p:tav>
                                        <p:tav tm="100000">
                                          <p:val>
                                            <p:strVal val="#ppt_x"/>
                                          </p:val>
                                        </p:tav>
                                      </p:tavLst>
                                    </p:anim>
                                    <p:anim calcmode="lin" valueType="num">
                                      <p:cBhvr>
                                        <p:cTn id="36" dur="1000" fill="hold"/>
                                        <p:tgtEl>
                                          <p:spTgt spid="102"/>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750"/>
                                  </p:stCondLst>
                                  <p:childTnLst>
                                    <p:set>
                                      <p:cBhvr>
                                        <p:cTn id="38" dur="1" fill="hold">
                                          <p:stCondLst>
                                            <p:cond delay="0"/>
                                          </p:stCondLst>
                                        </p:cTn>
                                        <p:tgtEl>
                                          <p:spTgt spid="62"/>
                                        </p:tgtEl>
                                        <p:attrNameLst>
                                          <p:attrName>style.visibility</p:attrName>
                                        </p:attrNameLst>
                                      </p:cBhvr>
                                      <p:to>
                                        <p:strVal val="visible"/>
                                      </p:to>
                                    </p:set>
                                    <p:animEffect transition="in" filter="fade">
                                      <p:cBhvr>
                                        <p:cTn id="39" dur="1000"/>
                                        <p:tgtEl>
                                          <p:spTgt spid="62"/>
                                        </p:tgtEl>
                                      </p:cBhvr>
                                    </p:animEffect>
                                    <p:anim calcmode="lin" valueType="num">
                                      <p:cBhvr>
                                        <p:cTn id="40" dur="1000" fill="hold"/>
                                        <p:tgtEl>
                                          <p:spTgt spid="62"/>
                                        </p:tgtEl>
                                        <p:attrNameLst>
                                          <p:attrName>ppt_x</p:attrName>
                                        </p:attrNameLst>
                                      </p:cBhvr>
                                      <p:tavLst>
                                        <p:tav tm="0">
                                          <p:val>
                                            <p:strVal val="#ppt_x"/>
                                          </p:val>
                                        </p:tav>
                                        <p:tav tm="100000">
                                          <p:val>
                                            <p:strVal val="#ppt_x"/>
                                          </p:val>
                                        </p:tav>
                                      </p:tavLst>
                                    </p:anim>
                                    <p:anim calcmode="lin" valueType="num">
                                      <p:cBhvr>
                                        <p:cTn id="41" dur="1000" fill="hold"/>
                                        <p:tgtEl>
                                          <p:spTgt spid="62"/>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1000"/>
                                  </p:stCondLst>
                                  <p:childTnLst>
                                    <p:set>
                                      <p:cBhvr>
                                        <p:cTn id="43" dur="1" fill="hold">
                                          <p:stCondLst>
                                            <p:cond delay="0"/>
                                          </p:stCondLst>
                                        </p:cTn>
                                        <p:tgtEl>
                                          <p:spTgt spid="61"/>
                                        </p:tgtEl>
                                        <p:attrNameLst>
                                          <p:attrName>style.visibility</p:attrName>
                                        </p:attrNameLst>
                                      </p:cBhvr>
                                      <p:to>
                                        <p:strVal val="visible"/>
                                      </p:to>
                                    </p:set>
                                    <p:animEffect transition="in" filter="fade">
                                      <p:cBhvr>
                                        <p:cTn id="44" dur="1000"/>
                                        <p:tgtEl>
                                          <p:spTgt spid="61"/>
                                        </p:tgtEl>
                                      </p:cBhvr>
                                    </p:animEffect>
                                    <p:anim calcmode="lin" valueType="num">
                                      <p:cBhvr>
                                        <p:cTn id="45" dur="1000" fill="hold"/>
                                        <p:tgtEl>
                                          <p:spTgt spid="61"/>
                                        </p:tgtEl>
                                        <p:attrNameLst>
                                          <p:attrName>ppt_x</p:attrName>
                                        </p:attrNameLst>
                                      </p:cBhvr>
                                      <p:tavLst>
                                        <p:tav tm="0">
                                          <p:val>
                                            <p:strVal val="#ppt_x"/>
                                          </p:val>
                                        </p:tav>
                                        <p:tav tm="100000">
                                          <p:val>
                                            <p:strVal val="#ppt_x"/>
                                          </p:val>
                                        </p:tav>
                                      </p:tavLst>
                                    </p:anim>
                                    <p:anim calcmode="lin" valueType="num">
                                      <p:cBhvr>
                                        <p:cTn id="46" dur="1000" fill="hold"/>
                                        <p:tgtEl>
                                          <p:spTgt spid="6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1250"/>
                                  </p:stCondLst>
                                  <p:childTnLst>
                                    <p:set>
                                      <p:cBhvr>
                                        <p:cTn id="48" dur="1" fill="hold">
                                          <p:stCondLst>
                                            <p:cond delay="0"/>
                                          </p:stCondLst>
                                        </p:cTn>
                                        <p:tgtEl>
                                          <p:spTgt spid="64"/>
                                        </p:tgtEl>
                                        <p:attrNameLst>
                                          <p:attrName>style.visibility</p:attrName>
                                        </p:attrNameLst>
                                      </p:cBhvr>
                                      <p:to>
                                        <p:strVal val="visible"/>
                                      </p:to>
                                    </p:set>
                                    <p:animEffect transition="in" filter="fade">
                                      <p:cBhvr>
                                        <p:cTn id="49" dur="1000"/>
                                        <p:tgtEl>
                                          <p:spTgt spid="64"/>
                                        </p:tgtEl>
                                      </p:cBhvr>
                                    </p:animEffect>
                                    <p:anim calcmode="lin" valueType="num">
                                      <p:cBhvr>
                                        <p:cTn id="50" dur="1000" fill="hold"/>
                                        <p:tgtEl>
                                          <p:spTgt spid="64"/>
                                        </p:tgtEl>
                                        <p:attrNameLst>
                                          <p:attrName>ppt_x</p:attrName>
                                        </p:attrNameLst>
                                      </p:cBhvr>
                                      <p:tavLst>
                                        <p:tav tm="0">
                                          <p:val>
                                            <p:strVal val="#ppt_x"/>
                                          </p:val>
                                        </p:tav>
                                        <p:tav tm="100000">
                                          <p:val>
                                            <p:strVal val="#ppt_x"/>
                                          </p:val>
                                        </p:tav>
                                      </p:tavLst>
                                    </p:anim>
                                    <p:anim calcmode="lin" valueType="num">
                                      <p:cBhvr>
                                        <p:cTn id="51" dur="1000" fill="hold"/>
                                        <p:tgtEl>
                                          <p:spTgt spid="64"/>
                                        </p:tgtEl>
                                        <p:attrNameLst>
                                          <p:attrName>ppt_y</p:attrName>
                                        </p:attrNameLst>
                                      </p:cBhvr>
                                      <p:tavLst>
                                        <p:tav tm="0">
                                          <p:val>
                                            <p:strVal val="#ppt_y+.1"/>
                                          </p:val>
                                        </p:tav>
                                        <p:tav tm="100000">
                                          <p:val>
                                            <p:strVal val="#ppt_y"/>
                                          </p:val>
                                        </p:tav>
                                      </p:tavLst>
                                    </p:anim>
                                  </p:childTnLst>
                                </p:cTn>
                              </p:par>
                            </p:childTnLst>
                          </p:cTn>
                        </p:par>
                        <p:par>
                          <p:cTn id="52" fill="hold">
                            <p:stCondLst>
                              <p:cond delay="4000"/>
                            </p:stCondLst>
                            <p:childTnLst>
                              <p:par>
                                <p:cTn id="53" presetID="10" presetClass="entr" presetSubtype="0" fill="hold" grpId="0" nodeType="afterEffect">
                                  <p:stCondLst>
                                    <p:cond delay="0"/>
                                  </p:stCondLst>
                                  <p:childTnLst>
                                    <p:set>
                                      <p:cBhvr>
                                        <p:cTn id="54" dur="1" fill="hold">
                                          <p:stCondLst>
                                            <p:cond delay="0"/>
                                          </p:stCondLst>
                                        </p:cTn>
                                        <p:tgtEl>
                                          <p:spTgt spid="101"/>
                                        </p:tgtEl>
                                        <p:attrNameLst>
                                          <p:attrName>style.visibility</p:attrName>
                                        </p:attrNameLst>
                                      </p:cBhvr>
                                      <p:to>
                                        <p:strVal val="visible"/>
                                      </p:to>
                                    </p:set>
                                    <p:animEffect transition="in" filter="fade">
                                      <p:cBhvr>
                                        <p:cTn id="55" dur="500"/>
                                        <p:tgtEl>
                                          <p:spTgt spid="101"/>
                                        </p:tgtEl>
                                      </p:cBhvr>
                                    </p:animEffect>
                                  </p:childTnLst>
                                </p:cTn>
                              </p:par>
                              <p:par>
                                <p:cTn id="56" presetID="10" presetClass="entr" presetSubtype="0" fill="hold" grpId="0" nodeType="withEffect">
                                  <p:stCondLst>
                                    <p:cond delay="25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500"/>
                                        <p:tgtEl>
                                          <p:spTgt spid="100"/>
                                        </p:tgtEl>
                                      </p:cBhvr>
                                    </p:animEffect>
                                  </p:childTnLst>
                                </p:cTn>
                              </p:par>
                              <p:par>
                                <p:cTn id="59" presetID="10" presetClass="entr" presetSubtype="0" fill="hold" grpId="0" nodeType="withEffect">
                                  <p:stCondLst>
                                    <p:cond delay="50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500"/>
                                        <p:tgtEl>
                                          <p:spTgt spid="66"/>
                                        </p:tgtEl>
                                      </p:cBhvr>
                                    </p:animEffect>
                                  </p:childTnLst>
                                </p:cTn>
                              </p:par>
                              <p:par>
                                <p:cTn id="62" presetID="10" presetClass="entr" presetSubtype="0" fill="hold" grpId="0" nodeType="withEffect">
                                  <p:stCondLst>
                                    <p:cond delay="750"/>
                                  </p:stCondLst>
                                  <p:childTnLst>
                                    <p:set>
                                      <p:cBhvr>
                                        <p:cTn id="63" dur="1" fill="hold">
                                          <p:stCondLst>
                                            <p:cond delay="0"/>
                                          </p:stCondLst>
                                        </p:cTn>
                                        <p:tgtEl>
                                          <p:spTgt spid="103"/>
                                        </p:tgtEl>
                                        <p:attrNameLst>
                                          <p:attrName>style.visibility</p:attrName>
                                        </p:attrNameLst>
                                      </p:cBhvr>
                                      <p:to>
                                        <p:strVal val="visible"/>
                                      </p:to>
                                    </p:set>
                                    <p:animEffect transition="in" filter="fade">
                                      <p:cBhvr>
                                        <p:cTn id="64" dur="500"/>
                                        <p:tgtEl>
                                          <p:spTgt spid="103"/>
                                        </p:tgtEl>
                                      </p:cBhvr>
                                    </p:animEffect>
                                  </p:childTnLst>
                                </p:cTn>
                              </p:par>
                              <p:par>
                                <p:cTn id="65" presetID="10" presetClass="entr" presetSubtype="0" fill="hold" grpId="0" nodeType="withEffect">
                                  <p:stCondLst>
                                    <p:cond delay="1000"/>
                                  </p:stCondLst>
                                  <p:childTnLst>
                                    <p:set>
                                      <p:cBhvr>
                                        <p:cTn id="66" dur="1" fill="hold">
                                          <p:stCondLst>
                                            <p:cond delay="0"/>
                                          </p:stCondLst>
                                        </p:cTn>
                                        <p:tgtEl>
                                          <p:spTgt spid="65"/>
                                        </p:tgtEl>
                                        <p:attrNameLst>
                                          <p:attrName>style.visibility</p:attrName>
                                        </p:attrNameLst>
                                      </p:cBhvr>
                                      <p:to>
                                        <p:strVal val="visible"/>
                                      </p:to>
                                    </p:set>
                                    <p:animEffect transition="in" filter="fade">
                                      <p:cBhvr>
                                        <p:cTn id="67" dur="500"/>
                                        <p:tgtEl>
                                          <p:spTgt spid="65"/>
                                        </p:tgtEl>
                                      </p:cBhvr>
                                    </p:animEffect>
                                  </p:childTnLst>
                                </p:cTn>
                              </p:par>
                            </p:childTnLst>
                          </p:cTn>
                        </p:par>
                        <p:par>
                          <p:cTn id="68" fill="hold">
                            <p:stCondLst>
                              <p:cond delay="4500"/>
                            </p:stCondLst>
                            <p:childTnLst>
                              <p:par>
                                <p:cTn id="69" presetID="25" presetClass="entr" presetSubtype="0" fill="hold" nodeType="afterEffect">
                                  <p:stCondLst>
                                    <p:cond delay="0"/>
                                  </p:stCondLst>
                                  <p:childTnLst>
                                    <p:set>
                                      <p:cBhvr>
                                        <p:cTn id="70" dur="1" fill="hold">
                                          <p:stCondLst>
                                            <p:cond delay="0"/>
                                          </p:stCondLst>
                                        </p:cTn>
                                        <p:tgtEl>
                                          <p:spTgt spid="105"/>
                                        </p:tgtEl>
                                        <p:attrNameLst>
                                          <p:attrName>style.visibility</p:attrName>
                                        </p:attrNameLst>
                                      </p:cBhvr>
                                      <p:to>
                                        <p:strVal val="visible"/>
                                      </p:to>
                                    </p:set>
                                    <p:anim calcmode="lin" valueType="num">
                                      <p:cBhvr>
                                        <p:cTn id="71" dur="500" decel="50000" fill="hold">
                                          <p:stCondLst>
                                            <p:cond delay="0"/>
                                          </p:stCondLst>
                                        </p:cTn>
                                        <p:tgtEl>
                                          <p:spTgt spid="105"/>
                                        </p:tgtEl>
                                        <p:attrNameLst>
                                          <p:attrName>style.rotation</p:attrName>
                                        </p:attrNameLst>
                                      </p:cBhvr>
                                      <p:tavLst>
                                        <p:tav tm="0">
                                          <p:val>
                                            <p:fltVal val="-90"/>
                                          </p:val>
                                        </p:tav>
                                        <p:tav tm="100000">
                                          <p:val>
                                            <p:fltVal val="0"/>
                                          </p:val>
                                        </p:tav>
                                      </p:tavLst>
                                    </p:anim>
                                    <p:anim calcmode="lin" valueType="num">
                                      <p:cBhvr>
                                        <p:cTn id="72" dur="500" decel="50000" fill="hold">
                                          <p:stCondLst>
                                            <p:cond delay="0"/>
                                          </p:stCondLst>
                                        </p:cTn>
                                        <p:tgtEl>
                                          <p:spTgt spid="105"/>
                                        </p:tgtEl>
                                        <p:attrNameLst>
                                          <p:attrName>ppt_w</p:attrName>
                                        </p:attrNameLst>
                                      </p:cBhvr>
                                      <p:tavLst>
                                        <p:tav tm="0">
                                          <p:val>
                                            <p:strVal val="#ppt_w"/>
                                          </p:val>
                                        </p:tav>
                                        <p:tav tm="100000">
                                          <p:val>
                                            <p:strVal val="#ppt_w*.05"/>
                                          </p:val>
                                        </p:tav>
                                      </p:tavLst>
                                    </p:anim>
                                    <p:anim calcmode="lin" valueType="num">
                                      <p:cBhvr>
                                        <p:cTn id="73" dur="500" accel="50000" fill="hold">
                                          <p:stCondLst>
                                            <p:cond delay="500"/>
                                          </p:stCondLst>
                                        </p:cTn>
                                        <p:tgtEl>
                                          <p:spTgt spid="105"/>
                                        </p:tgtEl>
                                        <p:attrNameLst>
                                          <p:attrName>ppt_w</p:attrName>
                                        </p:attrNameLst>
                                      </p:cBhvr>
                                      <p:tavLst>
                                        <p:tav tm="0">
                                          <p:val>
                                            <p:strVal val="#ppt_w*.05"/>
                                          </p:val>
                                        </p:tav>
                                        <p:tav tm="100000">
                                          <p:val>
                                            <p:strVal val="#ppt_w"/>
                                          </p:val>
                                        </p:tav>
                                      </p:tavLst>
                                    </p:anim>
                                    <p:anim calcmode="lin" valueType="num">
                                      <p:cBhvr>
                                        <p:cTn id="74" dur="1000" fill="hold"/>
                                        <p:tgtEl>
                                          <p:spTgt spid="105"/>
                                        </p:tgtEl>
                                        <p:attrNameLst>
                                          <p:attrName>ppt_h</p:attrName>
                                        </p:attrNameLst>
                                      </p:cBhvr>
                                      <p:tavLst>
                                        <p:tav tm="0">
                                          <p:val>
                                            <p:strVal val="#ppt_h"/>
                                          </p:val>
                                        </p:tav>
                                        <p:tav tm="100000">
                                          <p:val>
                                            <p:strVal val="#ppt_h"/>
                                          </p:val>
                                        </p:tav>
                                      </p:tavLst>
                                    </p:anim>
                                    <p:anim calcmode="lin" valueType="num">
                                      <p:cBhvr>
                                        <p:cTn id="75" dur="500" decel="50000" fill="hold">
                                          <p:stCondLst>
                                            <p:cond delay="0"/>
                                          </p:stCondLst>
                                        </p:cTn>
                                        <p:tgtEl>
                                          <p:spTgt spid="105"/>
                                        </p:tgtEl>
                                        <p:attrNameLst>
                                          <p:attrName>ppt_x</p:attrName>
                                        </p:attrNameLst>
                                      </p:cBhvr>
                                      <p:tavLst>
                                        <p:tav tm="0">
                                          <p:val>
                                            <p:strVal val="#ppt_x+.4"/>
                                          </p:val>
                                        </p:tav>
                                        <p:tav tm="100000">
                                          <p:val>
                                            <p:strVal val="#ppt_x"/>
                                          </p:val>
                                        </p:tav>
                                      </p:tavLst>
                                    </p:anim>
                                    <p:anim calcmode="lin" valueType="num">
                                      <p:cBhvr>
                                        <p:cTn id="76" dur="500" decel="50000" fill="hold">
                                          <p:stCondLst>
                                            <p:cond delay="0"/>
                                          </p:stCondLst>
                                        </p:cTn>
                                        <p:tgtEl>
                                          <p:spTgt spid="105"/>
                                        </p:tgtEl>
                                        <p:attrNameLst>
                                          <p:attrName>ppt_y</p:attrName>
                                        </p:attrNameLst>
                                      </p:cBhvr>
                                      <p:tavLst>
                                        <p:tav tm="0">
                                          <p:val>
                                            <p:strVal val="#ppt_y-.2"/>
                                          </p:val>
                                        </p:tav>
                                        <p:tav tm="100000">
                                          <p:val>
                                            <p:strVal val="#ppt_y+.1"/>
                                          </p:val>
                                        </p:tav>
                                      </p:tavLst>
                                    </p:anim>
                                    <p:anim calcmode="lin" valueType="num">
                                      <p:cBhvr>
                                        <p:cTn id="77" dur="500" accel="50000" fill="hold">
                                          <p:stCondLst>
                                            <p:cond delay="500"/>
                                          </p:stCondLst>
                                        </p:cTn>
                                        <p:tgtEl>
                                          <p:spTgt spid="105"/>
                                        </p:tgtEl>
                                        <p:attrNameLst>
                                          <p:attrName>ppt_y</p:attrName>
                                        </p:attrNameLst>
                                      </p:cBhvr>
                                      <p:tavLst>
                                        <p:tav tm="0">
                                          <p:val>
                                            <p:strVal val="#ppt_y+.1"/>
                                          </p:val>
                                        </p:tav>
                                        <p:tav tm="100000">
                                          <p:val>
                                            <p:strVal val="#ppt_y"/>
                                          </p:val>
                                        </p:tav>
                                      </p:tavLst>
                                    </p:anim>
                                    <p:animEffect transition="in" filter="fade">
                                      <p:cBhvr>
                                        <p:cTn id="78" dur="1000" decel="50000">
                                          <p:stCondLst>
                                            <p:cond delay="0"/>
                                          </p:stCondLst>
                                        </p:cTn>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1" grpId="0" animBg="1"/>
      <p:bldP spid="62" grpId="0" animBg="1"/>
      <p:bldP spid="63" grpId="0" animBg="1"/>
      <p:bldP spid="64" grpId="0" animBg="1"/>
      <p:bldP spid="65" grpId="0" animBg="1"/>
      <p:bldP spid="66" grpId="0" animBg="1"/>
      <p:bldP spid="100" grpId="0" animBg="1"/>
      <p:bldP spid="101" grpId="0" animBg="1"/>
      <p:bldP spid="102" grpId="0" animBg="1"/>
      <p:bldP spid="103" grpId="0" animBg="1"/>
      <p:bldP spid="10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6" name="组合 105"/>
          <p:cNvGrpSpPr/>
          <p:nvPr/>
        </p:nvGrpSpPr>
        <p:grpSpPr>
          <a:xfrm>
            <a:off x="2074055" y="391393"/>
            <a:ext cx="4720640" cy="924474"/>
            <a:chOff x="322748" y="3665374"/>
            <a:chExt cx="5680529" cy="1027864"/>
          </a:xfrm>
        </p:grpSpPr>
        <p:sp>
          <p:nvSpPr>
            <p:cNvPr id="108" name="圆角矩形 107"/>
            <p:cNvSpPr/>
            <p:nvPr/>
          </p:nvSpPr>
          <p:spPr>
            <a:xfrm>
              <a:off x="322748" y="3665374"/>
              <a:ext cx="5680529" cy="1027864"/>
            </a:xfrm>
            <a:prstGeom prst="roundRect">
              <a:avLst>
                <a:gd name="adj" fmla="val 50000"/>
              </a:avLst>
            </a:prstGeom>
            <a:gradFill>
              <a:gsLst>
                <a:gs pos="0">
                  <a:schemeClr val="bg1"/>
                </a:gs>
                <a:gs pos="100000">
                  <a:srgbClr val="D1D1D1"/>
                </a:gs>
              </a:gsLst>
              <a:lin ang="5400000" scaled="0"/>
            </a:gradFill>
            <a:ln>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 name="圆角矩形 108"/>
            <p:cNvSpPr/>
            <p:nvPr/>
          </p:nvSpPr>
          <p:spPr>
            <a:xfrm>
              <a:off x="516699" y="3785998"/>
              <a:ext cx="5277329" cy="784227"/>
            </a:xfrm>
            <a:prstGeom prst="roundRect">
              <a:avLst>
                <a:gd name="adj" fmla="val 50000"/>
              </a:avLst>
            </a:prstGeom>
            <a:gradFill>
              <a:gsLst>
                <a:gs pos="0">
                  <a:schemeClr val="bg1"/>
                </a:gs>
                <a:gs pos="100000">
                  <a:srgbClr val="D1D1D1"/>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0" name="组合 109"/>
          <p:cNvGrpSpPr/>
          <p:nvPr/>
        </p:nvGrpSpPr>
        <p:grpSpPr>
          <a:xfrm>
            <a:off x="628112" y="256196"/>
            <a:ext cx="1168243" cy="1168244"/>
            <a:chOff x="4833150" y="1266579"/>
            <a:chExt cx="2526552" cy="2526552"/>
          </a:xfrm>
        </p:grpSpPr>
        <p:grpSp>
          <p:nvGrpSpPr>
            <p:cNvPr id="111" name="组合 110"/>
            <p:cNvGrpSpPr/>
            <p:nvPr/>
          </p:nvGrpSpPr>
          <p:grpSpPr>
            <a:xfrm>
              <a:off x="4833150" y="1266579"/>
              <a:ext cx="2526552" cy="2526552"/>
              <a:chOff x="6585478" y="1661232"/>
              <a:chExt cx="928740" cy="928740"/>
            </a:xfrm>
          </p:grpSpPr>
          <p:sp>
            <p:nvSpPr>
              <p:cNvPr id="113" name="椭圆 112"/>
              <p:cNvSpPr/>
              <p:nvPr/>
            </p:nvSpPr>
            <p:spPr>
              <a:xfrm>
                <a:off x="6585478" y="1661232"/>
                <a:ext cx="928740" cy="928740"/>
              </a:xfrm>
              <a:prstGeom prst="ellipse">
                <a:avLst/>
              </a:prstGeom>
              <a:gradFill flip="none" rotWithShape="1">
                <a:gsLst>
                  <a:gs pos="0">
                    <a:schemeClr val="bg1"/>
                  </a:gs>
                  <a:gs pos="100000">
                    <a:schemeClr val="bg1">
                      <a:lumMod val="85000"/>
                    </a:schemeClr>
                  </a:gs>
                </a:gsLst>
                <a:lin ang="5400000" scaled="1"/>
                <a:tileRect/>
              </a:gradFill>
              <a:ln w="19050">
                <a:gradFill>
                  <a:gsLst>
                    <a:gs pos="0">
                      <a:schemeClr val="bg1"/>
                    </a:gs>
                    <a:gs pos="100000">
                      <a:schemeClr val="bg1">
                        <a:lumMod val="75000"/>
                      </a:schemeClr>
                    </a:gs>
                  </a:gsLst>
                  <a:lin ang="5400000" scaled="1"/>
                </a:gradFill>
              </a:ln>
              <a:effectLst>
                <a:outerShdw blurRad="279400" dist="152400" dir="2700000" sx="102000" sy="102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4" name="圆角矩形 113"/>
              <p:cNvSpPr/>
              <p:nvPr/>
            </p:nvSpPr>
            <p:spPr>
              <a:xfrm>
                <a:off x="6706336" y="1782090"/>
                <a:ext cx="687025" cy="687025"/>
              </a:xfrm>
              <a:prstGeom prst="roundRect">
                <a:avLst>
                  <a:gd name="adj" fmla="val 50000"/>
                </a:avLst>
              </a:prstGeom>
              <a:gradFill flip="none" rotWithShape="1">
                <a:gsLst>
                  <a:gs pos="100000">
                    <a:schemeClr val="bg1"/>
                  </a:gs>
                  <a:gs pos="0">
                    <a:srgbClr val="B8BBBC"/>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5" name="椭圆 114"/>
              <p:cNvSpPr>
                <a:spLocks noChangeAspect="1"/>
              </p:cNvSpPr>
              <p:nvPr/>
            </p:nvSpPr>
            <p:spPr>
              <a:xfrm>
                <a:off x="6740229" y="1819936"/>
                <a:ext cx="619237" cy="619237"/>
              </a:xfrm>
              <a:prstGeom prst="ellipse">
                <a:avLst/>
              </a:prstGeom>
              <a:gradFill>
                <a:gsLst>
                  <a:gs pos="0">
                    <a:srgbClr val="E30613"/>
                  </a:gs>
                  <a:gs pos="100000">
                    <a:srgbClr val="81040B"/>
                  </a:gs>
                </a:gsLst>
                <a:lin ang="5400000" scaled="1"/>
              </a:gra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2" name="文本框 47"/>
            <p:cNvSpPr/>
            <p:nvPr/>
          </p:nvSpPr>
          <p:spPr>
            <a:xfrm>
              <a:off x="5469546" y="1875165"/>
              <a:ext cx="1307392" cy="1262071"/>
            </a:xfrm>
            <a:prstGeom prst="rect">
              <a:avLst/>
            </a:prstGeom>
            <a:noFill/>
            <a:ln w="9525">
              <a:noFill/>
            </a:ln>
          </p:spPr>
          <p:txBody>
            <a:bodyPr wrap="none">
              <a:spAutoFit/>
            </a:bodyPr>
            <a:lstStyle>
              <a:lvl1pPr marL="0" lvl="0"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9pPr>
            </a:lstStyle>
            <a:p>
              <a:pPr lvl="0">
                <a:lnSpc>
                  <a:spcPct val="100000"/>
                </a:lnSpc>
              </a:pPr>
              <a:r>
                <a:rPr lang="en-US" altLang="x-none" sz="3200" dirty="0" smtClean="0">
                  <a:solidFill>
                    <a:schemeClr val="bg1"/>
                  </a:solidFill>
                  <a:latin typeface="Impact" panose="020B0806030902050204" pitchFamily="2" charset="0"/>
                  <a:ea typeface="宋体" panose="02010600030101010101" pitchFamily="2" charset="-122"/>
                  <a:sym typeface="Impact" panose="020B0806030902050204" pitchFamily="2" charset="0"/>
                </a:rPr>
                <a:t>02</a:t>
              </a:r>
              <a:endParaRPr lang="zh-CN" altLang="en-US" sz="3200" dirty="0">
                <a:solidFill>
                  <a:schemeClr val="bg1"/>
                </a:solidFill>
                <a:latin typeface="Impact" panose="020B0806030902050204" pitchFamily="2" charset="0"/>
                <a:ea typeface="宋体" panose="02010600030101010101" pitchFamily="2" charset="-122"/>
                <a:sym typeface="Impact" panose="020B0806030902050204" pitchFamily="2" charset="0"/>
              </a:endParaRPr>
            </a:p>
          </p:txBody>
        </p:sp>
      </p:grpSp>
      <p:sp>
        <p:nvSpPr>
          <p:cNvPr id="26" name="文本框 25"/>
          <p:cNvSpPr txBox="1"/>
          <p:nvPr/>
        </p:nvSpPr>
        <p:spPr>
          <a:xfrm>
            <a:off x="3343367" y="459583"/>
            <a:ext cx="2242922" cy="707886"/>
          </a:xfrm>
          <a:prstGeom prst="rect">
            <a:avLst/>
          </a:prstGeom>
          <a:noFill/>
        </p:spPr>
        <p:txBody>
          <a:bodyPr wrap="none" rtlCol="0">
            <a:spAutoFit/>
          </a:bodyPr>
          <a:lstStyle/>
          <a:p>
            <a:r>
              <a:rPr lang="zh-CN" altLang="en-US" sz="4000" b="1" dirty="0">
                <a:gradFill>
                  <a:gsLst>
                    <a:gs pos="0">
                      <a:srgbClr val="E30613"/>
                    </a:gs>
                    <a:gs pos="100000">
                      <a:srgbClr val="81040B"/>
                    </a:gs>
                  </a:gsLst>
                  <a:lin ang="3600000" scaled="0"/>
                </a:gradFill>
                <a:latin typeface="幼圆" panose="02010509060101010101" pitchFamily="49" charset="-122"/>
                <a:ea typeface="幼圆" panose="02010509060101010101" pitchFamily="49" charset="-122"/>
              </a:rPr>
              <a:t>我的优势</a:t>
            </a:r>
            <a:endParaRPr lang="zh-CN" altLang="en-US" sz="4000" b="1" dirty="0">
              <a:gradFill>
                <a:gsLst>
                  <a:gs pos="0">
                    <a:srgbClr val="E30613"/>
                  </a:gs>
                  <a:gs pos="100000">
                    <a:srgbClr val="81040B"/>
                  </a:gs>
                </a:gsLst>
                <a:lin ang="3600000" scaled="0"/>
              </a:gradFill>
              <a:latin typeface="幼圆" panose="02010509060101010101" pitchFamily="49" charset="-122"/>
              <a:ea typeface="幼圆" panose="02010509060101010101" pitchFamily="49" charset="-122"/>
            </a:endParaRPr>
          </a:p>
        </p:txBody>
      </p:sp>
      <p:sp>
        <p:nvSpPr>
          <p:cNvPr id="12" name="矩形 11"/>
          <p:cNvSpPr/>
          <p:nvPr/>
        </p:nvSpPr>
        <p:spPr>
          <a:xfrm>
            <a:off x="1031742" y="-1116775"/>
            <a:ext cx="610760" cy="972006"/>
          </a:xfrm>
          <a:prstGeom prst="rect">
            <a:avLst/>
          </a:prstGeom>
          <a:gradFill>
            <a:gsLst>
              <a:gs pos="0">
                <a:srgbClr val="E30613"/>
              </a:gs>
              <a:gs pos="100000">
                <a:srgbClr val="81040B"/>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 name="组合 12"/>
          <p:cNvGrpSpPr/>
          <p:nvPr/>
        </p:nvGrpSpPr>
        <p:grpSpPr>
          <a:xfrm>
            <a:off x="6031674" y="1933916"/>
            <a:ext cx="4905772" cy="1160875"/>
            <a:chOff x="6088831" y="1503025"/>
            <a:chExt cx="4905133" cy="1161143"/>
          </a:xfrm>
        </p:grpSpPr>
        <p:sp>
          <p:nvSpPr>
            <p:cNvPr id="14" name="任意多边形 13"/>
            <p:cNvSpPr/>
            <p:nvPr/>
          </p:nvSpPr>
          <p:spPr bwMode="auto">
            <a:xfrm>
              <a:off x="6310059" y="1643364"/>
              <a:ext cx="4546918" cy="886816"/>
            </a:xfrm>
            <a:custGeom>
              <a:avLst/>
              <a:gdLst>
                <a:gd name="connsiteX0" fmla="*/ 796 w 4546918"/>
                <a:gd name="connsiteY0" fmla="*/ 0 h 886816"/>
                <a:gd name="connsiteX1" fmla="*/ 1987487 w 4546918"/>
                <a:gd name="connsiteY1" fmla="*/ 0 h 886816"/>
                <a:gd name="connsiteX2" fmla="*/ 2238061 w 4546918"/>
                <a:gd name="connsiteY2" fmla="*/ 0 h 886816"/>
                <a:gd name="connsiteX3" fmla="*/ 4224752 w 4546918"/>
                <a:gd name="connsiteY3" fmla="*/ 0 h 886816"/>
                <a:gd name="connsiteX4" fmla="*/ 4546918 w 4546918"/>
                <a:gd name="connsiteY4" fmla="*/ 443408 h 886816"/>
                <a:gd name="connsiteX5" fmla="*/ 4224752 w 4546918"/>
                <a:gd name="connsiteY5" fmla="*/ 886816 h 886816"/>
                <a:gd name="connsiteX6" fmla="*/ 2238061 w 4546918"/>
                <a:gd name="connsiteY6" fmla="*/ 886816 h 886816"/>
                <a:gd name="connsiteX7" fmla="*/ 1969589 w 4546918"/>
                <a:gd name="connsiteY7" fmla="*/ 886816 h 886816"/>
                <a:gd name="connsiteX8" fmla="*/ 332606 w 4546918"/>
                <a:gd name="connsiteY8" fmla="*/ 886816 h 886816"/>
                <a:gd name="connsiteX9" fmla="*/ 0 w 4546918"/>
                <a:gd name="connsiteY9" fmla="*/ 886816 h 886816"/>
                <a:gd name="connsiteX10" fmla="*/ 75528 w 4546918"/>
                <a:gd name="connsiteY10" fmla="*/ 795275 h 886816"/>
                <a:gd name="connsiteX11" fmla="*/ 77419 w 4546918"/>
                <a:gd name="connsiteY11" fmla="*/ 791790 h 886816"/>
                <a:gd name="connsiteX12" fmla="*/ 90287 w 4546918"/>
                <a:gd name="connsiteY12" fmla="*/ 775964 h 886816"/>
                <a:gd name="connsiteX13" fmla="*/ 197676 w 4546918"/>
                <a:gd name="connsiteY13" fmla="*/ 443408 h 886816"/>
                <a:gd name="connsiteX14" fmla="*/ 796 w 4546918"/>
                <a:gd name="connsiteY14" fmla="*/ 0 h 886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46918" h="886816">
                  <a:moveTo>
                    <a:pt x="796" y="0"/>
                  </a:moveTo>
                  <a:cubicBezTo>
                    <a:pt x="796" y="0"/>
                    <a:pt x="796" y="0"/>
                    <a:pt x="1987487" y="0"/>
                  </a:cubicBezTo>
                  <a:cubicBezTo>
                    <a:pt x="1987487" y="0"/>
                    <a:pt x="1987487" y="0"/>
                    <a:pt x="2238061" y="0"/>
                  </a:cubicBezTo>
                  <a:cubicBezTo>
                    <a:pt x="2238061" y="0"/>
                    <a:pt x="2238061" y="0"/>
                    <a:pt x="4224752" y="0"/>
                  </a:cubicBezTo>
                  <a:cubicBezTo>
                    <a:pt x="4403733" y="0"/>
                    <a:pt x="4546918" y="190032"/>
                    <a:pt x="4546918" y="443408"/>
                  </a:cubicBezTo>
                  <a:cubicBezTo>
                    <a:pt x="4546918" y="675669"/>
                    <a:pt x="4403733" y="886816"/>
                    <a:pt x="4224752" y="886816"/>
                  </a:cubicBezTo>
                  <a:cubicBezTo>
                    <a:pt x="4224752" y="886816"/>
                    <a:pt x="4224752" y="886816"/>
                    <a:pt x="2238061" y="886816"/>
                  </a:cubicBezTo>
                  <a:cubicBezTo>
                    <a:pt x="2238061" y="886816"/>
                    <a:pt x="2238061" y="886816"/>
                    <a:pt x="1969589" y="886816"/>
                  </a:cubicBezTo>
                  <a:cubicBezTo>
                    <a:pt x="1969589" y="886816"/>
                    <a:pt x="1969589" y="886816"/>
                    <a:pt x="332606" y="886816"/>
                  </a:cubicBezTo>
                  <a:lnTo>
                    <a:pt x="0" y="886816"/>
                  </a:lnTo>
                  <a:lnTo>
                    <a:pt x="75528" y="795275"/>
                  </a:lnTo>
                  <a:lnTo>
                    <a:pt x="77419" y="791790"/>
                  </a:lnTo>
                  <a:lnTo>
                    <a:pt x="90287" y="775964"/>
                  </a:lnTo>
                  <a:cubicBezTo>
                    <a:pt x="143981" y="702063"/>
                    <a:pt x="197676" y="591211"/>
                    <a:pt x="197676" y="443408"/>
                  </a:cubicBezTo>
                  <a:cubicBezTo>
                    <a:pt x="197676" y="168917"/>
                    <a:pt x="796" y="0"/>
                    <a:pt x="796" y="0"/>
                  </a:cubicBezTo>
                  <a:close/>
                </a:path>
              </a:pathLst>
            </a:custGeom>
            <a:solidFill>
              <a:srgbClr val="E41F2B"/>
            </a:solidFill>
            <a:ln>
              <a:noFill/>
            </a:ln>
            <a:effectLst>
              <a:innerShdw blurRad="431800" dist="127000" dir="13500000">
                <a:srgbClr val="955901"/>
              </a:innerShdw>
            </a:effectLst>
          </p:spPr>
          <p:txBody>
            <a:bodyPr vert="horz" wrap="square" lIns="91440" tIns="45720" rIns="91440" bIns="45720" numCol="1" anchor="t" anchorCtr="0" compatLnSpc="1">
              <a:noAutofit/>
            </a:bodyPr>
            <a:lstStyle/>
            <a:p>
              <a:endParaRPr lang="zh-CN" altLang="en-US" sz="1350">
                <a:solidFill>
                  <a:prstClr val="black"/>
                </a:solidFill>
              </a:endParaRPr>
            </a:p>
          </p:txBody>
        </p:sp>
        <p:grpSp>
          <p:nvGrpSpPr>
            <p:cNvPr id="15" name="组合 14"/>
            <p:cNvGrpSpPr/>
            <p:nvPr/>
          </p:nvGrpSpPr>
          <p:grpSpPr>
            <a:xfrm>
              <a:off x="6088831" y="1503025"/>
              <a:ext cx="4905133" cy="1161143"/>
              <a:chOff x="6088831" y="1503025"/>
              <a:chExt cx="4905133" cy="1161143"/>
            </a:xfrm>
          </p:grpSpPr>
          <p:sp>
            <p:nvSpPr>
              <p:cNvPr id="16" name="任意多边形 15"/>
              <p:cNvSpPr/>
              <p:nvPr/>
            </p:nvSpPr>
            <p:spPr bwMode="auto">
              <a:xfrm>
                <a:off x="6088831" y="1503025"/>
                <a:ext cx="4905133" cy="1161143"/>
              </a:xfrm>
              <a:custGeom>
                <a:avLst/>
                <a:gdLst>
                  <a:gd name="connsiteX0" fmla="*/ 77654 w 4905133"/>
                  <a:gd name="connsiteY0" fmla="*/ 0 h 1161143"/>
                  <a:gd name="connsiteX1" fmla="*/ 123900 w 4905133"/>
                  <a:gd name="connsiteY1" fmla="*/ 0 h 1161143"/>
                  <a:gd name="connsiteX2" fmla="*/ 1891845 w 4905133"/>
                  <a:gd name="connsiteY2" fmla="*/ 0 h 1161143"/>
                  <a:gd name="connsiteX3" fmla="*/ 2186852 w 4905133"/>
                  <a:gd name="connsiteY3" fmla="*/ 0 h 1161143"/>
                  <a:gd name="connsiteX4" fmla="*/ 4525838 w 4905133"/>
                  <a:gd name="connsiteY4" fmla="*/ 0 h 1161143"/>
                  <a:gd name="connsiteX5" fmla="*/ 4905133 w 4905133"/>
                  <a:gd name="connsiteY5" fmla="*/ 580572 h 1161143"/>
                  <a:gd name="connsiteX6" fmla="*/ 4525838 w 4905133"/>
                  <a:gd name="connsiteY6" fmla="*/ 1161143 h 1161143"/>
                  <a:gd name="connsiteX7" fmla="*/ 2186852 w 4905133"/>
                  <a:gd name="connsiteY7" fmla="*/ 1161143 h 1161143"/>
                  <a:gd name="connsiteX8" fmla="*/ 1870773 w 4905133"/>
                  <a:gd name="connsiteY8" fmla="*/ 1161143 h 1161143"/>
                  <a:gd name="connsiteX9" fmla="*/ 303835 w 4905133"/>
                  <a:gd name="connsiteY9" fmla="*/ 1161143 h 1161143"/>
                  <a:gd name="connsiteX10" fmla="*/ 0 w 4905133"/>
                  <a:gd name="connsiteY10" fmla="*/ 1161143 h 1161143"/>
                  <a:gd name="connsiteX11" fmla="*/ 0 w 4905133"/>
                  <a:gd name="connsiteY11" fmla="*/ 1131131 h 1161143"/>
                  <a:gd name="connsiteX12" fmla="*/ 15849 w 4905133"/>
                  <a:gd name="connsiteY12" fmla="*/ 1126211 h 1161143"/>
                  <a:gd name="connsiteX13" fmla="*/ 122750 w 4905133"/>
                  <a:gd name="connsiteY13" fmla="*/ 1068187 h 1161143"/>
                  <a:gd name="connsiteX14" fmla="*/ 176330 w 4905133"/>
                  <a:gd name="connsiteY14" fmla="*/ 1023979 h 1161143"/>
                  <a:gd name="connsiteX15" fmla="*/ 319643 w 4905133"/>
                  <a:gd name="connsiteY15" fmla="*/ 1023979 h 1161143"/>
                  <a:gd name="connsiteX16" fmla="*/ 2041682 w 4905133"/>
                  <a:gd name="connsiteY16" fmla="*/ 1023979 h 1161143"/>
                  <a:gd name="connsiteX17" fmla="*/ 2324103 w 4905133"/>
                  <a:gd name="connsiteY17" fmla="*/ 1023979 h 1161143"/>
                  <a:gd name="connsiteX18" fmla="*/ 4414020 w 4905133"/>
                  <a:gd name="connsiteY18" fmla="*/ 1023979 h 1161143"/>
                  <a:gd name="connsiteX19" fmla="*/ 4752925 w 4905133"/>
                  <a:gd name="connsiteY19" fmla="*/ 580571 h 1161143"/>
                  <a:gd name="connsiteX20" fmla="*/ 4414020 w 4905133"/>
                  <a:gd name="connsiteY20" fmla="*/ 137163 h 1161143"/>
                  <a:gd name="connsiteX21" fmla="*/ 2324103 w 4905133"/>
                  <a:gd name="connsiteY21" fmla="*/ 137163 h 1161143"/>
                  <a:gd name="connsiteX22" fmla="*/ 2060510 w 4905133"/>
                  <a:gd name="connsiteY22" fmla="*/ 137163 h 1161143"/>
                  <a:gd name="connsiteX23" fmla="*/ 283940 w 4905133"/>
                  <a:gd name="connsiteY23" fmla="*/ 137163 h 1161143"/>
                  <a:gd name="connsiteX24" fmla="*/ 245459 w 4905133"/>
                  <a:gd name="connsiteY24" fmla="*/ 137163 h 1161143"/>
                  <a:gd name="connsiteX25" fmla="*/ 215890 w 4905133"/>
                  <a:gd name="connsiteY25" fmla="*/ 101325 h 1161143"/>
                  <a:gd name="connsiteX26" fmla="*/ 122750 w 4905133"/>
                  <a:gd name="connsiteY26" fmla="*/ 24478 h 1161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905133" h="1161143">
                    <a:moveTo>
                      <a:pt x="77654" y="0"/>
                    </a:moveTo>
                    <a:lnTo>
                      <a:pt x="123900" y="0"/>
                    </a:lnTo>
                    <a:cubicBezTo>
                      <a:pt x="466525" y="0"/>
                      <a:pt x="1014725" y="0"/>
                      <a:pt x="1891845" y="0"/>
                    </a:cubicBezTo>
                    <a:cubicBezTo>
                      <a:pt x="1891845" y="0"/>
                      <a:pt x="1891845" y="0"/>
                      <a:pt x="2186852" y="0"/>
                    </a:cubicBezTo>
                    <a:cubicBezTo>
                      <a:pt x="2186852" y="0"/>
                      <a:pt x="2186852" y="0"/>
                      <a:pt x="4525838" y="0"/>
                    </a:cubicBezTo>
                    <a:cubicBezTo>
                      <a:pt x="4736558" y="0"/>
                      <a:pt x="4905133" y="248816"/>
                      <a:pt x="4905133" y="580572"/>
                    </a:cubicBezTo>
                    <a:cubicBezTo>
                      <a:pt x="4905133" y="884681"/>
                      <a:pt x="4736558" y="1161143"/>
                      <a:pt x="4525838" y="1161143"/>
                    </a:cubicBezTo>
                    <a:cubicBezTo>
                      <a:pt x="4525838" y="1161143"/>
                      <a:pt x="4525838" y="1161143"/>
                      <a:pt x="2186852" y="1161143"/>
                    </a:cubicBezTo>
                    <a:cubicBezTo>
                      <a:pt x="2186852" y="1161143"/>
                      <a:pt x="2186852" y="1161143"/>
                      <a:pt x="1870773" y="1161143"/>
                    </a:cubicBezTo>
                    <a:cubicBezTo>
                      <a:pt x="1870773" y="1161143"/>
                      <a:pt x="1870773" y="1161143"/>
                      <a:pt x="303835" y="1161143"/>
                    </a:cubicBezTo>
                    <a:lnTo>
                      <a:pt x="0" y="1161143"/>
                    </a:lnTo>
                    <a:lnTo>
                      <a:pt x="0" y="1131131"/>
                    </a:lnTo>
                    <a:lnTo>
                      <a:pt x="15849" y="1126211"/>
                    </a:lnTo>
                    <a:cubicBezTo>
                      <a:pt x="53495" y="1110288"/>
                      <a:pt x="89270" y="1090806"/>
                      <a:pt x="122750" y="1068187"/>
                    </a:cubicBezTo>
                    <a:lnTo>
                      <a:pt x="176330" y="1023979"/>
                    </a:lnTo>
                    <a:lnTo>
                      <a:pt x="319643" y="1023979"/>
                    </a:lnTo>
                    <a:cubicBezTo>
                      <a:pt x="2041682" y="1023979"/>
                      <a:pt x="2041682" y="1023979"/>
                      <a:pt x="2041682" y="1023979"/>
                    </a:cubicBezTo>
                    <a:cubicBezTo>
                      <a:pt x="2324103" y="1023979"/>
                      <a:pt x="2324103" y="1023979"/>
                      <a:pt x="2324103" y="1023979"/>
                    </a:cubicBezTo>
                    <a:cubicBezTo>
                      <a:pt x="4414020" y="1023979"/>
                      <a:pt x="4414020" y="1023979"/>
                      <a:pt x="4414020" y="1023979"/>
                    </a:cubicBezTo>
                    <a:cubicBezTo>
                      <a:pt x="4602300" y="1023979"/>
                      <a:pt x="4752925" y="812832"/>
                      <a:pt x="4752925" y="580571"/>
                    </a:cubicBezTo>
                    <a:cubicBezTo>
                      <a:pt x="4752925" y="327195"/>
                      <a:pt x="4602300" y="137163"/>
                      <a:pt x="4414020" y="137163"/>
                    </a:cubicBezTo>
                    <a:cubicBezTo>
                      <a:pt x="2324103" y="137163"/>
                      <a:pt x="2324103" y="137163"/>
                      <a:pt x="2324103" y="137163"/>
                    </a:cubicBezTo>
                    <a:cubicBezTo>
                      <a:pt x="2060510" y="137163"/>
                      <a:pt x="2060510" y="137163"/>
                      <a:pt x="2060510" y="137163"/>
                    </a:cubicBezTo>
                    <a:cubicBezTo>
                      <a:pt x="1080861" y="137163"/>
                      <a:pt x="560423" y="137163"/>
                      <a:pt x="283940" y="137163"/>
                    </a:cubicBezTo>
                    <a:lnTo>
                      <a:pt x="245459" y="137163"/>
                    </a:lnTo>
                    <a:lnTo>
                      <a:pt x="215890" y="101325"/>
                    </a:lnTo>
                    <a:cubicBezTo>
                      <a:pt x="187419" y="72853"/>
                      <a:pt x="156231" y="47097"/>
                      <a:pt x="122750" y="24478"/>
                    </a:cubicBezTo>
                    <a:close/>
                  </a:path>
                </a:pathLst>
              </a:custGeom>
              <a:solidFill>
                <a:srgbClr val="E6E6E6"/>
              </a:solidFill>
              <a:ln>
                <a:solidFill>
                  <a:srgbClr val="ECECEC"/>
                </a:solidFill>
              </a:ln>
            </p:spPr>
            <p:txBody>
              <a:bodyPr vert="horz" wrap="square" lIns="91440" tIns="45720" rIns="91440" bIns="45720" numCol="1" anchor="t" anchorCtr="0" compatLnSpc="1">
                <a:noAutofit/>
              </a:bodyPr>
              <a:lstStyle/>
              <a:p>
                <a:endParaRPr lang="zh-CN" altLang="en-US" sz="1350">
                  <a:solidFill>
                    <a:prstClr val="black"/>
                  </a:solidFill>
                </a:endParaRPr>
              </a:p>
            </p:txBody>
          </p:sp>
          <p:sp>
            <p:nvSpPr>
              <p:cNvPr id="17" name="文本框 113"/>
              <p:cNvSpPr txBox="1"/>
              <p:nvPr/>
            </p:nvSpPr>
            <p:spPr>
              <a:xfrm>
                <a:off x="6642324" y="1695639"/>
                <a:ext cx="3775576" cy="785011"/>
              </a:xfrm>
              <a:prstGeom prst="rect">
                <a:avLst/>
              </a:prstGeom>
              <a:noFill/>
            </p:spPr>
            <p:txBody>
              <a:bodyPr wrap="square" rtlCol="0">
                <a:spAutoFit/>
              </a:bodyPr>
              <a:lstStyle/>
              <a:p>
                <a:pPr algn="just">
                  <a:lnSpc>
                    <a:spcPct val="150000"/>
                  </a:lnSpc>
                </a:pPr>
                <a:r>
                  <a:rPr lang="zh-CN" altLang="en-US" sz="1000" dirty="0">
                    <a:solidFill>
                      <a:schemeClr val="bg1"/>
                    </a:solidFill>
                    <a:latin typeface="微软雅黑" panose="020B0503020204020204" pitchFamily="34" charset="-122"/>
                    <a:ea typeface="微软雅黑" panose="020B0503020204020204" pitchFamily="34" charset="-122"/>
                  </a:rPr>
                  <a:t>单击添加详细文字说明，或复制文本黏贴自此右键只保留文字单击添加详细文字说明，或复制文本黏贴自此右键只保留文字单击添加详细文字说明，或复制文本黏贴自此右键只保留文字</a:t>
                </a:r>
                <a:endParaRPr lang="zh-CN" altLang="en-US" sz="1000" dirty="0">
                  <a:solidFill>
                    <a:schemeClr val="bg1"/>
                  </a:solidFill>
                  <a:latin typeface="微软雅黑" panose="020B0503020204020204" pitchFamily="34" charset="-122"/>
                  <a:ea typeface="微软雅黑" panose="020B0503020204020204" pitchFamily="34" charset="-122"/>
                </a:endParaRPr>
              </a:p>
            </p:txBody>
          </p:sp>
        </p:grpSp>
      </p:grpSp>
      <p:grpSp>
        <p:nvGrpSpPr>
          <p:cNvPr id="18" name="组合 17"/>
          <p:cNvGrpSpPr/>
          <p:nvPr/>
        </p:nvGrpSpPr>
        <p:grpSpPr>
          <a:xfrm>
            <a:off x="6031674" y="5291055"/>
            <a:ext cx="4905772" cy="1160875"/>
            <a:chOff x="6088831" y="4860939"/>
            <a:chExt cx="4905133" cy="1161143"/>
          </a:xfrm>
        </p:grpSpPr>
        <p:sp>
          <p:nvSpPr>
            <p:cNvPr id="19" name="Freeform 11"/>
            <p:cNvSpPr/>
            <p:nvPr/>
          </p:nvSpPr>
          <p:spPr bwMode="auto">
            <a:xfrm>
              <a:off x="6291052" y="4998759"/>
              <a:ext cx="4564020" cy="885505"/>
            </a:xfrm>
            <a:custGeom>
              <a:avLst/>
              <a:gdLst>
                <a:gd name="T0" fmla="*/ 237 w 255"/>
                <a:gd name="T1" fmla="*/ 0 h 42"/>
                <a:gd name="T2" fmla="*/ 126 w 255"/>
                <a:gd name="T3" fmla="*/ 0 h 42"/>
                <a:gd name="T4" fmla="*/ 112 w 255"/>
                <a:gd name="T5" fmla="*/ 0 h 42"/>
                <a:gd name="T6" fmla="*/ 1 w 255"/>
                <a:gd name="T7" fmla="*/ 0 h 42"/>
                <a:gd name="T8" fmla="*/ 12 w 255"/>
                <a:gd name="T9" fmla="*/ 21 h 42"/>
                <a:gd name="T10" fmla="*/ 0 w 255"/>
                <a:gd name="T11" fmla="*/ 42 h 42"/>
                <a:gd name="T12" fmla="*/ 111 w 255"/>
                <a:gd name="T13" fmla="*/ 42 h 42"/>
                <a:gd name="T14" fmla="*/ 126 w 255"/>
                <a:gd name="T15" fmla="*/ 42 h 42"/>
                <a:gd name="T16" fmla="*/ 237 w 255"/>
                <a:gd name="T17" fmla="*/ 42 h 42"/>
                <a:gd name="T18" fmla="*/ 255 w 255"/>
                <a:gd name="T19" fmla="*/ 21 h 42"/>
                <a:gd name="T20" fmla="*/ 237 w 255"/>
                <a:gd name="T21"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5" h="42">
                  <a:moveTo>
                    <a:pt x="237" y="0"/>
                  </a:moveTo>
                  <a:cubicBezTo>
                    <a:pt x="126" y="0"/>
                    <a:pt x="126" y="0"/>
                    <a:pt x="126" y="0"/>
                  </a:cubicBezTo>
                  <a:cubicBezTo>
                    <a:pt x="112" y="0"/>
                    <a:pt x="112" y="0"/>
                    <a:pt x="112" y="0"/>
                  </a:cubicBezTo>
                  <a:cubicBezTo>
                    <a:pt x="1" y="0"/>
                    <a:pt x="1" y="0"/>
                    <a:pt x="1" y="0"/>
                  </a:cubicBezTo>
                  <a:cubicBezTo>
                    <a:pt x="1" y="0"/>
                    <a:pt x="12" y="8"/>
                    <a:pt x="12" y="21"/>
                  </a:cubicBezTo>
                  <a:cubicBezTo>
                    <a:pt x="12" y="35"/>
                    <a:pt x="0" y="42"/>
                    <a:pt x="0" y="42"/>
                  </a:cubicBezTo>
                  <a:cubicBezTo>
                    <a:pt x="111" y="42"/>
                    <a:pt x="111" y="42"/>
                    <a:pt x="111" y="42"/>
                  </a:cubicBezTo>
                  <a:cubicBezTo>
                    <a:pt x="126" y="42"/>
                    <a:pt x="126" y="42"/>
                    <a:pt x="126" y="42"/>
                  </a:cubicBezTo>
                  <a:cubicBezTo>
                    <a:pt x="237" y="42"/>
                    <a:pt x="237" y="42"/>
                    <a:pt x="237" y="42"/>
                  </a:cubicBezTo>
                  <a:cubicBezTo>
                    <a:pt x="247" y="42"/>
                    <a:pt x="255" y="33"/>
                    <a:pt x="255" y="21"/>
                  </a:cubicBezTo>
                  <a:cubicBezTo>
                    <a:pt x="255" y="9"/>
                    <a:pt x="247" y="0"/>
                    <a:pt x="237" y="0"/>
                  </a:cubicBezTo>
                  <a:close/>
                </a:path>
              </a:pathLst>
            </a:custGeom>
            <a:solidFill>
              <a:srgbClr val="E41F2B"/>
            </a:solidFill>
            <a:ln>
              <a:noFill/>
            </a:ln>
            <a:effectLst>
              <a:innerShdw blurRad="558800" dist="127000" dir="13500000">
                <a:srgbClr val="9C2020"/>
              </a:innerShdw>
            </a:effectLst>
          </p:spPr>
          <p:txBody>
            <a:bodyPr vert="horz" wrap="square" lIns="91440" tIns="45720" rIns="91440" bIns="45720" numCol="1" anchor="t" anchorCtr="0" compatLnSpc="1"/>
            <a:lstStyle/>
            <a:p>
              <a:endParaRPr lang="zh-CN" altLang="en-US" sz="1350">
                <a:solidFill>
                  <a:prstClr val="black"/>
                </a:solidFill>
              </a:endParaRPr>
            </a:p>
          </p:txBody>
        </p:sp>
        <p:grpSp>
          <p:nvGrpSpPr>
            <p:cNvPr id="20" name="组合 19"/>
            <p:cNvGrpSpPr/>
            <p:nvPr/>
          </p:nvGrpSpPr>
          <p:grpSpPr>
            <a:xfrm>
              <a:off x="6088831" y="4860939"/>
              <a:ext cx="4905133" cy="1161143"/>
              <a:chOff x="6088831" y="4860939"/>
              <a:chExt cx="4905133" cy="1161143"/>
            </a:xfrm>
          </p:grpSpPr>
          <p:sp>
            <p:nvSpPr>
              <p:cNvPr id="21" name="任意多边形 20"/>
              <p:cNvSpPr/>
              <p:nvPr/>
            </p:nvSpPr>
            <p:spPr bwMode="auto">
              <a:xfrm>
                <a:off x="6088831" y="4860939"/>
                <a:ext cx="4905133" cy="1161143"/>
              </a:xfrm>
              <a:custGeom>
                <a:avLst/>
                <a:gdLst>
                  <a:gd name="connsiteX0" fmla="*/ 77654 w 4905133"/>
                  <a:gd name="connsiteY0" fmla="*/ 0 h 1161143"/>
                  <a:gd name="connsiteX1" fmla="*/ 123900 w 4905133"/>
                  <a:gd name="connsiteY1" fmla="*/ 0 h 1161143"/>
                  <a:gd name="connsiteX2" fmla="*/ 1891845 w 4905133"/>
                  <a:gd name="connsiteY2" fmla="*/ 0 h 1161143"/>
                  <a:gd name="connsiteX3" fmla="*/ 2186852 w 4905133"/>
                  <a:gd name="connsiteY3" fmla="*/ 0 h 1161143"/>
                  <a:gd name="connsiteX4" fmla="*/ 4525838 w 4905133"/>
                  <a:gd name="connsiteY4" fmla="*/ 0 h 1161143"/>
                  <a:gd name="connsiteX5" fmla="*/ 4905133 w 4905133"/>
                  <a:gd name="connsiteY5" fmla="*/ 580572 h 1161143"/>
                  <a:gd name="connsiteX6" fmla="*/ 4525838 w 4905133"/>
                  <a:gd name="connsiteY6" fmla="*/ 1161143 h 1161143"/>
                  <a:gd name="connsiteX7" fmla="*/ 2186852 w 4905133"/>
                  <a:gd name="connsiteY7" fmla="*/ 1161143 h 1161143"/>
                  <a:gd name="connsiteX8" fmla="*/ 1870773 w 4905133"/>
                  <a:gd name="connsiteY8" fmla="*/ 1161143 h 1161143"/>
                  <a:gd name="connsiteX9" fmla="*/ 303835 w 4905133"/>
                  <a:gd name="connsiteY9" fmla="*/ 1161143 h 1161143"/>
                  <a:gd name="connsiteX10" fmla="*/ 0 w 4905133"/>
                  <a:gd name="connsiteY10" fmla="*/ 1161143 h 1161143"/>
                  <a:gd name="connsiteX11" fmla="*/ 0 w 4905133"/>
                  <a:gd name="connsiteY11" fmla="*/ 1131131 h 1161143"/>
                  <a:gd name="connsiteX12" fmla="*/ 15849 w 4905133"/>
                  <a:gd name="connsiteY12" fmla="*/ 1126211 h 1161143"/>
                  <a:gd name="connsiteX13" fmla="*/ 122750 w 4905133"/>
                  <a:gd name="connsiteY13" fmla="*/ 1068187 h 1161143"/>
                  <a:gd name="connsiteX14" fmla="*/ 176330 w 4905133"/>
                  <a:gd name="connsiteY14" fmla="*/ 1023979 h 1161143"/>
                  <a:gd name="connsiteX15" fmla="*/ 319643 w 4905133"/>
                  <a:gd name="connsiteY15" fmla="*/ 1023979 h 1161143"/>
                  <a:gd name="connsiteX16" fmla="*/ 2041682 w 4905133"/>
                  <a:gd name="connsiteY16" fmla="*/ 1023979 h 1161143"/>
                  <a:gd name="connsiteX17" fmla="*/ 2324103 w 4905133"/>
                  <a:gd name="connsiteY17" fmla="*/ 1023979 h 1161143"/>
                  <a:gd name="connsiteX18" fmla="*/ 4414020 w 4905133"/>
                  <a:gd name="connsiteY18" fmla="*/ 1023979 h 1161143"/>
                  <a:gd name="connsiteX19" fmla="*/ 4752925 w 4905133"/>
                  <a:gd name="connsiteY19" fmla="*/ 580571 h 1161143"/>
                  <a:gd name="connsiteX20" fmla="*/ 4414020 w 4905133"/>
                  <a:gd name="connsiteY20" fmla="*/ 137163 h 1161143"/>
                  <a:gd name="connsiteX21" fmla="*/ 2324103 w 4905133"/>
                  <a:gd name="connsiteY21" fmla="*/ 137163 h 1161143"/>
                  <a:gd name="connsiteX22" fmla="*/ 2060510 w 4905133"/>
                  <a:gd name="connsiteY22" fmla="*/ 137163 h 1161143"/>
                  <a:gd name="connsiteX23" fmla="*/ 283940 w 4905133"/>
                  <a:gd name="connsiteY23" fmla="*/ 137163 h 1161143"/>
                  <a:gd name="connsiteX24" fmla="*/ 245459 w 4905133"/>
                  <a:gd name="connsiteY24" fmla="*/ 137163 h 1161143"/>
                  <a:gd name="connsiteX25" fmla="*/ 215890 w 4905133"/>
                  <a:gd name="connsiteY25" fmla="*/ 101325 h 1161143"/>
                  <a:gd name="connsiteX26" fmla="*/ 122750 w 4905133"/>
                  <a:gd name="connsiteY26" fmla="*/ 24478 h 1161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905133" h="1161143">
                    <a:moveTo>
                      <a:pt x="77654" y="0"/>
                    </a:moveTo>
                    <a:lnTo>
                      <a:pt x="123900" y="0"/>
                    </a:lnTo>
                    <a:cubicBezTo>
                      <a:pt x="466525" y="0"/>
                      <a:pt x="1014725" y="0"/>
                      <a:pt x="1891845" y="0"/>
                    </a:cubicBezTo>
                    <a:cubicBezTo>
                      <a:pt x="1891845" y="0"/>
                      <a:pt x="1891845" y="0"/>
                      <a:pt x="2186852" y="0"/>
                    </a:cubicBezTo>
                    <a:cubicBezTo>
                      <a:pt x="2186852" y="0"/>
                      <a:pt x="2186852" y="0"/>
                      <a:pt x="4525838" y="0"/>
                    </a:cubicBezTo>
                    <a:cubicBezTo>
                      <a:pt x="4736558" y="0"/>
                      <a:pt x="4905133" y="248816"/>
                      <a:pt x="4905133" y="580572"/>
                    </a:cubicBezTo>
                    <a:cubicBezTo>
                      <a:pt x="4905133" y="884681"/>
                      <a:pt x="4736558" y="1161143"/>
                      <a:pt x="4525838" y="1161143"/>
                    </a:cubicBezTo>
                    <a:cubicBezTo>
                      <a:pt x="4525838" y="1161143"/>
                      <a:pt x="4525838" y="1161143"/>
                      <a:pt x="2186852" y="1161143"/>
                    </a:cubicBezTo>
                    <a:cubicBezTo>
                      <a:pt x="2186852" y="1161143"/>
                      <a:pt x="2186852" y="1161143"/>
                      <a:pt x="1870773" y="1161143"/>
                    </a:cubicBezTo>
                    <a:cubicBezTo>
                      <a:pt x="1870773" y="1161143"/>
                      <a:pt x="1870773" y="1161143"/>
                      <a:pt x="303835" y="1161143"/>
                    </a:cubicBezTo>
                    <a:lnTo>
                      <a:pt x="0" y="1161143"/>
                    </a:lnTo>
                    <a:lnTo>
                      <a:pt x="0" y="1131131"/>
                    </a:lnTo>
                    <a:lnTo>
                      <a:pt x="15849" y="1126211"/>
                    </a:lnTo>
                    <a:cubicBezTo>
                      <a:pt x="53495" y="1110288"/>
                      <a:pt x="89270" y="1090806"/>
                      <a:pt x="122750" y="1068187"/>
                    </a:cubicBezTo>
                    <a:lnTo>
                      <a:pt x="176330" y="1023979"/>
                    </a:lnTo>
                    <a:lnTo>
                      <a:pt x="319643" y="1023979"/>
                    </a:lnTo>
                    <a:cubicBezTo>
                      <a:pt x="2041682" y="1023979"/>
                      <a:pt x="2041682" y="1023979"/>
                      <a:pt x="2041682" y="1023979"/>
                    </a:cubicBezTo>
                    <a:cubicBezTo>
                      <a:pt x="2324103" y="1023979"/>
                      <a:pt x="2324103" y="1023979"/>
                      <a:pt x="2324103" y="1023979"/>
                    </a:cubicBezTo>
                    <a:cubicBezTo>
                      <a:pt x="4414020" y="1023979"/>
                      <a:pt x="4414020" y="1023979"/>
                      <a:pt x="4414020" y="1023979"/>
                    </a:cubicBezTo>
                    <a:cubicBezTo>
                      <a:pt x="4602300" y="1023979"/>
                      <a:pt x="4752925" y="812832"/>
                      <a:pt x="4752925" y="580571"/>
                    </a:cubicBezTo>
                    <a:cubicBezTo>
                      <a:pt x="4752925" y="327195"/>
                      <a:pt x="4602300" y="137163"/>
                      <a:pt x="4414020" y="137163"/>
                    </a:cubicBezTo>
                    <a:cubicBezTo>
                      <a:pt x="2324103" y="137163"/>
                      <a:pt x="2324103" y="137163"/>
                      <a:pt x="2324103" y="137163"/>
                    </a:cubicBezTo>
                    <a:cubicBezTo>
                      <a:pt x="2060510" y="137163"/>
                      <a:pt x="2060510" y="137163"/>
                      <a:pt x="2060510" y="137163"/>
                    </a:cubicBezTo>
                    <a:cubicBezTo>
                      <a:pt x="1080861" y="137163"/>
                      <a:pt x="560423" y="137163"/>
                      <a:pt x="283940" y="137163"/>
                    </a:cubicBezTo>
                    <a:lnTo>
                      <a:pt x="245459" y="137163"/>
                    </a:lnTo>
                    <a:lnTo>
                      <a:pt x="215890" y="101325"/>
                    </a:lnTo>
                    <a:cubicBezTo>
                      <a:pt x="187419" y="72853"/>
                      <a:pt x="156231" y="47097"/>
                      <a:pt x="122750" y="24478"/>
                    </a:cubicBezTo>
                    <a:close/>
                  </a:path>
                </a:pathLst>
              </a:custGeom>
              <a:solidFill>
                <a:srgbClr val="E6E6E6"/>
              </a:solidFill>
              <a:ln>
                <a:solidFill>
                  <a:srgbClr val="ECECEC"/>
                </a:solidFill>
              </a:ln>
            </p:spPr>
            <p:txBody>
              <a:bodyPr vert="horz" wrap="square" lIns="91440" tIns="45720" rIns="91440" bIns="45720" numCol="1" anchor="t" anchorCtr="0" compatLnSpc="1">
                <a:noAutofit/>
              </a:bodyPr>
              <a:lstStyle/>
              <a:p>
                <a:endParaRPr lang="zh-CN" altLang="en-US" sz="1350">
                  <a:solidFill>
                    <a:prstClr val="black"/>
                  </a:solidFill>
                </a:endParaRPr>
              </a:p>
            </p:txBody>
          </p:sp>
          <p:sp>
            <p:nvSpPr>
              <p:cNvPr id="22" name="文本框 113"/>
              <p:cNvSpPr txBox="1"/>
              <p:nvPr/>
            </p:nvSpPr>
            <p:spPr>
              <a:xfrm>
                <a:off x="6685273" y="5041341"/>
                <a:ext cx="3775576" cy="785011"/>
              </a:xfrm>
              <a:prstGeom prst="rect">
                <a:avLst/>
              </a:prstGeom>
              <a:noFill/>
            </p:spPr>
            <p:txBody>
              <a:bodyPr wrap="square" rtlCol="0">
                <a:spAutoFit/>
              </a:bodyPr>
              <a:lstStyle/>
              <a:p>
                <a:pPr algn="just">
                  <a:lnSpc>
                    <a:spcPct val="150000"/>
                  </a:lnSpc>
                </a:pPr>
                <a:r>
                  <a:rPr lang="zh-CN" altLang="en-US" sz="1000" dirty="0">
                    <a:solidFill>
                      <a:schemeClr val="bg1"/>
                    </a:solidFill>
                    <a:latin typeface="微软雅黑" panose="020B0503020204020204" pitchFamily="34" charset="-122"/>
                    <a:ea typeface="微软雅黑" panose="020B0503020204020204" pitchFamily="34" charset="-122"/>
                  </a:rPr>
                  <a:t>单击添加详细文字说明，或复制文本黏贴自此右键只保留文字单击添加详细文字说明，或复制文本黏贴自此右键只保留文字单击添加详细文字说明，或复制文本黏贴自此右键只保留文字</a:t>
                </a:r>
                <a:endParaRPr lang="zh-CN" altLang="en-US" sz="1000" dirty="0">
                  <a:solidFill>
                    <a:schemeClr val="bg1"/>
                  </a:solidFill>
                  <a:latin typeface="微软雅黑" panose="020B0503020204020204" pitchFamily="34" charset="-122"/>
                  <a:ea typeface="微软雅黑" panose="020B0503020204020204" pitchFamily="34" charset="-122"/>
                </a:endParaRPr>
              </a:p>
            </p:txBody>
          </p:sp>
        </p:grpSp>
      </p:grpSp>
      <p:grpSp>
        <p:nvGrpSpPr>
          <p:cNvPr id="23" name="组合 22"/>
          <p:cNvGrpSpPr/>
          <p:nvPr/>
        </p:nvGrpSpPr>
        <p:grpSpPr>
          <a:xfrm>
            <a:off x="6031674" y="3507617"/>
            <a:ext cx="4905772" cy="1160875"/>
            <a:chOff x="6088831" y="3077090"/>
            <a:chExt cx="4905133" cy="1161143"/>
          </a:xfrm>
        </p:grpSpPr>
        <p:sp>
          <p:nvSpPr>
            <p:cNvPr id="24" name="Freeform 21"/>
            <p:cNvSpPr/>
            <p:nvPr/>
          </p:nvSpPr>
          <p:spPr bwMode="auto">
            <a:xfrm>
              <a:off x="6291052" y="3214254"/>
              <a:ext cx="4564019" cy="886816"/>
            </a:xfrm>
            <a:custGeom>
              <a:avLst/>
              <a:gdLst>
                <a:gd name="T0" fmla="*/ 237 w 255"/>
                <a:gd name="T1" fmla="*/ 0 h 42"/>
                <a:gd name="T2" fmla="*/ 126 w 255"/>
                <a:gd name="T3" fmla="*/ 0 h 42"/>
                <a:gd name="T4" fmla="*/ 112 w 255"/>
                <a:gd name="T5" fmla="*/ 0 h 42"/>
                <a:gd name="T6" fmla="*/ 1 w 255"/>
                <a:gd name="T7" fmla="*/ 0 h 42"/>
                <a:gd name="T8" fmla="*/ 12 w 255"/>
                <a:gd name="T9" fmla="*/ 21 h 42"/>
                <a:gd name="T10" fmla="*/ 0 w 255"/>
                <a:gd name="T11" fmla="*/ 42 h 42"/>
                <a:gd name="T12" fmla="*/ 111 w 255"/>
                <a:gd name="T13" fmla="*/ 42 h 42"/>
                <a:gd name="T14" fmla="*/ 126 w 255"/>
                <a:gd name="T15" fmla="*/ 42 h 42"/>
                <a:gd name="T16" fmla="*/ 237 w 255"/>
                <a:gd name="T17" fmla="*/ 42 h 42"/>
                <a:gd name="T18" fmla="*/ 255 w 255"/>
                <a:gd name="T19" fmla="*/ 21 h 42"/>
                <a:gd name="T20" fmla="*/ 237 w 255"/>
                <a:gd name="T21"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5" h="42">
                  <a:moveTo>
                    <a:pt x="237" y="0"/>
                  </a:moveTo>
                  <a:cubicBezTo>
                    <a:pt x="126" y="0"/>
                    <a:pt x="126" y="0"/>
                    <a:pt x="126" y="0"/>
                  </a:cubicBezTo>
                  <a:cubicBezTo>
                    <a:pt x="112" y="0"/>
                    <a:pt x="112" y="0"/>
                    <a:pt x="112" y="0"/>
                  </a:cubicBezTo>
                  <a:cubicBezTo>
                    <a:pt x="1" y="0"/>
                    <a:pt x="1" y="0"/>
                    <a:pt x="1" y="0"/>
                  </a:cubicBezTo>
                  <a:cubicBezTo>
                    <a:pt x="1" y="0"/>
                    <a:pt x="12" y="8"/>
                    <a:pt x="12" y="21"/>
                  </a:cubicBezTo>
                  <a:cubicBezTo>
                    <a:pt x="12" y="36"/>
                    <a:pt x="0" y="42"/>
                    <a:pt x="0" y="42"/>
                  </a:cubicBezTo>
                  <a:cubicBezTo>
                    <a:pt x="111" y="42"/>
                    <a:pt x="111" y="42"/>
                    <a:pt x="111" y="42"/>
                  </a:cubicBezTo>
                  <a:cubicBezTo>
                    <a:pt x="126" y="42"/>
                    <a:pt x="126" y="42"/>
                    <a:pt x="126" y="42"/>
                  </a:cubicBezTo>
                  <a:cubicBezTo>
                    <a:pt x="237" y="42"/>
                    <a:pt x="237" y="42"/>
                    <a:pt x="237" y="42"/>
                  </a:cubicBezTo>
                  <a:cubicBezTo>
                    <a:pt x="247" y="42"/>
                    <a:pt x="255" y="33"/>
                    <a:pt x="255" y="21"/>
                  </a:cubicBezTo>
                  <a:cubicBezTo>
                    <a:pt x="255" y="9"/>
                    <a:pt x="247" y="0"/>
                    <a:pt x="237" y="0"/>
                  </a:cubicBezTo>
                  <a:close/>
                </a:path>
              </a:pathLst>
            </a:custGeom>
            <a:solidFill>
              <a:srgbClr val="AD1E27"/>
            </a:solidFill>
            <a:ln>
              <a:noFill/>
            </a:ln>
            <a:effectLst>
              <a:innerShdw blurRad="558800" dist="127000" dir="13500000">
                <a:srgbClr val="A4050E"/>
              </a:innerShdw>
            </a:effectLst>
          </p:spPr>
          <p:txBody>
            <a:bodyPr vert="horz" wrap="square" lIns="91440" tIns="45720" rIns="91440" bIns="45720" numCol="1" anchor="t" anchorCtr="0" compatLnSpc="1"/>
            <a:lstStyle/>
            <a:p>
              <a:endParaRPr lang="zh-CN" altLang="en-US" sz="1350">
                <a:solidFill>
                  <a:prstClr val="black"/>
                </a:solidFill>
              </a:endParaRPr>
            </a:p>
          </p:txBody>
        </p:sp>
        <p:grpSp>
          <p:nvGrpSpPr>
            <p:cNvPr id="25" name="组合 24"/>
            <p:cNvGrpSpPr/>
            <p:nvPr/>
          </p:nvGrpSpPr>
          <p:grpSpPr>
            <a:xfrm>
              <a:off x="6088831" y="3077090"/>
              <a:ext cx="4905133" cy="1161143"/>
              <a:chOff x="6088831" y="3077090"/>
              <a:chExt cx="4905133" cy="1161143"/>
            </a:xfrm>
          </p:grpSpPr>
          <p:sp>
            <p:nvSpPr>
              <p:cNvPr id="27" name="任意多边形 26"/>
              <p:cNvSpPr/>
              <p:nvPr/>
            </p:nvSpPr>
            <p:spPr bwMode="auto">
              <a:xfrm>
                <a:off x="6088831" y="3077090"/>
                <a:ext cx="4905133" cy="1161143"/>
              </a:xfrm>
              <a:custGeom>
                <a:avLst/>
                <a:gdLst>
                  <a:gd name="connsiteX0" fmla="*/ 77654 w 4905133"/>
                  <a:gd name="connsiteY0" fmla="*/ 0 h 1161143"/>
                  <a:gd name="connsiteX1" fmla="*/ 123900 w 4905133"/>
                  <a:gd name="connsiteY1" fmla="*/ 0 h 1161143"/>
                  <a:gd name="connsiteX2" fmla="*/ 1891845 w 4905133"/>
                  <a:gd name="connsiteY2" fmla="*/ 0 h 1161143"/>
                  <a:gd name="connsiteX3" fmla="*/ 2186852 w 4905133"/>
                  <a:gd name="connsiteY3" fmla="*/ 0 h 1161143"/>
                  <a:gd name="connsiteX4" fmla="*/ 4525838 w 4905133"/>
                  <a:gd name="connsiteY4" fmla="*/ 0 h 1161143"/>
                  <a:gd name="connsiteX5" fmla="*/ 4905133 w 4905133"/>
                  <a:gd name="connsiteY5" fmla="*/ 580572 h 1161143"/>
                  <a:gd name="connsiteX6" fmla="*/ 4525838 w 4905133"/>
                  <a:gd name="connsiteY6" fmla="*/ 1161143 h 1161143"/>
                  <a:gd name="connsiteX7" fmla="*/ 2186852 w 4905133"/>
                  <a:gd name="connsiteY7" fmla="*/ 1161143 h 1161143"/>
                  <a:gd name="connsiteX8" fmla="*/ 1870773 w 4905133"/>
                  <a:gd name="connsiteY8" fmla="*/ 1161143 h 1161143"/>
                  <a:gd name="connsiteX9" fmla="*/ 303835 w 4905133"/>
                  <a:gd name="connsiteY9" fmla="*/ 1161143 h 1161143"/>
                  <a:gd name="connsiteX10" fmla="*/ 0 w 4905133"/>
                  <a:gd name="connsiteY10" fmla="*/ 1161143 h 1161143"/>
                  <a:gd name="connsiteX11" fmla="*/ 0 w 4905133"/>
                  <a:gd name="connsiteY11" fmla="*/ 1131131 h 1161143"/>
                  <a:gd name="connsiteX12" fmla="*/ 15849 w 4905133"/>
                  <a:gd name="connsiteY12" fmla="*/ 1126211 h 1161143"/>
                  <a:gd name="connsiteX13" fmla="*/ 122750 w 4905133"/>
                  <a:gd name="connsiteY13" fmla="*/ 1068187 h 1161143"/>
                  <a:gd name="connsiteX14" fmla="*/ 176330 w 4905133"/>
                  <a:gd name="connsiteY14" fmla="*/ 1023979 h 1161143"/>
                  <a:gd name="connsiteX15" fmla="*/ 319643 w 4905133"/>
                  <a:gd name="connsiteY15" fmla="*/ 1023979 h 1161143"/>
                  <a:gd name="connsiteX16" fmla="*/ 2041682 w 4905133"/>
                  <a:gd name="connsiteY16" fmla="*/ 1023979 h 1161143"/>
                  <a:gd name="connsiteX17" fmla="*/ 2324103 w 4905133"/>
                  <a:gd name="connsiteY17" fmla="*/ 1023979 h 1161143"/>
                  <a:gd name="connsiteX18" fmla="*/ 4414020 w 4905133"/>
                  <a:gd name="connsiteY18" fmla="*/ 1023979 h 1161143"/>
                  <a:gd name="connsiteX19" fmla="*/ 4752925 w 4905133"/>
                  <a:gd name="connsiteY19" fmla="*/ 580571 h 1161143"/>
                  <a:gd name="connsiteX20" fmla="*/ 4414020 w 4905133"/>
                  <a:gd name="connsiteY20" fmla="*/ 137163 h 1161143"/>
                  <a:gd name="connsiteX21" fmla="*/ 2324103 w 4905133"/>
                  <a:gd name="connsiteY21" fmla="*/ 137163 h 1161143"/>
                  <a:gd name="connsiteX22" fmla="*/ 2060510 w 4905133"/>
                  <a:gd name="connsiteY22" fmla="*/ 137163 h 1161143"/>
                  <a:gd name="connsiteX23" fmla="*/ 283940 w 4905133"/>
                  <a:gd name="connsiteY23" fmla="*/ 137163 h 1161143"/>
                  <a:gd name="connsiteX24" fmla="*/ 245459 w 4905133"/>
                  <a:gd name="connsiteY24" fmla="*/ 137163 h 1161143"/>
                  <a:gd name="connsiteX25" fmla="*/ 215890 w 4905133"/>
                  <a:gd name="connsiteY25" fmla="*/ 101325 h 1161143"/>
                  <a:gd name="connsiteX26" fmla="*/ 122750 w 4905133"/>
                  <a:gd name="connsiteY26" fmla="*/ 24478 h 1161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905133" h="1161143">
                    <a:moveTo>
                      <a:pt x="77654" y="0"/>
                    </a:moveTo>
                    <a:lnTo>
                      <a:pt x="123900" y="0"/>
                    </a:lnTo>
                    <a:cubicBezTo>
                      <a:pt x="466525" y="0"/>
                      <a:pt x="1014725" y="0"/>
                      <a:pt x="1891845" y="0"/>
                    </a:cubicBezTo>
                    <a:cubicBezTo>
                      <a:pt x="1891845" y="0"/>
                      <a:pt x="1891845" y="0"/>
                      <a:pt x="2186852" y="0"/>
                    </a:cubicBezTo>
                    <a:cubicBezTo>
                      <a:pt x="2186852" y="0"/>
                      <a:pt x="2186852" y="0"/>
                      <a:pt x="4525838" y="0"/>
                    </a:cubicBezTo>
                    <a:cubicBezTo>
                      <a:pt x="4736558" y="0"/>
                      <a:pt x="4905133" y="248816"/>
                      <a:pt x="4905133" y="580572"/>
                    </a:cubicBezTo>
                    <a:cubicBezTo>
                      <a:pt x="4905133" y="884681"/>
                      <a:pt x="4736558" y="1161143"/>
                      <a:pt x="4525838" y="1161143"/>
                    </a:cubicBezTo>
                    <a:cubicBezTo>
                      <a:pt x="4525838" y="1161143"/>
                      <a:pt x="4525838" y="1161143"/>
                      <a:pt x="2186852" y="1161143"/>
                    </a:cubicBezTo>
                    <a:cubicBezTo>
                      <a:pt x="2186852" y="1161143"/>
                      <a:pt x="2186852" y="1161143"/>
                      <a:pt x="1870773" y="1161143"/>
                    </a:cubicBezTo>
                    <a:cubicBezTo>
                      <a:pt x="1870773" y="1161143"/>
                      <a:pt x="1870773" y="1161143"/>
                      <a:pt x="303835" y="1161143"/>
                    </a:cubicBezTo>
                    <a:lnTo>
                      <a:pt x="0" y="1161143"/>
                    </a:lnTo>
                    <a:lnTo>
                      <a:pt x="0" y="1131131"/>
                    </a:lnTo>
                    <a:lnTo>
                      <a:pt x="15849" y="1126211"/>
                    </a:lnTo>
                    <a:cubicBezTo>
                      <a:pt x="53495" y="1110288"/>
                      <a:pt x="89270" y="1090806"/>
                      <a:pt x="122750" y="1068187"/>
                    </a:cubicBezTo>
                    <a:lnTo>
                      <a:pt x="176330" y="1023979"/>
                    </a:lnTo>
                    <a:lnTo>
                      <a:pt x="319643" y="1023979"/>
                    </a:lnTo>
                    <a:cubicBezTo>
                      <a:pt x="2041682" y="1023979"/>
                      <a:pt x="2041682" y="1023979"/>
                      <a:pt x="2041682" y="1023979"/>
                    </a:cubicBezTo>
                    <a:cubicBezTo>
                      <a:pt x="2324103" y="1023979"/>
                      <a:pt x="2324103" y="1023979"/>
                      <a:pt x="2324103" y="1023979"/>
                    </a:cubicBezTo>
                    <a:cubicBezTo>
                      <a:pt x="4414020" y="1023979"/>
                      <a:pt x="4414020" y="1023979"/>
                      <a:pt x="4414020" y="1023979"/>
                    </a:cubicBezTo>
                    <a:cubicBezTo>
                      <a:pt x="4602300" y="1023979"/>
                      <a:pt x="4752925" y="812832"/>
                      <a:pt x="4752925" y="580571"/>
                    </a:cubicBezTo>
                    <a:cubicBezTo>
                      <a:pt x="4752925" y="327195"/>
                      <a:pt x="4602300" y="137163"/>
                      <a:pt x="4414020" y="137163"/>
                    </a:cubicBezTo>
                    <a:cubicBezTo>
                      <a:pt x="2324103" y="137163"/>
                      <a:pt x="2324103" y="137163"/>
                      <a:pt x="2324103" y="137163"/>
                    </a:cubicBezTo>
                    <a:cubicBezTo>
                      <a:pt x="2060510" y="137163"/>
                      <a:pt x="2060510" y="137163"/>
                      <a:pt x="2060510" y="137163"/>
                    </a:cubicBezTo>
                    <a:cubicBezTo>
                      <a:pt x="1080861" y="137163"/>
                      <a:pt x="560423" y="137163"/>
                      <a:pt x="283940" y="137163"/>
                    </a:cubicBezTo>
                    <a:lnTo>
                      <a:pt x="245459" y="137163"/>
                    </a:lnTo>
                    <a:lnTo>
                      <a:pt x="215890" y="101325"/>
                    </a:lnTo>
                    <a:cubicBezTo>
                      <a:pt x="187419" y="72853"/>
                      <a:pt x="156231" y="47097"/>
                      <a:pt x="122750" y="24478"/>
                    </a:cubicBezTo>
                    <a:close/>
                  </a:path>
                </a:pathLst>
              </a:custGeom>
              <a:solidFill>
                <a:srgbClr val="E6E6E6"/>
              </a:solidFill>
              <a:ln>
                <a:solidFill>
                  <a:srgbClr val="ECECEC"/>
                </a:solidFill>
              </a:ln>
            </p:spPr>
            <p:txBody>
              <a:bodyPr vert="horz" wrap="square" lIns="91440" tIns="45720" rIns="91440" bIns="45720" numCol="1" anchor="t" anchorCtr="0" compatLnSpc="1">
                <a:noAutofit/>
              </a:bodyPr>
              <a:lstStyle/>
              <a:p>
                <a:endParaRPr lang="zh-CN" altLang="en-US" sz="1350">
                  <a:solidFill>
                    <a:prstClr val="black"/>
                  </a:solidFill>
                </a:endParaRPr>
              </a:p>
            </p:txBody>
          </p:sp>
          <p:sp>
            <p:nvSpPr>
              <p:cNvPr id="28" name="文本框 113"/>
              <p:cNvSpPr txBox="1"/>
              <p:nvPr/>
            </p:nvSpPr>
            <p:spPr>
              <a:xfrm>
                <a:off x="6714332" y="3253185"/>
                <a:ext cx="3775576" cy="785011"/>
              </a:xfrm>
              <a:prstGeom prst="rect">
                <a:avLst/>
              </a:prstGeom>
              <a:noFill/>
            </p:spPr>
            <p:txBody>
              <a:bodyPr wrap="square" rtlCol="0">
                <a:spAutoFit/>
              </a:bodyPr>
              <a:lstStyle/>
              <a:p>
                <a:pPr algn="just">
                  <a:lnSpc>
                    <a:spcPct val="150000"/>
                  </a:lnSpc>
                </a:pPr>
                <a:r>
                  <a:rPr lang="zh-CN" altLang="en-US" sz="1000" dirty="0">
                    <a:solidFill>
                      <a:schemeClr val="bg1"/>
                    </a:solidFill>
                    <a:latin typeface="微软雅黑" panose="020B0503020204020204" pitchFamily="34" charset="-122"/>
                    <a:ea typeface="微软雅黑" panose="020B0503020204020204" pitchFamily="34" charset="-122"/>
                  </a:rPr>
                  <a:t>单击添加详细文字说明，或复制文本黏贴自此右键只保留文字单击添加详细文字说明，或复制文本黏贴自此右键只保留文字单击添加详细文字说明，或复制文本黏贴自此右键只保留文字</a:t>
                </a:r>
                <a:endParaRPr lang="zh-CN" altLang="en-US" sz="1000" dirty="0">
                  <a:solidFill>
                    <a:schemeClr val="bg1"/>
                  </a:solidFill>
                  <a:latin typeface="微软雅黑" panose="020B0503020204020204" pitchFamily="34" charset="-122"/>
                  <a:ea typeface="微软雅黑" panose="020B0503020204020204" pitchFamily="34" charset="-122"/>
                </a:endParaRPr>
              </a:p>
            </p:txBody>
          </p:sp>
        </p:grpSp>
      </p:grpSp>
      <p:grpSp>
        <p:nvGrpSpPr>
          <p:cNvPr id="29" name="组合 28"/>
          <p:cNvGrpSpPr/>
          <p:nvPr/>
        </p:nvGrpSpPr>
        <p:grpSpPr>
          <a:xfrm>
            <a:off x="1212886" y="2248028"/>
            <a:ext cx="2962941" cy="840897"/>
            <a:chOff x="1414686" y="1817209"/>
            <a:chExt cx="2962555" cy="841092"/>
          </a:xfrm>
        </p:grpSpPr>
        <p:sp>
          <p:nvSpPr>
            <p:cNvPr id="30" name="圆角矩形 8"/>
            <p:cNvSpPr/>
            <p:nvPr/>
          </p:nvSpPr>
          <p:spPr>
            <a:xfrm>
              <a:off x="1416235" y="1971556"/>
              <a:ext cx="2560971" cy="686745"/>
            </a:xfrm>
            <a:custGeom>
              <a:avLst/>
              <a:gdLst>
                <a:gd name="connsiteX0" fmla="*/ 0 w 4267033"/>
                <a:gd name="connsiteY0" fmla="*/ 578410 h 1588167"/>
                <a:gd name="connsiteX1" fmla="*/ 578410 w 4267033"/>
                <a:gd name="connsiteY1" fmla="*/ 0 h 1588167"/>
                <a:gd name="connsiteX2" fmla="*/ 3688623 w 4267033"/>
                <a:gd name="connsiteY2" fmla="*/ 0 h 1588167"/>
                <a:gd name="connsiteX3" fmla="*/ 4267033 w 4267033"/>
                <a:gd name="connsiteY3" fmla="*/ 578410 h 1588167"/>
                <a:gd name="connsiteX4" fmla="*/ 4267033 w 4267033"/>
                <a:gd name="connsiteY4" fmla="*/ 1009757 h 1588167"/>
                <a:gd name="connsiteX5" fmla="*/ 3688623 w 4267033"/>
                <a:gd name="connsiteY5" fmla="*/ 1588167 h 1588167"/>
                <a:gd name="connsiteX6" fmla="*/ 578410 w 4267033"/>
                <a:gd name="connsiteY6" fmla="*/ 1588167 h 1588167"/>
                <a:gd name="connsiteX7" fmla="*/ 0 w 4267033"/>
                <a:gd name="connsiteY7" fmla="*/ 1009757 h 1588167"/>
                <a:gd name="connsiteX8" fmla="*/ 0 w 4267033"/>
                <a:gd name="connsiteY8" fmla="*/ 578410 h 1588167"/>
                <a:gd name="connsiteX0-1" fmla="*/ 0 w 4267033"/>
                <a:gd name="connsiteY0-2" fmla="*/ 578410 h 1588167"/>
                <a:gd name="connsiteX1-3" fmla="*/ 578410 w 4267033"/>
                <a:gd name="connsiteY1-4" fmla="*/ 0 h 1588167"/>
                <a:gd name="connsiteX2-5" fmla="*/ 4267033 w 4267033"/>
                <a:gd name="connsiteY2-6" fmla="*/ 578410 h 1588167"/>
                <a:gd name="connsiteX3-7" fmla="*/ 4267033 w 4267033"/>
                <a:gd name="connsiteY3-8" fmla="*/ 1009757 h 1588167"/>
                <a:gd name="connsiteX4-9" fmla="*/ 3688623 w 4267033"/>
                <a:gd name="connsiteY4-10" fmla="*/ 1588167 h 1588167"/>
                <a:gd name="connsiteX5-11" fmla="*/ 578410 w 4267033"/>
                <a:gd name="connsiteY5-12" fmla="*/ 1588167 h 1588167"/>
                <a:gd name="connsiteX6-13" fmla="*/ 0 w 4267033"/>
                <a:gd name="connsiteY6-14" fmla="*/ 1009757 h 1588167"/>
                <a:gd name="connsiteX7-15" fmla="*/ 0 w 4267033"/>
                <a:gd name="connsiteY7-16" fmla="*/ 578410 h 1588167"/>
                <a:gd name="connsiteX0-17" fmla="*/ 0 w 4267033"/>
                <a:gd name="connsiteY0-18" fmla="*/ 578410 h 1588167"/>
                <a:gd name="connsiteX1-19" fmla="*/ 578410 w 4267033"/>
                <a:gd name="connsiteY1-20" fmla="*/ 0 h 1588167"/>
                <a:gd name="connsiteX2-21" fmla="*/ 4267033 w 4267033"/>
                <a:gd name="connsiteY2-22" fmla="*/ 1009757 h 1588167"/>
                <a:gd name="connsiteX3-23" fmla="*/ 3688623 w 4267033"/>
                <a:gd name="connsiteY3-24" fmla="*/ 1588167 h 1588167"/>
                <a:gd name="connsiteX4-25" fmla="*/ 578410 w 4267033"/>
                <a:gd name="connsiteY4-26" fmla="*/ 1588167 h 1588167"/>
                <a:gd name="connsiteX5-27" fmla="*/ 0 w 4267033"/>
                <a:gd name="connsiteY5-28" fmla="*/ 1009757 h 1588167"/>
                <a:gd name="connsiteX6-29" fmla="*/ 0 w 4267033"/>
                <a:gd name="connsiteY6-30" fmla="*/ 578410 h 1588167"/>
                <a:gd name="connsiteX0-31" fmla="*/ 0 w 3688623"/>
                <a:gd name="connsiteY0-32" fmla="*/ 578410 h 1588167"/>
                <a:gd name="connsiteX1-33" fmla="*/ 578410 w 3688623"/>
                <a:gd name="connsiteY1-34" fmla="*/ 0 h 1588167"/>
                <a:gd name="connsiteX2-35" fmla="*/ 3688623 w 3688623"/>
                <a:gd name="connsiteY2-36" fmla="*/ 1588167 h 1588167"/>
                <a:gd name="connsiteX3-37" fmla="*/ 578410 w 3688623"/>
                <a:gd name="connsiteY3-38" fmla="*/ 1588167 h 1588167"/>
                <a:gd name="connsiteX4-39" fmla="*/ 0 w 3688623"/>
                <a:gd name="connsiteY4-40" fmla="*/ 1009757 h 1588167"/>
                <a:gd name="connsiteX5-41" fmla="*/ 0 w 3688623"/>
                <a:gd name="connsiteY5-42" fmla="*/ 578410 h 1588167"/>
                <a:gd name="connsiteX0-43" fmla="*/ 0 w 3688623"/>
                <a:gd name="connsiteY0-44" fmla="*/ 660887 h 1670644"/>
                <a:gd name="connsiteX1-45" fmla="*/ 140088 w 3688623"/>
                <a:gd name="connsiteY1-46" fmla="*/ 271237 h 1670644"/>
                <a:gd name="connsiteX2-47" fmla="*/ 578410 w 3688623"/>
                <a:gd name="connsiteY2-48" fmla="*/ 82477 h 1670644"/>
                <a:gd name="connsiteX3-49" fmla="*/ 3688623 w 3688623"/>
                <a:gd name="connsiteY3-50" fmla="*/ 1670644 h 1670644"/>
                <a:gd name="connsiteX4-51" fmla="*/ 578410 w 3688623"/>
                <a:gd name="connsiteY4-52" fmla="*/ 1670644 h 1670644"/>
                <a:gd name="connsiteX5-53" fmla="*/ 0 w 3688623"/>
                <a:gd name="connsiteY5-54" fmla="*/ 1092234 h 1670644"/>
                <a:gd name="connsiteX6-55" fmla="*/ 0 w 3688623"/>
                <a:gd name="connsiteY6-56" fmla="*/ 660887 h 1670644"/>
                <a:gd name="connsiteX0-57" fmla="*/ 0 w 3688623"/>
                <a:gd name="connsiteY0-58" fmla="*/ 646577 h 1656334"/>
                <a:gd name="connsiteX1-59" fmla="*/ 140088 w 3688623"/>
                <a:gd name="connsiteY1-60" fmla="*/ 256927 h 1656334"/>
                <a:gd name="connsiteX2-61" fmla="*/ 578410 w 3688623"/>
                <a:gd name="connsiteY2-62" fmla="*/ 68167 h 1656334"/>
                <a:gd name="connsiteX3-63" fmla="*/ 3688623 w 3688623"/>
                <a:gd name="connsiteY3-64" fmla="*/ 1656334 h 1656334"/>
                <a:gd name="connsiteX4-65" fmla="*/ 578410 w 3688623"/>
                <a:gd name="connsiteY4-66" fmla="*/ 1656334 h 1656334"/>
                <a:gd name="connsiteX5-67" fmla="*/ 0 w 3688623"/>
                <a:gd name="connsiteY5-68" fmla="*/ 1077924 h 1656334"/>
                <a:gd name="connsiteX6-69" fmla="*/ 0 w 3688623"/>
                <a:gd name="connsiteY6-70" fmla="*/ 646577 h 1656334"/>
                <a:gd name="connsiteX0-71" fmla="*/ 0 w 3688623"/>
                <a:gd name="connsiteY0-72" fmla="*/ 389650 h 1399407"/>
                <a:gd name="connsiteX1-73" fmla="*/ 140088 w 3688623"/>
                <a:gd name="connsiteY1-74" fmla="*/ 0 h 1399407"/>
                <a:gd name="connsiteX2-75" fmla="*/ 3688623 w 3688623"/>
                <a:gd name="connsiteY2-76" fmla="*/ 1399407 h 1399407"/>
                <a:gd name="connsiteX3-77" fmla="*/ 578410 w 3688623"/>
                <a:gd name="connsiteY3-78" fmla="*/ 1399407 h 1399407"/>
                <a:gd name="connsiteX4-79" fmla="*/ 0 w 3688623"/>
                <a:gd name="connsiteY4-80" fmla="*/ 820997 h 1399407"/>
                <a:gd name="connsiteX5-81" fmla="*/ 0 w 3688623"/>
                <a:gd name="connsiteY5-82" fmla="*/ 389650 h 1399407"/>
                <a:gd name="connsiteX0-83" fmla="*/ 0 w 3688623"/>
                <a:gd name="connsiteY0-84" fmla="*/ 389650 h 1399407"/>
                <a:gd name="connsiteX1-85" fmla="*/ 140088 w 3688623"/>
                <a:gd name="connsiteY1-86" fmla="*/ 0 h 1399407"/>
                <a:gd name="connsiteX2-87" fmla="*/ 3688623 w 3688623"/>
                <a:gd name="connsiteY2-88" fmla="*/ 1399407 h 1399407"/>
                <a:gd name="connsiteX3-89" fmla="*/ 578410 w 3688623"/>
                <a:gd name="connsiteY3-90" fmla="*/ 1399407 h 1399407"/>
                <a:gd name="connsiteX4-91" fmla="*/ 0 w 3688623"/>
                <a:gd name="connsiteY4-92" fmla="*/ 820997 h 1399407"/>
                <a:gd name="connsiteX5-93" fmla="*/ 0 w 3688623"/>
                <a:gd name="connsiteY5-94" fmla="*/ 389650 h 139940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688623" h="1399407">
                  <a:moveTo>
                    <a:pt x="0" y="389650"/>
                  </a:moveTo>
                  <a:cubicBezTo>
                    <a:pt x="23348" y="252817"/>
                    <a:pt x="43686" y="96402"/>
                    <a:pt x="140088" y="0"/>
                  </a:cubicBezTo>
                  <a:cubicBezTo>
                    <a:pt x="841944" y="255379"/>
                    <a:pt x="3615569" y="1166173"/>
                    <a:pt x="3688623" y="1399407"/>
                  </a:cubicBezTo>
                  <a:lnTo>
                    <a:pt x="578410" y="1399407"/>
                  </a:lnTo>
                  <a:cubicBezTo>
                    <a:pt x="258963" y="1399407"/>
                    <a:pt x="0" y="1140444"/>
                    <a:pt x="0" y="820997"/>
                  </a:cubicBezTo>
                  <a:lnTo>
                    <a:pt x="0" y="389650"/>
                  </a:lnTo>
                  <a:close/>
                </a:path>
              </a:pathLst>
            </a:custGeom>
            <a:solidFill>
              <a:srgbClr val="FDFCFE"/>
            </a:solidFill>
            <a:ln>
              <a:noFill/>
            </a:ln>
            <a:effectLst>
              <a:outerShdw blurRad="152400" dist="76200" dir="8400000" algn="tr"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1" name="圆角矩形 30"/>
            <p:cNvSpPr/>
            <p:nvPr/>
          </p:nvSpPr>
          <p:spPr>
            <a:xfrm>
              <a:off x="1414686" y="1817209"/>
              <a:ext cx="2962555" cy="779377"/>
            </a:xfrm>
            <a:prstGeom prst="roundRect">
              <a:avLst>
                <a:gd name="adj" fmla="val 36420"/>
              </a:avLst>
            </a:prstGeom>
            <a:solidFill>
              <a:srgbClr val="FDFCF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2" name="圆角矩形 31"/>
            <p:cNvSpPr/>
            <p:nvPr/>
          </p:nvSpPr>
          <p:spPr>
            <a:xfrm>
              <a:off x="1503730" y="1901943"/>
              <a:ext cx="2784465" cy="673333"/>
            </a:xfrm>
            <a:prstGeom prst="roundRect">
              <a:avLst>
                <a:gd name="adj" fmla="val 36420"/>
              </a:avLst>
            </a:prstGeom>
            <a:solidFill>
              <a:srgbClr val="E41F2B"/>
            </a:solidFill>
            <a:ln w="19050">
              <a:noFill/>
            </a:ln>
            <a:effectLst>
              <a:innerShdw blurRad="88900">
                <a:srgbClr val="D28008"/>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3" name="文本框 268"/>
            <p:cNvSpPr txBox="1"/>
            <p:nvPr/>
          </p:nvSpPr>
          <p:spPr>
            <a:xfrm>
              <a:off x="1744940" y="1899968"/>
              <a:ext cx="1884768" cy="605370"/>
            </a:xfrm>
            <a:prstGeom prst="rect">
              <a:avLst/>
            </a:prstGeom>
            <a:noFill/>
          </p:spPr>
          <p:txBody>
            <a:bodyPr wrap="square" rtlCol="0">
              <a:spAutoFit/>
            </a:bodyPr>
            <a:lstStyle/>
            <a:p>
              <a:pPr>
                <a:lnSpc>
                  <a:spcPct val="130000"/>
                </a:lnSpc>
              </a:pPr>
              <a:r>
                <a:rPr lang="zh-CN" altLang="en-US" sz="2800" dirty="0" smtClean="0">
                  <a:solidFill>
                    <a:prstClr val="white"/>
                  </a:solidFill>
                  <a:ea typeface="微软雅黑" panose="020B0503020204020204" pitchFamily="34" charset="-122"/>
                </a:rPr>
                <a:t>谦虚上进</a:t>
              </a:r>
              <a:endParaRPr lang="zh-CN" altLang="zh-CN" sz="2800" dirty="0">
                <a:solidFill>
                  <a:prstClr val="white"/>
                </a:solidFill>
                <a:ea typeface="微软雅黑" panose="020B0503020204020204" pitchFamily="34" charset="-122"/>
              </a:endParaRPr>
            </a:p>
          </p:txBody>
        </p:sp>
      </p:grpSp>
      <p:grpSp>
        <p:nvGrpSpPr>
          <p:cNvPr id="34" name="组合 33"/>
          <p:cNvGrpSpPr/>
          <p:nvPr/>
        </p:nvGrpSpPr>
        <p:grpSpPr>
          <a:xfrm>
            <a:off x="1212886" y="3721292"/>
            <a:ext cx="2962940" cy="840899"/>
            <a:chOff x="1414686" y="3290814"/>
            <a:chExt cx="2962554" cy="841093"/>
          </a:xfrm>
        </p:grpSpPr>
        <p:sp>
          <p:nvSpPr>
            <p:cNvPr id="35" name="圆角矩形 8"/>
            <p:cNvSpPr/>
            <p:nvPr/>
          </p:nvSpPr>
          <p:spPr>
            <a:xfrm>
              <a:off x="1416235" y="3445162"/>
              <a:ext cx="2560970" cy="686745"/>
            </a:xfrm>
            <a:custGeom>
              <a:avLst/>
              <a:gdLst>
                <a:gd name="connsiteX0" fmla="*/ 0 w 4267033"/>
                <a:gd name="connsiteY0" fmla="*/ 578410 h 1588167"/>
                <a:gd name="connsiteX1" fmla="*/ 578410 w 4267033"/>
                <a:gd name="connsiteY1" fmla="*/ 0 h 1588167"/>
                <a:gd name="connsiteX2" fmla="*/ 3688623 w 4267033"/>
                <a:gd name="connsiteY2" fmla="*/ 0 h 1588167"/>
                <a:gd name="connsiteX3" fmla="*/ 4267033 w 4267033"/>
                <a:gd name="connsiteY3" fmla="*/ 578410 h 1588167"/>
                <a:gd name="connsiteX4" fmla="*/ 4267033 w 4267033"/>
                <a:gd name="connsiteY4" fmla="*/ 1009757 h 1588167"/>
                <a:gd name="connsiteX5" fmla="*/ 3688623 w 4267033"/>
                <a:gd name="connsiteY5" fmla="*/ 1588167 h 1588167"/>
                <a:gd name="connsiteX6" fmla="*/ 578410 w 4267033"/>
                <a:gd name="connsiteY6" fmla="*/ 1588167 h 1588167"/>
                <a:gd name="connsiteX7" fmla="*/ 0 w 4267033"/>
                <a:gd name="connsiteY7" fmla="*/ 1009757 h 1588167"/>
                <a:gd name="connsiteX8" fmla="*/ 0 w 4267033"/>
                <a:gd name="connsiteY8" fmla="*/ 578410 h 1588167"/>
                <a:gd name="connsiteX0-1" fmla="*/ 0 w 4267033"/>
                <a:gd name="connsiteY0-2" fmla="*/ 578410 h 1588167"/>
                <a:gd name="connsiteX1-3" fmla="*/ 578410 w 4267033"/>
                <a:gd name="connsiteY1-4" fmla="*/ 0 h 1588167"/>
                <a:gd name="connsiteX2-5" fmla="*/ 4267033 w 4267033"/>
                <a:gd name="connsiteY2-6" fmla="*/ 578410 h 1588167"/>
                <a:gd name="connsiteX3-7" fmla="*/ 4267033 w 4267033"/>
                <a:gd name="connsiteY3-8" fmla="*/ 1009757 h 1588167"/>
                <a:gd name="connsiteX4-9" fmla="*/ 3688623 w 4267033"/>
                <a:gd name="connsiteY4-10" fmla="*/ 1588167 h 1588167"/>
                <a:gd name="connsiteX5-11" fmla="*/ 578410 w 4267033"/>
                <a:gd name="connsiteY5-12" fmla="*/ 1588167 h 1588167"/>
                <a:gd name="connsiteX6-13" fmla="*/ 0 w 4267033"/>
                <a:gd name="connsiteY6-14" fmla="*/ 1009757 h 1588167"/>
                <a:gd name="connsiteX7-15" fmla="*/ 0 w 4267033"/>
                <a:gd name="connsiteY7-16" fmla="*/ 578410 h 1588167"/>
                <a:gd name="connsiteX0-17" fmla="*/ 0 w 4267033"/>
                <a:gd name="connsiteY0-18" fmla="*/ 578410 h 1588167"/>
                <a:gd name="connsiteX1-19" fmla="*/ 578410 w 4267033"/>
                <a:gd name="connsiteY1-20" fmla="*/ 0 h 1588167"/>
                <a:gd name="connsiteX2-21" fmla="*/ 4267033 w 4267033"/>
                <a:gd name="connsiteY2-22" fmla="*/ 1009757 h 1588167"/>
                <a:gd name="connsiteX3-23" fmla="*/ 3688623 w 4267033"/>
                <a:gd name="connsiteY3-24" fmla="*/ 1588167 h 1588167"/>
                <a:gd name="connsiteX4-25" fmla="*/ 578410 w 4267033"/>
                <a:gd name="connsiteY4-26" fmla="*/ 1588167 h 1588167"/>
                <a:gd name="connsiteX5-27" fmla="*/ 0 w 4267033"/>
                <a:gd name="connsiteY5-28" fmla="*/ 1009757 h 1588167"/>
                <a:gd name="connsiteX6-29" fmla="*/ 0 w 4267033"/>
                <a:gd name="connsiteY6-30" fmla="*/ 578410 h 1588167"/>
                <a:gd name="connsiteX0-31" fmla="*/ 0 w 3688623"/>
                <a:gd name="connsiteY0-32" fmla="*/ 578410 h 1588167"/>
                <a:gd name="connsiteX1-33" fmla="*/ 578410 w 3688623"/>
                <a:gd name="connsiteY1-34" fmla="*/ 0 h 1588167"/>
                <a:gd name="connsiteX2-35" fmla="*/ 3688623 w 3688623"/>
                <a:gd name="connsiteY2-36" fmla="*/ 1588167 h 1588167"/>
                <a:gd name="connsiteX3-37" fmla="*/ 578410 w 3688623"/>
                <a:gd name="connsiteY3-38" fmla="*/ 1588167 h 1588167"/>
                <a:gd name="connsiteX4-39" fmla="*/ 0 w 3688623"/>
                <a:gd name="connsiteY4-40" fmla="*/ 1009757 h 1588167"/>
                <a:gd name="connsiteX5-41" fmla="*/ 0 w 3688623"/>
                <a:gd name="connsiteY5-42" fmla="*/ 578410 h 1588167"/>
                <a:gd name="connsiteX0-43" fmla="*/ 0 w 3688623"/>
                <a:gd name="connsiteY0-44" fmla="*/ 660887 h 1670644"/>
                <a:gd name="connsiteX1-45" fmla="*/ 140088 w 3688623"/>
                <a:gd name="connsiteY1-46" fmla="*/ 271237 h 1670644"/>
                <a:gd name="connsiteX2-47" fmla="*/ 578410 w 3688623"/>
                <a:gd name="connsiteY2-48" fmla="*/ 82477 h 1670644"/>
                <a:gd name="connsiteX3-49" fmla="*/ 3688623 w 3688623"/>
                <a:gd name="connsiteY3-50" fmla="*/ 1670644 h 1670644"/>
                <a:gd name="connsiteX4-51" fmla="*/ 578410 w 3688623"/>
                <a:gd name="connsiteY4-52" fmla="*/ 1670644 h 1670644"/>
                <a:gd name="connsiteX5-53" fmla="*/ 0 w 3688623"/>
                <a:gd name="connsiteY5-54" fmla="*/ 1092234 h 1670644"/>
                <a:gd name="connsiteX6-55" fmla="*/ 0 w 3688623"/>
                <a:gd name="connsiteY6-56" fmla="*/ 660887 h 1670644"/>
                <a:gd name="connsiteX0-57" fmla="*/ 0 w 3688623"/>
                <a:gd name="connsiteY0-58" fmla="*/ 646577 h 1656334"/>
                <a:gd name="connsiteX1-59" fmla="*/ 140088 w 3688623"/>
                <a:gd name="connsiteY1-60" fmla="*/ 256927 h 1656334"/>
                <a:gd name="connsiteX2-61" fmla="*/ 578410 w 3688623"/>
                <a:gd name="connsiteY2-62" fmla="*/ 68167 h 1656334"/>
                <a:gd name="connsiteX3-63" fmla="*/ 3688623 w 3688623"/>
                <a:gd name="connsiteY3-64" fmla="*/ 1656334 h 1656334"/>
                <a:gd name="connsiteX4-65" fmla="*/ 578410 w 3688623"/>
                <a:gd name="connsiteY4-66" fmla="*/ 1656334 h 1656334"/>
                <a:gd name="connsiteX5-67" fmla="*/ 0 w 3688623"/>
                <a:gd name="connsiteY5-68" fmla="*/ 1077924 h 1656334"/>
                <a:gd name="connsiteX6-69" fmla="*/ 0 w 3688623"/>
                <a:gd name="connsiteY6-70" fmla="*/ 646577 h 1656334"/>
                <a:gd name="connsiteX0-71" fmla="*/ 0 w 3688623"/>
                <a:gd name="connsiteY0-72" fmla="*/ 389650 h 1399407"/>
                <a:gd name="connsiteX1-73" fmla="*/ 140088 w 3688623"/>
                <a:gd name="connsiteY1-74" fmla="*/ 0 h 1399407"/>
                <a:gd name="connsiteX2-75" fmla="*/ 3688623 w 3688623"/>
                <a:gd name="connsiteY2-76" fmla="*/ 1399407 h 1399407"/>
                <a:gd name="connsiteX3-77" fmla="*/ 578410 w 3688623"/>
                <a:gd name="connsiteY3-78" fmla="*/ 1399407 h 1399407"/>
                <a:gd name="connsiteX4-79" fmla="*/ 0 w 3688623"/>
                <a:gd name="connsiteY4-80" fmla="*/ 820997 h 1399407"/>
                <a:gd name="connsiteX5-81" fmla="*/ 0 w 3688623"/>
                <a:gd name="connsiteY5-82" fmla="*/ 389650 h 1399407"/>
                <a:gd name="connsiteX0-83" fmla="*/ 0 w 3688623"/>
                <a:gd name="connsiteY0-84" fmla="*/ 389650 h 1399407"/>
                <a:gd name="connsiteX1-85" fmla="*/ 140088 w 3688623"/>
                <a:gd name="connsiteY1-86" fmla="*/ 0 h 1399407"/>
                <a:gd name="connsiteX2-87" fmla="*/ 3688623 w 3688623"/>
                <a:gd name="connsiteY2-88" fmla="*/ 1399407 h 1399407"/>
                <a:gd name="connsiteX3-89" fmla="*/ 578410 w 3688623"/>
                <a:gd name="connsiteY3-90" fmla="*/ 1399407 h 1399407"/>
                <a:gd name="connsiteX4-91" fmla="*/ 0 w 3688623"/>
                <a:gd name="connsiteY4-92" fmla="*/ 820997 h 1399407"/>
                <a:gd name="connsiteX5-93" fmla="*/ 0 w 3688623"/>
                <a:gd name="connsiteY5-94" fmla="*/ 389650 h 139940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688623" h="1399407">
                  <a:moveTo>
                    <a:pt x="0" y="389650"/>
                  </a:moveTo>
                  <a:cubicBezTo>
                    <a:pt x="23348" y="252817"/>
                    <a:pt x="43686" y="96402"/>
                    <a:pt x="140088" y="0"/>
                  </a:cubicBezTo>
                  <a:cubicBezTo>
                    <a:pt x="841944" y="255379"/>
                    <a:pt x="3615569" y="1166173"/>
                    <a:pt x="3688623" y="1399407"/>
                  </a:cubicBezTo>
                  <a:lnTo>
                    <a:pt x="578410" y="1399407"/>
                  </a:lnTo>
                  <a:cubicBezTo>
                    <a:pt x="258963" y="1399407"/>
                    <a:pt x="0" y="1140444"/>
                    <a:pt x="0" y="820997"/>
                  </a:cubicBezTo>
                  <a:lnTo>
                    <a:pt x="0" y="389650"/>
                  </a:lnTo>
                  <a:close/>
                </a:path>
              </a:pathLst>
            </a:custGeom>
            <a:solidFill>
              <a:srgbClr val="FDFCFE"/>
            </a:solidFill>
            <a:ln>
              <a:noFill/>
            </a:ln>
            <a:effectLst>
              <a:outerShdw blurRad="152400" dist="76200" dir="8400000" algn="tr"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6" name="圆角矩形 35"/>
            <p:cNvSpPr/>
            <p:nvPr/>
          </p:nvSpPr>
          <p:spPr>
            <a:xfrm>
              <a:off x="1414686" y="3290814"/>
              <a:ext cx="2962554" cy="779377"/>
            </a:xfrm>
            <a:prstGeom prst="roundRect">
              <a:avLst>
                <a:gd name="adj" fmla="val 36420"/>
              </a:avLst>
            </a:prstGeom>
            <a:solidFill>
              <a:srgbClr val="FDFCF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7" name="圆角矩形 36"/>
            <p:cNvSpPr/>
            <p:nvPr/>
          </p:nvSpPr>
          <p:spPr>
            <a:xfrm>
              <a:off x="1503730" y="3375549"/>
              <a:ext cx="2784465" cy="673333"/>
            </a:xfrm>
            <a:prstGeom prst="roundRect">
              <a:avLst>
                <a:gd name="adj" fmla="val 36420"/>
              </a:avLst>
            </a:prstGeom>
            <a:solidFill>
              <a:srgbClr val="AD1E27"/>
            </a:solidFill>
            <a:ln w="22225">
              <a:noFill/>
            </a:ln>
            <a:effectLst>
              <a:innerShdw blurRad="88900">
                <a:srgbClr val="A4050E"/>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8" name="文本框 269"/>
            <p:cNvSpPr txBox="1"/>
            <p:nvPr/>
          </p:nvSpPr>
          <p:spPr>
            <a:xfrm>
              <a:off x="1699107" y="3361964"/>
              <a:ext cx="1884768" cy="605370"/>
            </a:xfrm>
            <a:prstGeom prst="rect">
              <a:avLst/>
            </a:prstGeom>
            <a:noFill/>
          </p:spPr>
          <p:txBody>
            <a:bodyPr wrap="square" rtlCol="0">
              <a:spAutoFit/>
            </a:bodyPr>
            <a:lstStyle/>
            <a:p>
              <a:pPr>
                <a:lnSpc>
                  <a:spcPct val="130000"/>
                </a:lnSpc>
              </a:pPr>
              <a:r>
                <a:rPr lang="zh-CN" altLang="en-US" sz="2800" dirty="0" smtClean="0">
                  <a:solidFill>
                    <a:prstClr val="white"/>
                  </a:solidFill>
                  <a:ea typeface="微软雅黑" panose="020B0503020204020204" pitchFamily="34" charset="-122"/>
                </a:rPr>
                <a:t>创新思维</a:t>
              </a:r>
              <a:endParaRPr lang="zh-CN" altLang="zh-CN" sz="2800" dirty="0">
                <a:solidFill>
                  <a:prstClr val="white"/>
                </a:solidFill>
                <a:ea typeface="微软雅黑" panose="020B0503020204020204" pitchFamily="34" charset="-122"/>
              </a:endParaRPr>
            </a:p>
          </p:txBody>
        </p:sp>
      </p:grpSp>
      <p:grpSp>
        <p:nvGrpSpPr>
          <p:cNvPr id="39" name="组合 38"/>
          <p:cNvGrpSpPr/>
          <p:nvPr/>
        </p:nvGrpSpPr>
        <p:grpSpPr>
          <a:xfrm>
            <a:off x="1212885" y="4773552"/>
            <a:ext cx="3471255" cy="1246427"/>
            <a:chOff x="1414686" y="4343318"/>
            <a:chExt cx="3470802" cy="1246716"/>
          </a:xfrm>
        </p:grpSpPr>
        <p:sp>
          <p:nvSpPr>
            <p:cNvPr id="40" name="圆角矩形 8"/>
            <p:cNvSpPr/>
            <p:nvPr/>
          </p:nvSpPr>
          <p:spPr>
            <a:xfrm>
              <a:off x="1416235" y="4903289"/>
              <a:ext cx="2560970" cy="686745"/>
            </a:xfrm>
            <a:custGeom>
              <a:avLst/>
              <a:gdLst>
                <a:gd name="connsiteX0" fmla="*/ 0 w 4267033"/>
                <a:gd name="connsiteY0" fmla="*/ 578410 h 1588167"/>
                <a:gd name="connsiteX1" fmla="*/ 578410 w 4267033"/>
                <a:gd name="connsiteY1" fmla="*/ 0 h 1588167"/>
                <a:gd name="connsiteX2" fmla="*/ 3688623 w 4267033"/>
                <a:gd name="connsiteY2" fmla="*/ 0 h 1588167"/>
                <a:gd name="connsiteX3" fmla="*/ 4267033 w 4267033"/>
                <a:gd name="connsiteY3" fmla="*/ 578410 h 1588167"/>
                <a:gd name="connsiteX4" fmla="*/ 4267033 w 4267033"/>
                <a:gd name="connsiteY4" fmla="*/ 1009757 h 1588167"/>
                <a:gd name="connsiteX5" fmla="*/ 3688623 w 4267033"/>
                <a:gd name="connsiteY5" fmla="*/ 1588167 h 1588167"/>
                <a:gd name="connsiteX6" fmla="*/ 578410 w 4267033"/>
                <a:gd name="connsiteY6" fmla="*/ 1588167 h 1588167"/>
                <a:gd name="connsiteX7" fmla="*/ 0 w 4267033"/>
                <a:gd name="connsiteY7" fmla="*/ 1009757 h 1588167"/>
                <a:gd name="connsiteX8" fmla="*/ 0 w 4267033"/>
                <a:gd name="connsiteY8" fmla="*/ 578410 h 1588167"/>
                <a:gd name="connsiteX0-1" fmla="*/ 0 w 4267033"/>
                <a:gd name="connsiteY0-2" fmla="*/ 578410 h 1588167"/>
                <a:gd name="connsiteX1-3" fmla="*/ 578410 w 4267033"/>
                <a:gd name="connsiteY1-4" fmla="*/ 0 h 1588167"/>
                <a:gd name="connsiteX2-5" fmla="*/ 4267033 w 4267033"/>
                <a:gd name="connsiteY2-6" fmla="*/ 578410 h 1588167"/>
                <a:gd name="connsiteX3-7" fmla="*/ 4267033 w 4267033"/>
                <a:gd name="connsiteY3-8" fmla="*/ 1009757 h 1588167"/>
                <a:gd name="connsiteX4-9" fmla="*/ 3688623 w 4267033"/>
                <a:gd name="connsiteY4-10" fmla="*/ 1588167 h 1588167"/>
                <a:gd name="connsiteX5-11" fmla="*/ 578410 w 4267033"/>
                <a:gd name="connsiteY5-12" fmla="*/ 1588167 h 1588167"/>
                <a:gd name="connsiteX6-13" fmla="*/ 0 w 4267033"/>
                <a:gd name="connsiteY6-14" fmla="*/ 1009757 h 1588167"/>
                <a:gd name="connsiteX7-15" fmla="*/ 0 w 4267033"/>
                <a:gd name="connsiteY7-16" fmla="*/ 578410 h 1588167"/>
                <a:gd name="connsiteX0-17" fmla="*/ 0 w 4267033"/>
                <a:gd name="connsiteY0-18" fmla="*/ 578410 h 1588167"/>
                <a:gd name="connsiteX1-19" fmla="*/ 578410 w 4267033"/>
                <a:gd name="connsiteY1-20" fmla="*/ 0 h 1588167"/>
                <a:gd name="connsiteX2-21" fmla="*/ 4267033 w 4267033"/>
                <a:gd name="connsiteY2-22" fmla="*/ 1009757 h 1588167"/>
                <a:gd name="connsiteX3-23" fmla="*/ 3688623 w 4267033"/>
                <a:gd name="connsiteY3-24" fmla="*/ 1588167 h 1588167"/>
                <a:gd name="connsiteX4-25" fmla="*/ 578410 w 4267033"/>
                <a:gd name="connsiteY4-26" fmla="*/ 1588167 h 1588167"/>
                <a:gd name="connsiteX5-27" fmla="*/ 0 w 4267033"/>
                <a:gd name="connsiteY5-28" fmla="*/ 1009757 h 1588167"/>
                <a:gd name="connsiteX6-29" fmla="*/ 0 w 4267033"/>
                <a:gd name="connsiteY6-30" fmla="*/ 578410 h 1588167"/>
                <a:gd name="connsiteX0-31" fmla="*/ 0 w 3688623"/>
                <a:gd name="connsiteY0-32" fmla="*/ 578410 h 1588167"/>
                <a:gd name="connsiteX1-33" fmla="*/ 578410 w 3688623"/>
                <a:gd name="connsiteY1-34" fmla="*/ 0 h 1588167"/>
                <a:gd name="connsiteX2-35" fmla="*/ 3688623 w 3688623"/>
                <a:gd name="connsiteY2-36" fmla="*/ 1588167 h 1588167"/>
                <a:gd name="connsiteX3-37" fmla="*/ 578410 w 3688623"/>
                <a:gd name="connsiteY3-38" fmla="*/ 1588167 h 1588167"/>
                <a:gd name="connsiteX4-39" fmla="*/ 0 w 3688623"/>
                <a:gd name="connsiteY4-40" fmla="*/ 1009757 h 1588167"/>
                <a:gd name="connsiteX5-41" fmla="*/ 0 w 3688623"/>
                <a:gd name="connsiteY5-42" fmla="*/ 578410 h 1588167"/>
                <a:gd name="connsiteX0-43" fmla="*/ 0 w 3688623"/>
                <a:gd name="connsiteY0-44" fmla="*/ 660887 h 1670644"/>
                <a:gd name="connsiteX1-45" fmla="*/ 140088 w 3688623"/>
                <a:gd name="connsiteY1-46" fmla="*/ 271237 h 1670644"/>
                <a:gd name="connsiteX2-47" fmla="*/ 578410 w 3688623"/>
                <a:gd name="connsiteY2-48" fmla="*/ 82477 h 1670644"/>
                <a:gd name="connsiteX3-49" fmla="*/ 3688623 w 3688623"/>
                <a:gd name="connsiteY3-50" fmla="*/ 1670644 h 1670644"/>
                <a:gd name="connsiteX4-51" fmla="*/ 578410 w 3688623"/>
                <a:gd name="connsiteY4-52" fmla="*/ 1670644 h 1670644"/>
                <a:gd name="connsiteX5-53" fmla="*/ 0 w 3688623"/>
                <a:gd name="connsiteY5-54" fmla="*/ 1092234 h 1670644"/>
                <a:gd name="connsiteX6-55" fmla="*/ 0 w 3688623"/>
                <a:gd name="connsiteY6-56" fmla="*/ 660887 h 1670644"/>
                <a:gd name="connsiteX0-57" fmla="*/ 0 w 3688623"/>
                <a:gd name="connsiteY0-58" fmla="*/ 646577 h 1656334"/>
                <a:gd name="connsiteX1-59" fmla="*/ 140088 w 3688623"/>
                <a:gd name="connsiteY1-60" fmla="*/ 256927 h 1656334"/>
                <a:gd name="connsiteX2-61" fmla="*/ 578410 w 3688623"/>
                <a:gd name="connsiteY2-62" fmla="*/ 68167 h 1656334"/>
                <a:gd name="connsiteX3-63" fmla="*/ 3688623 w 3688623"/>
                <a:gd name="connsiteY3-64" fmla="*/ 1656334 h 1656334"/>
                <a:gd name="connsiteX4-65" fmla="*/ 578410 w 3688623"/>
                <a:gd name="connsiteY4-66" fmla="*/ 1656334 h 1656334"/>
                <a:gd name="connsiteX5-67" fmla="*/ 0 w 3688623"/>
                <a:gd name="connsiteY5-68" fmla="*/ 1077924 h 1656334"/>
                <a:gd name="connsiteX6-69" fmla="*/ 0 w 3688623"/>
                <a:gd name="connsiteY6-70" fmla="*/ 646577 h 1656334"/>
                <a:gd name="connsiteX0-71" fmla="*/ 0 w 3688623"/>
                <a:gd name="connsiteY0-72" fmla="*/ 389650 h 1399407"/>
                <a:gd name="connsiteX1-73" fmla="*/ 140088 w 3688623"/>
                <a:gd name="connsiteY1-74" fmla="*/ 0 h 1399407"/>
                <a:gd name="connsiteX2-75" fmla="*/ 3688623 w 3688623"/>
                <a:gd name="connsiteY2-76" fmla="*/ 1399407 h 1399407"/>
                <a:gd name="connsiteX3-77" fmla="*/ 578410 w 3688623"/>
                <a:gd name="connsiteY3-78" fmla="*/ 1399407 h 1399407"/>
                <a:gd name="connsiteX4-79" fmla="*/ 0 w 3688623"/>
                <a:gd name="connsiteY4-80" fmla="*/ 820997 h 1399407"/>
                <a:gd name="connsiteX5-81" fmla="*/ 0 w 3688623"/>
                <a:gd name="connsiteY5-82" fmla="*/ 389650 h 1399407"/>
                <a:gd name="connsiteX0-83" fmla="*/ 0 w 3688623"/>
                <a:gd name="connsiteY0-84" fmla="*/ 389650 h 1399407"/>
                <a:gd name="connsiteX1-85" fmla="*/ 140088 w 3688623"/>
                <a:gd name="connsiteY1-86" fmla="*/ 0 h 1399407"/>
                <a:gd name="connsiteX2-87" fmla="*/ 3688623 w 3688623"/>
                <a:gd name="connsiteY2-88" fmla="*/ 1399407 h 1399407"/>
                <a:gd name="connsiteX3-89" fmla="*/ 578410 w 3688623"/>
                <a:gd name="connsiteY3-90" fmla="*/ 1399407 h 1399407"/>
                <a:gd name="connsiteX4-91" fmla="*/ 0 w 3688623"/>
                <a:gd name="connsiteY4-92" fmla="*/ 820997 h 1399407"/>
                <a:gd name="connsiteX5-93" fmla="*/ 0 w 3688623"/>
                <a:gd name="connsiteY5-94" fmla="*/ 389650 h 139940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688623" h="1399407">
                  <a:moveTo>
                    <a:pt x="0" y="389650"/>
                  </a:moveTo>
                  <a:cubicBezTo>
                    <a:pt x="23348" y="252817"/>
                    <a:pt x="43686" y="96402"/>
                    <a:pt x="140088" y="0"/>
                  </a:cubicBezTo>
                  <a:cubicBezTo>
                    <a:pt x="841944" y="255379"/>
                    <a:pt x="3615569" y="1166173"/>
                    <a:pt x="3688623" y="1399407"/>
                  </a:cubicBezTo>
                  <a:lnTo>
                    <a:pt x="578410" y="1399407"/>
                  </a:lnTo>
                  <a:cubicBezTo>
                    <a:pt x="258963" y="1399407"/>
                    <a:pt x="0" y="1140444"/>
                    <a:pt x="0" y="820997"/>
                  </a:cubicBezTo>
                  <a:lnTo>
                    <a:pt x="0" y="389650"/>
                  </a:lnTo>
                  <a:close/>
                </a:path>
              </a:pathLst>
            </a:custGeom>
            <a:solidFill>
              <a:srgbClr val="FDFCFE"/>
            </a:solidFill>
            <a:ln>
              <a:noFill/>
            </a:ln>
            <a:effectLst>
              <a:outerShdw blurRad="152400" dist="76200" dir="8400000" algn="tr"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41" name="圆角矩形 40"/>
            <p:cNvSpPr/>
            <p:nvPr/>
          </p:nvSpPr>
          <p:spPr>
            <a:xfrm>
              <a:off x="1414686" y="4748942"/>
              <a:ext cx="2962554" cy="779377"/>
            </a:xfrm>
            <a:prstGeom prst="roundRect">
              <a:avLst>
                <a:gd name="adj" fmla="val 36420"/>
              </a:avLst>
            </a:prstGeom>
            <a:solidFill>
              <a:srgbClr val="FDFCF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42" name="圆角矩形 41"/>
            <p:cNvSpPr/>
            <p:nvPr/>
          </p:nvSpPr>
          <p:spPr>
            <a:xfrm>
              <a:off x="1503730" y="4833676"/>
              <a:ext cx="2784465" cy="673333"/>
            </a:xfrm>
            <a:prstGeom prst="roundRect">
              <a:avLst>
                <a:gd name="adj" fmla="val 36420"/>
              </a:avLst>
            </a:prstGeom>
            <a:solidFill>
              <a:srgbClr val="E41F2B"/>
            </a:solidFill>
            <a:ln w="22225">
              <a:noFill/>
            </a:ln>
            <a:effectLst>
              <a:innerShdw blurRad="114300">
                <a:srgbClr val="BF2F32"/>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43" name="椭圆 42"/>
            <p:cNvSpPr/>
            <p:nvPr/>
          </p:nvSpPr>
          <p:spPr>
            <a:xfrm>
              <a:off x="3973572" y="4343318"/>
              <a:ext cx="911916" cy="697939"/>
            </a:xfrm>
            <a:prstGeom prst="ellipse">
              <a:avLst/>
            </a:prstGeom>
            <a:gradFill flip="none" rotWithShape="1">
              <a:gsLst>
                <a:gs pos="32000">
                  <a:srgbClr val="FFFFFF">
                    <a:alpha val="17000"/>
                  </a:srgbClr>
                </a:gs>
                <a:gs pos="6000">
                  <a:schemeClr val="bg1">
                    <a:alpha val="70000"/>
                  </a:schemeClr>
                </a:gs>
                <a:gs pos="67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44" name="文本框 270"/>
            <p:cNvSpPr txBox="1"/>
            <p:nvPr/>
          </p:nvSpPr>
          <p:spPr>
            <a:xfrm>
              <a:off x="1728738" y="4845507"/>
              <a:ext cx="1884768" cy="605370"/>
            </a:xfrm>
            <a:prstGeom prst="rect">
              <a:avLst/>
            </a:prstGeom>
            <a:noFill/>
          </p:spPr>
          <p:txBody>
            <a:bodyPr wrap="square" rtlCol="0">
              <a:spAutoFit/>
            </a:bodyPr>
            <a:lstStyle/>
            <a:p>
              <a:pPr>
                <a:lnSpc>
                  <a:spcPct val="130000"/>
                </a:lnSpc>
              </a:pPr>
              <a:r>
                <a:rPr lang="zh-CN" altLang="en-US" sz="2800" dirty="0" smtClean="0">
                  <a:solidFill>
                    <a:prstClr val="white"/>
                  </a:solidFill>
                  <a:ea typeface="微软雅黑" panose="020B0503020204020204" pitchFamily="34" charset="-122"/>
                </a:rPr>
                <a:t>沟通协调</a:t>
              </a:r>
              <a:endParaRPr lang="zh-CN" altLang="zh-CN" sz="2800" dirty="0">
                <a:solidFill>
                  <a:prstClr val="white"/>
                </a:solidFill>
                <a:ea typeface="微软雅黑" panose="020B0503020204020204" pitchFamily="34" charset="-122"/>
              </a:endParaRPr>
            </a:p>
          </p:txBody>
        </p:sp>
      </p:grpSp>
      <p:sp>
        <p:nvSpPr>
          <p:cNvPr id="45" name="椭圆 44"/>
          <p:cNvSpPr/>
          <p:nvPr/>
        </p:nvSpPr>
        <p:spPr>
          <a:xfrm>
            <a:off x="3859924" y="3315764"/>
            <a:ext cx="912035" cy="697777"/>
          </a:xfrm>
          <a:prstGeom prst="ellipse">
            <a:avLst/>
          </a:prstGeom>
          <a:gradFill flip="none" rotWithShape="1">
            <a:gsLst>
              <a:gs pos="32000">
                <a:srgbClr val="FFFFFF">
                  <a:alpha val="17000"/>
                </a:srgbClr>
              </a:gs>
              <a:gs pos="6000">
                <a:schemeClr val="bg1">
                  <a:alpha val="70000"/>
                </a:schemeClr>
              </a:gs>
              <a:gs pos="67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nvGrpSpPr>
          <p:cNvPr id="46" name="组合 45"/>
          <p:cNvGrpSpPr/>
          <p:nvPr/>
        </p:nvGrpSpPr>
        <p:grpSpPr>
          <a:xfrm>
            <a:off x="3301391" y="3475418"/>
            <a:ext cx="1245977" cy="1245528"/>
            <a:chOff x="4207197" y="3044883"/>
            <a:chExt cx="1245815" cy="1245816"/>
          </a:xfrm>
        </p:grpSpPr>
        <p:sp>
          <p:nvSpPr>
            <p:cNvPr id="47" name="任意多边形 46"/>
            <p:cNvSpPr/>
            <p:nvPr/>
          </p:nvSpPr>
          <p:spPr>
            <a:xfrm>
              <a:off x="4213638" y="3102519"/>
              <a:ext cx="1081032" cy="1175094"/>
            </a:xfrm>
            <a:custGeom>
              <a:avLst/>
              <a:gdLst>
                <a:gd name="connsiteX0" fmla="*/ 482868 w 1557034"/>
                <a:gd name="connsiteY0" fmla="*/ 0 h 1692513"/>
                <a:gd name="connsiteX1" fmla="*/ 398752 w 1557034"/>
                <a:gd name="connsiteY1" fmla="*/ 101950 h 1692513"/>
                <a:gd name="connsiteX2" fmla="*/ 245526 w 1557034"/>
                <a:gd name="connsiteY2" fmla="*/ 603576 h 1692513"/>
                <a:gd name="connsiteX3" fmla="*/ 1142714 w 1557034"/>
                <a:gd name="connsiteY3" fmla="*/ 1500764 h 1692513"/>
                <a:gd name="connsiteX4" fmla="*/ 1491940 w 1557034"/>
                <a:gd name="connsiteY4" fmla="*/ 1430259 h 1692513"/>
                <a:gd name="connsiteX5" fmla="*/ 1557034 w 1557034"/>
                <a:gd name="connsiteY5" fmla="*/ 1398901 h 1692513"/>
                <a:gd name="connsiteX6" fmla="*/ 1531596 w 1557034"/>
                <a:gd name="connsiteY6" fmla="*/ 1429733 h 1692513"/>
                <a:gd name="connsiteX7" fmla="*/ 897188 w 1557034"/>
                <a:gd name="connsiteY7" fmla="*/ 1692513 h 1692513"/>
                <a:gd name="connsiteX8" fmla="*/ 0 w 1557034"/>
                <a:gd name="connsiteY8" fmla="*/ 795325 h 1692513"/>
                <a:gd name="connsiteX9" fmla="*/ 469535 w 1557034"/>
                <a:gd name="connsiteY9" fmla="*/ 6423 h 1692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034" h="1692513">
                  <a:moveTo>
                    <a:pt x="482868" y="0"/>
                  </a:moveTo>
                  <a:lnTo>
                    <a:pt x="398752" y="101950"/>
                  </a:lnTo>
                  <a:cubicBezTo>
                    <a:pt x="302013" y="245142"/>
                    <a:pt x="245526" y="417763"/>
                    <a:pt x="245526" y="603576"/>
                  </a:cubicBezTo>
                  <a:cubicBezTo>
                    <a:pt x="245526" y="1099079"/>
                    <a:pt x="647211" y="1500764"/>
                    <a:pt x="1142714" y="1500764"/>
                  </a:cubicBezTo>
                  <a:cubicBezTo>
                    <a:pt x="1266590" y="1500764"/>
                    <a:pt x="1384602" y="1475659"/>
                    <a:pt x="1491940" y="1430259"/>
                  </a:cubicBezTo>
                  <a:lnTo>
                    <a:pt x="1557034" y="1398901"/>
                  </a:lnTo>
                  <a:lnTo>
                    <a:pt x="1531596" y="1429733"/>
                  </a:lnTo>
                  <a:cubicBezTo>
                    <a:pt x="1369237" y="1592092"/>
                    <a:pt x="1144940" y="1692513"/>
                    <a:pt x="897188" y="1692513"/>
                  </a:cubicBezTo>
                  <a:cubicBezTo>
                    <a:pt x="401685" y="1692513"/>
                    <a:pt x="0" y="1290828"/>
                    <a:pt x="0" y="795325"/>
                  </a:cubicBezTo>
                  <a:cubicBezTo>
                    <a:pt x="0" y="454667"/>
                    <a:pt x="189859" y="158352"/>
                    <a:pt x="469535" y="6423"/>
                  </a:cubicBezTo>
                  <a:close/>
                </a:path>
              </a:pathLst>
            </a:custGeom>
            <a:solidFill>
              <a:schemeClr val="bg1"/>
            </a:solidFill>
            <a:ln>
              <a:noFill/>
            </a:ln>
            <a:effectLst>
              <a:outerShdw blurRad="241300" dist="190500" dir="8400000" algn="tr" rotWithShape="0">
                <a:srgbClr val="380A21">
                  <a:alpha val="29804"/>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48" name="椭圆 47"/>
            <p:cNvSpPr/>
            <p:nvPr/>
          </p:nvSpPr>
          <p:spPr>
            <a:xfrm>
              <a:off x="4207197" y="3044883"/>
              <a:ext cx="1245815" cy="1245816"/>
            </a:xfrm>
            <a:prstGeom prst="ellipse">
              <a:avLst/>
            </a:prstGeom>
            <a:gradFill>
              <a:gsLst>
                <a:gs pos="20000">
                  <a:schemeClr val="bg1"/>
                </a:gs>
                <a:gs pos="92000">
                  <a:srgbClr val="C7C8C4"/>
                </a:gs>
              </a:gsLst>
              <a:lin ang="8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49" name="椭圆 48"/>
            <p:cNvSpPr/>
            <p:nvPr/>
          </p:nvSpPr>
          <p:spPr>
            <a:xfrm>
              <a:off x="4353796" y="3191482"/>
              <a:ext cx="952617" cy="952618"/>
            </a:xfrm>
            <a:prstGeom prst="ellipse">
              <a:avLst/>
            </a:prstGeom>
            <a:solidFill>
              <a:srgbClr val="A4050E"/>
            </a:solidFill>
            <a:ln w="15875">
              <a:gradFill>
                <a:gsLst>
                  <a:gs pos="0">
                    <a:schemeClr val="tx1">
                      <a:lumMod val="75000"/>
                      <a:lumOff val="25000"/>
                    </a:schemeClr>
                  </a:gs>
                  <a:gs pos="100000">
                    <a:schemeClr val="bg1"/>
                  </a:gs>
                </a:gsLst>
                <a:lin ang="8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50" name="任意多边形 49"/>
            <p:cNvSpPr/>
            <p:nvPr/>
          </p:nvSpPr>
          <p:spPr>
            <a:xfrm>
              <a:off x="4358221" y="3201630"/>
              <a:ext cx="912851" cy="535848"/>
            </a:xfrm>
            <a:custGeom>
              <a:avLst/>
              <a:gdLst>
                <a:gd name="connsiteX0" fmla="*/ 686038 w 1314800"/>
                <a:gd name="connsiteY0" fmla="*/ 0 h 771793"/>
                <a:gd name="connsiteX1" fmla="*/ 1254912 w 1314800"/>
                <a:gd name="connsiteY1" fmla="*/ 302468 h 771793"/>
                <a:gd name="connsiteX2" fmla="*/ 1314800 w 1314800"/>
                <a:gd name="connsiteY2" fmla="*/ 412803 h 771793"/>
                <a:gd name="connsiteX3" fmla="*/ 710447 w 1314800"/>
                <a:gd name="connsiteY3" fmla="*/ 771229 h 771793"/>
                <a:gd name="connsiteX4" fmla="*/ 686038 w 1314800"/>
                <a:gd name="connsiteY4" fmla="*/ 771793 h 771793"/>
                <a:gd name="connsiteX5" fmla="*/ 0 w 1314800"/>
                <a:gd name="connsiteY5" fmla="*/ 686038 h 771793"/>
                <a:gd name="connsiteX6" fmla="*/ 686038 w 1314800"/>
                <a:gd name="connsiteY6" fmla="*/ 0 h 771793"/>
                <a:gd name="connsiteX0-1" fmla="*/ 686038 w 1314800"/>
                <a:gd name="connsiteY0-2" fmla="*/ 0 h 771793"/>
                <a:gd name="connsiteX1-3" fmla="*/ 1254912 w 1314800"/>
                <a:gd name="connsiteY1-4" fmla="*/ 302468 h 771793"/>
                <a:gd name="connsiteX2-5" fmla="*/ 1314800 w 1314800"/>
                <a:gd name="connsiteY2-6" fmla="*/ 412803 h 771793"/>
                <a:gd name="connsiteX3-7" fmla="*/ 710447 w 1314800"/>
                <a:gd name="connsiteY3-8" fmla="*/ 771229 h 771793"/>
                <a:gd name="connsiteX4-9" fmla="*/ 686038 w 1314800"/>
                <a:gd name="connsiteY4-10" fmla="*/ 771793 h 771793"/>
                <a:gd name="connsiteX5-11" fmla="*/ 0 w 1314800"/>
                <a:gd name="connsiteY5-12" fmla="*/ 686038 h 771793"/>
                <a:gd name="connsiteX6-13" fmla="*/ 686038 w 1314800"/>
                <a:gd name="connsiteY6-14" fmla="*/ 0 h 771793"/>
                <a:gd name="connsiteX0-15" fmla="*/ 686038 w 1314800"/>
                <a:gd name="connsiteY0-16" fmla="*/ 0 h 771793"/>
                <a:gd name="connsiteX1-17" fmla="*/ 1254912 w 1314800"/>
                <a:gd name="connsiteY1-18" fmla="*/ 302468 h 771793"/>
                <a:gd name="connsiteX2-19" fmla="*/ 1314800 w 1314800"/>
                <a:gd name="connsiteY2-20" fmla="*/ 412803 h 771793"/>
                <a:gd name="connsiteX3-21" fmla="*/ 686038 w 1314800"/>
                <a:gd name="connsiteY3-22" fmla="*/ 771793 h 771793"/>
                <a:gd name="connsiteX4-23" fmla="*/ 0 w 1314800"/>
                <a:gd name="connsiteY4-24" fmla="*/ 686038 h 771793"/>
                <a:gd name="connsiteX5-25" fmla="*/ 686038 w 1314800"/>
                <a:gd name="connsiteY5-26" fmla="*/ 0 h 771793"/>
                <a:gd name="connsiteX0-27" fmla="*/ 686038 w 1314800"/>
                <a:gd name="connsiteY0-28" fmla="*/ 0 h 771793"/>
                <a:gd name="connsiteX1-29" fmla="*/ 1254912 w 1314800"/>
                <a:gd name="connsiteY1-30" fmla="*/ 302468 h 771793"/>
                <a:gd name="connsiteX2-31" fmla="*/ 1314800 w 1314800"/>
                <a:gd name="connsiteY2-32" fmla="*/ 412803 h 771793"/>
                <a:gd name="connsiteX3-33" fmla="*/ 686038 w 1314800"/>
                <a:gd name="connsiteY3-34" fmla="*/ 771793 h 771793"/>
                <a:gd name="connsiteX4-35" fmla="*/ 0 w 1314800"/>
                <a:gd name="connsiteY4-36" fmla="*/ 686038 h 771793"/>
                <a:gd name="connsiteX5-37" fmla="*/ 686038 w 1314800"/>
                <a:gd name="connsiteY5-38" fmla="*/ 0 h 771793"/>
                <a:gd name="connsiteX0-39" fmla="*/ 686038 w 1314800"/>
                <a:gd name="connsiteY0-40" fmla="*/ 0 h 771793"/>
                <a:gd name="connsiteX1-41" fmla="*/ 1254912 w 1314800"/>
                <a:gd name="connsiteY1-42" fmla="*/ 302468 h 771793"/>
                <a:gd name="connsiteX2-43" fmla="*/ 1314800 w 1314800"/>
                <a:gd name="connsiteY2-44" fmla="*/ 412803 h 771793"/>
                <a:gd name="connsiteX3-45" fmla="*/ 686038 w 1314800"/>
                <a:gd name="connsiteY3-46" fmla="*/ 771793 h 771793"/>
                <a:gd name="connsiteX4-47" fmla="*/ 0 w 1314800"/>
                <a:gd name="connsiteY4-48" fmla="*/ 686038 h 771793"/>
                <a:gd name="connsiteX5-49" fmla="*/ 686038 w 1314800"/>
                <a:gd name="connsiteY5-50" fmla="*/ 0 h 77179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314800" h="771793">
                  <a:moveTo>
                    <a:pt x="686038" y="0"/>
                  </a:moveTo>
                  <a:cubicBezTo>
                    <a:pt x="922843" y="0"/>
                    <a:pt x="1131626" y="119981"/>
                    <a:pt x="1254912" y="302468"/>
                  </a:cubicBezTo>
                  <a:lnTo>
                    <a:pt x="1314800" y="412803"/>
                  </a:lnTo>
                  <a:cubicBezTo>
                    <a:pt x="1219988" y="491024"/>
                    <a:pt x="928793" y="749877"/>
                    <a:pt x="686038" y="771793"/>
                  </a:cubicBezTo>
                  <a:cubicBezTo>
                    <a:pt x="371604" y="771793"/>
                    <a:pt x="57170" y="743208"/>
                    <a:pt x="0" y="686038"/>
                  </a:cubicBezTo>
                  <a:cubicBezTo>
                    <a:pt x="0" y="307150"/>
                    <a:pt x="307150" y="0"/>
                    <a:pt x="686038" y="0"/>
                  </a:cubicBezTo>
                  <a:close/>
                </a:path>
              </a:pathLst>
            </a:custGeom>
            <a:solidFill>
              <a:schemeClr val="bg1">
                <a:alpha val="10000"/>
              </a:schemeClr>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51" name="文本框 55"/>
            <p:cNvSpPr txBox="1"/>
            <p:nvPr/>
          </p:nvSpPr>
          <p:spPr>
            <a:xfrm>
              <a:off x="4453581" y="3374595"/>
              <a:ext cx="773034" cy="631088"/>
            </a:xfrm>
            <a:prstGeom prst="rect">
              <a:avLst/>
            </a:prstGeom>
            <a:noFill/>
          </p:spPr>
          <p:txBody>
            <a:bodyPr wrap="square" rtlCol="0">
              <a:spAutoFit/>
            </a:bodyPr>
            <a:lstStyle/>
            <a:p>
              <a:pPr algn="ctr"/>
              <a:r>
                <a:rPr lang="en-US" altLang="zh-CN" sz="3500" dirty="0">
                  <a:solidFill>
                    <a:prstClr val="white"/>
                  </a:solidFill>
                  <a:latin typeface="Impact" panose="020B0806030902050204" pitchFamily="2" charset="0"/>
                  <a:ea typeface="LiHei Pro" panose="020B0500000000000000" pitchFamily="34" charset="-122"/>
                </a:rPr>
                <a:t>02</a:t>
              </a:r>
              <a:endParaRPr lang="zh-CN" altLang="en-US" sz="3500" dirty="0">
                <a:solidFill>
                  <a:prstClr val="white"/>
                </a:solidFill>
                <a:latin typeface="Impact" panose="020B0806030902050204" pitchFamily="2" charset="0"/>
                <a:ea typeface="LiHei Pro" panose="020B0500000000000000" pitchFamily="34" charset="-122"/>
              </a:endParaRPr>
            </a:p>
          </p:txBody>
        </p:sp>
      </p:grpSp>
      <p:grpSp>
        <p:nvGrpSpPr>
          <p:cNvPr id="52" name="组合 51"/>
          <p:cNvGrpSpPr/>
          <p:nvPr/>
        </p:nvGrpSpPr>
        <p:grpSpPr>
          <a:xfrm>
            <a:off x="3301388" y="2002153"/>
            <a:ext cx="1245979" cy="1245528"/>
            <a:chOff x="4207197" y="1571277"/>
            <a:chExt cx="1245816" cy="1245816"/>
          </a:xfrm>
        </p:grpSpPr>
        <p:sp>
          <p:nvSpPr>
            <p:cNvPr id="53" name="任意多边形 52"/>
            <p:cNvSpPr/>
            <p:nvPr/>
          </p:nvSpPr>
          <p:spPr>
            <a:xfrm>
              <a:off x="4213638" y="1628913"/>
              <a:ext cx="1081032" cy="1175094"/>
            </a:xfrm>
            <a:custGeom>
              <a:avLst/>
              <a:gdLst>
                <a:gd name="connsiteX0" fmla="*/ 482868 w 1557034"/>
                <a:gd name="connsiteY0" fmla="*/ 0 h 1692513"/>
                <a:gd name="connsiteX1" fmla="*/ 398752 w 1557034"/>
                <a:gd name="connsiteY1" fmla="*/ 101950 h 1692513"/>
                <a:gd name="connsiteX2" fmla="*/ 245526 w 1557034"/>
                <a:gd name="connsiteY2" fmla="*/ 603576 h 1692513"/>
                <a:gd name="connsiteX3" fmla="*/ 1142714 w 1557034"/>
                <a:gd name="connsiteY3" fmla="*/ 1500764 h 1692513"/>
                <a:gd name="connsiteX4" fmla="*/ 1491940 w 1557034"/>
                <a:gd name="connsiteY4" fmla="*/ 1430259 h 1692513"/>
                <a:gd name="connsiteX5" fmla="*/ 1557034 w 1557034"/>
                <a:gd name="connsiteY5" fmla="*/ 1398901 h 1692513"/>
                <a:gd name="connsiteX6" fmla="*/ 1531596 w 1557034"/>
                <a:gd name="connsiteY6" fmla="*/ 1429733 h 1692513"/>
                <a:gd name="connsiteX7" fmla="*/ 897188 w 1557034"/>
                <a:gd name="connsiteY7" fmla="*/ 1692513 h 1692513"/>
                <a:gd name="connsiteX8" fmla="*/ 0 w 1557034"/>
                <a:gd name="connsiteY8" fmla="*/ 795325 h 1692513"/>
                <a:gd name="connsiteX9" fmla="*/ 469535 w 1557034"/>
                <a:gd name="connsiteY9" fmla="*/ 6423 h 1692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034" h="1692513">
                  <a:moveTo>
                    <a:pt x="482868" y="0"/>
                  </a:moveTo>
                  <a:lnTo>
                    <a:pt x="398752" y="101950"/>
                  </a:lnTo>
                  <a:cubicBezTo>
                    <a:pt x="302013" y="245142"/>
                    <a:pt x="245526" y="417763"/>
                    <a:pt x="245526" y="603576"/>
                  </a:cubicBezTo>
                  <a:cubicBezTo>
                    <a:pt x="245526" y="1099079"/>
                    <a:pt x="647211" y="1500764"/>
                    <a:pt x="1142714" y="1500764"/>
                  </a:cubicBezTo>
                  <a:cubicBezTo>
                    <a:pt x="1266590" y="1500764"/>
                    <a:pt x="1384602" y="1475659"/>
                    <a:pt x="1491940" y="1430259"/>
                  </a:cubicBezTo>
                  <a:lnTo>
                    <a:pt x="1557034" y="1398901"/>
                  </a:lnTo>
                  <a:lnTo>
                    <a:pt x="1531596" y="1429733"/>
                  </a:lnTo>
                  <a:cubicBezTo>
                    <a:pt x="1369237" y="1592092"/>
                    <a:pt x="1144940" y="1692513"/>
                    <a:pt x="897188" y="1692513"/>
                  </a:cubicBezTo>
                  <a:cubicBezTo>
                    <a:pt x="401685" y="1692513"/>
                    <a:pt x="0" y="1290828"/>
                    <a:pt x="0" y="795325"/>
                  </a:cubicBezTo>
                  <a:cubicBezTo>
                    <a:pt x="0" y="454667"/>
                    <a:pt x="189859" y="158352"/>
                    <a:pt x="469535" y="6423"/>
                  </a:cubicBezTo>
                  <a:close/>
                </a:path>
              </a:pathLst>
            </a:custGeom>
            <a:solidFill>
              <a:schemeClr val="bg1"/>
            </a:solidFill>
            <a:ln>
              <a:noFill/>
            </a:ln>
            <a:effectLst>
              <a:outerShdw blurRad="241300" dist="190500" dir="8400000" algn="tr" rotWithShape="0">
                <a:srgbClr val="1F2006">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54" name="椭圆 53"/>
            <p:cNvSpPr/>
            <p:nvPr/>
          </p:nvSpPr>
          <p:spPr>
            <a:xfrm>
              <a:off x="4207197" y="1571277"/>
              <a:ext cx="1245816" cy="1245816"/>
            </a:xfrm>
            <a:prstGeom prst="ellipse">
              <a:avLst/>
            </a:prstGeom>
            <a:gradFill>
              <a:gsLst>
                <a:gs pos="20000">
                  <a:schemeClr val="bg1"/>
                </a:gs>
                <a:gs pos="92000">
                  <a:srgbClr val="C7C8C4"/>
                </a:gs>
              </a:gsLst>
              <a:lin ang="8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55" name="椭圆 54"/>
            <p:cNvSpPr/>
            <p:nvPr/>
          </p:nvSpPr>
          <p:spPr>
            <a:xfrm>
              <a:off x="4353797" y="1717876"/>
              <a:ext cx="952617" cy="952618"/>
            </a:xfrm>
            <a:prstGeom prst="ellipse">
              <a:avLst/>
            </a:prstGeom>
            <a:solidFill>
              <a:srgbClr val="E10613"/>
            </a:solidFill>
            <a:ln w="15875">
              <a:gradFill>
                <a:gsLst>
                  <a:gs pos="0">
                    <a:schemeClr val="tx1">
                      <a:lumMod val="75000"/>
                      <a:lumOff val="25000"/>
                    </a:schemeClr>
                  </a:gs>
                  <a:gs pos="100000">
                    <a:schemeClr val="bg1"/>
                  </a:gs>
                </a:gsLst>
                <a:lin ang="8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56" name="任意多边形 55"/>
            <p:cNvSpPr/>
            <p:nvPr/>
          </p:nvSpPr>
          <p:spPr>
            <a:xfrm>
              <a:off x="4358221" y="1728024"/>
              <a:ext cx="912851" cy="535848"/>
            </a:xfrm>
            <a:custGeom>
              <a:avLst/>
              <a:gdLst>
                <a:gd name="connsiteX0" fmla="*/ 686038 w 1314800"/>
                <a:gd name="connsiteY0" fmla="*/ 0 h 771793"/>
                <a:gd name="connsiteX1" fmla="*/ 1254912 w 1314800"/>
                <a:gd name="connsiteY1" fmla="*/ 302468 h 771793"/>
                <a:gd name="connsiteX2" fmla="*/ 1314800 w 1314800"/>
                <a:gd name="connsiteY2" fmla="*/ 412803 h 771793"/>
                <a:gd name="connsiteX3" fmla="*/ 710447 w 1314800"/>
                <a:gd name="connsiteY3" fmla="*/ 771229 h 771793"/>
                <a:gd name="connsiteX4" fmla="*/ 686038 w 1314800"/>
                <a:gd name="connsiteY4" fmla="*/ 771793 h 771793"/>
                <a:gd name="connsiteX5" fmla="*/ 0 w 1314800"/>
                <a:gd name="connsiteY5" fmla="*/ 686038 h 771793"/>
                <a:gd name="connsiteX6" fmla="*/ 686038 w 1314800"/>
                <a:gd name="connsiteY6" fmla="*/ 0 h 771793"/>
                <a:gd name="connsiteX0-1" fmla="*/ 686038 w 1314800"/>
                <a:gd name="connsiteY0-2" fmla="*/ 0 h 771793"/>
                <a:gd name="connsiteX1-3" fmla="*/ 1254912 w 1314800"/>
                <a:gd name="connsiteY1-4" fmla="*/ 302468 h 771793"/>
                <a:gd name="connsiteX2-5" fmla="*/ 1314800 w 1314800"/>
                <a:gd name="connsiteY2-6" fmla="*/ 412803 h 771793"/>
                <a:gd name="connsiteX3-7" fmla="*/ 710447 w 1314800"/>
                <a:gd name="connsiteY3-8" fmla="*/ 771229 h 771793"/>
                <a:gd name="connsiteX4-9" fmla="*/ 686038 w 1314800"/>
                <a:gd name="connsiteY4-10" fmla="*/ 771793 h 771793"/>
                <a:gd name="connsiteX5-11" fmla="*/ 0 w 1314800"/>
                <a:gd name="connsiteY5-12" fmla="*/ 686038 h 771793"/>
                <a:gd name="connsiteX6-13" fmla="*/ 686038 w 1314800"/>
                <a:gd name="connsiteY6-14" fmla="*/ 0 h 771793"/>
                <a:gd name="connsiteX0-15" fmla="*/ 686038 w 1314800"/>
                <a:gd name="connsiteY0-16" fmla="*/ 0 h 771793"/>
                <a:gd name="connsiteX1-17" fmla="*/ 1254912 w 1314800"/>
                <a:gd name="connsiteY1-18" fmla="*/ 302468 h 771793"/>
                <a:gd name="connsiteX2-19" fmla="*/ 1314800 w 1314800"/>
                <a:gd name="connsiteY2-20" fmla="*/ 412803 h 771793"/>
                <a:gd name="connsiteX3-21" fmla="*/ 686038 w 1314800"/>
                <a:gd name="connsiteY3-22" fmla="*/ 771793 h 771793"/>
                <a:gd name="connsiteX4-23" fmla="*/ 0 w 1314800"/>
                <a:gd name="connsiteY4-24" fmla="*/ 686038 h 771793"/>
                <a:gd name="connsiteX5-25" fmla="*/ 686038 w 1314800"/>
                <a:gd name="connsiteY5-26" fmla="*/ 0 h 771793"/>
                <a:gd name="connsiteX0-27" fmla="*/ 686038 w 1314800"/>
                <a:gd name="connsiteY0-28" fmla="*/ 0 h 771793"/>
                <a:gd name="connsiteX1-29" fmla="*/ 1254912 w 1314800"/>
                <a:gd name="connsiteY1-30" fmla="*/ 302468 h 771793"/>
                <a:gd name="connsiteX2-31" fmla="*/ 1314800 w 1314800"/>
                <a:gd name="connsiteY2-32" fmla="*/ 412803 h 771793"/>
                <a:gd name="connsiteX3-33" fmla="*/ 686038 w 1314800"/>
                <a:gd name="connsiteY3-34" fmla="*/ 771793 h 771793"/>
                <a:gd name="connsiteX4-35" fmla="*/ 0 w 1314800"/>
                <a:gd name="connsiteY4-36" fmla="*/ 686038 h 771793"/>
                <a:gd name="connsiteX5-37" fmla="*/ 686038 w 1314800"/>
                <a:gd name="connsiteY5-38" fmla="*/ 0 h 771793"/>
                <a:gd name="connsiteX0-39" fmla="*/ 686038 w 1314800"/>
                <a:gd name="connsiteY0-40" fmla="*/ 0 h 771793"/>
                <a:gd name="connsiteX1-41" fmla="*/ 1254912 w 1314800"/>
                <a:gd name="connsiteY1-42" fmla="*/ 302468 h 771793"/>
                <a:gd name="connsiteX2-43" fmla="*/ 1314800 w 1314800"/>
                <a:gd name="connsiteY2-44" fmla="*/ 412803 h 771793"/>
                <a:gd name="connsiteX3-45" fmla="*/ 686038 w 1314800"/>
                <a:gd name="connsiteY3-46" fmla="*/ 771793 h 771793"/>
                <a:gd name="connsiteX4-47" fmla="*/ 0 w 1314800"/>
                <a:gd name="connsiteY4-48" fmla="*/ 686038 h 771793"/>
                <a:gd name="connsiteX5-49" fmla="*/ 686038 w 1314800"/>
                <a:gd name="connsiteY5-50" fmla="*/ 0 h 77179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314800" h="771793">
                  <a:moveTo>
                    <a:pt x="686038" y="0"/>
                  </a:moveTo>
                  <a:cubicBezTo>
                    <a:pt x="922843" y="0"/>
                    <a:pt x="1131626" y="119981"/>
                    <a:pt x="1254912" y="302468"/>
                  </a:cubicBezTo>
                  <a:lnTo>
                    <a:pt x="1314800" y="412803"/>
                  </a:lnTo>
                  <a:cubicBezTo>
                    <a:pt x="1219988" y="491024"/>
                    <a:pt x="928793" y="749877"/>
                    <a:pt x="686038" y="771793"/>
                  </a:cubicBezTo>
                  <a:cubicBezTo>
                    <a:pt x="371604" y="771793"/>
                    <a:pt x="57170" y="743208"/>
                    <a:pt x="0" y="686038"/>
                  </a:cubicBezTo>
                  <a:cubicBezTo>
                    <a:pt x="0" y="307150"/>
                    <a:pt x="307150" y="0"/>
                    <a:pt x="686038" y="0"/>
                  </a:cubicBezTo>
                  <a:close/>
                </a:path>
              </a:pathLst>
            </a:custGeom>
            <a:solidFill>
              <a:schemeClr val="bg1">
                <a:alpha val="10000"/>
              </a:schemeClr>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57" name="文本框 93"/>
            <p:cNvSpPr txBox="1"/>
            <p:nvPr/>
          </p:nvSpPr>
          <p:spPr>
            <a:xfrm>
              <a:off x="4448584" y="1888434"/>
              <a:ext cx="773034" cy="631088"/>
            </a:xfrm>
            <a:prstGeom prst="rect">
              <a:avLst/>
            </a:prstGeom>
            <a:noFill/>
          </p:spPr>
          <p:txBody>
            <a:bodyPr wrap="square" rtlCol="0">
              <a:spAutoFit/>
            </a:bodyPr>
            <a:lstStyle/>
            <a:p>
              <a:pPr algn="ctr"/>
              <a:r>
                <a:rPr lang="en-US" altLang="zh-CN" sz="3500" dirty="0">
                  <a:solidFill>
                    <a:prstClr val="white"/>
                  </a:solidFill>
                  <a:latin typeface="Impact" panose="020B0806030902050204" pitchFamily="2" charset="0"/>
                  <a:ea typeface="LiHei Pro" panose="020B0500000000000000" pitchFamily="34" charset="-122"/>
                </a:rPr>
                <a:t>01</a:t>
              </a:r>
              <a:endParaRPr lang="zh-CN" altLang="en-US" sz="3500" dirty="0">
                <a:solidFill>
                  <a:prstClr val="white"/>
                </a:solidFill>
                <a:latin typeface="Impact" panose="020B0806030902050204" pitchFamily="2" charset="0"/>
                <a:ea typeface="LiHei Pro" panose="020B0500000000000000" pitchFamily="34" charset="-122"/>
              </a:endParaRPr>
            </a:p>
          </p:txBody>
        </p:sp>
      </p:grpSp>
      <p:grpSp>
        <p:nvGrpSpPr>
          <p:cNvPr id="58" name="组合 57"/>
          <p:cNvGrpSpPr/>
          <p:nvPr/>
        </p:nvGrpSpPr>
        <p:grpSpPr>
          <a:xfrm>
            <a:off x="3301391" y="4933206"/>
            <a:ext cx="1245977" cy="1245528"/>
            <a:chOff x="4207197" y="4503010"/>
            <a:chExt cx="1245815" cy="1245816"/>
          </a:xfrm>
        </p:grpSpPr>
        <p:sp>
          <p:nvSpPr>
            <p:cNvPr id="59" name="任意多边形 58"/>
            <p:cNvSpPr/>
            <p:nvPr/>
          </p:nvSpPr>
          <p:spPr>
            <a:xfrm>
              <a:off x="4213638" y="4560646"/>
              <a:ext cx="1081032" cy="1175094"/>
            </a:xfrm>
            <a:custGeom>
              <a:avLst/>
              <a:gdLst>
                <a:gd name="connsiteX0" fmla="*/ 482868 w 1557034"/>
                <a:gd name="connsiteY0" fmla="*/ 0 h 1692513"/>
                <a:gd name="connsiteX1" fmla="*/ 398752 w 1557034"/>
                <a:gd name="connsiteY1" fmla="*/ 101950 h 1692513"/>
                <a:gd name="connsiteX2" fmla="*/ 245526 w 1557034"/>
                <a:gd name="connsiteY2" fmla="*/ 603576 h 1692513"/>
                <a:gd name="connsiteX3" fmla="*/ 1142714 w 1557034"/>
                <a:gd name="connsiteY3" fmla="*/ 1500764 h 1692513"/>
                <a:gd name="connsiteX4" fmla="*/ 1491940 w 1557034"/>
                <a:gd name="connsiteY4" fmla="*/ 1430259 h 1692513"/>
                <a:gd name="connsiteX5" fmla="*/ 1557034 w 1557034"/>
                <a:gd name="connsiteY5" fmla="*/ 1398901 h 1692513"/>
                <a:gd name="connsiteX6" fmla="*/ 1531596 w 1557034"/>
                <a:gd name="connsiteY6" fmla="*/ 1429733 h 1692513"/>
                <a:gd name="connsiteX7" fmla="*/ 897188 w 1557034"/>
                <a:gd name="connsiteY7" fmla="*/ 1692513 h 1692513"/>
                <a:gd name="connsiteX8" fmla="*/ 0 w 1557034"/>
                <a:gd name="connsiteY8" fmla="*/ 795325 h 1692513"/>
                <a:gd name="connsiteX9" fmla="*/ 469535 w 1557034"/>
                <a:gd name="connsiteY9" fmla="*/ 6423 h 1692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034" h="1692513">
                  <a:moveTo>
                    <a:pt x="482868" y="0"/>
                  </a:moveTo>
                  <a:lnTo>
                    <a:pt x="398752" y="101950"/>
                  </a:lnTo>
                  <a:cubicBezTo>
                    <a:pt x="302013" y="245142"/>
                    <a:pt x="245526" y="417763"/>
                    <a:pt x="245526" y="603576"/>
                  </a:cubicBezTo>
                  <a:cubicBezTo>
                    <a:pt x="245526" y="1099079"/>
                    <a:pt x="647211" y="1500764"/>
                    <a:pt x="1142714" y="1500764"/>
                  </a:cubicBezTo>
                  <a:cubicBezTo>
                    <a:pt x="1266590" y="1500764"/>
                    <a:pt x="1384602" y="1475659"/>
                    <a:pt x="1491940" y="1430259"/>
                  </a:cubicBezTo>
                  <a:lnTo>
                    <a:pt x="1557034" y="1398901"/>
                  </a:lnTo>
                  <a:lnTo>
                    <a:pt x="1531596" y="1429733"/>
                  </a:lnTo>
                  <a:cubicBezTo>
                    <a:pt x="1369237" y="1592092"/>
                    <a:pt x="1144940" y="1692513"/>
                    <a:pt x="897188" y="1692513"/>
                  </a:cubicBezTo>
                  <a:cubicBezTo>
                    <a:pt x="401685" y="1692513"/>
                    <a:pt x="0" y="1290828"/>
                    <a:pt x="0" y="795325"/>
                  </a:cubicBezTo>
                  <a:cubicBezTo>
                    <a:pt x="0" y="454667"/>
                    <a:pt x="189859" y="158352"/>
                    <a:pt x="469535" y="6423"/>
                  </a:cubicBezTo>
                  <a:close/>
                </a:path>
              </a:pathLst>
            </a:custGeom>
            <a:solidFill>
              <a:schemeClr val="bg1"/>
            </a:solidFill>
            <a:ln>
              <a:noFill/>
            </a:ln>
            <a:effectLst>
              <a:outerShdw blurRad="241300" dist="190500" dir="8400000" algn="tr" rotWithShape="0">
                <a:srgbClr val="181930">
                  <a:alpha val="29804"/>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0" name="椭圆 59"/>
            <p:cNvSpPr/>
            <p:nvPr/>
          </p:nvSpPr>
          <p:spPr>
            <a:xfrm>
              <a:off x="4207197" y="4503010"/>
              <a:ext cx="1245815" cy="1245816"/>
            </a:xfrm>
            <a:prstGeom prst="ellipse">
              <a:avLst/>
            </a:prstGeom>
            <a:gradFill>
              <a:gsLst>
                <a:gs pos="20000">
                  <a:schemeClr val="bg1"/>
                </a:gs>
                <a:gs pos="92000">
                  <a:srgbClr val="C7C8C4"/>
                </a:gs>
              </a:gsLst>
              <a:lin ang="8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1" name="椭圆 60"/>
            <p:cNvSpPr/>
            <p:nvPr/>
          </p:nvSpPr>
          <p:spPr>
            <a:xfrm>
              <a:off x="4353796" y="4649609"/>
              <a:ext cx="952617" cy="952618"/>
            </a:xfrm>
            <a:prstGeom prst="ellipse">
              <a:avLst/>
            </a:prstGeom>
            <a:solidFill>
              <a:srgbClr val="E10613"/>
            </a:solidFill>
            <a:ln w="15875">
              <a:gradFill>
                <a:gsLst>
                  <a:gs pos="0">
                    <a:schemeClr val="tx1">
                      <a:lumMod val="75000"/>
                      <a:lumOff val="25000"/>
                    </a:schemeClr>
                  </a:gs>
                  <a:gs pos="100000">
                    <a:schemeClr val="bg1"/>
                  </a:gs>
                </a:gsLst>
                <a:lin ang="8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2" name="任意多边形 61"/>
            <p:cNvSpPr/>
            <p:nvPr/>
          </p:nvSpPr>
          <p:spPr>
            <a:xfrm>
              <a:off x="4358221" y="4659757"/>
              <a:ext cx="912851" cy="535848"/>
            </a:xfrm>
            <a:custGeom>
              <a:avLst/>
              <a:gdLst>
                <a:gd name="connsiteX0" fmla="*/ 686038 w 1314800"/>
                <a:gd name="connsiteY0" fmla="*/ 0 h 771793"/>
                <a:gd name="connsiteX1" fmla="*/ 1254912 w 1314800"/>
                <a:gd name="connsiteY1" fmla="*/ 302468 h 771793"/>
                <a:gd name="connsiteX2" fmla="*/ 1314800 w 1314800"/>
                <a:gd name="connsiteY2" fmla="*/ 412803 h 771793"/>
                <a:gd name="connsiteX3" fmla="*/ 710447 w 1314800"/>
                <a:gd name="connsiteY3" fmla="*/ 771229 h 771793"/>
                <a:gd name="connsiteX4" fmla="*/ 686038 w 1314800"/>
                <a:gd name="connsiteY4" fmla="*/ 771793 h 771793"/>
                <a:gd name="connsiteX5" fmla="*/ 0 w 1314800"/>
                <a:gd name="connsiteY5" fmla="*/ 686038 h 771793"/>
                <a:gd name="connsiteX6" fmla="*/ 686038 w 1314800"/>
                <a:gd name="connsiteY6" fmla="*/ 0 h 771793"/>
                <a:gd name="connsiteX0-1" fmla="*/ 686038 w 1314800"/>
                <a:gd name="connsiteY0-2" fmla="*/ 0 h 771793"/>
                <a:gd name="connsiteX1-3" fmla="*/ 1254912 w 1314800"/>
                <a:gd name="connsiteY1-4" fmla="*/ 302468 h 771793"/>
                <a:gd name="connsiteX2-5" fmla="*/ 1314800 w 1314800"/>
                <a:gd name="connsiteY2-6" fmla="*/ 412803 h 771793"/>
                <a:gd name="connsiteX3-7" fmla="*/ 710447 w 1314800"/>
                <a:gd name="connsiteY3-8" fmla="*/ 771229 h 771793"/>
                <a:gd name="connsiteX4-9" fmla="*/ 686038 w 1314800"/>
                <a:gd name="connsiteY4-10" fmla="*/ 771793 h 771793"/>
                <a:gd name="connsiteX5-11" fmla="*/ 0 w 1314800"/>
                <a:gd name="connsiteY5-12" fmla="*/ 686038 h 771793"/>
                <a:gd name="connsiteX6-13" fmla="*/ 686038 w 1314800"/>
                <a:gd name="connsiteY6-14" fmla="*/ 0 h 771793"/>
                <a:gd name="connsiteX0-15" fmla="*/ 686038 w 1314800"/>
                <a:gd name="connsiteY0-16" fmla="*/ 0 h 771793"/>
                <a:gd name="connsiteX1-17" fmla="*/ 1254912 w 1314800"/>
                <a:gd name="connsiteY1-18" fmla="*/ 302468 h 771793"/>
                <a:gd name="connsiteX2-19" fmla="*/ 1314800 w 1314800"/>
                <a:gd name="connsiteY2-20" fmla="*/ 412803 h 771793"/>
                <a:gd name="connsiteX3-21" fmla="*/ 686038 w 1314800"/>
                <a:gd name="connsiteY3-22" fmla="*/ 771793 h 771793"/>
                <a:gd name="connsiteX4-23" fmla="*/ 0 w 1314800"/>
                <a:gd name="connsiteY4-24" fmla="*/ 686038 h 771793"/>
                <a:gd name="connsiteX5-25" fmla="*/ 686038 w 1314800"/>
                <a:gd name="connsiteY5-26" fmla="*/ 0 h 771793"/>
                <a:gd name="connsiteX0-27" fmla="*/ 686038 w 1314800"/>
                <a:gd name="connsiteY0-28" fmla="*/ 0 h 771793"/>
                <a:gd name="connsiteX1-29" fmla="*/ 1254912 w 1314800"/>
                <a:gd name="connsiteY1-30" fmla="*/ 302468 h 771793"/>
                <a:gd name="connsiteX2-31" fmla="*/ 1314800 w 1314800"/>
                <a:gd name="connsiteY2-32" fmla="*/ 412803 h 771793"/>
                <a:gd name="connsiteX3-33" fmla="*/ 686038 w 1314800"/>
                <a:gd name="connsiteY3-34" fmla="*/ 771793 h 771793"/>
                <a:gd name="connsiteX4-35" fmla="*/ 0 w 1314800"/>
                <a:gd name="connsiteY4-36" fmla="*/ 686038 h 771793"/>
                <a:gd name="connsiteX5-37" fmla="*/ 686038 w 1314800"/>
                <a:gd name="connsiteY5-38" fmla="*/ 0 h 771793"/>
                <a:gd name="connsiteX0-39" fmla="*/ 686038 w 1314800"/>
                <a:gd name="connsiteY0-40" fmla="*/ 0 h 771793"/>
                <a:gd name="connsiteX1-41" fmla="*/ 1254912 w 1314800"/>
                <a:gd name="connsiteY1-42" fmla="*/ 302468 h 771793"/>
                <a:gd name="connsiteX2-43" fmla="*/ 1314800 w 1314800"/>
                <a:gd name="connsiteY2-44" fmla="*/ 412803 h 771793"/>
                <a:gd name="connsiteX3-45" fmla="*/ 686038 w 1314800"/>
                <a:gd name="connsiteY3-46" fmla="*/ 771793 h 771793"/>
                <a:gd name="connsiteX4-47" fmla="*/ 0 w 1314800"/>
                <a:gd name="connsiteY4-48" fmla="*/ 686038 h 771793"/>
                <a:gd name="connsiteX5-49" fmla="*/ 686038 w 1314800"/>
                <a:gd name="connsiteY5-50" fmla="*/ 0 h 77179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314800" h="771793">
                  <a:moveTo>
                    <a:pt x="686038" y="0"/>
                  </a:moveTo>
                  <a:cubicBezTo>
                    <a:pt x="922843" y="0"/>
                    <a:pt x="1131626" y="119981"/>
                    <a:pt x="1254912" y="302468"/>
                  </a:cubicBezTo>
                  <a:lnTo>
                    <a:pt x="1314800" y="412803"/>
                  </a:lnTo>
                  <a:cubicBezTo>
                    <a:pt x="1219988" y="491024"/>
                    <a:pt x="928793" y="749877"/>
                    <a:pt x="686038" y="771793"/>
                  </a:cubicBezTo>
                  <a:cubicBezTo>
                    <a:pt x="371604" y="771793"/>
                    <a:pt x="57170" y="743208"/>
                    <a:pt x="0" y="686038"/>
                  </a:cubicBezTo>
                  <a:cubicBezTo>
                    <a:pt x="0" y="307150"/>
                    <a:pt x="307150" y="0"/>
                    <a:pt x="686038" y="0"/>
                  </a:cubicBezTo>
                  <a:close/>
                </a:path>
              </a:pathLst>
            </a:custGeom>
            <a:solidFill>
              <a:schemeClr val="bg1">
                <a:alpha val="10000"/>
              </a:schemeClr>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3" name="文本框 56"/>
            <p:cNvSpPr txBox="1"/>
            <p:nvPr/>
          </p:nvSpPr>
          <p:spPr>
            <a:xfrm>
              <a:off x="4453581" y="4810446"/>
              <a:ext cx="773034" cy="631088"/>
            </a:xfrm>
            <a:prstGeom prst="rect">
              <a:avLst/>
            </a:prstGeom>
            <a:noFill/>
          </p:spPr>
          <p:txBody>
            <a:bodyPr wrap="square" rtlCol="0">
              <a:spAutoFit/>
            </a:bodyPr>
            <a:lstStyle/>
            <a:p>
              <a:pPr algn="ctr"/>
              <a:r>
                <a:rPr lang="en-US" altLang="zh-CN" sz="3500" dirty="0">
                  <a:solidFill>
                    <a:prstClr val="white"/>
                  </a:solidFill>
                  <a:latin typeface="Impact" panose="020B0806030902050204" pitchFamily="2" charset="0"/>
                  <a:ea typeface="LiHei Pro" panose="020B0500000000000000" pitchFamily="34" charset="-122"/>
                </a:rPr>
                <a:t>03</a:t>
              </a:r>
              <a:endParaRPr lang="zh-CN" altLang="en-US" sz="3500" dirty="0">
                <a:solidFill>
                  <a:prstClr val="white"/>
                </a:solidFill>
                <a:latin typeface="Impact" panose="020B0806030902050204" pitchFamily="2" charset="0"/>
                <a:ea typeface="LiHei Pro" panose="020B0500000000000000" pitchFamily="34" charset="-122"/>
              </a:endParaRPr>
            </a:p>
          </p:txBody>
        </p:sp>
      </p:grpSp>
      <p:grpSp>
        <p:nvGrpSpPr>
          <p:cNvPr id="64" name="组合 63"/>
          <p:cNvGrpSpPr/>
          <p:nvPr/>
        </p:nvGrpSpPr>
        <p:grpSpPr>
          <a:xfrm>
            <a:off x="5086295" y="5026743"/>
            <a:ext cx="2130409" cy="2653443"/>
            <a:chOff x="5086295" y="5026743"/>
            <a:chExt cx="2130409" cy="2653443"/>
          </a:xfrm>
        </p:grpSpPr>
        <p:grpSp>
          <p:nvGrpSpPr>
            <p:cNvPr id="65" name="组合 64"/>
            <p:cNvGrpSpPr/>
            <p:nvPr/>
          </p:nvGrpSpPr>
          <p:grpSpPr>
            <a:xfrm>
              <a:off x="5086295" y="5026743"/>
              <a:ext cx="2130409" cy="2653443"/>
              <a:chOff x="7380501" y="2927402"/>
              <a:chExt cx="2311887" cy="2880512"/>
            </a:xfrm>
          </p:grpSpPr>
          <p:sp>
            <p:nvSpPr>
              <p:cNvPr id="67" name="椭圆 50"/>
              <p:cNvSpPr/>
              <p:nvPr/>
            </p:nvSpPr>
            <p:spPr>
              <a:xfrm rot="18900000">
                <a:off x="7501948" y="2927402"/>
                <a:ext cx="2190440" cy="2880512"/>
              </a:xfrm>
              <a:custGeom>
                <a:avLst/>
                <a:gdLst>
                  <a:gd name="connsiteX0" fmla="*/ 0 w 1674495"/>
                  <a:gd name="connsiteY0" fmla="*/ 1035368 h 2070735"/>
                  <a:gd name="connsiteX1" fmla="*/ 837248 w 1674495"/>
                  <a:gd name="connsiteY1" fmla="*/ 0 h 2070735"/>
                  <a:gd name="connsiteX2" fmla="*/ 1674496 w 1674495"/>
                  <a:gd name="connsiteY2" fmla="*/ 1035368 h 2070735"/>
                  <a:gd name="connsiteX3" fmla="*/ 837248 w 1674495"/>
                  <a:gd name="connsiteY3" fmla="*/ 2070736 h 2070735"/>
                  <a:gd name="connsiteX4" fmla="*/ 0 w 1674495"/>
                  <a:gd name="connsiteY4" fmla="*/ 1035368 h 2070735"/>
                  <a:gd name="connsiteX0-1" fmla="*/ 13249 w 1687745"/>
                  <a:gd name="connsiteY0-2" fmla="*/ 1035368 h 2070736"/>
                  <a:gd name="connsiteX1-3" fmla="*/ 850497 w 1687745"/>
                  <a:gd name="connsiteY1-4" fmla="*/ 0 h 2070736"/>
                  <a:gd name="connsiteX2-5" fmla="*/ 1687745 w 1687745"/>
                  <a:gd name="connsiteY2-6" fmla="*/ 1035368 h 2070736"/>
                  <a:gd name="connsiteX3-7" fmla="*/ 850497 w 1687745"/>
                  <a:gd name="connsiteY3-8" fmla="*/ 2070736 h 2070736"/>
                  <a:gd name="connsiteX4-9" fmla="*/ 13249 w 1687745"/>
                  <a:gd name="connsiteY4-10" fmla="*/ 1035368 h 2070736"/>
                  <a:gd name="connsiteX0-11" fmla="*/ 13249 w 1696474"/>
                  <a:gd name="connsiteY0-12" fmla="*/ 1035368 h 2070736"/>
                  <a:gd name="connsiteX1-13" fmla="*/ 850497 w 1696474"/>
                  <a:gd name="connsiteY1-14" fmla="*/ 0 h 2070736"/>
                  <a:gd name="connsiteX2-15" fmla="*/ 1687745 w 1696474"/>
                  <a:gd name="connsiteY2-16" fmla="*/ 1035368 h 2070736"/>
                  <a:gd name="connsiteX3-17" fmla="*/ 850497 w 1696474"/>
                  <a:gd name="connsiteY3-18" fmla="*/ 2070736 h 2070736"/>
                  <a:gd name="connsiteX4-19" fmla="*/ 13249 w 1696474"/>
                  <a:gd name="connsiteY4-20" fmla="*/ 1035368 h 207073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96474" h="2070736">
                    <a:moveTo>
                      <a:pt x="13249" y="1035368"/>
                    </a:moveTo>
                    <a:cubicBezTo>
                      <a:pt x="112309" y="471170"/>
                      <a:pt x="388098" y="0"/>
                      <a:pt x="850497" y="0"/>
                    </a:cubicBezTo>
                    <a:cubicBezTo>
                      <a:pt x="1312896" y="0"/>
                      <a:pt x="1611545" y="478790"/>
                      <a:pt x="1687745" y="1035368"/>
                    </a:cubicBezTo>
                    <a:cubicBezTo>
                      <a:pt x="1765308" y="1601901"/>
                      <a:pt x="1312896" y="2070736"/>
                      <a:pt x="850497" y="2070736"/>
                    </a:cubicBezTo>
                    <a:cubicBezTo>
                      <a:pt x="388098" y="2070736"/>
                      <a:pt x="-85811" y="1599566"/>
                      <a:pt x="13249" y="1035368"/>
                    </a:cubicBezTo>
                    <a:close/>
                  </a:path>
                </a:pathLst>
              </a:custGeom>
              <a:gradFill>
                <a:gsLst>
                  <a:gs pos="17000">
                    <a:srgbClr val="000000">
                      <a:alpha val="46000"/>
                    </a:srgbClr>
                  </a:gs>
                  <a:gs pos="34000">
                    <a:srgbClr val="000000">
                      <a:alpha val="43000"/>
                    </a:srgbClr>
                  </a:gs>
                  <a:gs pos="65000">
                    <a:srgbClr val="000000">
                      <a:alpha val="10000"/>
                    </a:srgbClr>
                  </a:gs>
                  <a:gs pos="51000">
                    <a:schemeClr val="tx1">
                      <a:alpha val="20000"/>
                    </a:schemeClr>
                  </a:gs>
                  <a:gs pos="78000">
                    <a:schemeClr val="tx1">
                      <a:alpha val="5000"/>
                    </a:schemeClr>
                  </a:gs>
                  <a:gs pos="0">
                    <a:schemeClr val="tx1"/>
                  </a:gs>
                  <a:gs pos="100000">
                    <a:schemeClr val="tx1">
                      <a:alpha val="0"/>
                    </a:schemeClr>
                  </a:gs>
                </a:gsLst>
                <a:lin ang="5400000" scaled="0"/>
              </a:gradFill>
              <a:ln>
                <a:noFill/>
              </a:ln>
              <a:effectLst>
                <a:softEdge rad="431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8" name="椭圆 67"/>
              <p:cNvSpPr/>
              <p:nvPr/>
            </p:nvSpPr>
            <p:spPr>
              <a:xfrm>
                <a:off x="7567583" y="3243359"/>
                <a:ext cx="1344545" cy="1344543"/>
              </a:xfrm>
              <a:prstGeom prst="ellipse">
                <a:avLst/>
              </a:prstGeom>
              <a:gradFill>
                <a:gsLst>
                  <a:gs pos="43000">
                    <a:srgbClr val="F7F7F7"/>
                  </a:gs>
                  <a:gs pos="0">
                    <a:schemeClr val="bg1">
                      <a:alpha val="99000"/>
                    </a:schemeClr>
                  </a:gs>
                  <a:gs pos="100000">
                    <a:srgbClr val="B8C0C0"/>
                  </a:gs>
                </a:gsLst>
                <a:lin ang="2700000" scaled="1"/>
              </a:gradFill>
              <a:ln>
                <a:noFill/>
              </a:ln>
              <a:effectLst>
                <a:outerShdw blurRad="177800" dist="139700" dir="2700000" algn="tl" rotWithShape="0">
                  <a:srgbClr val="49494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9" name="椭圆 68"/>
              <p:cNvSpPr/>
              <p:nvPr/>
            </p:nvSpPr>
            <p:spPr>
              <a:xfrm>
                <a:off x="7380501" y="3019185"/>
                <a:ext cx="1596494" cy="1596494"/>
              </a:xfrm>
              <a:prstGeom prst="ellipse">
                <a:avLst/>
              </a:prstGeom>
              <a:gradFill>
                <a:gsLst>
                  <a:gs pos="39000">
                    <a:schemeClr val="bg1"/>
                  </a:gs>
                  <a:gs pos="53000">
                    <a:srgbClr val="F7F7F7"/>
                  </a:gs>
                  <a:gs pos="11000">
                    <a:schemeClr val="bg1">
                      <a:alpha val="99000"/>
                    </a:schemeClr>
                  </a:gs>
                  <a:gs pos="100000">
                    <a:srgbClr val="B8C0C0"/>
                  </a:gs>
                </a:gsLst>
                <a:lin ang="2700000" scaled="1"/>
              </a:gradFill>
              <a:ln>
                <a:noFill/>
              </a:ln>
              <a:effectLst>
                <a:innerShdw blurRad="520700" dist="177800" dir="2700000">
                  <a:srgbClr val="5F6D6C">
                    <a:alpha val="36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66" name="Freeform 32"/>
            <p:cNvSpPr>
              <a:spLocks noEditPoints="1"/>
            </p:cNvSpPr>
            <p:nvPr/>
          </p:nvSpPr>
          <p:spPr bwMode="auto">
            <a:xfrm>
              <a:off x="5588602" y="5578240"/>
              <a:ext cx="551283" cy="589141"/>
            </a:xfrm>
            <a:custGeom>
              <a:avLst/>
              <a:gdLst>
                <a:gd name="T0" fmla="*/ 171 w 568"/>
                <a:gd name="T1" fmla="*/ 92 h 606"/>
                <a:gd name="T2" fmla="*/ 372 w 568"/>
                <a:gd name="T3" fmla="*/ 67 h 606"/>
                <a:gd name="T4" fmla="*/ 300 w 568"/>
                <a:gd name="T5" fmla="*/ 41 h 606"/>
                <a:gd name="T6" fmla="*/ 217 w 568"/>
                <a:gd name="T7" fmla="*/ 41 h 606"/>
                <a:gd name="T8" fmla="*/ 145 w 568"/>
                <a:gd name="T9" fmla="*/ 67 h 606"/>
                <a:gd name="T10" fmla="*/ 468 w 568"/>
                <a:gd name="T11" fmla="*/ 525 h 606"/>
                <a:gd name="T12" fmla="*/ 475 w 568"/>
                <a:gd name="T13" fmla="*/ 507 h 606"/>
                <a:gd name="T14" fmla="*/ 443 w 568"/>
                <a:gd name="T15" fmla="*/ 393 h 606"/>
                <a:gd name="T16" fmla="*/ 422 w 568"/>
                <a:gd name="T17" fmla="*/ 393 h 606"/>
                <a:gd name="T18" fmla="*/ 422 w 568"/>
                <a:gd name="T19" fmla="*/ 481 h 606"/>
                <a:gd name="T20" fmla="*/ 422 w 568"/>
                <a:gd name="T21" fmla="*/ 483 h 606"/>
                <a:gd name="T22" fmla="*/ 423 w 568"/>
                <a:gd name="T23" fmla="*/ 484 h 606"/>
                <a:gd name="T24" fmla="*/ 425 w 568"/>
                <a:gd name="T25" fmla="*/ 486 h 606"/>
                <a:gd name="T26" fmla="*/ 541 w 568"/>
                <a:gd name="T27" fmla="*/ 400 h 606"/>
                <a:gd name="T28" fmla="*/ 432 w 568"/>
                <a:gd name="T29" fmla="*/ 342 h 606"/>
                <a:gd name="T30" fmla="*/ 407 w 568"/>
                <a:gd name="T31" fmla="*/ 604 h 606"/>
                <a:gd name="T32" fmla="*/ 562 w 568"/>
                <a:gd name="T33" fmla="*/ 499 h 606"/>
                <a:gd name="T34" fmla="*/ 542 w 568"/>
                <a:gd name="T35" fmla="*/ 495 h 606"/>
                <a:gd name="T36" fmla="*/ 432 w 568"/>
                <a:gd name="T37" fmla="*/ 586 h 606"/>
                <a:gd name="T38" fmla="*/ 323 w 568"/>
                <a:gd name="T39" fmla="*/ 453 h 606"/>
                <a:gd name="T40" fmla="*/ 453 w 568"/>
                <a:gd name="T41" fmla="*/ 364 h 606"/>
                <a:gd name="T42" fmla="*/ 542 w 568"/>
                <a:gd name="T43" fmla="*/ 495 h 606"/>
                <a:gd name="T44" fmla="*/ 190 w 568"/>
                <a:gd name="T45" fmla="*/ 494 h 606"/>
                <a:gd name="T46" fmla="*/ 325 w 568"/>
                <a:gd name="T47" fmla="*/ 360 h 606"/>
                <a:gd name="T48" fmla="*/ 353 w 568"/>
                <a:gd name="T49" fmla="*/ 339 h 606"/>
                <a:gd name="T50" fmla="*/ 491 w 568"/>
                <a:gd name="T51" fmla="*/ 205 h 606"/>
                <a:gd name="T52" fmla="*/ 496 w 568"/>
                <a:gd name="T53" fmla="*/ 331 h 606"/>
                <a:gd name="T54" fmla="*/ 518 w 568"/>
                <a:gd name="T55" fmla="*/ 339 h 606"/>
                <a:gd name="T56" fmla="*/ 518 w 568"/>
                <a:gd name="T57" fmla="*/ 139 h 606"/>
                <a:gd name="T58" fmla="*/ 27 w 568"/>
                <a:gd name="T59" fmla="*/ 112 h 606"/>
                <a:gd name="T60" fmla="*/ 0 w 568"/>
                <a:gd name="T61" fmla="*/ 211 h 606"/>
                <a:gd name="T62" fmla="*/ 0 w 568"/>
                <a:gd name="T63" fmla="*/ 360 h 606"/>
                <a:gd name="T64" fmla="*/ 0 w 568"/>
                <a:gd name="T65" fmla="*/ 504 h 606"/>
                <a:gd name="T66" fmla="*/ 286 w 568"/>
                <a:gd name="T67" fmla="*/ 531 h 606"/>
                <a:gd name="T68" fmla="*/ 21 w 568"/>
                <a:gd name="T69" fmla="*/ 211 h 606"/>
                <a:gd name="T70" fmla="*/ 27 w 568"/>
                <a:gd name="T71" fmla="*/ 205 h 606"/>
                <a:gd name="T72" fmla="*/ 169 w 568"/>
                <a:gd name="T73" fmla="*/ 339 h 606"/>
                <a:gd name="T74" fmla="*/ 21 w 568"/>
                <a:gd name="T75" fmla="*/ 211 h 606"/>
                <a:gd name="T76" fmla="*/ 169 w 568"/>
                <a:gd name="T77" fmla="*/ 360 h 606"/>
                <a:gd name="T78" fmla="*/ 27 w 568"/>
                <a:gd name="T79" fmla="*/ 494 h 606"/>
                <a:gd name="T80" fmla="*/ 21 w 568"/>
                <a:gd name="T81" fmla="*/ 360 h 606"/>
                <a:gd name="T82" fmla="*/ 190 w 568"/>
                <a:gd name="T83" fmla="*/ 339 h 606"/>
                <a:gd name="T84" fmla="*/ 190 w 568"/>
                <a:gd name="T85" fmla="*/ 205 h 606"/>
                <a:gd name="T86" fmla="*/ 332 w 568"/>
                <a:gd name="T87" fmla="*/ 339 h 606"/>
                <a:gd name="T88" fmla="*/ 342 w 568"/>
                <a:gd name="T89" fmla="*/ 139 h 606"/>
                <a:gd name="T90" fmla="*/ 361 w 568"/>
                <a:gd name="T91" fmla="*/ 157 h 606"/>
                <a:gd name="T92" fmla="*/ 324 w 568"/>
                <a:gd name="T93" fmla="*/ 157 h 606"/>
                <a:gd name="T94" fmla="*/ 180 w 568"/>
                <a:gd name="T95" fmla="*/ 139 h 606"/>
                <a:gd name="T96" fmla="*/ 198 w 568"/>
                <a:gd name="T97" fmla="*/ 157 h 606"/>
                <a:gd name="T98" fmla="*/ 161 w 568"/>
                <a:gd name="T99" fmla="*/ 157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68" h="606">
                  <a:moveTo>
                    <a:pt x="145" y="67"/>
                  </a:moveTo>
                  <a:cubicBezTo>
                    <a:pt x="145" y="81"/>
                    <a:pt x="157" y="92"/>
                    <a:pt x="171" y="92"/>
                  </a:cubicBezTo>
                  <a:lnTo>
                    <a:pt x="347" y="92"/>
                  </a:lnTo>
                  <a:cubicBezTo>
                    <a:pt x="361" y="92"/>
                    <a:pt x="372" y="81"/>
                    <a:pt x="372" y="67"/>
                  </a:cubicBezTo>
                  <a:cubicBezTo>
                    <a:pt x="372" y="53"/>
                    <a:pt x="361" y="41"/>
                    <a:pt x="347" y="41"/>
                  </a:cubicBezTo>
                  <a:lnTo>
                    <a:pt x="300" y="41"/>
                  </a:lnTo>
                  <a:cubicBezTo>
                    <a:pt x="300" y="18"/>
                    <a:pt x="282" y="0"/>
                    <a:pt x="259" y="0"/>
                  </a:cubicBezTo>
                  <a:cubicBezTo>
                    <a:pt x="236" y="0"/>
                    <a:pt x="217" y="18"/>
                    <a:pt x="217" y="41"/>
                  </a:cubicBezTo>
                  <a:lnTo>
                    <a:pt x="171" y="41"/>
                  </a:lnTo>
                  <a:cubicBezTo>
                    <a:pt x="157" y="41"/>
                    <a:pt x="145" y="53"/>
                    <a:pt x="145" y="67"/>
                  </a:cubicBezTo>
                  <a:close/>
                  <a:moveTo>
                    <a:pt x="460" y="522"/>
                  </a:moveTo>
                  <a:cubicBezTo>
                    <a:pt x="462" y="524"/>
                    <a:pt x="465" y="525"/>
                    <a:pt x="468" y="525"/>
                  </a:cubicBezTo>
                  <a:cubicBezTo>
                    <a:pt x="471" y="525"/>
                    <a:pt x="473" y="524"/>
                    <a:pt x="475" y="522"/>
                  </a:cubicBezTo>
                  <a:cubicBezTo>
                    <a:pt x="480" y="517"/>
                    <a:pt x="480" y="511"/>
                    <a:pt x="475" y="507"/>
                  </a:cubicBezTo>
                  <a:lnTo>
                    <a:pt x="443" y="474"/>
                  </a:lnTo>
                  <a:lnTo>
                    <a:pt x="443" y="393"/>
                  </a:lnTo>
                  <a:cubicBezTo>
                    <a:pt x="443" y="387"/>
                    <a:pt x="438" y="382"/>
                    <a:pt x="432" y="382"/>
                  </a:cubicBezTo>
                  <a:cubicBezTo>
                    <a:pt x="426" y="382"/>
                    <a:pt x="422" y="387"/>
                    <a:pt x="422" y="393"/>
                  </a:cubicBezTo>
                  <a:lnTo>
                    <a:pt x="422" y="478"/>
                  </a:lnTo>
                  <a:cubicBezTo>
                    <a:pt x="422" y="479"/>
                    <a:pt x="422" y="480"/>
                    <a:pt x="422" y="481"/>
                  </a:cubicBezTo>
                  <a:cubicBezTo>
                    <a:pt x="422" y="481"/>
                    <a:pt x="422" y="481"/>
                    <a:pt x="422" y="481"/>
                  </a:cubicBezTo>
                  <a:cubicBezTo>
                    <a:pt x="422" y="482"/>
                    <a:pt x="422" y="482"/>
                    <a:pt x="422" y="483"/>
                  </a:cubicBezTo>
                  <a:cubicBezTo>
                    <a:pt x="423" y="483"/>
                    <a:pt x="423" y="483"/>
                    <a:pt x="423" y="483"/>
                  </a:cubicBezTo>
                  <a:cubicBezTo>
                    <a:pt x="423" y="484"/>
                    <a:pt x="423" y="484"/>
                    <a:pt x="423" y="484"/>
                  </a:cubicBezTo>
                  <a:cubicBezTo>
                    <a:pt x="424" y="485"/>
                    <a:pt x="424" y="485"/>
                    <a:pt x="425" y="486"/>
                  </a:cubicBezTo>
                  <a:cubicBezTo>
                    <a:pt x="425" y="486"/>
                    <a:pt x="425" y="486"/>
                    <a:pt x="425" y="486"/>
                  </a:cubicBezTo>
                  <a:lnTo>
                    <a:pt x="460" y="522"/>
                  </a:lnTo>
                  <a:close/>
                  <a:moveTo>
                    <a:pt x="541" y="400"/>
                  </a:moveTo>
                  <a:cubicBezTo>
                    <a:pt x="522" y="371"/>
                    <a:pt x="492" y="351"/>
                    <a:pt x="457" y="344"/>
                  </a:cubicBezTo>
                  <a:cubicBezTo>
                    <a:pt x="449" y="343"/>
                    <a:pt x="440" y="342"/>
                    <a:pt x="432" y="342"/>
                  </a:cubicBezTo>
                  <a:cubicBezTo>
                    <a:pt x="369" y="342"/>
                    <a:pt x="314" y="387"/>
                    <a:pt x="303" y="449"/>
                  </a:cubicBezTo>
                  <a:cubicBezTo>
                    <a:pt x="289" y="521"/>
                    <a:pt x="336" y="590"/>
                    <a:pt x="407" y="604"/>
                  </a:cubicBezTo>
                  <a:cubicBezTo>
                    <a:pt x="416" y="605"/>
                    <a:pt x="424" y="606"/>
                    <a:pt x="432" y="606"/>
                  </a:cubicBezTo>
                  <a:cubicBezTo>
                    <a:pt x="496" y="606"/>
                    <a:pt x="550" y="561"/>
                    <a:pt x="562" y="499"/>
                  </a:cubicBezTo>
                  <a:cubicBezTo>
                    <a:pt x="568" y="464"/>
                    <a:pt x="561" y="429"/>
                    <a:pt x="541" y="400"/>
                  </a:cubicBezTo>
                  <a:close/>
                  <a:moveTo>
                    <a:pt x="542" y="495"/>
                  </a:moveTo>
                  <a:lnTo>
                    <a:pt x="542" y="495"/>
                  </a:lnTo>
                  <a:cubicBezTo>
                    <a:pt x="532" y="547"/>
                    <a:pt x="486" y="586"/>
                    <a:pt x="432" y="586"/>
                  </a:cubicBezTo>
                  <a:cubicBezTo>
                    <a:pt x="425" y="586"/>
                    <a:pt x="418" y="585"/>
                    <a:pt x="411" y="584"/>
                  </a:cubicBezTo>
                  <a:cubicBezTo>
                    <a:pt x="351" y="572"/>
                    <a:pt x="311" y="513"/>
                    <a:pt x="323" y="453"/>
                  </a:cubicBezTo>
                  <a:cubicBezTo>
                    <a:pt x="333" y="401"/>
                    <a:pt x="379" y="362"/>
                    <a:pt x="432" y="362"/>
                  </a:cubicBezTo>
                  <a:cubicBezTo>
                    <a:pt x="439" y="362"/>
                    <a:pt x="446" y="363"/>
                    <a:pt x="453" y="364"/>
                  </a:cubicBezTo>
                  <a:cubicBezTo>
                    <a:pt x="482" y="370"/>
                    <a:pt x="508" y="387"/>
                    <a:pt x="524" y="411"/>
                  </a:cubicBezTo>
                  <a:cubicBezTo>
                    <a:pt x="541" y="436"/>
                    <a:pt x="547" y="466"/>
                    <a:pt x="542" y="495"/>
                  </a:cubicBezTo>
                  <a:close/>
                  <a:moveTo>
                    <a:pt x="277" y="494"/>
                  </a:moveTo>
                  <a:lnTo>
                    <a:pt x="190" y="494"/>
                  </a:lnTo>
                  <a:lnTo>
                    <a:pt x="190" y="360"/>
                  </a:lnTo>
                  <a:lnTo>
                    <a:pt x="325" y="360"/>
                  </a:lnTo>
                  <a:cubicBezTo>
                    <a:pt x="334" y="352"/>
                    <a:pt x="343" y="345"/>
                    <a:pt x="353" y="339"/>
                  </a:cubicBezTo>
                  <a:lnTo>
                    <a:pt x="353" y="339"/>
                  </a:lnTo>
                  <a:lnTo>
                    <a:pt x="353" y="205"/>
                  </a:lnTo>
                  <a:lnTo>
                    <a:pt x="491" y="205"/>
                  </a:lnTo>
                  <a:cubicBezTo>
                    <a:pt x="494" y="205"/>
                    <a:pt x="496" y="208"/>
                    <a:pt x="496" y="211"/>
                  </a:cubicBezTo>
                  <a:lnTo>
                    <a:pt x="496" y="331"/>
                  </a:lnTo>
                  <a:cubicBezTo>
                    <a:pt x="504" y="335"/>
                    <a:pt x="511" y="339"/>
                    <a:pt x="518" y="343"/>
                  </a:cubicBezTo>
                  <a:lnTo>
                    <a:pt x="518" y="339"/>
                  </a:lnTo>
                  <a:lnTo>
                    <a:pt x="518" y="211"/>
                  </a:lnTo>
                  <a:lnTo>
                    <a:pt x="518" y="139"/>
                  </a:lnTo>
                  <a:cubicBezTo>
                    <a:pt x="518" y="124"/>
                    <a:pt x="506" y="112"/>
                    <a:pt x="491" y="112"/>
                  </a:cubicBezTo>
                  <a:lnTo>
                    <a:pt x="27" y="112"/>
                  </a:lnTo>
                  <a:cubicBezTo>
                    <a:pt x="12" y="112"/>
                    <a:pt x="0" y="124"/>
                    <a:pt x="0" y="139"/>
                  </a:cubicBezTo>
                  <a:lnTo>
                    <a:pt x="0" y="211"/>
                  </a:lnTo>
                  <a:lnTo>
                    <a:pt x="0" y="339"/>
                  </a:lnTo>
                  <a:lnTo>
                    <a:pt x="0" y="360"/>
                  </a:lnTo>
                  <a:lnTo>
                    <a:pt x="0" y="488"/>
                  </a:lnTo>
                  <a:lnTo>
                    <a:pt x="0" y="504"/>
                  </a:lnTo>
                  <a:cubicBezTo>
                    <a:pt x="0" y="519"/>
                    <a:pt x="12" y="531"/>
                    <a:pt x="27" y="531"/>
                  </a:cubicBezTo>
                  <a:lnTo>
                    <a:pt x="286" y="531"/>
                  </a:lnTo>
                  <a:cubicBezTo>
                    <a:pt x="282" y="519"/>
                    <a:pt x="278" y="506"/>
                    <a:pt x="277" y="494"/>
                  </a:cubicBezTo>
                  <a:close/>
                  <a:moveTo>
                    <a:pt x="21" y="211"/>
                  </a:moveTo>
                  <a:lnTo>
                    <a:pt x="21" y="211"/>
                  </a:lnTo>
                  <a:cubicBezTo>
                    <a:pt x="21" y="208"/>
                    <a:pt x="24" y="205"/>
                    <a:pt x="27" y="205"/>
                  </a:cubicBezTo>
                  <a:lnTo>
                    <a:pt x="169" y="205"/>
                  </a:lnTo>
                  <a:lnTo>
                    <a:pt x="169" y="339"/>
                  </a:lnTo>
                  <a:lnTo>
                    <a:pt x="21" y="339"/>
                  </a:lnTo>
                  <a:lnTo>
                    <a:pt x="21" y="211"/>
                  </a:lnTo>
                  <a:close/>
                  <a:moveTo>
                    <a:pt x="169" y="360"/>
                  </a:moveTo>
                  <a:lnTo>
                    <a:pt x="169" y="360"/>
                  </a:lnTo>
                  <a:lnTo>
                    <a:pt x="169" y="494"/>
                  </a:lnTo>
                  <a:lnTo>
                    <a:pt x="27" y="494"/>
                  </a:lnTo>
                  <a:cubicBezTo>
                    <a:pt x="24" y="494"/>
                    <a:pt x="21" y="491"/>
                    <a:pt x="21" y="488"/>
                  </a:cubicBezTo>
                  <a:lnTo>
                    <a:pt x="21" y="360"/>
                  </a:lnTo>
                  <a:lnTo>
                    <a:pt x="169" y="360"/>
                  </a:lnTo>
                  <a:close/>
                  <a:moveTo>
                    <a:pt x="190" y="339"/>
                  </a:moveTo>
                  <a:lnTo>
                    <a:pt x="190" y="339"/>
                  </a:lnTo>
                  <a:lnTo>
                    <a:pt x="190" y="205"/>
                  </a:lnTo>
                  <a:lnTo>
                    <a:pt x="332" y="205"/>
                  </a:lnTo>
                  <a:lnTo>
                    <a:pt x="332" y="339"/>
                  </a:lnTo>
                  <a:lnTo>
                    <a:pt x="190" y="339"/>
                  </a:lnTo>
                  <a:close/>
                  <a:moveTo>
                    <a:pt x="342" y="139"/>
                  </a:moveTo>
                  <a:lnTo>
                    <a:pt x="342" y="139"/>
                  </a:lnTo>
                  <a:cubicBezTo>
                    <a:pt x="353" y="139"/>
                    <a:pt x="361" y="147"/>
                    <a:pt x="361" y="157"/>
                  </a:cubicBezTo>
                  <a:cubicBezTo>
                    <a:pt x="361" y="167"/>
                    <a:pt x="353" y="176"/>
                    <a:pt x="342" y="176"/>
                  </a:cubicBezTo>
                  <a:cubicBezTo>
                    <a:pt x="332" y="176"/>
                    <a:pt x="324" y="167"/>
                    <a:pt x="324" y="157"/>
                  </a:cubicBezTo>
                  <a:cubicBezTo>
                    <a:pt x="324" y="147"/>
                    <a:pt x="332" y="139"/>
                    <a:pt x="342" y="139"/>
                  </a:cubicBezTo>
                  <a:close/>
                  <a:moveTo>
                    <a:pt x="180" y="139"/>
                  </a:moveTo>
                  <a:lnTo>
                    <a:pt x="180" y="139"/>
                  </a:lnTo>
                  <a:cubicBezTo>
                    <a:pt x="190" y="139"/>
                    <a:pt x="198" y="147"/>
                    <a:pt x="198" y="157"/>
                  </a:cubicBezTo>
                  <a:cubicBezTo>
                    <a:pt x="198" y="167"/>
                    <a:pt x="190" y="176"/>
                    <a:pt x="180" y="176"/>
                  </a:cubicBezTo>
                  <a:cubicBezTo>
                    <a:pt x="170" y="176"/>
                    <a:pt x="161" y="167"/>
                    <a:pt x="161" y="157"/>
                  </a:cubicBezTo>
                  <a:cubicBezTo>
                    <a:pt x="161" y="147"/>
                    <a:pt x="170" y="139"/>
                    <a:pt x="180" y="139"/>
                  </a:cubicBezTo>
                  <a:close/>
                </a:path>
              </a:pathLst>
            </a:custGeom>
            <a:solidFill>
              <a:srgbClr val="E10613"/>
            </a:solidFill>
            <a:ln>
              <a:noFill/>
            </a:ln>
          </p:spPr>
          <p:txBody>
            <a:bodyPr vert="horz" wrap="square" lIns="91440" tIns="45720" rIns="91440" bIns="45720" numCol="1" anchor="t" anchorCtr="0" compatLnSpc="1"/>
            <a:lstStyle/>
            <a:p>
              <a:endParaRPr lang="zh-CN" altLang="en-US">
                <a:solidFill>
                  <a:schemeClr val="accent2"/>
                </a:solidFill>
              </a:endParaRPr>
            </a:p>
          </p:txBody>
        </p:sp>
      </p:grpSp>
      <p:grpSp>
        <p:nvGrpSpPr>
          <p:cNvPr id="70" name="组合 69"/>
          <p:cNvGrpSpPr/>
          <p:nvPr/>
        </p:nvGrpSpPr>
        <p:grpSpPr>
          <a:xfrm>
            <a:off x="5090873" y="3298782"/>
            <a:ext cx="2130409" cy="2653443"/>
            <a:chOff x="5090873" y="3298782"/>
            <a:chExt cx="2130409" cy="2653443"/>
          </a:xfrm>
        </p:grpSpPr>
        <p:grpSp>
          <p:nvGrpSpPr>
            <p:cNvPr id="71" name="组合 70"/>
            <p:cNvGrpSpPr/>
            <p:nvPr/>
          </p:nvGrpSpPr>
          <p:grpSpPr>
            <a:xfrm>
              <a:off x="5090873" y="3298782"/>
              <a:ext cx="2130409" cy="2653443"/>
              <a:chOff x="7380501" y="2927402"/>
              <a:chExt cx="2311887" cy="2880512"/>
            </a:xfrm>
          </p:grpSpPr>
          <p:sp>
            <p:nvSpPr>
              <p:cNvPr id="73" name="椭圆 50"/>
              <p:cNvSpPr/>
              <p:nvPr/>
            </p:nvSpPr>
            <p:spPr>
              <a:xfrm rot="18900000">
                <a:off x="7501948" y="2927402"/>
                <a:ext cx="2190440" cy="2880512"/>
              </a:xfrm>
              <a:custGeom>
                <a:avLst/>
                <a:gdLst>
                  <a:gd name="connsiteX0" fmla="*/ 0 w 1674495"/>
                  <a:gd name="connsiteY0" fmla="*/ 1035368 h 2070735"/>
                  <a:gd name="connsiteX1" fmla="*/ 837248 w 1674495"/>
                  <a:gd name="connsiteY1" fmla="*/ 0 h 2070735"/>
                  <a:gd name="connsiteX2" fmla="*/ 1674496 w 1674495"/>
                  <a:gd name="connsiteY2" fmla="*/ 1035368 h 2070735"/>
                  <a:gd name="connsiteX3" fmla="*/ 837248 w 1674495"/>
                  <a:gd name="connsiteY3" fmla="*/ 2070736 h 2070735"/>
                  <a:gd name="connsiteX4" fmla="*/ 0 w 1674495"/>
                  <a:gd name="connsiteY4" fmla="*/ 1035368 h 2070735"/>
                  <a:gd name="connsiteX0-1" fmla="*/ 13249 w 1687745"/>
                  <a:gd name="connsiteY0-2" fmla="*/ 1035368 h 2070736"/>
                  <a:gd name="connsiteX1-3" fmla="*/ 850497 w 1687745"/>
                  <a:gd name="connsiteY1-4" fmla="*/ 0 h 2070736"/>
                  <a:gd name="connsiteX2-5" fmla="*/ 1687745 w 1687745"/>
                  <a:gd name="connsiteY2-6" fmla="*/ 1035368 h 2070736"/>
                  <a:gd name="connsiteX3-7" fmla="*/ 850497 w 1687745"/>
                  <a:gd name="connsiteY3-8" fmla="*/ 2070736 h 2070736"/>
                  <a:gd name="connsiteX4-9" fmla="*/ 13249 w 1687745"/>
                  <a:gd name="connsiteY4-10" fmla="*/ 1035368 h 2070736"/>
                  <a:gd name="connsiteX0-11" fmla="*/ 13249 w 1696474"/>
                  <a:gd name="connsiteY0-12" fmla="*/ 1035368 h 2070736"/>
                  <a:gd name="connsiteX1-13" fmla="*/ 850497 w 1696474"/>
                  <a:gd name="connsiteY1-14" fmla="*/ 0 h 2070736"/>
                  <a:gd name="connsiteX2-15" fmla="*/ 1687745 w 1696474"/>
                  <a:gd name="connsiteY2-16" fmla="*/ 1035368 h 2070736"/>
                  <a:gd name="connsiteX3-17" fmla="*/ 850497 w 1696474"/>
                  <a:gd name="connsiteY3-18" fmla="*/ 2070736 h 2070736"/>
                  <a:gd name="connsiteX4-19" fmla="*/ 13249 w 1696474"/>
                  <a:gd name="connsiteY4-20" fmla="*/ 1035368 h 207073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96474" h="2070736">
                    <a:moveTo>
                      <a:pt x="13249" y="1035368"/>
                    </a:moveTo>
                    <a:cubicBezTo>
                      <a:pt x="112309" y="471170"/>
                      <a:pt x="388098" y="0"/>
                      <a:pt x="850497" y="0"/>
                    </a:cubicBezTo>
                    <a:cubicBezTo>
                      <a:pt x="1312896" y="0"/>
                      <a:pt x="1611545" y="478790"/>
                      <a:pt x="1687745" y="1035368"/>
                    </a:cubicBezTo>
                    <a:cubicBezTo>
                      <a:pt x="1765308" y="1601901"/>
                      <a:pt x="1312896" y="2070736"/>
                      <a:pt x="850497" y="2070736"/>
                    </a:cubicBezTo>
                    <a:cubicBezTo>
                      <a:pt x="388098" y="2070736"/>
                      <a:pt x="-85811" y="1599566"/>
                      <a:pt x="13249" y="1035368"/>
                    </a:cubicBezTo>
                    <a:close/>
                  </a:path>
                </a:pathLst>
              </a:custGeom>
              <a:gradFill>
                <a:gsLst>
                  <a:gs pos="17000">
                    <a:srgbClr val="000000">
                      <a:alpha val="46000"/>
                    </a:srgbClr>
                  </a:gs>
                  <a:gs pos="34000">
                    <a:srgbClr val="000000">
                      <a:alpha val="43000"/>
                    </a:srgbClr>
                  </a:gs>
                  <a:gs pos="65000">
                    <a:srgbClr val="000000">
                      <a:alpha val="10000"/>
                    </a:srgbClr>
                  </a:gs>
                  <a:gs pos="51000">
                    <a:schemeClr val="tx1">
                      <a:alpha val="20000"/>
                    </a:schemeClr>
                  </a:gs>
                  <a:gs pos="78000">
                    <a:schemeClr val="tx1">
                      <a:alpha val="5000"/>
                    </a:schemeClr>
                  </a:gs>
                  <a:gs pos="0">
                    <a:schemeClr val="tx1"/>
                  </a:gs>
                  <a:gs pos="100000">
                    <a:schemeClr val="tx1">
                      <a:alpha val="0"/>
                    </a:schemeClr>
                  </a:gs>
                </a:gsLst>
                <a:lin ang="5400000" scaled="0"/>
              </a:gradFill>
              <a:ln>
                <a:noFill/>
              </a:ln>
              <a:effectLst>
                <a:softEdge rad="431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4" name="椭圆 73"/>
              <p:cNvSpPr/>
              <p:nvPr/>
            </p:nvSpPr>
            <p:spPr>
              <a:xfrm>
                <a:off x="7567583" y="3243359"/>
                <a:ext cx="1344545" cy="1344543"/>
              </a:xfrm>
              <a:prstGeom prst="ellipse">
                <a:avLst/>
              </a:prstGeom>
              <a:gradFill>
                <a:gsLst>
                  <a:gs pos="43000">
                    <a:srgbClr val="F7F7F7"/>
                  </a:gs>
                  <a:gs pos="0">
                    <a:schemeClr val="bg1">
                      <a:alpha val="99000"/>
                    </a:schemeClr>
                  </a:gs>
                  <a:gs pos="100000">
                    <a:srgbClr val="B8C0C0"/>
                  </a:gs>
                </a:gsLst>
                <a:lin ang="2700000" scaled="1"/>
              </a:gradFill>
              <a:ln>
                <a:noFill/>
              </a:ln>
              <a:effectLst>
                <a:outerShdw blurRad="177800" dist="139700" dir="2700000" algn="tl" rotWithShape="0">
                  <a:srgbClr val="49494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5" name="椭圆 74"/>
              <p:cNvSpPr/>
              <p:nvPr/>
            </p:nvSpPr>
            <p:spPr>
              <a:xfrm>
                <a:off x="7380501" y="3019185"/>
                <a:ext cx="1596494" cy="1596494"/>
              </a:xfrm>
              <a:prstGeom prst="ellipse">
                <a:avLst/>
              </a:prstGeom>
              <a:gradFill>
                <a:gsLst>
                  <a:gs pos="39000">
                    <a:schemeClr val="bg1"/>
                  </a:gs>
                  <a:gs pos="53000">
                    <a:srgbClr val="F7F7F7"/>
                  </a:gs>
                  <a:gs pos="11000">
                    <a:schemeClr val="bg1">
                      <a:alpha val="99000"/>
                    </a:schemeClr>
                  </a:gs>
                  <a:gs pos="100000">
                    <a:srgbClr val="B8C0C0"/>
                  </a:gs>
                </a:gsLst>
                <a:lin ang="2700000" scaled="1"/>
              </a:gradFill>
              <a:ln>
                <a:noFill/>
              </a:ln>
              <a:effectLst>
                <a:innerShdw blurRad="520700" dist="177800" dir="2700000">
                  <a:srgbClr val="5F6D6C">
                    <a:alpha val="36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72" name="Freeform 22"/>
            <p:cNvSpPr>
              <a:spLocks noEditPoints="1"/>
            </p:cNvSpPr>
            <p:nvPr/>
          </p:nvSpPr>
          <p:spPr bwMode="auto">
            <a:xfrm>
              <a:off x="5646245" y="3882779"/>
              <a:ext cx="435236" cy="511116"/>
            </a:xfrm>
            <a:custGeom>
              <a:avLst/>
              <a:gdLst>
                <a:gd name="T0" fmla="*/ 90 w 641"/>
                <a:gd name="T1" fmla="*/ 424 h 748"/>
                <a:gd name="T2" fmla="*/ 158 w 641"/>
                <a:gd name="T3" fmla="*/ 424 h 748"/>
                <a:gd name="T4" fmla="*/ 205 w 641"/>
                <a:gd name="T5" fmla="*/ 408 h 748"/>
                <a:gd name="T6" fmla="*/ 291 w 641"/>
                <a:gd name="T7" fmla="*/ 588 h 748"/>
                <a:gd name="T8" fmla="*/ 312 w 641"/>
                <a:gd name="T9" fmla="*/ 475 h 748"/>
                <a:gd name="T10" fmla="*/ 297 w 641"/>
                <a:gd name="T11" fmla="*/ 468 h 748"/>
                <a:gd name="T12" fmla="*/ 298 w 641"/>
                <a:gd name="T13" fmla="*/ 452 h 748"/>
                <a:gd name="T14" fmla="*/ 360 w 641"/>
                <a:gd name="T15" fmla="*/ 452 h 748"/>
                <a:gd name="T16" fmla="*/ 360 w 641"/>
                <a:gd name="T17" fmla="*/ 468 h 748"/>
                <a:gd name="T18" fmla="*/ 346 w 641"/>
                <a:gd name="T19" fmla="*/ 475 h 748"/>
                <a:gd name="T20" fmla="*/ 365 w 641"/>
                <a:gd name="T21" fmla="*/ 583 h 748"/>
                <a:gd name="T22" fmla="*/ 439 w 641"/>
                <a:gd name="T23" fmla="*/ 415 h 748"/>
                <a:gd name="T24" fmla="*/ 482 w 641"/>
                <a:gd name="T25" fmla="*/ 420 h 748"/>
                <a:gd name="T26" fmla="*/ 545 w 641"/>
                <a:gd name="T27" fmla="*/ 420 h 748"/>
                <a:gd name="T28" fmla="*/ 632 w 641"/>
                <a:gd name="T29" fmla="*/ 691 h 748"/>
                <a:gd name="T30" fmla="*/ 544 w 641"/>
                <a:gd name="T31" fmla="*/ 722 h 748"/>
                <a:gd name="T32" fmla="*/ 532 w 641"/>
                <a:gd name="T33" fmla="*/ 681 h 748"/>
                <a:gd name="T34" fmla="*/ 504 w 641"/>
                <a:gd name="T35" fmla="*/ 729 h 748"/>
                <a:gd name="T36" fmla="*/ 123 w 641"/>
                <a:gd name="T37" fmla="*/ 731 h 748"/>
                <a:gd name="T38" fmla="*/ 94 w 641"/>
                <a:gd name="T39" fmla="*/ 681 h 748"/>
                <a:gd name="T40" fmla="*/ 81 w 641"/>
                <a:gd name="T41" fmla="*/ 724 h 748"/>
                <a:gd name="T42" fmla="*/ 0 w 641"/>
                <a:gd name="T43" fmla="*/ 691 h 748"/>
                <a:gd name="T44" fmla="*/ 90 w 641"/>
                <a:gd name="T45" fmla="*/ 424 h 748"/>
                <a:gd name="T46" fmla="*/ 185 w 641"/>
                <a:gd name="T47" fmla="*/ 289 h 748"/>
                <a:gd name="T48" fmla="*/ 185 w 641"/>
                <a:gd name="T49" fmla="*/ 289 h 748"/>
                <a:gd name="T50" fmla="*/ 163 w 641"/>
                <a:gd name="T51" fmla="*/ 264 h 748"/>
                <a:gd name="T52" fmla="*/ 155 w 641"/>
                <a:gd name="T53" fmla="*/ 214 h 748"/>
                <a:gd name="T54" fmla="*/ 155 w 641"/>
                <a:gd name="T55" fmla="*/ 207 h 748"/>
                <a:gd name="T56" fmla="*/ 160 w 641"/>
                <a:gd name="T57" fmla="*/ 204 h 748"/>
                <a:gd name="T58" fmla="*/ 164 w 641"/>
                <a:gd name="T59" fmla="*/ 202 h 748"/>
                <a:gd name="T60" fmla="*/ 199 w 641"/>
                <a:gd name="T61" fmla="*/ 47 h 748"/>
                <a:gd name="T62" fmla="*/ 423 w 641"/>
                <a:gd name="T63" fmla="*/ 43 h 748"/>
                <a:gd name="T64" fmla="*/ 466 w 641"/>
                <a:gd name="T65" fmla="*/ 200 h 748"/>
                <a:gd name="T66" fmla="*/ 472 w 641"/>
                <a:gd name="T67" fmla="*/ 204 h 748"/>
                <a:gd name="T68" fmla="*/ 478 w 641"/>
                <a:gd name="T69" fmla="*/ 207 h 748"/>
                <a:gd name="T70" fmla="*/ 478 w 641"/>
                <a:gd name="T71" fmla="*/ 214 h 748"/>
                <a:gd name="T72" fmla="*/ 471 w 641"/>
                <a:gd name="T73" fmla="*/ 263 h 748"/>
                <a:gd name="T74" fmla="*/ 449 w 641"/>
                <a:gd name="T75" fmla="*/ 288 h 748"/>
                <a:gd name="T76" fmla="*/ 328 w 641"/>
                <a:gd name="T77" fmla="*/ 397 h 748"/>
                <a:gd name="T78" fmla="*/ 299 w 641"/>
                <a:gd name="T79" fmla="*/ 395 h 748"/>
                <a:gd name="T80" fmla="*/ 185 w 641"/>
                <a:gd name="T81" fmla="*/ 289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1" h="748">
                  <a:moveTo>
                    <a:pt x="90" y="424"/>
                  </a:moveTo>
                  <a:cubicBezTo>
                    <a:pt x="114" y="424"/>
                    <a:pt x="137" y="424"/>
                    <a:pt x="158" y="424"/>
                  </a:cubicBezTo>
                  <a:cubicBezTo>
                    <a:pt x="178" y="425"/>
                    <a:pt x="194" y="421"/>
                    <a:pt x="205" y="408"/>
                  </a:cubicBezTo>
                  <a:lnTo>
                    <a:pt x="291" y="588"/>
                  </a:lnTo>
                  <a:lnTo>
                    <a:pt x="312" y="475"/>
                  </a:lnTo>
                  <a:lnTo>
                    <a:pt x="297" y="468"/>
                  </a:lnTo>
                  <a:lnTo>
                    <a:pt x="298" y="452"/>
                  </a:lnTo>
                  <a:lnTo>
                    <a:pt x="360" y="452"/>
                  </a:lnTo>
                  <a:lnTo>
                    <a:pt x="360" y="468"/>
                  </a:lnTo>
                  <a:lnTo>
                    <a:pt x="346" y="475"/>
                  </a:lnTo>
                  <a:lnTo>
                    <a:pt x="365" y="583"/>
                  </a:lnTo>
                  <a:lnTo>
                    <a:pt x="439" y="415"/>
                  </a:lnTo>
                  <a:cubicBezTo>
                    <a:pt x="450" y="420"/>
                    <a:pt x="464" y="422"/>
                    <a:pt x="482" y="420"/>
                  </a:cubicBezTo>
                  <a:cubicBezTo>
                    <a:pt x="502" y="420"/>
                    <a:pt x="523" y="420"/>
                    <a:pt x="545" y="420"/>
                  </a:cubicBezTo>
                  <a:cubicBezTo>
                    <a:pt x="604" y="475"/>
                    <a:pt x="641" y="606"/>
                    <a:pt x="632" y="691"/>
                  </a:cubicBezTo>
                  <a:cubicBezTo>
                    <a:pt x="614" y="704"/>
                    <a:pt x="583" y="714"/>
                    <a:pt x="544" y="722"/>
                  </a:cubicBezTo>
                  <a:lnTo>
                    <a:pt x="532" y="681"/>
                  </a:lnTo>
                  <a:lnTo>
                    <a:pt x="504" y="729"/>
                  </a:lnTo>
                  <a:cubicBezTo>
                    <a:pt x="390" y="746"/>
                    <a:pt x="233" y="748"/>
                    <a:pt x="123" y="731"/>
                  </a:cubicBezTo>
                  <a:lnTo>
                    <a:pt x="94" y="681"/>
                  </a:lnTo>
                  <a:lnTo>
                    <a:pt x="81" y="724"/>
                  </a:lnTo>
                  <a:cubicBezTo>
                    <a:pt x="43" y="716"/>
                    <a:pt x="14" y="705"/>
                    <a:pt x="0" y="691"/>
                  </a:cubicBezTo>
                  <a:cubicBezTo>
                    <a:pt x="1" y="616"/>
                    <a:pt x="15" y="489"/>
                    <a:pt x="90" y="424"/>
                  </a:cubicBezTo>
                  <a:close/>
                  <a:moveTo>
                    <a:pt x="185" y="289"/>
                  </a:moveTo>
                  <a:lnTo>
                    <a:pt x="185" y="289"/>
                  </a:lnTo>
                  <a:cubicBezTo>
                    <a:pt x="175" y="284"/>
                    <a:pt x="168" y="275"/>
                    <a:pt x="163" y="264"/>
                  </a:cubicBezTo>
                  <a:cubicBezTo>
                    <a:pt x="157" y="251"/>
                    <a:pt x="155" y="234"/>
                    <a:pt x="155" y="214"/>
                  </a:cubicBezTo>
                  <a:lnTo>
                    <a:pt x="155" y="207"/>
                  </a:lnTo>
                  <a:lnTo>
                    <a:pt x="160" y="204"/>
                  </a:lnTo>
                  <a:cubicBezTo>
                    <a:pt x="162" y="203"/>
                    <a:pt x="163" y="202"/>
                    <a:pt x="164" y="202"/>
                  </a:cubicBezTo>
                  <a:cubicBezTo>
                    <a:pt x="152" y="117"/>
                    <a:pt x="162" y="78"/>
                    <a:pt x="199" y="47"/>
                  </a:cubicBezTo>
                  <a:cubicBezTo>
                    <a:pt x="256" y="0"/>
                    <a:pt x="365" y="0"/>
                    <a:pt x="423" y="43"/>
                  </a:cubicBezTo>
                  <a:cubicBezTo>
                    <a:pt x="463" y="72"/>
                    <a:pt x="477" y="123"/>
                    <a:pt x="466" y="200"/>
                  </a:cubicBezTo>
                  <a:cubicBezTo>
                    <a:pt x="468" y="201"/>
                    <a:pt x="470" y="202"/>
                    <a:pt x="472" y="204"/>
                  </a:cubicBezTo>
                  <a:lnTo>
                    <a:pt x="478" y="207"/>
                  </a:lnTo>
                  <a:lnTo>
                    <a:pt x="478" y="214"/>
                  </a:lnTo>
                  <a:cubicBezTo>
                    <a:pt x="478" y="233"/>
                    <a:pt x="476" y="250"/>
                    <a:pt x="471" y="263"/>
                  </a:cubicBezTo>
                  <a:cubicBezTo>
                    <a:pt x="466" y="275"/>
                    <a:pt x="459" y="283"/>
                    <a:pt x="449" y="288"/>
                  </a:cubicBezTo>
                  <a:cubicBezTo>
                    <a:pt x="434" y="338"/>
                    <a:pt x="381" y="392"/>
                    <a:pt x="328" y="397"/>
                  </a:cubicBezTo>
                  <a:cubicBezTo>
                    <a:pt x="319" y="398"/>
                    <a:pt x="308" y="398"/>
                    <a:pt x="299" y="395"/>
                  </a:cubicBezTo>
                  <a:cubicBezTo>
                    <a:pt x="241" y="374"/>
                    <a:pt x="203" y="350"/>
                    <a:pt x="185" y="289"/>
                  </a:cubicBezTo>
                  <a:close/>
                </a:path>
              </a:pathLst>
            </a:custGeom>
            <a:solidFill>
              <a:srgbClr val="AD1E27"/>
            </a:solidFill>
            <a:ln>
              <a:noFill/>
            </a:ln>
          </p:spPr>
          <p:txBody>
            <a:bodyPr vert="horz" wrap="square" lIns="91440" tIns="45720" rIns="91440" bIns="45720" numCol="1" anchor="t" anchorCtr="0" compatLnSpc="1"/>
            <a:lstStyle/>
            <a:p>
              <a:endParaRPr lang="zh-CN" altLang="en-US"/>
            </a:p>
          </p:txBody>
        </p:sp>
      </p:grpSp>
      <p:grpSp>
        <p:nvGrpSpPr>
          <p:cNvPr id="76" name="组合 75"/>
          <p:cNvGrpSpPr/>
          <p:nvPr/>
        </p:nvGrpSpPr>
        <p:grpSpPr>
          <a:xfrm>
            <a:off x="5084860" y="1619526"/>
            <a:ext cx="2130409" cy="2653443"/>
            <a:chOff x="5084860" y="1619526"/>
            <a:chExt cx="2130409" cy="2653443"/>
          </a:xfrm>
        </p:grpSpPr>
        <p:grpSp>
          <p:nvGrpSpPr>
            <p:cNvPr id="77" name="组合 76"/>
            <p:cNvGrpSpPr/>
            <p:nvPr/>
          </p:nvGrpSpPr>
          <p:grpSpPr>
            <a:xfrm>
              <a:off x="5084860" y="1619526"/>
              <a:ext cx="2130409" cy="2653443"/>
              <a:chOff x="7380501" y="2927402"/>
              <a:chExt cx="2311887" cy="2880512"/>
            </a:xfrm>
          </p:grpSpPr>
          <p:sp>
            <p:nvSpPr>
              <p:cNvPr id="79" name="椭圆 50"/>
              <p:cNvSpPr/>
              <p:nvPr/>
            </p:nvSpPr>
            <p:spPr>
              <a:xfrm rot="18900000">
                <a:off x="7501948" y="2927402"/>
                <a:ext cx="2190440" cy="2880512"/>
              </a:xfrm>
              <a:custGeom>
                <a:avLst/>
                <a:gdLst>
                  <a:gd name="connsiteX0" fmla="*/ 0 w 1674495"/>
                  <a:gd name="connsiteY0" fmla="*/ 1035368 h 2070735"/>
                  <a:gd name="connsiteX1" fmla="*/ 837248 w 1674495"/>
                  <a:gd name="connsiteY1" fmla="*/ 0 h 2070735"/>
                  <a:gd name="connsiteX2" fmla="*/ 1674496 w 1674495"/>
                  <a:gd name="connsiteY2" fmla="*/ 1035368 h 2070735"/>
                  <a:gd name="connsiteX3" fmla="*/ 837248 w 1674495"/>
                  <a:gd name="connsiteY3" fmla="*/ 2070736 h 2070735"/>
                  <a:gd name="connsiteX4" fmla="*/ 0 w 1674495"/>
                  <a:gd name="connsiteY4" fmla="*/ 1035368 h 2070735"/>
                  <a:gd name="connsiteX0-1" fmla="*/ 13249 w 1687745"/>
                  <a:gd name="connsiteY0-2" fmla="*/ 1035368 h 2070736"/>
                  <a:gd name="connsiteX1-3" fmla="*/ 850497 w 1687745"/>
                  <a:gd name="connsiteY1-4" fmla="*/ 0 h 2070736"/>
                  <a:gd name="connsiteX2-5" fmla="*/ 1687745 w 1687745"/>
                  <a:gd name="connsiteY2-6" fmla="*/ 1035368 h 2070736"/>
                  <a:gd name="connsiteX3-7" fmla="*/ 850497 w 1687745"/>
                  <a:gd name="connsiteY3-8" fmla="*/ 2070736 h 2070736"/>
                  <a:gd name="connsiteX4-9" fmla="*/ 13249 w 1687745"/>
                  <a:gd name="connsiteY4-10" fmla="*/ 1035368 h 2070736"/>
                  <a:gd name="connsiteX0-11" fmla="*/ 13249 w 1696474"/>
                  <a:gd name="connsiteY0-12" fmla="*/ 1035368 h 2070736"/>
                  <a:gd name="connsiteX1-13" fmla="*/ 850497 w 1696474"/>
                  <a:gd name="connsiteY1-14" fmla="*/ 0 h 2070736"/>
                  <a:gd name="connsiteX2-15" fmla="*/ 1687745 w 1696474"/>
                  <a:gd name="connsiteY2-16" fmla="*/ 1035368 h 2070736"/>
                  <a:gd name="connsiteX3-17" fmla="*/ 850497 w 1696474"/>
                  <a:gd name="connsiteY3-18" fmla="*/ 2070736 h 2070736"/>
                  <a:gd name="connsiteX4-19" fmla="*/ 13249 w 1696474"/>
                  <a:gd name="connsiteY4-20" fmla="*/ 1035368 h 207073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96474" h="2070736">
                    <a:moveTo>
                      <a:pt x="13249" y="1035368"/>
                    </a:moveTo>
                    <a:cubicBezTo>
                      <a:pt x="112309" y="471170"/>
                      <a:pt x="388098" y="0"/>
                      <a:pt x="850497" y="0"/>
                    </a:cubicBezTo>
                    <a:cubicBezTo>
                      <a:pt x="1312896" y="0"/>
                      <a:pt x="1611545" y="478790"/>
                      <a:pt x="1687745" y="1035368"/>
                    </a:cubicBezTo>
                    <a:cubicBezTo>
                      <a:pt x="1765308" y="1601901"/>
                      <a:pt x="1312896" y="2070736"/>
                      <a:pt x="850497" y="2070736"/>
                    </a:cubicBezTo>
                    <a:cubicBezTo>
                      <a:pt x="388098" y="2070736"/>
                      <a:pt x="-85811" y="1599566"/>
                      <a:pt x="13249" y="1035368"/>
                    </a:cubicBezTo>
                    <a:close/>
                  </a:path>
                </a:pathLst>
              </a:custGeom>
              <a:gradFill>
                <a:gsLst>
                  <a:gs pos="17000">
                    <a:srgbClr val="000000">
                      <a:alpha val="46000"/>
                    </a:srgbClr>
                  </a:gs>
                  <a:gs pos="34000">
                    <a:srgbClr val="000000">
                      <a:alpha val="43000"/>
                    </a:srgbClr>
                  </a:gs>
                  <a:gs pos="65000">
                    <a:srgbClr val="000000">
                      <a:alpha val="10000"/>
                    </a:srgbClr>
                  </a:gs>
                  <a:gs pos="51000">
                    <a:schemeClr val="tx1">
                      <a:alpha val="20000"/>
                    </a:schemeClr>
                  </a:gs>
                  <a:gs pos="78000">
                    <a:schemeClr val="tx1">
                      <a:alpha val="5000"/>
                    </a:schemeClr>
                  </a:gs>
                  <a:gs pos="0">
                    <a:schemeClr val="tx1"/>
                  </a:gs>
                  <a:gs pos="100000">
                    <a:schemeClr val="tx1">
                      <a:alpha val="0"/>
                    </a:schemeClr>
                  </a:gs>
                </a:gsLst>
                <a:lin ang="5400000" scaled="0"/>
              </a:gradFill>
              <a:ln>
                <a:noFill/>
              </a:ln>
              <a:effectLst>
                <a:softEdge rad="431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0" name="椭圆 79"/>
              <p:cNvSpPr/>
              <p:nvPr/>
            </p:nvSpPr>
            <p:spPr>
              <a:xfrm>
                <a:off x="7567583" y="3243359"/>
                <a:ext cx="1344545" cy="1344543"/>
              </a:xfrm>
              <a:prstGeom prst="ellipse">
                <a:avLst/>
              </a:prstGeom>
              <a:gradFill>
                <a:gsLst>
                  <a:gs pos="43000">
                    <a:srgbClr val="F7F7F7"/>
                  </a:gs>
                  <a:gs pos="0">
                    <a:schemeClr val="bg1">
                      <a:alpha val="99000"/>
                    </a:schemeClr>
                  </a:gs>
                  <a:gs pos="100000">
                    <a:srgbClr val="B8C0C0"/>
                  </a:gs>
                </a:gsLst>
                <a:lin ang="2700000" scaled="1"/>
              </a:gradFill>
              <a:ln>
                <a:noFill/>
              </a:ln>
              <a:effectLst>
                <a:outerShdw blurRad="177800" dist="139700" dir="2700000" algn="tl" rotWithShape="0">
                  <a:srgbClr val="49494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1" name="椭圆 80"/>
              <p:cNvSpPr/>
              <p:nvPr/>
            </p:nvSpPr>
            <p:spPr>
              <a:xfrm>
                <a:off x="7380501" y="3019185"/>
                <a:ext cx="1596494" cy="1596494"/>
              </a:xfrm>
              <a:prstGeom prst="ellipse">
                <a:avLst/>
              </a:prstGeom>
              <a:gradFill>
                <a:gsLst>
                  <a:gs pos="39000">
                    <a:schemeClr val="bg1"/>
                  </a:gs>
                  <a:gs pos="53000">
                    <a:srgbClr val="F7F7F7"/>
                  </a:gs>
                  <a:gs pos="11000">
                    <a:schemeClr val="bg1">
                      <a:alpha val="99000"/>
                    </a:schemeClr>
                  </a:gs>
                  <a:gs pos="100000">
                    <a:srgbClr val="B8C0C0"/>
                  </a:gs>
                </a:gsLst>
                <a:lin ang="2700000" scaled="1"/>
              </a:gradFill>
              <a:ln>
                <a:noFill/>
              </a:ln>
              <a:effectLst>
                <a:innerShdw blurRad="520700" dist="177800" dir="2700000">
                  <a:srgbClr val="5F6D6C">
                    <a:alpha val="36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78" name="Freeform 26"/>
            <p:cNvSpPr>
              <a:spLocks noEditPoints="1"/>
            </p:cNvSpPr>
            <p:nvPr/>
          </p:nvSpPr>
          <p:spPr bwMode="auto">
            <a:xfrm>
              <a:off x="5601508" y="2212346"/>
              <a:ext cx="470426" cy="494245"/>
            </a:xfrm>
            <a:custGeom>
              <a:avLst/>
              <a:gdLst>
                <a:gd name="T0" fmla="*/ 139 w 577"/>
                <a:gd name="T1" fmla="*/ 87 h 609"/>
                <a:gd name="T2" fmla="*/ 27 w 577"/>
                <a:gd name="T3" fmla="*/ 87 h 609"/>
                <a:gd name="T4" fmla="*/ 27 w 577"/>
                <a:gd name="T5" fmla="*/ 48 h 609"/>
                <a:gd name="T6" fmla="*/ 139 w 577"/>
                <a:gd name="T7" fmla="*/ 48 h 609"/>
                <a:gd name="T8" fmla="*/ 139 w 577"/>
                <a:gd name="T9" fmla="*/ 87 h 609"/>
                <a:gd name="T10" fmla="*/ 139 w 577"/>
                <a:gd name="T11" fmla="*/ 179 h 609"/>
                <a:gd name="T12" fmla="*/ 27 w 577"/>
                <a:gd name="T13" fmla="*/ 179 h 609"/>
                <a:gd name="T14" fmla="*/ 27 w 577"/>
                <a:gd name="T15" fmla="*/ 140 h 609"/>
                <a:gd name="T16" fmla="*/ 139 w 577"/>
                <a:gd name="T17" fmla="*/ 140 h 609"/>
                <a:gd name="T18" fmla="*/ 139 w 577"/>
                <a:gd name="T19" fmla="*/ 179 h 609"/>
                <a:gd name="T20" fmla="*/ 139 w 577"/>
                <a:gd name="T21" fmla="*/ 271 h 609"/>
                <a:gd name="T22" fmla="*/ 27 w 577"/>
                <a:gd name="T23" fmla="*/ 271 h 609"/>
                <a:gd name="T24" fmla="*/ 27 w 577"/>
                <a:gd name="T25" fmla="*/ 232 h 609"/>
                <a:gd name="T26" fmla="*/ 139 w 577"/>
                <a:gd name="T27" fmla="*/ 232 h 609"/>
                <a:gd name="T28" fmla="*/ 139 w 577"/>
                <a:gd name="T29" fmla="*/ 271 h 609"/>
                <a:gd name="T30" fmla="*/ 0 w 577"/>
                <a:gd name="T31" fmla="*/ 609 h 609"/>
                <a:gd name="T32" fmla="*/ 166 w 577"/>
                <a:gd name="T33" fmla="*/ 609 h 609"/>
                <a:gd name="T34" fmla="*/ 166 w 577"/>
                <a:gd name="T35" fmla="*/ 0 h 609"/>
                <a:gd name="T36" fmla="*/ 0 w 577"/>
                <a:gd name="T37" fmla="*/ 0 h 609"/>
                <a:gd name="T38" fmla="*/ 0 w 577"/>
                <a:gd name="T39" fmla="*/ 609 h 609"/>
                <a:gd name="T40" fmla="*/ 344 w 577"/>
                <a:gd name="T41" fmla="*/ 87 h 609"/>
                <a:gd name="T42" fmla="*/ 232 w 577"/>
                <a:gd name="T43" fmla="*/ 87 h 609"/>
                <a:gd name="T44" fmla="*/ 232 w 577"/>
                <a:gd name="T45" fmla="*/ 48 h 609"/>
                <a:gd name="T46" fmla="*/ 344 w 577"/>
                <a:gd name="T47" fmla="*/ 48 h 609"/>
                <a:gd name="T48" fmla="*/ 344 w 577"/>
                <a:gd name="T49" fmla="*/ 87 h 609"/>
                <a:gd name="T50" fmla="*/ 344 w 577"/>
                <a:gd name="T51" fmla="*/ 179 h 609"/>
                <a:gd name="T52" fmla="*/ 232 w 577"/>
                <a:gd name="T53" fmla="*/ 179 h 609"/>
                <a:gd name="T54" fmla="*/ 232 w 577"/>
                <a:gd name="T55" fmla="*/ 140 h 609"/>
                <a:gd name="T56" fmla="*/ 344 w 577"/>
                <a:gd name="T57" fmla="*/ 140 h 609"/>
                <a:gd name="T58" fmla="*/ 344 w 577"/>
                <a:gd name="T59" fmla="*/ 179 h 609"/>
                <a:gd name="T60" fmla="*/ 344 w 577"/>
                <a:gd name="T61" fmla="*/ 271 h 609"/>
                <a:gd name="T62" fmla="*/ 232 w 577"/>
                <a:gd name="T63" fmla="*/ 271 h 609"/>
                <a:gd name="T64" fmla="*/ 232 w 577"/>
                <a:gd name="T65" fmla="*/ 232 h 609"/>
                <a:gd name="T66" fmla="*/ 344 w 577"/>
                <a:gd name="T67" fmla="*/ 232 h 609"/>
                <a:gd name="T68" fmla="*/ 344 w 577"/>
                <a:gd name="T69" fmla="*/ 271 h 609"/>
                <a:gd name="T70" fmla="*/ 205 w 577"/>
                <a:gd name="T71" fmla="*/ 609 h 609"/>
                <a:gd name="T72" fmla="*/ 371 w 577"/>
                <a:gd name="T73" fmla="*/ 609 h 609"/>
                <a:gd name="T74" fmla="*/ 371 w 577"/>
                <a:gd name="T75" fmla="*/ 0 h 609"/>
                <a:gd name="T76" fmla="*/ 205 w 577"/>
                <a:gd name="T77" fmla="*/ 0 h 609"/>
                <a:gd name="T78" fmla="*/ 205 w 577"/>
                <a:gd name="T79" fmla="*/ 609 h 609"/>
                <a:gd name="T80" fmla="*/ 549 w 577"/>
                <a:gd name="T81" fmla="*/ 87 h 609"/>
                <a:gd name="T82" fmla="*/ 437 w 577"/>
                <a:gd name="T83" fmla="*/ 87 h 609"/>
                <a:gd name="T84" fmla="*/ 437 w 577"/>
                <a:gd name="T85" fmla="*/ 48 h 609"/>
                <a:gd name="T86" fmla="*/ 549 w 577"/>
                <a:gd name="T87" fmla="*/ 48 h 609"/>
                <a:gd name="T88" fmla="*/ 549 w 577"/>
                <a:gd name="T89" fmla="*/ 87 h 609"/>
                <a:gd name="T90" fmla="*/ 549 w 577"/>
                <a:gd name="T91" fmla="*/ 179 h 609"/>
                <a:gd name="T92" fmla="*/ 437 w 577"/>
                <a:gd name="T93" fmla="*/ 179 h 609"/>
                <a:gd name="T94" fmla="*/ 437 w 577"/>
                <a:gd name="T95" fmla="*/ 140 h 609"/>
                <a:gd name="T96" fmla="*/ 549 w 577"/>
                <a:gd name="T97" fmla="*/ 140 h 609"/>
                <a:gd name="T98" fmla="*/ 549 w 577"/>
                <a:gd name="T99" fmla="*/ 179 h 609"/>
                <a:gd name="T100" fmla="*/ 549 w 577"/>
                <a:gd name="T101" fmla="*/ 271 h 609"/>
                <a:gd name="T102" fmla="*/ 437 w 577"/>
                <a:gd name="T103" fmla="*/ 271 h 609"/>
                <a:gd name="T104" fmla="*/ 437 w 577"/>
                <a:gd name="T105" fmla="*/ 232 h 609"/>
                <a:gd name="T106" fmla="*/ 549 w 577"/>
                <a:gd name="T107" fmla="*/ 232 h 609"/>
                <a:gd name="T108" fmla="*/ 549 w 577"/>
                <a:gd name="T109" fmla="*/ 271 h 609"/>
                <a:gd name="T110" fmla="*/ 410 w 577"/>
                <a:gd name="T111" fmla="*/ 609 h 609"/>
                <a:gd name="T112" fmla="*/ 577 w 577"/>
                <a:gd name="T113" fmla="*/ 609 h 609"/>
                <a:gd name="T114" fmla="*/ 577 w 577"/>
                <a:gd name="T115" fmla="*/ 0 h 609"/>
                <a:gd name="T116" fmla="*/ 410 w 577"/>
                <a:gd name="T117" fmla="*/ 0 h 609"/>
                <a:gd name="T118" fmla="*/ 410 w 577"/>
                <a:gd name="T119" fmla="*/ 609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77" h="609">
                  <a:moveTo>
                    <a:pt x="139" y="87"/>
                  </a:moveTo>
                  <a:lnTo>
                    <a:pt x="27" y="87"/>
                  </a:lnTo>
                  <a:lnTo>
                    <a:pt x="27" y="48"/>
                  </a:lnTo>
                  <a:lnTo>
                    <a:pt x="139" y="48"/>
                  </a:lnTo>
                  <a:lnTo>
                    <a:pt x="139" y="87"/>
                  </a:lnTo>
                  <a:close/>
                  <a:moveTo>
                    <a:pt x="139" y="179"/>
                  </a:moveTo>
                  <a:lnTo>
                    <a:pt x="27" y="179"/>
                  </a:lnTo>
                  <a:lnTo>
                    <a:pt x="27" y="140"/>
                  </a:lnTo>
                  <a:lnTo>
                    <a:pt x="139" y="140"/>
                  </a:lnTo>
                  <a:lnTo>
                    <a:pt x="139" y="179"/>
                  </a:lnTo>
                  <a:close/>
                  <a:moveTo>
                    <a:pt x="139" y="271"/>
                  </a:moveTo>
                  <a:lnTo>
                    <a:pt x="27" y="271"/>
                  </a:lnTo>
                  <a:lnTo>
                    <a:pt x="27" y="232"/>
                  </a:lnTo>
                  <a:lnTo>
                    <a:pt x="139" y="232"/>
                  </a:lnTo>
                  <a:lnTo>
                    <a:pt x="139" y="271"/>
                  </a:lnTo>
                  <a:close/>
                  <a:moveTo>
                    <a:pt x="0" y="609"/>
                  </a:moveTo>
                  <a:lnTo>
                    <a:pt x="166" y="609"/>
                  </a:lnTo>
                  <a:lnTo>
                    <a:pt x="166" y="0"/>
                  </a:lnTo>
                  <a:lnTo>
                    <a:pt x="0" y="0"/>
                  </a:lnTo>
                  <a:lnTo>
                    <a:pt x="0" y="609"/>
                  </a:lnTo>
                  <a:close/>
                  <a:moveTo>
                    <a:pt x="344" y="87"/>
                  </a:moveTo>
                  <a:lnTo>
                    <a:pt x="232" y="87"/>
                  </a:lnTo>
                  <a:lnTo>
                    <a:pt x="232" y="48"/>
                  </a:lnTo>
                  <a:lnTo>
                    <a:pt x="344" y="48"/>
                  </a:lnTo>
                  <a:lnTo>
                    <a:pt x="344" y="87"/>
                  </a:lnTo>
                  <a:close/>
                  <a:moveTo>
                    <a:pt x="344" y="179"/>
                  </a:moveTo>
                  <a:lnTo>
                    <a:pt x="232" y="179"/>
                  </a:lnTo>
                  <a:lnTo>
                    <a:pt x="232" y="140"/>
                  </a:lnTo>
                  <a:lnTo>
                    <a:pt x="344" y="140"/>
                  </a:lnTo>
                  <a:lnTo>
                    <a:pt x="344" y="179"/>
                  </a:lnTo>
                  <a:close/>
                  <a:moveTo>
                    <a:pt x="344" y="271"/>
                  </a:moveTo>
                  <a:lnTo>
                    <a:pt x="232" y="271"/>
                  </a:lnTo>
                  <a:lnTo>
                    <a:pt x="232" y="232"/>
                  </a:lnTo>
                  <a:lnTo>
                    <a:pt x="344" y="232"/>
                  </a:lnTo>
                  <a:lnTo>
                    <a:pt x="344" y="271"/>
                  </a:lnTo>
                  <a:close/>
                  <a:moveTo>
                    <a:pt x="205" y="609"/>
                  </a:moveTo>
                  <a:lnTo>
                    <a:pt x="371" y="609"/>
                  </a:lnTo>
                  <a:lnTo>
                    <a:pt x="371" y="0"/>
                  </a:lnTo>
                  <a:lnTo>
                    <a:pt x="205" y="0"/>
                  </a:lnTo>
                  <a:lnTo>
                    <a:pt x="205" y="609"/>
                  </a:lnTo>
                  <a:close/>
                  <a:moveTo>
                    <a:pt x="549" y="87"/>
                  </a:moveTo>
                  <a:lnTo>
                    <a:pt x="437" y="87"/>
                  </a:lnTo>
                  <a:lnTo>
                    <a:pt x="437" y="48"/>
                  </a:lnTo>
                  <a:lnTo>
                    <a:pt x="549" y="48"/>
                  </a:lnTo>
                  <a:lnTo>
                    <a:pt x="549" y="87"/>
                  </a:lnTo>
                  <a:close/>
                  <a:moveTo>
                    <a:pt x="549" y="179"/>
                  </a:moveTo>
                  <a:lnTo>
                    <a:pt x="437" y="179"/>
                  </a:lnTo>
                  <a:lnTo>
                    <a:pt x="437" y="140"/>
                  </a:lnTo>
                  <a:lnTo>
                    <a:pt x="549" y="140"/>
                  </a:lnTo>
                  <a:lnTo>
                    <a:pt x="549" y="179"/>
                  </a:lnTo>
                  <a:close/>
                  <a:moveTo>
                    <a:pt x="549" y="271"/>
                  </a:moveTo>
                  <a:lnTo>
                    <a:pt x="437" y="271"/>
                  </a:lnTo>
                  <a:lnTo>
                    <a:pt x="437" y="232"/>
                  </a:lnTo>
                  <a:lnTo>
                    <a:pt x="549" y="232"/>
                  </a:lnTo>
                  <a:lnTo>
                    <a:pt x="549" y="271"/>
                  </a:lnTo>
                  <a:close/>
                  <a:moveTo>
                    <a:pt x="410" y="609"/>
                  </a:moveTo>
                  <a:lnTo>
                    <a:pt x="577" y="609"/>
                  </a:lnTo>
                  <a:lnTo>
                    <a:pt x="577" y="0"/>
                  </a:lnTo>
                  <a:lnTo>
                    <a:pt x="410" y="0"/>
                  </a:lnTo>
                  <a:lnTo>
                    <a:pt x="410" y="609"/>
                  </a:lnTo>
                  <a:close/>
                </a:path>
              </a:pathLst>
            </a:custGeom>
            <a:solidFill>
              <a:srgbClr val="E41F2B"/>
            </a:solidFill>
            <a:ln>
              <a:noFill/>
            </a:ln>
          </p:spPr>
          <p:txBody>
            <a:bodyPr vert="horz" wrap="square" lIns="91440" tIns="45720" rIns="91440" bIns="45720" numCol="1" anchor="t" anchorCtr="0" compatLnSpc="1"/>
            <a:lstStyle/>
            <a:p>
              <a:endParaRPr lang="zh-CN" altLang="en-US">
                <a:solidFill>
                  <a:schemeClr val="accent2"/>
                </a:solidFill>
              </a:endParaRPr>
            </a:p>
          </p:txBody>
        </p:sp>
      </p:grpSp>
    </p:spTree>
  </p:cSld>
  <p:clrMapOvr>
    <a:masterClrMapping/>
  </p:clrMapOvr>
  <mc:AlternateContent xmlns:mc="http://schemas.openxmlformats.org/markup-compatibility/2006">
    <mc:Choice xmlns:p14="http://schemas.microsoft.com/office/powerpoint/2010/main" Requires="p14">
      <p:transition spd="slow" p14:dur="1600" advTm="2000">
        <p14:gallery dir="l"/>
      </p:transition>
    </mc:Choice>
    <mc:Fallback>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p:cTn id="7" dur="100" fill="hold"/>
                                        <p:tgtEl>
                                          <p:spTgt spid="52"/>
                                        </p:tgtEl>
                                        <p:attrNameLst>
                                          <p:attrName>ppt_w</p:attrName>
                                        </p:attrNameLst>
                                      </p:cBhvr>
                                      <p:tavLst>
                                        <p:tav tm="0">
                                          <p:val>
                                            <p:fltVal val="0"/>
                                          </p:val>
                                        </p:tav>
                                        <p:tav tm="100000">
                                          <p:val>
                                            <p:strVal val="#ppt_w"/>
                                          </p:val>
                                        </p:tav>
                                      </p:tavLst>
                                    </p:anim>
                                    <p:anim calcmode="lin" valueType="num">
                                      <p:cBhvr>
                                        <p:cTn id="8" dur="100" fill="hold"/>
                                        <p:tgtEl>
                                          <p:spTgt spid="52"/>
                                        </p:tgtEl>
                                        <p:attrNameLst>
                                          <p:attrName>ppt_h</p:attrName>
                                        </p:attrNameLst>
                                      </p:cBhvr>
                                      <p:tavLst>
                                        <p:tav tm="0">
                                          <p:val>
                                            <p:fltVal val="0"/>
                                          </p:val>
                                        </p:tav>
                                        <p:tav tm="100000">
                                          <p:val>
                                            <p:strVal val="#ppt_h"/>
                                          </p:val>
                                        </p:tav>
                                      </p:tavLst>
                                    </p:anim>
                                    <p:animEffect transition="in" filter="fade">
                                      <p:cBhvr>
                                        <p:cTn id="9" dur="100"/>
                                        <p:tgtEl>
                                          <p:spTgt spid="52"/>
                                        </p:tgtEl>
                                      </p:cBhvr>
                                    </p:animEffect>
                                  </p:childTnLst>
                                </p:cTn>
                              </p:par>
                              <p:par>
                                <p:cTn id="10" presetID="6" presetClass="emph" presetSubtype="0" fill="hold" nodeType="withEffect">
                                  <p:stCondLst>
                                    <p:cond delay="100"/>
                                  </p:stCondLst>
                                  <p:childTnLst>
                                    <p:animScale>
                                      <p:cBhvr>
                                        <p:cTn id="11" dur="100" fill="hold"/>
                                        <p:tgtEl>
                                          <p:spTgt spid="52"/>
                                        </p:tgtEl>
                                      </p:cBhvr>
                                      <p:by x="110000" y="110000"/>
                                    </p:animScale>
                                  </p:childTnLst>
                                </p:cTn>
                              </p:par>
                              <p:par>
                                <p:cTn id="12" presetID="6" presetClass="emph" presetSubtype="0" fill="hold" nodeType="withEffect">
                                  <p:stCondLst>
                                    <p:cond delay="200"/>
                                  </p:stCondLst>
                                  <p:childTnLst>
                                    <p:animScale>
                                      <p:cBhvr>
                                        <p:cTn id="13" dur="200" fill="hold"/>
                                        <p:tgtEl>
                                          <p:spTgt spid="52"/>
                                        </p:tgtEl>
                                      </p:cBhvr>
                                      <p:by x="90000" y="90000"/>
                                    </p:animScale>
                                  </p:childTnLst>
                                </p:cTn>
                              </p:par>
                              <p:par>
                                <p:cTn id="14" presetID="6" presetClass="emph" presetSubtype="0" fill="hold" nodeType="withEffect">
                                  <p:stCondLst>
                                    <p:cond delay="400"/>
                                  </p:stCondLst>
                                  <p:childTnLst>
                                    <p:animScale>
                                      <p:cBhvr>
                                        <p:cTn id="15" dur="100" fill="hold"/>
                                        <p:tgtEl>
                                          <p:spTgt spid="52"/>
                                        </p:tgtEl>
                                      </p:cBhvr>
                                      <p:by x="105000" y="105000"/>
                                    </p:animScale>
                                  </p:childTnLst>
                                </p:cTn>
                              </p:par>
                              <p:par>
                                <p:cTn id="16" presetID="6" presetClass="emph" presetSubtype="0" fill="hold" nodeType="withEffect">
                                  <p:stCondLst>
                                    <p:cond delay="500"/>
                                  </p:stCondLst>
                                  <p:childTnLst>
                                    <p:animScale>
                                      <p:cBhvr>
                                        <p:cTn id="17" dur="200" fill="hold"/>
                                        <p:tgtEl>
                                          <p:spTgt spid="52"/>
                                        </p:tgtEl>
                                      </p:cBhvr>
                                      <p:by x="95000" y="95000"/>
                                    </p:animScale>
                                  </p:childTnLst>
                                </p:cTn>
                              </p:par>
                            </p:childTnLst>
                          </p:cTn>
                        </p:par>
                        <p:par>
                          <p:cTn id="18" fill="hold">
                            <p:stCondLst>
                              <p:cond delay="500"/>
                            </p:stCondLst>
                            <p:childTnLst>
                              <p:par>
                                <p:cTn id="19" presetID="53" presetClass="entr" presetSubtype="16" fill="hold" nodeType="afterEffect">
                                  <p:stCondLst>
                                    <p:cond delay="0"/>
                                  </p:stCondLst>
                                  <p:childTnLst>
                                    <p:set>
                                      <p:cBhvr>
                                        <p:cTn id="20" dur="1" fill="hold">
                                          <p:stCondLst>
                                            <p:cond delay="0"/>
                                          </p:stCondLst>
                                        </p:cTn>
                                        <p:tgtEl>
                                          <p:spTgt spid="46"/>
                                        </p:tgtEl>
                                        <p:attrNameLst>
                                          <p:attrName>style.visibility</p:attrName>
                                        </p:attrNameLst>
                                      </p:cBhvr>
                                      <p:to>
                                        <p:strVal val="visible"/>
                                      </p:to>
                                    </p:set>
                                    <p:anim calcmode="lin" valueType="num">
                                      <p:cBhvr>
                                        <p:cTn id="21" dur="100" fill="hold"/>
                                        <p:tgtEl>
                                          <p:spTgt spid="46"/>
                                        </p:tgtEl>
                                        <p:attrNameLst>
                                          <p:attrName>ppt_w</p:attrName>
                                        </p:attrNameLst>
                                      </p:cBhvr>
                                      <p:tavLst>
                                        <p:tav tm="0">
                                          <p:val>
                                            <p:fltVal val="0"/>
                                          </p:val>
                                        </p:tav>
                                        <p:tav tm="100000">
                                          <p:val>
                                            <p:strVal val="#ppt_w"/>
                                          </p:val>
                                        </p:tav>
                                      </p:tavLst>
                                    </p:anim>
                                    <p:anim calcmode="lin" valueType="num">
                                      <p:cBhvr>
                                        <p:cTn id="22" dur="100" fill="hold"/>
                                        <p:tgtEl>
                                          <p:spTgt spid="46"/>
                                        </p:tgtEl>
                                        <p:attrNameLst>
                                          <p:attrName>ppt_h</p:attrName>
                                        </p:attrNameLst>
                                      </p:cBhvr>
                                      <p:tavLst>
                                        <p:tav tm="0">
                                          <p:val>
                                            <p:fltVal val="0"/>
                                          </p:val>
                                        </p:tav>
                                        <p:tav tm="100000">
                                          <p:val>
                                            <p:strVal val="#ppt_h"/>
                                          </p:val>
                                        </p:tav>
                                      </p:tavLst>
                                    </p:anim>
                                    <p:animEffect transition="in" filter="fade">
                                      <p:cBhvr>
                                        <p:cTn id="23" dur="100"/>
                                        <p:tgtEl>
                                          <p:spTgt spid="46"/>
                                        </p:tgtEl>
                                      </p:cBhvr>
                                    </p:animEffect>
                                  </p:childTnLst>
                                </p:cTn>
                              </p:par>
                              <p:par>
                                <p:cTn id="24" presetID="6" presetClass="emph" presetSubtype="0" fill="hold" nodeType="withEffect">
                                  <p:stCondLst>
                                    <p:cond delay="100"/>
                                  </p:stCondLst>
                                  <p:childTnLst>
                                    <p:animScale>
                                      <p:cBhvr>
                                        <p:cTn id="25" dur="100" fill="hold"/>
                                        <p:tgtEl>
                                          <p:spTgt spid="46"/>
                                        </p:tgtEl>
                                      </p:cBhvr>
                                      <p:by x="110000" y="110000"/>
                                    </p:animScale>
                                  </p:childTnLst>
                                </p:cTn>
                              </p:par>
                              <p:par>
                                <p:cTn id="26" presetID="6" presetClass="emph" presetSubtype="0" fill="hold" nodeType="withEffect">
                                  <p:stCondLst>
                                    <p:cond delay="200"/>
                                  </p:stCondLst>
                                  <p:childTnLst>
                                    <p:animScale>
                                      <p:cBhvr>
                                        <p:cTn id="27" dur="200" fill="hold"/>
                                        <p:tgtEl>
                                          <p:spTgt spid="46"/>
                                        </p:tgtEl>
                                      </p:cBhvr>
                                      <p:by x="90000" y="90000"/>
                                    </p:animScale>
                                  </p:childTnLst>
                                </p:cTn>
                              </p:par>
                              <p:par>
                                <p:cTn id="28" presetID="6" presetClass="emph" presetSubtype="0" fill="hold" nodeType="withEffect">
                                  <p:stCondLst>
                                    <p:cond delay="400"/>
                                  </p:stCondLst>
                                  <p:childTnLst>
                                    <p:animScale>
                                      <p:cBhvr>
                                        <p:cTn id="29" dur="100" fill="hold"/>
                                        <p:tgtEl>
                                          <p:spTgt spid="46"/>
                                        </p:tgtEl>
                                      </p:cBhvr>
                                      <p:by x="105000" y="105000"/>
                                    </p:animScale>
                                  </p:childTnLst>
                                </p:cTn>
                              </p:par>
                              <p:par>
                                <p:cTn id="30" presetID="6" presetClass="emph" presetSubtype="0" fill="hold" nodeType="withEffect">
                                  <p:stCondLst>
                                    <p:cond delay="500"/>
                                  </p:stCondLst>
                                  <p:childTnLst>
                                    <p:animScale>
                                      <p:cBhvr>
                                        <p:cTn id="31" dur="200" fill="hold"/>
                                        <p:tgtEl>
                                          <p:spTgt spid="46"/>
                                        </p:tgtEl>
                                      </p:cBhvr>
                                      <p:by x="95000" y="95000"/>
                                    </p:animScale>
                                  </p:childTnLst>
                                </p:cTn>
                              </p:par>
                            </p:childTnLst>
                          </p:cTn>
                        </p:par>
                        <p:par>
                          <p:cTn id="32" fill="hold">
                            <p:stCondLst>
                              <p:cond delay="1000"/>
                            </p:stCondLst>
                            <p:childTnLst>
                              <p:par>
                                <p:cTn id="33" presetID="53" presetClass="entr" presetSubtype="16" fill="hold" nodeType="afterEffect">
                                  <p:stCondLst>
                                    <p:cond delay="0"/>
                                  </p:stCondLst>
                                  <p:childTnLst>
                                    <p:set>
                                      <p:cBhvr>
                                        <p:cTn id="34" dur="1" fill="hold">
                                          <p:stCondLst>
                                            <p:cond delay="0"/>
                                          </p:stCondLst>
                                        </p:cTn>
                                        <p:tgtEl>
                                          <p:spTgt spid="58"/>
                                        </p:tgtEl>
                                        <p:attrNameLst>
                                          <p:attrName>style.visibility</p:attrName>
                                        </p:attrNameLst>
                                      </p:cBhvr>
                                      <p:to>
                                        <p:strVal val="visible"/>
                                      </p:to>
                                    </p:set>
                                    <p:anim calcmode="lin" valueType="num">
                                      <p:cBhvr>
                                        <p:cTn id="35" dur="100" fill="hold"/>
                                        <p:tgtEl>
                                          <p:spTgt spid="58"/>
                                        </p:tgtEl>
                                        <p:attrNameLst>
                                          <p:attrName>ppt_w</p:attrName>
                                        </p:attrNameLst>
                                      </p:cBhvr>
                                      <p:tavLst>
                                        <p:tav tm="0">
                                          <p:val>
                                            <p:fltVal val="0"/>
                                          </p:val>
                                        </p:tav>
                                        <p:tav tm="100000">
                                          <p:val>
                                            <p:strVal val="#ppt_w"/>
                                          </p:val>
                                        </p:tav>
                                      </p:tavLst>
                                    </p:anim>
                                    <p:anim calcmode="lin" valueType="num">
                                      <p:cBhvr>
                                        <p:cTn id="36" dur="100" fill="hold"/>
                                        <p:tgtEl>
                                          <p:spTgt spid="58"/>
                                        </p:tgtEl>
                                        <p:attrNameLst>
                                          <p:attrName>ppt_h</p:attrName>
                                        </p:attrNameLst>
                                      </p:cBhvr>
                                      <p:tavLst>
                                        <p:tav tm="0">
                                          <p:val>
                                            <p:fltVal val="0"/>
                                          </p:val>
                                        </p:tav>
                                        <p:tav tm="100000">
                                          <p:val>
                                            <p:strVal val="#ppt_h"/>
                                          </p:val>
                                        </p:tav>
                                      </p:tavLst>
                                    </p:anim>
                                    <p:animEffect transition="in" filter="fade">
                                      <p:cBhvr>
                                        <p:cTn id="37" dur="100"/>
                                        <p:tgtEl>
                                          <p:spTgt spid="58"/>
                                        </p:tgtEl>
                                      </p:cBhvr>
                                    </p:animEffect>
                                  </p:childTnLst>
                                </p:cTn>
                              </p:par>
                              <p:par>
                                <p:cTn id="38" presetID="6" presetClass="emph" presetSubtype="0" fill="hold" nodeType="withEffect">
                                  <p:stCondLst>
                                    <p:cond delay="100"/>
                                  </p:stCondLst>
                                  <p:childTnLst>
                                    <p:animScale>
                                      <p:cBhvr>
                                        <p:cTn id="39" dur="100" fill="hold"/>
                                        <p:tgtEl>
                                          <p:spTgt spid="58"/>
                                        </p:tgtEl>
                                      </p:cBhvr>
                                      <p:by x="110000" y="110000"/>
                                    </p:animScale>
                                  </p:childTnLst>
                                </p:cTn>
                              </p:par>
                              <p:par>
                                <p:cTn id="40" presetID="6" presetClass="emph" presetSubtype="0" fill="hold" nodeType="withEffect">
                                  <p:stCondLst>
                                    <p:cond delay="200"/>
                                  </p:stCondLst>
                                  <p:childTnLst>
                                    <p:animScale>
                                      <p:cBhvr>
                                        <p:cTn id="41" dur="200" fill="hold"/>
                                        <p:tgtEl>
                                          <p:spTgt spid="58"/>
                                        </p:tgtEl>
                                      </p:cBhvr>
                                      <p:by x="90000" y="90000"/>
                                    </p:animScale>
                                  </p:childTnLst>
                                </p:cTn>
                              </p:par>
                              <p:par>
                                <p:cTn id="42" presetID="6" presetClass="emph" presetSubtype="0" fill="hold" nodeType="withEffect">
                                  <p:stCondLst>
                                    <p:cond delay="400"/>
                                  </p:stCondLst>
                                  <p:childTnLst>
                                    <p:animScale>
                                      <p:cBhvr>
                                        <p:cTn id="43" dur="100" fill="hold"/>
                                        <p:tgtEl>
                                          <p:spTgt spid="58"/>
                                        </p:tgtEl>
                                      </p:cBhvr>
                                      <p:by x="105000" y="105000"/>
                                    </p:animScale>
                                  </p:childTnLst>
                                </p:cTn>
                              </p:par>
                              <p:par>
                                <p:cTn id="44" presetID="6" presetClass="emph" presetSubtype="0" fill="hold" nodeType="withEffect">
                                  <p:stCondLst>
                                    <p:cond delay="500"/>
                                  </p:stCondLst>
                                  <p:childTnLst>
                                    <p:animScale>
                                      <p:cBhvr>
                                        <p:cTn id="45" dur="200" fill="hold"/>
                                        <p:tgtEl>
                                          <p:spTgt spid="58"/>
                                        </p:tgtEl>
                                      </p:cBhvr>
                                      <p:by x="95000" y="95000"/>
                                    </p:animScale>
                                  </p:childTnLst>
                                </p:cTn>
                              </p:par>
                            </p:childTnLst>
                          </p:cTn>
                        </p:par>
                        <p:par>
                          <p:cTn id="46" fill="hold">
                            <p:stCondLst>
                              <p:cond delay="1500"/>
                            </p:stCondLst>
                            <p:childTnLst>
                              <p:par>
                                <p:cTn id="47" presetID="12" presetClass="entr" presetSubtype="2" fill="hold" nodeType="afterEffect">
                                  <p:stCondLst>
                                    <p:cond delay="0"/>
                                  </p:stCondLst>
                                  <p:childTnLst>
                                    <p:set>
                                      <p:cBhvr>
                                        <p:cTn id="48" dur="1" fill="hold">
                                          <p:stCondLst>
                                            <p:cond delay="0"/>
                                          </p:stCondLst>
                                        </p:cTn>
                                        <p:tgtEl>
                                          <p:spTgt spid="29"/>
                                        </p:tgtEl>
                                        <p:attrNameLst>
                                          <p:attrName>style.visibility</p:attrName>
                                        </p:attrNameLst>
                                      </p:cBhvr>
                                      <p:to>
                                        <p:strVal val="visible"/>
                                      </p:to>
                                    </p:set>
                                    <p:anim calcmode="lin" valueType="num">
                                      <p:cBhvr additive="base">
                                        <p:cTn id="49" dur="500"/>
                                        <p:tgtEl>
                                          <p:spTgt spid="29"/>
                                        </p:tgtEl>
                                        <p:attrNameLst>
                                          <p:attrName>ppt_x</p:attrName>
                                        </p:attrNameLst>
                                      </p:cBhvr>
                                      <p:tavLst>
                                        <p:tav tm="0">
                                          <p:val>
                                            <p:strVal val="#ppt_x+#ppt_w*1.125000"/>
                                          </p:val>
                                        </p:tav>
                                        <p:tav tm="100000">
                                          <p:val>
                                            <p:strVal val="#ppt_x"/>
                                          </p:val>
                                        </p:tav>
                                      </p:tavLst>
                                    </p:anim>
                                    <p:animEffect transition="in" filter="wipe(left)">
                                      <p:cBhvr>
                                        <p:cTn id="50" dur="500"/>
                                        <p:tgtEl>
                                          <p:spTgt spid="29"/>
                                        </p:tgtEl>
                                      </p:cBhvr>
                                    </p:animEffect>
                                  </p:childTnLst>
                                </p:cTn>
                              </p:par>
                            </p:childTnLst>
                          </p:cTn>
                        </p:par>
                        <p:par>
                          <p:cTn id="51" fill="hold">
                            <p:stCondLst>
                              <p:cond delay="2000"/>
                            </p:stCondLst>
                            <p:childTnLst>
                              <p:par>
                                <p:cTn id="52" presetID="12" presetClass="entr" presetSubtype="2" fill="hold" nodeType="afterEffect">
                                  <p:stCondLst>
                                    <p:cond delay="0"/>
                                  </p:stCondLst>
                                  <p:childTnLst>
                                    <p:set>
                                      <p:cBhvr>
                                        <p:cTn id="53" dur="1" fill="hold">
                                          <p:stCondLst>
                                            <p:cond delay="0"/>
                                          </p:stCondLst>
                                        </p:cTn>
                                        <p:tgtEl>
                                          <p:spTgt spid="34"/>
                                        </p:tgtEl>
                                        <p:attrNameLst>
                                          <p:attrName>style.visibility</p:attrName>
                                        </p:attrNameLst>
                                      </p:cBhvr>
                                      <p:to>
                                        <p:strVal val="visible"/>
                                      </p:to>
                                    </p:set>
                                    <p:anim calcmode="lin" valueType="num">
                                      <p:cBhvr additive="base">
                                        <p:cTn id="54" dur="500"/>
                                        <p:tgtEl>
                                          <p:spTgt spid="34"/>
                                        </p:tgtEl>
                                        <p:attrNameLst>
                                          <p:attrName>ppt_x</p:attrName>
                                        </p:attrNameLst>
                                      </p:cBhvr>
                                      <p:tavLst>
                                        <p:tav tm="0">
                                          <p:val>
                                            <p:strVal val="#ppt_x+#ppt_w*1.125000"/>
                                          </p:val>
                                        </p:tav>
                                        <p:tav tm="100000">
                                          <p:val>
                                            <p:strVal val="#ppt_x"/>
                                          </p:val>
                                        </p:tav>
                                      </p:tavLst>
                                    </p:anim>
                                    <p:animEffect transition="in" filter="wipe(left)">
                                      <p:cBhvr>
                                        <p:cTn id="55" dur="500"/>
                                        <p:tgtEl>
                                          <p:spTgt spid="34"/>
                                        </p:tgtEl>
                                      </p:cBhvr>
                                    </p:animEffect>
                                  </p:childTnLst>
                                </p:cTn>
                              </p:par>
                            </p:childTnLst>
                          </p:cTn>
                        </p:par>
                        <p:par>
                          <p:cTn id="56" fill="hold">
                            <p:stCondLst>
                              <p:cond delay="2500"/>
                            </p:stCondLst>
                            <p:childTnLst>
                              <p:par>
                                <p:cTn id="57" presetID="12" presetClass="entr" presetSubtype="2"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ppt_x</p:attrName>
                                        </p:attrNameLst>
                                      </p:cBhvr>
                                      <p:tavLst>
                                        <p:tav tm="0">
                                          <p:val>
                                            <p:strVal val="#ppt_x+#ppt_w*1.125000"/>
                                          </p:val>
                                        </p:tav>
                                        <p:tav tm="100000">
                                          <p:val>
                                            <p:strVal val="#ppt_x"/>
                                          </p:val>
                                        </p:tav>
                                      </p:tavLst>
                                    </p:anim>
                                    <p:animEffect transition="in" filter="wipe(left)">
                                      <p:cBhvr>
                                        <p:cTn id="60" dur="500"/>
                                        <p:tgtEl>
                                          <p:spTgt spid="39"/>
                                        </p:tgtEl>
                                      </p:cBhvr>
                                    </p:animEffect>
                                  </p:childTnLst>
                                </p:cTn>
                              </p:par>
                            </p:childTnLst>
                          </p:cTn>
                        </p:par>
                        <p:par>
                          <p:cTn id="61" fill="hold">
                            <p:stCondLst>
                              <p:cond delay="3000"/>
                            </p:stCondLst>
                            <p:childTnLst>
                              <p:par>
                                <p:cTn id="62" presetID="10" presetClass="entr" presetSubtype="0" fill="hold" nodeType="afterEffect">
                                  <p:stCondLst>
                                    <p:cond delay="0"/>
                                  </p:stCondLst>
                                  <p:childTnLst>
                                    <p:set>
                                      <p:cBhvr>
                                        <p:cTn id="63" dur="1" fill="hold">
                                          <p:stCondLst>
                                            <p:cond delay="0"/>
                                          </p:stCondLst>
                                        </p:cTn>
                                        <p:tgtEl>
                                          <p:spTgt spid="76"/>
                                        </p:tgtEl>
                                        <p:attrNameLst>
                                          <p:attrName>style.visibility</p:attrName>
                                        </p:attrNameLst>
                                      </p:cBhvr>
                                      <p:to>
                                        <p:strVal val="visible"/>
                                      </p:to>
                                    </p:set>
                                    <p:animEffect transition="in" filter="fade">
                                      <p:cBhvr>
                                        <p:cTn id="64" dur="500"/>
                                        <p:tgtEl>
                                          <p:spTgt spid="76"/>
                                        </p:tgtEl>
                                      </p:cBhvr>
                                    </p:animEffect>
                                  </p:childTnLst>
                                </p:cTn>
                              </p:par>
                              <p:par>
                                <p:cTn id="65" presetID="10" presetClass="entr" presetSubtype="0" fill="hold" nodeType="withEffect">
                                  <p:stCondLst>
                                    <p:cond delay="250"/>
                                  </p:stCondLst>
                                  <p:childTnLst>
                                    <p:set>
                                      <p:cBhvr>
                                        <p:cTn id="66" dur="1" fill="hold">
                                          <p:stCondLst>
                                            <p:cond delay="0"/>
                                          </p:stCondLst>
                                        </p:cTn>
                                        <p:tgtEl>
                                          <p:spTgt spid="70"/>
                                        </p:tgtEl>
                                        <p:attrNameLst>
                                          <p:attrName>style.visibility</p:attrName>
                                        </p:attrNameLst>
                                      </p:cBhvr>
                                      <p:to>
                                        <p:strVal val="visible"/>
                                      </p:to>
                                    </p:set>
                                    <p:animEffect transition="in" filter="fade">
                                      <p:cBhvr>
                                        <p:cTn id="67" dur="500"/>
                                        <p:tgtEl>
                                          <p:spTgt spid="70"/>
                                        </p:tgtEl>
                                      </p:cBhvr>
                                    </p:animEffect>
                                  </p:childTnLst>
                                </p:cTn>
                              </p:par>
                              <p:par>
                                <p:cTn id="68" presetID="10" presetClass="entr" presetSubtype="0" fill="hold" nodeType="withEffect">
                                  <p:stCondLst>
                                    <p:cond delay="500"/>
                                  </p:stCondLst>
                                  <p:childTnLst>
                                    <p:set>
                                      <p:cBhvr>
                                        <p:cTn id="69" dur="1" fill="hold">
                                          <p:stCondLst>
                                            <p:cond delay="0"/>
                                          </p:stCondLst>
                                        </p:cTn>
                                        <p:tgtEl>
                                          <p:spTgt spid="64"/>
                                        </p:tgtEl>
                                        <p:attrNameLst>
                                          <p:attrName>style.visibility</p:attrName>
                                        </p:attrNameLst>
                                      </p:cBhvr>
                                      <p:to>
                                        <p:strVal val="visible"/>
                                      </p:to>
                                    </p:set>
                                    <p:animEffect transition="in" filter="fade">
                                      <p:cBhvr>
                                        <p:cTn id="70" dur="500"/>
                                        <p:tgtEl>
                                          <p:spTgt spid="64"/>
                                        </p:tgtEl>
                                      </p:cBhvr>
                                    </p:animEffect>
                                  </p:childTnLst>
                                </p:cTn>
                              </p:par>
                            </p:childTnLst>
                          </p:cTn>
                        </p:par>
                        <p:par>
                          <p:cTn id="71" fill="hold">
                            <p:stCondLst>
                              <p:cond delay="3500"/>
                            </p:stCondLst>
                            <p:childTnLst>
                              <p:par>
                                <p:cTn id="72" presetID="22" presetClass="entr" presetSubtype="8" fill="hold" nodeType="afterEffect">
                                  <p:stCondLst>
                                    <p:cond delay="0"/>
                                  </p:stCondLst>
                                  <p:childTnLst>
                                    <p:set>
                                      <p:cBhvr>
                                        <p:cTn id="73" dur="1" fill="hold">
                                          <p:stCondLst>
                                            <p:cond delay="0"/>
                                          </p:stCondLst>
                                        </p:cTn>
                                        <p:tgtEl>
                                          <p:spTgt spid="13"/>
                                        </p:tgtEl>
                                        <p:attrNameLst>
                                          <p:attrName>style.visibility</p:attrName>
                                        </p:attrNameLst>
                                      </p:cBhvr>
                                      <p:to>
                                        <p:strVal val="visible"/>
                                      </p:to>
                                    </p:set>
                                    <p:animEffect transition="in" filter="wipe(left)">
                                      <p:cBhvr>
                                        <p:cTn id="74" dur="500"/>
                                        <p:tgtEl>
                                          <p:spTgt spid="13"/>
                                        </p:tgtEl>
                                      </p:cBhvr>
                                    </p:animEffect>
                                  </p:childTnLst>
                                </p:cTn>
                              </p:par>
                            </p:childTnLst>
                          </p:cTn>
                        </p:par>
                        <p:par>
                          <p:cTn id="75" fill="hold">
                            <p:stCondLst>
                              <p:cond delay="4000"/>
                            </p:stCondLst>
                            <p:childTnLst>
                              <p:par>
                                <p:cTn id="76" presetID="22" presetClass="entr" presetSubtype="8" fill="hold" nodeType="afterEffect">
                                  <p:stCondLst>
                                    <p:cond delay="0"/>
                                  </p:stCondLst>
                                  <p:childTnLst>
                                    <p:set>
                                      <p:cBhvr>
                                        <p:cTn id="77" dur="1" fill="hold">
                                          <p:stCondLst>
                                            <p:cond delay="0"/>
                                          </p:stCondLst>
                                        </p:cTn>
                                        <p:tgtEl>
                                          <p:spTgt spid="23"/>
                                        </p:tgtEl>
                                        <p:attrNameLst>
                                          <p:attrName>style.visibility</p:attrName>
                                        </p:attrNameLst>
                                      </p:cBhvr>
                                      <p:to>
                                        <p:strVal val="visible"/>
                                      </p:to>
                                    </p:set>
                                    <p:animEffect transition="in" filter="wipe(left)">
                                      <p:cBhvr>
                                        <p:cTn id="78" dur="500"/>
                                        <p:tgtEl>
                                          <p:spTgt spid="23"/>
                                        </p:tgtEl>
                                      </p:cBhvr>
                                    </p:animEffect>
                                  </p:childTnLst>
                                </p:cTn>
                              </p:par>
                            </p:childTnLst>
                          </p:cTn>
                        </p:par>
                        <p:par>
                          <p:cTn id="79" fill="hold">
                            <p:stCondLst>
                              <p:cond delay="4500"/>
                            </p:stCondLst>
                            <p:childTnLst>
                              <p:par>
                                <p:cTn id="80" presetID="22" presetClass="entr" presetSubtype="8" fill="hold" nodeType="afterEffect">
                                  <p:stCondLst>
                                    <p:cond delay="0"/>
                                  </p:stCondLst>
                                  <p:childTnLst>
                                    <p:set>
                                      <p:cBhvr>
                                        <p:cTn id="81" dur="1" fill="hold">
                                          <p:stCondLst>
                                            <p:cond delay="0"/>
                                          </p:stCondLst>
                                        </p:cTn>
                                        <p:tgtEl>
                                          <p:spTgt spid="18"/>
                                        </p:tgtEl>
                                        <p:attrNameLst>
                                          <p:attrName>style.visibility</p:attrName>
                                        </p:attrNameLst>
                                      </p:cBhvr>
                                      <p:to>
                                        <p:strVal val="visible"/>
                                      </p:to>
                                    </p:set>
                                    <p:animEffect transition="in" filter="wipe(left)">
                                      <p:cBhvr>
                                        <p:cTn id="8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6" name="组合 105"/>
          <p:cNvGrpSpPr/>
          <p:nvPr/>
        </p:nvGrpSpPr>
        <p:grpSpPr>
          <a:xfrm>
            <a:off x="2074055" y="391393"/>
            <a:ext cx="4720640" cy="924474"/>
            <a:chOff x="322748" y="3665374"/>
            <a:chExt cx="5680529" cy="1027864"/>
          </a:xfrm>
        </p:grpSpPr>
        <p:sp>
          <p:nvSpPr>
            <p:cNvPr id="108" name="圆角矩形 107"/>
            <p:cNvSpPr/>
            <p:nvPr/>
          </p:nvSpPr>
          <p:spPr>
            <a:xfrm>
              <a:off x="322748" y="3665374"/>
              <a:ext cx="5680529" cy="1027864"/>
            </a:xfrm>
            <a:prstGeom prst="roundRect">
              <a:avLst>
                <a:gd name="adj" fmla="val 50000"/>
              </a:avLst>
            </a:prstGeom>
            <a:gradFill>
              <a:gsLst>
                <a:gs pos="0">
                  <a:schemeClr val="bg1"/>
                </a:gs>
                <a:gs pos="100000">
                  <a:srgbClr val="D1D1D1"/>
                </a:gs>
              </a:gsLst>
              <a:lin ang="5400000" scaled="0"/>
            </a:gradFill>
            <a:ln>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 name="圆角矩形 108"/>
            <p:cNvSpPr/>
            <p:nvPr/>
          </p:nvSpPr>
          <p:spPr>
            <a:xfrm>
              <a:off x="516699" y="3785998"/>
              <a:ext cx="5277329" cy="784227"/>
            </a:xfrm>
            <a:prstGeom prst="roundRect">
              <a:avLst>
                <a:gd name="adj" fmla="val 50000"/>
              </a:avLst>
            </a:prstGeom>
            <a:gradFill>
              <a:gsLst>
                <a:gs pos="0">
                  <a:schemeClr val="bg1"/>
                </a:gs>
                <a:gs pos="100000">
                  <a:srgbClr val="D1D1D1"/>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0" name="组合 109"/>
          <p:cNvGrpSpPr/>
          <p:nvPr/>
        </p:nvGrpSpPr>
        <p:grpSpPr>
          <a:xfrm>
            <a:off x="628112" y="256196"/>
            <a:ext cx="1168243" cy="1168244"/>
            <a:chOff x="4833150" y="1266579"/>
            <a:chExt cx="2526552" cy="2526552"/>
          </a:xfrm>
        </p:grpSpPr>
        <p:grpSp>
          <p:nvGrpSpPr>
            <p:cNvPr id="111" name="组合 110"/>
            <p:cNvGrpSpPr/>
            <p:nvPr/>
          </p:nvGrpSpPr>
          <p:grpSpPr>
            <a:xfrm>
              <a:off x="4833150" y="1266579"/>
              <a:ext cx="2526552" cy="2526552"/>
              <a:chOff x="6585478" y="1661232"/>
              <a:chExt cx="928740" cy="928740"/>
            </a:xfrm>
          </p:grpSpPr>
          <p:sp>
            <p:nvSpPr>
              <p:cNvPr id="113" name="椭圆 112"/>
              <p:cNvSpPr/>
              <p:nvPr/>
            </p:nvSpPr>
            <p:spPr>
              <a:xfrm>
                <a:off x="6585478" y="1661232"/>
                <a:ext cx="928740" cy="928740"/>
              </a:xfrm>
              <a:prstGeom prst="ellipse">
                <a:avLst/>
              </a:prstGeom>
              <a:gradFill flip="none" rotWithShape="1">
                <a:gsLst>
                  <a:gs pos="0">
                    <a:schemeClr val="bg1"/>
                  </a:gs>
                  <a:gs pos="100000">
                    <a:schemeClr val="bg1">
                      <a:lumMod val="85000"/>
                    </a:schemeClr>
                  </a:gs>
                </a:gsLst>
                <a:lin ang="5400000" scaled="1"/>
                <a:tileRect/>
              </a:gradFill>
              <a:ln w="19050">
                <a:gradFill>
                  <a:gsLst>
                    <a:gs pos="0">
                      <a:schemeClr val="bg1"/>
                    </a:gs>
                    <a:gs pos="100000">
                      <a:schemeClr val="bg1">
                        <a:lumMod val="75000"/>
                      </a:schemeClr>
                    </a:gs>
                  </a:gsLst>
                  <a:lin ang="5400000" scaled="1"/>
                </a:gradFill>
              </a:ln>
              <a:effectLst>
                <a:outerShdw blurRad="279400" dist="152400" dir="2700000" sx="102000" sy="102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4" name="圆角矩形 113"/>
              <p:cNvSpPr/>
              <p:nvPr/>
            </p:nvSpPr>
            <p:spPr>
              <a:xfrm>
                <a:off x="6706336" y="1782090"/>
                <a:ext cx="687025" cy="687025"/>
              </a:xfrm>
              <a:prstGeom prst="roundRect">
                <a:avLst>
                  <a:gd name="adj" fmla="val 50000"/>
                </a:avLst>
              </a:prstGeom>
              <a:gradFill flip="none" rotWithShape="1">
                <a:gsLst>
                  <a:gs pos="100000">
                    <a:schemeClr val="bg1"/>
                  </a:gs>
                  <a:gs pos="0">
                    <a:srgbClr val="B8BBBC"/>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5" name="椭圆 114"/>
              <p:cNvSpPr>
                <a:spLocks noChangeAspect="1"/>
              </p:cNvSpPr>
              <p:nvPr/>
            </p:nvSpPr>
            <p:spPr>
              <a:xfrm>
                <a:off x="6740229" y="1819936"/>
                <a:ext cx="619237" cy="619237"/>
              </a:xfrm>
              <a:prstGeom prst="ellipse">
                <a:avLst/>
              </a:prstGeom>
              <a:gradFill>
                <a:gsLst>
                  <a:gs pos="0">
                    <a:srgbClr val="E30613"/>
                  </a:gs>
                  <a:gs pos="100000">
                    <a:srgbClr val="81040B"/>
                  </a:gs>
                </a:gsLst>
                <a:lin ang="5400000" scaled="1"/>
              </a:gra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2" name="文本框 47"/>
            <p:cNvSpPr/>
            <p:nvPr/>
          </p:nvSpPr>
          <p:spPr>
            <a:xfrm>
              <a:off x="5469546" y="1875165"/>
              <a:ext cx="1307392" cy="1262071"/>
            </a:xfrm>
            <a:prstGeom prst="rect">
              <a:avLst/>
            </a:prstGeom>
            <a:noFill/>
            <a:ln w="9525">
              <a:noFill/>
            </a:ln>
          </p:spPr>
          <p:txBody>
            <a:bodyPr wrap="none">
              <a:spAutoFit/>
            </a:bodyPr>
            <a:lstStyle>
              <a:lvl1pPr marL="0" lvl="0"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9pPr>
            </a:lstStyle>
            <a:p>
              <a:pPr lvl="0">
                <a:lnSpc>
                  <a:spcPct val="100000"/>
                </a:lnSpc>
              </a:pPr>
              <a:r>
                <a:rPr lang="en-US" altLang="x-none" sz="3200" dirty="0" smtClean="0">
                  <a:solidFill>
                    <a:schemeClr val="bg1"/>
                  </a:solidFill>
                  <a:latin typeface="Impact" panose="020B0806030902050204" pitchFamily="2" charset="0"/>
                  <a:ea typeface="宋体" panose="02010600030101010101" pitchFamily="2" charset="-122"/>
                  <a:sym typeface="Impact" panose="020B0806030902050204" pitchFamily="2" charset="0"/>
                </a:rPr>
                <a:t>02</a:t>
              </a:r>
              <a:endParaRPr lang="zh-CN" altLang="en-US" sz="3200" dirty="0">
                <a:solidFill>
                  <a:schemeClr val="bg1"/>
                </a:solidFill>
                <a:latin typeface="Impact" panose="020B0806030902050204" pitchFamily="2" charset="0"/>
                <a:ea typeface="宋体" panose="02010600030101010101" pitchFamily="2" charset="-122"/>
                <a:sym typeface="Impact" panose="020B0806030902050204" pitchFamily="2" charset="0"/>
              </a:endParaRPr>
            </a:p>
          </p:txBody>
        </p:sp>
      </p:grpSp>
      <p:sp>
        <p:nvSpPr>
          <p:cNvPr id="26" name="文本框 25"/>
          <p:cNvSpPr txBox="1"/>
          <p:nvPr/>
        </p:nvSpPr>
        <p:spPr>
          <a:xfrm>
            <a:off x="2569204" y="474182"/>
            <a:ext cx="3786614" cy="707886"/>
          </a:xfrm>
          <a:prstGeom prst="rect">
            <a:avLst/>
          </a:prstGeom>
          <a:noFill/>
        </p:spPr>
        <p:txBody>
          <a:bodyPr wrap="none" rtlCol="0">
            <a:spAutoFit/>
          </a:bodyPr>
          <a:lstStyle/>
          <a:p>
            <a:r>
              <a:rPr lang="zh-CN" altLang="en-US" sz="4000" b="1" dirty="0">
                <a:gradFill>
                  <a:gsLst>
                    <a:gs pos="0">
                      <a:srgbClr val="E30613"/>
                    </a:gs>
                    <a:gs pos="100000">
                      <a:srgbClr val="81040B"/>
                    </a:gs>
                  </a:gsLst>
                  <a:lin ang="3600000" scaled="0"/>
                </a:gradFill>
                <a:latin typeface="幼圆" panose="02010509060101010101" pitchFamily="49" charset="-122"/>
                <a:ea typeface="幼圆" panose="02010509060101010101" pitchFamily="49" charset="-122"/>
              </a:rPr>
              <a:t>我所欠缺的地方</a:t>
            </a:r>
            <a:endParaRPr lang="zh-CN" altLang="en-US" sz="4000" b="1" dirty="0">
              <a:gradFill>
                <a:gsLst>
                  <a:gs pos="0">
                    <a:srgbClr val="E30613"/>
                  </a:gs>
                  <a:gs pos="100000">
                    <a:srgbClr val="81040B"/>
                  </a:gs>
                </a:gsLst>
                <a:lin ang="3600000" scaled="0"/>
              </a:gradFill>
              <a:latin typeface="幼圆" panose="02010509060101010101" pitchFamily="49" charset="-122"/>
              <a:ea typeface="幼圆" panose="02010509060101010101" pitchFamily="49" charset="-122"/>
            </a:endParaRPr>
          </a:p>
        </p:txBody>
      </p:sp>
      <p:sp>
        <p:nvSpPr>
          <p:cNvPr id="12" name="矩形 11"/>
          <p:cNvSpPr/>
          <p:nvPr/>
        </p:nvSpPr>
        <p:spPr>
          <a:xfrm>
            <a:off x="1031742" y="-1116775"/>
            <a:ext cx="610760" cy="972006"/>
          </a:xfrm>
          <a:prstGeom prst="rect">
            <a:avLst/>
          </a:prstGeom>
          <a:gradFill>
            <a:gsLst>
              <a:gs pos="0">
                <a:srgbClr val="E30613"/>
              </a:gs>
              <a:gs pos="100000">
                <a:srgbClr val="81040B"/>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5871484" y="2841374"/>
            <a:ext cx="2159244" cy="2159244"/>
            <a:chOff x="5871484" y="2841374"/>
            <a:chExt cx="2159244" cy="2159244"/>
          </a:xfrm>
        </p:grpSpPr>
        <p:grpSp>
          <p:nvGrpSpPr>
            <p:cNvPr id="75" name="组合 74"/>
            <p:cNvGrpSpPr/>
            <p:nvPr/>
          </p:nvGrpSpPr>
          <p:grpSpPr>
            <a:xfrm>
              <a:off x="5871484" y="2841374"/>
              <a:ext cx="2159244" cy="2159244"/>
              <a:chOff x="4926840" y="1732375"/>
              <a:chExt cx="1656097" cy="1656098"/>
            </a:xfrm>
          </p:grpSpPr>
          <p:sp>
            <p:nvSpPr>
              <p:cNvPr id="76" name="任意多边形 75"/>
              <p:cNvSpPr/>
              <p:nvPr/>
            </p:nvSpPr>
            <p:spPr>
              <a:xfrm>
                <a:off x="4926840" y="1732375"/>
                <a:ext cx="1656097" cy="1656098"/>
              </a:xfrm>
              <a:custGeom>
                <a:avLst/>
                <a:gdLst>
                  <a:gd name="connsiteX0" fmla="*/ 734066 w 1656097"/>
                  <a:gd name="connsiteY0" fmla="*/ 0 h 1656098"/>
                  <a:gd name="connsiteX1" fmla="*/ 922032 w 1656097"/>
                  <a:gd name="connsiteY1" fmla="*/ 0 h 1656098"/>
                  <a:gd name="connsiteX2" fmla="*/ 958682 w 1656097"/>
                  <a:gd name="connsiteY2" fmla="*/ 170987 h 1656098"/>
                  <a:gd name="connsiteX3" fmla="*/ 967537 w 1656097"/>
                  <a:gd name="connsiteY3" fmla="*/ 172338 h 1656098"/>
                  <a:gd name="connsiteX4" fmla="*/ 1042604 w 1656097"/>
                  <a:gd name="connsiteY4" fmla="*/ 194634 h 1656098"/>
                  <a:gd name="connsiteX5" fmla="*/ 1160682 w 1656097"/>
                  <a:gd name="connsiteY5" fmla="*/ 63947 h 1656098"/>
                  <a:gd name="connsiteX6" fmla="*/ 1323465 w 1656097"/>
                  <a:gd name="connsiteY6" fmla="*/ 157929 h 1656098"/>
                  <a:gd name="connsiteX7" fmla="*/ 1271151 w 1656097"/>
                  <a:gd name="connsiteY7" fmla="*/ 319877 h 1656098"/>
                  <a:gd name="connsiteX8" fmla="*/ 1280994 w 1656097"/>
                  <a:gd name="connsiteY8" fmla="*/ 327054 h 1656098"/>
                  <a:gd name="connsiteX9" fmla="*/ 1333335 w 1656097"/>
                  <a:gd name="connsiteY9" fmla="*/ 377405 h 1656098"/>
                  <a:gd name="connsiteX10" fmla="*/ 1338950 w 1656097"/>
                  <a:gd name="connsiteY10" fmla="*/ 384065 h 1656098"/>
                  <a:gd name="connsiteX11" fmla="*/ 1498169 w 1656097"/>
                  <a:gd name="connsiteY11" fmla="*/ 332634 h 1656098"/>
                  <a:gd name="connsiteX12" fmla="*/ 1592152 w 1656097"/>
                  <a:gd name="connsiteY12" fmla="*/ 495417 h 1656098"/>
                  <a:gd name="connsiteX13" fmla="*/ 1473528 w 1656097"/>
                  <a:gd name="connsiteY13" fmla="*/ 602595 h 1656098"/>
                  <a:gd name="connsiteX14" fmla="*/ 1483127 w 1656097"/>
                  <a:gd name="connsiteY14" fmla="*/ 626411 h 1656098"/>
                  <a:gd name="connsiteX15" fmla="*/ 1501984 w 1656097"/>
                  <a:gd name="connsiteY15" fmla="*/ 701032 h 1656098"/>
                  <a:gd name="connsiteX16" fmla="*/ 1656097 w 1656097"/>
                  <a:gd name="connsiteY16" fmla="*/ 734067 h 1656098"/>
                  <a:gd name="connsiteX17" fmla="*/ 1656097 w 1656097"/>
                  <a:gd name="connsiteY17" fmla="*/ 922032 h 1656098"/>
                  <a:gd name="connsiteX18" fmla="*/ 1511749 w 1656097"/>
                  <a:gd name="connsiteY18" fmla="*/ 952973 h 1656098"/>
                  <a:gd name="connsiteX19" fmla="*/ 1506114 w 1656097"/>
                  <a:gd name="connsiteY19" fmla="*/ 989892 h 1656098"/>
                  <a:gd name="connsiteX20" fmla="*/ 1491538 w 1656097"/>
                  <a:gd name="connsiteY20" fmla="*/ 1048074 h 1656098"/>
                  <a:gd name="connsiteX21" fmla="*/ 1485827 w 1656097"/>
                  <a:gd name="connsiteY21" fmla="*/ 1064617 h 1656098"/>
                  <a:gd name="connsiteX22" fmla="*/ 1592152 w 1656097"/>
                  <a:gd name="connsiteY22" fmla="*/ 1160683 h 1656098"/>
                  <a:gd name="connsiteX23" fmla="*/ 1498169 w 1656097"/>
                  <a:gd name="connsiteY23" fmla="*/ 1323465 h 1656098"/>
                  <a:gd name="connsiteX24" fmla="*/ 1367507 w 1656097"/>
                  <a:gd name="connsiteY24" fmla="*/ 1281258 h 1656098"/>
                  <a:gd name="connsiteX25" fmla="*/ 1351398 w 1656097"/>
                  <a:gd name="connsiteY25" fmla="*/ 1303350 h 1656098"/>
                  <a:gd name="connsiteX26" fmla="*/ 1301049 w 1656097"/>
                  <a:gd name="connsiteY26" fmla="*/ 1355691 h 1656098"/>
                  <a:gd name="connsiteX27" fmla="*/ 1282493 w 1656097"/>
                  <a:gd name="connsiteY27" fmla="*/ 1371332 h 1656098"/>
                  <a:gd name="connsiteX28" fmla="*/ 1323465 w 1656097"/>
                  <a:gd name="connsiteY28" fmla="*/ 1498169 h 1656098"/>
                  <a:gd name="connsiteX29" fmla="*/ 1160682 w 1656097"/>
                  <a:gd name="connsiteY29" fmla="*/ 1592152 h 1656098"/>
                  <a:gd name="connsiteX30" fmla="*/ 1074277 w 1656097"/>
                  <a:gd name="connsiteY30" fmla="*/ 1496521 h 1656098"/>
                  <a:gd name="connsiteX31" fmla="*/ 1052042 w 1656097"/>
                  <a:gd name="connsiteY31" fmla="*/ 1505484 h 1656098"/>
                  <a:gd name="connsiteX32" fmla="*/ 948719 w 1656097"/>
                  <a:gd name="connsiteY32" fmla="*/ 1531593 h 1656098"/>
                  <a:gd name="connsiteX33" fmla="*/ 922032 w 1656097"/>
                  <a:gd name="connsiteY33" fmla="*/ 1656098 h 1656098"/>
                  <a:gd name="connsiteX34" fmla="*/ 734066 w 1656097"/>
                  <a:gd name="connsiteY34" fmla="*/ 1656098 h 1656098"/>
                  <a:gd name="connsiteX35" fmla="*/ 707323 w 1656097"/>
                  <a:gd name="connsiteY35" fmla="*/ 1531333 h 1656098"/>
                  <a:gd name="connsiteX36" fmla="*/ 688561 w 1656097"/>
                  <a:gd name="connsiteY36" fmla="*/ 1528470 h 1656098"/>
                  <a:gd name="connsiteX37" fmla="*/ 581645 w 1656097"/>
                  <a:gd name="connsiteY37" fmla="*/ 1496716 h 1656098"/>
                  <a:gd name="connsiteX38" fmla="*/ 495416 w 1656097"/>
                  <a:gd name="connsiteY38" fmla="*/ 1592152 h 1656098"/>
                  <a:gd name="connsiteX39" fmla="*/ 332634 w 1656097"/>
                  <a:gd name="connsiteY39" fmla="*/ 1498169 h 1656098"/>
                  <a:gd name="connsiteX40" fmla="*/ 373389 w 1656097"/>
                  <a:gd name="connsiteY40" fmla="*/ 1372000 h 1656098"/>
                  <a:gd name="connsiteX41" fmla="*/ 293970 w 1656097"/>
                  <a:gd name="connsiteY41" fmla="*/ 1290661 h 1656098"/>
                  <a:gd name="connsiteX42" fmla="*/ 287662 w 1656097"/>
                  <a:gd name="connsiteY42" fmla="*/ 1281558 h 1656098"/>
                  <a:gd name="connsiteX43" fmla="*/ 157930 w 1656097"/>
                  <a:gd name="connsiteY43" fmla="*/ 1323465 h 1656098"/>
                  <a:gd name="connsiteX44" fmla="*/ 63947 w 1656097"/>
                  <a:gd name="connsiteY44" fmla="*/ 1160683 h 1656098"/>
                  <a:gd name="connsiteX45" fmla="*/ 170348 w 1656097"/>
                  <a:gd name="connsiteY45" fmla="*/ 1064548 h 1656098"/>
                  <a:gd name="connsiteX46" fmla="*/ 159896 w 1656097"/>
                  <a:gd name="connsiteY46" fmla="*/ 1031651 h 1656098"/>
                  <a:gd name="connsiteX47" fmla="*/ 144063 w 1656097"/>
                  <a:gd name="connsiteY47" fmla="*/ 952912 h 1656098"/>
                  <a:gd name="connsiteX48" fmla="*/ 0 w 1656097"/>
                  <a:gd name="connsiteY48" fmla="*/ 922032 h 1656098"/>
                  <a:gd name="connsiteX49" fmla="*/ 0 w 1656097"/>
                  <a:gd name="connsiteY49" fmla="*/ 734067 h 1656098"/>
                  <a:gd name="connsiteX50" fmla="*/ 152682 w 1656097"/>
                  <a:gd name="connsiteY50" fmla="*/ 701339 h 1656098"/>
                  <a:gd name="connsiteX51" fmla="*/ 159896 w 1656097"/>
                  <a:gd name="connsiteY51" fmla="*/ 669158 h 1656098"/>
                  <a:gd name="connsiteX52" fmla="*/ 182923 w 1656097"/>
                  <a:gd name="connsiteY52" fmla="*/ 602913 h 1656098"/>
                  <a:gd name="connsiteX53" fmla="*/ 63947 w 1656097"/>
                  <a:gd name="connsiteY53" fmla="*/ 495417 h 1656098"/>
                  <a:gd name="connsiteX54" fmla="*/ 157930 w 1656097"/>
                  <a:gd name="connsiteY54" fmla="*/ 332634 h 1656098"/>
                  <a:gd name="connsiteX55" fmla="*/ 318389 w 1656097"/>
                  <a:gd name="connsiteY55" fmla="*/ 384465 h 1656098"/>
                  <a:gd name="connsiteX56" fmla="*/ 353537 w 1656097"/>
                  <a:gd name="connsiteY56" fmla="*/ 346539 h 1656098"/>
                  <a:gd name="connsiteX57" fmla="*/ 385166 w 1656097"/>
                  <a:gd name="connsiteY57" fmla="*/ 320558 h 1656098"/>
                  <a:gd name="connsiteX58" fmla="*/ 332634 w 1656097"/>
                  <a:gd name="connsiteY58" fmla="*/ 157929 h 1656098"/>
                  <a:gd name="connsiteX59" fmla="*/ 495416 w 1656097"/>
                  <a:gd name="connsiteY59" fmla="*/ 63947 h 1656098"/>
                  <a:gd name="connsiteX60" fmla="*/ 612546 w 1656097"/>
                  <a:gd name="connsiteY60" fmla="*/ 193585 h 1656098"/>
                  <a:gd name="connsiteX61" fmla="*/ 688561 w 1656097"/>
                  <a:gd name="connsiteY61" fmla="*/ 172338 h 1656098"/>
                  <a:gd name="connsiteX62" fmla="*/ 697415 w 1656097"/>
                  <a:gd name="connsiteY62" fmla="*/ 170987 h 165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656097" h="1656098">
                    <a:moveTo>
                      <a:pt x="734066" y="0"/>
                    </a:moveTo>
                    <a:lnTo>
                      <a:pt x="922032" y="0"/>
                    </a:lnTo>
                    <a:lnTo>
                      <a:pt x="958682" y="170987"/>
                    </a:lnTo>
                    <a:lnTo>
                      <a:pt x="967537" y="172338"/>
                    </a:lnTo>
                    <a:lnTo>
                      <a:pt x="1042604" y="194634"/>
                    </a:lnTo>
                    <a:lnTo>
                      <a:pt x="1160682" y="63947"/>
                    </a:lnTo>
                    <a:lnTo>
                      <a:pt x="1323465" y="157929"/>
                    </a:lnTo>
                    <a:lnTo>
                      <a:pt x="1271151" y="319877"/>
                    </a:lnTo>
                    <a:lnTo>
                      <a:pt x="1280994" y="327054"/>
                    </a:lnTo>
                    <a:cubicBezTo>
                      <a:pt x="1299308" y="342918"/>
                      <a:pt x="1316780" y="359726"/>
                      <a:pt x="1333335" y="377405"/>
                    </a:cubicBezTo>
                    <a:lnTo>
                      <a:pt x="1338950" y="384065"/>
                    </a:lnTo>
                    <a:lnTo>
                      <a:pt x="1498169" y="332634"/>
                    </a:lnTo>
                    <a:lnTo>
                      <a:pt x="1592152" y="495417"/>
                    </a:lnTo>
                    <a:lnTo>
                      <a:pt x="1473528" y="602595"/>
                    </a:lnTo>
                    <a:lnTo>
                      <a:pt x="1483127" y="626411"/>
                    </a:lnTo>
                    <a:lnTo>
                      <a:pt x="1501984" y="701032"/>
                    </a:lnTo>
                    <a:lnTo>
                      <a:pt x="1656097" y="734067"/>
                    </a:lnTo>
                    <a:lnTo>
                      <a:pt x="1656097" y="922032"/>
                    </a:lnTo>
                    <a:lnTo>
                      <a:pt x="1511749" y="952973"/>
                    </a:lnTo>
                    <a:lnTo>
                      <a:pt x="1506114" y="989892"/>
                    </a:lnTo>
                    <a:cubicBezTo>
                      <a:pt x="1502081" y="1009604"/>
                      <a:pt x="1497209" y="1029011"/>
                      <a:pt x="1491538" y="1048074"/>
                    </a:cubicBezTo>
                    <a:lnTo>
                      <a:pt x="1485827" y="1064617"/>
                    </a:lnTo>
                    <a:lnTo>
                      <a:pt x="1592152" y="1160683"/>
                    </a:lnTo>
                    <a:lnTo>
                      <a:pt x="1498169" y="1323465"/>
                    </a:lnTo>
                    <a:lnTo>
                      <a:pt x="1367507" y="1281258"/>
                    </a:lnTo>
                    <a:lnTo>
                      <a:pt x="1351398" y="1303350"/>
                    </a:lnTo>
                    <a:cubicBezTo>
                      <a:pt x="1335535" y="1321664"/>
                      <a:pt x="1318727" y="1339136"/>
                      <a:pt x="1301049" y="1355691"/>
                    </a:cubicBezTo>
                    <a:lnTo>
                      <a:pt x="1282493" y="1371332"/>
                    </a:lnTo>
                    <a:lnTo>
                      <a:pt x="1323465" y="1498169"/>
                    </a:lnTo>
                    <a:lnTo>
                      <a:pt x="1160682" y="1592152"/>
                    </a:lnTo>
                    <a:lnTo>
                      <a:pt x="1074277" y="1496521"/>
                    </a:lnTo>
                    <a:lnTo>
                      <a:pt x="1052042" y="1505484"/>
                    </a:lnTo>
                    <a:lnTo>
                      <a:pt x="948719" y="1531593"/>
                    </a:lnTo>
                    <a:lnTo>
                      <a:pt x="922032" y="1656098"/>
                    </a:lnTo>
                    <a:lnTo>
                      <a:pt x="734066" y="1656098"/>
                    </a:lnTo>
                    <a:lnTo>
                      <a:pt x="707323" y="1531333"/>
                    </a:lnTo>
                    <a:lnTo>
                      <a:pt x="688561" y="1528470"/>
                    </a:lnTo>
                    <a:lnTo>
                      <a:pt x="581645" y="1496716"/>
                    </a:lnTo>
                    <a:lnTo>
                      <a:pt x="495416" y="1592152"/>
                    </a:lnTo>
                    <a:lnTo>
                      <a:pt x="332634" y="1498169"/>
                    </a:lnTo>
                    <a:lnTo>
                      <a:pt x="373389" y="1372000"/>
                    </a:lnTo>
                    <a:lnTo>
                      <a:pt x="293970" y="1290661"/>
                    </a:lnTo>
                    <a:lnTo>
                      <a:pt x="287662" y="1281558"/>
                    </a:lnTo>
                    <a:lnTo>
                      <a:pt x="157930" y="1323465"/>
                    </a:lnTo>
                    <a:lnTo>
                      <a:pt x="63947" y="1160683"/>
                    </a:lnTo>
                    <a:lnTo>
                      <a:pt x="170348" y="1064548"/>
                    </a:lnTo>
                    <a:lnTo>
                      <a:pt x="159896" y="1031651"/>
                    </a:lnTo>
                    <a:lnTo>
                      <a:pt x="144063" y="952912"/>
                    </a:lnTo>
                    <a:lnTo>
                      <a:pt x="0" y="922032"/>
                    </a:lnTo>
                    <a:lnTo>
                      <a:pt x="0" y="734067"/>
                    </a:lnTo>
                    <a:lnTo>
                      <a:pt x="152682" y="701339"/>
                    </a:lnTo>
                    <a:lnTo>
                      <a:pt x="159896" y="669158"/>
                    </a:lnTo>
                    <a:lnTo>
                      <a:pt x="182923" y="602913"/>
                    </a:lnTo>
                    <a:lnTo>
                      <a:pt x="63947" y="495417"/>
                    </a:lnTo>
                    <a:lnTo>
                      <a:pt x="157930" y="332634"/>
                    </a:lnTo>
                    <a:lnTo>
                      <a:pt x="318389" y="384465"/>
                    </a:lnTo>
                    <a:lnTo>
                      <a:pt x="353537" y="346539"/>
                    </a:lnTo>
                    <a:lnTo>
                      <a:pt x="385166" y="320558"/>
                    </a:lnTo>
                    <a:lnTo>
                      <a:pt x="332634" y="157929"/>
                    </a:lnTo>
                    <a:lnTo>
                      <a:pt x="495416" y="63947"/>
                    </a:lnTo>
                    <a:lnTo>
                      <a:pt x="612546" y="193585"/>
                    </a:lnTo>
                    <a:lnTo>
                      <a:pt x="688561" y="172338"/>
                    </a:lnTo>
                    <a:lnTo>
                      <a:pt x="697415" y="170987"/>
                    </a:lnTo>
                    <a:close/>
                  </a:path>
                </a:pathLst>
              </a:custGeom>
              <a:gradFill>
                <a:gsLst>
                  <a:gs pos="0">
                    <a:schemeClr val="bg1"/>
                  </a:gs>
                  <a:gs pos="100000">
                    <a:srgbClr val="E2E2E2"/>
                  </a:gs>
                </a:gsLst>
                <a:lin ang="2700000" scaled="1"/>
              </a:gradFill>
              <a:ln>
                <a:noFill/>
              </a:ln>
              <a:effectLst>
                <a:outerShdw blurRad="190500" dist="889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77" name="椭圆 76"/>
              <p:cNvSpPr/>
              <p:nvPr/>
            </p:nvSpPr>
            <p:spPr>
              <a:xfrm>
                <a:off x="5189938" y="1995474"/>
                <a:ext cx="1129900" cy="1129900"/>
              </a:xfrm>
              <a:prstGeom prst="ellipse">
                <a:avLst/>
              </a:prstGeom>
              <a:gradFill>
                <a:gsLst>
                  <a:gs pos="0">
                    <a:srgbClr val="E30613"/>
                  </a:gs>
                  <a:gs pos="100000">
                    <a:srgbClr val="81040B"/>
                  </a:gs>
                </a:gsLst>
                <a:lin ang="3600000" scaled="0"/>
              </a:gradFill>
              <a:ln>
                <a:noFill/>
              </a:ln>
              <a:effectLst>
                <a:innerShdw blurRad="88900" dist="381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椭圆 77"/>
              <p:cNvSpPr/>
              <p:nvPr/>
            </p:nvSpPr>
            <p:spPr>
              <a:xfrm>
                <a:off x="5313048" y="2122912"/>
                <a:ext cx="883681" cy="883682"/>
              </a:xfrm>
              <a:prstGeom prst="ellipse">
                <a:avLst/>
              </a:prstGeom>
              <a:gradFill>
                <a:gsLst>
                  <a:gs pos="0">
                    <a:schemeClr val="bg1">
                      <a:lumMod val="85000"/>
                    </a:schemeClr>
                  </a:gs>
                  <a:gs pos="100000">
                    <a:schemeClr val="bg1"/>
                  </a:gs>
                </a:gsLst>
                <a:lin ang="2700000" scaled="1"/>
              </a:gradFill>
              <a:ln w="25400">
                <a:gradFill flip="none" rotWithShape="1">
                  <a:gsLst>
                    <a:gs pos="100000">
                      <a:schemeClr val="bg1">
                        <a:lumMod val="85000"/>
                      </a:schemeClr>
                    </a:gs>
                    <a:gs pos="0">
                      <a:schemeClr val="bg1"/>
                    </a:gs>
                  </a:gsLst>
                  <a:lin ang="2700000" scaled="1"/>
                  <a:tileRect/>
                </a:gradFill>
              </a:ln>
              <a:effectLst>
                <a:outerShdw blurRad="889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2" name="文本框 91"/>
            <p:cNvSpPr txBox="1"/>
            <p:nvPr/>
          </p:nvSpPr>
          <p:spPr>
            <a:xfrm>
              <a:off x="6457054" y="3559765"/>
              <a:ext cx="937401" cy="769441"/>
            </a:xfrm>
            <a:prstGeom prst="rect">
              <a:avLst/>
            </a:prstGeom>
            <a:noFill/>
          </p:spPr>
          <p:txBody>
            <a:bodyPr wrap="square" rtlCol="0">
              <a:spAutoFit/>
            </a:bodyPr>
            <a:lstStyle/>
            <a:p>
              <a:pPr algn="ctr"/>
              <a:r>
                <a:rPr lang="en-US" altLang="zh-CN" sz="4400" dirty="0">
                  <a:gradFill>
                    <a:gsLst>
                      <a:gs pos="0">
                        <a:srgbClr val="E30613"/>
                      </a:gs>
                      <a:gs pos="100000">
                        <a:srgbClr val="81040B"/>
                      </a:gs>
                    </a:gsLst>
                    <a:lin ang="3600000" scaled="0"/>
                  </a:gradFill>
                  <a:latin typeface="Impact" panose="020B0806030902050204" pitchFamily="2" charset="0"/>
                </a:rPr>
                <a:t>01</a:t>
              </a:r>
              <a:endParaRPr lang="zh-CN" altLang="en-US" sz="4400" dirty="0">
                <a:gradFill>
                  <a:gsLst>
                    <a:gs pos="0">
                      <a:srgbClr val="E30613"/>
                    </a:gs>
                    <a:gs pos="100000">
                      <a:srgbClr val="81040B"/>
                    </a:gs>
                  </a:gsLst>
                  <a:lin ang="3600000" scaled="0"/>
                </a:gradFill>
                <a:latin typeface="Impact" panose="020B0806030902050204" pitchFamily="2" charset="0"/>
              </a:endParaRPr>
            </a:p>
          </p:txBody>
        </p:sp>
      </p:grpSp>
      <p:grpSp>
        <p:nvGrpSpPr>
          <p:cNvPr id="5" name="组合 4"/>
          <p:cNvGrpSpPr/>
          <p:nvPr/>
        </p:nvGrpSpPr>
        <p:grpSpPr>
          <a:xfrm>
            <a:off x="4190779" y="3180706"/>
            <a:ext cx="1572839" cy="1572839"/>
            <a:chOff x="4190779" y="3180706"/>
            <a:chExt cx="1572839" cy="1572839"/>
          </a:xfrm>
        </p:grpSpPr>
        <p:grpSp>
          <p:nvGrpSpPr>
            <p:cNvPr id="83" name="组合 82"/>
            <p:cNvGrpSpPr/>
            <p:nvPr/>
          </p:nvGrpSpPr>
          <p:grpSpPr>
            <a:xfrm>
              <a:off x="4190779" y="3180706"/>
              <a:ext cx="1572839" cy="1572839"/>
              <a:chOff x="4926840" y="1732375"/>
              <a:chExt cx="1656097" cy="1656098"/>
            </a:xfrm>
          </p:grpSpPr>
          <p:sp>
            <p:nvSpPr>
              <p:cNvPr id="84" name="任意多边形 83"/>
              <p:cNvSpPr/>
              <p:nvPr/>
            </p:nvSpPr>
            <p:spPr>
              <a:xfrm>
                <a:off x="4926840" y="1732375"/>
                <a:ext cx="1656097" cy="1656098"/>
              </a:xfrm>
              <a:custGeom>
                <a:avLst/>
                <a:gdLst>
                  <a:gd name="connsiteX0" fmla="*/ 734066 w 1656097"/>
                  <a:gd name="connsiteY0" fmla="*/ 0 h 1656098"/>
                  <a:gd name="connsiteX1" fmla="*/ 922032 w 1656097"/>
                  <a:gd name="connsiteY1" fmla="*/ 0 h 1656098"/>
                  <a:gd name="connsiteX2" fmla="*/ 958682 w 1656097"/>
                  <a:gd name="connsiteY2" fmla="*/ 170987 h 1656098"/>
                  <a:gd name="connsiteX3" fmla="*/ 967537 w 1656097"/>
                  <a:gd name="connsiteY3" fmla="*/ 172338 h 1656098"/>
                  <a:gd name="connsiteX4" fmla="*/ 1042604 w 1656097"/>
                  <a:gd name="connsiteY4" fmla="*/ 194634 h 1656098"/>
                  <a:gd name="connsiteX5" fmla="*/ 1160682 w 1656097"/>
                  <a:gd name="connsiteY5" fmla="*/ 63947 h 1656098"/>
                  <a:gd name="connsiteX6" fmla="*/ 1323465 w 1656097"/>
                  <a:gd name="connsiteY6" fmla="*/ 157929 h 1656098"/>
                  <a:gd name="connsiteX7" fmla="*/ 1271151 w 1656097"/>
                  <a:gd name="connsiteY7" fmla="*/ 319877 h 1656098"/>
                  <a:gd name="connsiteX8" fmla="*/ 1280994 w 1656097"/>
                  <a:gd name="connsiteY8" fmla="*/ 327054 h 1656098"/>
                  <a:gd name="connsiteX9" fmla="*/ 1333335 w 1656097"/>
                  <a:gd name="connsiteY9" fmla="*/ 377405 h 1656098"/>
                  <a:gd name="connsiteX10" fmla="*/ 1338950 w 1656097"/>
                  <a:gd name="connsiteY10" fmla="*/ 384065 h 1656098"/>
                  <a:gd name="connsiteX11" fmla="*/ 1498169 w 1656097"/>
                  <a:gd name="connsiteY11" fmla="*/ 332634 h 1656098"/>
                  <a:gd name="connsiteX12" fmla="*/ 1592152 w 1656097"/>
                  <a:gd name="connsiteY12" fmla="*/ 495417 h 1656098"/>
                  <a:gd name="connsiteX13" fmla="*/ 1473528 w 1656097"/>
                  <a:gd name="connsiteY13" fmla="*/ 602595 h 1656098"/>
                  <a:gd name="connsiteX14" fmla="*/ 1483127 w 1656097"/>
                  <a:gd name="connsiteY14" fmla="*/ 626411 h 1656098"/>
                  <a:gd name="connsiteX15" fmla="*/ 1501984 w 1656097"/>
                  <a:gd name="connsiteY15" fmla="*/ 701032 h 1656098"/>
                  <a:gd name="connsiteX16" fmla="*/ 1656097 w 1656097"/>
                  <a:gd name="connsiteY16" fmla="*/ 734067 h 1656098"/>
                  <a:gd name="connsiteX17" fmla="*/ 1656097 w 1656097"/>
                  <a:gd name="connsiteY17" fmla="*/ 922032 h 1656098"/>
                  <a:gd name="connsiteX18" fmla="*/ 1511749 w 1656097"/>
                  <a:gd name="connsiteY18" fmla="*/ 952973 h 1656098"/>
                  <a:gd name="connsiteX19" fmla="*/ 1506114 w 1656097"/>
                  <a:gd name="connsiteY19" fmla="*/ 989892 h 1656098"/>
                  <a:gd name="connsiteX20" fmla="*/ 1491538 w 1656097"/>
                  <a:gd name="connsiteY20" fmla="*/ 1048074 h 1656098"/>
                  <a:gd name="connsiteX21" fmla="*/ 1485827 w 1656097"/>
                  <a:gd name="connsiteY21" fmla="*/ 1064617 h 1656098"/>
                  <a:gd name="connsiteX22" fmla="*/ 1592152 w 1656097"/>
                  <a:gd name="connsiteY22" fmla="*/ 1160683 h 1656098"/>
                  <a:gd name="connsiteX23" fmla="*/ 1498169 w 1656097"/>
                  <a:gd name="connsiteY23" fmla="*/ 1323465 h 1656098"/>
                  <a:gd name="connsiteX24" fmla="*/ 1367507 w 1656097"/>
                  <a:gd name="connsiteY24" fmla="*/ 1281258 h 1656098"/>
                  <a:gd name="connsiteX25" fmla="*/ 1351398 w 1656097"/>
                  <a:gd name="connsiteY25" fmla="*/ 1303350 h 1656098"/>
                  <a:gd name="connsiteX26" fmla="*/ 1301049 w 1656097"/>
                  <a:gd name="connsiteY26" fmla="*/ 1355691 h 1656098"/>
                  <a:gd name="connsiteX27" fmla="*/ 1282493 w 1656097"/>
                  <a:gd name="connsiteY27" fmla="*/ 1371332 h 1656098"/>
                  <a:gd name="connsiteX28" fmla="*/ 1323465 w 1656097"/>
                  <a:gd name="connsiteY28" fmla="*/ 1498169 h 1656098"/>
                  <a:gd name="connsiteX29" fmla="*/ 1160682 w 1656097"/>
                  <a:gd name="connsiteY29" fmla="*/ 1592152 h 1656098"/>
                  <a:gd name="connsiteX30" fmla="*/ 1074277 w 1656097"/>
                  <a:gd name="connsiteY30" fmla="*/ 1496521 h 1656098"/>
                  <a:gd name="connsiteX31" fmla="*/ 1052042 w 1656097"/>
                  <a:gd name="connsiteY31" fmla="*/ 1505484 h 1656098"/>
                  <a:gd name="connsiteX32" fmla="*/ 948719 w 1656097"/>
                  <a:gd name="connsiteY32" fmla="*/ 1531593 h 1656098"/>
                  <a:gd name="connsiteX33" fmla="*/ 922032 w 1656097"/>
                  <a:gd name="connsiteY33" fmla="*/ 1656098 h 1656098"/>
                  <a:gd name="connsiteX34" fmla="*/ 734066 w 1656097"/>
                  <a:gd name="connsiteY34" fmla="*/ 1656098 h 1656098"/>
                  <a:gd name="connsiteX35" fmla="*/ 707323 w 1656097"/>
                  <a:gd name="connsiteY35" fmla="*/ 1531333 h 1656098"/>
                  <a:gd name="connsiteX36" fmla="*/ 688561 w 1656097"/>
                  <a:gd name="connsiteY36" fmla="*/ 1528470 h 1656098"/>
                  <a:gd name="connsiteX37" fmla="*/ 581645 w 1656097"/>
                  <a:gd name="connsiteY37" fmla="*/ 1496716 h 1656098"/>
                  <a:gd name="connsiteX38" fmla="*/ 495416 w 1656097"/>
                  <a:gd name="connsiteY38" fmla="*/ 1592152 h 1656098"/>
                  <a:gd name="connsiteX39" fmla="*/ 332634 w 1656097"/>
                  <a:gd name="connsiteY39" fmla="*/ 1498169 h 1656098"/>
                  <a:gd name="connsiteX40" fmla="*/ 373389 w 1656097"/>
                  <a:gd name="connsiteY40" fmla="*/ 1372000 h 1656098"/>
                  <a:gd name="connsiteX41" fmla="*/ 293970 w 1656097"/>
                  <a:gd name="connsiteY41" fmla="*/ 1290661 h 1656098"/>
                  <a:gd name="connsiteX42" fmla="*/ 287662 w 1656097"/>
                  <a:gd name="connsiteY42" fmla="*/ 1281558 h 1656098"/>
                  <a:gd name="connsiteX43" fmla="*/ 157930 w 1656097"/>
                  <a:gd name="connsiteY43" fmla="*/ 1323465 h 1656098"/>
                  <a:gd name="connsiteX44" fmla="*/ 63947 w 1656097"/>
                  <a:gd name="connsiteY44" fmla="*/ 1160683 h 1656098"/>
                  <a:gd name="connsiteX45" fmla="*/ 170348 w 1656097"/>
                  <a:gd name="connsiteY45" fmla="*/ 1064548 h 1656098"/>
                  <a:gd name="connsiteX46" fmla="*/ 159896 w 1656097"/>
                  <a:gd name="connsiteY46" fmla="*/ 1031651 h 1656098"/>
                  <a:gd name="connsiteX47" fmla="*/ 144063 w 1656097"/>
                  <a:gd name="connsiteY47" fmla="*/ 952912 h 1656098"/>
                  <a:gd name="connsiteX48" fmla="*/ 0 w 1656097"/>
                  <a:gd name="connsiteY48" fmla="*/ 922032 h 1656098"/>
                  <a:gd name="connsiteX49" fmla="*/ 0 w 1656097"/>
                  <a:gd name="connsiteY49" fmla="*/ 734067 h 1656098"/>
                  <a:gd name="connsiteX50" fmla="*/ 152682 w 1656097"/>
                  <a:gd name="connsiteY50" fmla="*/ 701339 h 1656098"/>
                  <a:gd name="connsiteX51" fmla="*/ 159896 w 1656097"/>
                  <a:gd name="connsiteY51" fmla="*/ 669158 h 1656098"/>
                  <a:gd name="connsiteX52" fmla="*/ 182923 w 1656097"/>
                  <a:gd name="connsiteY52" fmla="*/ 602913 h 1656098"/>
                  <a:gd name="connsiteX53" fmla="*/ 63947 w 1656097"/>
                  <a:gd name="connsiteY53" fmla="*/ 495417 h 1656098"/>
                  <a:gd name="connsiteX54" fmla="*/ 157930 w 1656097"/>
                  <a:gd name="connsiteY54" fmla="*/ 332634 h 1656098"/>
                  <a:gd name="connsiteX55" fmla="*/ 318389 w 1656097"/>
                  <a:gd name="connsiteY55" fmla="*/ 384465 h 1656098"/>
                  <a:gd name="connsiteX56" fmla="*/ 353537 w 1656097"/>
                  <a:gd name="connsiteY56" fmla="*/ 346539 h 1656098"/>
                  <a:gd name="connsiteX57" fmla="*/ 385166 w 1656097"/>
                  <a:gd name="connsiteY57" fmla="*/ 320558 h 1656098"/>
                  <a:gd name="connsiteX58" fmla="*/ 332634 w 1656097"/>
                  <a:gd name="connsiteY58" fmla="*/ 157929 h 1656098"/>
                  <a:gd name="connsiteX59" fmla="*/ 495416 w 1656097"/>
                  <a:gd name="connsiteY59" fmla="*/ 63947 h 1656098"/>
                  <a:gd name="connsiteX60" fmla="*/ 612546 w 1656097"/>
                  <a:gd name="connsiteY60" fmla="*/ 193585 h 1656098"/>
                  <a:gd name="connsiteX61" fmla="*/ 688561 w 1656097"/>
                  <a:gd name="connsiteY61" fmla="*/ 172338 h 1656098"/>
                  <a:gd name="connsiteX62" fmla="*/ 697415 w 1656097"/>
                  <a:gd name="connsiteY62" fmla="*/ 170987 h 165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656097" h="1656098">
                    <a:moveTo>
                      <a:pt x="734066" y="0"/>
                    </a:moveTo>
                    <a:lnTo>
                      <a:pt x="922032" y="0"/>
                    </a:lnTo>
                    <a:lnTo>
                      <a:pt x="958682" y="170987"/>
                    </a:lnTo>
                    <a:lnTo>
                      <a:pt x="967537" y="172338"/>
                    </a:lnTo>
                    <a:lnTo>
                      <a:pt x="1042604" y="194634"/>
                    </a:lnTo>
                    <a:lnTo>
                      <a:pt x="1160682" y="63947"/>
                    </a:lnTo>
                    <a:lnTo>
                      <a:pt x="1323465" y="157929"/>
                    </a:lnTo>
                    <a:lnTo>
                      <a:pt x="1271151" y="319877"/>
                    </a:lnTo>
                    <a:lnTo>
                      <a:pt x="1280994" y="327054"/>
                    </a:lnTo>
                    <a:cubicBezTo>
                      <a:pt x="1299308" y="342918"/>
                      <a:pt x="1316780" y="359726"/>
                      <a:pt x="1333335" y="377405"/>
                    </a:cubicBezTo>
                    <a:lnTo>
                      <a:pt x="1338950" y="384065"/>
                    </a:lnTo>
                    <a:lnTo>
                      <a:pt x="1498169" y="332634"/>
                    </a:lnTo>
                    <a:lnTo>
                      <a:pt x="1592152" y="495417"/>
                    </a:lnTo>
                    <a:lnTo>
                      <a:pt x="1473528" y="602595"/>
                    </a:lnTo>
                    <a:lnTo>
                      <a:pt x="1483127" y="626411"/>
                    </a:lnTo>
                    <a:lnTo>
                      <a:pt x="1501984" y="701032"/>
                    </a:lnTo>
                    <a:lnTo>
                      <a:pt x="1656097" y="734067"/>
                    </a:lnTo>
                    <a:lnTo>
                      <a:pt x="1656097" y="922032"/>
                    </a:lnTo>
                    <a:lnTo>
                      <a:pt x="1511749" y="952973"/>
                    </a:lnTo>
                    <a:lnTo>
                      <a:pt x="1506114" y="989892"/>
                    </a:lnTo>
                    <a:cubicBezTo>
                      <a:pt x="1502081" y="1009604"/>
                      <a:pt x="1497209" y="1029011"/>
                      <a:pt x="1491538" y="1048074"/>
                    </a:cubicBezTo>
                    <a:lnTo>
                      <a:pt x="1485827" y="1064617"/>
                    </a:lnTo>
                    <a:lnTo>
                      <a:pt x="1592152" y="1160683"/>
                    </a:lnTo>
                    <a:lnTo>
                      <a:pt x="1498169" y="1323465"/>
                    </a:lnTo>
                    <a:lnTo>
                      <a:pt x="1367507" y="1281258"/>
                    </a:lnTo>
                    <a:lnTo>
                      <a:pt x="1351398" y="1303350"/>
                    </a:lnTo>
                    <a:cubicBezTo>
                      <a:pt x="1335535" y="1321664"/>
                      <a:pt x="1318727" y="1339136"/>
                      <a:pt x="1301049" y="1355691"/>
                    </a:cubicBezTo>
                    <a:lnTo>
                      <a:pt x="1282493" y="1371332"/>
                    </a:lnTo>
                    <a:lnTo>
                      <a:pt x="1323465" y="1498169"/>
                    </a:lnTo>
                    <a:lnTo>
                      <a:pt x="1160682" y="1592152"/>
                    </a:lnTo>
                    <a:lnTo>
                      <a:pt x="1074277" y="1496521"/>
                    </a:lnTo>
                    <a:lnTo>
                      <a:pt x="1052042" y="1505484"/>
                    </a:lnTo>
                    <a:lnTo>
                      <a:pt x="948719" y="1531593"/>
                    </a:lnTo>
                    <a:lnTo>
                      <a:pt x="922032" y="1656098"/>
                    </a:lnTo>
                    <a:lnTo>
                      <a:pt x="734066" y="1656098"/>
                    </a:lnTo>
                    <a:lnTo>
                      <a:pt x="707323" y="1531333"/>
                    </a:lnTo>
                    <a:lnTo>
                      <a:pt x="688561" y="1528470"/>
                    </a:lnTo>
                    <a:lnTo>
                      <a:pt x="581645" y="1496716"/>
                    </a:lnTo>
                    <a:lnTo>
                      <a:pt x="495416" y="1592152"/>
                    </a:lnTo>
                    <a:lnTo>
                      <a:pt x="332634" y="1498169"/>
                    </a:lnTo>
                    <a:lnTo>
                      <a:pt x="373389" y="1372000"/>
                    </a:lnTo>
                    <a:lnTo>
                      <a:pt x="293970" y="1290661"/>
                    </a:lnTo>
                    <a:lnTo>
                      <a:pt x="287662" y="1281558"/>
                    </a:lnTo>
                    <a:lnTo>
                      <a:pt x="157930" y="1323465"/>
                    </a:lnTo>
                    <a:lnTo>
                      <a:pt x="63947" y="1160683"/>
                    </a:lnTo>
                    <a:lnTo>
                      <a:pt x="170348" y="1064548"/>
                    </a:lnTo>
                    <a:lnTo>
                      <a:pt x="159896" y="1031651"/>
                    </a:lnTo>
                    <a:lnTo>
                      <a:pt x="144063" y="952912"/>
                    </a:lnTo>
                    <a:lnTo>
                      <a:pt x="0" y="922032"/>
                    </a:lnTo>
                    <a:lnTo>
                      <a:pt x="0" y="734067"/>
                    </a:lnTo>
                    <a:lnTo>
                      <a:pt x="152682" y="701339"/>
                    </a:lnTo>
                    <a:lnTo>
                      <a:pt x="159896" y="669158"/>
                    </a:lnTo>
                    <a:lnTo>
                      <a:pt x="182923" y="602913"/>
                    </a:lnTo>
                    <a:lnTo>
                      <a:pt x="63947" y="495417"/>
                    </a:lnTo>
                    <a:lnTo>
                      <a:pt x="157930" y="332634"/>
                    </a:lnTo>
                    <a:lnTo>
                      <a:pt x="318389" y="384465"/>
                    </a:lnTo>
                    <a:lnTo>
                      <a:pt x="353537" y="346539"/>
                    </a:lnTo>
                    <a:lnTo>
                      <a:pt x="385166" y="320558"/>
                    </a:lnTo>
                    <a:lnTo>
                      <a:pt x="332634" y="157929"/>
                    </a:lnTo>
                    <a:lnTo>
                      <a:pt x="495416" y="63947"/>
                    </a:lnTo>
                    <a:lnTo>
                      <a:pt x="612546" y="193585"/>
                    </a:lnTo>
                    <a:lnTo>
                      <a:pt x="688561" y="172338"/>
                    </a:lnTo>
                    <a:lnTo>
                      <a:pt x="697415" y="170987"/>
                    </a:lnTo>
                    <a:close/>
                  </a:path>
                </a:pathLst>
              </a:custGeom>
              <a:gradFill>
                <a:gsLst>
                  <a:gs pos="0">
                    <a:schemeClr val="bg1"/>
                  </a:gs>
                  <a:gs pos="100000">
                    <a:srgbClr val="E2E2E2"/>
                  </a:gs>
                </a:gsLst>
                <a:lin ang="2700000" scaled="1"/>
              </a:gradFill>
              <a:ln>
                <a:noFill/>
              </a:ln>
              <a:effectLst>
                <a:outerShdw blurRad="190500" dist="889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85" name="椭圆 84"/>
              <p:cNvSpPr/>
              <p:nvPr/>
            </p:nvSpPr>
            <p:spPr>
              <a:xfrm>
                <a:off x="5189938" y="1995474"/>
                <a:ext cx="1129900" cy="1129900"/>
              </a:xfrm>
              <a:prstGeom prst="ellipse">
                <a:avLst/>
              </a:prstGeom>
              <a:gradFill>
                <a:gsLst>
                  <a:gs pos="0">
                    <a:srgbClr val="E30613"/>
                  </a:gs>
                  <a:gs pos="100000">
                    <a:srgbClr val="81040B"/>
                  </a:gs>
                </a:gsLst>
                <a:lin ang="3600000" scaled="0"/>
              </a:gradFill>
              <a:ln>
                <a:noFill/>
              </a:ln>
              <a:effectLst>
                <a:innerShdw blurRad="88900" dist="381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椭圆 85"/>
              <p:cNvSpPr/>
              <p:nvPr/>
            </p:nvSpPr>
            <p:spPr>
              <a:xfrm>
                <a:off x="5313048" y="2122912"/>
                <a:ext cx="883681" cy="883682"/>
              </a:xfrm>
              <a:prstGeom prst="ellipse">
                <a:avLst/>
              </a:prstGeom>
              <a:gradFill>
                <a:gsLst>
                  <a:gs pos="0">
                    <a:schemeClr val="bg1">
                      <a:lumMod val="85000"/>
                    </a:schemeClr>
                  </a:gs>
                  <a:gs pos="100000">
                    <a:schemeClr val="bg1"/>
                  </a:gs>
                </a:gsLst>
                <a:lin ang="2700000" scaled="1"/>
              </a:gradFill>
              <a:ln w="25400">
                <a:gradFill flip="none" rotWithShape="1">
                  <a:gsLst>
                    <a:gs pos="100000">
                      <a:schemeClr val="bg1">
                        <a:lumMod val="85000"/>
                      </a:schemeClr>
                    </a:gs>
                    <a:gs pos="0">
                      <a:schemeClr val="bg1"/>
                    </a:gs>
                  </a:gsLst>
                  <a:lin ang="2700000" scaled="1"/>
                  <a:tileRect/>
                </a:gradFill>
              </a:ln>
              <a:effectLst>
                <a:outerShdw blurRad="889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5" name="文本框 94"/>
            <p:cNvSpPr txBox="1"/>
            <p:nvPr/>
          </p:nvSpPr>
          <p:spPr>
            <a:xfrm>
              <a:off x="4508497" y="3673122"/>
              <a:ext cx="937401" cy="553998"/>
            </a:xfrm>
            <a:prstGeom prst="rect">
              <a:avLst/>
            </a:prstGeom>
            <a:noFill/>
          </p:spPr>
          <p:txBody>
            <a:bodyPr wrap="square" rtlCol="0">
              <a:spAutoFit/>
            </a:bodyPr>
            <a:lstStyle/>
            <a:p>
              <a:pPr algn="ctr"/>
              <a:r>
                <a:rPr lang="en-US" altLang="zh-CN" sz="3000" dirty="0">
                  <a:gradFill>
                    <a:gsLst>
                      <a:gs pos="0">
                        <a:srgbClr val="E30613"/>
                      </a:gs>
                      <a:gs pos="100000">
                        <a:srgbClr val="81040B"/>
                      </a:gs>
                    </a:gsLst>
                    <a:lin ang="3600000" scaled="0"/>
                  </a:gradFill>
                  <a:latin typeface="Impact" panose="020B0806030902050204" pitchFamily="2" charset="0"/>
                </a:rPr>
                <a:t>03</a:t>
              </a:r>
              <a:endParaRPr lang="zh-CN" altLang="en-US" sz="3000" dirty="0">
                <a:gradFill>
                  <a:gsLst>
                    <a:gs pos="0">
                      <a:srgbClr val="E30613"/>
                    </a:gs>
                    <a:gs pos="100000">
                      <a:srgbClr val="81040B"/>
                    </a:gs>
                  </a:gsLst>
                  <a:lin ang="3600000" scaled="0"/>
                </a:gradFill>
                <a:latin typeface="Impact" panose="020B0806030902050204" pitchFamily="2" charset="0"/>
              </a:endParaRPr>
            </a:p>
          </p:txBody>
        </p:sp>
      </p:grpSp>
      <p:grpSp>
        <p:nvGrpSpPr>
          <p:cNvPr id="4" name="组合 3"/>
          <p:cNvGrpSpPr/>
          <p:nvPr/>
        </p:nvGrpSpPr>
        <p:grpSpPr>
          <a:xfrm>
            <a:off x="5022174" y="1908580"/>
            <a:ext cx="1366172" cy="1366172"/>
            <a:chOff x="5022174" y="1908580"/>
            <a:chExt cx="1366172" cy="1366172"/>
          </a:xfrm>
        </p:grpSpPr>
        <p:grpSp>
          <p:nvGrpSpPr>
            <p:cNvPr id="79" name="组合 78"/>
            <p:cNvGrpSpPr/>
            <p:nvPr/>
          </p:nvGrpSpPr>
          <p:grpSpPr>
            <a:xfrm>
              <a:off x="5022174" y="1908580"/>
              <a:ext cx="1366172" cy="1366172"/>
              <a:chOff x="4926840" y="1732375"/>
              <a:chExt cx="1656097" cy="1656098"/>
            </a:xfrm>
          </p:grpSpPr>
          <p:sp>
            <p:nvSpPr>
              <p:cNvPr id="80" name="任意多边形 79"/>
              <p:cNvSpPr/>
              <p:nvPr/>
            </p:nvSpPr>
            <p:spPr>
              <a:xfrm>
                <a:off x="4926840" y="1732375"/>
                <a:ext cx="1656097" cy="1656098"/>
              </a:xfrm>
              <a:custGeom>
                <a:avLst/>
                <a:gdLst>
                  <a:gd name="connsiteX0" fmla="*/ 734066 w 1656097"/>
                  <a:gd name="connsiteY0" fmla="*/ 0 h 1656098"/>
                  <a:gd name="connsiteX1" fmla="*/ 922032 w 1656097"/>
                  <a:gd name="connsiteY1" fmla="*/ 0 h 1656098"/>
                  <a:gd name="connsiteX2" fmla="*/ 958682 w 1656097"/>
                  <a:gd name="connsiteY2" fmla="*/ 170987 h 1656098"/>
                  <a:gd name="connsiteX3" fmla="*/ 967537 w 1656097"/>
                  <a:gd name="connsiteY3" fmla="*/ 172338 h 1656098"/>
                  <a:gd name="connsiteX4" fmla="*/ 1042604 w 1656097"/>
                  <a:gd name="connsiteY4" fmla="*/ 194634 h 1656098"/>
                  <a:gd name="connsiteX5" fmla="*/ 1160682 w 1656097"/>
                  <a:gd name="connsiteY5" fmla="*/ 63947 h 1656098"/>
                  <a:gd name="connsiteX6" fmla="*/ 1323465 w 1656097"/>
                  <a:gd name="connsiteY6" fmla="*/ 157929 h 1656098"/>
                  <a:gd name="connsiteX7" fmla="*/ 1271151 w 1656097"/>
                  <a:gd name="connsiteY7" fmla="*/ 319877 h 1656098"/>
                  <a:gd name="connsiteX8" fmla="*/ 1280994 w 1656097"/>
                  <a:gd name="connsiteY8" fmla="*/ 327054 h 1656098"/>
                  <a:gd name="connsiteX9" fmla="*/ 1333335 w 1656097"/>
                  <a:gd name="connsiteY9" fmla="*/ 377405 h 1656098"/>
                  <a:gd name="connsiteX10" fmla="*/ 1338950 w 1656097"/>
                  <a:gd name="connsiteY10" fmla="*/ 384065 h 1656098"/>
                  <a:gd name="connsiteX11" fmla="*/ 1498169 w 1656097"/>
                  <a:gd name="connsiteY11" fmla="*/ 332634 h 1656098"/>
                  <a:gd name="connsiteX12" fmla="*/ 1592152 w 1656097"/>
                  <a:gd name="connsiteY12" fmla="*/ 495417 h 1656098"/>
                  <a:gd name="connsiteX13" fmla="*/ 1473528 w 1656097"/>
                  <a:gd name="connsiteY13" fmla="*/ 602595 h 1656098"/>
                  <a:gd name="connsiteX14" fmla="*/ 1483127 w 1656097"/>
                  <a:gd name="connsiteY14" fmla="*/ 626411 h 1656098"/>
                  <a:gd name="connsiteX15" fmla="*/ 1501984 w 1656097"/>
                  <a:gd name="connsiteY15" fmla="*/ 701032 h 1656098"/>
                  <a:gd name="connsiteX16" fmla="*/ 1656097 w 1656097"/>
                  <a:gd name="connsiteY16" fmla="*/ 734067 h 1656098"/>
                  <a:gd name="connsiteX17" fmla="*/ 1656097 w 1656097"/>
                  <a:gd name="connsiteY17" fmla="*/ 922032 h 1656098"/>
                  <a:gd name="connsiteX18" fmla="*/ 1511749 w 1656097"/>
                  <a:gd name="connsiteY18" fmla="*/ 952973 h 1656098"/>
                  <a:gd name="connsiteX19" fmla="*/ 1506114 w 1656097"/>
                  <a:gd name="connsiteY19" fmla="*/ 989892 h 1656098"/>
                  <a:gd name="connsiteX20" fmla="*/ 1491538 w 1656097"/>
                  <a:gd name="connsiteY20" fmla="*/ 1048074 h 1656098"/>
                  <a:gd name="connsiteX21" fmla="*/ 1485827 w 1656097"/>
                  <a:gd name="connsiteY21" fmla="*/ 1064617 h 1656098"/>
                  <a:gd name="connsiteX22" fmla="*/ 1592152 w 1656097"/>
                  <a:gd name="connsiteY22" fmla="*/ 1160683 h 1656098"/>
                  <a:gd name="connsiteX23" fmla="*/ 1498169 w 1656097"/>
                  <a:gd name="connsiteY23" fmla="*/ 1323465 h 1656098"/>
                  <a:gd name="connsiteX24" fmla="*/ 1367507 w 1656097"/>
                  <a:gd name="connsiteY24" fmla="*/ 1281258 h 1656098"/>
                  <a:gd name="connsiteX25" fmla="*/ 1351398 w 1656097"/>
                  <a:gd name="connsiteY25" fmla="*/ 1303350 h 1656098"/>
                  <a:gd name="connsiteX26" fmla="*/ 1301049 w 1656097"/>
                  <a:gd name="connsiteY26" fmla="*/ 1355691 h 1656098"/>
                  <a:gd name="connsiteX27" fmla="*/ 1282493 w 1656097"/>
                  <a:gd name="connsiteY27" fmla="*/ 1371332 h 1656098"/>
                  <a:gd name="connsiteX28" fmla="*/ 1323465 w 1656097"/>
                  <a:gd name="connsiteY28" fmla="*/ 1498169 h 1656098"/>
                  <a:gd name="connsiteX29" fmla="*/ 1160682 w 1656097"/>
                  <a:gd name="connsiteY29" fmla="*/ 1592152 h 1656098"/>
                  <a:gd name="connsiteX30" fmla="*/ 1074277 w 1656097"/>
                  <a:gd name="connsiteY30" fmla="*/ 1496521 h 1656098"/>
                  <a:gd name="connsiteX31" fmla="*/ 1052042 w 1656097"/>
                  <a:gd name="connsiteY31" fmla="*/ 1505484 h 1656098"/>
                  <a:gd name="connsiteX32" fmla="*/ 948719 w 1656097"/>
                  <a:gd name="connsiteY32" fmla="*/ 1531593 h 1656098"/>
                  <a:gd name="connsiteX33" fmla="*/ 922032 w 1656097"/>
                  <a:gd name="connsiteY33" fmla="*/ 1656098 h 1656098"/>
                  <a:gd name="connsiteX34" fmla="*/ 734066 w 1656097"/>
                  <a:gd name="connsiteY34" fmla="*/ 1656098 h 1656098"/>
                  <a:gd name="connsiteX35" fmla="*/ 707323 w 1656097"/>
                  <a:gd name="connsiteY35" fmla="*/ 1531333 h 1656098"/>
                  <a:gd name="connsiteX36" fmla="*/ 688561 w 1656097"/>
                  <a:gd name="connsiteY36" fmla="*/ 1528470 h 1656098"/>
                  <a:gd name="connsiteX37" fmla="*/ 581645 w 1656097"/>
                  <a:gd name="connsiteY37" fmla="*/ 1496716 h 1656098"/>
                  <a:gd name="connsiteX38" fmla="*/ 495416 w 1656097"/>
                  <a:gd name="connsiteY38" fmla="*/ 1592152 h 1656098"/>
                  <a:gd name="connsiteX39" fmla="*/ 332634 w 1656097"/>
                  <a:gd name="connsiteY39" fmla="*/ 1498169 h 1656098"/>
                  <a:gd name="connsiteX40" fmla="*/ 373389 w 1656097"/>
                  <a:gd name="connsiteY40" fmla="*/ 1372000 h 1656098"/>
                  <a:gd name="connsiteX41" fmla="*/ 293970 w 1656097"/>
                  <a:gd name="connsiteY41" fmla="*/ 1290661 h 1656098"/>
                  <a:gd name="connsiteX42" fmla="*/ 287662 w 1656097"/>
                  <a:gd name="connsiteY42" fmla="*/ 1281558 h 1656098"/>
                  <a:gd name="connsiteX43" fmla="*/ 157930 w 1656097"/>
                  <a:gd name="connsiteY43" fmla="*/ 1323465 h 1656098"/>
                  <a:gd name="connsiteX44" fmla="*/ 63947 w 1656097"/>
                  <a:gd name="connsiteY44" fmla="*/ 1160683 h 1656098"/>
                  <a:gd name="connsiteX45" fmla="*/ 170348 w 1656097"/>
                  <a:gd name="connsiteY45" fmla="*/ 1064548 h 1656098"/>
                  <a:gd name="connsiteX46" fmla="*/ 159896 w 1656097"/>
                  <a:gd name="connsiteY46" fmla="*/ 1031651 h 1656098"/>
                  <a:gd name="connsiteX47" fmla="*/ 144063 w 1656097"/>
                  <a:gd name="connsiteY47" fmla="*/ 952912 h 1656098"/>
                  <a:gd name="connsiteX48" fmla="*/ 0 w 1656097"/>
                  <a:gd name="connsiteY48" fmla="*/ 922032 h 1656098"/>
                  <a:gd name="connsiteX49" fmla="*/ 0 w 1656097"/>
                  <a:gd name="connsiteY49" fmla="*/ 734067 h 1656098"/>
                  <a:gd name="connsiteX50" fmla="*/ 152682 w 1656097"/>
                  <a:gd name="connsiteY50" fmla="*/ 701339 h 1656098"/>
                  <a:gd name="connsiteX51" fmla="*/ 159896 w 1656097"/>
                  <a:gd name="connsiteY51" fmla="*/ 669158 h 1656098"/>
                  <a:gd name="connsiteX52" fmla="*/ 182923 w 1656097"/>
                  <a:gd name="connsiteY52" fmla="*/ 602913 h 1656098"/>
                  <a:gd name="connsiteX53" fmla="*/ 63947 w 1656097"/>
                  <a:gd name="connsiteY53" fmla="*/ 495417 h 1656098"/>
                  <a:gd name="connsiteX54" fmla="*/ 157930 w 1656097"/>
                  <a:gd name="connsiteY54" fmla="*/ 332634 h 1656098"/>
                  <a:gd name="connsiteX55" fmla="*/ 318389 w 1656097"/>
                  <a:gd name="connsiteY55" fmla="*/ 384465 h 1656098"/>
                  <a:gd name="connsiteX56" fmla="*/ 353537 w 1656097"/>
                  <a:gd name="connsiteY56" fmla="*/ 346539 h 1656098"/>
                  <a:gd name="connsiteX57" fmla="*/ 385166 w 1656097"/>
                  <a:gd name="connsiteY57" fmla="*/ 320558 h 1656098"/>
                  <a:gd name="connsiteX58" fmla="*/ 332634 w 1656097"/>
                  <a:gd name="connsiteY58" fmla="*/ 157929 h 1656098"/>
                  <a:gd name="connsiteX59" fmla="*/ 495416 w 1656097"/>
                  <a:gd name="connsiteY59" fmla="*/ 63947 h 1656098"/>
                  <a:gd name="connsiteX60" fmla="*/ 612546 w 1656097"/>
                  <a:gd name="connsiteY60" fmla="*/ 193585 h 1656098"/>
                  <a:gd name="connsiteX61" fmla="*/ 688561 w 1656097"/>
                  <a:gd name="connsiteY61" fmla="*/ 172338 h 1656098"/>
                  <a:gd name="connsiteX62" fmla="*/ 697415 w 1656097"/>
                  <a:gd name="connsiteY62" fmla="*/ 170987 h 165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656097" h="1656098">
                    <a:moveTo>
                      <a:pt x="734066" y="0"/>
                    </a:moveTo>
                    <a:lnTo>
                      <a:pt x="922032" y="0"/>
                    </a:lnTo>
                    <a:lnTo>
                      <a:pt x="958682" y="170987"/>
                    </a:lnTo>
                    <a:lnTo>
                      <a:pt x="967537" y="172338"/>
                    </a:lnTo>
                    <a:lnTo>
                      <a:pt x="1042604" y="194634"/>
                    </a:lnTo>
                    <a:lnTo>
                      <a:pt x="1160682" y="63947"/>
                    </a:lnTo>
                    <a:lnTo>
                      <a:pt x="1323465" y="157929"/>
                    </a:lnTo>
                    <a:lnTo>
                      <a:pt x="1271151" y="319877"/>
                    </a:lnTo>
                    <a:lnTo>
                      <a:pt x="1280994" y="327054"/>
                    </a:lnTo>
                    <a:cubicBezTo>
                      <a:pt x="1299308" y="342918"/>
                      <a:pt x="1316780" y="359726"/>
                      <a:pt x="1333335" y="377405"/>
                    </a:cubicBezTo>
                    <a:lnTo>
                      <a:pt x="1338950" y="384065"/>
                    </a:lnTo>
                    <a:lnTo>
                      <a:pt x="1498169" y="332634"/>
                    </a:lnTo>
                    <a:lnTo>
                      <a:pt x="1592152" y="495417"/>
                    </a:lnTo>
                    <a:lnTo>
                      <a:pt x="1473528" y="602595"/>
                    </a:lnTo>
                    <a:lnTo>
                      <a:pt x="1483127" y="626411"/>
                    </a:lnTo>
                    <a:lnTo>
                      <a:pt x="1501984" y="701032"/>
                    </a:lnTo>
                    <a:lnTo>
                      <a:pt x="1656097" y="734067"/>
                    </a:lnTo>
                    <a:lnTo>
                      <a:pt x="1656097" y="922032"/>
                    </a:lnTo>
                    <a:lnTo>
                      <a:pt x="1511749" y="952973"/>
                    </a:lnTo>
                    <a:lnTo>
                      <a:pt x="1506114" y="989892"/>
                    </a:lnTo>
                    <a:cubicBezTo>
                      <a:pt x="1502081" y="1009604"/>
                      <a:pt x="1497209" y="1029011"/>
                      <a:pt x="1491538" y="1048074"/>
                    </a:cubicBezTo>
                    <a:lnTo>
                      <a:pt x="1485827" y="1064617"/>
                    </a:lnTo>
                    <a:lnTo>
                      <a:pt x="1592152" y="1160683"/>
                    </a:lnTo>
                    <a:lnTo>
                      <a:pt x="1498169" y="1323465"/>
                    </a:lnTo>
                    <a:lnTo>
                      <a:pt x="1367507" y="1281258"/>
                    </a:lnTo>
                    <a:lnTo>
                      <a:pt x="1351398" y="1303350"/>
                    </a:lnTo>
                    <a:cubicBezTo>
                      <a:pt x="1335535" y="1321664"/>
                      <a:pt x="1318727" y="1339136"/>
                      <a:pt x="1301049" y="1355691"/>
                    </a:cubicBezTo>
                    <a:lnTo>
                      <a:pt x="1282493" y="1371332"/>
                    </a:lnTo>
                    <a:lnTo>
                      <a:pt x="1323465" y="1498169"/>
                    </a:lnTo>
                    <a:lnTo>
                      <a:pt x="1160682" y="1592152"/>
                    </a:lnTo>
                    <a:lnTo>
                      <a:pt x="1074277" y="1496521"/>
                    </a:lnTo>
                    <a:lnTo>
                      <a:pt x="1052042" y="1505484"/>
                    </a:lnTo>
                    <a:lnTo>
                      <a:pt x="948719" y="1531593"/>
                    </a:lnTo>
                    <a:lnTo>
                      <a:pt x="922032" y="1656098"/>
                    </a:lnTo>
                    <a:lnTo>
                      <a:pt x="734066" y="1656098"/>
                    </a:lnTo>
                    <a:lnTo>
                      <a:pt x="707323" y="1531333"/>
                    </a:lnTo>
                    <a:lnTo>
                      <a:pt x="688561" y="1528470"/>
                    </a:lnTo>
                    <a:lnTo>
                      <a:pt x="581645" y="1496716"/>
                    </a:lnTo>
                    <a:lnTo>
                      <a:pt x="495416" y="1592152"/>
                    </a:lnTo>
                    <a:lnTo>
                      <a:pt x="332634" y="1498169"/>
                    </a:lnTo>
                    <a:lnTo>
                      <a:pt x="373389" y="1372000"/>
                    </a:lnTo>
                    <a:lnTo>
                      <a:pt x="293970" y="1290661"/>
                    </a:lnTo>
                    <a:lnTo>
                      <a:pt x="287662" y="1281558"/>
                    </a:lnTo>
                    <a:lnTo>
                      <a:pt x="157930" y="1323465"/>
                    </a:lnTo>
                    <a:lnTo>
                      <a:pt x="63947" y="1160683"/>
                    </a:lnTo>
                    <a:lnTo>
                      <a:pt x="170348" y="1064548"/>
                    </a:lnTo>
                    <a:lnTo>
                      <a:pt x="159896" y="1031651"/>
                    </a:lnTo>
                    <a:lnTo>
                      <a:pt x="144063" y="952912"/>
                    </a:lnTo>
                    <a:lnTo>
                      <a:pt x="0" y="922032"/>
                    </a:lnTo>
                    <a:lnTo>
                      <a:pt x="0" y="734067"/>
                    </a:lnTo>
                    <a:lnTo>
                      <a:pt x="152682" y="701339"/>
                    </a:lnTo>
                    <a:lnTo>
                      <a:pt x="159896" y="669158"/>
                    </a:lnTo>
                    <a:lnTo>
                      <a:pt x="182923" y="602913"/>
                    </a:lnTo>
                    <a:lnTo>
                      <a:pt x="63947" y="495417"/>
                    </a:lnTo>
                    <a:lnTo>
                      <a:pt x="157930" y="332634"/>
                    </a:lnTo>
                    <a:lnTo>
                      <a:pt x="318389" y="384465"/>
                    </a:lnTo>
                    <a:lnTo>
                      <a:pt x="353537" y="346539"/>
                    </a:lnTo>
                    <a:lnTo>
                      <a:pt x="385166" y="320558"/>
                    </a:lnTo>
                    <a:lnTo>
                      <a:pt x="332634" y="157929"/>
                    </a:lnTo>
                    <a:lnTo>
                      <a:pt x="495416" y="63947"/>
                    </a:lnTo>
                    <a:lnTo>
                      <a:pt x="612546" y="193585"/>
                    </a:lnTo>
                    <a:lnTo>
                      <a:pt x="688561" y="172338"/>
                    </a:lnTo>
                    <a:lnTo>
                      <a:pt x="697415" y="170987"/>
                    </a:lnTo>
                    <a:close/>
                  </a:path>
                </a:pathLst>
              </a:custGeom>
              <a:gradFill>
                <a:gsLst>
                  <a:gs pos="0">
                    <a:schemeClr val="bg1"/>
                  </a:gs>
                  <a:gs pos="100000">
                    <a:srgbClr val="E2E2E2"/>
                  </a:gs>
                </a:gsLst>
                <a:lin ang="2700000" scaled="1"/>
              </a:gradFill>
              <a:ln>
                <a:noFill/>
              </a:ln>
              <a:effectLst>
                <a:outerShdw blurRad="190500" dist="889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81" name="椭圆 80"/>
              <p:cNvSpPr/>
              <p:nvPr/>
            </p:nvSpPr>
            <p:spPr>
              <a:xfrm>
                <a:off x="5189938" y="1995474"/>
                <a:ext cx="1129900" cy="1129900"/>
              </a:xfrm>
              <a:prstGeom prst="ellipse">
                <a:avLst/>
              </a:prstGeom>
              <a:gradFill>
                <a:gsLst>
                  <a:gs pos="0">
                    <a:srgbClr val="E30613"/>
                  </a:gs>
                  <a:gs pos="100000">
                    <a:srgbClr val="81040B"/>
                  </a:gs>
                </a:gsLst>
                <a:lin ang="3600000" scaled="0"/>
              </a:gradFill>
              <a:ln>
                <a:noFill/>
              </a:ln>
              <a:effectLst>
                <a:innerShdw blurRad="88900" dist="381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椭圆 81"/>
              <p:cNvSpPr/>
              <p:nvPr/>
            </p:nvSpPr>
            <p:spPr>
              <a:xfrm>
                <a:off x="5313048" y="2122912"/>
                <a:ext cx="883681" cy="883682"/>
              </a:xfrm>
              <a:prstGeom prst="ellipse">
                <a:avLst/>
              </a:prstGeom>
              <a:gradFill>
                <a:gsLst>
                  <a:gs pos="0">
                    <a:schemeClr val="bg1">
                      <a:lumMod val="85000"/>
                    </a:schemeClr>
                  </a:gs>
                  <a:gs pos="100000">
                    <a:schemeClr val="bg1"/>
                  </a:gs>
                </a:gsLst>
                <a:lin ang="2700000" scaled="1"/>
              </a:gradFill>
              <a:ln w="25400">
                <a:gradFill flip="none" rotWithShape="1">
                  <a:gsLst>
                    <a:gs pos="100000">
                      <a:schemeClr val="bg1">
                        <a:lumMod val="85000"/>
                      </a:schemeClr>
                    </a:gs>
                    <a:gs pos="0">
                      <a:schemeClr val="bg1"/>
                    </a:gs>
                  </a:gsLst>
                  <a:lin ang="2700000" scaled="1"/>
                  <a:tileRect/>
                </a:gradFill>
              </a:ln>
              <a:effectLst>
                <a:outerShdw blurRad="889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8" name="文本框 97"/>
            <p:cNvSpPr txBox="1"/>
            <p:nvPr/>
          </p:nvSpPr>
          <p:spPr>
            <a:xfrm>
              <a:off x="5230560" y="2335482"/>
              <a:ext cx="937401" cy="507831"/>
            </a:xfrm>
            <a:prstGeom prst="rect">
              <a:avLst/>
            </a:prstGeom>
            <a:noFill/>
          </p:spPr>
          <p:txBody>
            <a:bodyPr wrap="square" rtlCol="0">
              <a:spAutoFit/>
            </a:bodyPr>
            <a:lstStyle/>
            <a:p>
              <a:pPr algn="ctr"/>
              <a:r>
                <a:rPr lang="en-US" altLang="zh-CN" sz="2700" dirty="0">
                  <a:gradFill>
                    <a:gsLst>
                      <a:gs pos="0">
                        <a:srgbClr val="E30613"/>
                      </a:gs>
                      <a:gs pos="100000">
                        <a:srgbClr val="81040B"/>
                      </a:gs>
                    </a:gsLst>
                    <a:lin ang="3600000" scaled="0"/>
                  </a:gradFill>
                  <a:latin typeface="Impact" panose="020B0806030902050204" pitchFamily="2" charset="0"/>
                </a:rPr>
                <a:t>02</a:t>
              </a:r>
              <a:endParaRPr lang="zh-CN" altLang="en-US" sz="2700" dirty="0">
                <a:gradFill>
                  <a:gsLst>
                    <a:gs pos="0">
                      <a:srgbClr val="E30613"/>
                    </a:gs>
                    <a:gs pos="100000">
                      <a:srgbClr val="81040B"/>
                    </a:gs>
                  </a:gsLst>
                  <a:lin ang="3600000" scaled="0"/>
                </a:gradFill>
                <a:latin typeface="Impact" panose="020B0806030902050204" pitchFamily="2" charset="0"/>
              </a:endParaRPr>
            </a:p>
          </p:txBody>
        </p:sp>
      </p:grpSp>
      <p:grpSp>
        <p:nvGrpSpPr>
          <p:cNvPr id="6" name="组合 5"/>
          <p:cNvGrpSpPr/>
          <p:nvPr/>
        </p:nvGrpSpPr>
        <p:grpSpPr>
          <a:xfrm>
            <a:off x="4860327" y="4640803"/>
            <a:ext cx="1712991" cy="1712991"/>
            <a:chOff x="4860327" y="4640803"/>
            <a:chExt cx="1712991" cy="1712991"/>
          </a:xfrm>
        </p:grpSpPr>
        <p:grpSp>
          <p:nvGrpSpPr>
            <p:cNvPr id="87" name="组合 86"/>
            <p:cNvGrpSpPr/>
            <p:nvPr/>
          </p:nvGrpSpPr>
          <p:grpSpPr>
            <a:xfrm>
              <a:off x="4860327" y="4640803"/>
              <a:ext cx="1712991" cy="1712991"/>
              <a:chOff x="4926840" y="1732375"/>
              <a:chExt cx="1656097" cy="1656098"/>
            </a:xfrm>
          </p:grpSpPr>
          <p:sp>
            <p:nvSpPr>
              <p:cNvPr id="88" name="任意多边形 87"/>
              <p:cNvSpPr/>
              <p:nvPr/>
            </p:nvSpPr>
            <p:spPr>
              <a:xfrm>
                <a:off x="4926840" y="1732375"/>
                <a:ext cx="1656097" cy="1656098"/>
              </a:xfrm>
              <a:custGeom>
                <a:avLst/>
                <a:gdLst>
                  <a:gd name="connsiteX0" fmla="*/ 734066 w 1656097"/>
                  <a:gd name="connsiteY0" fmla="*/ 0 h 1656098"/>
                  <a:gd name="connsiteX1" fmla="*/ 922032 w 1656097"/>
                  <a:gd name="connsiteY1" fmla="*/ 0 h 1656098"/>
                  <a:gd name="connsiteX2" fmla="*/ 958682 w 1656097"/>
                  <a:gd name="connsiteY2" fmla="*/ 170987 h 1656098"/>
                  <a:gd name="connsiteX3" fmla="*/ 967537 w 1656097"/>
                  <a:gd name="connsiteY3" fmla="*/ 172338 h 1656098"/>
                  <a:gd name="connsiteX4" fmla="*/ 1042604 w 1656097"/>
                  <a:gd name="connsiteY4" fmla="*/ 194634 h 1656098"/>
                  <a:gd name="connsiteX5" fmla="*/ 1160682 w 1656097"/>
                  <a:gd name="connsiteY5" fmla="*/ 63947 h 1656098"/>
                  <a:gd name="connsiteX6" fmla="*/ 1323465 w 1656097"/>
                  <a:gd name="connsiteY6" fmla="*/ 157929 h 1656098"/>
                  <a:gd name="connsiteX7" fmla="*/ 1271151 w 1656097"/>
                  <a:gd name="connsiteY7" fmla="*/ 319877 h 1656098"/>
                  <a:gd name="connsiteX8" fmla="*/ 1280994 w 1656097"/>
                  <a:gd name="connsiteY8" fmla="*/ 327054 h 1656098"/>
                  <a:gd name="connsiteX9" fmla="*/ 1333335 w 1656097"/>
                  <a:gd name="connsiteY9" fmla="*/ 377405 h 1656098"/>
                  <a:gd name="connsiteX10" fmla="*/ 1338950 w 1656097"/>
                  <a:gd name="connsiteY10" fmla="*/ 384065 h 1656098"/>
                  <a:gd name="connsiteX11" fmla="*/ 1498169 w 1656097"/>
                  <a:gd name="connsiteY11" fmla="*/ 332634 h 1656098"/>
                  <a:gd name="connsiteX12" fmla="*/ 1592152 w 1656097"/>
                  <a:gd name="connsiteY12" fmla="*/ 495417 h 1656098"/>
                  <a:gd name="connsiteX13" fmla="*/ 1473528 w 1656097"/>
                  <a:gd name="connsiteY13" fmla="*/ 602595 h 1656098"/>
                  <a:gd name="connsiteX14" fmla="*/ 1483127 w 1656097"/>
                  <a:gd name="connsiteY14" fmla="*/ 626411 h 1656098"/>
                  <a:gd name="connsiteX15" fmla="*/ 1501984 w 1656097"/>
                  <a:gd name="connsiteY15" fmla="*/ 701032 h 1656098"/>
                  <a:gd name="connsiteX16" fmla="*/ 1656097 w 1656097"/>
                  <a:gd name="connsiteY16" fmla="*/ 734067 h 1656098"/>
                  <a:gd name="connsiteX17" fmla="*/ 1656097 w 1656097"/>
                  <a:gd name="connsiteY17" fmla="*/ 922032 h 1656098"/>
                  <a:gd name="connsiteX18" fmla="*/ 1511749 w 1656097"/>
                  <a:gd name="connsiteY18" fmla="*/ 952973 h 1656098"/>
                  <a:gd name="connsiteX19" fmla="*/ 1506114 w 1656097"/>
                  <a:gd name="connsiteY19" fmla="*/ 989892 h 1656098"/>
                  <a:gd name="connsiteX20" fmla="*/ 1491538 w 1656097"/>
                  <a:gd name="connsiteY20" fmla="*/ 1048074 h 1656098"/>
                  <a:gd name="connsiteX21" fmla="*/ 1485827 w 1656097"/>
                  <a:gd name="connsiteY21" fmla="*/ 1064617 h 1656098"/>
                  <a:gd name="connsiteX22" fmla="*/ 1592152 w 1656097"/>
                  <a:gd name="connsiteY22" fmla="*/ 1160683 h 1656098"/>
                  <a:gd name="connsiteX23" fmla="*/ 1498169 w 1656097"/>
                  <a:gd name="connsiteY23" fmla="*/ 1323465 h 1656098"/>
                  <a:gd name="connsiteX24" fmla="*/ 1367507 w 1656097"/>
                  <a:gd name="connsiteY24" fmla="*/ 1281258 h 1656098"/>
                  <a:gd name="connsiteX25" fmla="*/ 1351398 w 1656097"/>
                  <a:gd name="connsiteY25" fmla="*/ 1303350 h 1656098"/>
                  <a:gd name="connsiteX26" fmla="*/ 1301049 w 1656097"/>
                  <a:gd name="connsiteY26" fmla="*/ 1355691 h 1656098"/>
                  <a:gd name="connsiteX27" fmla="*/ 1282493 w 1656097"/>
                  <a:gd name="connsiteY27" fmla="*/ 1371332 h 1656098"/>
                  <a:gd name="connsiteX28" fmla="*/ 1323465 w 1656097"/>
                  <a:gd name="connsiteY28" fmla="*/ 1498169 h 1656098"/>
                  <a:gd name="connsiteX29" fmla="*/ 1160682 w 1656097"/>
                  <a:gd name="connsiteY29" fmla="*/ 1592152 h 1656098"/>
                  <a:gd name="connsiteX30" fmla="*/ 1074277 w 1656097"/>
                  <a:gd name="connsiteY30" fmla="*/ 1496521 h 1656098"/>
                  <a:gd name="connsiteX31" fmla="*/ 1052042 w 1656097"/>
                  <a:gd name="connsiteY31" fmla="*/ 1505484 h 1656098"/>
                  <a:gd name="connsiteX32" fmla="*/ 948719 w 1656097"/>
                  <a:gd name="connsiteY32" fmla="*/ 1531593 h 1656098"/>
                  <a:gd name="connsiteX33" fmla="*/ 922032 w 1656097"/>
                  <a:gd name="connsiteY33" fmla="*/ 1656098 h 1656098"/>
                  <a:gd name="connsiteX34" fmla="*/ 734066 w 1656097"/>
                  <a:gd name="connsiteY34" fmla="*/ 1656098 h 1656098"/>
                  <a:gd name="connsiteX35" fmla="*/ 707323 w 1656097"/>
                  <a:gd name="connsiteY35" fmla="*/ 1531333 h 1656098"/>
                  <a:gd name="connsiteX36" fmla="*/ 688561 w 1656097"/>
                  <a:gd name="connsiteY36" fmla="*/ 1528470 h 1656098"/>
                  <a:gd name="connsiteX37" fmla="*/ 581645 w 1656097"/>
                  <a:gd name="connsiteY37" fmla="*/ 1496716 h 1656098"/>
                  <a:gd name="connsiteX38" fmla="*/ 495416 w 1656097"/>
                  <a:gd name="connsiteY38" fmla="*/ 1592152 h 1656098"/>
                  <a:gd name="connsiteX39" fmla="*/ 332634 w 1656097"/>
                  <a:gd name="connsiteY39" fmla="*/ 1498169 h 1656098"/>
                  <a:gd name="connsiteX40" fmla="*/ 373389 w 1656097"/>
                  <a:gd name="connsiteY40" fmla="*/ 1372000 h 1656098"/>
                  <a:gd name="connsiteX41" fmla="*/ 293970 w 1656097"/>
                  <a:gd name="connsiteY41" fmla="*/ 1290661 h 1656098"/>
                  <a:gd name="connsiteX42" fmla="*/ 287662 w 1656097"/>
                  <a:gd name="connsiteY42" fmla="*/ 1281558 h 1656098"/>
                  <a:gd name="connsiteX43" fmla="*/ 157930 w 1656097"/>
                  <a:gd name="connsiteY43" fmla="*/ 1323465 h 1656098"/>
                  <a:gd name="connsiteX44" fmla="*/ 63947 w 1656097"/>
                  <a:gd name="connsiteY44" fmla="*/ 1160683 h 1656098"/>
                  <a:gd name="connsiteX45" fmla="*/ 170348 w 1656097"/>
                  <a:gd name="connsiteY45" fmla="*/ 1064548 h 1656098"/>
                  <a:gd name="connsiteX46" fmla="*/ 159896 w 1656097"/>
                  <a:gd name="connsiteY46" fmla="*/ 1031651 h 1656098"/>
                  <a:gd name="connsiteX47" fmla="*/ 144063 w 1656097"/>
                  <a:gd name="connsiteY47" fmla="*/ 952912 h 1656098"/>
                  <a:gd name="connsiteX48" fmla="*/ 0 w 1656097"/>
                  <a:gd name="connsiteY48" fmla="*/ 922032 h 1656098"/>
                  <a:gd name="connsiteX49" fmla="*/ 0 w 1656097"/>
                  <a:gd name="connsiteY49" fmla="*/ 734067 h 1656098"/>
                  <a:gd name="connsiteX50" fmla="*/ 152682 w 1656097"/>
                  <a:gd name="connsiteY50" fmla="*/ 701339 h 1656098"/>
                  <a:gd name="connsiteX51" fmla="*/ 159896 w 1656097"/>
                  <a:gd name="connsiteY51" fmla="*/ 669158 h 1656098"/>
                  <a:gd name="connsiteX52" fmla="*/ 182923 w 1656097"/>
                  <a:gd name="connsiteY52" fmla="*/ 602913 h 1656098"/>
                  <a:gd name="connsiteX53" fmla="*/ 63947 w 1656097"/>
                  <a:gd name="connsiteY53" fmla="*/ 495417 h 1656098"/>
                  <a:gd name="connsiteX54" fmla="*/ 157930 w 1656097"/>
                  <a:gd name="connsiteY54" fmla="*/ 332634 h 1656098"/>
                  <a:gd name="connsiteX55" fmla="*/ 318389 w 1656097"/>
                  <a:gd name="connsiteY55" fmla="*/ 384465 h 1656098"/>
                  <a:gd name="connsiteX56" fmla="*/ 353537 w 1656097"/>
                  <a:gd name="connsiteY56" fmla="*/ 346539 h 1656098"/>
                  <a:gd name="connsiteX57" fmla="*/ 385166 w 1656097"/>
                  <a:gd name="connsiteY57" fmla="*/ 320558 h 1656098"/>
                  <a:gd name="connsiteX58" fmla="*/ 332634 w 1656097"/>
                  <a:gd name="connsiteY58" fmla="*/ 157929 h 1656098"/>
                  <a:gd name="connsiteX59" fmla="*/ 495416 w 1656097"/>
                  <a:gd name="connsiteY59" fmla="*/ 63947 h 1656098"/>
                  <a:gd name="connsiteX60" fmla="*/ 612546 w 1656097"/>
                  <a:gd name="connsiteY60" fmla="*/ 193585 h 1656098"/>
                  <a:gd name="connsiteX61" fmla="*/ 688561 w 1656097"/>
                  <a:gd name="connsiteY61" fmla="*/ 172338 h 1656098"/>
                  <a:gd name="connsiteX62" fmla="*/ 697415 w 1656097"/>
                  <a:gd name="connsiteY62" fmla="*/ 170987 h 165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656097" h="1656098">
                    <a:moveTo>
                      <a:pt x="734066" y="0"/>
                    </a:moveTo>
                    <a:lnTo>
                      <a:pt x="922032" y="0"/>
                    </a:lnTo>
                    <a:lnTo>
                      <a:pt x="958682" y="170987"/>
                    </a:lnTo>
                    <a:lnTo>
                      <a:pt x="967537" y="172338"/>
                    </a:lnTo>
                    <a:lnTo>
                      <a:pt x="1042604" y="194634"/>
                    </a:lnTo>
                    <a:lnTo>
                      <a:pt x="1160682" y="63947"/>
                    </a:lnTo>
                    <a:lnTo>
                      <a:pt x="1323465" y="157929"/>
                    </a:lnTo>
                    <a:lnTo>
                      <a:pt x="1271151" y="319877"/>
                    </a:lnTo>
                    <a:lnTo>
                      <a:pt x="1280994" y="327054"/>
                    </a:lnTo>
                    <a:cubicBezTo>
                      <a:pt x="1299308" y="342918"/>
                      <a:pt x="1316780" y="359726"/>
                      <a:pt x="1333335" y="377405"/>
                    </a:cubicBezTo>
                    <a:lnTo>
                      <a:pt x="1338950" y="384065"/>
                    </a:lnTo>
                    <a:lnTo>
                      <a:pt x="1498169" y="332634"/>
                    </a:lnTo>
                    <a:lnTo>
                      <a:pt x="1592152" y="495417"/>
                    </a:lnTo>
                    <a:lnTo>
                      <a:pt x="1473528" y="602595"/>
                    </a:lnTo>
                    <a:lnTo>
                      <a:pt x="1483127" y="626411"/>
                    </a:lnTo>
                    <a:lnTo>
                      <a:pt x="1501984" y="701032"/>
                    </a:lnTo>
                    <a:lnTo>
                      <a:pt x="1656097" y="734067"/>
                    </a:lnTo>
                    <a:lnTo>
                      <a:pt x="1656097" y="922032"/>
                    </a:lnTo>
                    <a:lnTo>
                      <a:pt x="1511749" y="952973"/>
                    </a:lnTo>
                    <a:lnTo>
                      <a:pt x="1506114" y="989892"/>
                    </a:lnTo>
                    <a:cubicBezTo>
                      <a:pt x="1502081" y="1009604"/>
                      <a:pt x="1497209" y="1029011"/>
                      <a:pt x="1491538" y="1048074"/>
                    </a:cubicBezTo>
                    <a:lnTo>
                      <a:pt x="1485827" y="1064617"/>
                    </a:lnTo>
                    <a:lnTo>
                      <a:pt x="1592152" y="1160683"/>
                    </a:lnTo>
                    <a:lnTo>
                      <a:pt x="1498169" y="1323465"/>
                    </a:lnTo>
                    <a:lnTo>
                      <a:pt x="1367507" y="1281258"/>
                    </a:lnTo>
                    <a:lnTo>
                      <a:pt x="1351398" y="1303350"/>
                    </a:lnTo>
                    <a:cubicBezTo>
                      <a:pt x="1335535" y="1321664"/>
                      <a:pt x="1318727" y="1339136"/>
                      <a:pt x="1301049" y="1355691"/>
                    </a:cubicBezTo>
                    <a:lnTo>
                      <a:pt x="1282493" y="1371332"/>
                    </a:lnTo>
                    <a:lnTo>
                      <a:pt x="1323465" y="1498169"/>
                    </a:lnTo>
                    <a:lnTo>
                      <a:pt x="1160682" y="1592152"/>
                    </a:lnTo>
                    <a:lnTo>
                      <a:pt x="1074277" y="1496521"/>
                    </a:lnTo>
                    <a:lnTo>
                      <a:pt x="1052042" y="1505484"/>
                    </a:lnTo>
                    <a:lnTo>
                      <a:pt x="948719" y="1531593"/>
                    </a:lnTo>
                    <a:lnTo>
                      <a:pt x="922032" y="1656098"/>
                    </a:lnTo>
                    <a:lnTo>
                      <a:pt x="734066" y="1656098"/>
                    </a:lnTo>
                    <a:lnTo>
                      <a:pt x="707323" y="1531333"/>
                    </a:lnTo>
                    <a:lnTo>
                      <a:pt x="688561" y="1528470"/>
                    </a:lnTo>
                    <a:lnTo>
                      <a:pt x="581645" y="1496716"/>
                    </a:lnTo>
                    <a:lnTo>
                      <a:pt x="495416" y="1592152"/>
                    </a:lnTo>
                    <a:lnTo>
                      <a:pt x="332634" y="1498169"/>
                    </a:lnTo>
                    <a:lnTo>
                      <a:pt x="373389" y="1372000"/>
                    </a:lnTo>
                    <a:lnTo>
                      <a:pt x="293970" y="1290661"/>
                    </a:lnTo>
                    <a:lnTo>
                      <a:pt x="287662" y="1281558"/>
                    </a:lnTo>
                    <a:lnTo>
                      <a:pt x="157930" y="1323465"/>
                    </a:lnTo>
                    <a:lnTo>
                      <a:pt x="63947" y="1160683"/>
                    </a:lnTo>
                    <a:lnTo>
                      <a:pt x="170348" y="1064548"/>
                    </a:lnTo>
                    <a:lnTo>
                      <a:pt x="159896" y="1031651"/>
                    </a:lnTo>
                    <a:lnTo>
                      <a:pt x="144063" y="952912"/>
                    </a:lnTo>
                    <a:lnTo>
                      <a:pt x="0" y="922032"/>
                    </a:lnTo>
                    <a:lnTo>
                      <a:pt x="0" y="734067"/>
                    </a:lnTo>
                    <a:lnTo>
                      <a:pt x="152682" y="701339"/>
                    </a:lnTo>
                    <a:lnTo>
                      <a:pt x="159896" y="669158"/>
                    </a:lnTo>
                    <a:lnTo>
                      <a:pt x="182923" y="602913"/>
                    </a:lnTo>
                    <a:lnTo>
                      <a:pt x="63947" y="495417"/>
                    </a:lnTo>
                    <a:lnTo>
                      <a:pt x="157930" y="332634"/>
                    </a:lnTo>
                    <a:lnTo>
                      <a:pt x="318389" y="384465"/>
                    </a:lnTo>
                    <a:lnTo>
                      <a:pt x="353537" y="346539"/>
                    </a:lnTo>
                    <a:lnTo>
                      <a:pt x="385166" y="320558"/>
                    </a:lnTo>
                    <a:lnTo>
                      <a:pt x="332634" y="157929"/>
                    </a:lnTo>
                    <a:lnTo>
                      <a:pt x="495416" y="63947"/>
                    </a:lnTo>
                    <a:lnTo>
                      <a:pt x="612546" y="193585"/>
                    </a:lnTo>
                    <a:lnTo>
                      <a:pt x="688561" y="172338"/>
                    </a:lnTo>
                    <a:lnTo>
                      <a:pt x="697415" y="170987"/>
                    </a:lnTo>
                    <a:close/>
                  </a:path>
                </a:pathLst>
              </a:custGeom>
              <a:gradFill>
                <a:gsLst>
                  <a:gs pos="0">
                    <a:schemeClr val="bg1"/>
                  </a:gs>
                  <a:gs pos="100000">
                    <a:srgbClr val="E2E2E2"/>
                  </a:gs>
                </a:gsLst>
                <a:lin ang="2700000" scaled="1"/>
              </a:gradFill>
              <a:ln>
                <a:noFill/>
              </a:ln>
              <a:effectLst>
                <a:outerShdw blurRad="190500" dist="889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89" name="椭圆 88"/>
              <p:cNvSpPr/>
              <p:nvPr/>
            </p:nvSpPr>
            <p:spPr>
              <a:xfrm>
                <a:off x="5189938" y="1995474"/>
                <a:ext cx="1129900" cy="1129900"/>
              </a:xfrm>
              <a:prstGeom prst="ellipse">
                <a:avLst/>
              </a:prstGeom>
              <a:gradFill>
                <a:gsLst>
                  <a:gs pos="0">
                    <a:srgbClr val="E30613"/>
                  </a:gs>
                  <a:gs pos="100000">
                    <a:srgbClr val="81040B"/>
                  </a:gs>
                </a:gsLst>
                <a:lin ang="3600000" scaled="0"/>
              </a:gradFill>
              <a:ln>
                <a:noFill/>
              </a:ln>
              <a:effectLst>
                <a:innerShdw blurRad="88900" dist="381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 name="椭圆 89"/>
              <p:cNvSpPr/>
              <p:nvPr/>
            </p:nvSpPr>
            <p:spPr>
              <a:xfrm>
                <a:off x="5313048" y="2122912"/>
                <a:ext cx="883681" cy="883682"/>
              </a:xfrm>
              <a:prstGeom prst="ellipse">
                <a:avLst/>
              </a:prstGeom>
              <a:gradFill>
                <a:gsLst>
                  <a:gs pos="0">
                    <a:schemeClr val="bg1">
                      <a:lumMod val="85000"/>
                    </a:schemeClr>
                  </a:gs>
                  <a:gs pos="100000">
                    <a:schemeClr val="bg1"/>
                  </a:gs>
                </a:gsLst>
                <a:lin ang="2700000" scaled="1"/>
              </a:gradFill>
              <a:ln w="25400">
                <a:gradFill flip="none" rotWithShape="1">
                  <a:gsLst>
                    <a:gs pos="100000">
                      <a:schemeClr val="bg1">
                        <a:lumMod val="85000"/>
                      </a:schemeClr>
                    </a:gs>
                    <a:gs pos="0">
                      <a:schemeClr val="bg1"/>
                    </a:gs>
                  </a:gsLst>
                  <a:lin ang="2700000" scaled="1"/>
                  <a:tileRect/>
                </a:gradFill>
              </a:ln>
              <a:effectLst>
                <a:outerShdw blurRad="889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1" name="文本框 100"/>
            <p:cNvSpPr txBox="1"/>
            <p:nvPr/>
          </p:nvSpPr>
          <p:spPr>
            <a:xfrm>
              <a:off x="5248121" y="5215967"/>
              <a:ext cx="937401" cy="584775"/>
            </a:xfrm>
            <a:prstGeom prst="rect">
              <a:avLst/>
            </a:prstGeom>
            <a:noFill/>
          </p:spPr>
          <p:txBody>
            <a:bodyPr wrap="square" rtlCol="0">
              <a:spAutoFit/>
            </a:bodyPr>
            <a:lstStyle/>
            <a:p>
              <a:pPr algn="ctr"/>
              <a:r>
                <a:rPr lang="en-US" altLang="zh-CN" sz="3200" dirty="0">
                  <a:gradFill>
                    <a:gsLst>
                      <a:gs pos="0">
                        <a:srgbClr val="E30613"/>
                      </a:gs>
                      <a:gs pos="100000">
                        <a:srgbClr val="81040B"/>
                      </a:gs>
                    </a:gsLst>
                    <a:lin ang="3600000" scaled="0"/>
                  </a:gradFill>
                  <a:latin typeface="Impact" panose="020B0806030902050204" pitchFamily="2" charset="0"/>
                </a:rPr>
                <a:t>04</a:t>
              </a:r>
              <a:endParaRPr lang="zh-CN" altLang="en-US" sz="3200" dirty="0">
                <a:gradFill>
                  <a:gsLst>
                    <a:gs pos="0">
                      <a:srgbClr val="E30613"/>
                    </a:gs>
                    <a:gs pos="100000">
                      <a:srgbClr val="81040B"/>
                    </a:gs>
                  </a:gsLst>
                  <a:lin ang="3600000" scaled="0"/>
                </a:gradFill>
                <a:latin typeface="Impact" panose="020B0806030902050204" pitchFamily="2" charset="0"/>
              </a:endParaRPr>
            </a:p>
          </p:txBody>
        </p:sp>
      </p:grpSp>
      <p:grpSp>
        <p:nvGrpSpPr>
          <p:cNvPr id="104" name="组合 103"/>
          <p:cNvGrpSpPr/>
          <p:nvPr/>
        </p:nvGrpSpPr>
        <p:grpSpPr>
          <a:xfrm flipV="1">
            <a:off x="6201444" y="2034262"/>
            <a:ext cx="2516547" cy="312460"/>
            <a:chOff x="5272248" y="4626108"/>
            <a:chExt cx="2684915" cy="333365"/>
          </a:xfrm>
        </p:grpSpPr>
        <p:sp>
          <p:nvSpPr>
            <p:cNvPr id="116" name="椭圆 115"/>
            <p:cNvSpPr/>
            <p:nvPr/>
          </p:nvSpPr>
          <p:spPr>
            <a:xfrm>
              <a:off x="5272248" y="4626108"/>
              <a:ext cx="81021" cy="81021"/>
            </a:xfrm>
            <a:prstGeom prst="ellipse">
              <a:avLst/>
            </a:prstGeom>
            <a:gradFill>
              <a:gsLst>
                <a:gs pos="0">
                  <a:srgbClr val="E30613"/>
                </a:gs>
                <a:gs pos="100000">
                  <a:srgbClr val="81040B"/>
                </a:gs>
              </a:gsLst>
              <a:lin ang="3600000" scaled="0"/>
            </a:gradFill>
            <a:ln>
              <a:solidFill>
                <a:srgbClr val="E41F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17" name="任意多边形 116"/>
            <p:cNvSpPr/>
            <p:nvPr/>
          </p:nvSpPr>
          <p:spPr>
            <a:xfrm>
              <a:off x="5335428" y="4686869"/>
              <a:ext cx="2621735" cy="272604"/>
            </a:xfrm>
            <a:custGeom>
              <a:avLst/>
              <a:gdLst>
                <a:gd name="connsiteX0" fmla="*/ 0 w 2815771"/>
                <a:gd name="connsiteY0" fmla="*/ 0 h 638628"/>
                <a:gd name="connsiteX1" fmla="*/ 725714 w 2815771"/>
                <a:gd name="connsiteY1" fmla="*/ 638628 h 638628"/>
                <a:gd name="connsiteX2" fmla="*/ 2815771 w 2815771"/>
                <a:gd name="connsiteY2" fmla="*/ 638628 h 638628"/>
                <a:gd name="connsiteX0-1" fmla="*/ 0 w 2815771"/>
                <a:gd name="connsiteY0-2" fmla="*/ 0 h 649982"/>
                <a:gd name="connsiteX1-3" fmla="*/ 254183 w 2815771"/>
                <a:gd name="connsiteY1-4" fmla="*/ 649982 h 649982"/>
                <a:gd name="connsiteX2-5" fmla="*/ 2815771 w 2815771"/>
                <a:gd name="connsiteY2-6" fmla="*/ 638628 h 649982"/>
              </a:gdLst>
              <a:ahLst/>
              <a:cxnLst>
                <a:cxn ang="0">
                  <a:pos x="connsiteX0-1" y="connsiteY0-2"/>
                </a:cxn>
                <a:cxn ang="0">
                  <a:pos x="connsiteX1-3" y="connsiteY1-4"/>
                </a:cxn>
                <a:cxn ang="0">
                  <a:pos x="connsiteX2-5" y="connsiteY2-6"/>
                </a:cxn>
              </a:cxnLst>
              <a:rect l="l" t="t" r="r" b="b"/>
              <a:pathLst>
                <a:path w="2815771" h="649982">
                  <a:moveTo>
                    <a:pt x="0" y="0"/>
                  </a:moveTo>
                  <a:lnTo>
                    <a:pt x="254183" y="649982"/>
                  </a:lnTo>
                  <a:lnTo>
                    <a:pt x="2815771" y="638628"/>
                  </a:lnTo>
                </a:path>
              </a:pathLst>
            </a:custGeom>
            <a:noFill/>
            <a:ln w="19050">
              <a:solidFill>
                <a:srgbClr val="E41F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23" name="组合 122"/>
          <p:cNvGrpSpPr/>
          <p:nvPr/>
        </p:nvGrpSpPr>
        <p:grpSpPr>
          <a:xfrm flipV="1">
            <a:off x="7795072" y="3150862"/>
            <a:ext cx="2516547" cy="312460"/>
            <a:chOff x="5272248" y="4626108"/>
            <a:chExt cx="2684915" cy="333365"/>
          </a:xfrm>
        </p:grpSpPr>
        <p:sp>
          <p:nvSpPr>
            <p:cNvPr id="126" name="椭圆 125"/>
            <p:cNvSpPr/>
            <p:nvPr/>
          </p:nvSpPr>
          <p:spPr>
            <a:xfrm>
              <a:off x="5272248" y="4626108"/>
              <a:ext cx="81021" cy="81021"/>
            </a:xfrm>
            <a:prstGeom prst="ellipse">
              <a:avLst/>
            </a:prstGeom>
            <a:gradFill>
              <a:gsLst>
                <a:gs pos="0">
                  <a:srgbClr val="E30613"/>
                </a:gs>
                <a:gs pos="100000">
                  <a:srgbClr val="81040B"/>
                </a:gs>
              </a:gsLst>
              <a:lin ang="3600000" scaled="0"/>
            </a:gradFill>
            <a:ln>
              <a:solidFill>
                <a:srgbClr val="E41F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27" name="任意多边形 126"/>
            <p:cNvSpPr/>
            <p:nvPr/>
          </p:nvSpPr>
          <p:spPr>
            <a:xfrm>
              <a:off x="5335428" y="4686869"/>
              <a:ext cx="2621735" cy="272604"/>
            </a:xfrm>
            <a:custGeom>
              <a:avLst/>
              <a:gdLst>
                <a:gd name="connsiteX0" fmla="*/ 0 w 2815771"/>
                <a:gd name="connsiteY0" fmla="*/ 0 h 638628"/>
                <a:gd name="connsiteX1" fmla="*/ 725714 w 2815771"/>
                <a:gd name="connsiteY1" fmla="*/ 638628 h 638628"/>
                <a:gd name="connsiteX2" fmla="*/ 2815771 w 2815771"/>
                <a:gd name="connsiteY2" fmla="*/ 638628 h 638628"/>
                <a:gd name="connsiteX0-1" fmla="*/ 0 w 2815771"/>
                <a:gd name="connsiteY0-2" fmla="*/ 0 h 649982"/>
                <a:gd name="connsiteX1-3" fmla="*/ 254183 w 2815771"/>
                <a:gd name="connsiteY1-4" fmla="*/ 649982 h 649982"/>
                <a:gd name="connsiteX2-5" fmla="*/ 2815771 w 2815771"/>
                <a:gd name="connsiteY2-6" fmla="*/ 638628 h 649982"/>
              </a:gdLst>
              <a:ahLst/>
              <a:cxnLst>
                <a:cxn ang="0">
                  <a:pos x="connsiteX0-1" y="connsiteY0-2"/>
                </a:cxn>
                <a:cxn ang="0">
                  <a:pos x="connsiteX1-3" y="connsiteY1-4"/>
                </a:cxn>
                <a:cxn ang="0">
                  <a:pos x="connsiteX2-5" y="connsiteY2-6"/>
                </a:cxn>
              </a:cxnLst>
              <a:rect l="l" t="t" r="r" b="b"/>
              <a:pathLst>
                <a:path w="2815771" h="649982">
                  <a:moveTo>
                    <a:pt x="0" y="0"/>
                  </a:moveTo>
                  <a:lnTo>
                    <a:pt x="254183" y="649982"/>
                  </a:lnTo>
                  <a:lnTo>
                    <a:pt x="2815771" y="638628"/>
                  </a:lnTo>
                </a:path>
              </a:pathLst>
            </a:custGeom>
            <a:noFill/>
            <a:ln w="19050">
              <a:solidFill>
                <a:srgbClr val="E41F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29" name="组合 128"/>
          <p:cNvGrpSpPr/>
          <p:nvPr/>
        </p:nvGrpSpPr>
        <p:grpSpPr>
          <a:xfrm flipH="1" flipV="1">
            <a:off x="1880512" y="3353643"/>
            <a:ext cx="2516547" cy="312460"/>
            <a:chOff x="5272248" y="4626108"/>
            <a:chExt cx="2684915" cy="333365"/>
          </a:xfrm>
        </p:grpSpPr>
        <p:sp>
          <p:nvSpPr>
            <p:cNvPr id="132" name="椭圆 131"/>
            <p:cNvSpPr/>
            <p:nvPr/>
          </p:nvSpPr>
          <p:spPr>
            <a:xfrm>
              <a:off x="5272248" y="4626108"/>
              <a:ext cx="81021" cy="81021"/>
            </a:xfrm>
            <a:prstGeom prst="ellipse">
              <a:avLst/>
            </a:prstGeom>
            <a:gradFill>
              <a:gsLst>
                <a:gs pos="0">
                  <a:srgbClr val="E30613"/>
                </a:gs>
                <a:gs pos="100000">
                  <a:srgbClr val="81040B"/>
                </a:gs>
              </a:gsLst>
              <a:lin ang="3600000" scaled="0"/>
            </a:gradFill>
            <a:ln>
              <a:solidFill>
                <a:srgbClr val="E41F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33" name="任意多边形 132"/>
            <p:cNvSpPr/>
            <p:nvPr/>
          </p:nvSpPr>
          <p:spPr>
            <a:xfrm>
              <a:off x="5335428" y="4686869"/>
              <a:ext cx="2621735" cy="272604"/>
            </a:xfrm>
            <a:custGeom>
              <a:avLst/>
              <a:gdLst>
                <a:gd name="connsiteX0" fmla="*/ 0 w 2815771"/>
                <a:gd name="connsiteY0" fmla="*/ 0 h 638628"/>
                <a:gd name="connsiteX1" fmla="*/ 725714 w 2815771"/>
                <a:gd name="connsiteY1" fmla="*/ 638628 h 638628"/>
                <a:gd name="connsiteX2" fmla="*/ 2815771 w 2815771"/>
                <a:gd name="connsiteY2" fmla="*/ 638628 h 638628"/>
                <a:gd name="connsiteX0-1" fmla="*/ 0 w 2815771"/>
                <a:gd name="connsiteY0-2" fmla="*/ 0 h 649982"/>
                <a:gd name="connsiteX1-3" fmla="*/ 254183 w 2815771"/>
                <a:gd name="connsiteY1-4" fmla="*/ 649982 h 649982"/>
                <a:gd name="connsiteX2-5" fmla="*/ 2815771 w 2815771"/>
                <a:gd name="connsiteY2-6" fmla="*/ 638628 h 649982"/>
              </a:gdLst>
              <a:ahLst/>
              <a:cxnLst>
                <a:cxn ang="0">
                  <a:pos x="connsiteX0-1" y="connsiteY0-2"/>
                </a:cxn>
                <a:cxn ang="0">
                  <a:pos x="connsiteX1-3" y="connsiteY1-4"/>
                </a:cxn>
                <a:cxn ang="0">
                  <a:pos x="connsiteX2-5" y="connsiteY2-6"/>
                </a:cxn>
              </a:cxnLst>
              <a:rect l="l" t="t" r="r" b="b"/>
              <a:pathLst>
                <a:path w="2815771" h="649982">
                  <a:moveTo>
                    <a:pt x="0" y="0"/>
                  </a:moveTo>
                  <a:lnTo>
                    <a:pt x="254183" y="649982"/>
                  </a:lnTo>
                  <a:lnTo>
                    <a:pt x="2815771" y="638628"/>
                  </a:lnTo>
                </a:path>
              </a:pathLst>
            </a:custGeom>
            <a:noFill/>
            <a:ln w="19050">
              <a:solidFill>
                <a:srgbClr val="E41F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42" name="组合 141"/>
          <p:cNvGrpSpPr/>
          <p:nvPr/>
        </p:nvGrpSpPr>
        <p:grpSpPr>
          <a:xfrm flipH="1" flipV="1">
            <a:off x="2451722" y="5230420"/>
            <a:ext cx="2516547" cy="312460"/>
            <a:chOff x="5272248" y="4626108"/>
            <a:chExt cx="2684915" cy="333365"/>
          </a:xfrm>
        </p:grpSpPr>
        <p:sp>
          <p:nvSpPr>
            <p:cNvPr id="145" name="椭圆 144"/>
            <p:cNvSpPr/>
            <p:nvPr/>
          </p:nvSpPr>
          <p:spPr>
            <a:xfrm>
              <a:off x="5272248" y="4626108"/>
              <a:ext cx="81021" cy="81021"/>
            </a:xfrm>
            <a:prstGeom prst="ellipse">
              <a:avLst/>
            </a:prstGeom>
            <a:gradFill>
              <a:gsLst>
                <a:gs pos="0">
                  <a:srgbClr val="E30613"/>
                </a:gs>
                <a:gs pos="100000">
                  <a:srgbClr val="81040B"/>
                </a:gs>
              </a:gsLst>
              <a:lin ang="3600000" scaled="0"/>
            </a:gradFill>
            <a:ln>
              <a:solidFill>
                <a:srgbClr val="E41F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46" name="任意多边形 145"/>
            <p:cNvSpPr/>
            <p:nvPr/>
          </p:nvSpPr>
          <p:spPr>
            <a:xfrm>
              <a:off x="5335428" y="4686869"/>
              <a:ext cx="2621735" cy="272604"/>
            </a:xfrm>
            <a:custGeom>
              <a:avLst/>
              <a:gdLst>
                <a:gd name="connsiteX0" fmla="*/ 0 w 2815771"/>
                <a:gd name="connsiteY0" fmla="*/ 0 h 638628"/>
                <a:gd name="connsiteX1" fmla="*/ 725714 w 2815771"/>
                <a:gd name="connsiteY1" fmla="*/ 638628 h 638628"/>
                <a:gd name="connsiteX2" fmla="*/ 2815771 w 2815771"/>
                <a:gd name="connsiteY2" fmla="*/ 638628 h 638628"/>
                <a:gd name="connsiteX0-1" fmla="*/ 0 w 2815771"/>
                <a:gd name="connsiteY0-2" fmla="*/ 0 h 649982"/>
                <a:gd name="connsiteX1-3" fmla="*/ 254183 w 2815771"/>
                <a:gd name="connsiteY1-4" fmla="*/ 649982 h 649982"/>
                <a:gd name="connsiteX2-5" fmla="*/ 2815771 w 2815771"/>
                <a:gd name="connsiteY2-6" fmla="*/ 638628 h 649982"/>
              </a:gdLst>
              <a:ahLst/>
              <a:cxnLst>
                <a:cxn ang="0">
                  <a:pos x="connsiteX0-1" y="connsiteY0-2"/>
                </a:cxn>
                <a:cxn ang="0">
                  <a:pos x="connsiteX1-3" y="connsiteY1-4"/>
                </a:cxn>
                <a:cxn ang="0">
                  <a:pos x="connsiteX2-5" y="connsiteY2-6"/>
                </a:cxn>
              </a:cxnLst>
              <a:rect l="l" t="t" r="r" b="b"/>
              <a:pathLst>
                <a:path w="2815771" h="649982">
                  <a:moveTo>
                    <a:pt x="0" y="0"/>
                  </a:moveTo>
                  <a:lnTo>
                    <a:pt x="254183" y="649982"/>
                  </a:lnTo>
                  <a:lnTo>
                    <a:pt x="2815771" y="638628"/>
                  </a:lnTo>
                </a:path>
              </a:pathLst>
            </a:custGeom>
            <a:noFill/>
            <a:ln w="19050">
              <a:solidFill>
                <a:srgbClr val="E41F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47" name="文本框 146"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1976613" y="3406371"/>
            <a:ext cx="2339102" cy="1384995"/>
          </a:xfrm>
          <a:prstGeom prst="rect">
            <a:avLst/>
          </a:prstGeom>
          <a:noFill/>
          <a:effectLst/>
        </p:spPr>
        <p:txBody>
          <a:bodyPr wrap="none" rtlCol="0">
            <a:spAutoFit/>
          </a:bodyPr>
          <a:lstStyle/>
          <a:p>
            <a:r>
              <a:rPr lang="zh-CN" altLang="en-US" sz="2800" dirty="0" smtClean="0">
                <a:solidFill>
                  <a:srgbClr val="1D6FA9"/>
                </a:solidFill>
                <a:latin typeface="微软雅黑" panose="020B0503020204020204" pitchFamily="34" charset="-122"/>
                <a:ea typeface="微软雅黑" panose="020B0503020204020204" pitchFamily="34" charset="-122"/>
              </a:rPr>
              <a:t>   </a:t>
            </a:r>
            <a:r>
              <a:rPr lang="zh-CN" altLang="en-US" sz="2800" dirty="0" smtClean="0">
                <a:gradFill>
                  <a:gsLst>
                    <a:gs pos="0">
                      <a:srgbClr val="E30613"/>
                    </a:gs>
                    <a:gs pos="100000">
                      <a:srgbClr val="81040B"/>
                    </a:gs>
                  </a:gsLst>
                  <a:lin ang="3600000" scaled="0"/>
                </a:gradFill>
                <a:latin typeface="微软雅黑" panose="020B0503020204020204" pitchFamily="34" charset="-122"/>
                <a:ea typeface="微软雅黑" panose="020B0503020204020204" pitchFamily="34" charset="-122"/>
              </a:rPr>
              <a:t>添加标题</a:t>
            </a:r>
            <a:endParaRPr lang="en-US" altLang="zh-CN" sz="2800" dirty="0" smtClean="0">
              <a:gradFill>
                <a:gsLst>
                  <a:gs pos="0">
                    <a:srgbClr val="E30613"/>
                  </a:gs>
                  <a:gs pos="100000">
                    <a:srgbClr val="81040B"/>
                  </a:gs>
                </a:gsLst>
                <a:lin ang="3600000" scaled="0"/>
              </a:gradFill>
              <a:latin typeface="微软雅黑" panose="020B0503020204020204" pitchFamily="34" charset="-122"/>
              <a:ea typeface="微软雅黑" panose="020B0503020204020204" pitchFamily="34" charset="-122"/>
            </a:endParaRPr>
          </a:p>
          <a:p>
            <a:r>
              <a:rPr lang="zh-CN" altLang="en-US" sz="1200" dirty="0" smtClean="0">
                <a:solidFill>
                  <a:schemeClr val="tx1">
                    <a:lumMod val="85000"/>
                    <a:lumOff val="15000"/>
                  </a:schemeClr>
                </a:solidFill>
                <a:latin typeface="微软雅黑" panose="020B0503020204020204" pitchFamily="34" charset="-122"/>
                <a:ea typeface="微软雅黑" panose="020B0503020204020204" pitchFamily="34" charset="-122"/>
              </a:rPr>
              <a:t>请</a:t>
            </a: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48" name="文本框 147"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2409519" y="5333173"/>
            <a:ext cx="2339102" cy="1384995"/>
          </a:xfrm>
          <a:prstGeom prst="rect">
            <a:avLst/>
          </a:prstGeom>
          <a:noFill/>
          <a:effectLst/>
        </p:spPr>
        <p:txBody>
          <a:bodyPr wrap="none" rtlCol="0">
            <a:spAutoFit/>
          </a:bodyPr>
          <a:lstStyle/>
          <a:p>
            <a:r>
              <a:rPr lang="zh-CN" altLang="en-US" sz="2800" dirty="0" smtClean="0">
                <a:solidFill>
                  <a:srgbClr val="1D6FA9"/>
                </a:solidFill>
                <a:latin typeface="微软雅黑" panose="020B0503020204020204" pitchFamily="34" charset="-122"/>
                <a:ea typeface="微软雅黑" panose="020B0503020204020204" pitchFamily="34" charset="-122"/>
              </a:rPr>
              <a:t>   </a:t>
            </a:r>
            <a:r>
              <a:rPr lang="zh-CN" altLang="en-US" sz="2800" dirty="0" smtClean="0">
                <a:gradFill>
                  <a:gsLst>
                    <a:gs pos="0">
                      <a:srgbClr val="E30613"/>
                    </a:gs>
                    <a:gs pos="100000">
                      <a:srgbClr val="81040B"/>
                    </a:gs>
                  </a:gsLst>
                  <a:lin ang="3600000" scaled="0"/>
                </a:gradFill>
                <a:latin typeface="微软雅黑" panose="020B0503020204020204" pitchFamily="34" charset="-122"/>
                <a:ea typeface="微软雅黑" panose="020B0503020204020204" pitchFamily="34" charset="-122"/>
              </a:rPr>
              <a:t>添加标题</a:t>
            </a:r>
            <a:endParaRPr lang="en-US" altLang="zh-CN" sz="2800" dirty="0" smtClean="0">
              <a:gradFill>
                <a:gsLst>
                  <a:gs pos="0">
                    <a:srgbClr val="E30613"/>
                  </a:gs>
                  <a:gs pos="100000">
                    <a:srgbClr val="81040B"/>
                  </a:gs>
                </a:gsLst>
                <a:lin ang="3600000" scaled="0"/>
              </a:gradFill>
              <a:latin typeface="微软雅黑" panose="020B0503020204020204" pitchFamily="34" charset="-122"/>
              <a:ea typeface="微软雅黑" panose="020B0503020204020204" pitchFamily="34" charset="-122"/>
            </a:endParaRPr>
          </a:p>
          <a:p>
            <a:r>
              <a:rPr lang="zh-CN" altLang="en-US" sz="1200" dirty="0" smtClean="0">
                <a:solidFill>
                  <a:schemeClr val="tx1">
                    <a:lumMod val="85000"/>
                    <a:lumOff val="15000"/>
                  </a:schemeClr>
                </a:solidFill>
                <a:latin typeface="微软雅黑" panose="020B0503020204020204" pitchFamily="34" charset="-122"/>
                <a:ea typeface="微软雅黑" panose="020B0503020204020204" pitchFamily="34" charset="-122"/>
              </a:rPr>
              <a:t>请</a:t>
            </a: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49" name="文本框 148"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8777209" y="1672717"/>
            <a:ext cx="2339102" cy="1384995"/>
          </a:xfrm>
          <a:prstGeom prst="rect">
            <a:avLst/>
          </a:prstGeom>
          <a:noFill/>
          <a:effectLst/>
        </p:spPr>
        <p:txBody>
          <a:bodyPr wrap="none" rtlCol="0">
            <a:spAutoFit/>
          </a:bodyPr>
          <a:lstStyle/>
          <a:p>
            <a:r>
              <a:rPr lang="zh-CN" altLang="en-US" sz="2800" dirty="0" smtClean="0">
                <a:solidFill>
                  <a:srgbClr val="1D6FA9"/>
                </a:solidFill>
                <a:latin typeface="微软雅黑" panose="020B0503020204020204" pitchFamily="34" charset="-122"/>
                <a:ea typeface="微软雅黑" panose="020B0503020204020204" pitchFamily="34" charset="-122"/>
              </a:rPr>
              <a:t>   </a:t>
            </a:r>
            <a:r>
              <a:rPr lang="zh-CN" altLang="en-US" sz="2800" dirty="0" smtClean="0">
                <a:gradFill>
                  <a:gsLst>
                    <a:gs pos="0">
                      <a:srgbClr val="E30613"/>
                    </a:gs>
                    <a:gs pos="100000">
                      <a:srgbClr val="81040B"/>
                    </a:gs>
                  </a:gsLst>
                  <a:lin ang="3600000" scaled="0"/>
                </a:gradFill>
                <a:latin typeface="微软雅黑" panose="020B0503020204020204" pitchFamily="34" charset="-122"/>
                <a:ea typeface="微软雅黑" panose="020B0503020204020204" pitchFamily="34" charset="-122"/>
              </a:rPr>
              <a:t>添加标题</a:t>
            </a:r>
            <a:endParaRPr lang="en-US" altLang="zh-CN" sz="2800" dirty="0" smtClean="0">
              <a:gradFill>
                <a:gsLst>
                  <a:gs pos="0">
                    <a:srgbClr val="E30613"/>
                  </a:gs>
                  <a:gs pos="100000">
                    <a:srgbClr val="81040B"/>
                  </a:gs>
                </a:gsLst>
                <a:lin ang="3600000" scaled="0"/>
              </a:gradFill>
              <a:latin typeface="微软雅黑" panose="020B0503020204020204" pitchFamily="34" charset="-122"/>
              <a:ea typeface="微软雅黑" panose="020B0503020204020204" pitchFamily="34" charset="-122"/>
            </a:endParaRPr>
          </a:p>
          <a:p>
            <a:r>
              <a:rPr lang="zh-CN" altLang="en-US" sz="1200" dirty="0" smtClean="0">
                <a:solidFill>
                  <a:schemeClr val="tx1">
                    <a:lumMod val="85000"/>
                    <a:lumOff val="15000"/>
                  </a:schemeClr>
                </a:solidFill>
                <a:latin typeface="微软雅黑" panose="020B0503020204020204" pitchFamily="34" charset="-122"/>
                <a:ea typeface="微软雅黑" panose="020B0503020204020204" pitchFamily="34" charset="-122"/>
              </a:rPr>
              <a:t>请</a:t>
            </a: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50" name="文本框 149"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8561442" y="3426760"/>
            <a:ext cx="2339102" cy="1384995"/>
          </a:xfrm>
          <a:prstGeom prst="rect">
            <a:avLst/>
          </a:prstGeom>
          <a:noFill/>
          <a:effectLst/>
        </p:spPr>
        <p:txBody>
          <a:bodyPr wrap="none" rtlCol="0">
            <a:spAutoFit/>
          </a:bodyPr>
          <a:lstStyle/>
          <a:p>
            <a:r>
              <a:rPr lang="zh-CN" altLang="en-US" sz="2800" dirty="0" smtClean="0">
                <a:solidFill>
                  <a:srgbClr val="1D6FA9"/>
                </a:solidFill>
                <a:latin typeface="微软雅黑" panose="020B0503020204020204" pitchFamily="34" charset="-122"/>
                <a:ea typeface="微软雅黑" panose="020B0503020204020204" pitchFamily="34" charset="-122"/>
              </a:rPr>
              <a:t>   </a:t>
            </a:r>
            <a:r>
              <a:rPr lang="zh-CN" altLang="en-US" sz="2800" dirty="0" smtClean="0">
                <a:gradFill>
                  <a:gsLst>
                    <a:gs pos="0">
                      <a:srgbClr val="E30613"/>
                    </a:gs>
                    <a:gs pos="100000">
                      <a:srgbClr val="81040B"/>
                    </a:gs>
                  </a:gsLst>
                  <a:lin ang="3600000" scaled="0"/>
                </a:gradFill>
                <a:latin typeface="微软雅黑" panose="020B0503020204020204" pitchFamily="34" charset="-122"/>
                <a:ea typeface="微软雅黑" panose="020B0503020204020204" pitchFamily="34" charset="-122"/>
              </a:rPr>
              <a:t>添加标题</a:t>
            </a:r>
            <a:endParaRPr lang="en-US" altLang="zh-CN" sz="2800" dirty="0" smtClean="0">
              <a:gradFill>
                <a:gsLst>
                  <a:gs pos="0">
                    <a:srgbClr val="E30613"/>
                  </a:gs>
                  <a:gs pos="100000">
                    <a:srgbClr val="81040B"/>
                  </a:gs>
                </a:gsLst>
                <a:lin ang="3600000" scaled="0"/>
              </a:gradFill>
              <a:latin typeface="微软雅黑" panose="020B0503020204020204" pitchFamily="34" charset="-122"/>
              <a:ea typeface="微软雅黑" panose="020B0503020204020204" pitchFamily="34" charset="-122"/>
            </a:endParaRPr>
          </a:p>
          <a:p>
            <a:r>
              <a:rPr lang="zh-CN" altLang="en-US" sz="1200" dirty="0" smtClean="0">
                <a:solidFill>
                  <a:schemeClr val="tx1">
                    <a:lumMod val="85000"/>
                    <a:lumOff val="15000"/>
                  </a:schemeClr>
                </a:solidFill>
                <a:latin typeface="微软雅黑" panose="020B0503020204020204" pitchFamily="34" charset="-122"/>
                <a:ea typeface="微软雅黑" panose="020B0503020204020204" pitchFamily="34" charset="-122"/>
              </a:rPr>
              <a:t>请</a:t>
            </a: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2000">
        <p14:gallery dir="l"/>
      </p:transition>
    </mc:Choice>
    <mc:Fallback>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par>
                          <p:cTn id="11" fill="hold">
                            <p:stCondLst>
                              <p:cond delay="1000"/>
                            </p:stCondLst>
                            <p:childTnLst>
                              <p:par>
                                <p:cTn id="12" presetID="22" presetClass="entr" presetSubtype="8" fill="hold" nodeType="afterEffect">
                                  <p:stCondLst>
                                    <p:cond delay="0"/>
                                  </p:stCondLst>
                                  <p:childTnLst>
                                    <p:set>
                                      <p:cBhvr>
                                        <p:cTn id="13" dur="1" fill="hold">
                                          <p:stCondLst>
                                            <p:cond delay="0"/>
                                          </p:stCondLst>
                                        </p:cTn>
                                        <p:tgtEl>
                                          <p:spTgt spid="123"/>
                                        </p:tgtEl>
                                        <p:attrNameLst>
                                          <p:attrName>style.visibility</p:attrName>
                                        </p:attrNameLst>
                                      </p:cBhvr>
                                      <p:to>
                                        <p:strVal val="visible"/>
                                      </p:to>
                                    </p:set>
                                    <p:animEffect transition="in" filter="wipe(left)">
                                      <p:cBhvr>
                                        <p:cTn id="14" dur="500"/>
                                        <p:tgtEl>
                                          <p:spTgt spid="123"/>
                                        </p:tgtEl>
                                      </p:cBhvr>
                                    </p:animEffect>
                                  </p:childTnLst>
                                </p:cTn>
                              </p:par>
                            </p:childTnLst>
                          </p:cTn>
                        </p:par>
                        <p:par>
                          <p:cTn id="15" fill="hold">
                            <p:stCondLst>
                              <p:cond delay="1500"/>
                            </p:stCondLst>
                            <p:childTnLst>
                              <p:par>
                                <p:cTn id="16" presetID="10" presetClass="entr" presetSubtype="0" fill="hold" grpId="0" nodeType="afterEffect">
                                  <p:stCondLst>
                                    <p:cond delay="0"/>
                                  </p:stCondLst>
                                  <p:childTnLst>
                                    <p:set>
                                      <p:cBhvr>
                                        <p:cTn id="17" dur="1" fill="hold">
                                          <p:stCondLst>
                                            <p:cond delay="0"/>
                                          </p:stCondLst>
                                        </p:cTn>
                                        <p:tgtEl>
                                          <p:spTgt spid="150"/>
                                        </p:tgtEl>
                                        <p:attrNameLst>
                                          <p:attrName>style.visibility</p:attrName>
                                        </p:attrNameLst>
                                      </p:cBhvr>
                                      <p:to>
                                        <p:strVal val="visible"/>
                                      </p:to>
                                    </p:set>
                                    <p:animEffect transition="in" filter="fade">
                                      <p:cBhvr>
                                        <p:cTn id="18" dur="500"/>
                                        <p:tgtEl>
                                          <p:spTgt spid="150"/>
                                        </p:tgtEl>
                                      </p:cBhvr>
                                    </p:animEffect>
                                  </p:childTnLst>
                                </p:cTn>
                              </p:par>
                            </p:childTnLst>
                          </p:cTn>
                        </p:par>
                        <p:par>
                          <p:cTn id="19" fill="hold">
                            <p:stCondLst>
                              <p:cond delay="2000"/>
                            </p:stCondLst>
                            <p:childTnLst>
                              <p:par>
                                <p:cTn id="20" presetID="31"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1000" fill="hold"/>
                                        <p:tgtEl>
                                          <p:spTgt spid="4"/>
                                        </p:tgtEl>
                                        <p:attrNameLst>
                                          <p:attrName>ppt_w</p:attrName>
                                        </p:attrNameLst>
                                      </p:cBhvr>
                                      <p:tavLst>
                                        <p:tav tm="0">
                                          <p:val>
                                            <p:fltVal val="0"/>
                                          </p:val>
                                        </p:tav>
                                        <p:tav tm="100000">
                                          <p:val>
                                            <p:strVal val="#ppt_w"/>
                                          </p:val>
                                        </p:tav>
                                      </p:tavLst>
                                    </p:anim>
                                    <p:anim calcmode="lin" valueType="num">
                                      <p:cBhvr>
                                        <p:cTn id="23" dur="1000" fill="hold"/>
                                        <p:tgtEl>
                                          <p:spTgt spid="4"/>
                                        </p:tgtEl>
                                        <p:attrNameLst>
                                          <p:attrName>ppt_h</p:attrName>
                                        </p:attrNameLst>
                                      </p:cBhvr>
                                      <p:tavLst>
                                        <p:tav tm="0">
                                          <p:val>
                                            <p:fltVal val="0"/>
                                          </p:val>
                                        </p:tav>
                                        <p:tav tm="100000">
                                          <p:val>
                                            <p:strVal val="#ppt_h"/>
                                          </p:val>
                                        </p:tav>
                                      </p:tavLst>
                                    </p:anim>
                                    <p:anim calcmode="lin" valueType="num">
                                      <p:cBhvr>
                                        <p:cTn id="24" dur="1000" fill="hold"/>
                                        <p:tgtEl>
                                          <p:spTgt spid="4"/>
                                        </p:tgtEl>
                                        <p:attrNameLst>
                                          <p:attrName>style.rotation</p:attrName>
                                        </p:attrNameLst>
                                      </p:cBhvr>
                                      <p:tavLst>
                                        <p:tav tm="0">
                                          <p:val>
                                            <p:fltVal val="90"/>
                                          </p:val>
                                        </p:tav>
                                        <p:tav tm="100000">
                                          <p:val>
                                            <p:fltVal val="0"/>
                                          </p:val>
                                        </p:tav>
                                      </p:tavLst>
                                    </p:anim>
                                    <p:animEffect transition="in" filter="fade">
                                      <p:cBhvr>
                                        <p:cTn id="25" dur="1000"/>
                                        <p:tgtEl>
                                          <p:spTgt spid="4"/>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4"/>
                                        </p:tgtEl>
                                        <p:attrNameLst>
                                          <p:attrName>style.visibility</p:attrName>
                                        </p:attrNameLst>
                                      </p:cBhvr>
                                      <p:to>
                                        <p:strVal val="visible"/>
                                      </p:to>
                                    </p:set>
                                    <p:animEffect transition="in" filter="wipe(left)">
                                      <p:cBhvr>
                                        <p:cTn id="29" dur="500"/>
                                        <p:tgtEl>
                                          <p:spTgt spid="104"/>
                                        </p:tgtEl>
                                      </p:cBhvr>
                                    </p:animEffect>
                                  </p:childTnLst>
                                </p:cTn>
                              </p:par>
                            </p:childTnLst>
                          </p:cTn>
                        </p:par>
                        <p:par>
                          <p:cTn id="30" fill="hold">
                            <p:stCondLst>
                              <p:cond delay="3500"/>
                            </p:stCondLst>
                            <p:childTnLst>
                              <p:par>
                                <p:cTn id="31" presetID="10" presetClass="entr" presetSubtype="0" fill="hold" grpId="0" nodeType="afterEffect">
                                  <p:stCondLst>
                                    <p:cond delay="0"/>
                                  </p:stCondLst>
                                  <p:childTnLst>
                                    <p:set>
                                      <p:cBhvr>
                                        <p:cTn id="32" dur="1" fill="hold">
                                          <p:stCondLst>
                                            <p:cond delay="0"/>
                                          </p:stCondLst>
                                        </p:cTn>
                                        <p:tgtEl>
                                          <p:spTgt spid="149"/>
                                        </p:tgtEl>
                                        <p:attrNameLst>
                                          <p:attrName>style.visibility</p:attrName>
                                        </p:attrNameLst>
                                      </p:cBhvr>
                                      <p:to>
                                        <p:strVal val="visible"/>
                                      </p:to>
                                    </p:set>
                                    <p:animEffect transition="in" filter="fade">
                                      <p:cBhvr>
                                        <p:cTn id="33" dur="500"/>
                                        <p:tgtEl>
                                          <p:spTgt spid="149"/>
                                        </p:tgtEl>
                                      </p:cBhvr>
                                    </p:animEffect>
                                  </p:childTnLst>
                                </p:cTn>
                              </p:par>
                            </p:childTnLst>
                          </p:cTn>
                        </p:par>
                        <p:par>
                          <p:cTn id="34" fill="hold">
                            <p:stCondLst>
                              <p:cond delay="4000"/>
                            </p:stCondLst>
                            <p:childTnLst>
                              <p:par>
                                <p:cTn id="35" presetID="31" presetClass="entr" presetSubtype="0" fill="hold" nodeType="after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p:cTn id="37" dur="1000" fill="hold"/>
                                        <p:tgtEl>
                                          <p:spTgt spid="5"/>
                                        </p:tgtEl>
                                        <p:attrNameLst>
                                          <p:attrName>ppt_w</p:attrName>
                                        </p:attrNameLst>
                                      </p:cBhvr>
                                      <p:tavLst>
                                        <p:tav tm="0">
                                          <p:val>
                                            <p:fltVal val="0"/>
                                          </p:val>
                                        </p:tav>
                                        <p:tav tm="100000">
                                          <p:val>
                                            <p:strVal val="#ppt_w"/>
                                          </p:val>
                                        </p:tav>
                                      </p:tavLst>
                                    </p:anim>
                                    <p:anim calcmode="lin" valueType="num">
                                      <p:cBhvr>
                                        <p:cTn id="38" dur="1000" fill="hold"/>
                                        <p:tgtEl>
                                          <p:spTgt spid="5"/>
                                        </p:tgtEl>
                                        <p:attrNameLst>
                                          <p:attrName>ppt_h</p:attrName>
                                        </p:attrNameLst>
                                      </p:cBhvr>
                                      <p:tavLst>
                                        <p:tav tm="0">
                                          <p:val>
                                            <p:fltVal val="0"/>
                                          </p:val>
                                        </p:tav>
                                        <p:tav tm="100000">
                                          <p:val>
                                            <p:strVal val="#ppt_h"/>
                                          </p:val>
                                        </p:tav>
                                      </p:tavLst>
                                    </p:anim>
                                    <p:anim calcmode="lin" valueType="num">
                                      <p:cBhvr>
                                        <p:cTn id="39" dur="1000" fill="hold"/>
                                        <p:tgtEl>
                                          <p:spTgt spid="5"/>
                                        </p:tgtEl>
                                        <p:attrNameLst>
                                          <p:attrName>style.rotation</p:attrName>
                                        </p:attrNameLst>
                                      </p:cBhvr>
                                      <p:tavLst>
                                        <p:tav tm="0">
                                          <p:val>
                                            <p:fltVal val="90"/>
                                          </p:val>
                                        </p:tav>
                                        <p:tav tm="100000">
                                          <p:val>
                                            <p:fltVal val="0"/>
                                          </p:val>
                                        </p:tav>
                                      </p:tavLst>
                                    </p:anim>
                                    <p:animEffect transition="in" filter="fade">
                                      <p:cBhvr>
                                        <p:cTn id="40" dur="1000"/>
                                        <p:tgtEl>
                                          <p:spTgt spid="5"/>
                                        </p:tgtEl>
                                      </p:cBhvr>
                                    </p:animEffect>
                                  </p:childTnLst>
                                </p:cTn>
                              </p:par>
                            </p:childTnLst>
                          </p:cTn>
                        </p:par>
                        <p:par>
                          <p:cTn id="41" fill="hold">
                            <p:stCondLst>
                              <p:cond delay="5000"/>
                            </p:stCondLst>
                            <p:childTnLst>
                              <p:par>
                                <p:cTn id="42" presetID="22" presetClass="entr" presetSubtype="2" fill="hold" nodeType="afterEffect">
                                  <p:stCondLst>
                                    <p:cond delay="0"/>
                                  </p:stCondLst>
                                  <p:childTnLst>
                                    <p:set>
                                      <p:cBhvr>
                                        <p:cTn id="43" dur="1" fill="hold">
                                          <p:stCondLst>
                                            <p:cond delay="0"/>
                                          </p:stCondLst>
                                        </p:cTn>
                                        <p:tgtEl>
                                          <p:spTgt spid="129"/>
                                        </p:tgtEl>
                                        <p:attrNameLst>
                                          <p:attrName>style.visibility</p:attrName>
                                        </p:attrNameLst>
                                      </p:cBhvr>
                                      <p:to>
                                        <p:strVal val="visible"/>
                                      </p:to>
                                    </p:set>
                                    <p:animEffect transition="in" filter="wipe(right)">
                                      <p:cBhvr>
                                        <p:cTn id="44" dur="500"/>
                                        <p:tgtEl>
                                          <p:spTgt spid="129"/>
                                        </p:tgtEl>
                                      </p:cBhvr>
                                    </p:animEffect>
                                  </p:childTnLst>
                                </p:cTn>
                              </p:par>
                            </p:childTnLst>
                          </p:cTn>
                        </p:par>
                        <p:par>
                          <p:cTn id="45" fill="hold">
                            <p:stCondLst>
                              <p:cond delay="5500"/>
                            </p:stCondLst>
                            <p:childTnLst>
                              <p:par>
                                <p:cTn id="46" presetID="10" presetClass="entr" presetSubtype="0" fill="hold" grpId="0" nodeType="afterEffect">
                                  <p:stCondLst>
                                    <p:cond delay="0"/>
                                  </p:stCondLst>
                                  <p:childTnLst>
                                    <p:set>
                                      <p:cBhvr>
                                        <p:cTn id="47" dur="1" fill="hold">
                                          <p:stCondLst>
                                            <p:cond delay="0"/>
                                          </p:stCondLst>
                                        </p:cTn>
                                        <p:tgtEl>
                                          <p:spTgt spid="147"/>
                                        </p:tgtEl>
                                        <p:attrNameLst>
                                          <p:attrName>style.visibility</p:attrName>
                                        </p:attrNameLst>
                                      </p:cBhvr>
                                      <p:to>
                                        <p:strVal val="visible"/>
                                      </p:to>
                                    </p:set>
                                    <p:animEffect transition="in" filter="fade">
                                      <p:cBhvr>
                                        <p:cTn id="48" dur="500"/>
                                        <p:tgtEl>
                                          <p:spTgt spid="147"/>
                                        </p:tgtEl>
                                      </p:cBhvr>
                                    </p:animEffect>
                                  </p:childTnLst>
                                </p:cTn>
                              </p:par>
                            </p:childTnLst>
                          </p:cTn>
                        </p:par>
                        <p:par>
                          <p:cTn id="49" fill="hold">
                            <p:stCondLst>
                              <p:cond delay="6000"/>
                            </p:stCondLst>
                            <p:childTnLst>
                              <p:par>
                                <p:cTn id="50" presetID="31" presetClass="entr" presetSubtype="0" fill="hold" nodeType="afterEffect">
                                  <p:stCondLst>
                                    <p:cond delay="0"/>
                                  </p:stCondLst>
                                  <p:childTnLst>
                                    <p:set>
                                      <p:cBhvr>
                                        <p:cTn id="51" dur="1" fill="hold">
                                          <p:stCondLst>
                                            <p:cond delay="0"/>
                                          </p:stCondLst>
                                        </p:cTn>
                                        <p:tgtEl>
                                          <p:spTgt spid="6"/>
                                        </p:tgtEl>
                                        <p:attrNameLst>
                                          <p:attrName>style.visibility</p:attrName>
                                        </p:attrNameLst>
                                      </p:cBhvr>
                                      <p:to>
                                        <p:strVal val="visible"/>
                                      </p:to>
                                    </p:set>
                                    <p:anim calcmode="lin" valueType="num">
                                      <p:cBhvr>
                                        <p:cTn id="52" dur="1000" fill="hold"/>
                                        <p:tgtEl>
                                          <p:spTgt spid="6"/>
                                        </p:tgtEl>
                                        <p:attrNameLst>
                                          <p:attrName>ppt_w</p:attrName>
                                        </p:attrNameLst>
                                      </p:cBhvr>
                                      <p:tavLst>
                                        <p:tav tm="0">
                                          <p:val>
                                            <p:fltVal val="0"/>
                                          </p:val>
                                        </p:tav>
                                        <p:tav tm="100000">
                                          <p:val>
                                            <p:strVal val="#ppt_w"/>
                                          </p:val>
                                        </p:tav>
                                      </p:tavLst>
                                    </p:anim>
                                    <p:anim calcmode="lin" valueType="num">
                                      <p:cBhvr>
                                        <p:cTn id="53" dur="1000" fill="hold"/>
                                        <p:tgtEl>
                                          <p:spTgt spid="6"/>
                                        </p:tgtEl>
                                        <p:attrNameLst>
                                          <p:attrName>ppt_h</p:attrName>
                                        </p:attrNameLst>
                                      </p:cBhvr>
                                      <p:tavLst>
                                        <p:tav tm="0">
                                          <p:val>
                                            <p:fltVal val="0"/>
                                          </p:val>
                                        </p:tav>
                                        <p:tav tm="100000">
                                          <p:val>
                                            <p:strVal val="#ppt_h"/>
                                          </p:val>
                                        </p:tav>
                                      </p:tavLst>
                                    </p:anim>
                                    <p:anim calcmode="lin" valueType="num">
                                      <p:cBhvr>
                                        <p:cTn id="54" dur="1000" fill="hold"/>
                                        <p:tgtEl>
                                          <p:spTgt spid="6"/>
                                        </p:tgtEl>
                                        <p:attrNameLst>
                                          <p:attrName>style.rotation</p:attrName>
                                        </p:attrNameLst>
                                      </p:cBhvr>
                                      <p:tavLst>
                                        <p:tav tm="0">
                                          <p:val>
                                            <p:fltVal val="90"/>
                                          </p:val>
                                        </p:tav>
                                        <p:tav tm="100000">
                                          <p:val>
                                            <p:fltVal val="0"/>
                                          </p:val>
                                        </p:tav>
                                      </p:tavLst>
                                    </p:anim>
                                    <p:animEffect transition="in" filter="fade">
                                      <p:cBhvr>
                                        <p:cTn id="55" dur="1000"/>
                                        <p:tgtEl>
                                          <p:spTgt spid="6"/>
                                        </p:tgtEl>
                                      </p:cBhvr>
                                    </p:animEffect>
                                  </p:childTnLst>
                                </p:cTn>
                              </p:par>
                            </p:childTnLst>
                          </p:cTn>
                        </p:par>
                        <p:par>
                          <p:cTn id="56" fill="hold">
                            <p:stCondLst>
                              <p:cond delay="7000"/>
                            </p:stCondLst>
                            <p:childTnLst>
                              <p:par>
                                <p:cTn id="57" presetID="22" presetClass="entr" presetSubtype="2" fill="hold" nodeType="afterEffect">
                                  <p:stCondLst>
                                    <p:cond delay="0"/>
                                  </p:stCondLst>
                                  <p:childTnLst>
                                    <p:set>
                                      <p:cBhvr>
                                        <p:cTn id="58" dur="1" fill="hold">
                                          <p:stCondLst>
                                            <p:cond delay="0"/>
                                          </p:stCondLst>
                                        </p:cTn>
                                        <p:tgtEl>
                                          <p:spTgt spid="142"/>
                                        </p:tgtEl>
                                        <p:attrNameLst>
                                          <p:attrName>style.visibility</p:attrName>
                                        </p:attrNameLst>
                                      </p:cBhvr>
                                      <p:to>
                                        <p:strVal val="visible"/>
                                      </p:to>
                                    </p:set>
                                    <p:animEffect transition="in" filter="wipe(right)">
                                      <p:cBhvr>
                                        <p:cTn id="59" dur="500"/>
                                        <p:tgtEl>
                                          <p:spTgt spid="142"/>
                                        </p:tgtEl>
                                      </p:cBhvr>
                                    </p:animEffect>
                                  </p:childTnLst>
                                </p:cTn>
                              </p:par>
                            </p:childTnLst>
                          </p:cTn>
                        </p:par>
                        <p:par>
                          <p:cTn id="60" fill="hold">
                            <p:stCondLst>
                              <p:cond delay="7500"/>
                            </p:stCondLst>
                            <p:childTnLst>
                              <p:par>
                                <p:cTn id="61" presetID="10" presetClass="entr" presetSubtype="0" fill="hold" grpId="0" nodeType="afterEffect">
                                  <p:stCondLst>
                                    <p:cond delay="0"/>
                                  </p:stCondLst>
                                  <p:childTnLst>
                                    <p:set>
                                      <p:cBhvr>
                                        <p:cTn id="62" dur="1" fill="hold">
                                          <p:stCondLst>
                                            <p:cond delay="0"/>
                                          </p:stCondLst>
                                        </p:cTn>
                                        <p:tgtEl>
                                          <p:spTgt spid="148"/>
                                        </p:tgtEl>
                                        <p:attrNameLst>
                                          <p:attrName>style.visibility</p:attrName>
                                        </p:attrNameLst>
                                      </p:cBhvr>
                                      <p:to>
                                        <p:strVal val="visible"/>
                                      </p:to>
                                    </p:set>
                                    <p:animEffect transition="in" filter="fade">
                                      <p:cBhvr>
                                        <p:cTn id="63"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 grpId="0"/>
      <p:bldP spid="148" grpId="0"/>
      <p:bldP spid="149" grpId="0"/>
      <p:bldP spid="15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6" name="组合 105"/>
          <p:cNvGrpSpPr/>
          <p:nvPr/>
        </p:nvGrpSpPr>
        <p:grpSpPr>
          <a:xfrm>
            <a:off x="2074055" y="391393"/>
            <a:ext cx="4720640" cy="924474"/>
            <a:chOff x="322748" y="3665374"/>
            <a:chExt cx="5680529" cy="1027864"/>
          </a:xfrm>
        </p:grpSpPr>
        <p:sp>
          <p:nvSpPr>
            <p:cNvPr id="108" name="圆角矩形 107"/>
            <p:cNvSpPr/>
            <p:nvPr/>
          </p:nvSpPr>
          <p:spPr>
            <a:xfrm>
              <a:off x="322748" y="3665374"/>
              <a:ext cx="5680529" cy="1027864"/>
            </a:xfrm>
            <a:prstGeom prst="roundRect">
              <a:avLst>
                <a:gd name="adj" fmla="val 50000"/>
              </a:avLst>
            </a:prstGeom>
            <a:gradFill>
              <a:gsLst>
                <a:gs pos="0">
                  <a:schemeClr val="bg1"/>
                </a:gs>
                <a:gs pos="100000">
                  <a:srgbClr val="D1D1D1"/>
                </a:gs>
              </a:gsLst>
              <a:lin ang="5400000" scaled="0"/>
            </a:gradFill>
            <a:ln>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 name="圆角矩形 108"/>
            <p:cNvSpPr/>
            <p:nvPr/>
          </p:nvSpPr>
          <p:spPr>
            <a:xfrm>
              <a:off x="516699" y="3785998"/>
              <a:ext cx="5277329" cy="784227"/>
            </a:xfrm>
            <a:prstGeom prst="roundRect">
              <a:avLst>
                <a:gd name="adj" fmla="val 50000"/>
              </a:avLst>
            </a:prstGeom>
            <a:gradFill>
              <a:gsLst>
                <a:gs pos="0">
                  <a:schemeClr val="bg1"/>
                </a:gs>
                <a:gs pos="100000">
                  <a:srgbClr val="D1D1D1"/>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0" name="组合 109"/>
          <p:cNvGrpSpPr/>
          <p:nvPr/>
        </p:nvGrpSpPr>
        <p:grpSpPr>
          <a:xfrm>
            <a:off x="628112" y="256196"/>
            <a:ext cx="1168243" cy="1168244"/>
            <a:chOff x="4833150" y="1266579"/>
            <a:chExt cx="2526552" cy="2526552"/>
          </a:xfrm>
        </p:grpSpPr>
        <p:grpSp>
          <p:nvGrpSpPr>
            <p:cNvPr id="111" name="组合 110"/>
            <p:cNvGrpSpPr/>
            <p:nvPr/>
          </p:nvGrpSpPr>
          <p:grpSpPr>
            <a:xfrm>
              <a:off x="4833150" y="1266579"/>
              <a:ext cx="2526552" cy="2526552"/>
              <a:chOff x="6585478" y="1661232"/>
              <a:chExt cx="928740" cy="928740"/>
            </a:xfrm>
          </p:grpSpPr>
          <p:sp>
            <p:nvSpPr>
              <p:cNvPr id="113" name="椭圆 112"/>
              <p:cNvSpPr/>
              <p:nvPr/>
            </p:nvSpPr>
            <p:spPr>
              <a:xfrm>
                <a:off x="6585478" y="1661232"/>
                <a:ext cx="928740" cy="928740"/>
              </a:xfrm>
              <a:prstGeom prst="ellipse">
                <a:avLst/>
              </a:prstGeom>
              <a:gradFill flip="none" rotWithShape="1">
                <a:gsLst>
                  <a:gs pos="0">
                    <a:schemeClr val="bg1"/>
                  </a:gs>
                  <a:gs pos="100000">
                    <a:schemeClr val="bg1">
                      <a:lumMod val="85000"/>
                    </a:schemeClr>
                  </a:gs>
                </a:gsLst>
                <a:lin ang="5400000" scaled="1"/>
                <a:tileRect/>
              </a:gradFill>
              <a:ln w="19050">
                <a:gradFill>
                  <a:gsLst>
                    <a:gs pos="0">
                      <a:schemeClr val="bg1"/>
                    </a:gs>
                    <a:gs pos="100000">
                      <a:schemeClr val="bg1">
                        <a:lumMod val="75000"/>
                      </a:schemeClr>
                    </a:gs>
                  </a:gsLst>
                  <a:lin ang="5400000" scaled="1"/>
                </a:gradFill>
              </a:ln>
              <a:effectLst>
                <a:outerShdw blurRad="279400" dist="152400" dir="2700000" sx="102000" sy="102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4" name="圆角矩形 113"/>
              <p:cNvSpPr/>
              <p:nvPr/>
            </p:nvSpPr>
            <p:spPr>
              <a:xfrm>
                <a:off x="6706336" y="1782090"/>
                <a:ext cx="687025" cy="687025"/>
              </a:xfrm>
              <a:prstGeom prst="roundRect">
                <a:avLst>
                  <a:gd name="adj" fmla="val 50000"/>
                </a:avLst>
              </a:prstGeom>
              <a:gradFill flip="none" rotWithShape="1">
                <a:gsLst>
                  <a:gs pos="100000">
                    <a:schemeClr val="bg1"/>
                  </a:gs>
                  <a:gs pos="0">
                    <a:srgbClr val="B8BBBC"/>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5" name="椭圆 114"/>
              <p:cNvSpPr>
                <a:spLocks noChangeAspect="1"/>
              </p:cNvSpPr>
              <p:nvPr/>
            </p:nvSpPr>
            <p:spPr>
              <a:xfrm>
                <a:off x="6740229" y="1819936"/>
                <a:ext cx="619237" cy="619237"/>
              </a:xfrm>
              <a:prstGeom prst="ellipse">
                <a:avLst/>
              </a:prstGeom>
              <a:gradFill>
                <a:gsLst>
                  <a:gs pos="0">
                    <a:srgbClr val="E30613"/>
                  </a:gs>
                  <a:gs pos="100000">
                    <a:srgbClr val="81040B"/>
                  </a:gs>
                </a:gsLst>
                <a:lin ang="5400000" scaled="1"/>
              </a:gra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2" name="文本框 47"/>
            <p:cNvSpPr/>
            <p:nvPr/>
          </p:nvSpPr>
          <p:spPr>
            <a:xfrm>
              <a:off x="5469546" y="1875165"/>
              <a:ext cx="1307392" cy="1262071"/>
            </a:xfrm>
            <a:prstGeom prst="rect">
              <a:avLst/>
            </a:prstGeom>
            <a:noFill/>
            <a:ln w="9525">
              <a:noFill/>
            </a:ln>
          </p:spPr>
          <p:txBody>
            <a:bodyPr wrap="none">
              <a:spAutoFit/>
            </a:bodyPr>
            <a:lstStyle>
              <a:lvl1pPr marL="0" lvl="0"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9pPr>
            </a:lstStyle>
            <a:p>
              <a:pPr lvl="0">
                <a:lnSpc>
                  <a:spcPct val="100000"/>
                </a:lnSpc>
              </a:pPr>
              <a:r>
                <a:rPr lang="en-US" altLang="x-none" sz="3200" dirty="0" smtClean="0">
                  <a:solidFill>
                    <a:schemeClr val="bg1"/>
                  </a:solidFill>
                  <a:latin typeface="Impact" panose="020B0806030902050204" pitchFamily="2" charset="0"/>
                  <a:ea typeface="宋体" panose="02010600030101010101" pitchFamily="2" charset="-122"/>
                  <a:sym typeface="Impact" panose="020B0806030902050204" pitchFamily="2" charset="0"/>
                </a:rPr>
                <a:t>02</a:t>
              </a:r>
              <a:endParaRPr lang="zh-CN" altLang="en-US" sz="3200" dirty="0">
                <a:solidFill>
                  <a:schemeClr val="bg1"/>
                </a:solidFill>
                <a:latin typeface="Impact" panose="020B0806030902050204" pitchFamily="2" charset="0"/>
                <a:ea typeface="宋体" panose="02010600030101010101" pitchFamily="2" charset="-122"/>
                <a:sym typeface="Impact" panose="020B0806030902050204" pitchFamily="2" charset="0"/>
              </a:endParaRPr>
            </a:p>
          </p:txBody>
        </p:sp>
      </p:grpSp>
      <p:sp>
        <p:nvSpPr>
          <p:cNvPr id="26" name="文本框 25"/>
          <p:cNvSpPr txBox="1"/>
          <p:nvPr/>
        </p:nvSpPr>
        <p:spPr>
          <a:xfrm>
            <a:off x="3301163" y="474867"/>
            <a:ext cx="2242922" cy="707886"/>
          </a:xfrm>
          <a:prstGeom prst="rect">
            <a:avLst/>
          </a:prstGeom>
          <a:noFill/>
        </p:spPr>
        <p:txBody>
          <a:bodyPr wrap="none" rtlCol="0">
            <a:spAutoFit/>
          </a:bodyPr>
          <a:lstStyle/>
          <a:p>
            <a:r>
              <a:rPr lang="zh-CN" altLang="en-US" sz="4000" b="1" dirty="0">
                <a:gradFill>
                  <a:gsLst>
                    <a:gs pos="0">
                      <a:srgbClr val="E30613"/>
                    </a:gs>
                    <a:gs pos="100000">
                      <a:srgbClr val="81040B"/>
                    </a:gs>
                  </a:gsLst>
                  <a:lin ang="5400000" scaled="1"/>
                </a:gradFill>
                <a:latin typeface="幼圆" panose="02010509060101010101" pitchFamily="49" charset="-122"/>
                <a:ea typeface="幼圆" panose="02010509060101010101" pitchFamily="49" charset="-122"/>
              </a:rPr>
              <a:t>我</a:t>
            </a:r>
            <a:r>
              <a:rPr lang="zh-CN" altLang="en-US" sz="4000" b="1" dirty="0" smtClean="0">
                <a:gradFill>
                  <a:gsLst>
                    <a:gs pos="0">
                      <a:srgbClr val="E30613"/>
                    </a:gs>
                    <a:gs pos="100000">
                      <a:srgbClr val="81040B"/>
                    </a:gs>
                  </a:gsLst>
                  <a:lin ang="5400000" scaled="1"/>
                </a:gradFill>
                <a:latin typeface="幼圆" panose="02010509060101010101" pitchFamily="49" charset="-122"/>
                <a:ea typeface="幼圆" panose="02010509060101010101" pitchFamily="49" charset="-122"/>
              </a:rPr>
              <a:t>的信条</a:t>
            </a:r>
            <a:endParaRPr lang="zh-CN" altLang="en-US" sz="4000" b="1" dirty="0">
              <a:gradFill>
                <a:gsLst>
                  <a:gs pos="0">
                    <a:srgbClr val="E30613"/>
                  </a:gs>
                  <a:gs pos="100000">
                    <a:srgbClr val="81040B"/>
                  </a:gs>
                </a:gsLst>
                <a:lin ang="5400000" scaled="1"/>
              </a:gradFill>
              <a:latin typeface="幼圆" panose="02010509060101010101" pitchFamily="49" charset="-122"/>
              <a:ea typeface="幼圆" panose="02010509060101010101" pitchFamily="49" charset="-122"/>
            </a:endParaRPr>
          </a:p>
        </p:txBody>
      </p:sp>
      <p:sp>
        <p:nvSpPr>
          <p:cNvPr id="12" name="矩形 11"/>
          <p:cNvSpPr/>
          <p:nvPr/>
        </p:nvSpPr>
        <p:spPr>
          <a:xfrm>
            <a:off x="1031742" y="-1116775"/>
            <a:ext cx="610760" cy="972006"/>
          </a:xfrm>
          <a:prstGeom prst="rect">
            <a:avLst/>
          </a:prstGeom>
          <a:gradFill>
            <a:gsLst>
              <a:gs pos="0">
                <a:srgbClr val="E30613"/>
              </a:gs>
              <a:gs pos="100000">
                <a:srgbClr val="81040B"/>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 name="组合 12"/>
          <p:cNvGrpSpPr/>
          <p:nvPr/>
        </p:nvGrpSpPr>
        <p:grpSpPr>
          <a:xfrm>
            <a:off x="1021224" y="2061592"/>
            <a:ext cx="2823411" cy="2823411"/>
            <a:chOff x="1021224" y="2061592"/>
            <a:chExt cx="2823411" cy="2823411"/>
          </a:xfrm>
        </p:grpSpPr>
        <p:sp>
          <p:nvSpPr>
            <p:cNvPr id="14" name="椭圆 13"/>
            <p:cNvSpPr/>
            <p:nvPr/>
          </p:nvSpPr>
          <p:spPr>
            <a:xfrm>
              <a:off x="1021224" y="2061592"/>
              <a:ext cx="2823411" cy="2823411"/>
            </a:xfrm>
            <a:prstGeom prst="ellipse">
              <a:avLst/>
            </a:prstGeom>
            <a:gradFill flip="none" rotWithShape="1">
              <a:gsLst>
                <a:gs pos="0">
                  <a:schemeClr val="bg1"/>
                </a:gs>
                <a:gs pos="100000">
                  <a:schemeClr val="bg1">
                    <a:lumMod val="85000"/>
                  </a:schemeClr>
                </a:gs>
              </a:gsLst>
              <a:lin ang="2700000" scaled="1"/>
              <a:tileRect/>
            </a:gradFill>
            <a:ln>
              <a:noFill/>
            </a:ln>
            <a:effectLst>
              <a:outerShdw blurRad="279400" dist="1270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15" name="组合 14"/>
            <p:cNvGrpSpPr/>
            <p:nvPr/>
          </p:nvGrpSpPr>
          <p:grpSpPr>
            <a:xfrm>
              <a:off x="1021224" y="2061592"/>
              <a:ext cx="2823411" cy="2823411"/>
              <a:chOff x="1077495" y="1863081"/>
              <a:chExt cx="2823410" cy="2823410"/>
            </a:xfrm>
          </p:grpSpPr>
          <p:sp>
            <p:nvSpPr>
              <p:cNvPr id="23" name="椭圆 22"/>
              <p:cNvSpPr/>
              <p:nvPr/>
            </p:nvSpPr>
            <p:spPr>
              <a:xfrm>
                <a:off x="1077495" y="1863081"/>
                <a:ext cx="2823410" cy="2823410"/>
              </a:xfrm>
              <a:prstGeom prst="ellipse">
                <a:avLst/>
              </a:prstGeom>
              <a:gradFill flip="none" rotWithShape="1">
                <a:gsLst>
                  <a:gs pos="16000">
                    <a:schemeClr val="bg1"/>
                  </a:gs>
                  <a:gs pos="62000">
                    <a:srgbClr val="F2F2F2"/>
                  </a:gs>
                  <a:gs pos="100000">
                    <a:schemeClr val="bg1">
                      <a:lumMod val="85000"/>
                    </a:schemeClr>
                  </a:gs>
                </a:gsLst>
                <a:lin ang="2700000" scaled="1"/>
                <a:tileRect/>
              </a:gradFill>
              <a:ln>
                <a:noFill/>
              </a:ln>
              <a:effectLst>
                <a:innerShdw blurRad="546100" dist="76200" dir="2700000">
                  <a:prstClr val="black">
                    <a:alpha val="1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4" name="椭圆 23"/>
              <p:cNvSpPr/>
              <p:nvPr/>
            </p:nvSpPr>
            <p:spPr>
              <a:xfrm>
                <a:off x="1271516" y="2057102"/>
                <a:ext cx="2435367" cy="2435367"/>
              </a:xfrm>
              <a:prstGeom prst="ellipse">
                <a:avLst/>
              </a:prstGeom>
              <a:gradFill>
                <a:gsLst>
                  <a:gs pos="0">
                    <a:srgbClr val="E30613"/>
                  </a:gs>
                  <a:gs pos="100000">
                    <a:srgbClr val="81040B"/>
                  </a:gs>
                </a:gsLst>
                <a:lin ang="3600000" scaled="0"/>
              </a:gradFill>
              <a:ln w="28575">
                <a:noFill/>
              </a:ln>
              <a:effectLst>
                <a:innerShdw blurRad="1397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sp>
          <p:nvSpPr>
            <p:cNvPr id="16" name="饼形 15"/>
            <p:cNvSpPr/>
            <p:nvPr/>
          </p:nvSpPr>
          <p:spPr>
            <a:xfrm flipH="1">
              <a:off x="1350888" y="2391256"/>
              <a:ext cx="2164080" cy="2164080"/>
            </a:xfrm>
            <a:prstGeom prst="pie">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endParaRPr>
            </a:p>
          </p:txBody>
        </p:sp>
        <p:sp>
          <p:nvSpPr>
            <p:cNvPr id="17" name="文本框 16"/>
            <p:cNvSpPr txBox="1"/>
            <p:nvPr/>
          </p:nvSpPr>
          <p:spPr>
            <a:xfrm>
              <a:off x="1400744" y="2690810"/>
              <a:ext cx="1030514" cy="707886"/>
            </a:xfrm>
            <a:prstGeom prst="rect">
              <a:avLst/>
            </a:prstGeom>
            <a:noFill/>
          </p:spPr>
          <p:txBody>
            <a:bodyPr wrap="square" rtlCol="0">
              <a:spAutoFit/>
            </a:bodyPr>
            <a:lstStyle/>
            <a:p>
              <a:pPr algn="ctr"/>
              <a:r>
                <a:rPr lang="en-US" altLang="zh-CN" sz="4000" dirty="0">
                  <a:solidFill>
                    <a:schemeClr val="bg1"/>
                  </a:solidFill>
                  <a:latin typeface="Impact" panose="020B0806030902050204" pitchFamily="2" charset="0"/>
                </a:rPr>
                <a:t>01</a:t>
              </a:r>
              <a:endParaRPr lang="zh-CN" altLang="en-US" sz="4000" dirty="0">
                <a:solidFill>
                  <a:schemeClr val="bg1"/>
                </a:solidFill>
                <a:latin typeface="Impact" panose="020B0806030902050204" pitchFamily="2" charset="0"/>
              </a:endParaRPr>
            </a:p>
          </p:txBody>
        </p:sp>
        <p:cxnSp>
          <p:nvCxnSpPr>
            <p:cNvPr id="18" name="直接连接符 17"/>
            <p:cNvCxnSpPr/>
            <p:nvPr/>
          </p:nvCxnSpPr>
          <p:spPr>
            <a:xfrm>
              <a:off x="2629365" y="3453078"/>
              <a:ext cx="679321" cy="0"/>
            </a:xfrm>
            <a:prstGeom prst="line">
              <a:avLst/>
            </a:prstGeom>
            <a:ln w="15875">
              <a:solidFill>
                <a:srgbClr val="D90012"/>
              </a:solidFill>
            </a:ln>
          </p:spPr>
          <p:style>
            <a:lnRef idx="1">
              <a:schemeClr val="accent1"/>
            </a:lnRef>
            <a:fillRef idx="0">
              <a:schemeClr val="accent1"/>
            </a:fillRef>
            <a:effectRef idx="0">
              <a:schemeClr val="accent1"/>
            </a:effectRef>
            <a:fontRef idx="minor">
              <a:schemeClr val="tx1"/>
            </a:fontRef>
          </p:style>
        </p:cxnSp>
        <p:grpSp>
          <p:nvGrpSpPr>
            <p:cNvPr id="19" name="组合 18"/>
            <p:cNvGrpSpPr/>
            <p:nvPr/>
          </p:nvGrpSpPr>
          <p:grpSpPr>
            <a:xfrm>
              <a:off x="2741950" y="2921975"/>
              <a:ext cx="454147" cy="436659"/>
              <a:chOff x="3620725" y="5138333"/>
              <a:chExt cx="702937" cy="675873"/>
            </a:xfrm>
            <a:solidFill>
              <a:schemeClr val="bg1">
                <a:lumMod val="50000"/>
              </a:schemeClr>
            </a:solidFill>
          </p:grpSpPr>
          <p:sp>
            <p:nvSpPr>
              <p:cNvPr id="21" name="Freeform 18"/>
              <p:cNvSpPr/>
              <p:nvPr/>
            </p:nvSpPr>
            <p:spPr bwMode="auto">
              <a:xfrm>
                <a:off x="3620725" y="5360332"/>
                <a:ext cx="702937" cy="280151"/>
              </a:xfrm>
              <a:custGeom>
                <a:avLst/>
                <a:gdLst>
                  <a:gd name="T0" fmla="*/ 699 w 813"/>
                  <a:gd name="T1" fmla="*/ 96 h 324"/>
                  <a:gd name="T2" fmla="*/ 661 w 813"/>
                  <a:gd name="T3" fmla="*/ 96 h 324"/>
                  <a:gd name="T4" fmla="*/ 661 w 813"/>
                  <a:gd name="T5" fmla="*/ 178 h 324"/>
                  <a:gd name="T6" fmla="*/ 632 w 813"/>
                  <a:gd name="T7" fmla="*/ 207 h 324"/>
                  <a:gd name="T8" fmla="*/ 317 w 813"/>
                  <a:gd name="T9" fmla="*/ 207 h 324"/>
                  <a:gd name="T10" fmla="*/ 317 w 813"/>
                  <a:gd name="T11" fmla="*/ 296 h 324"/>
                  <a:gd name="T12" fmla="*/ 289 w 813"/>
                  <a:gd name="T13" fmla="*/ 324 h 324"/>
                  <a:gd name="T14" fmla="*/ 120 w 813"/>
                  <a:gd name="T15" fmla="*/ 324 h 324"/>
                  <a:gd name="T16" fmla="*/ 92 w 813"/>
                  <a:gd name="T17" fmla="*/ 296 h 324"/>
                  <a:gd name="T18" fmla="*/ 92 w 813"/>
                  <a:gd name="T19" fmla="*/ 204 h 324"/>
                  <a:gd name="T20" fmla="*/ 0 w 813"/>
                  <a:gd name="T21" fmla="*/ 204 h 324"/>
                  <a:gd name="T22" fmla="*/ 0 w 813"/>
                  <a:gd name="T23" fmla="*/ 147 h 324"/>
                  <a:gd name="T24" fmla="*/ 120 w 813"/>
                  <a:gd name="T25" fmla="*/ 147 h 324"/>
                  <a:gd name="T26" fmla="*/ 149 w 813"/>
                  <a:gd name="T27" fmla="*/ 175 h 324"/>
                  <a:gd name="T28" fmla="*/ 149 w 813"/>
                  <a:gd name="T29" fmla="*/ 267 h 324"/>
                  <a:gd name="T30" fmla="*/ 260 w 813"/>
                  <a:gd name="T31" fmla="*/ 267 h 324"/>
                  <a:gd name="T32" fmla="*/ 260 w 813"/>
                  <a:gd name="T33" fmla="*/ 178 h 324"/>
                  <a:gd name="T34" fmla="*/ 289 w 813"/>
                  <a:gd name="T35" fmla="*/ 150 h 324"/>
                  <a:gd name="T36" fmla="*/ 603 w 813"/>
                  <a:gd name="T37" fmla="*/ 150 h 324"/>
                  <a:gd name="T38" fmla="*/ 603 w 813"/>
                  <a:gd name="T39" fmla="*/ 67 h 324"/>
                  <a:gd name="T40" fmla="*/ 632 w 813"/>
                  <a:gd name="T41" fmla="*/ 39 h 324"/>
                  <a:gd name="T42" fmla="*/ 699 w 813"/>
                  <a:gd name="T43" fmla="*/ 39 h 324"/>
                  <a:gd name="T44" fmla="*/ 699 w 813"/>
                  <a:gd name="T45" fmla="*/ 0 h 324"/>
                  <a:gd name="T46" fmla="*/ 813 w 813"/>
                  <a:gd name="T47" fmla="*/ 67 h 324"/>
                  <a:gd name="T48" fmla="*/ 699 w 813"/>
                  <a:gd name="T49" fmla="*/ 134 h 324"/>
                  <a:gd name="T50" fmla="*/ 699 w 813"/>
                  <a:gd name="T51" fmla="*/ 9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13" h="324">
                    <a:moveTo>
                      <a:pt x="699" y="96"/>
                    </a:moveTo>
                    <a:cubicBezTo>
                      <a:pt x="661" y="96"/>
                      <a:pt x="661" y="96"/>
                      <a:pt x="661" y="96"/>
                    </a:cubicBezTo>
                    <a:cubicBezTo>
                      <a:pt x="661" y="123"/>
                      <a:pt x="661" y="151"/>
                      <a:pt x="661" y="178"/>
                    </a:cubicBezTo>
                    <a:cubicBezTo>
                      <a:pt x="661" y="194"/>
                      <a:pt x="648" y="207"/>
                      <a:pt x="632" y="207"/>
                    </a:cubicBezTo>
                    <a:cubicBezTo>
                      <a:pt x="317" y="207"/>
                      <a:pt x="317" y="207"/>
                      <a:pt x="317" y="207"/>
                    </a:cubicBezTo>
                    <a:cubicBezTo>
                      <a:pt x="317" y="296"/>
                      <a:pt x="317" y="296"/>
                      <a:pt x="317" y="296"/>
                    </a:cubicBezTo>
                    <a:cubicBezTo>
                      <a:pt x="317" y="312"/>
                      <a:pt x="305" y="324"/>
                      <a:pt x="289" y="324"/>
                    </a:cubicBezTo>
                    <a:cubicBezTo>
                      <a:pt x="120" y="324"/>
                      <a:pt x="120" y="324"/>
                      <a:pt x="120" y="324"/>
                    </a:cubicBezTo>
                    <a:cubicBezTo>
                      <a:pt x="105" y="324"/>
                      <a:pt x="92" y="312"/>
                      <a:pt x="92" y="296"/>
                    </a:cubicBezTo>
                    <a:cubicBezTo>
                      <a:pt x="92" y="204"/>
                      <a:pt x="92" y="204"/>
                      <a:pt x="92" y="204"/>
                    </a:cubicBezTo>
                    <a:cubicBezTo>
                      <a:pt x="0" y="204"/>
                      <a:pt x="0" y="204"/>
                      <a:pt x="0" y="204"/>
                    </a:cubicBezTo>
                    <a:cubicBezTo>
                      <a:pt x="0" y="147"/>
                      <a:pt x="0" y="147"/>
                      <a:pt x="0" y="147"/>
                    </a:cubicBezTo>
                    <a:cubicBezTo>
                      <a:pt x="28" y="147"/>
                      <a:pt x="92" y="147"/>
                      <a:pt x="120" y="147"/>
                    </a:cubicBezTo>
                    <a:cubicBezTo>
                      <a:pt x="136" y="147"/>
                      <a:pt x="149" y="159"/>
                      <a:pt x="149" y="175"/>
                    </a:cubicBezTo>
                    <a:cubicBezTo>
                      <a:pt x="149" y="267"/>
                      <a:pt x="149" y="267"/>
                      <a:pt x="149" y="267"/>
                    </a:cubicBezTo>
                    <a:cubicBezTo>
                      <a:pt x="260" y="267"/>
                      <a:pt x="260" y="267"/>
                      <a:pt x="260" y="267"/>
                    </a:cubicBezTo>
                    <a:cubicBezTo>
                      <a:pt x="260" y="178"/>
                      <a:pt x="260" y="178"/>
                      <a:pt x="260" y="178"/>
                    </a:cubicBezTo>
                    <a:cubicBezTo>
                      <a:pt x="260" y="162"/>
                      <a:pt x="273" y="150"/>
                      <a:pt x="289" y="150"/>
                    </a:cubicBezTo>
                    <a:cubicBezTo>
                      <a:pt x="603" y="150"/>
                      <a:pt x="603" y="150"/>
                      <a:pt x="603" y="150"/>
                    </a:cubicBezTo>
                    <a:cubicBezTo>
                      <a:pt x="603" y="67"/>
                      <a:pt x="603" y="67"/>
                      <a:pt x="603" y="67"/>
                    </a:cubicBezTo>
                    <a:cubicBezTo>
                      <a:pt x="603" y="51"/>
                      <a:pt x="616" y="39"/>
                      <a:pt x="632" y="39"/>
                    </a:cubicBezTo>
                    <a:cubicBezTo>
                      <a:pt x="699" y="39"/>
                      <a:pt x="699" y="39"/>
                      <a:pt x="699" y="39"/>
                    </a:cubicBezTo>
                    <a:cubicBezTo>
                      <a:pt x="699" y="0"/>
                      <a:pt x="699" y="0"/>
                      <a:pt x="699" y="0"/>
                    </a:cubicBezTo>
                    <a:cubicBezTo>
                      <a:pt x="813" y="67"/>
                      <a:pt x="813" y="67"/>
                      <a:pt x="813" y="67"/>
                    </a:cubicBezTo>
                    <a:cubicBezTo>
                      <a:pt x="699" y="134"/>
                      <a:pt x="699" y="134"/>
                      <a:pt x="699" y="134"/>
                    </a:cubicBezTo>
                    <a:cubicBezTo>
                      <a:pt x="699" y="96"/>
                      <a:pt x="699" y="96"/>
                      <a:pt x="699" y="96"/>
                    </a:cubicBezTo>
                    <a:close/>
                  </a:path>
                </a:pathLst>
              </a:custGeom>
              <a:gradFill>
                <a:gsLst>
                  <a:gs pos="0">
                    <a:srgbClr val="E30613"/>
                  </a:gs>
                  <a:gs pos="100000">
                    <a:srgbClr val="81040B"/>
                  </a:gs>
                </a:gsLst>
                <a:lin ang="3600000" scaled="0"/>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sp>
            <p:nvSpPr>
              <p:cNvPr id="22" name="Freeform 19"/>
              <p:cNvSpPr>
                <a:spLocks noEditPoints="1"/>
              </p:cNvSpPr>
              <p:nvPr/>
            </p:nvSpPr>
            <p:spPr bwMode="auto">
              <a:xfrm>
                <a:off x="3620725" y="5138333"/>
                <a:ext cx="653563" cy="675873"/>
              </a:xfrm>
              <a:custGeom>
                <a:avLst/>
                <a:gdLst>
                  <a:gd name="T0" fmla="*/ 502 w 756"/>
                  <a:gd name="T1" fmla="*/ 57 h 782"/>
                  <a:gd name="T2" fmla="*/ 569 w 756"/>
                  <a:gd name="T3" fmla="*/ 331 h 782"/>
                  <a:gd name="T4" fmla="*/ 464 w 756"/>
                  <a:gd name="T5" fmla="*/ 369 h 782"/>
                  <a:gd name="T6" fmla="*/ 381 w 756"/>
                  <a:gd name="T7" fmla="*/ 57 h 782"/>
                  <a:gd name="T8" fmla="*/ 343 w 756"/>
                  <a:gd name="T9" fmla="*/ 146 h 782"/>
                  <a:gd name="T10" fmla="*/ 165 w 756"/>
                  <a:gd name="T11" fmla="*/ 57 h 782"/>
                  <a:gd name="T12" fmla="*/ 127 w 756"/>
                  <a:gd name="T13" fmla="*/ 146 h 782"/>
                  <a:gd name="T14" fmla="*/ 57 w 756"/>
                  <a:gd name="T15" fmla="*/ 57 h 782"/>
                  <a:gd name="T16" fmla="*/ 235 w 756"/>
                  <a:gd name="T17" fmla="*/ 222 h 782"/>
                  <a:gd name="T18" fmla="*/ 273 w 756"/>
                  <a:gd name="T19" fmla="*/ 102 h 782"/>
                  <a:gd name="T20" fmla="*/ 381 w 756"/>
                  <a:gd name="T21" fmla="*/ 222 h 782"/>
                  <a:gd name="T22" fmla="*/ 225 w 756"/>
                  <a:gd name="T23" fmla="*/ 369 h 782"/>
                  <a:gd name="T24" fmla="*/ 187 w 756"/>
                  <a:gd name="T25" fmla="*/ 486 h 782"/>
                  <a:gd name="T26" fmla="*/ 343 w 756"/>
                  <a:gd name="T27" fmla="*/ 331 h 782"/>
                  <a:gd name="T28" fmla="*/ 57 w 756"/>
                  <a:gd name="T29" fmla="*/ 260 h 782"/>
                  <a:gd name="T30" fmla="*/ 0 w 756"/>
                  <a:gd name="T31" fmla="*/ 365 h 782"/>
                  <a:gd name="T32" fmla="*/ 28 w 756"/>
                  <a:gd name="T33" fmla="*/ 0 h 782"/>
                  <a:gd name="T34" fmla="*/ 756 w 756"/>
                  <a:gd name="T35" fmla="*/ 29 h 782"/>
                  <a:gd name="T36" fmla="*/ 699 w 756"/>
                  <a:gd name="T37" fmla="*/ 213 h 782"/>
                  <a:gd name="T38" fmla="*/ 616 w 756"/>
                  <a:gd name="T39" fmla="*/ 146 h 782"/>
                  <a:gd name="T40" fmla="*/ 578 w 756"/>
                  <a:gd name="T41" fmla="*/ 261 h 782"/>
                  <a:gd name="T42" fmla="*/ 699 w 756"/>
                  <a:gd name="T43" fmla="*/ 108 h 782"/>
                  <a:gd name="T44" fmla="*/ 168 w 756"/>
                  <a:gd name="T45" fmla="*/ 655 h 782"/>
                  <a:gd name="T46" fmla="*/ 149 w 756"/>
                  <a:gd name="T47" fmla="*/ 616 h 782"/>
                  <a:gd name="T48" fmla="*/ 352 w 756"/>
                  <a:gd name="T49" fmla="*/ 502 h 782"/>
                  <a:gd name="T50" fmla="*/ 391 w 756"/>
                  <a:gd name="T51" fmla="*/ 655 h 782"/>
                  <a:gd name="T52" fmla="*/ 273 w 756"/>
                  <a:gd name="T53" fmla="*/ 725 h 782"/>
                  <a:gd name="T54" fmla="*/ 464 w 756"/>
                  <a:gd name="T55" fmla="*/ 616 h 782"/>
                  <a:gd name="T56" fmla="*/ 578 w 756"/>
                  <a:gd name="T57" fmla="*/ 540 h 782"/>
                  <a:gd name="T58" fmla="*/ 464 w 756"/>
                  <a:gd name="T59" fmla="*/ 502 h 782"/>
                  <a:gd name="T60" fmla="*/ 616 w 756"/>
                  <a:gd name="T61" fmla="*/ 655 h 782"/>
                  <a:gd name="T62" fmla="*/ 502 w 756"/>
                  <a:gd name="T63" fmla="*/ 725 h 782"/>
                  <a:gd name="T64" fmla="*/ 699 w 756"/>
                  <a:gd name="T65" fmla="*/ 435 h 782"/>
                  <a:gd name="T66" fmla="*/ 756 w 756"/>
                  <a:gd name="T67" fmla="*/ 753 h 782"/>
                  <a:gd name="T68" fmla="*/ 28 w 756"/>
                  <a:gd name="T69" fmla="*/ 782 h 782"/>
                  <a:gd name="T70" fmla="*/ 0 w 756"/>
                  <a:gd name="T71" fmla="*/ 499 h 782"/>
                  <a:gd name="T72" fmla="*/ 57 w 756"/>
                  <a:gd name="T73" fmla="*/ 725 h 782"/>
                  <a:gd name="T74" fmla="*/ 235 w 756"/>
                  <a:gd name="T75" fmla="*/ 655 h 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6" h="782">
                    <a:moveTo>
                      <a:pt x="699" y="57"/>
                    </a:moveTo>
                    <a:cubicBezTo>
                      <a:pt x="502" y="57"/>
                      <a:pt x="502" y="57"/>
                      <a:pt x="502" y="57"/>
                    </a:cubicBezTo>
                    <a:cubicBezTo>
                      <a:pt x="502" y="331"/>
                      <a:pt x="502" y="331"/>
                      <a:pt x="502" y="331"/>
                    </a:cubicBezTo>
                    <a:cubicBezTo>
                      <a:pt x="569" y="331"/>
                      <a:pt x="569" y="331"/>
                      <a:pt x="569" y="331"/>
                    </a:cubicBezTo>
                    <a:cubicBezTo>
                      <a:pt x="569" y="369"/>
                      <a:pt x="569" y="369"/>
                      <a:pt x="569" y="369"/>
                    </a:cubicBezTo>
                    <a:cubicBezTo>
                      <a:pt x="464" y="369"/>
                      <a:pt x="464" y="369"/>
                      <a:pt x="464" y="369"/>
                    </a:cubicBezTo>
                    <a:cubicBezTo>
                      <a:pt x="464" y="57"/>
                      <a:pt x="464" y="57"/>
                      <a:pt x="464" y="57"/>
                    </a:cubicBezTo>
                    <a:cubicBezTo>
                      <a:pt x="381" y="57"/>
                      <a:pt x="381" y="57"/>
                      <a:pt x="381" y="57"/>
                    </a:cubicBezTo>
                    <a:cubicBezTo>
                      <a:pt x="381" y="146"/>
                      <a:pt x="381" y="146"/>
                      <a:pt x="381" y="146"/>
                    </a:cubicBezTo>
                    <a:cubicBezTo>
                      <a:pt x="343" y="146"/>
                      <a:pt x="343" y="146"/>
                      <a:pt x="343" y="146"/>
                    </a:cubicBezTo>
                    <a:cubicBezTo>
                      <a:pt x="343" y="57"/>
                      <a:pt x="343" y="57"/>
                      <a:pt x="343" y="57"/>
                    </a:cubicBezTo>
                    <a:cubicBezTo>
                      <a:pt x="165" y="57"/>
                      <a:pt x="165" y="57"/>
                      <a:pt x="165" y="57"/>
                    </a:cubicBezTo>
                    <a:cubicBezTo>
                      <a:pt x="165" y="146"/>
                      <a:pt x="165" y="146"/>
                      <a:pt x="165" y="146"/>
                    </a:cubicBezTo>
                    <a:cubicBezTo>
                      <a:pt x="127" y="146"/>
                      <a:pt x="127" y="146"/>
                      <a:pt x="127" y="146"/>
                    </a:cubicBezTo>
                    <a:cubicBezTo>
                      <a:pt x="127" y="57"/>
                      <a:pt x="127" y="57"/>
                      <a:pt x="127" y="57"/>
                    </a:cubicBezTo>
                    <a:cubicBezTo>
                      <a:pt x="57" y="57"/>
                      <a:pt x="57" y="57"/>
                      <a:pt x="57" y="57"/>
                    </a:cubicBezTo>
                    <a:cubicBezTo>
                      <a:pt x="57" y="222"/>
                      <a:pt x="57" y="222"/>
                      <a:pt x="57" y="222"/>
                    </a:cubicBezTo>
                    <a:cubicBezTo>
                      <a:pt x="235" y="222"/>
                      <a:pt x="235" y="222"/>
                      <a:pt x="235" y="222"/>
                    </a:cubicBezTo>
                    <a:cubicBezTo>
                      <a:pt x="235" y="102"/>
                      <a:pt x="235" y="102"/>
                      <a:pt x="235" y="102"/>
                    </a:cubicBezTo>
                    <a:cubicBezTo>
                      <a:pt x="273" y="102"/>
                      <a:pt x="273" y="102"/>
                      <a:pt x="273" y="102"/>
                    </a:cubicBezTo>
                    <a:cubicBezTo>
                      <a:pt x="273" y="222"/>
                      <a:pt x="273" y="222"/>
                      <a:pt x="273" y="222"/>
                    </a:cubicBezTo>
                    <a:cubicBezTo>
                      <a:pt x="381" y="222"/>
                      <a:pt x="381" y="222"/>
                      <a:pt x="381" y="222"/>
                    </a:cubicBezTo>
                    <a:cubicBezTo>
                      <a:pt x="381" y="369"/>
                      <a:pt x="381" y="369"/>
                      <a:pt x="381" y="369"/>
                    </a:cubicBezTo>
                    <a:cubicBezTo>
                      <a:pt x="225" y="369"/>
                      <a:pt x="225" y="369"/>
                      <a:pt x="225" y="369"/>
                    </a:cubicBezTo>
                    <a:cubicBezTo>
                      <a:pt x="225" y="486"/>
                      <a:pt x="225" y="486"/>
                      <a:pt x="225" y="486"/>
                    </a:cubicBezTo>
                    <a:cubicBezTo>
                      <a:pt x="187" y="486"/>
                      <a:pt x="187" y="486"/>
                      <a:pt x="187" y="486"/>
                    </a:cubicBezTo>
                    <a:cubicBezTo>
                      <a:pt x="187" y="331"/>
                      <a:pt x="187" y="331"/>
                      <a:pt x="187" y="331"/>
                    </a:cubicBezTo>
                    <a:cubicBezTo>
                      <a:pt x="343" y="331"/>
                      <a:pt x="343" y="331"/>
                      <a:pt x="343" y="331"/>
                    </a:cubicBezTo>
                    <a:cubicBezTo>
                      <a:pt x="343" y="260"/>
                      <a:pt x="343" y="260"/>
                      <a:pt x="343" y="260"/>
                    </a:cubicBezTo>
                    <a:cubicBezTo>
                      <a:pt x="57" y="260"/>
                      <a:pt x="57" y="260"/>
                      <a:pt x="57" y="260"/>
                    </a:cubicBezTo>
                    <a:cubicBezTo>
                      <a:pt x="57" y="365"/>
                      <a:pt x="57" y="365"/>
                      <a:pt x="57" y="365"/>
                    </a:cubicBezTo>
                    <a:cubicBezTo>
                      <a:pt x="0" y="365"/>
                      <a:pt x="0" y="365"/>
                      <a:pt x="0" y="365"/>
                    </a:cubicBezTo>
                    <a:cubicBezTo>
                      <a:pt x="0" y="29"/>
                      <a:pt x="0" y="29"/>
                      <a:pt x="0" y="29"/>
                    </a:cubicBezTo>
                    <a:cubicBezTo>
                      <a:pt x="0" y="13"/>
                      <a:pt x="12" y="0"/>
                      <a:pt x="28" y="0"/>
                    </a:cubicBezTo>
                    <a:cubicBezTo>
                      <a:pt x="727" y="0"/>
                      <a:pt x="727" y="0"/>
                      <a:pt x="727" y="0"/>
                    </a:cubicBezTo>
                    <a:cubicBezTo>
                      <a:pt x="743" y="0"/>
                      <a:pt x="756" y="13"/>
                      <a:pt x="756" y="29"/>
                    </a:cubicBezTo>
                    <a:cubicBezTo>
                      <a:pt x="756" y="247"/>
                      <a:pt x="756" y="247"/>
                      <a:pt x="756" y="247"/>
                    </a:cubicBezTo>
                    <a:cubicBezTo>
                      <a:pt x="699" y="213"/>
                      <a:pt x="699" y="213"/>
                      <a:pt x="699" y="213"/>
                    </a:cubicBezTo>
                    <a:cubicBezTo>
                      <a:pt x="699" y="146"/>
                      <a:pt x="699" y="146"/>
                      <a:pt x="699" y="146"/>
                    </a:cubicBezTo>
                    <a:cubicBezTo>
                      <a:pt x="616" y="146"/>
                      <a:pt x="616" y="146"/>
                      <a:pt x="616" y="146"/>
                    </a:cubicBezTo>
                    <a:cubicBezTo>
                      <a:pt x="616" y="261"/>
                      <a:pt x="616" y="261"/>
                      <a:pt x="616" y="261"/>
                    </a:cubicBezTo>
                    <a:cubicBezTo>
                      <a:pt x="578" y="261"/>
                      <a:pt x="578" y="261"/>
                      <a:pt x="578" y="261"/>
                    </a:cubicBezTo>
                    <a:cubicBezTo>
                      <a:pt x="578" y="108"/>
                      <a:pt x="578" y="108"/>
                      <a:pt x="578" y="108"/>
                    </a:cubicBezTo>
                    <a:cubicBezTo>
                      <a:pt x="618" y="108"/>
                      <a:pt x="658" y="108"/>
                      <a:pt x="699" y="108"/>
                    </a:cubicBezTo>
                    <a:cubicBezTo>
                      <a:pt x="699" y="57"/>
                      <a:pt x="699" y="57"/>
                      <a:pt x="699" y="57"/>
                    </a:cubicBezTo>
                    <a:close/>
                    <a:moveTo>
                      <a:pt x="168" y="655"/>
                    </a:moveTo>
                    <a:cubicBezTo>
                      <a:pt x="149" y="655"/>
                      <a:pt x="149" y="655"/>
                      <a:pt x="149" y="655"/>
                    </a:cubicBezTo>
                    <a:cubicBezTo>
                      <a:pt x="149" y="616"/>
                      <a:pt x="149" y="616"/>
                      <a:pt x="149" y="616"/>
                    </a:cubicBezTo>
                    <a:cubicBezTo>
                      <a:pt x="352" y="616"/>
                      <a:pt x="352" y="616"/>
                      <a:pt x="352" y="616"/>
                    </a:cubicBezTo>
                    <a:cubicBezTo>
                      <a:pt x="352" y="502"/>
                      <a:pt x="352" y="502"/>
                      <a:pt x="352" y="502"/>
                    </a:cubicBezTo>
                    <a:cubicBezTo>
                      <a:pt x="391" y="502"/>
                      <a:pt x="391" y="502"/>
                      <a:pt x="391" y="502"/>
                    </a:cubicBezTo>
                    <a:cubicBezTo>
                      <a:pt x="391" y="655"/>
                      <a:pt x="391" y="655"/>
                      <a:pt x="391" y="655"/>
                    </a:cubicBezTo>
                    <a:cubicBezTo>
                      <a:pt x="273" y="655"/>
                      <a:pt x="273" y="655"/>
                      <a:pt x="273" y="655"/>
                    </a:cubicBezTo>
                    <a:cubicBezTo>
                      <a:pt x="273" y="725"/>
                      <a:pt x="273" y="725"/>
                      <a:pt x="273" y="725"/>
                    </a:cubicBezTo>
                    <a:cubicBezTo>
                      <a:pt x="464" y="725"/>
                      <a:pt x="464" y="725"/>
                      <a:pt x="464" y="725"/>
                    </a:cubicBezTo>
                    <a:cubicBezTo>
                      <a:pt x="464" y="616"/>
                      <a:pt x="464" y="616"/>
                      <a:pt x="464" y="616"/>
                    </a:cubicBezTo>
                    <a:cubicBezTo>
                      <a:pt x="578" y="616"/>
                      <a:pt x="578" y="616"/>
                      <a:pt x="578" y="616"/>
                    </a:cubicBezTo>
                    <a:cubicBezTo>
                      <a:pt x="578" y="540"/>
                      <a:pt x="578" y="540"/>
                      <a:pt x="578" y="540"/>
                    </a:cubicBezTo>
                    <a:cubicBezTo>
                      <a:pt x="464" y="540"/>
                      <a:pt x="464" y="540"/>
                      <a:pt x="464" y="540"/>
                    </a:cubicBezTo>
                    <a:cubicBezTo>
                      <a:pt x="464" y="502"/>
                      <a:pt x="464" y="502"/>
                      <a:pt x="464" y="502"/>
                    </a:cubicBezTo>
                    <a:cubicBezTo>
                      <a:pt x="616" y="502"/>
                      <a:pt x="616" y="502"/>
                      <a:pt x="616" y="502"/>
                    </a:cubicBezTo>
                    <a:cubicBezTo>
                      <a:pt x="616" y="655"/>
                      <a:pt x="616" y="655"/>
                      <a:pt x="616" y="655"/>
                    </a:cubicBezTo>
                    <a:cubicBezTo>
                      <a:pt x="502" y="655"/>
                      <a:pt x="502" y="655"/>
                      <a:pt x="502" y="655"/>
                    </a:cubicBezTo>
                    <a:cubicBezTo>
                      <a:pt x="502" y="725"/>
                      <a:pt x="502" y="725"/>
                      <a:pt x="502" y="725"/>
                    </a:cubicBezTo>
                    <a:cubicBezTo>
                      <a:pt x="699" y="725"/>
                      <a:pt x="699" y="725"/>
                      <a:pt x="699" y="725"/>
                    </a:cubicBezTo>
                    <a:cubicBezTo>
                      <a:pt x="699" y="435"/>
                      <a:pt x="699" y="435"/>
                      <a:pt x="699" y="435"/>
                    </a:cubicBezTo>
                    <a:cubicBezTo>
                      <a:pt x="756" y="402"/>
                      <a:pt x="756" y="402"/>
                      <a:pt x="756" y="402"/>
                    </a:cubicBezTo>
                    <a:cubicBezTo>
                      <a:pt x="756" y="753"/>
                      <a:pt x="756" y="753"/>
                      <a:pt x="756" y="753"/>
                    </a:cubicBezTo>
                    <a:cubicBezTo>
                      <a:pt x="756" y="769"/>
                      <a:pt x="743" y="782"/>
                      <a:pt x="727" y="782"/>
                    </a:cubicBezTo>
                    <a:cubicBezTo>
                      <a:pt x="28" y="782"/>
                      <a:pt x="28" y="782"/>
                      <a:pt x="28" y="782"/>
                    </a:cubicBezTo>
                    <a:cubicBezTo>
                      <a:pt x="12" y="782"/>
                      <a:pt x="0" y="769"/>
                      <a:pt x="0" y="753"/>
                    </a:cubicBezTo>
                    <a:cubicBezTo>
                      <a:pt x="0" y="499"/>
                      <a:pt x="0" y="499"/>
                      <a:pt x="0" y="499"/>
                    </a:cubicBezTo>
                    <a:cubicBezTo>
                      <a:pt x="57" y="499"/>
                      <a:pt x="57" y="499"/>
                      <a:pt x="57" y="499"/>
                    </a:cubicBezTo>
                    <a:cubicBezTo>
                      <a:pt x="57" y="725"/>
                      <a:pt x="57" y="725"/>
                      <a:pt x="57" y="725"/>
                    </a:cubicBezTo>
                    <a:cubicBezTo>
                      <a:pt x="235" y="725"/>
                      <a:pt x="235" y="725"/>
                      <a:pt x="235" y="725"/>
                    </a:cubicBezTo>
                    <a:cubicBezTo>
                      <a:pt x="235" y="655"/>
                      <a:pt x="235" y="655"/>
                      <a:pt x="235" y="655"/>
                    </a:cubicBezTo>
                    <a:cubicBezTo>
                      <a:pt x="168" y="655"/>
                      <a:pt x="168" y="655"/>
                      <a:pt x="168" y="6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grpSp>
        <p:sp>
          <p:nvSpPr>
            <p:cNvPr id="20" name="文本框 19"/>
            <p:cNvSpPr txBox="1"/>
            <p:nvPr/>
          </p:nvSpPr>
          <p:spPr>
            <a:xfrm>
              <a:off x="1601254" y="3695475"/>
              <a:ext cx="1627369" cy="523220"/>
            </a:xfrm>
            <a:prstGeom prst="rect">
              <a:avLst/>
            </a:prstGeom>
            <a:noFill/>
          </p:spPr>
          <p:txBody>
            <a:bodyPr wrap="none" rtlCol="0">
              <a:spAutoFit/>
            </a:bodyPr>
            <a:lstStyle/>
            <a:p>
              <a:r>
                <a:rPr lang="zh-CN" altLang="en-US" sz="2800" b="1" dirty="0" smtClean="0">
                  <a:gradFill>
                    <a:gsLst>
                      <a:gs pos="0">
                        <a:srgbClr val="E30613"/>
                      </a:gs>
                      <a:gs pos="100000">
                        <a:srgbClr val="81040B"/>
                      </a:gs>
                    </a:gsLst>
                    <a:lin ang="3600000" scaled="0"/>
                  </a:gradFill>
                  <a:latin typeface="幼圆" panose="02010509060101010101" pitchFamily="49" charset="-122"/>
                  <a:ea typeface="幼圆" panose="02010509060101010101" pitchFamily="49" charset="-122"/>
                </a:rPr>
                <a:t>实事求是</a:t>
              </a:r>
              <a:endParaRPr lang="zh-CN" altLang="en-US" sz="2800" b="1" dirty="0">
                <a:gradFill>
                  <a:gsLst>
                    <a:gs pos="0">
                      <a:srgbClr val="E30613"/>
                    </a:gs>
                    <a:gs pos="100000">
                      <a:srgbClr val="81040B"/>
                    </a:gs>
                  </a:gsLst>
                  <a:lin ang="3600000" scaled="0"/>
                </a:gradFill>
                <a:latin typeface="幼圆" panose="02010509060101010101" pitchFamily="49" charset="-122"/>
                <a:ea typeface="幼圆" panose="02010509060101010101" pitchFamily="49" charset="-122"/>
              </a:endParaRPr>
            </a:p>
          </p:txBody>
        </p:sp>
      </p:grpSp>
      <p:grpSp>
        <p:nvGrpSpPr>
          <p:cNvPr id="25" name="组合 24"/>
          <p:cNvGrpSpPr/>
          <p:nvPr/>
        </p:nvGrpSpPr>
        <p:grpSpPr>
          <a:xfrm>
            <a:off x="4628024" y="2061592"/>
            <a:ext cx="2823411" cy="2823411"/>
            <a:chOff x="4628024" y="2061592"/>
            <a:chExt cx="2823411" cy="2823411"/>
          </a:xfrm>
        </p:grpSpPr>
        <p:sp>
          <p:nvSpPr>
            <p:cNvPr id="27" name="椭圆 26"/>
            <p:cNvSpPr/>
            <p:nvPr/>
          </p:nvSpPr>
          <p:spPr>
            <a:xfrm>
              <a:off x="4628024" y="2061592"/>
              <a:ext cx="2823411" cy="2823411"/>
            </a:xfrm>
            <a:prstGeom prst="ellipse">
              <a:avLst/>
            </a:prstGeom>
            <a:gradFill flip="none" rotWithShape="1">
              <a:gsLst>
                <a:gs pos="0">
                  <a:schemeClr val="bg1"/>
                </a:gs>
                <a:gs pos="100000">
                  <a:schemeClr val="bg1">
                    <a:lumMod val="85000"/>
                  </a:schemeClr>
                </a:gs>
              </a:gsLst>
              <a:lin ang="2700000" scaled="1"/>
              <a:tileRect/>
            </a:gradFill>
            <a:ln>
              <a:noFill/>
            </a:ln>
            <a:effectLst>
              <a:outerShdw blurRad="279400" dist="1270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28" name="组合 27"/>
            <p:cNvGrpSpPr/>
            <p:nvPr/>
          </p:nvGrpSpPr>
          <p:grpSpPr>
            <a:xfrm>
              <a:off x="4628024" y="2061592"/>
              <a:ext cx="2823411" cy="2823411"/>
              <a:chOff x="4684295" y="1863081"/>
              <a:chExt cx="2823410" cy="2823410"/>
            </a:xfrm>
          </p:grpSpPr>
          <p:sp>
            <p:nvSpPr>
              <p:cNvPr id="37" name="椭圆 36"/>
              <p:cNvSpPr/>
              <p:nvPr/>
            </p:nvSpPr>
            <p:spPr>
              <a:xfrm>
                <a:off x="4684295" y="1863081"/>
                <a:ext cx="2823410" cy="2823410"/>
              </a:xfrm>
              <a:prstGeom prst="ellipse">
                <a:avLst/>
              </a:prstGeom>
              <a:gradFill flip="none" rotWithShape="1">
                <a:gsLst>
                  <a:gs pos="16000">
                    <a:schemeClr val="bg1"/>
                  </a:gs>
                  <a:gs pos="62000">
                    <a:srgbClr val="F2F2F2"/>
                  </a:gs>
                  <a:gs pos="100000">
                    <a:schemeClr val="bg1">
                      <a:lumMod val="85000"/>
                    </a:schemeClr>
                  </a:gs>
                </a:gsLst>
                <a:lin ang="2700000" scaled="1"/>
                <a:tileRect/>
              </a:gradFill>
              <a:ln>
                <a:noFill/>
              </a:ln>
              <a:effectLst>
                <a:innerShdw blurRad="546100" dist="76200" dir="2700000">
                  <a:prstClr val="black">
                    <a:alpha val="1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8" name="椭圆 37"/>
              <p:cNvSpPr/>
              <p:nvPr/>
            </p:nvSpPr>
            <p:spPr>
              <a:xfrm>
                <a:off x="4878316" y="2057102"/>
                <a:ext cx="2435367" cy="2435367"/>
              </a:xfrm>
              <a:prstGeom prst="ellipse">
                <a:avLst/>
              </a:prstGeom>
              <a:gradFill>
                <a:gsLst>
                  <a:gs pos="0">
                    <a:srgbClr val="E30613"/>
                  </a:gs>
                  <a:gs pos="100000">
                    <a:srgbClr val="81040B"/>
                  </a:gs>
                </a:gsLst>
                <a:lin ang="3600000" scaled="0"/>
              </a:gradFill>
              <a:ln w="28575">
                <a:noFill/>
              </a:ln>
              <a:effectLst>
                <a:innerShdw blurRad="1397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sp>
          <p:nvSpPr>
            <p:cNvPr id="29" name="饼形 28"/>
            <p:cNvSpPr/>
            <p:nvPr/>
          </p:nvSpPr>
          <p:spPr>
            <a:xfrm flipH="1">
              <a:off x="4957688" y="2391256"/>
              <a:ext cx="2164080" cy="2164080"/>
            </a:xfrm>
            <a:prstGeom prst="pie">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endParaRPr>
            </a:p>
          </p:txBody>
        </p:sp>
        <p:sp>
          <p:nvSpPr>
            <p:cNvPr id="30" name="文本框 29"/>
            <p:cNvSpPr txBox="1"/>
            <p:nvPr/>
          </p:nvSpPr>
          <p:spPr>
            <a:xfrm>
              <a:off x="5026254" y="2690314"/>
              <a:ext cx="1030514" cy="707886"/>
            </a:xfrm>
            <a:prstGeom prst="rect">
              <a:avLst/>
            </a:prstGeom>
            <a:noFill/>
          </p:spPr>
          <p:txBody>
            <a:bodyPr wrap="square" rtlCol="0">
              <a:spAutoFit/>
            </a:bodyPr>
            <a:lstStyle/>
            <a:p>
              <a:pPr algn="ctr"/>
              <a:r>
                <a:rPr lang="en-US" altLang="zh-CN" sz="4000" dirty="0">
                  <a:solidFill>
                    <a:schemeClr val="bg1"/>
                  </a:solidFill>
                  <a:latin typeface="Impact" panose="020B0806030902050204" pitchFamily="2" charset="0"/>
                </a:rPr>
                <a:t>02</a:t>
              </a:r>
              <a:endParaRPr lang="zh-CN" altLang="en-US" sz="4000" dirty="0">
                <a:solidFill>
                  <a:schemeClr val="bg1"/>
                </a:solidFill>
                <a:latin typeface="Impact" panose="020B0806030902050204" pitchFamily="2" charset="0"/>
              </a:endParaRPr>
            </a:p>
          </p:txBody>
        </p:sp>
        <p:cxnSp>
          <p:nvCxnSpPr>
            <p:cNvPr id="31" name="直接连接符 30"/>
            <p:cNvCxnSpPr/>
            <p:nvPr/>
          </p:nvCxnSpPr>
          <p:spPr>
            <a:xfrm>
              <a:off x="6236165" y="3453078"/>
              <a:ext cx="679321" cy="0"/>
            </a:xfrm>
            <a:prstGeom prst="line">
              <a:avLst/>
            </a:prstGeom>
            <a:ln w="15875">
              <a:solidFill>
                <a:srgbClr val="D90012"/>
              </a:solidFill>
            </a:ln>
          </p:spPr>
          <p:style>
            <a:lnRef idx="1">
              <a:schemeClr val="accent1"/>
            </a:lnRef>
            <a:fillRef idx="0">
              <a:schemeClr val="accent1"/>
            </a:fillRef>
            <a:effectRef idx="0">
              <a:schemeClr val="accent1"/>
            </a:effectRef>
            <a:fontRef idx="minor">
              <a:schemeClr val="tx1"/>
            </a:fontRef>
          </p:style>
        </p:cxnSp>
        <p:grpSp>
          <p:nvGrpSpPr>
            <p:cNvPr id="32" name="组合 31"/>
            <p:cNvGrpSpPr/>
            <p:nvPr/>
          </p:nvGrpSpPr>
          <p:grpSpPr>
            <a:xfrm>
              <a:off x="6353090" y="2937626"/>
              <a:ext cx="445468" cy="445468"/>
              <a:chOff x="6858828" y="3790714"/>
              <a:chExt cx="731377" cy="731377"/>
            </a:xfrm>
          </p:grpSpPr>
          <p:sp>
            <p:nvSpPr>
              <p:cNvPr id="34" name="Freeform 578"/>
              <p:cNvSpPr/>
              <p:nvPr/>
            </p:nvSpPr>
            <p:spPr bwMode="auto">
              <a:xfrm>
                <a:off x="7450277" y="4178041"/>
                <a:ext cx="97373" cy="194024"/>
              </a:xfrm>
              <a:custGeom>
                <a:avLst/>
                <a:gdLst>
                  <a:gd name="T0" fmla="*/ 0 w 57"/>
                  <a:gd name="T1" fmla="*/ 99 h 114"/>
                  <a:gd name="T2" fmla="*/ 22 w 57"/>
                  <a:gd name="T3" fmla="*/ 114 h 114"/>
                  <a:gd name="T4" fmla="*/ 57 w 57"/>
                  <a:gd name="T5" fmla="*/ 0 h 114"/>
                  <a:gd name="T6" fmla="*/ 31 w 57"/>
                  <a:gd name="T7" fmla="*/ 0 h 114"/>
                  <a:gd name="T8" fmla="*/ 0 w 57"/>
                  <a:gd name="T9" fmla="*/ 99 h 114"/>
                </a:gdLst>
                <a:ahLst/>
                <a:cxnLst>
                  <a:cxn ang="0">
                    <a:pos x="T0" y="T1"/>
                  </a:cxn>
                  <a:cxn ang="0">
                    <a:pos x="T2" y="T3"/>
                  </a:cxn>
                  <a:cxn ang="0">
                    <a:pos x="T4" y="T5"/>
                  </a:cxn>
                  <a:cxn ang="0">
                    <a:pos x="T6" y="T7"/>
                  </a:cxn>
                  <a:cxn ang="0">
                    <a:pos x="T8" y="T9"/>
                  </a:cxn>
                </a:cxnLst>
                <a:rect l="0" t="0" r="r" b="b"/>
                <a:pathLst>
                  <a:path w="57" h="114">
                    <a:moveTo>
                      <a:pt x="0" y="99"/>
                    </a:moveTo>
                    <a:cubicBezTo>
                      <a:pt x="22" y="114"/>
                      <a:pt x="22" y="114"/>
                      <a:pt x="22" y="114"/>
                    </a:cubicBezTo>
                    <a:cubicBezTo>
                      <a:pt x="44" y="82"/>
                      <a:pt x="57" y="42"/>
                      <a:pt x="57" y="0"/>
                    </a:cubicBezTo>
                    <a:cubicBezTo>
                      <a:pt x="31" y="0"/>
                      <a:pt x="31" y="0"/>
                      <a:pt x="31" y="0"/>
                    </a:cubicBezTo>
                    <a:cubicBezTo>
                      <a:pt x="31" y="37"/>
                      <a:pt x="20" y="71"/>
                      <a:pt x="0" y="99"/>
                    </a:cubicBezTo>
                    <a:close/>
                  </a:path>
                </a:pathLst>
              </a:custGeom>
              <a:solidFill>
                <a:schemeClr val="tx1">
                  <a:lumMod val="50000"/>
                  <a:lumOff val="50000"/>
                </a:schemeClr>
              </a:solidFill>
              <a:ln>
                <a:noFill/>
              </a:ln>
            </p:spPr>
            <p:txBody>
              <a:bodyPr vert="horz" wrap="square" lIns="91440" tIns="45720" rIns="91440" bIns="45720" numCol="1" anchor="t" anchorCtr="0" compatLnSpc="1"/>
              <a:lstStyle/>
              <a:p>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sp>
            <p:nvSpPr>
              <p:cNvPr id="35" name="Freeform 579"/>
              <p:cNvSpPr/>
              <p:nvPr/>
            </p:nvSpPr>
            <p:spPr bwMode="auto">
              <a:xfrm>
                <a:off x="7228844" y="3790714"/>
                <a:ext cx="361361" cy="362804"/>
              </a:xfrm>
              <a:custGeom>
                <a:avLst/>
                <a:gdLst>
                  <a:gd name="T0" fmla="*/ 187 w 212"/>
                  <a:gd name="T1" fmla="*/ 213 h 213"/>
                  <a:gd name="T2" fmla="*/ 212 w 212"/>
                  <a:gd name="T3" fmla="*/ 213 h 213"/>
                  <a:gd name="T4" fmla="*/ 0 w 212"/>
                  <a:gd name="T5" fmla="*/ 0 h 213"/>
                  <a:gd name="T6" fmla="*/ 0 w 212"/>
                  <a:gd name="T7" fmla="*/ 25 h 213"/>
                  <a:gd name="T8" fmla="*/ 0 w 212"/>
                  <a:gd name="T9" fmla="*/ 52 h 213"/>
                  <a:gd name="T10" fmla="*/ 0 w 212"/>
                  <a:gd name="T11" fmla="*/ 213 h 213"/>
                  <a:gd name="T12" fmla="*/ 160 w 212"/>
                  <a:gd name="T13" fmla="*/ 213 h 213"/>
                  <a:gd name="T14" fmla="*/ 187 w 212"/>
                  <a:gd name="T15" fmla="*/ 213 h 2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2" h="213">
                    <a:moveTo>
                      <a:pt x="187" y="213"/>
                    </a:moveTo>
                    <a:cubicBezTo>
                      <a:pt x="212" y="213"/>
                      <a:pt x="212" y="213"/>
                      <a:pt x="212" y="213"/>
                    </a:cubicBezTo>
                    <a:cubicBezTo>
                      <a:pt x="187" y="7"/>
                      <a:pt x="0" y="0"/>
                      <a:pt x="0" y="0"/>
                    </a:cubicBezTo>
                    <a:cubicBezTo>
                      <a:pt x="0" y="25"/>
                      <a:pt x="0" y="25"/>
                      <a:pt x="0" y="25"/>
                    </a:cubicBezTo>
                    <a:cubicBezTo>
                      <a:pt x="0" y="52"/>
                      <a:pt x="0" y="52"/>
                      <a:pt x="0" y="52"/>
                    </a:cubicBezTo>
                    <a:cubicBezTo>
                      <a:pt x="0" y="213"/>
                      <a:pt x="0" y="213"/>
                      <a:pt x="0" y="213"/>
                    </a:cubicBezTo>
                    <a:cubicBezTo>
                      <a:pt x="160" y="213"/>
                      <a:pt x="160" y="213"/>
                      <a:pt x="160" y="213"/>
                    </a:cubicBezTo>
                    <a:lnTo>
                      <a:pt x="187" y="213"/>
                    </a:lnTo>
                    <a:close/>
                  </a:path>
                </a:pathLst>
              </a:custGeom>
              <a:gradFill>
                <a:gsLst>
                  <a:gs pos="0">
                    <a:srgbClr val="E30613"/>
                  </a:gs>
                  <a:gs pos="100000">
                    <a:srgbClr val="81040B"/>
                  </a:gs>
                </a:gsLst>
                <a:lin ang="3600000" scaled="0"/>
              </a:gradFill>
              <a:ln>
                <a:noFill/>
              </a:ln>
            </p:spPr>
            <p:txBody>
              <a:bodyPr vert="horz" wrap="square" lIns="91440" tIns="45720" rIns="91440" bIns="45720" numCol="1" anchor="t" anchorCtr="0" compatLnSpc="1"/>
              <a:lstStyle/>
              <a:p>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sp>
            <p:nvSpPr>
              <p:cNvPr id="36" name="Freeform 580"/>
              <p:cNvSpPr/>
              <p:nvPr/>
            </p:nvSpPr>
            <p:spPr bwMode="auto">
              <a:xfrm>
                <a:off x="6858828" y="3833269"/>
                <a:ext cx="605154" cy="688822"/>
              </a:xfrm>
              <a:custGeom>
                <a:avLst/>
                <a:gdLst>
                  <a:gd name="T0" fmla="*/ 202 w 355"/>
                  <a:gd name="T1" fmla="*/ 202 h 404"/>
                  <a:gd name="T2" fmla="*/ 202 w 355"/>
                  <a:gd name="T3" fmla="*/ 26 h 404"/>
                  <a:gd name="T4" fmla="*/ 202 w 355"/>
                  <a:gd name="T5" fmla="*/ 0 h 404"/>
                  <a:gd name="T6" fmla="*/ 0 w 355"/>
                  <a:gd name="T7" fmla="*/ 202 h 404"/>
                  <a:gd name="T8" fmla="*/ 202 w 355"/>
                  <a:gd name="T9" fmla="*/ 404 h 404"/>
                  <a:gd name="T10" fmla="*/ 355 w 355"/>
                  <a:gd name="T11" fmla="*/ 335 h 404"/>
                  <a:gd name="T12" fmla="*/ 335 w 355"/>
                  <a:gd name="T13" fmla="*/ 317 h 404"/>
                  <a:gd name="T14" fmla="*/ 202 w 355"/>
                  <a:gd name="T15" fmla="*/ 202 h 4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5" h="404">
                    <a:moveTo>
                      <a:pt x="202" y="202"/>
                    </a:moveTo>
                    <a:cubicBezTo>
                      <a:pt x="202" y="26"/>
                      <a:pt x="202" y="26"/>
                      <a:pt x="202" y="26"/>
                    </a:cubicBezTo>
                    <a:cubicBezTo>
                      <a:pt x="202" y="0"/>
                      <a:pt x="202" y="0"/>
                      <a:pt x="202" y="0"/>
                    </a:cubicBezTo>
                    <a:cubicBezTo>
                      <a:pt x="91" y="0"/>
                      <a:pt x="0" y="90"/>
                      <a:pt x="0" y="202"/>
                    </a:cubicBezTo>
                    <a:cubicBezTo>
                      <a:pt x="0" y="314"/>
                      <a:pt x="91" y="404"/>
                      <a:pt x="202" y="404"/>
                    </a:cubicBezTo>
                    <a:cubicBezTo>
                      <a:pt x="263" y="404"/>
                      <a:pt x="318" y="377"/>
                      <a:pt x="355" y="335"/>
                    </a:cubicBezTo>
                    <a:cubicBezTo>
                      <a:pt x="335" y="317"/>
                      <a:pt x="335" y="317"/>
                      <a:pt x="335" y="317"/>
                    </a:cubicBezTo>
                    <a:lnTo>
                      <a:pt x="202" y="202"/>
                    </a:lnTo>
                    <a:close/>
                  </a:path>
                </a:pathLst>
              </a:custGeom>
              <a:solidFill>
                <a:schemeClr val="tx1">
                  <a:lumMod val="50000"/>
                  <a:lumOff val="50000"/>
                </a:schemeClr>
              </a:solidFill>
              <a:ln>
                <a:noFill/>
              </a:ln>
            </p:spPr>
            <p:txBody>
              <a:bodyPr vert="horz" wrap="square" lIns="91440" tIns="45720" rIns="91440" bIns="45720" numCol="1" anchor="t" anchorCtr="0" compatLnSpc="1"/>
              <a:lstStyle/>
              <a:p>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grpSp>
        <p:sp>
          <p:nvSpPr>
            <p:cNvPr id="33" name="文本框 32"/>
            <p:cNvSpPr txBox="1"/>
            <p:nvPr/>
          </p:nvSpPr>
          <p:spPr>
            <a:xfrm>
              <a:off x="5288117" y="3651021"/>
              <a:ext cx="1627369" cy="523220"/>
            </a:xfrm>
            <a:prstGeom prst="rect">
              <a:avLst/>
            </a:prstGeom>
            <a:noFill/>
          </p:spPr>
          <p:txBody>
            <a:bodyPr wrap="none" rtlCol="0">
              <a:spAutoFit/>
            </a:bodyPr>
            <a:lstStyle/>
            <a:p>
              <a:r>
                <a:rPr lang="zh-CN" altLang="en-US" sz="2800" b="1" dirty="0" smtClean="0">
                  <a:gradFill>
                    <a:gsLst>
                      <a:gs pos="0">
                        <a:srgbClr val="E30613"/>
                      </a:gs>
                      <a:gs pos="100000">
                        <a:srgbClr val="81040B"/>
                      </a:gs>
                    </a:gsLst>
                    <a:lin ang="3600000" scaled="0"/>
                  </a:gradFill>
                  <a:latin typeface="幼圆" panose="02010509060101010101" pitchFamily="49" charset="-122"/>
                  <a:ea typeface="幼圆" panose="02010509060101010101" pitchFamily="49" charset="-122"/>
                </a:rPr>
                <a:t>以人为本</a:t>
              </a:r>
              <a:endParaRPr lang="zh-CN" altLang="en-US" sz="2800" b="1" dirty="0">
                <a:gradFill>
                  <a:gsLst>
                    <a:gs pos="0">
                      <a:srgbClr val="E30613"/>
                    </a:gs>
                    <a:gs pos="100000">
                      <a:srgbClr val="81040B"/>
                    </a:gs>
                  </a:gsLst>
                  <a:lin ang="3600000" scaled="0"/>
                </a:gradFill>
                <a:latin typeface="幼圆" panose="02010509060101010101" pitchFamily="49" charset="-122"/>
                <a:ea typeface="幼圆" panose="02010509060101010101" pitchFamily="49" charset="-122"/>
              </a:endParaRPr>
            </a:p>
          </p:txBody>
        </p:sp>
      </p:grpSp>
      <p:grpSp>
        <p:nvGrpSpPr>
          <p:cNvPr id="39" name="组合 38"/>
          <p:cNvGrpSpPr/>
          <p:nvPr/>
        </p:nvGrpSpPr>
        <p:grpSpPr>
          <a:xfrm>
            <a:off x="8234824" y="2061592"/>
            <a:ext cx="2823411" cy="2823411"/>
            <a:chOff x="8234824" y="2061592"/>
            <a:chExt cx="2823411" cy="2823411"/>
          </a:xfrm>
        </p:grpSpPr>
        <p:sp>
          <p:nvSpPr>
            <p:cNvPr id="40" name="椭圆 39"/>
            <p:cNvSpPr/>
            <p:nvPr/>
          </p:nvSpPr>
          <p:spPr>
            <a:xfrm>
              <a:off x="8234824" y="2061592"/>
              <a:ext cx="2823411" cy="2823411"/>
            </a:xfrm>
            <a:prstGeom prst="ellipse">
              <a:avLst/>
            </a:prstGeom>
            <a:gradFill flip="none" rotWithShape="1">
              <a:gsLst>
                <a:gs pos="0">
                  <a:schemeClr val="bg1"/>
                </a:gs>
                <a:gs pos="100000">
                  <a:schemeClr val="bg1">
                    <a:lumMod val="85000"/>
                  </a:schemeClr>
                </a:gs>
              </a:gsLst>
              <a:lin ang="2700000" scaled="1"/>
              <a:tileRect/>
            </a:gradFill>
            <a:ln>
              <a:noFill/>
            </a:ln>
            <a:effectLst>
              <a:outerShdw blurRad="279400" dist="1270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41" name="组合 40"/>
            <p:cNvGrpSpPr/>
            <p:nvPr/>
          </p:nvGrpSpPr>
          <p:grpSpPr>
            <a:xfrm>
              <a:off x="8234824" y="2061592"/>
              <a:ext cx="2823411" cy="2823411"/>
              <a:chOff x="8291095" y="1863081"/>
              <a:chExt cx="2823410" cy="2823410"/>
            </a:xfrm>
          </p:grpSpPr>
          <p:sp>
            <p:nvSpPr>
              <p:cNvPr id="51" name="椭圆 50"/>
              <p:cNvSpPr/>
              <p:nvPr/>
            </p:nvSpPr>
            <p:spPr>
              <a:xfrm>
                <a:off x="8291095" y="1863081"/>
                <a:ext cx="2823410" cy="2823410"/>
              </a:xfrm>
              <a:prstGeom prst="ellipse">
                <a:avLst/>
              </a:prstGeom>
              <a:gradFill flip="none" rotWithShape="1">
                <a:gsLst>
                  <a:gs pos="16000">
                    <a:schemeClr val="bg1"/>
                  </a:gs>
                  <a:gs pos="62000">
                    <a:srgbClr val="F2F2F2"/>
                  </a:gs>
                  <a:gs pos="100000">
                    <a:schemeClr val="bg1">
                      <a:lumMod val="85000"/>
                    </a:schemeClr>
                  </a:gs>
                </a:gsLst>
                <a:lin ang="2700000" scaled="1"/>
                <a:tileRect/>
              </a:gradFill>
              <a:ln>
                <a:noFill/>
              </a:ln>
              <a:effectLst>
                <a:innerShdw blurRad="546100" dist="76200" dir="2700000">
                  <a:prstClr val="black">
                    <a:alpha val="1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2" name="椭圆 51"/>
              <p:cNvSpPr/>
              <p:nvPr/>
            </p:nvSpPr>
            <p:spPr>
              <a:xfrm>
                <a:off x="8485116" y="2057102"/>
                <a:ext cx="2435367" cy="2435367"/>
              </a:xfrm>
              <a:prstGeom prst="ellipse">
                <a:avLst/>
              </a:prstGeom>
              <a:gradFill>
                <a:gsLst>
                  <a:gs pos="0">
                    <a:srgbClr val="E30613"/>
                  </a:gs>
                  <a:gs pos="100000">
                    <a:srgbClr val="81040B"/>
                  </a:gs>
                </a:gsLst>
                <a:lin ang="3600000" scaled="0"/>
              </a:gradFill>
              <a:ln w="28575">
                <a:noFill/>
              </a:ln>
              <a:effectLst>
                <a:innerShdw blurRad="1397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sp>
          <p:nvSpPr>
            <p:cNvPr id="42" name="饼形 41"/>
            <p:cNvSpPr/>
            <p:nvPr/>
          </p:nvSpPr>
          <p:spPr>
            <a:xfrm flipH="1">
              <a:off x="8564488" y="2391256"/>
              <a:ext cx="2164080" cy="2164080"/>
            </a:xfrm>
            <a:prstGeom prst="pie">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endParaRPr>
            </a:p>
          </p:txBody>
        </p:sp>
        <p:sp>
          <p:nvSpPr>
            <p:cNvPr id="43" name="文本框 42"/>
            <p:cNvSpPr txBox="1"/>
            <p:nvPr/>
          </p:nvSpPr>
          <p:spPr>
            <a:xfrm>
              <a:off x="8628853" y="2690314"/>
              <a:ext cx="1030514" cy="707886"/>
            </a:xfrm>
            <a:prstGeom prst="rect">
              <a:avLst/>
            </a:prstGeom>
            <a:noFill/>
          </p:spPr>
          <p:txBody>
            <a:bodyPr wrap="square" rtlCol="0">
              <a:spAutoFit/>
            </a:bodyPr>
            <a:lstStyle/>
            <a:p>
              <a:pPr algn="ctr"/>
              <a:r>
                <a:rPr lang="en-US" altLang="zh-CN" sz="4000" dirty="0">
                  <a:solidFill>
                    <a:schemeClr val="bg1"/>
                  </a:solidFill>
                  <a:latin typeface="Impact" panose="020B0806030902050204" pitchFamily="2" charset="0"/>
                </a:rPr>
                <a:t>03</a:t>
              </a:r>
              <a:endParaRPr lang="zh-CN" altLang="en-US" sz="4000" dirty="0">
                <a:solidFill>
                  <a:schemeClr val="bg1"/>
                </a:solidFill>
                <a:latin typeface="Impact" panose="020B0806030902050204" pitchFamily="2" charset="0"/>
              </a:endParaRPr>
            </a:p>
          </p:txBody>
        </p:sp>
        <p:cxnSp>
          <p:nvCxnSpPr>
            <p:cNvPr id="44" name="直接连接符 43"/>
            <p:cNvCxnSpPr/>
            <p:nvPr/>
          </p:nvCxnSpPr>
          <p:spPr>
            <a:xfrm>
              <a:off x="9842965" y="3453078"/>
              <a:ext cx="679321" cy="0"/>
            </a:xfrm>
            <a:prstGeom prst="line">
              <a:avLst/>
            </a:prstGeom>
            <a:ln w="15875">
              <a:solidFill>
                <a:srgbClr val="D90012"/>
              </a:solidFill>
            </a:ln>
          </p:spPr>
          <p:style>
            <a:lnRef idx="1">
              <a:schemeClr val="accent1"/>
            </a:lnRef>
            <a:fillRef idx="0">
              <a:schemeClr val="accent1"/>
            </a:fillRef>
            <a:effectRef idx="0">
              <a:schemeClr val="accent1"/>
            </a:effectRef>
            <a:fontRef idx="minor">
              <a:schemeClr val="tx1"/>
            </a:fontRef>
          </p:style>
        </p:cxnSp>
        <p:grpSp>
          <p:nvGrpSpPr>
            <p:cNvPr id="45" name="组合 44"/>
            <p:cNvGrpSpPr/>
            <p:nvPr/>
          </p:nvGrpSpPr>
          <p:grpSpPr>
            <a:xfrm>
              <a:off x="9957896" y="2985530"/>
              <a:ext cx="448776" cy="383603"/>
              <a:chOff x="1179499" y="5126995"/>
              <a:chExt cx="695313" cy="594335"/>
            </a:xfrm>
            <a:solidFill>
              <a:schemeClr val="tx1">
                <a:lumMod val="50000"/>
                <a:lumOff val="50000"/>
              </a:schemeClr>
            </a:solidFill>
          </p:grpSpPr>
          <p:sp>
            <p:nvSpPr>
              <p:cNvPr id="47" name="Freeform 131"/>
              <p:cNvSpPr/>
              <p:nvPr/>
            </p:nvSpPr>
            <p:spPr bwMode="auto">
              <a:xfrm>
                <a:off x="1179499" y="5632612"/>
                <a:ext cx="695313" cy="88718"/>
              </a:xfrm>
              <a:custGeom>
                <a:avLst/>
                <a:gdLst>
                  <a:gd name="T0" fmla="*/ 383 w 408"/>
                  <a:gd name="T1" fmla="*/ 0 h 52"/>
                  <a:gd name="T2" fmla="*/ 363 w 408"/>
                  <a:gd name="T3" fmla="*/ 0 h 52"/>
                  <a:gd name="T4" fmla="*/ 363 w 408"/>
                  <a:gd name="T5" fmla="*/ 17 h 52"/>
                  <a:gd name="T6" fmla="*/ 283 w 408"/>
                  <a:gd name="T7" fmla="*/ 17 h 52"/>
                  <a:gd name="T8" fmla="*/ 283 w 408"/>
                  <a:gd name="T9" fmla="*/ 0 h 52"/>
                  <a:gd name="T10" fmla="*/ 238 w 408"/>
                  <a:gd name="T11" fmla="*/ 0 h 52"/>
                  <a:gd name="T12" fmla="*/ 238 w 408"/>
                  <a:gd name="T13" fmla="*/ 14 h 52"/>
                  <a:gd name="T14" fmla="*/ 158 w 408"/>
                  <a:gd name="T15" fmla="*/ 14 h 52"/>
                  <a:gd name="T16" fmla="*/ 158 w 408"/>
                  <a:gd name="T17" fmla="*/ 0 h 52"/>
                  <a:gd name="T18" fmla="*/ 115 w 408"/>
                  <a:gd name="T19" fmla="*/ 0 h 52"/>
                  <a:gd name="T20" fmla="*/ 115 w 408"/>
                  <a:gd name="T21" fmla="*/ 15 h 52"/>
                  <a:gd name="T22" fmla="*/ 35 w 408"/>
                  <a:gd name="T23" fmla="*/ 15 h 52"/>
                  <a:gd name="T24" fmla="*/ 35 w 408"/>
                  <a:gd name="T25" fmla="*/ 0 h 52"/>
                  <a:gd name="T26" fmla="*/ 26 w 408"/>
                  <a:gd name="T27" fmla="*/ 0 h 52"/>
                  <a:gd name="T28" fmla="*/ 0 w 408"/>
                  <a:gd name="T29" fmla="*/ 26 h 52"/>
                  <a:gd name="T30" fmla="*/ 0 w 408"/>
                  <a:gd name="T31" fmla="*/ 27 h 52"/>
                  <a:gd name="T32" fmla="*/ 26 w 408"/>
                  <a:gd name="T33" fmla="*/ 52 h 52"/>
                  <a:gd name="T34" fmla="*/ 383 w 408"/>
                  <a:gd name="T35" fmla="*/ 52 h 52"/>
                  <a:gd name="T36" fmla="*/ 408 w 408"/>
                  <a:gd name="T37" fmla="*/ 27 h 52"/>
                  <a:gd name="T38" fmla="*/ 408 w 408"/>
                  <a:gd name="T39" fmla="*/ 26 h 52"/>
                  <a:gd name="T40" fmla="*/ 383 w 408"/>
                  <a:gd name="T41"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8" h="52">
                    <a:moveTo>
                      <a:pt x="383" y="0"/>
                    </a:moveTo>
                    <a:cubicBezTo>
                      <a:pt x="363" y="0"/>
                      <a:pt x="363" y="0"/>
                      <a:pt x="363" y="0"/>
                    </a:cubicBezTo>
                    <a:cubicBezTo>
                      <a:pt x="363" y="17"/>
                      <a:pt x="363" y="17"/>
                      <a:pt x="363" y="17"/>
                    </a:cubicBezTo>
                    <a:cubicBezTo>
                      <a:pt x="283" y="17"/>
                      <a:pt x="283" y="17"/>
                      <a:pt x="283" y="17"/>
                    </a:cubicBezTo>
                    <a:cubicBezTo>
                      <a:pt x="283" y="0"/>
                      <a:pt x="283" y="0"/>
                      <a:pt x="283" y="0"/>
                    </a:cubicBezTo>
                    <a:cubicBezTo>
                      <a:pt x="238" y="0"/>
                      <a:pt x="238" y="0"/>
                      <a:pt x="238" y="0"/>
                    </a:cubicBezTo>
                    <a:cubicBezTo>
                      <a:pt x="238" y="14"/>
                      <a:pt x="238" y="14"/>
                      <a:pt x="238" y="14"/>
                    </a:cubicBezTo>
                    <a:cubicBezTo>
                      <a:pt x="158" y="14"/>
                      <a:pt x="158" y="14"/>
                      <a:pt x="158" y="14"/>
                    </a:cubicBezTo>
                    <a:cubicBezTo>
                      <a:pt x="158" y="0"/>
                      <a:pt x="158" y="0"/>
                      <a:pt x="158" y="0"/>
                    </a:cubicBezTo>
                    <a:cubicBezTo>
                      <a:pt x="115" y="0"/>
                      <a:pt x="115" y="0"/>
                      <a:pt x="115" y="0"/>
                    </a:cubicBezTo>
                    <a:cubicBezTo>
                      <a:pt x="115" y="15"/>
                      <a:pt x="115" y="15"/>
                      <a:pt x="115" y="15"/>
                    </a:cubicBezTo>
                    <a:cubicBezTo>
                      <a:pt x="35" y="15"/>
                      <a:pt x="35" y="15"/>
                      <a:pt x="35" y="15"/>
                    </a:cubicBezTo>
                    <a:cubicBezTo>
                      <a:pt x="35" y="0"/>
                      <a:pt x="35" y="0"/>
                      <a:pt x="35" y="0"/>
                    </a:cubicBezTo>
                    <a:cubicBezTo>
                      <a:pt x="26" y="0"/>
                      <a:pt x="26" y="0"/>
                      <a:pt x="26" y="0"/>
                    </a:cubicBezTo>
                    <a:cubicBezTo>
                      <a:pt x="12" y="0"/>
                      <a:pt x="0" y="12"/>
                      <a:pt x="0" y="26"/>
                    </a:cubicBezTo>
                    <a:cubicBezTo>
                      <a:pt x="0" y="27"/>
                      <a:pt x="0" y="27"/>
                      <a:pt x="0" y="27"/>
                    </a:cubicBezTo>
                    <a:cubicBezTo>
                      <a:pt x="0" y="41"/>
                      <a:pt x="12" y="52"/>
                      <a:pt x="26" y="52"/>
                    </a:cubicBezTo>
                    <a:cubicBezTo>
                      <a:pt x="383" y="52"/>
                      <a:pt x="383" y="52"/>
                      <a:pt x="383" y="52"/>
                    </a:cubicBezTo>
                    <a:cubicBezTo>
                      <a:pt x="397" y="52"/>
                      <a:pt x="408" y="41"/>
                      <a:pt x="408" y="27"/>
                    </a:cubicBezTo>
                    <a:cubicBezTo>
                      <a:pt x="408" y="26"/>
                      <a:pt x="408" y="26"/>
                      <a:pt x="408" y="26"/>
                    </a:cubicBezTo>
                    <a:cubicBezTo>
                      <a:pt x="408" y="12"/>
                      <a:pt x="397" y="0"/>
                      <a:pt x="383" y="0"/>
                    </a:cubicBezTo>
                    <a:close/>
                  </a:path>
                </a:pathLst>
              </a:custGeom>
              <a:gradFill>
                <a:gsLst>
                  <a:gs pos="0">
                    <a:srgbClr val="E30613"/>
                  </a:gs>
                  <a:gs pos="100000">
                    <a:srgbClr val="81040B"/>
                  </a:gs>
                </a:gsLst>
                <a:lin ang="3600000" scaled="0"/>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sp>
            <p:nvSpPr>
              <p:cNvPr id="48" name="Rectangle 132"/>
              <p:cNvSpPr>
                <a:spLocks noChangeArrowheads="1"/>
              </p:cNvSpPr>
              <p:nvPr/>
            </p:nvSpPr>
            <p:spPr bwMode="auto">
              <a:xfrm>
                <a:off x="1662036" y="5126995"/>
                <a:ext cx="136322" cy="50561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sp>
            <p:nvSpPr>
              <p:cNvPr id="49" name="Rectangle 133"/>
              <p:cNvSpPr>
                <a:spLocks noChangeArrowheads="1"/>
              </p:cNvSpPr>
              <p:nvPr/>
            </p:nvSpPr>
            <p:spPr bwMode="auto">
              <a:xfrm>
                <a:off x="1449258" y="5274857"/>
                <a:ext cx="136322" cy="3577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sp>
            <p:nvSpPr>
              <p:cNvPr id="50" name="Rectangle 134"/>
              <p:cNvSpPr>
                <a:spLocks noChangeArrowheads="1"/>
              </p:cNvSpPr>
              <p:nvPr/>
            </p:nvSpPr>
            <p:spPr bwMode="auto">
              <a:xfrm>
                <a:off x="1239366" y="5401081"/>
                <a:ext cx="136322" cy="23153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grpSp>
        <p:sp>
          <p:nvSpPr>
            <p:cNvPr id="46" name="文本框 45"/>
            <p:cNvSpPr txBox="1"/>
            <p:nvPr/>
          </p:nvSpPr>
          <p:spPr>
            <a:xfrm>
              <a:off x="8894917" y="3695475"/>
              <a:ext cx="1627369" cy="523220"/>
            </a:xfrm>
            <a:prstGeom prst="rect">
              <a:avLst/>
            </a:prstGeom>
            <a:noFill/>
          </p:spPr>
          <p:txBody>
            <a:bodyPr wrap="none" rtlCol="0">
              <a:spAutoFit/>
            </a:bodyPr>
            <a:lstStyle/>
            <a:p>
              <a:r>
                <a:rPr lang="zh-CN" altLang="en-US" sz="2800" b="1" dirty="0" smtClean="0">
                  <a:gradFill>
                    <a:gsLst>
                      <a:gs pos="0">
                        <a:srgbClr val="E30613"/>
                      </a:gs>
                      <a:gs pos="100000">
                        <a:srgbClr val="81040B"/>
                      </a:gs>
                    </a:gsLst>
                    <a:lin ang="3600000" scaled="0"/>
                  </a:gradFill>
                  <a:latin typeface="幼圆" panose="02010509060101010101" pitchFamily="49" charset="-122"/>
                  <a:ea typeface="幼圆" panose="02010509060101010101" pitchFamily="49" charset="-122"/>
                </a:rPr>
                <a:t>勤奋务实</a:t>
              </a:r>
              <a:endParaRPr lang="zh-CN" altLang="en-US" sz="2800" b="1" dirty="0">
                <a:gradFill>
                  <a:gsLst>
                    <a:gs pos="0">
                      <a:srgbClr val="E30613"/>
                    </a:gs>
                    <a:gs pos="100000">
                      <a:srgbClr val="81040B"/>
                    </a:gs>
                  </a:gsLst>
                  <a:lin ang="3600000" scaled="0"/>
                </a:gradFill>
                <a:latin typeface="幼圆" panose="02010509060101010101" pitchFamily="49" charset="-122"/>
                <a:ea typeface="幼圆" panose="02010509060101010101" pitchFamily="49" charset="-122"/>
              </a:endParaRPr>
            </a:p>
          </p:txBody>
        </p:sp>
      </p:grpSp>
      <p:sp>
        <p:nvSpPr>
          <p:cNvPr id="53" name="文本框 52"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1536389" y="5181782"/>
            <a:ext cx="2114224" cy="1569660"/>
          </a:xfrm>
          <a:prstGeom prst="rect">
            <a:avLst/>
          </a:prstGeom>
          <a:noFill/>
          <a:effectLst/>
        </p:spPr>
        <p:txBody>
          <a:bodyPr wrap="square" rtlCol="0">
            <a:spAutoFit/>
          </a:bodyPr>
          <a:lstStyle/>
          <a:p>
            <a:r>
              <a:rPr lang="zh-CN" altLang="en-US" sz="1600" dirty="0" smtClean="0">
                <a:solidFill>
                  <a:schemeClr val="tx1">
                    <a:lumMod val="85000"/>
                    <a:lumOff val="15000"/>
                  </a:schemeClr>
                </a:solidFill>
                <a:latin typeface="微软雅黑" panose="020B0503020204020204" pitchFamily="34" charset="-122"/>
                <a:ea typeface="微软雅黑" panose="020B0503020204020204" pitchFamily="34" charset="-122"/>
              </a:rPr>
              <a:t>请</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在这里输入您的主要叙述内容</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54" name="文本框 53"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5007544" y="5179478"/>
            <a:ext cx="2114224" cy="1569660"/>
          </a:xfrm>
          <a:prstGeom prst="rect">
            <a:avLst/>
          </a:prstGeom>
          <a:noFill/>
          <a:effectLst/>
        </p:spPr>
        <p:txBody>
          <a:bodyPr wrap="square" rtlCol="0">
            <a:spAutoFit/>
          </a:bodyPr>
          <a:lstStyle/>
          <a:p>
            <a:r>
              <a:rPr lang="zh-CN" altLang="en-US" sz="1600" dirty="0" smtClean="0">
                <a:solidFill>
                  <a:schemeClr val="tx1">
                    <a:lumMod val="85000"/>
                    <a:lumOff val="15000"/>
                  </a:schemeClr>
                </a:solidFill>
                <a:latin typeface="微软雅黑" panose="020B0503020204020204" pitchFamily="34" charset="-122"/>
                <a:ea typeface="微软雅黑" panose="020B0503020204020204" pitchFamily="34" charset="-122"/>
              </a:rPr>
              <a:t>请</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在这里输入您的主要叙述内容</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55" name="文本框 54"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8651489" y="5179478"/>
            <a:ext cx="2114224" cy="1569660"/>
          </a:xfrm>
          <a:prstGeom prst="rect">
            <a:avLst/>
          </a:prstGeom>
          <a:noFill/>
          <a:effectLst/>
        </p:spPr>
        <p:txBody>
          <a:bodyPr wrap="square" rtlCol="0">
            <a:spAutoFit/>
          </a:bodyPr>
          <a:lstStyle/>
          <a:p>
            <a:r>
              <a:rPr lang="zh-CN" altLang="en-US" sz="1600" dirty="0" smtClean="0">
                <a:solidFill>
                  <a:schemeClr val="tx1">
                    <a:lumMod val="85000"/>
                    <a:lumOff val="15000"/>
                  </a:schemeClr>
                </a:solidFill>
                <a:latin typeface="微软雅黑" panose="020B0503020204020204" pitchFamily="34" charset="-122"/>
                <a:ea typeface="微软雅黑" panose="020B0503020204020204" pitchFamily="34" charset="-122"/>
              </a:rPr>
              <a:t>请</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在这里输入您的主要叙述内容</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2000">
        <p14:gallery dir="l"/>
      </p:transition>
    </mc:Choice>
    <mc:Fallback>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10" dur="1000" fill="hold"/>
                                        <p:tgtEl>
                                          <p:spTgt spid="13"/>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3"/>
                                        </p:tgtEl>
                                      </p:cBhvr>
                                    </p:animEffect>
                                  </p:childTnLst>
                                </p:cTn>
                              </p:par>
                            </p:childTnLst>
                          </p:cTn>
                        </p:par>
                        <p:par>
                          <p:cTn id="15" fill="hold">
                            <p:stCondLst>
                              <p:cond delay="1000"/>
                            </p:stCondLst>
                            <p:childTnLst>
                              <p:par>
                                <p:cTn id="16" presetID="22" presetClass="entr" presetSubtype="1" fill="hold" grpId="0" nodeType="afterEffect">
                                  <p:stCondLst>
                                    <p:cond delay="0"/>
                                  </p:stCondLst>
                                  <p:childTnLst>
                                    <p:set>
                                      <p:cBhvr>
                                        <p:cTn id="17" dur="1" fill="hold">
                                          <p:stCondLst>
                                            <p:cond delay="0"/>
                                          </p:stCondLst>
                                        </p:cTn>
                                        <p:tgtEl>
                                          <p:spTgt spid="53"/>
                                        </p:tgtEl>
                                        <p:attrNameLst>
                                          <p:attrName>style.visibility</p:attrName>
                                        </p:attrNameLst>
                                      </p:cBhvr>
                                      <p:to>
                                        <p:strVal val="visible"/>
                                      </p:to>
                                    </p:set>
                                    <p:animEffect transition="in" filter="wipe(up)">
                                      <p:cBhvr>
                                        <p:cTn id="18" dur="500"/>
                                        <p:tgtEl>
                                          <p:spTgt spid="53"/>
                                        </p:tgtEl>
                                      </p:cBhvr>
                                    </p:animEffect>
                                  </p:childTnLst>
                                </p:cTn>
                              </p:par>
                            </p:childTnLst>
                          </p:cTn>
                        </p:par>
                        <p:par>
                          <p:cTn id="19" fill="hold">
                            <p:stCondLst>
                              <p:cond delay="1500"/>
                            </p:stCondLst>
                            <p:childTnLst>
                              <p:par>
                                <p:cTn id="20" presetID="25" presetClass="entr" presetSubtype="0" fill="hold" nodeType="afterEffect">
                                  <p:stCondLst>
                                    <p:cond delay="0"/>
                                  </p:stCondLst>
                                  <p:childTnLst>
                                    <p:set>
                                      <p:cBhvr>
                                        <p:cTn id="21" dur="1" fill="hold">
                                          <p:stCondLst>
                                            <p:cond delay="0"/>
                                          </p:stCondLst>
                                        </p:cTn>
                                        <p:tgtEl>
                                          <p:spTgt spid="25"/>
                                        </p:tgtEl>
                                        <p:attrNameLst>
                                          <p:attrName>style.visibility</p:attrName>
                                        </p:attrNameLst>
                                      </p:cBhvr>
                                      <p:to>
                                        <p:strVal val="visible"/>
                                      </p:to>
                                    </p:set>
                                    <p:anim calcmode="lin" valueType="num">
                                      <p:cBhvr>
                                        <p:cTn id="22" dur="500" decel="50000" fill="hold">
                                          <p:stCondLst>
                                            <p:cond delay="0"/>
                                          </p:stCondLst>
                                        </p:cTn>
                                        <p:tgtEl>
                                          <p:spTgt spid="25"/>
                                        </p:tgtEl>
                                        <p:attrNameLst>
                                          <p:attrName>style.rotation</p:attrName>
                                        </p:attrNameLst>
                                      </p:cBhvr>
                                      <p:tavLst>
                                        <p:tav tm="0">
                                          <p:val>
                                            <p:fltVal val="-90"/>
                                          </p:val>
                                        </p:tav>
                                        <p:tav tm="100000">
                                          <p:val>
                                            <p:fltVal val="0"/>
                                          </p:val>
                                        </p:tav>
                                      </p:tavLst>
                                    </p:anim>
                                    <p:anim calcmode="lin" valueType="num">
                                      <p:cBhvr>
                                        <p:cTn id="23" dur="500" decel="50000" fill="hold">
                                          <p:stCondLst>
                                            <p:cond delay="0"/>
                                          </p:stCondLst>
                                        </p:cTn>
                                        <p:tgtEl>
                                          <p:spTgt spid="25"/>
                                        </p:tgtEl>
                                        <p:attrNameLst>
                                          <p:attrName>ppt_w</p:attrName>
                                        </p:attrNameLst>
                                      </p:cBhvr>
                                      <p:tavLst>
                                        <p:tav tm="0">
                                          <p:val>
                                            <p:strVal val="#ppt_w"/>
                                          </p:val>
                                        </p:tav>
                                        <p:tav tm="100000">
                                          <p:val>
                                            <p:strVal val="#ppt_w*.05"/>
                                          </p:val>
                                        </p:tav>
                                      </p:tavLst>
                                    </p:anim>
                                    <p:anim calcmode="lin" valueType="num">
                                      <p:cBhvr>
                                        <p:cTn id="24" dur="500" accel="50000" fill="hold">
                                          <p:stCondLst>
                                            <p:cond delay="500"/>
                                          </p:stCondLst>
                                        </p:cTn>
                                        <p:tgtEl>
                                          <p:spTgt spid="25"/>
                                        </p:tgtEl>
                                        <p:attrNameLst>
                                          <p:attrName>ppt_w</p:attrName>
                                        </p:attrNameLst>
                                      </p:cBhvr>
                                      <p:tavLst>
                                        <p:tav tm="0">
                                          <p:val>
                                            <p:strVal val="#ppt_w*.05"/>
                                          </p:val>
                                        </p:tav>
                                        <p:tav tm="100000">
                                          <p:val>
                                            <p:strVal val="#ppt_w"/>
                                          </p:val>
                                        </p:tav>
                                      </p:tavLst>
                                    </p:anim>
                                    <p:anim calcmode="lin" valueType="num">
                                      <p:cBhvr>
                                        <p:cTn id="25" dur="1000" fill="hold"/>
                                        <p:tgtEl>
                                          <p:spTgt spid="25"/>
                                        </p:tgtEl>
                                        <p:attrNameLst>
                                          <p:attrName>ppt_h</p:attrName>
                                        </p:attrNameLst>
                                      </p:cBhvr>
                                      <p:tavLst>
                                        <p:tav tm="0">
                                          <p:val>
                                            <p:strVal val="#ppt_h"/>
                                          </p:val>
                                        </p:tav>
                                        <p:tav tm="100000">
                                          <p:val>
                                            <p:strVal val="#ppt_h"/>
                                          </p:val>
                                        </p:tav>
                                      </p:tavLst>
                                    </p:anim>
                                    <p:anim calcmode="lin" valueType="num">
                                      <p:cBhvr>
                                        <p:cTn id="26" dur="500" decel="50000" fill="hold">
                                          <p:stCondLst>
                                            <p:cond delay="0"/>
                                          </p:stCondLst>
                                        </p:cTn>
                                        <p:tgtEl>
                                          <p:spTgt spid="25"/>
                                        </p:tgtEl>
                                        <p:attrNameLst>
                                          <p:attrName>ppt_x</p:attrName>
                                        </p:attrNameLst>
                                      </p:cBhvr>
                                      <p:tavLst>
                                        <p:tav tm="0">
                                          <p:val>
                                            <p:strVal val="#ppt_x+.4"/>
                                          </p:val>
                                        </p:tav>
                                        <p:tav tm="100000">
                                          <p:val>
                                            <p:strVal val="#ppt_x"/>
                                          </p:val>
                                        </p:tav>
                                      </p:tavLst>
                                    </p:anim>
                                    <p:anim calcmode="lin" valueType="num">
                                      <p:cBhvr>
                                        <p:cTn id="27" dur="500" decel="50000" fill="hold">
                                          <p:stCondLst>
                                            <p:cond delay="0"/>
                                          </p:stCondLst>
                                        </p:cTn>
                                        <p:tgtEl>
                                          <p:spTgt spid="25"/>
                                        </p:tgtEl>
                                        <p:attrNameLst>
                                          <p:attrName>ppt_y</p:attrName>
                                        </p:attrNameLst>
                                      </p:cBhvr>
                                      <p:tavLst>
                                        <p:tav tm="0">
                                          <p:val>
                                            <p:strVal val="#ppt_y-.2"/>
                                          </p:val>
                                        </p:tav>
                                        <p:tav tm="100000">
                                          <p:val>
                                            <p:strVal val="#ppt_y+.1"/>
                                          </p:val>
                                        </p:tav>
                                      </p:tavLst>
                                    </p:anim>
                                    <p:anim calcmode="lin" valueType="num">
                                      <p:cBhvr>
                                        <p:cTn id="28" dur="500" accel="50000" fill="hold">
                                          <p:stCondLst>
                                            <p:cond delay="500"/>
                                          </p:stCondLst>
                                        </p:cTn>
                                        <p:tgtEl>
                                          <p:spTgt spid="25"/>
                                        </p:tgtEl>
                                        <p:attrNameLst>
                                          <p:attrName>ppt_y</p:attrName>
                                        </p:attrNameLst>
                                      </p:cBhvr>
                                      <p:tavLst>
                                        <p:tav tm="0">
                                          <p:val>
                                            <p:strVal val="#ppt_y+.1"/>
                                          </p:val>
                                        </p:tav>
                                        <p:tav tm="100000">
                                          <p:val>
                                            <p:strVal val="#ppt_y"/>
                                          </p:val>
                                        </p:tav>
                                      </p:tavLst>
                                    </p:anim>
                                    <p:animEffect transition="in" filter="fade">
                                      <p:cBhvr>
                                        <p:cTn id="29" dur="1000" decel="50000">
                                          <p:stCondLst>
                                            <p:cond delay="0"/>
                                          </p:stCondLst>
                                        </p:cTn>
                                        <p:tgtEl>
                                          <p:spTgt spid="25"/>
                                        </p:tgtEl>
                                      </p:cBhvr>
                                    </p:animEffect>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up)">
                                      <p:cBhvr>
                                        <p:cTn id="33" dur="500"/>
                                        <p:tgtEl>
                                          <p:spTgt spid="54"/>
                                        </p:tgtEl>
                                      </p:cBhvr>
                                    </p:animEffect>
                                  </p:childTnLst>
                                </p:cTn>
                              </p:par>
                            </p:childTnLst>
                          </p:cTn>
                        </p:par>
                        <p:par>
                          <p:cTn id="34" fill="hold">
                            <p:stCondLst>
                              <p:cond delay="3000"/>
                            </p:stCondLst>
                            <p:childTnLst>
                              <p:par>
                                <p:cTn id="35" presetID="25" presetClass="entr" presetSubtype="0" fill="hold"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decel="50000" fill="hold">
                                          <p:stCondLst>
                                            <p:cond delay="0"/>
                                          </p:stCondLst>
                                        </p:cTn>
                                        <p:tgtEl>
                                          <p:spTgt spid="39"/>
                                        </p:tgtEl>
                                        <p:attrNameLst>
                                          <p:attrName>style.rotation</p:attrName>
                                        </p:attrNameLst>
                                      </p:cBhvr>
                                      <p:tavLst>
                                        <p:tav tm="0">
                                          <p:val>
                                            <p:fltVal val="-90"/>
                                          </p:val>
                                        </p:tav>
                                        <p:tav tm="100000">
                                          <p:val>
                                            <p:fltVal val="0"/>
                                          </p:val>
                                        </p:tav>
                                      </p:tavLst>
                                    </p:anim>
                                    <p:anim calcmode="lin" valueType="num">
                                      <p:cBhvr>
                                        <p:cTn id="38" dur="500" decel="50000" fill="hold">
                                          <p:stCondLst>
                                            <p:cond delay="0"/>
                                          </p:stCondLst>
                                        </p:cTn>
                                        <p:tgtEl>
                                          <p:spTgt spid="39"/>
                                        </p:tgtEl>
                                        <p:attrNameLst>
                                          <p:attrName>ppt_w</p:attrName>
                                        </p:attrNameLst>
                                      </p:cBhvr>
                                      <p:tavLst>
                                        <p:tav tm="0">
                                          <p:val>
                                            <p:strVal val="#ppt_w"/>
                                          </p:val>
                                        </p:tav>
                                        <p:tav tm="100000">
                                          <p:val>
                                            <p:strVal val="#ppt_w*.05"/>
                                          </p:val>
                                        </p:tav>
                                      </p:tavLst>
                                    </p:anim>
                                    <p:anim calcmode="lin" valueType="num">
                                      <p:cBhvr>
                                        <p:cTn id="39" dur="500" accel="50000" fill="hold">
                                          <p:stCondLst>
                                            <p:cond delay="500"/>
                                          </p:stCondLst>
                                        </p:cTn>
                                        <p:tgtEl>
                                          <p:spTgt spid="39"/>
                                        </p:tgtEl>
                                        <p:attrNameLst>
                                          <p:attrName>ppt_w</p:attrName>
                                        </p:attrNameLst>
                                      </p:cBhvr>
                                      <p:tavLst>
                                        <p:tav tm="0">
                                          <p:val>
                                            <p:strVal val="#ppt_w*.05"/>
                                          </p:val>
                                        </p:tav>
                                        <p:tav tm="100000">
                                          <p:val>
                                            <p:strVal val="#ppt_w"/>
                                          </p:val>
                                        </p:tav>
                                      </p:tavLst>
                                    </p:anim>
                                    <p:anim calcmode="lin" valueType="num">
                                      <p:cBhvr>
                                        <p:cTn id="40" dur="1000" fill="hold"/>
                                        <p:tgtEl>
                                          <p:spTgt spid="39"/>
                                        </p:tgtEl>
                                        <p:attrNameLst>
                                          <p:attrName>ppt_h</p:attrName>
                                        </p:attrNameLst>
                                      </p:cBhvr>
                                      <p:tavLst>
                                        <p:tav tm="0">
                                          <p:val>
                                            <p:strVal val="#ppt_h"/>
                                          </p:val>
                                        </p:tav>
                                        <p:tav tm="100000">
                                          <p:val>
                                            <p:strVal val="#ppt_h"/>
                                          </p:val>
                                        </p:tav>
                                      </p:tavLst>
                                    </p:anim>
                                    <p:anim calcmode="lin" valueType="num">
                                      <p:cBhvr>
                                        <p:cTn id="41" dur="500" decel="50000" fill="hold">
                                          <p:stCondLst>
                                            <p:cond delay="0"/>
                                          </p:stCondLst>
                                        </p:cTn>
                                        <p:tgtEl>
                                          <p:spTgt spid="39"/>
                                        </p:tgtEl>
                                        <p:attrNameLst>
                                          <p:attrName>ppt_x</p:attrName>
                                        </p:attrNameLst>
                                      </p:cBhvr>
                                      <p:tavLst>
                                        <p:tav tm="0">
                                          <p:val>
                                            <p:strVal val="#ppt_x+.4"/>
                                          </p:val>
                                        </p:tav>
                                        <p:tav tm="100000">
                                          <p:val>
                                            <p:strVal val="#ppt_x"/>
                                          </p:val>
                                        </p:tav>
                                      </p:tavLst>
                                    </p:anim>
                                    <p:anim calcmode="lin" valueType="num">
                                      <p:cBhvr>
                                        <p:cTn id="42" dur="500" decel="50000" fill="hold">
                                          <p:stCondLst>
                                            <p:cond delay="0"/>
                                          </p:stCondLst>
                                        </p:cTn>
                                        <p:tgtEl>
                                          <p:spTgt spid="39"/>
                                        </p:tgtEl>
                                        <p:attrNameLst>
                                          <p:attrName>ppt_y</p:attrName>
                                        </p:attrNameLst>
                                      </p:cBhvr>
                                      <p:tavLst>
                                        <p:tav tm="0">
                                          <p:val>
                                            <p:strVal val="#ppt_y-.2"/>
                                          </p:val>
                                        </p:tav>
                                        <p:tav tm="100000">
                                          <p:val>
                                            <p:strVal val="#ppt_y+.1"/>
                                          </p:val>
                                        </p:tav>
                                      </p:tavLst>
                                    </p:anim>
                                    <p:anim calcmode="lin" valueType="num">
                                      <p:cBhvr>
                                        <p:cTn id="43" dur="500" accel="50000" fill="hold">
                                          <p:stCondLst>
                                            <p:cond delay="500"/>
                                          </p:stCondLst>
                                        </p:cTn>
                                        <p:tgtEl>
                                          <p:spTgt spid="39"/>
                                        </p:tgtEl>
                                        <p:attrNameLst>
                                          <p:attrName>ppt_y</p:attrName>
                                        </p:attrNameLst>
                                      </p:cBhvr>
                                      <p:tavLst>
                                        <p:tav tm="0">
                                          <p:val>
                                            <p:strVal val="#ppt_y+.1"/>
                                          </p:val>
                                        </p:tav>
                                        <p:tav tm="100000">
                                          <p:val>
                                            <p:strVal val="#ppt_y"/>
                                          </p:val>
                                        </p:tav>
                                      </p:tavLst>
                                    </p:anim>
                                    <p:animEffect transition="in" filter="fade">
                                      <p:cBhvr>
                                        <p:cTn id="44" dur="1000" decel="50000">
                                          <p:stCondLst>
                                            <p:cond delay="0"/>
                                          </p:stCondLst>
                                        </p:cTn>
                                        <p:tgtEl>
                                          <p:spTgt spid="39"/>
                                        </p:tgtEl>
                                      </p:cBhvr>
                                    </p:animEffect>
                                  </p:childTnLst>
                                </p:cTn>
                              </p:par>
                            </p:childTnLst>
                          </p:cTn>
                        </p:par>
                        <p:par>
                          <p:cTn id="45" fill="hold">
                            <p:stCondLst>
                              <p:cond delay="4000"/>
                            </p:stCondLst>
                            <p:childTnLst>
                              <p:par>
                                <p:cTn id="46" presetID="22" presetClass="entr" presetSubtype="1" fill="hold" grpId="0" nodeType="afterEffect">
                                  <p:stCondLst>
                                    <p:cond delay="0"/>
                                  </p:stCondLst>
                                  <p:childTnLst>
                                    <p:set>
                                      <p:cBhvr>
                                        <p:cTn id="47" dur="1" fill="hold">
                                          <p:stCondLst>
                                            <p:cond delay="0"/>
                                          </p:stCondLst>
                                        </p:cTn>
                                        <p:tgtEl>
                                          <p:spTgt spid="55"/>
                                        </p:tgtEl>
                                        <p:attrNameLst>
                                          <p:attrName>style.visibility</p:attrName>
                                        </p:attrNameLst>
                                      </p:cBhvr>
                                      <p:to>
                                        <p:strVal val="visible"/>
                                      </p:to>
                                    </p:set>
                                    <p:animEffect transition="in" filter="wipe(up)">
                                      <p:cBhvr>
                                        <p:cTn id="4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54" grpId="0"/>
      <p:bldP spid="5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4145602"/>
            <a:ext cx="12192000" cy="102841"/>
          </a:xfrm>
          <a:prstGeom prst="rect">
            <a:avLst/>
          </a:prstGeom>
          <a:gradFill>
            <a:gsLst>
              <a:gs pos="0">
                <a:srgbClr val="E30613"/>
              </a:gs>
              <a:gs pos="100000">
                <a:srgbClr val="81040B"/>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7" name="图片 26"/>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a:xfrm>
            <a:off x="0" y="-1"/>
            <a:ext cx="12192000" cy="4159671"/>
          </a:xfrm>
          <a:custGeom>
            <a:avLst/>
            <a:gdLst>
              <a:gd name="connsiteX0" fmla="*/ 0 w 12192000"/>
              <a:gd name="connsiteY0" fmla="*/ 0 h 3904146"/>
              <a:gd name="connsiteX1" fmla="*/ 12192000 w 12192000"/>
              <a:gd name="connsiteY1" fmla="*/ 0 h 3904146"/>
              <a:gd name="connsiteX2" fmla="*/ 12192000 w 12192000"/>
              <a:gd name="connsiteY2" fmla="*/ 3904146 h 3904146"/>
              <a:gd name="connsiteX3" fmla="*/ 0 w 12192000"/>
              <a:gd name="connsiteY3" fmla="*/ 3904146 h 3904146"/>
            </a:gdLst>
            <a:ahLst/>
            <a:cxnLst>
              <a:cxn ang="0">
                <a:pos x="connsiteX0" y="connsiteY0"/>
              </a:cxn>
              <a:cxn ang="0">
                <a:pos x="connsiteX1" y="connsiteY1"/>
              </a:cxn>
              <a:cxn ang="0">
                <a:pos x="connsiteX2" y="connsiteY2"/>
              </a:cxn>
              <a:cxn ang="0">
                <a:pos x="connsiteX3" y="connsiteY3"/>
              </a:cxn>
            </a:cxnLst>
            <a:rect l="l" t="t" r="r" b="b"/>
            <a:pathLst>
              <a:path w="12192000" h="3904146">
                <a:moveTo>
                  <a:pt x="0" y="0"/>
                </a:moveTo>
                <a:lnTo>
                  <a:pt x="12192000" y="0"/>
                </a:lnTo>
                <a:lnTo>
                  <a:pt x="12192000" y="3904146"/>
                </a:lnTo>
                <a:lnTo>
                  <a:pt x="0" y="3904146"/>
                </a:lnTo>
                <a:close/>
              </a:path>
            </a:pathLst>
          </a:custGeom>
        </p:spPr>
      </p:pic>
      <p:sp>
        <p:nvSpPr>
          <p:cNvPr id="61" name="MH_Other_4"/>
          <p:cNvSpPr/>
          <p:nvPr>
            <p:custDataLst>
              <p:tags r:id="rId2"/>
            </p:custDataLst>
          </p:nvPr>
        </p:nvSpPr>
        <p:spPr>
          <a:xfrm>
            <a:off x="3129585" y="6232632"/>
            <a:ext cx="203806" cy="203806"/>
          </a:xfrm>
          <a:prstGeom prst="ellipse">
            <a:avLst/>
          </a:prstGeom>
          <a:gradFill flip="none" rotWithShape="1">
            <a:gsLst>
              <a:gs pos="100000">
                <a:schemeClr val="bg1"/>
              </a:gs>
              <a:gs pos="0">
                <a:srgbClr val="E0E0E0"/>
              </a:gs>
            </a:gsLst>
            <a:lin ang="8100000" scaled="0"/>
            <a:tileRect/>
          </a:gradFill>
          <a:ln w="6350">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62" name="MH_Other_4"/>
          <p:cNvSpPr/>
          <p:nvPr>
            <p:custDataLst>
              <p:tags r:id="rId3"/>
            </p:custDataLst>
          </p:nvPr>
        </p:nvSpPr>
        <p:spPr>
          <a:xfrm>
            <a:off x="2540981" y="6117045"/>
            <a:ext cx="335032" cy="335032"/>
          </a:xfrm>
          <a:prstGeom prst="ellipse">
            <a:avLst/>
          </a:prstGeom>
          <a:gradFill flip="none" rotWithShape="1">
            <a:gsLst>
              <a:gs pos="100000">
                <a:schemeClr val="bg1"/>
              </a:gs>
              <a:gs pos="0">
                <a:srgbClr val="E0E0E0"/>
              </a:gs>
            </a:gsLst>
            <a:lin ang="8100000" scaled="0"/>
            <a:tileRect/>
          </a:gradFill>
          <a:ln w="952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63" name="MH_Other_4"/>
          <p:cNvSpPr/>
          <p:nvPr>
            <p:custDataLst>
              <p:tags r:id="rId4"/>
            </p:custDataLst>
          </p:nvPr>
        </p:nvSpPr>
        <p:spPr>
          <a:xfrm>
            <a:off x="772447" y="6009356"/>
            <a:ext cx="335032" cy="335032"/>
          </a:xfrm>
          <a:prstGeom prst="ellipse">
            <a:avLst/>
          </a:prstGeom>
          <a:gradFill flip="none" rotWithShape="1">
            <a:gsLst>
              <a:gs pos="100000">
                <a:schemeClr val="bg1"/>
              </a:gs>
              <a:gs pos="0">
                <a:srgbClr val="E0E0E0"/>
              </a:gs>
            </a:gsLst>
            <a:lin ang="8100000" scaled="0"/>
            <a:tileRect/>
          </a:gradFill>
          <a:ln w="952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64" name="MH_Other_4"/>
          <p:cNvSpPr/>
          <p:nvPr>
            <p:custDataLst>
              <p:tags r:id="rId5"/>
            </p:custDataLst>
          </p:nvPr>
        </p:nvSpPr>
        <p:spPr>
          <a:xfrm>
            <a:off x="3480096" y="5985426"/>
            <a:ext cx="382894" cy="382894"/>
          </a:xfrm>
          <a:prstGeom prst="ellipse">
            <a:avLst/>
          </a:prstGeom>
          <a:gradFill flip="none" rotWithShape="1">
            <a:gsLst>
              <a:gs pos="100000">
                <a:schemeClr val="bg1"/>
              </a:gs>
              <a:gs pos="0">
                <a:srgbClr val="E0E0E0"/>
              </a:gs>
            </a:gsLst>
            <a:lin ang="8100000" scaled="0"/>
            <a:tileRect/>
          </a:gradFill>
          <a:ln w="952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65" name="MH_Other_4"/>
          <p:cNvSpPr/>
          <p:nvPr>
            <p:custDataLst>
              <p:tags r:id="rId6"/>
            </p:custDataLst>
          </p:nvPr>
        </p:nvSpPr>
        <p:spPr>
          <a:xfrm>
            <a:off x="4072772" y="6182660"/>
            <a:ext cx="203806" cy="203806"/>
          </a:xfrm>
          <a:prstGeom prst="ellipse">
            <a:avLst/>
          </a:prstGeom>
          <a:gradFill>
            <a:gsLst>
              <a:gs pos="0">
                <a:srgbClr val="E30613"/>
              </a:gs>
              <a:gs pos="100000">
                <a:srgbClr val="81040B"/>
              </a:gs>
            </a:gsLst>
            <a:lin ang="5400000" scaled="1"/>
          </a:gra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66" name="MH_Other_4"/>
          <p:cNvSpPr/>
          <p:nvPr>
            <p:custDataLst>
              <p:tags r:id="rId7"/>
            </p:custDataLst>
          </p:nvPr>
        </p:nvSpPr>
        <p:spPr>
          <a:xfrm>
            <a:off x="2276360" y="6257751"/>
            <a:ext cx="203806" cy="203806"/>
          </a:xfrm>
          <a:prstGeom prst="ellipse">
            <a:avLst/>
          </a:prstGeom>
          <a:gradFill>
            <a:gsLst>
              <a:gs pos="0">
                <a:srgbClr val="E30613"/>
              </a:gs>
              <a:gs pos="100000">
                <a:srgbClr val="81040B"/>
              </a:gs>
            </a:gsLst>
            <a:lin ang="5400000" scaled="1"/>
          </a:gra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100" name="MH_Other_4"/>
          <p:cNvSpPr/>
          <p:nvPr>
            <p:custDataLst>
              <p:tags r:id="rId8"/>
            </p:custDataLst>
          </p:nvPr>
        </p:nvSpPr>
        <p:spPr>
          <a:xfrm>
            <a:off x="1957932" y="6313885"/>
            <a:ext cx="203806" cy="203806"/>
          </a:xfrm>
          <a:prstGeom prst="ellipse">
            <a:avLst/>
          </a:prstGeom>
          <a:gradFill>
            <a:gsLst>
              <a:gs pos="0">
                <a:srgbClr val="E30613"/>
              </a:gs>
              <a:gs pos="100000">
                <a:srgbClr val="81040B"/>
              </a:gs>
            </a:gsLst>
            <a:lin ang="5400000" scaled="1"/>
          </a:gra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101" name="MH_Other_4"/>
          <p:cNvSpPr/>
          <p:nvPr>
            <p:custDataLst>
              <p:tags r:id="rId9"/>
            </p:custDataLst>
          </p:nvPr>
        </p:nvSpPr>
        <p:spPr>
          <a:xfrm>
            <a:off x="1229153" y="5883524"/>
            <a:ext cx="335032" cy="335032"/>
          </a:xfrm>
          <a:prstGeom prst="ellipse">
            <a:avLst/>
          </a:prstGeom>
          <a:gradFill>
            <a:gsLst>
              <a:gs pos="0">
                <a:srgbClr val="E30613"/>
              </a:gs>
              <a:gs pos="100000">
                <a:srgbClr val="81040B"/>
              </a:gs>
            </a:gsLst>
            <a:lin ang="5400000" scaled="1"/>
          </a:gra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102" name="MH_Other_4"/>
          <p:cNvSpPr/>
          <p:nvPr>
            <p:custDataLst>
              <p:tags r:id="rId10"/>
            </p:custDataLst>
          </p:nvPr>
        </p:nvSpPr>
        <p:spPr>
          <a:xfrm>
            <a:off x="1754225" y="5883524"/>
            <a:ext cx="335032" cy="335032"/>
          </a:xfrm>
          <a:prstGeom prst="ellipse">
            <a:avLst/>
          </a:prstGeom>
          <a:gradFill flip="none" rotWithShape="1">
            <a:gsLst>
              <a:gs pos="100000">
                <a:schemeClr val="bg1"/>
              </a:gs>
              <a:gs pos="0">
                <a:srgbClr val="E0E0E0"/>
              </a:gs>
            </a:gsLst>
            <a:lin ang="8100000" scaled="0"/>
            <a:tileRect/>
          </a:gradFill>
          <a:ln w="952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103" name="MH_Other_4"/>
          <p:cNvSpPr/>
          <p:nvPr>
            <p:custDataLst>
              <p:tags r:id="rId11"/>
            </p:custDataLst>
          </p:nvPr>
        </p:nvSpPr>
        <p:spPr>
          <a:xfrm>
            <a:off x="2938139" y="5793979"/>
            <a:ext cx="382894" cy="382894"/>
          </a:xfrm>
          <a:prstGeom prst="ellipse">
            <a:avLst/>
          </a:prstGeom>
          <a:gradFill>
            <a:gsLst>
              <a:gs pos="0">
                <a:srgbClr val="E30613"/>
              </a:gs>
              <a:gs pos="100000">
                <a:srgbClr val="81040B"/>
              </a:gs>
            </a:gsLst>
            <a:lin ang="5400000" scaled="1"/>
          </a:gra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104" name="MH_Other_4"/>
          <p:cNvSpPr/>
          <p:nvPr>
            <p:custDataLst>
              <p:tags r:id="rId12"/>
            </p:custDataLst>
          </p:nvPr>
        </p:nvSpPr>
        <p:spPr>
          <a:xfrm>
            <a:off x="1490176" y="6211660"/>
            <a:ext cx="203806" cy="203806"/>
          </a:xfrm>
          <a:prstGeom prst="ellipse">
            <a:avLst/>
          </a:prstGeom>
          <a:gradFill flip="none" rotWithShape="1">
            <a:gsLst>
              <a:gs pos="100000">
                <a:schemeClr val="bg1"/>
              </a:gs>
              <a:gs pos="0">
                <a:srgbClr val="E0E0E0"/>
              </a:gs>
            </a:gsLst>
            <a:lin ang="8100000" scaled="0"/>
            <a:tileRect/>
          </a:gradFill>
          <a:ln w="6350">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grpSp>
        <p:nvGrpSpPr>
          <p:cNvPr id="105" name="组合 104"/>
          <p:cNvGrpSpPr/>
          <p:nvPr/>
        </p:nvGrpSpPr>
        <p:grpSpPr>
          <a:xfrm>
            <a:off x="5984873" y="4951580"/>
            <a:ext cx="5142000" cy="1208703"/>
            <a:chOff x="3938954" y="5209062"/>
            <a:chExt cx="4346917" cy="1021807"/>
          </a:xfrm>
        </p:grpSpPr>
        <p:grpSp>
          <p:nvGrpSpPr>
            <p:cNvPr id="106" name="组合 105"/>
            <p:cNvGrpSpPr/>
            <p:nvPr/>
          </p:nvGrpSpPr>
          <p:grpSpPr>
            <a:xfrm>
              <a:off x="3938954" y="5209062"/>
              <a:ext cx="4346917" cy="1021807"/>
              <a:chOff x="322748" y="3665374"/>
              <a:chExt cx="5680529" cy="1027864"/>
            </a:xfrm>
          </p:grpSpPr>
          <p:sp>
            <p:nvSpPr>
              <p:cNvPr id="108" name="圆角矩形 107"/>
              <p:cNvSpPr/>
              <p:nvPr/>
            </p:nvSpPr>
            <p:spPr>
              <a:xfrm>
                <a:off x="322748" y="3665374"/>
                <a:ext cx="5680529" cy="1027864"/>
              </a:xfrm>
              <a:prstGeom prst="roundRect">
                <a:avLst>
                  <a:gd name="adj" fmla="val 50000"/>
                </a:avLst>
              </a:prstGeom>
              <a:gradFill>
                <a:gsLst>
                  <a:gs pos="0">
                    <a:schemeClr val="bg1"/>
                  </a:gs>
                  <a:gs pos="100000">
                    <a:srgbClr val="D1D1D1"/>
                  </a:gs>
                </a:gsLst>
                <a:lin ang="5400000" scaled="0"/>
              </a:gradFill>
              <a:ln>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 name="圆角矩形 108"/>
              <p:cNvSpPr/>
              <p:nvPr/>
            </p:nvSpPr>
            <p:spPr>
              <a:xfrm>
                <a:off x="516699" y="3785998"/>
                <a:ext cx="5277329" cy="784227"/>
              </a:xfrm>
              <a:prstGeom prst="roundRect">
                <a:avLst>
                  <a:gd name="adj" fmla="val 50000"/>
                </a:avLst>
              </a:prstGeom>
              <a:gradFill>
                <a:gsLst>
                  <a:gs pos="0">
                    <a:schemeClr val="bg1"/>
                  </a:gs>
                  <a:gs pos="100000">
                    <a:srgbClr val="D1D1D1"/>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7" name="文本框 106"/>
            <p:cNvSpPr txBox="1"/>
            <p:nvPr/>
          </p:nvSpPr>
          <p:spPr>
            <a:xfrm>
              <a:off x="4858096" y="5273674"/>
              <a:ext cx="2508632" cy="780560"/>
            </a:xfrm>
            <a:prstGeom prst="rect">
              <a:avLst/>
            </a:prstGeom>
            <a:noFill/>
          </p:spPr>
          <p:txBody>
            <a:bodyPr wrap="none" rtlCol="0">
              <a:spAutoFit/>
            </a:bodyPr>
            <a:lstStyle/>
            <a:p>
              <a:r>
                <a:rPr lang="zh-CN" altLang="en-US" sz="5400" b="1" dirty="0" smtClean="0">
                  <a:gradFill>
                    <a:gsLst>
                      <a:gs pos="0">
                        <a:srgbClr val="E30613"/>
                      </a:gs>
                      <a:gs pos="100000">
                        <a:srgbClr val="81040B"/>
                      </a:gs>
                    </a:gsLst>
                    <a:lin ang="5400000" scaled="1"/>
                  </a:gradFill>
                  <a:latin typeface="幼圆" panose="02010509060101010101" pitchFamily="49" charset="-122"/>
                  <a:ea typeface="幼圆" panose="02010509060101010101" pitchFamily="49" charset="-122"/>
                </a:rPr>
                <a:t>工作体会</a:t>
              </a:r>
              <a:endParaRPr lang="zh-CN" altLang="en-US" sz="5400" b="1" dirty="0">
                <a:gradFill>
                  <a:gsLst>
                    <a:gs pos="0">
                      <a:srgbClr val="E30613"/>
                    </a:gs>
                    <a:gs pos="100000">
                      <a:srgbClr val="81040B"/>
                    </a:gs>
                  </a:gsLst>
                  <a:lin ang="5400000" scaled="1"/>
                </a:gradFill>
                <a:latin typeface="幼圆" panose="02010509060101010101" pitchFamily="49" charset="-122"/>
                <a:ea typeface="幼圆" panose="02010509060101010101" pitchFamily="49" charset="-122"/>
              </a:endParaRPr>
            </a:p>
          </p:txBody>
        </p:sp>
      </p:grpSp>
      <p:grpSp>
        <p:nvGrpSpPr>
          <p:cNvPr id="110" name="组合 109"/>
          <p:cNvGrpSpPr/>
          <p:nvPr/>
        </p:nvGrpSpPr>
        <p:grpSpPr>
          <a:xfrm>
            <a:off x="1071224" y="2665220"/>
            <a:ext cx="2894787" cy="2894787"/>
            <a:chOff x="4833150" y="1266579"/>
            <a:chExt cx="2526552" cy="2526552"/>
          </a:xfrm>
        </p:grpSpPr>
        <p:grpSp>
          <p:nvGrpSpPr>
            <p:cNvPr id="111" name="组合 110"/>
            <p:cNvGrpSpPr/>
            <p:nvPr/>
          </p:nvGrpSpPr>
          <p:grpSpPr>
            <a:xfrm>
              <a:off x="4833150" y="1266579"/>
              <a:ext cx="2526552" cy="2526552"/>
              <a:chOff x="6585478" y="1661232"/>
              <a:chExt cx="928740" cy="928740"/>
            </a:xfrm>
          </p:grpSpPr>
          <p:sp>
            <p:nvSpPr>
              <p:cNvPr id="113" name="椭圆 112"/>
              <p:cNvSpPr/>
              <p:nvPr/>
            </p:nvSpPr>
            <p:spPr>
              <a:xfrm>
                <a:off x="6585478" y="1661232"/>
                <a:ext cx="928740" cy="928740"/>
              </a:xfrm>
              <a:prstGeom prst="ellipse">
                <a:avLst/>
              </a:prstGeom>
              <a:gradFill flip="none" rotWithShape="1">
                <a:gsLst>
                  <a:gs pos="0">
                    <a:schemeClr val="bg1"/>
                  </a:gs>
                  <a:gs pos="100000">
                    <a:schemeClr val="bg1">
                      <a:lumMod val="85000"/>
                    </a:schemeClr>
                  </a:gs>
                </a:gsLst>
                <a:lin ang="5400000" scaled="1"/>
                <a:tileRect/>
              </a:gradFill>
              <a:ln w="19050">
                <a:gradFill>
                  <a:gsLst>
                    <a:gs pos="0">
                      <a:schemeClr val="bg1"/>
                    </a:gs>
                    <a:gs pos="100000">
                      <a:schemeClr val="bg1">
                        <a:lumMod val="75000"/>
                      </a:schemeClr>
                    </a:gs>
                  </a:gsLst>
                  <a:lin ang="5400000" scaled="1"/>
                </a:gradFill>
              </a:ln>
              <a:effectLst>
                <a:outerShdw blurRad="279400" dist="152400" dir="2700000" sx="102000" sy="102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4" name="圆角矩形 113"/>
              <p:cNvSpPr/>
              <p:nvPr/>
            </p:nvSpPr>
            <p:spPr>
              <a:xfrm>
                <a:off x="6706336" y="1782090"/>
                <a:ext cx="687025" cy="687025"/>
              </a:xfrm>
              <a:prstGeom prst="roundRect">
                <a:avLst>
                  <a:gd name="adj" fmla="val 50000"/>
                </a:avLst>
              </a:prstGeom>
              <a:gradFill flip="none" rotWithShape="1">
                <a:gsLst>
                  <a:gs pos="100000">
                    <a:schemeClr val="bg1"/>
                  </a:gs>
                  <a:gs pos="0">
                    <a:srgbClr val="B8BBBC"/>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5" name="椭圆 114"/>
              <p:cNvSpPr>
                <a:spLocks noChangeAspect="1"/>
              </p:cNvSpPr>
              <p:nvPr/>
            </p:nvSpPr>
            <p:spPr>
              <a:xfrm>
                <a:off x="6740229" y="1819936"/>
                <a:ext cx="619237" cy="619237"/>
              </a:xfrm>
              <a:prstGeom prst="ellipse">
                <a:avLst/>
              </a:prstGeom>
              <a:gradFill>
                <a:gsLst>
                  <a:gs pos="0">
                    <a:srgbClr val="E30613"/>
                  </a:gs>
                  <a:gs pos="100000">
                    <a:srgbClr val="81040B"/>
                  </a:gs>
                </a:gsLst>
                <a:lin ang="5400000" scaled="1"/>
              </a:gra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2" name="文本框 47"/>
            <p:cNvSpPr/>
            <p:nvPr/>
          </p:nvSpPr>
          <p:spPr>
            <a:xfrm>
              <a:off x="5490959" y="1894931"/>
              <a:ext cx="1210493" cy="1262540"/>
            </a:xfrm>
            <a:prstGeom prst="rect">
              <a:avLst/>
            </a:prstGeom>
            <a:noFill/>
            <a:ln w="9525">
              <a:noFill/>
            </a:ln>
          </p:spPr>
          <p:txBody>
            <a:bodyPr wrap="none">
              <a:spAutoFit/>
            </a:bodyPr>
            <a:lstStyle>
              <a:lvl1pPr marL="0" lvl="0"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9pPr>
            </a:lstStyle>
            <a:p>
              <a:pPr lvl="0">
                <a:lnSpc>
                  <a:spcPct val="100000"/>
                </a:lnSpc>
              </a:pPr>
              <a:r>
                <a:rPr lang="en-US" altLang="x-none" sz="8800" dirty="0" smtClean="0">
                  <a:solidFill>
                    <a:schemeClr val="bg1"/>
                  </a:solidFill>
                  <a:latin typeface="Impact" panose="020B0806030902050204" pitchFamily="2" charset="0"/>
                  <a:ea typeface="宋体" panose="02010600030101010101" pitchFamily="2" charset="-122"/>
                  <a:sym typeface="Impact" panose="020B0806030902050204" pitchFamily="2" charset="0"/>
                </a:rPr>
                <a:t>03</a:t>
              </a:r>
              <a:endParaRPr lang="zh-CN" altLang="en-US" sz="8800" dirty="0">
                <a:solidFill>
                  <a:schemeClr val="bg1"/>
                </a:solidFill>
                <a:latin typeface="Impact" panose="020B0806030902050204" pitchFamily="2" charset="0"/>
                <a:ea typeface="宋体" panose="02010600030101010101" pitchFamily="2" charset="-122"/>
                <a:sym typeface="Impact" panose="020B0806030902050204" pitchFamily="2" charset="0"/>
              </a:endParaRPr>
            </a:p>
          </p:txBody>
        </p:sp>
      </p:grpSp>
    </p:spTree>
  </p:cSld>
  <p:clrMapOvr>
    <a:masterClrMapping/>
  </p:clrMapOvr>
  <mc:AlternateContent xmlns:mc="http://schemas.openxmlformats.org/markup-compatibility/2006">
    <mc:Choice xmlns:p14="http://schemas.microsoft.com/office/powerpoint/2010/main" Requires="p14">
      <p:transition spd="slow" p14:dur="2500" advTm="2000">
        <p:checker/>
      </p:transition>
    </mc:Choice>
    <mc:Fallback>
      <p:transition spd="slow" advTm="200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randombar(horizontal)">
                                      <p:cBhvr>
                                        <p:cTn id="7" dur="1000"/>
                                        <p:tgtEl>
                                          <p:spTgt spid="27"/>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Vertical)">
                                      <p:cBhvr>
                                        <p:cTn id="11" dur="500"/>
                                        <p:tgtEl>
                                          <p:spTgt spid="4"/>
                                        </p:tgtEl>
                                      </p:cBhvr>
                                    </p:animEffect>
                                  </p:childTnLst>
                                </p:cTn>
                              </p:par>
                            </p:childTnLst>
                          </p:cTn>
                        </p:par>
                        <p:par>
                          <p:cTn id="12" fill="hold">
                            <p:stCondLst>
                              <p:cond delay="1500"/>
                            </p:stCondLst>
                            <p:childTnLst>
                              <p:par>
                                <p:cTn id="13" presetID="23" presetClass="entr" presetSubtype="32" fill="hold" nodeType="afterEffect">
                                  <p:stCondLst>
                                    <p:cond delay="0"/>
                                  </p:stCondLst>
                                  <p:childTnLst>
                                    <p:set>
                                      <p:cBhvr>
                                        <p:cTn id="14" dur="1" fill="hold">
                                          <p:stCondLst>
                                            <p:cond delay="0"/>
                                          </p:stCondLst>
                                        </p:cTn>
                                        <p:tgtEl>
                                          <p:spTgt spid="110"/>
                                        </p:tgtEl>
                                        <p:attrNameLst>
                                          <p:attrName>style.visibility</p:attrName>
                                        </p:attrNameLst>
                                      </p:cBhvr>
                                      <p:to>
                                        <p:strVal val="visible"/>
                                      </p:to>
                                    </p:set>
                                    <p:anim calcmode="lin" valueType="num">
                                      <p:cBhvr>
                                        <p:cTn id="15" dur="750" fill="hold"/>
                                        <p:tgtEl>
                                          <p:spTgt spid="110"/>
                                        </p:tgtEl>
                                        <p:attrNameLst>
                                          <p:attrName>ppt_w</p:attrName>
                                        </p:attrNameLst>
                                      </p:cBhvr>
                                      <p:tavLst>
                                        <p:tav tm="0">
                                          <p:val>
                                            <p:strVal val="4*#ppt_w"/>
                                          </p:val>
                                        </p:tav>
                                        <p:tav tm="100000">
                                          <p:val>
                                            <p:strVal val="#ppt_w"/>
                                          </p:val>
                                        </p:tav>
                                      </p:tavLst>
                                    </p:anim>
                                    <p:anim calcmode="lin" valueType="num">
                                      <p:cBhvr>
                                        <p:cTn id="16" dur="750" fill="hold"/>
                                        <p:tgtEl>
                                          <p:spTgt spid="110"/>
                                        </p:tgtEl>
                                        <p:attrNameLst>
                                          <p:attrName>ppt_h</p:attrName>
                                        </p:attrNameLst>
                                      </p:cBhvr>
                                      <p:tavLst>
                                        <p:tav tm="0">
                                          <p:val>
                                            <p:strVal val="4*#ppt_h"/>
                                          </p:val>
                                        </p:tav>
                                        <p:tav tm="100000">
                                          <p:val>
                                            <p:strVal val="#ppt_h"/>
                                          </p:val>
                                        </p:tav>
                                      </p:tavLst>
                                    </p:anim>
                                  </p:childTnLst>
                                </p:cTn>
                              </p:par>
                            </p:childTnLst>
                          </p:cTn>
                        </p:par>
                        <p:par>
                          <p:cTn id="17" fill="hold">
                            <p:stCondLst>
                              <p:cond delay="2500"/>
                            </p:stCondLst>
                            <p:childTnLst>
                              <p:par>
                                <p:cTn id="18" presetID="26" presetClass="emph" presetSubtype="0" fill="hold" nodeType="afterEffect">
                                  <p:stCondLst>
                                    <p:cond delay="0"/>
                                  </p:stCondLst>
                                  <p:childTnLst>
                                    <p:animEffect transition="out" filter="fade">
                                      <p:cBhvr>
                                        <p:cTn id="19" dur="500" tmFilter="0, 0; .2, .5; .8, .5; 1, 0"/>
                                        <p:tgtEl>
                                          <p:spTgt spid="110"/>
                                        </p:tgtEl>
                                      </p:cBhvr>
                                    </p:animEffect>
                                    <p:animScale>
                                      <p:cBhvr>
                                        <p:cTn id="20" dur="250" autoRev="1" fill="hold"/>
                                        <p:tgtEl>
                                          <p:spTgt spid="110"/>
                                        </p:tgtEl>
                                      </p:cBhvr>
                                      <p:by x="105000" y="105000"/>
                                    </p:animScale>
                                  </p:childTnLst>
                                </p:cTn>
                              </p:par>
                            </p:childTnLst>
                          </p:cTn>
                        </p:par>
                        <p:par>
                          <p:cTn id="21" fill="hold">
                            <p:stCondLst>
                              <p:cond delay="3000"/>
                            </p:stCondLst>
                            <p:childTnLst>
                              <p:par>
                                <p:cTn id="22" presetID="42" presetClass="entr" presetSubtype="0" fill="hold" grpId="0" nodeType="afterEffect">
                                  <p:stCondLst>
                                    <p:cond delay="0"/>
                                  </p:stCondLst>
                                  <p:childTnLst>
                                    <p:set>
                                      <p:cBhvr>
                                        <p:cTn id="23" dur="1" fill="hold">
                                          <p:stCondLst>
                                            <p:cond delay="0"/>
                                          </p:stCondLst>
                                        </p:cTn>
                                        <p:tgtEl>
                                          <p:spTgt spid="63"/>
                                        </p:tgtEl>
                                        <p:attrNameLst>
                                          <p:attrName>style.visibility</p:attrName>
                                        </p:attrNameLst>
                                      </p:cBhvr>
                                      <p:to>
                                        <p:strVal val="visible"/>
                                      </p:to>
                                    </p:set>
                                    <p:animEffect transition="in" filter="fade">
                                      <p:cBhvr>
                                        <p:cTn id="24" dur="1000"/>
                                        <p:tgtEl>
                                          <p:spTgt spid="63"/>
                                        </p:tgtEl>
                                      </p:cBhvr>
                                    </p:animEffect>
                                    <p:anim calcmode="lin" valueType="num">
                                      <p:cBhvr>
                                        <p:cTn id="25" dur="1000" fill="hold"/>
                                        <p:tgtEl>
                                          <p:spTgt spid="63"/>
                                        </p:tgtEl>
                                        <p:attrNameLst>
                                          <p:attrName>ppt_x</p:attrName>
                                        </p:attrNameLst>
                                      </p:cBhvr>
                                      <p:tavLst>
                                        <p:tav tm="0">
                                          <p:val>
                                            <p:strVal val="#ppt_x"/>
                                          </p:val>
                                        </p:tav>
                                        <p:tav tm="100000">
                                          <p:val>
                                            <p:strVal val="#ppt_x"/>
                                          </p:val>
                                        </p:tav>
                                      </p:tavLst>
                                    </p:anim>
                                    <p:anim calcmode="lin" valueType="num">
                                      <p:cBhvr>
                                        <p:cTn id="26" dur="1000" fill="hold"/>
                                        <p:tgtEl>
                                          <p:spTgt spid="63"/>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250"/>
                                  </p:stCondLst>
                                  <p:childTnLst>
                                    <p:set>
                                      <p:cBhvr>
                                        <p:cTn id="28" dur="1" fill="hold">
                                          <p:stCondLst>
                                            <p:cond delay="0"/>
                                          </p:stCondLst>
                                        </p:cTn>
                                        <p:tgtEl>
                                          <p:spTgt spid="104"/>
                                        </p:tgtEl>
                                        <p:attrNameLst>
                                          <p:attrName>style.visibility</p:attrName>
                                        </p:attrNameLst>
                                      </p:cBhvr>
                                      <p:to>
                                        <p:strVal val="visible"/>
                                      </p:to>
                                    </p:set>
                                    <p:animEffect transition="in" filter="fade">
                                      <p:cBhvr>
                                        <p:cTn id="29" dur="1000"/>
                                        <p:tgtEl>
                                          <p:spTgt spid="104"/>
                                        </p:tgtEl>
                                      </p:cBhvr>
                                    </p:animEffect>
                                    <p:anim calcmode="lin" valueType="num">
                                      <p:cBhvr>
                                        <p:cTn id="30" dur="1000" fill="hold"/>
                                        <p:tgtEl>
                                          <p:spTgt spid="104"/>
                                        </p:tgtEl>
                                        <p:attrNameLst>
                                          <p:attrName>ppt_x</p:attrName>
                                        </p:attrNameLst>
                                      </p:cBhvr>
                                      <p:tavLst>
                                        <p:tav tm="0">
                                          <p:val>
                                            <p:strVal val="#ppt_x"/>
                                          </p:val>
                                        </p:tav>
                                        <p:tav tm="100000">
                                          <p:val>
                                            <p:strVal val="#ppt_x"/>
                                          </p:val>
                                        </p:tav>
                                      </p:tavLst>
                                    </p:anim>
                                    <p:anim calcmode="lin" valueType="num">
                                      <p:cBhvr>
                                        <p:cTn id="31" dur="1000" fill="hold"/>
                                        <p:tgtEl>
                                          <p:spTgt spid="104"/>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500"/>
                                  </p:stCondLst>
                                  <p:childTnLst>
                                    <p:set>
                                      <p:cBhvr>
                                        <p:cTn id="33" dur="1" fill="hold">
                                          <p:stCondLst>
                                            <p:cond delay="0"/>
                                          </p:stCondLst>
                                        </p:cTn>
                                        <p:tgtEl>
                                          <p:spTgt spid="102"/>
                                        </p:tgtEl>
                                        <p:attrNameLst>
                                          <p:attrName>style.visibility</p:attrName>
                                        </p:attrNameLst>
                                      </p:cBhvr>
                                      <p:to>
                                        <p:strVal val="visible"/>
                                      </p:to>
                                    </p:set>
                                    <p:animEffect transition="in" filter="fade">
                                      <p:cBhvr>
                                        <p:cTn id="34" dur="1000"/>
                                        <p:tgtEl>
                                          <p:spTgt spid="102"/>
                                        </p:tgtEl>
                                      </p:cBhvr>
                                    </p:animEffect>
                                    <p:anim calcmode="lin" valueType="num">
                                      <p:cBhvr>
                                        <p:cTn id="35" dur="1000" fill="hold"/>
                                        <p:tgtEl>
                                          <p:spTgt spid="102"/>
                                        </p:tgtEl>
                                        <p:attrNameLst>
                                          <p:attrName>ppt_x</p:attrName>
                                        </p:attrNameLst>
                                      </p:cBhvr>
                                      <p:tavLst>
                                        <p:tav tm="0">
                                          <p:val>
                                            <p:strVal val="#ppt_x"/>
                                          </p:val>
                                        </p:tav>
                                        <p:tav tm="100000">
                                          <p:val>
                                            <p:strVal val="#ppt_x"/>
                                          </p:val>
                                        </p:tav>
                                      </p:tavLst>
                                    </p:anim>
                                    <p:anim calcmode="lin" valueType="num">
                                      <p:cBhvr>
                                        <p:cTn id="36" dur="1000" fill="hold"/>
                                        <p:tgtEl>
                                          <p:spTgt spid="102"/>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750"/>
                                  </p:stCondLst>
                                  <p:childTnLst>
                                    <p:set>
                                      <p:cBhvr>
                                        <p:cTn id="38" dur="1" fill="hold">
                                          <p:stCondLst>
                                            <p:cond delay="0"/>
                                          </p:stCondLst>
                                        </p:cTn>
                                        <p:tgtEl>
                                          <p:spTgt spid="62"/>
                                        </p:tgtEl>
                                        <p:attrNameLst>
                                          <p:attrName>style.visibility</p:attrName>
                                        </p:attrNameLst>
                                      </p:cBhvr>
                                      <p:to>
                                        <p:strVal val="visible"/>
                                      </p:to>
                                    </p:set>
                                    <p:animEffect transition="in" filter="fade">
                                      <p:cBhvr>
                                        <p:cTn id="39" dur="1000"/>
                                        <p:tgtEl>
                                          <p:spTgt spid="62"/>
                                        </p:tgtEl>
                                      </p:cBhvr>
                                    </p:animEffect>
                                    <p:anim calcmode="lin" valueType="num">
                                      <p:cBhvr>
                                        <p:cTn id="40" dur="1000" fill="hold"/>
                                        <p:tgtEl>
                                          <p:spTgt spid="62"/>
                                        </p:tgtEl>
                                        <p:attrNameLst>
                                          <p:attrName>ppt_x</p:attrName>
                                        </p:attrNameLst>
                                      </p:cBhvr>
                                      <p:tavLst>
                                        <p:tav tm="0">
                                          <p:val>
                                            <p:strVal val="#ppt_x"/>
                                          </p:val>
                                        </p:tav>
                                        <p:tav tm="100000">
                                          <p:val>
                                            <p:strVal val="#ppt_x"/>
                                          </p:val>
                                        </p:tav>
                                      </p:tavLst>
                                    </p:anim>
                                    <p:anim calcmode="lin" valueType="num">
                                      <p:cBhvr>
                                        <p:cTn id="41" dur="1000" fill="hold"/>
                                        <p:tgtEl>
                                          <p:spTgt spid="62"/>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1000"/>
                                  </p:stCondLst>
                                  <p:childTnLst>
                                    <p:set>
                                      <p:cBhvr>
                                        <p:cTn id="43" dur="1" fill="hold">
                                          <p:stCondLst>
                                            <p:cond delay="0"/>
                                          </p:stCondLst>
                                        </p:cTn>
                                        <p:tgtEl>
                                          <p:spTgt spid="61"/>
                                        </p:tgtEl>
                                        <p:attrNameLst>
                                          <p:attrName>style.visibility</p:attrName>
                                        </p:attrNameLst>
                                      </p:cBhvr>
                                      <p:to>
                                        <p:strVal val="visible"/>
                                      </p:to>
                                    </p:set>
                                    <p:animEffect transition="in" filter="fade">
                                      <p:cBhvr>
                                        <p:cTn id="44" dur="1000"/>
                                        <p:tgtEl>
                                          <p:spTgt spid="61"/>
                                        </p:tgtEl>
                                      </p:cBhvr>
                                    </p:animEffect>
                                    <p:anim calcmode="lin" valueType="num">
                                      <p:cBhvr>
                                        <p:cTn id="45" dur="1000" fill="hold"/>
                                        <p:tgtEl>
                                          <p:spTgt spid="61"/>
                                        </p:tgtEl>
                                        <p:attrNameLst>
                                          <p:attrName>ppt_x</p:attrName>
                                        </p:attrNameLst>
                                      </p:cBhvr>
                                      <p:tavLst>
                                        <p:tav tm="0">
                                          <p:val>
                                            <p:strVal val="#ppt_x"/>
                                          </p:val>
                                        </p:tav>
                                        <p:tav tm="100000">
                                          <p:val>
                                            <p:strVal val="#ppt_x"/>
                                          </p:val>
                                        </p:tav>
                                      </p:tavLst>
                                    </p:anim>
                                    <p:anim calcmode="lin" valueType="num">
                                      <p:cBhvr>
                                        <p:cTn id="46" dur="1000" fill="hold"/>
                                        <p:tgtEl>
                                          <p:spTgt spid="6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1250"/>
                                  </p:stCondLst>
                                  <p:childTnLst>
                                    <p:set>
                                      <p:cBhvr>
                                        <p:cTn id="48" dur="1" fill="hold">
                                          <p:stCondLst>
                                            <p:cond delay="0"/>
                                          </p:stCondLst>
                                        </p:cTn>
                                        <p:tgtEl>
                                          <p:spTgt spid="64"/>
                                        </p:tgtEl>
                                        <p:attrNameLst>
                                          <p:attrName>style.visibility</p:attrName>
                                        </p:attrNameLst>
                                      </p:cBhvr>
                                      <p:to>
                                        <p:strVal val="visible"/>
                                      </p:to>
                                    </p:set>
                                    <p:animEffect transition="in" filter="fade">
                                      <p:cBhvr>
                                        <p:cTn id="49" dur="1000"/>
                                        <p:tgtEl>
                                          <p:spTgt spid="64"/>
                                        </p:tgtEl>
                                      </p:cBhvr>
                                    </p:animEffect>
                                    <p:anim calcmode="lin" valueType="num">
                                      <p:cBhvr>
                                        <p:cTn id="50" dur="1000" fill="hold"/>
                                        <p:tgtEl>
                                          <p:spTgt spid="64"/>
                                        </p:tgtEl>
                                        <p:attrNameLst>
                                          <p:attrName>ppt_x</p:attrName>
                                        </p:attrNameLst>
                                      </p:cBhvr>
                                      <p:tavLst>
                                        <p:tav tm="0">
                                          <p:val>
                                            <p:strVal val="#ppt_x"/>
                                          </p:val>
                                        </p:tav>
                                        <p:tav tm="100000">
                                          <p:val>
                                            <p:strVal val="#ppt_x"/>
                                          </p:val>
                                        </p:tav>
                                      </p:tavLst>
                                    </p:anim>
                                    <p:anim calcmode="lin" valueType="num">
                                      <p:cBhvr>
                                        <p:cTn id="51" dur="1000" fill="hold"/>
                                        <p:tgtEl>
                                          <p:spTgt spid="64"/>
                                        </p:tgtEl>
                                        <p:attrNameLst>
                                          <p:attrName>ppt_y</p:attrName>
                                        </p:attrNameLst>
                                      </p:cBhvr>
                                      <p:tavLst>
                                        <p:tav tm="0">
                                          <p:val>
                                            <p:strVal val="#ppt_y+.1"/>
                                          </p:val>
                                        </p:tav>
                                        <p:tav tm="100000">
                                          <p:val>
                                            <p:strVal val="#ppt_y"/>
                                          </p:val>
                                        </p:tav>
                                      </p:tavLst>
                                    </p:anim>
                                  </p:childTnLst>
                                </p:cTn>
                              </p:par>
                            </p:childTnLst>
                          </p:cTn>
                        </p:par>
                        <p:par>
                          <p:cTn id="52" fill="hold">
                            <p:stCondLst>
                              <p:cond delay="4000"/>
                            </p:stCondLst>
                            <p:childTnLst>
                              <p:par>
                                <p:cTn id="53" presetID="10" presetClass="entr" presetSubtype="0" fill="hold" grpId="0" nodeType="afterEffect">
                                  <p:stCondLst>
                                    <p:cond delay="0"/>
                                  </p:stCondLst>
                                  <p:childTnLst>
                                    <p:set>
                                      <p:cBhvr>
                                        <p:cTn id="54" dur="1" fill="hold">
                                          <p:stCondLst>
                                            <p:cond delay="0"/>
                                          </p:stCondLst>
                                        </p:cTn>
                                        <p:tgtEl>
                                          <p:spTgt spid="101"/>
                                        </p:tgtEl>
                                        <p:attrNameLst>
                                          <p:attrName>style.visibility</p:attrName>
                                        </p:attrNameLst>
                                      </p:cBhvr>
                                      <p:to>
                                        <p:strVal val="visible"/>
                                      </p:to>
                                    </p:set>
                                    <p:animEffect transition="in" filter="fade">
                                      <p:cBhvr>
                                        <p:cTn id="55" dur="500"/>
                                        <p:tgtEl>
                                          <p:spTgt spid="101"/>
                                        </p:tgtEl>
                                      </p:cBhvr>
                                    </p:animEffect>
                                  </p:childTnLst>
                                </p:cTn>
                              </p:par>
                              <p:par>
                                <p:cTn id="56" presetID="10" presetClass="entr" presetSubtype="0" fill="hold" grpId="0" nodeType="withEffect">
                                  <p:stCondLst>
                                    <p:cond delay="25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500"/>
                                        <p:tgtEl>
                                          <p:spTgt spid="100"/>
                                        </p:tgtEl>
                                      </p:cBhvr>
                                    </p:animEffect>
                                  </p:childTnLst>
                                </p:cTn>
                              </p:par>
                              <p:par>
                                <p:cTn id="59" presetID="10" presetClass="entr" presetSubtype="0" fill="hold" grpId="0" nodeType="withEffect">
                                  <p:stCondLst>
                                    <p:cond delay="50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500"/>
                                        <p:tgtEl>
                                          <p:spTgt spid="66"/>
                                        </p:tgtEl>
                                      </p:cBhvr>
                                    </p:animEffect>
                                  </p:childTnLst>
                                </p:cTn>
                              </p:par>
                              <p:par>
                                <p:cTn id="62" presetID="10" presetClass="entr" presetSubtype="0" fill="hold" grpId="0" nodeType="withEffect">
                                  <p:stCondLst>
                                    <p:cond delay="750"/>
                                  </p:stCondLst>
                                  <p:childTnLst>
                                    <p:set>
                                      <p:cBhvr>
                                        <p:cTn id="63" dur="1" fill="hold">
                                          <p:stCondLst>
                                            <p:cond delay="0"/>
                                          </p:stCondLst>
                                        </p:cTn>
                                        <p:tgtEl>
                                          <p:spTgt spid="103"/>
                                        </p:tgtEl>
                                        <p:attrNameLst>
                                          <p:attrName>style.visibility</p:attrName>
                                        </p:attrNameLst>
                                      </p:cBhvr>
                                      <p:to>
                                        <p:strVal val="visible"/>
                                      </p:to>
                                    </p:set>
                                    <p:animEffect transition="in" filter="fade">
                                      <p:cBhvr>
                                        <p:cTn id="64" dur="500"/>
                                        <p:tgtEl>
                                          <p:spTgt spid="103"/>
                                        </p:tgtEl>
                                      </p:cBhvr>
                                    </p:animEffect>
                                  </p:childTnLst>
                                </p:cTn>
                              </p:par>
                              <p:par>
                                <p:cTn id="65" presetID="10" presetClass="entr" presetSubtype="0" fill="hold" grpId="0" nodeType="withEffect">
                                  <p:stCondLst>
                                    <p:cond delay="1000"/>
                                  </p:stCondLst>
                                  <p:childTnLst>
                                    <p:set>
                                      <p:cBhvr>
                                        <p:cTn id="66" dur="1" fill="hold">
                                          <p:stCondLst>
                                            <p:cond delay="0"/>
                                          </p:stCondLst>
                                        </p:cTn>
                                        <p:tgtEl>
                                          <p:spTgt spid="65"/>
                                        </p:tgtEl>
                                        <p:attrNameLst>
                                          <p:attrName>style.visibility</p:attrName>
                                        </p:attrNameLst>
                                      </p:cBhvr>
                                      <p:to>
                                        <p:strVal val="visible"/>
                                      </p:to>
                                    </p:set>
                                    <p:animEffect transition="in" filter="fade">
                                      <p:cBhvr>
                                        <p:cTn id="67" dur="500"/>
                                        <p:tgtEl>
                                          <p:spTgt spid="65"/>
                                        </p:tgtEl>
                                      </p:cBhvr>
                                    </p:animEffect>
                                  </p:childTnLst>
                                </p:cTn>
                              </p:par>
                            </p:childTnLst>
                          </p:cTn>
                        </p:par>
                        <p:par>
                          <p:cTn id="68" fill="hold">
                            <p:stCondLst>
                              <p:cond delay="4500"/>
                            </p:stCondLst>
                            <p:childTnLst>
                              <p:par>
                                <p:cTn id="69" presetID="25" presetClass="entr" presetSubtype="0" fill="hold" nodeType="afterEffect">
                                  <p:stCondLst>
                                    <p:cond delay="0"/>
                                  </p:stCondLst>
                                  <p:childTnLst>
                                    <p:set>
                                      <p:cBhvr>
                                        <p:cTn id="70" dur="1" fill="hold">
                                          <p:stCondLst>
                                            <p:cond delay="0"/>
                                          </p:stCondLst>
                                        </p:cTn>
                                        <p:tgtEl>
                                          <p:spTgt spid="105"/>
                                        </p:tgtEl>
                                        <p:attrNameLst>
                                          <p:attrName>style.visibility</p:attrName>
                                        </p:attrNameLst>
                                      </p:cBhvr>
                                      <p:to>
                                        <p:strVal val="visible"/>
                                      </p:to>
                                    </p:set>
                                    <p:anim calcmode="lin" valueType="num">
                                      <p:cBhvr>
                                        <p:cTn id="71" dur="500" decel="50000" fill="hold">
                                          <p:stCondLst>
                                            <p:cond delay="0"/>
                                          </p:stCondLst>
                                        </p:cTn>
                                        <p:tgtEl>
                                          <p:spTgt spid="105"/>
                                        </p:tgtEl>
                                        <p:attrNameLst>
                                          <p:attrName>style.rotation</p:attrName>
                                        </p:attrNameLst>
                                      </p:cBhvr>
                                      <p:tavLst>
                                        <p:tav tm="0">
                                          <p:val>
                                            <p:fltVal val="-90"/>
                                          </p:val>
                                        </p:tav>
                                        <p:tav tm="100000">
                                          <p:val>
                                            <p:fltVal val="0"/>
                                          </p:val>
                                        </p:tav>
                                      </p:tavLst>
                                    </p:anim>
                                    <p:anim calcmode="lin" valueType="num">
                                      <p:cBhvr>
                                        <p:cTn id="72" dur="500" decel="50000" fill="hold">
                                          <p:stCondLst>
                                            <p:cond delay="0"/>
                                          </p:stCondLst>
                                        </p:cTn>
                                        <p:tgtEl>
                                          <p:spTgt spid="105"/>
                                        </p:tgtEl>
                                        <p:attrNameLst>
                                          <p:attrName>ppt_w</p:attrName>
                                        </p:attrNameLst>
                                      </p:cBhvr>
                                      <p:tavLst>
                                        <p:tav tm="0">
                                          <p:val>
                                            <p:strVal val="#ppt_w"/>
                                          </p:val>
                                        </p:tav>
                                        <p:tav tm="100000">
                                          <p:val>
                                            <p:strVal val="#ppt_w*.05"/>
                                          </p:val>
                                        </p:tav>
                                      </p:tavLst>
                                    </p:anim>
                                    <p:anim calcmode="lin" valueType="num">
                                      <p:cBhvr>
                                        <p:cTn id="73" dur="500" accel="50000" fill="hold">
                                          <p:stCondLst>
                                            <p:cond delay="500"/>
                                          </p:stCondLst>
                                        </p:cTn>
                                        <p:tgtEl>
                                          <p:spTgt spid="105"/>
                                        </p:tgtEl>
                                        <p:attrNameLst>
                                          <p:attrName>ppt_w</p:attrName>
                                        </p:attrNameLst>
                                      </p:cBhvr>
                                      <p:tavLst>
                                        <p:tav tm="0">
                                          <p:val>
                                            <p:strVal val="#ppt_w*.05"/>
                                          </p:val>
                                        </p:tav>
                                        <p:tav tm="100000">
                                          <p:val>
                                            <p:strVal val="#ppt_w"/>
                                          </p:val>
                                        </p:tav>
                                      </p:tavLst>
                                    </p:anim>
                                    <p:anim calcmode="lin" valueType="num">
                                      <p:cBhvr>
                                        <p:cTn id="74" dur="1000" fill="hold"/>
                                        <p:tgtEl>
                                          <p:spTgt spid="105"/>
                                        </p:tgtEl>
                                        <p:attrNameLst>
                                          <p:attrName>ppt_h</p:attrName>
                                        </p:attrNameLst>
                                      </p:cBhvr>
                                      <p:tavLst>
                                        <p:tav tm="0">
                                          <p:val>
                                            <p:strVal val="#ppt_h"/>
                                          </p:val>
                                        </p:tav>
                                        <p:tav tm="100000">
                                          <p:val>
                                            <p:strVal val="#ppt_h"/>
                                          </p:val>
                                        </p:tav>
                                      </p:tavLst>
                                    </p:anim>
                                    <p:anim calcmode="lin" valueType="num">
                                      <p:cBhvr>
                                        <p:cTn id="75" dur="500" decel="50000" fill="hold">
                                          <p:stCondLst>
                                            <p:cond delay="0"/>
                                          </p:stCondLst>
                                        </p:cTn>
                                        <p:tgtEl>
                                          <p:spTgt spid="105"/>
                                        </p:tgtEl>
                                        <p:attrNameLst>
                                          <p:attrName>ppt_x</p:attrName>
                                        </p:attrNameLst>
                                      </p:cBhvr>
                                      <p:tavLst>
                                        <p:tav tm="0">
                                          <p:val>
                                            <p:strVal val="#ppt_x+.4"/>
                                          </p:val>
                                        </p:tav>
                                        <p:tav tm="100000">
                                          <p:val>
                                            <p:strVal val="#ppt_x"/>
                                          </p:val>
                                        </p:tav>
                                      </p:tavLst>
                                    </p:anim>
                                    <p:anim calcmode="lin" valueType="num">
                                      <p:cBhvr>
                                        <p:cTn id="76" dur="500" decel="50000" fill="hold">
                                          <p:stCondLst>
                                            <p:cond delay="0"/>
                                          </p:stCondLst>
                                        </p:cTn>
                                        <p:tgtEl>
                                          <p:spTgt spid="105"/>
                                        </p:tgtEl>
                                        <p:attrNameLst>
                                          <p:attrName>ppt_y</p:attrName>
                                        </p:attrNameLst>
                                      </p:cBhvr>
                                      <p:tavLst>
                                        <p:tav tm="0">
                                          <p:val>
                                            <p:strVal val="#ppt_y-.2"/>
                                          </p:val>
                                        </p:tav>
                                        <p:tav tm="100000">
                                          <p:val>
                                            <p:strVal val="#ppt_y+.1"/>
                                          </p:val>
                                        </p:tav>
                                      </p:tavLst>
                                    </p:anim>
                                    <p:anim calcmode="lin" valueType="num">
                                      <p:cBhvr>
                                        <p:cTn id="77" dur="500" accel="50000" fill="hold">
                                          <p:stCondLst>
                                            <p:cond delay="500"/>
                                          </p:stCondLst>
                                        </p:cTn>
                                        <p:tgtEl>
                                          <p:spTgt spid="105"/>
                                        </p:tgtEl>
                                        <p:attrNameLst>
                                          <p:attrName>ppt_y</p:attrName>
                                        </p:attrNameLst>
                                      </p:cBhvr>
                                      <p:tavLst>
                                        <p:tav tm="0">
                                          <p:val>
                                            <p:strVal val="#ppt_y+.1"/>
                                          </p:val>
                                        </p:tav>
                                        <p:tav tm="100000">
                                          <p:val>
                                            <p:strVal val="#ppt_y"/>
                                          </p:val>
                                        </p:tav>
                                      </p:tavLst>
                                    </p:anim>
                                    <p:animEffect transition="in" filter="fade">
                                      <p:cBhvr>
                                        <p:cTn id="78" dur="1000" decel="50000">
                                          <p:stCondLst>
                                            <p:cond delay="0"/>
                                          </p:stCondLst>
                                        </p:cTn>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1" grpId="0" animBg="1"/>
      <p:bldP spid="62" grpId="0" animBg="1"/>
      <p:bldP spid="63" grpId="0" animBg="1"/>
      <p:bldP spid="64" grpId="0" animBg="1"/>
      <p:bldP spid="65" grpId="0" animBg="1"/>
      <p:bldP spid="66" grpId="0" animBg="1"/>
      <p:bldP spid="100" grpId="0" animBg="1"/>
      <p:bldP spid="101" grpId="0" animBg="1"/>
      <p:bldP spid="102" grpId="0" animBg="1"/>
      <p:bldP spid="103" grpId="0" animBg="1"/>
      <p:bldP spid="10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6" name="组合 105"/>
          <p:cNvGrpSpPr/>
          <p:nvPr/>
        </p:nvGrpSpPr>
        <p:grpSpPr>
          <a:xfrm>
            <a:off x="2074055" y="391393"/>
            <a:ext cx="4720640" cy="924474"/>
            <a:chOff x="322748" y="3665374"/>
            <a:chExt cx="5680529" cy="1027864"/>
          </a:xfrm>
        </p:grpSpPr>
        <p:sp>
          <p:nvSpPr>
            <p:cNvPr id="108" name="圆角矩形 107"/>
            <p:cNvSpPr/>
            <p:nvPr/>
          </p:nvSpPr>
          <p:spPr>
            <a:xfrm>
              <a:off x="322748" y="3665374"/>
              <a:ext cx="5680529" cy="1027864"/>
            </a:xfrm>
            <a:prstGeom prst="roundRect">
              <a:avLst>
                <a:gd name="adj" fmla="val 50000"/>
              </a:avLst>
            </a:prstGeom>
            <a:gradFill>
              <a:gsLst>
                <a:gs pos="0">
                  <a:schemeClr val="bg1"/>
                </a:gs>
                <a:gs pos="100000">
                  <a:srgbClr val="D1D1D1"/>
                </a:gs>
              </a:gsLst>
              <a:lin ang="5400000" scaled="0"/>
            </a:gradFill>
            <a:ln>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 name="圆角矩形 108"/>
            <p:cNvSpPr/>
            <p:nvPr/>
          </p:nvSpPr>
          <p:spPr>
            <a:xfrm>
              <a:off x="516699" y="3785998"/>
              <a:ext cx="5277329" cy="784227"/>
            </a:xfrm>
            <a:prstGeom prst="roundRect">
              <a:avLst>
                <a:gd name="adj" fmla="val 50000"/>
              </a:avLst>
            </a:prstGeom>
            <a:gradFill>
              <a:gsLst>
                <a:gs pos="0">
                  <a:schemeClr val="bg1"/>
                </a:gs>
                <a:gs pos="100000">
                  <a:srgbClr val="D1D1D1"/>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0" name="组合 109"/>
          <p:cNvGrpSpPr/>
          <p:nvPr/>
        </p:nvGrpSpPr>
        <p:grpSpPr>
          <a:xfrm>
            <a:off x="628112" y="256196"/>
            <a:ext cx="1168243" cy="1168244"/>
            <a:chOff x="4833150" y="1266579"/>
            <a:chExt cx="2526552" cy="2526552"/>
          </a:xfrm>
        </p:grpSpPr>
        <p:grpSp>
          <p:nvGrpSpPr>
            <p:cNvPr id="111" name="组合 110"/>
            <p:cNvGrpSpPr/>
            <p:nvPr/>
          </p:nvGrpSpPr>
          <p:grpSpPr>
            <a:xfrm>
              <a:off x="4833150" y="1266579"/>
              <a:ext cx="2526552" cy="2526552"/>
              <a:chOff x="6585478" y="1661232"/>
              <a:chExt cx="928740" cy="928740"/>
            </a:xfrm>
          </p:grpSpPr>
          <p:sp>
            <p:nvSpPr>
              <p:cNvPr id="113" name="椭圆 112"/>
              <p:cNvSpPr/>
              <p:nvPr/>
            </p:nvSpPr>
            <p:spPr>
              <a:xfrm>
                <a:off x="6585478" y="1661232"/>
                <a:ext cx="928740" cy="928740"/>
              </a:xfrm>
              <a:prstGeom prst="ellipse">
                <a:avLst/>
              </a:prstGeom>
              <a:gradFill flip="none" rotWithShape="1">
                <a:gsLst>
                  <a:gs pos="0">
                    <a:schemeClr val="bg1"/>
                  </a:gs>
                  <a:gs pos="100000">
                    <a:schemeClr val="bg1">
                      <a:lumMod val="85000"/>
                    </a:schemeClr>
                  </a:gs>
                </a:gsLst>
                <a:lin ang="5400000" scaled="1"/>
                <a:tileRect/>
              </a:gradFill>
              <a:ln w="19050">
                <a:gradFill>
                  <a:gsLst>
                    <a:gs pos="0">
                      <a:schemeClr val="bg1"/>
                    </a:gs>
                    <a:gs pos="100000">
                      <a:schemeClr val="bg1">
                        <a:lumMod val="75000"/>
                      </a:schemeClr>
                    </a:gs>
                  </a:gsLst>
                  <a:lin ang="5400000" scaled="1"/>
                </a:gradFill>
              </a:ln>
              <a:effectLst>
                <a:outerShdw blurRad="279400" dist="152400" dir="2700000" sx="102000" sy="102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4" name="圆角矩形 113"/>
              <p:cNvSpPr/>
              <p:nvPr/>
            </p:nvSpPr>
            <p:spPr>
              <a:xfrm>
                <a:off x="6706336" y="1782090"/>
                <a:ext cx="687025" cy="687025"/>
              </a:xfrm>
              <a:prstGeom prst="roundRect">
                <a:avLst>
                  <a:gd name="adj" fmla="val 50000"/>
                </a:avLst>
              </a:prstGeom>
              <a:gradFill flip="none" rotWithShape="1">
                <a:gsLst>
                  <a:gs pos="100000">
                    <a:schemeClr val="bg1"/>
                  </a:gs>
                  <a:gs pos="0">
                    <a:srgbClr val="B8BBBC"/>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5" name="椭圆 114"/>
              <p:cNvSpPr>
                <a:spLocks noChangeAspect="1"/>
              </p:cNvSpPr>
              <p:nvPr/>
            </p:nvSpPr>
            <p:spPr>
              <a:xfrm>
                <a:off x="6740229" y="1819936"/>
                <a:ext cx="619237" cy="619237"/>
              </a:xfrm>
              <a:prstGeom prst="ellipse">
                <a:avLst/>
              </a:prstGeom>
              <a:gradFill>
                <a:gsLst>
                  <a:gs pos="0">
                    <a:srgbClr val="E30613"/>
                  </a:gs>
                  <a:gs pos="100000">
                    <a:srgbClr val="81040B"/>
                  </a:gs>
                </a:gsLst>
                <a:lin ang="5400000" scaled="1"/>
              </a:gra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2" name="文本框 47"/>
            <p:cNvSpPr/>
            <p:nvPr/>
          </p:nvSpPr>
          <p:spPr>
            <a:xfrm>
              <a:off x="5469546" y="1875165"/>
              <a:ext cx="1332111" cy="1262071"/>
            </a:xfrm>
            <a:prstGeom prst="rect">
              <a:avLst/>
            </a:prstGeom>
            <a:noFill/>
            <a:ln w="9525">
              <a:noFill/>
            </a:ln>
          </p:spPr>
          <p:txBody>
            <a:bodyPr wrap="none">
              <a:spAutoFit/>
            </a:bodyPr>
            <a:lstStyle>
              <a:lvl1pPr marL="0" lvl="0"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9pPr>
            </a:lstStyle>
            <a:p>
              <a:pPr lvl="0">
                <a:lnSpc>
                  <a:spcPct val="100000"/>
                </a:lnSpc>
              </a:pPr>
              <a:r>
                <a:rPr lang="en-US" altLang="x-none" sz="3200" dirty="0" smtClean="0">
                  <a:solidFill>
                    <a:schemeClr val="bg1"/>
                  </a:solidFill>
                  <a:latin typeface="Impact" panose="020B0806030902050204" pitchFamily="2" charset="0"/>
                  <a:ea typeface="宋体" panose="02010600030101010101" pitchFamily="2" charset="-122"/>
                  <a:sym typeface="Impact" panose="020B0806030902050204" pitchFamily="2" charset="0"/>
                </a:rPr>
                <a:t>03</a:t>
              </a:r>
              <a:endParaRPr lang="zh-CN" altLang="en-US" sz="3200" dirty="0">
                <a:solidFill>
                  <a:schemeClr val="bg1"/>
                </a:solidFill>
                <a:latin typeface="Impact" panose="020B0806030902050204" pitchFamily="2" charset="0"/>
                <a:ea typeface="宋体" panose="02010600030101010101" pitchFamily="2" charset="-122"/>
                <a:sym typeface="Impact" panose="020B0806030902050204" pitchFamily="2" charset="0"/>
              </a:endParaRPr>
            </a:p>
          </p:txBody>
        </p:sp>
      </p:grpSp>
      <p:sp>
        <p:nvSpPr>
          <p:cNvPr id="26" name="文本框 25"/>
          <p:cNvSpPr txBox="1"/>
          <p:nvPr/>
        </p:nvSpPr>
        <p:spPr>
          <a:xfrm>
            <a:off x="2952327" y="459941"/>
            <a:ext cx="3272050" cy="707886"/>
          </a:xfrm>
          <a:prstGeom prst="rect">
            <a:avLst/>
          </a:prstGeom>
          <a:noFill/>
        </p:spPr>
        <p:txBody>
          <a:bodyPr wrap="none" rtlCol="0">
            <a:spAutoFit/>
          </a:bodyPr>
          <a:lstStyle/>
          <a:p>
            <a:r>
              <a:rPr lang="zh-CN" altLang="en-US" sz="4000" b="1" dirty="0">
                <a:gradFill>
                  <a:gsLst>
                    <a:gs pos="0">
                      <a:srgbClr val="E30613"/>
                    </a:gs>
                    <a:gs pos="100000">
                      <a:srgbClr val="81040B"/>
                    </a:gs>
                  </a:gsLst>
                  <a:lin ang="3600000" scaled="0"/>
                </a:gradFill>
                <a:latin typeface="幼圆" panose="02010509060101010101" pitchFamily="49" charset="-122"/>
                <a:ea typeface="幼圆" panose="02010509060101010101" pitchFamily="49" charset="-122"/>
              </a:rPr>
              <a:t>工作心得体会</a:t>
            </a:r>
            <a:endParaRPr lang="zh-CN" altLang="en-US" sz="4000" b="1" dirty="0">
              <a:gradFill>
                <a:gsLst>
                  <a:gs pos="0">
                    <a:srgbClr val="E30613"/>
                  </a:gs>
                  <a:gs pos="100000">
                    <a:srgbClr val="81040B"/>
                  </a:gs>
                </a:gsLst>
                <a:lin ang="3600000" scaled="0"/>
              </a:gradFill>
              <a:latin typeface="幼圆" panose="02010509060101010101" pitchFamily="49" charset="-122"/>
              <a:ea typeface="幼圆" panose="02010509060101010101" pitchFamily="49" charset="-122"/>
            </a:endParaRPr>
          </a:p>
        </p:txBody>
      </p:sp>
      <p:sp>
        <p:nvSpPr>
          <p:cNvPr id="12" name="矩形 11"/>
          <p:cNvSpPr/>
          <p:nvPr/>
        </p:nvSpPr>
        <p:spPr>
          <a:xfrm>
            <a:off x="1031742" y="-1116775"/>
            <a:ext cx="610760" cy="972006"/>
          </a:xfrm>
          <a:prstGeom prst="rect">
            <a:avLst/>
          </a:prstGeom>
          <a:gradFill>
            <a:gsLst>
              <a:gs pos="0">
                <a:srgbClr val="E30613"/>
              </a:gs>
              <a:gs pos="100000">
                <a:srgbClr val="81040B"/>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 name="组合 12"/>
          <p:cNvGrpSpPr/>
          <p:nvPr/>
        </p:nvGrpSpPr>
        <p:grpSpPr>
          <a:xfrm>
            <a:off x="1037566" y="2135250"/>
            <a:ext cx="6122890" cy="4320628"/>
            <a:chOff x="1037566" y="2135250"/>
            <a:chExt cx="6122890" cy="4320628"/>
          </a:xfrm>
        </p:grpSpPr>
        <p:sp>
          <p:nvSpPr>
            <p:cNvPr id="14" name="椭圆 13"/>
            <p:cNvSpPr/>
            <p:nvPr/>
          </p:nvSpPr>
          <p:spPr>
            <a:xfrm>
              <a:off x="1037566" y="4067140"/>
              <a:ext cx="474188" cy="474188"/>
            </a:xfrm>
            <a:prstGeom prst="ellipse">
              <a:avLst/>
            </a:prstGeom>
            <a:gradFill>
              <a:gsLst>
                <a:gs pos="0">
                  <a:srgbClr val="F0F0F0"/>
                </a:gs>
                <a:gs pos="100000">
                  <a:schemeClr val="bg1"/>
                </a:gs>
              </a:gsLst>
              <a:lin ang="2700000" scaled="1"/>
            </a:gradFill>
            <a:ln w="15875">
              <a:gradFill flip="none" rotWithShape="1">
                <a:gsLst>
                  <a:gs pos="0">
                    <a:schemeClr val="bg1"/>
                  </a:gs>
                  <a:gs pos="100000">
                    <a:schemeClr val="bg1">
                      <a:lumMod val="85000"/>
                    </a:schemeClr>
                  </a:gs>
                </a:gsLst>
                <a:lin ang="2700000" scaled="1"/>
                <a:tileRect/>
              </a:gradFill>
            </a:ln>
            <a:effectLst>
              <a:outerShdw blurRad="1143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5" name="任意多边形 14"/>
            <p:cNvSpPr/>
            <p:nvPr/>
          </p:nvSpPr>
          <p:spPr>
            <a:xfrm>
              <a:off x="1088343" y="2135250"/>
              <a:ext cx="6072113" cy="4320628"/>
            </a:xfrm>
            <a:custGeom>
              <a:avLst/>
              <a:gdLst>
                <a:gd name="connsiteX0" fmla="*/ 314722 w 6083663"/>
                <a:gd name="connsiteY0" fmla="*/ 0 h 4328848"/>
                <a:gd name="connsiteX1" fmla="*/ 3468385 w 6083663"/>
                <a:gd name="connsiteY1" fmla="*/ 0 h 4328848"/>
                <a:gd name="connsiteX2" fmla="*/ 5758709 w 6083663"/>
                <a:gd name="connsiteY2" fmla="*/ 0 h 4328848"/>
                <a:gd name="connsiteX3" fmla="*/ 5768941 w 6083663"/>
                <a:gd name="connsiteY3" fmla="*/ 0 h 4328848"/>
                <a:gd name="connsiteX4" fmla="*/ 6083663 w 6083663"/>
                <a:gd name="connsiteY4" fmla="*/ 314722 h 4328848"/>
                <a:gd name="connsiteX5" fmla="*/ 6083663 w 6083663"/>
                <a:gd name="connsiteY5" fmla="*/ 324954 h 4328848"/>
                <a:gd name="connsiteX6" fmla="*/ 6083663 w 6083663"/>
                <a:gd name="connsiteY6" fmla="*/ 1573572 h 4328848"/>
                <a:gd name="connsiteX7" fmla="*/ 6083663 w 6083663"/>
                <a:gd name="connsiteY7" fmla="*/ 2755276 h 4328848"/>
                <a:gd name="connsiteX8" fmla="*/ 6083663 w 6083663"/>
                <a:gd name="connsiteY8" fmla="*/ 4003894 h 4328848"/>
                <a:gd name="connsiteX9" fmla="*/ 6083663 w 6083663"/>
                <a:gd name="connsiteY9" fmla="*/ 4014126 h 4328848"/>
                <a:gd name="connsiteX10" fmla="*/ 5768941 w 6083663"/>
                <a:gd name="connsiteY10" fmla="*/ 4328848 h 4328848"/>
                <a:gd name="connsiteX11" fmla="*/ 5758709 w 6083663"/>
                <a:gd name="connsiteY11" fmla="*/ 4328848 h 4328848"/>
                <a:gd name="connsiteX12" fmla="*/ 3468385 w 6083663"/>
                <a:gd name="connsiteY12" fmla="*/ 4328848 h 4328848"/>
                <a:gd name="connsiteX13" fmla="*/ 314722 w 6083663"/>
                <a:gd name="connsiteY13" fmla="*/ 4328848 h 4328848"/>
                <a:gd name="connsiteX14" fmla="*/ 0 w 6083663"/>
                <a:gd name="connsiteY14" fmla="*/ 4014126 h 4328848"/>
                <a:gd name="connsiteX15" fmla="*/ 0 w 6083663"/>
                <a:gd name="connsiteY15" fmla="*/ 2755276 h 4328848"/>
                <a:gd name="connsiteX16" fmla="*/ 314722 w 6083663"/>
                <a:gd name="connsiteY16" fmla="*/ 2440554 h 4328848"/>
                <a:gd name="connsiteX17" fmla="*/ 3143431 w 6083663"/>
                <a:gd name="connsiteY17" fmla="*/ 2440554 h 4328848"/>
                <a:gd name="connsiteX18" fmla="*/ 3143431 w 6083663"/>
                <a:gd name="connsiteY18" fmla="*/ 1888294 h 4328848"/>
                <a:gd name="connsiteX19" fmla="*/ 314722 w 6083663"/>
                <a:gd name="connsiteY19" fmla="*/ 1888294 h 4328848"/>
                <a:gd name="connsiteX20" fmla="*/ 0 w 6083663"/>
                <a:gd name="connsiteY20" fmla="*/ 1573572 h 4328848"/>
                <a:gd name="connsiteX21" fmla="*/ 0 w 6083663"/>
                <a:gd name="connsiteY21" fmla="*/ 314722 h 4328848"/>
                <a:gd name="connsiteX22" fmla="*/ 314722 w 6083663"/>
                <a:gd name="connsiteY22" fmla="*/ 0 h 4328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083663" h="4328848">
                  <a:moveTo>
                    <a:pt x="314722" y="0"/>
                  </a:moveTo>
                  <a:lnTo>
                    <a:pt x="3468385" y="0"/>
                  </a:lnTo>
                  <a:lnTo>
                    <a:pt x="5758709" y="0"/>
                  </a:lnTo>
                  <a:lnTo>
                    <a:pt x="5768941" y="0"/>
                  </a:lnTo>
                  <a:cubicBezTo>
                    <a:pt x="5942757" y="0"/>
                    <a:pt x="6083663" y="140906"/>
                    <a:pt x="6083663" y="314722"/>
                  </a:cubicBezTo>
                  <a:lnTo>
                    <a:pt x="6083663" y="324954"/>
                  </a:lnTo>
                  <a:lnTo>
                    <a:pt x="6083663" y="1573572"/>
                  </a:lnTo>
                  <a:lnTo>
                    <a:pt x="6083663" y="2755276"/>
                  </a:lnTo>
                  <a:lnTo>
                    <a:pt x="6083663" y="4003894"/>
                  </a:lnTo>
                  <a:lnTo>
                    <a:pt x="6083663" y="4014126"/>
                  </a:lnTo>
                  <a:cubicBezTo>
                    <a:pt x="6083663" y="4187942"/>
                    <a:pt x="5942757" y="4328848"/>
                    <a:pt x="5768941" y="4328848"/>
                  </a:cubicBezTo>
                  <a:lnTo>
                    <a:pt x="5758709" y="4328848"/>
                  </a:lnTo>
                  <a:lnTo>
                    <a:pt x="3468385" y="4328848"/>
                  </a:lnTo>
                  <a:lnTo>
                    <a:pt x="314722" y="4328848"/>
                  </a:lnTo>
                  <a:cubicBezTo>
                    <a:pt x="140906" y="4328848"/>
                    <a:pt x="0" y="4187942"/>
                    <a:pt x="0" y="4014126"/>
                  </a:cubicBezTo>
                  <a:lnTo>
                    <a:pt x="0" y="2755276"/>
                  </a:lnTo>
                  <a:cubicBezTo>
                    <a:pt x="0" y="2581460"/>
                    <a:pt x="140906" y="2440554"/>
                    <a:pt x="314722" y="2440554"/>
                  </a:cubicBezTo>
                  <a:lnTo>
                    <a:pt x="3143431" y="2440554"/>
                  </a:lnTo>
                  <a:lnTo>
                    <a:pt x="3143431" y="1888294"/>
                  </a:lnTo>
                  <a:lnTo>
                    <a:pt x="314722" y="1888294"/>
                  </a:lnTo>
                  <a:cubicBezTo>
                    <a:pt x="140906" y="1888294"/>
                    <a:pt x="0" y="1747388"/>
                    <a:pt x="0" y="1573572"/>
                  </a:cubicBezTo>
                  <a:lnTo>
                    <a:pt x="0" y="314722"/>
                  </a:lnTo>
                  <a:cubicBezTo>
                    <a:pt x="0" y="140906"/>
                    <a:pt x="140906" y="0"/>
                    <a:pt x="314722" y="0"/>
                  </a:cubicBezTo>
                  <a:close/>
                </a:path>
              </a:pathLst>
            </a:custGeom>
            <a:gradFill flip="none" rotWithShape="1">
              <a:gsLst>
                <a:gs pos="0">
                  <a:srgbClr val="F0F0F0"/>
                </a:gs>
                <a:gs pos="100000">
                  <a:schemeClr val="bg1"/>
                </a:gs>
              </a:gsLst>
              <a:lin ang="2700000" scaled="1"/>
              <a:tileRect/>
            </a:gradFill>
            <a:ln w="19050">
              <a:gradFill flip="none" rotWithShape="1">
                <a:gsLst>
                  <a:gs pos="0">
                    <a:schemeClr val="bg1"/>
                  </a:gs>
                  <a:gs pos="100000">
                    <a:schemeClr val="bg1">
                      <a:lumMod val="85000"/>
                    </a:schemeClr>
                  </a:gs>
                </a:gsLst>
                <a:lin ang="2700000" scaled="1"/>
                <a:tileRect/>
              </a:gradFill>
            </a:ln>
            <a:effectLst>
              <a:outerShdw blurRad="279400" dist="1143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6" name="圆角矩形 15"/>
            <p:cNvSpPr/>
            <p:nvPr/>
          </p:nvSpPr>
          <p:spPr>
            <a:xfrm>
              <a:off x="1345643" y="2415819"/>
              <a:ext cx="5557510" cy="3759492"/>
            </a:xfrm>
            <a:prstGeom prst="roundRect">
              <a:avLst>
                <a:gd name="adj" fmla="val 5630"/>
              </a:avLst>
            </a:prstGeom>
            <a:solidFill>
              <a:srgbClr val="F7F7F7"/>
            </a:solidFill>
            <a:ln w="22225">
              <a:gradFill flip="none" rotWithShape="1">
                <a:gsLst>
                  <a:gs pos="0">
                    <a:schemeClr val="bg1"/>
                  </a:gs>
                  <a:gs pos="100000">
                    <a:schemeClr val="bg1">
                      <a:lumMod val="85000"/>
                    </a:schemeClr>
                  </a:gs>
                </a:gsLst>
                <a:lin ang="2700000" scaled="1"/>
                <a:tileRect/>
              </a:gradFill>
            </a:ln>
            <a:effectLst>
              <a:outerShdw blurRad="304800" dist="1270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7" name="任意多边形 16"/>
            <p:cNvSpPr/>
            <p:nvPr/>
          </p:nvSpPr>
          <p:spPr>
            <a:xfrm rot="2700000">
              <a:off x="1179779" y="4210663"/>
              <a:ext cx="189763" cy="190182"/>
            </a:xfrm>
            <a:custGeom>
              <a:avLst/>
              <a:gdLst>
                <a:gd name="connsiteX0" fmla="*/ 0 w 377825"/>
                <a:gd name="connsiteY0" fmla="*/ 0 h 396875"/>
                <a:gd name="connsiteX1" fmla="*/ 0 w 377825"/>
                <a:gd name="connsiteY1" fmla="*/ 396875 h 396875"/>
                <a:gd name="connsiteX2" fmla="*/ 377825 w 377825"/>
                <a:gd name="connsiteY2" fmla="*/ 396875 h 396875"/>
              </a:gdLst>
              <a:ahLst/>
              <a:cxnLst>
                <a:cxn ang="0">
                  <a:pos x="connsiteX0" y="connsiteY0"/>
                </a:cxn>
                <a:cxn ang="0">
                  <a:pos x="connsiteX1" y="connsiteY1"/>
                </a:cxn>
                <a:cxn ang="0">
                  <a:pos x="connsiteX2" y="connsiteY2"/>
                </a:cxn>
              </a:cxnLst>
              <a:rect l="l" t="t" r="r" b="b"/>
              <a:pathLst>
                <a:path w="377825" h="396875">
                  <a:moveTo>
                    <a:pt x="0" y="0"/>
                  </a:moveTo>
                  <a:lnTo>
                    <a:pt x="0" y="396875"/>
                  </a:lnTo>
                  <a:lnTo>
                    <a:pt x="377825" y="396875"/>
                  </a:lnTo>
                </a:path>
              </a:pathLst>
            </a:cu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grpSp>
      <p:cxnSp>
        <p:nvCxnSpPr>
          <p:cNvPr id="18" name="直接连接符 17"/>
          <p:cNvCxnSpPr/>
          <p:nvPr/>
        </p:nvCxnSpPr>
        <p:spPr>
          <a:xfrm>
            <a:off x="3619178" y="2434502"/>
            <a:ext cx="0" cy="3736576"/>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19" name="组合 18"/>
          <p:cNvGrpSpPr/>
          <p:nvPr/>
        </p:nvGrpSpPr>
        <p:grpSpPr>
          <a:xfrm>
            <a:off x="1750834" y="2804471"/>
            <a:ext cx="1506244" cy="2305930"/>
            <a:chOff x="1750834" y="2804471"/>
            <a:chExt cx="1506244" cy="2305930"/>
          </a:xfrm>
        </p:grpSpPr>
        <p:grpSp>
          <p:nvGrpSpPr>
            <p:cNvPr id="20" name="Group 737"/>
            <p:cNvGrpSpPr>
              <a:grpSpLocks noChangeAspect="1"/>
            </p:cNvGrpSpPr>
            <p:nvPr/>
          </p:nvGrpSpPr>
          <p:grpSpPr bwMode="auto">
            <a:xfrm>
              <a:off x="1750834" y="2804471"/>
              <a:ext cx="1489199" cy="1403319"/>
              <a:chOff x="2105" y="527"/>
              <a:chExt cx="3468" cy="3268"/>
            </a:xfrm>
          </p:grpSpPr>
          <p:sp>
            <p:nvSpPr>
              <p:cNvPr id="40" name="AutoShape 736"/>
              <p:cNvSpPr>
                <a:spLocks noChangeAspect="1" noChangeArrowheads="1" noTextEdit="1"/>
              </p:cNvSpPr>
              <p:nvPr/>
            </p:nvSpPr>
            <p:spPr bwMode="auto">
              <a:xfrm>
                <a:off x="2107" y="527"/>
                <a:ext cx="3466" cy="3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1" name="Freeform 738"/>
              <p:cNvSpPr>
                <a:spLocks noEditPoints="1"/>
              </p:cNvSpPr>
              <p:nvPr/>
            </p:nvSpPr>
            <p:spPr bwMode="auto">
              <a:xfrm>
                <a:off x="2105" y="2581"/>
                <a:ext cx="333" cy="478"/>
              </a:xfrm>
              <a:custGeom>
                <a:avLst/>
                <a:gdLst>
                  <a:gd name="T0" fmla="*/ 50 w 141"/>
                  <a:gd name="T1" fmla="*/ 181 h 202"/>
                  <a:gd name="T2" fmla="*/ 61 w 141"/>
                  <a:gd name="T3" fmla="*/ 177 h 202"/>
                  <a:gd name="T4" fmla="*/ 58 w 141"/>
                  <a:gd name="T5" fmla="*/ 195 h 202"/>
                  <a:gd name="T6" fmla="*/ 131 w 141"/>
                  <a:gd name="T7" fmla="*/ 171 h 202"/>
                  <a:gd name="T8" fmla="*/ 100 w 141"/>
                  <a:gd name="T9" fmla="*/ 173 h 202"/>
                  <a:gd name="T10" fmla="*/ 83 w 141"/>
                  <a:gd name="T11" fmla="*/ 168 h 202"/>
                  <a:gd name="T12" fmla="*/ 88 w 141"/>
                  <a:gd name="T13" fmla="*/ 167 h 202"/>
                  <a:gd name="T14" fmla="*/ 82 w 141"/>
                  <a:gd name="T15" fmla="*/ 185 h 202"/>
                  <a:gd name="T16" fmla="*/ 121 w 141"/>
                  <a:gd name="T17" fmla="*/ 150 h 202"/>
                  <a:gd name="T18" fmla="*/ 131 w 141"/>
                  <a:gd name="T19" fmla="*/ 148 h 202"/>
                  <a:gd name="T20" fmla="*/ 131 w 141"/>
                  <a:gd name="T21" fmla="*/ 148 h 202"/>
                  <a:gd name="T22" fmla="*/ 95 w 141"/>
                  <a:gd name="T23" fmla="*/ 122 h 202"/>
                  <a:gd name="T24" fmla="*/ 38 w 141"/>
                  <a:gd name="T25" fmla="*/ 115 h 202"/>
                  <a:gd name="T26" fmla="*/ 31 w 141"/>
                  <a:gd name="T27" fmla="*/ 113 h 202"/>
                  <a:gd name="T28" fmla="*/ 92 w 141"/>
                  <a:gd name="T29" fmla="*/ 114 h 202"/>
                  <a:gd name="T30" fmla="*/ 92 w 141"/>
                  <a:gd name="T31" fmla="*/ 114 h 202"/>
                  <a:gd name="T32" fmla="*/ 85 w 141"/>
                  <a:gd name="T33" fmla="*/ 109 h 202"/>
                  <a:gd name="T34" fmla="*/ 63 w 141"/>
                  <a:gd name="T35" fmla="*/ 101 h 202"/>
                  <a:gd name="T36" fmla="*/ 72 w 141"/>
                  <a:gd name="T37" fmla="*/ 107 h 202"/>
                  <a:gd name="T38" fmla="*/ 72 w 141"/>
                  <a:gd name="T39" fmla="*/ 107 h 202"/>
                  <a:gd name="T40" fmla="*/ 33 w 141"/>
                  <a:gd name="T41" fmla="*/ 62 h 202"/>
                  <a:gd name="T42" fmla="*/ 51 w 141"/>
                  <a:gd name="T43" fmla="*/ 45 h 202"/>
                  <a:gd name="T44" fmla="*/ 37 w 141"/>
                  <a:gd name="T45" fmla="*/ 75 h 202"/>
                  <a:gd name="T46" fmla="*/ 57 w 141"/>
                  <a:gd name="T47" fmla="*/ 55 h 202"/>
                  <a:gd name="T48" fmla="*/ 62 w 141"/>
                  <a:gd name="T49" fmla="*/ 53 h 202"/>
                  <a:gd name="T50" fmla="*/ 84 w 141"/>
                  <a:gd name="T51" fmla="*/ 41 h 202"/>
                  <a:gd name="T52" fmla="*/ 35 w 141"/>
                  <a:gd name="T53" fmla="*/ 102 h 202"/>
                  <a:gd name="T54" fmla="*/ 17 w 141"/>
                  <a:gd name="T55" fmla="*/ 37 h 202"/>
                  <a:gd name="T56" fmla="*/ 16 w 141"/>
                  <a:gd name="T57" fmla="*/ 36 h 202"/>
                  <a:gd name="T58" fmla="*/ 36 w 141"/>
                  <a:gd name="T59" fmla="*/ 28 h 202"/>
                  <a:gd name="T60" fmla="*/ 40 w 141"/>
                  <a:gd name="T61" fmla="*/ 46 h 202"/>
                  <a:gd name="T62" fmla="*/ 29 w 141"/>
                  <a:gd name="T63" fmla="*/ 79 h 202"/>
                  <a:gd name="T64" fmla="*/ 87 w 141"/>
                  <a:gd name="T65" fmla="*/ 71 h 202"/>
                  <a:gd name="T66" fmla="*/ 114 w 141"/>
                  <a:gd name="T67" fmla="*/ 142 h 202"/>
                  <a:gd name="T68" fmla="*/ 113 w 141"/>
                  <a:gd name="T69" fmla="*/ 144 h 202"/>
                  <a:gd name="T70" fmla="*/ 128 w 141"/>
                  <a:gd name="T71" fmla="*/ 167 h 202"/>
                  <a:gd name="T72" fmla="*/ 94 w 141"/>
                  <a:gd name="T73" fmla="*/ 157 h 202"/>
                  <a:gd name="T74" fmla="*/ 50 w 141"/>
                  <a:gd name="T75" fmla="*/ 151 h 202"/>
                  <a:gd name="T76" fmla="*/ 98 w 141"/>
                  <a:gd name="T77" fmla="*/ 125 h 202"/>
                  <a:gd name="T78" fmla="*/ 84 w 141"/>
                  <a:gd name="T79" fmla="*/ 95 h 202"/>
                  <a:gd name="T80" fmla="*/ 36 w 141"/>
                  <a:gd name="T81" fmla="*/ 102 h 202"/>
                  <a:gd name="T82" fmla="*/ 2 w 141"/>
                  <a:gd name="T83" fmla="*/ 16 h 202"/>
                  <a:gd name="T84" fmla="*/ 1 w 141"/>
                  <a:gd name="T85" fmla="*/ 17 h 202"/>
                  <a:gd name="T86" fmla="*/ 2 w 141"/>
                  <a:gd name="T87" fmla="*/ 19 h 202"/>
                  <a:gd name="T88" fmla="*/ 8 w 141"/>
                  <a:gd name="T89" fmla="*/ 92 h 202"/>
                  <a:gd name="T90" fmla="*/ 24 w 141"/>
                  <a:gd name="T91" fmla="*/ 114 h 202"/>
                  <a:gd name="T92" fmla="*/ 38 w 141"/>
                  <a:gd name="T93" fmla="*/ 119 h 202"/>
                  <a:gd name="T94" fmla="*/ 77 w 141"/>
                  <a:gd name="T95" fmla="*/ 112 h 202"/>
                  <a:gd name="T96" fmla="*/ 87 w 141"/>
                  <a:gd name="T97" fmla="*/ 115 h 202"/>
                  <a:gd name="T98" fmla="*/ 87 w 141"/>
                  <a:gd name="T99" fmla="*/ 130 h 202"/>
                  <a:gd name="T100" fmla="*/ 55 w 141"/>
                  <a:gd name="T101" fmla="*/ 198 h 202"/>
                  <a:gd name="T102" fmla="*/ 57 w 141"/>
                  <a:gd name="T103" fmla="*/ 199 h 202"/>
                  <a:gd name="T104" fmla="*/ 60 w 141"/>
                  <a:gd name="T105" fmla="*/ 198 h 202"/>
                  <a:gd name="T106" fmla="*/ 116 w 141"/>
                  <a:gd name="T107" fmla="*/ 200 h 202"/>
                  <a:gd name="T108" fmla="*/ 140 w 141"/>
                  <a:gd name="T109" fmla="*/ 182 h 202"/>
                  <a:gd name="T110" fmla="*/ 141 w 141"/>
                  <a:gd name="T111" fmla="*/ 131 h 202"/>
                  <a:gd name="T112" fmla="*/ 128 w 141"/>
                  <a:gd name="T113" fmla="*/ 97 h 202"/>
                  <a:gd name="T114" fmla="*/ 47 w 141"/>
                  <a:gd name="T115" fmla="*/ 77 h 202"/>
                  <a:gd name="T116" fmla="*/ 41 w 141"/>
                  <a:gd name="T117" fmla="*/ 68 h 202"/>
                  <a:gd name="T118" fmla="*/ 86 w 141"/>
                  <a:gd name="T119" fmla="*/ 51 h 202"/>
                  <a:gd name="T120" fmla="*/ 78 w 141"/>
                  <a:gd name="T121" fmla="*/ 8 h 202"/>
                  <a:gd name="T122" fmla="*/ 24 w 141"/>
                  <a:gd name="T123" fmla="*/ 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1" h="202">
                    <a:moveTo>
                      <a:pt x="116" y="191"/>
                    </a:moveTo>
                    <a:cubicBezTo>
                      <a:pt x="115" y="189"/>
                      <a:pt x="114" y="187"/>
                      <a:pt x="113" y="186"/>
                    </a:cubicBezTo>
                    <a:cubicBezTo>
                      <a:pt x="115" y="184"/>
                      <a:pt x="118" y="182"/>
                      <a:pt x="120" y="180"/>
                    </a:cubicBezTo>
                    <a:cubicBezTo>
                      <a:pt x="119" y="183"/>
                      <a:pt x="117" y="187"/>
                      <a:pt x="116" y="191"/>
                    </a:cubicBezTo>
                    <a:moveTo>
                      <a:pt x="53" y="187"/>
                    </a:moveTo>
                    <a:cubicBezTo>
                      <a:pt x="52" y="185"/>
                      <a:pt x="51" y="183"/>
                      <a:pt x="50" y="181"/>
                    </a:cubicBezTo>
                    <a:cubicBezTo>
                      <a:pt x="52" y="181"/>
                      <a:pt x="53" y="180"/>
                      <a:pt x="55" y="179"/>
                    </a:cubicBezTo>
                    <a:cubicBezTo>
                      <a:pt x="55" y="182"/>
                      <a:pt x="54" y="184"/>
                      <a:pt x="53" y="187"/>
                    </a:cubicBezTo>
                    <a:moveTo>
                      <a:pt x="58" y="195"/>
                    </a:moveTo>
                    <a:cubicBezTo>
                      <a:pt x="57" y="194"/>
                      <a:pt x="57" y="192"/>
                      <a:pt x="56" y="191"/>
                    </a:cubicBezTo>
                    <a:cubicBezTo>
                      <a:pt x="56" y="191"/>
                      <a:pt x="56" y="191"/>
                      <a:pt x="56" y="191"/>
                    </a:cubicBezTo>
                    <a:cubicBezTo>
                      <a:pt x="58" y="186"/>
                      <a:pt x="59" y="182"/>
                      <a:pt x="61" y="177"/>
                    </a:cubicBezTo>
                    <a:cubicBezTo>
                      <a:pt x="61" y="177"/>
                      <a:pt x="61" y="177"/>
                      <a:pt x="61" y="177"/>
                    </a:cubicBezTo>
                    <a:cubicBezTo>
                      <a:pt x="63" y="176"/>
                      <a:pt x="66" y="175"/>
                      <a:pt x="69" y="174"/>
                    </a:cubicBezTo>
                    <a:cubicBezTo>
                      <a:pt x="67" y="180"/>
                      <a:pt x="65" y="186"/>
                      <a:pt x="63" y="192"/>
                    </a:cubicBezTo>
                    <a:cubicBezTo>
                      <a:pt x="63" y="193"/>
                      <a:pt x="63" y="193"/>
                      <a:pt x="63" y="193"/>
                    </a:cubicBezTo>
                    <a:cubicBezTo>
                      <a:pt x="63" y="193"/>
                      <a:pt x="62" y="193"/>
                      <a:pt x="62" y="193"/>
                    </a:cubicBezTo>
                    <a:cubicBezTo>
                      <a:pt x="60" y="194"/>
                      <a:pt x="59" y="194"/>
                      <a:pt x="58" y="195"/>
                    </a:cubicBezTo>
                    <a:moveTo>
                      <a:pt x="119" y="197"/>
                    </a:moveTo>
                    <a:cubicBezTo>
                      <a:pt x="119" y="196"/>
                      <a:pt x="119" y="196"/>
                      <a:pt x="119" y="196"/>
                    </a:cubicBezTo>
                    <a:cubicBezTo>
                      <a:pt x="119" y="196"/>
                      <a:pt x="119" y="196"/>
                      <a:pt x="119" y="196"/>
                    </a:cubicBezTo>
                    <a:cubicBezTo>
                      <a:pt x="121" y="189"/>
                      <a:pt x="124" y="182"/>
                      <a:pt x="127" y="174"/>
                    </a:cubicBezTo>
                    <a:cubicBezTo>
                      <a:pt x="127" y="174"/>
                      <a:pt x="127" y="174"/>
                      <a:pt x="127" y="174"/>
                    </a:cubicBezTo>
                    <a:cubicBezTo>
                      <a:pt x="128" y="173"/>
                      <a:pt x="129" y="172"/>
                      <a:pt x="131" y="171"/>
                    </a:cubicBezTo>
                    <a:cubicBezTo>
                      <a:pt x="133" y="175"/>
                      <a:pt x="134" y="178"/>
                      <a:pt x="136" y="182"/>
                    </a:cubicBezTo>
                    <a:cubicBezTo>
                      <a:pt x="136" y="183"/>
                      <a:pt x="136" y="183"/>
                      <a:pt x="136" y="183"/>
                    </a:cubicBezTo>
                    <a:cubicBezTo>
                      <a:pt x="130" y="187"/>
                      <a:pt x="126" y="191"/>
                      <a:pt x="119" y="197"/>
                    </a:cubicBezTo>
                    <a:moveTo>
                      <a:pt x="95" y="179"/>
                    </a:moveTo>
                    <a:cubicBezTo>
                      <a:pt x="96" y="176"/>
                      <a:pt x="97" y="173"/>
                      <a:pt x="98" y="170"/>
                    </a:cubicBezTo>
                    <a:cubicBezTo>
                      <a:pt x="99" y="171"/>
                      <a:pt x="99" y="172"/>
                      <a:pt x="100" y="173"/>
                    </a:cubicBezTo>
                    <a:cubicBezTo>
                      <a:pt x="100" y="174"/>
                      <a:pt x="101" y="175"/>
                      <a:pt x="101" y="176"/>
                    </a:cubicBezTo>
                    <a:cubicBezTo>
                      <a:pt x="99" y="177"/>
                      <a:pt x="97" y="178"/>
                      <a:pt x="95" y="179"/>
                    </a:cubicBezTo>
                    <a:moveTo>
                      <a:pt x="68" y="191"/>
                    </a:moveTo>
                    <a:cubicBezTo>
                      <a:pt x="70" y="185"/>
                      <a:pt x="72" y="178"/>
                      <a:pt x="74" y="172"/>
                    </a:cubicBezTo>
                    <a:cubicBezTo>
                      <a:pt x="74" y="172"/>
                      <a:pt x="74" y="172"/>
                      <a:pt x="74" y="172"/>
                    </a:cubicBezTo>
                    <a:cubicBezTo>
                      <a:pt x="77" y="170"/>
                      <a:pt x="80" y="169"/>
                      <a:pt x="83" y="168"/>
                    </a:cubicBezTo>
                    <a:cubicBezTo>
                      <a:pt x="81" y="174"/>
                      <a:pt x="79" y="181"/>
                      <a:pt x="77" y="187"/>
                    </a:cubicBezTo>
                    <a:cubicBezTo>
                      <a:pt x="77" y="188"/>
                      <a:pt x="77" y="188"/>
                      <a:pt x="77" y="188"/>
                    </a:cubicBezTo>
                    <a:cubicBezTo>
                      <a:pt x="76" y="188"/>
                      <a:pt x="75" y="188"/>
                      <a:pt x="74" y="189"/>
                    </a:cubicBezTo>
                    <a:cubicBezTo>
                      <a:pt x="72" y="189"/>
                      <a:pt x="70" y="190"/>
                      <a:pt x="68" y="191"/>
                    </a:cubicBezTo>
                    <a:moveTo>
                      <a:pt x="82" y="185"/>
                    </a:moveTo>
                    <a:cubicBezTo>
                      <a:pt x="84" y="179"/>
                      <a:pt x="86" y="173"/>
                      <a:pt x="88" y="167"/>
                    </a:cubicBezTo>
                    <a:cubicBezTo>
                      <a:pt x="88" y="166"/>
                      <a:pt x="88" y="166"/>
                      <a:pt x="88" y="165"/>
                    </a:cubicBezTo>
                    <a:cubicBezTo>
                      <a:pt x="90" y="164"/>
                      <a:pt x="92" y="163"/>
                      <a:pt x="94" y="162"/>
                    </a:cubicBezTo>
                    <a:cubicBezTo>
                      <a:pt x="94" y="163"/>
                      <a:pt x="95" y="164"/>
                      <a:pt x="95" y="165"/>
                    </a:cubicBezTo>
                    <a:cubicBezTo>
                      <a:pt x="93" y="170"/>
                      <a:pt x="92" y="175"/>
                      <a:pt x="90" y="181"/>
                    </a:cubicBezTo>
                    <a:cubicBezTo>
                      <a:pt x="90" y="181"/>
                      <a:pt x="90" y="181"/>
                      <a:pt x="90" y="182"/>
                    </a:cubicBezTo>
                    <a:cubicBezTo>
                      <a:pt x="87" y="183"/>
                      <a:pt x="85" y="184"/>
                      <a:pt x="82" y="185"/>
                    </a:cubicBezTo>
                    <a:moveTo>
                      <a:pt x="118" y="146"/>
                    </a:moveTo>
                    <a:cubicBezTo>
                      <a:pt x="118" y="145"/>
                      <a:pt x="118" y="145"/>
                      <a:pt x="118" y="144"/>
                    </a:cubicBezTo>
                    <a:cubicBezTo>
                      <a:pt x="118" y="144"/>
                      <a:pt x="119" y="143"/>
                      <a:pt x="119" y="143"/>
                    </a:cubicBezTo>
                    <a:cubicBezTo>
                      <a:pt x="119" y="144"/>
                      <a:pt x="119" y="145"/>
                      <a:pt x="118" y="146"/>
                    </a:cubicBezTo>
                    <a:moveTo>
                      <a:pt x="124" y="155"/>
                    </a:moveTo>
                    <a:cubicBezTo>
                      <a:pt x="123" y="154"/>
                      <a:pt x="122" y="152"/>
                      <a:pt x="121" y="150"/>
                    </a:cubicBezTo>
                    <a:cubicBezTo>
                      <a:pt x="123" y="145"/>
                      <a:pt x="125" y="140"/>
                      <a:pt x="127" y="135"/>
                    </a:cubicBezTo>
                    <a:cubicBezTo>
                      <a:pt x="127" y="135"/>
                      <a:pt x="127" y="135"/>
                      <a:pt x="127" y="135"/>
                    </a:cubicBezTo>
                    <a:cubicBezTo>
                      <a:pt x="128" y="133"/>
                      <a:pt x="130" y="131"/>
                      <a:pt x="131" y="128"/>
                    </a:cubicBezTo>
                    <a:cubicBezTo>
                      <a:pt x="129" y="133"/>
                      <a:pt x="128" y="139"/>
                      <a:pt x="127" y="143"/>
                    </a:cubicBezTo>
                    <a:cubicBezTo>
                      <a:pt x="126" y="148"/>
                      <a:pt x="125" y="153"/>
                      <a:pt x="124" y="155"/>
                    </a:cubicBezTo>
                    <a:moveTo>
                      <a:pt x="131" y="148"/>
                    </a:moveTo>
                    <a:cubicBezTo>
                      <a:pt x="132" y="143"/>
                      <a:pt x="133" y="138"/>
                      <a:pt x="134" y="133"/>
                    </a:cubicBezTo>
                    <a:cubicBezTo>
                      <a:pt x="135" y="130"/>
                      <a:pt x="135" y="127"/>
                      <a:pt x="136" y="125"/>
                    </a:cubicBezTo>
                    <a:cubicBezTo>
                      <a:pt x="136" y="127"/>
                      <a:pt x="137" y="128"/>
                      <a:pt x="137" y="128"/>
                    </a:cubicBezTo>
                    <a:cubicBezTo>
                      <a:pt x="137" y="129"/>
                      <a:pt x="137" y="130"/>
                      <a:pt x="137" y="130"/>
                    </a:cubicBezTo>
                    <a:cubicBezTo>
                      <a:pt x="137" y="130"/>
                      <a:pt x="137" y="130"/>
                      <a:pt x="137" y="130"/>
                    </a:cubicBezTo>
                    <a:cubicBezTo>
                      <a:pt x="137" y="136"/>
                      <a:pt x="134" y="143"/>
                      <a:pt x="131" y="148"/>
                    </a:cubicBezTo>
                    <a:moveTo>
                      <a:pt x="133" y="119"/>
                    </a:moveTo>
                    <a:cubicBezTo>
                      <a:pt x="133" y="119"/>
                      <a:pt x="133" y="118"/>
                      <a:pt x="133" y="118"/>
                    </a:cubicBezTo>
                    <a:cubicBezTo>
                      <a:pt x="133" y="118"/>
                      <a:pt x="133" y="118"/>
                      <a:pt x="133" y="118"/>
                    </a:cubicBezTo>
                    <a:cubicBezTo>
                      <a:pt x="133" y="119"/>
                      <a:pt x="133" y="119"/>
                      <a:pt x="133" y="119"/>
                    </a:cubicBezTo>
                    <a:cubicBezTo>
                      <a:pt x="133" y="119"/>
                      <a:pt x="133" y="119"/>
                      <a:pt x="133" y="119"/>
                    </a:cubicBezTo>
                    <a:moveTo>
                      <a:pt x="95" y="122"/>
                    </a:moveTo>
                    <a:cubicBezTo>
                      <a:pt x="95" y="121"/>
                      <a:pt x="95" y="121"/>
                      <a:pt x="95" y="120"/>
                    </a:cubicBezTo>
                    <a:cubicBezTo>
                      <a:pt x="95" y="118"/>
                      <a:pt x="96" y="116"/>
                      <a:pt x="97" y="113"/>
                    </a:cubicBezTo>
                    <a:cubicBezTo>
                      <a:pt x="97" y="113"/>
                      <a:pt x="97" y="113"/>
                      <a:pt x="97" y="113"/>
                    </a:cubicBezTo>
                    <a:cubicBezTo>
                      <a:pt x="97" y="116"/>
                      <a:pt x="96" y="119"/>
                      <a:pt x="95" y="122"/>
                    </a:cubicBezTo>
                    <a:moveTo>
                      <a:pt x="39" y="115"/>
                    </a:moveTo>
                    <a:cubicBezTo>
                      <a:pt x="39" y="115"/>
                      <a:pt x="38" y="115"/>
                      <a:pt x="38" y="115"/>
                    </a:cubicBezTo>
                    <a:cubicBezTo>
                      <a:pt x="37" y="115"/>
                      <a:pt x="36" y="115"/>
                      <a:pt x="35" y="115"/>
                    </a:cubicBezTo>
                    <a:cubicBezTo>
                      <a:pt x="36" y="112"/>
                      <a:pt x="36" y="109"/>
                      <a:pt x="37" y="106"/>
                    </a:cubicBezTo>
                    <a:cubicBezTo>
                      <a:pt x="40" y="106"/>
                      <a:pt x="43" y="106"/>
                      <a:pt x="45" y="105"/>
                    </a:cubicBezTo>
                    <a:cubicBezTo>
                      <a:pt x="44" y="108"/>
                      <a:pt x="43" y="112"/>
                      <a:pt x="42" y="115"/>
                    </a:cubicBezTo>
                    <a:cubicBezTo>
                      <a:pt x="41" y="115"/>
                      <a:pt x="40" y="115"/>
                      <a:pt x="39" y="115"/>
                    </a:cubicBezTo>
                    <a:moveTo>
                      <a:pt x="31" y="113"/>
                    </a:moveTo>
                    <a:cubicBezTo>
                      <a:pt x="29" y="113"/>
                      <a:pt x="28" y="112"/>
                      <a:pt x="26" y="110"/>
                    </a:cubicBezTo>
                    <a:cubicBezTo>
                      <a:pt x="24" y="108"/>
                      <a:pt x="23" y="105"/>
                      <a:pt x="21" y="103"/>
                    </a:cubicBezTo>
                    <a:cubicBezTo>
                      <a:pt x="23" y="104"/>
                      <a:pt x="25" y="105"/>
                      <a:pt x="28" y="105"/>
                    </a:cubicBezTo>
                    <a:cubicBezTo>
                      <a:pt x="29" y="106"/>
                      <a:pt x="31" y="106"/>
                      <a:pt x="33" y="106"/>
                    </a:cubicBezTo>
                    <a:cubicBezTo>
                      <a:pt x="32" y="108"/>
                      <a:pt x="31" y="111"/>
                      <a:pt x="31" y="113"/>
                    </a:cubicBezTo>
                    <a:moveTo>
                      <a:pt x="92" y="114"/>
                    </a:moveTo>
                    <a:cubicBezTo>
                      <a:pt x="92" y="114"/>
                      <a:pt x="91" y="113"/>
                      <a:pt x="91" y="112"/>
                    </a:cubicBezTo>
                    <a:cubicBezTo>
                      <a:pt x="90" y="112"/>
                      <a:pt x="89" y="111"/>
                      <a:pt x="89" y="111"/>
                    </a:cubicBezTo>
                    <a:cubicBezTo>
                      <a:pt x="90" y="108"/>
                      <a:pt x="91" y="106"/>
                      <a:pt x="92" y="103"/>
                    </a:cubicBezTo>
                    <a:cubicBezTo>
                      <a:pt x="93" y="104"/>
                      <a:pt x="94" y="105"/>
                      <a:pt x="95" y="106"/>
                    </a:cubicBezTo>
                    <a:cubicBezTo>
                      <a:pt x="95" y="106"/>
                      <a:pt x="95" y="106"/>
                      <a:pt x="95" y="106"/>
                    </a:cubicBezTo>
                    <a:cubicBezTo>
                      <a:pt x="94" y="109"/>
                      <a:pt x="93" y="112"/>
                      <a:pt x="92" y="114"/>
                    </a:cubicBezTo>
                    <a:moveTo>
                      <a:pt x="47" y="114"/>
                    </a:moveTo>
                    <a:cubicBezTo>
                      <a:pt x="48" y="111"/>
                      <a:pt x="49" y="107"/>
                      <a:pt x="50" y="104"/>
                    </a:cubicBezTo>
                    <a:cubicBezTo>
                      <a:pt x="53" y="103"/>
                      <a:pt x="55" y="103"/>
                      <a:pt x="58" y="102"/>
                    </a:cubicBezTo>
                    <a:cubicBezTo>
                      <a:pt x="57" y="105"/>
                      <a:pt x="56" y="108"/>
                      <a:pt x="54" y="112"/>
                    </a:cubicBezTo>
                    <a:cubicBezTo>
                      <a:pt x="52" y="112"/>
                      <a:pt x="49" y="113"/>
                      <a:pt x="47" y="114"/>
                    </a:cubicBezTo>
                    <a:moveTo>
                      <a:pt x="85" y="109"/>
                    </a:moveTo>
                    <a:cubicBezTo>
                      <a:pt x="84" y="108"/>
                      <a:pt x="82" y="108"/>
                      <a:pt x="80" y="107"/>
                    </a:cubicBezTo>
                    <a:cubicBezTo>
                      <a:pt x="81" y="105"/>
                      <a:pt x="82" y="102"/>
                      <a:pt x="83" y="99"/>
                    </a:cubicBezTo>
                    <a:cubicBezTo>
                      <a:pt x="85" y="99"/>
                      <a:pt x="87" y="100"/>
                      <a:pt x="88" y="100"/>
                    </a:cubicBezTo>
                    <a:cubicBezTo>
                      <a:pt x="87" y="103"/>
                      <a:pt x="86" y="106"/>
                      <a:pt x="85" y="109"/>
                    </a:cubicBezTo>
                    <a:moveTo>
                      <a:pt x="60" y="110"/>
                    </a:moveTo>
                    <a:cubicBezTo>
                      <a:pt x="61" y="107"/>
                      <a:pt x="62" y="104"/>
                      <a:pt x="63" y="101"/>
                    </a:cubicBezTo>
                    <a:cubicBezTo>
                      <a:pt x="63" y="100"/>
                      <a:pt x="63" y="100"/>
                      <a:pt x="63" y="100"/>
                    </a:cubicBezTo>
                    <a:cubicBezTo>
                      <a:pt x="64" y="100"/>
                      <a:pt x="64" y="100"/>
                      <a:pt x="65" y="100"/>
                    </a:cubicBezTo>
                    <a:cubicBezTo>
                      <a:pt x="67" y="99"/>
                      <a:pt x="69" y="99"/>
                      <a:pt x="71" y="98"/>
                    </a:cubicBezTo>
                    <a:cubicBezTo>
                      <a:pt x="70" y="101"/>
                      <a:pt x="69" y="105"/>
                      <a:pt x="67" y="108"/>
                    </a:cubicBezTo>
                    <a:cubicBezTo>
                      <a:pt x="65" y="108"/>
                      <a:pt x="62" y="109"/>
                      <a:pt x="60" y="110"/>
                    </a:cubicBezTo>
                    <a:moveTo>
                      <a:pt x="72" y="107"/>
                    </a:moveTo>
                    <a:cubicBezTo>
                      <a:pt x="73" y="104"/>
                      <a:pt x="74" y="101"/>
                      <a:pt x="76" y="98"/>
                    </a:cubicBezTo>
                    <a:cubicBezTo>
                      <a:pt x="76" y="98"/>
                      <a:pt x="76" y="98"/>
                      <a:pt x="76" y="98"/>
                    </a:cubicBezTo>
                    <a:cubicBezTo>
                      <a:pt x="77" y="98"/>
                      <a:pt x="78" y="98"/>
                      <a:pt x="79" y="98"/>
                    </a:cubicBezTo>
                    <a:cubicBezTo>
                      <a:pt x="78" y="101"/>
                      <a:pt x="77" y="104"/>
                      <a:pt x="76" y="107"/>
                    </a:cubicBezTo>
                    <a:cubicBezTo>
                      <a:pt x="75" y="107"/>
                      <a:pt x="75" y="107"/>
                      <a:pt x="75" y="107"/>
                    </a:cubicBezTo>
                    <a:cubicBezTo>
                      <a:pt x="74" y="107"/>
                      <a:pt x="73" y="107"/>
                      <a:pt x="72" y="107"/>
                    </a:cubicBezTo>
                    <a:moveTo>
                      <a:pt x="30" y="74"/>
                    </a:moveTo>
                    <a:cubicBezTo>
                      <a:pt x="28" y="72"/>
                      <a:pt x="27" y="70"/>
                      <a:pt x="26" y="67"/>
                    </a:cubicBezTo>
                    <a:cubicBezTo>
                      <a:pt x="26" y="67"/>
                      <a:pt x="26" y="67"/>
                      <a:pt x="26" y="67"/>
                    </a:cubicBezTo>
                    <a:cubicBezTo>
                      <a:pt x="26" y="64"/>
                      <a:pt x="28" y="61"/>
                      <a:pt x="31" y="57"/>
                    </a:cubicBezTo>
                    <a:cubicBezTo>
                      <a:pt x="33" y="56"/>
                      <a:pt x="34" y="54"/>
                      <a:pt x="36" y="53"/>
                    </a:cubicBezTo>
                    <a:cubicBezTo>
                      <a:pt x="35" y="56"/>
                      <a:pt x="34" y="59"/>
                      <a:pt x="33" y="62"/>
                    </a:cubicBezTo>
                    <a:cubicBezTo>
                      <a:pt x="32" y="67"/>
                      <a:pt x="31" y="71"/>
                      <a:pt x="30" y="74"/>
                    </a:cubicBezTo>
                    <a:moveTo>
                      <a:pt x="38" y="77"/>
                    </a:moveTo>
                    <a:cubicBezTo>
                      <a:pt x="36" y="77"/>
                      <a:pt x="35" y="77"/>
                      <a:pt x="34" y="76"/>
                    </a:cubicBezTo>
                    <a:cubicBezTo>
                      <a:pt x="34" y="73"/>
                      <a:pt x="36" y="68"/>
                      <a:pt x="38" y="63"/>
                    </a:cubicBezTo>
                    <a:cubicBezTo>
                      <a:pt x="39" y="58"/>
                      <a:pt x="41" y="52"/>
                      <a:pt x="42" y="49"/>
                    </a:cubicBezTo>
                    <a:cubicBezTo>
                      <a:pt x="45" y="48"/>
                      <a:pt x="48" y="46"/>
                      <a:pt x="51" y="45"/>
                    </a:cubicBezTo>
                    <a:cubicBezTo>
                      <a:pt x="49" y="49"/>
                      <a:pt x="46" y="54"/>
                      <a:pt x="45" y="58"/>
                    </a:cubicBezTo>
                    <a:cubicBezTo>
                      <a:pt x="44" y="59"/>
                      <a:pt x="44" y="60"/>
                      <a:pt x="45" y="60"/>
                    </a:cubicBezTo>
                    <a:cubicBezTo>
                      <a:pt x="44" y="61"/>
                      <a:pt x="44" y="61"/>
                      <a:pt x="43" y="61"/>
                    </a:cubicBezTo>
                    <a:cubicBezTo>
                      <a:pt x="41" y="63"/>
                      <a:pt x="39" y="64"/>
                      <a:pt x="38" y="66"/>
                    </a:cubicBezTo>
                    <a:cubicBezTo>
                      <a:pt x="37" y="67"/>
                      <a:pt x="36" y="69"/>
                      <a:pt x="36" y="72"/>
                    </a:cubicBezTo>
                    <a:cubicBezTo>
                      <a:pt x="36" y="73"/>
                      <a:pt x="36" y="74"/>
                      <a:pt x="37" y="75"/>
                    </a:cubicBezTo>
                    <a:cubicBezTo>
                      <a:pt x="37" y="76"/>
                      <a:pt x="37" y="77"/>
                      <a:pt x="38" y="77"/>
                    </a:cubicBezTo>
                    <a:moveTo>
                      <a:pt x="49" y="58"/>
                    </a:moveTo>
                    <a:cubicBezTo>
                      <a:pt x="51" y="53"/>
                      <a:pt x="54" y="48"/>
                      <a:pt x="56" y="43"/>
                    </a:cubicBezTo>
                    <a:cubicBezTo>
                      <a:pt x="57" y="43"/>
                      <a:pt x="57" y="43"/>
                      <a:pt x="57" y="43"/>
                    </a:cubicBezTo>
                    <a:cubicBezTo>
                      <a:pt x="59" y="42"/>
                      <a:pt x="61" y="41"/>
                      <a:pt x="63" y="41"/>
                    </a:cubicBezTo>
                    <a:cubicBezTo>
                      <a:pt x="61" y="45"/>
                      <a:pt x="59" y="50"/>
                      <a:pt x="57" y="55"/>
                    </a:cubicBezTo>
                    <a:cubicBezTo>
                      <a:pt x="54" y="56"/>
                      <a:pt x="52" y="57"/>
                      <a:pt x="49" y="58"/>
                    </a:cubicBezTo>
                    <a:moveTo>
                      <a:pt x="73" y="50"/>
                    </a:moveTo>
                    <a:cubicBezTo>
                      <a:pt x="75" y="46"/>
                      <a:pt x="77" y="43"/>
                      <a:pt x="78" y="39"/>
                    </a:cubicBezTo>
                    <a:cubicBezTo>
                      <a:pt x="79" y="42"/>
                      <a:pt x="81" y="45"/>
                      <a:pt x="82" y="47"/>
                    </a:cubicBezTo>
                    <a:cubicBezTo>
                      <a:pt x="80" y="48"/>
                      <a:pt x="77" y="49"/>
                      <a:pt x="73" y="50"/>
                    </a:cubicBezTo>
                    <a:moveTo>
                      <a:pt x="62" y="53"/>
                    </a:moveTo>
                    <a:cubicBezTo>
                      <a:pt x="64" y="48"/>
                      <a:pt x="66" y="44"/>
                      <a:pt x="69" y="39"/>
                    </a:cubicBezTo>
                    <a:cubicBezTo>
                      <a:pt x="70" y="39"/>
                      <a:pt x="72" y="39"/>
                      <a:pt x="74" y="39"/>
                    </a:cubicBezTo>
                    <a:cubicBezTo>
                      <a:pt x="72" y="42"/>
                      <a:pt x="70" y="46"/>
                      <a:pt x="68" y="50"/>
                    </a:cubicBezTo>
                    <a:cubicBezTo>
                      <a:pt x="68" y="51"/>
                      <a:pt x="68" y="51"/>
                      <a:pt x="68" y="51"/>
                    </a:cubicBezTo>
                    <a:cubicBezTo>
                      <a:pt x="66" y="52"/>
                      <a:pt x="64" y="52"/>
                      <a:pt x="62" y="53"/>
                    </a:cubicBezTo>
                    <a:moveTo>
                      <a:pt x="84" y="41"/>
                    </a:moveTo>
                    <a:cubicBezTo>
                      <a:pt x="83" y="39"/>
                      <a:pt x="82" y="37"/>
                      <a:pt x="81" y="35"/>
                    </a:cubicBezTo>
                    <a:cubicBezTo>
                      <a:pt x="81" y="29"/>
                      <a:pt x="80" y="23"/>
                      <a:pt x="80" y="17"/>
                    </a:cubicBezTo>
                    <a:cubicBezTo>
                      <a:pt x="81" y="20"/>
                      <a:pt x="83" y="23"/>
                      <a:pt x="84" y="25"/>
                    </a:cubicBezTo>
                    <a:cubicBezTo>
                      <a:pt x="85" y="26"/>
                      <a:pt x="85" y="26"/>
                      <a:pt x="85" y="26"/>
                    </a:cubicBezTo>
                    <a:cubicBezTo>
                      <a:pt x="84" y="31"/>
                      <a:pt x="84" y="36"/>
                      <a:pt x="84" y="41"/>
                    </a:cubicBezTo>
                    <a:moveTo>
                      <a:pt x="35" y="102"/>
                    </a:moveTo>
                    <a:cubicBezTo>
                      <a:pt x="33" y="102"/>
                      <a:pt x="31" y="102"/>
                      <a:pt x="29" y="101"/>
                    </a:cubicBezTo>
                    <a:cubicBezTo>
                      <a:pt x="20" y="99"/>
                      <a:pt x="15" y="94"/>
                      <a:pt x="11" y="89"/>
                    </a:cubicBezTo>
                    <a:cubicBezTo>
                      <a:pt x="8" y="84"/>
                      <a:pt x="6" y="79"/>
                      <a:pt x="5" y="77"/>
                    </a:cubicBezTo>
                    <a:cubicBezTo>
                      <a:pt x="5" y="75"/>
                      <a:pt x="4" y="72"/>
                      <a:pt x="4" y="70"/>
                    </a:cubicBezTo>
                    <a:cubicBezTo>
                      <a:pt x="4" y="59"/>
                      <a:pt x="10" y="46"/>
                      <a:pt x="16" y="39"/>
                    </a:cubicBezTo>
                    <a:cubicBezTo>
                      <a:pt x="16" y="39"/>
                      <a:pt x="17" y="38"/>
                      <a:pt x="17" y="37"/>
                    </a:cubicBezTo>
                    <a:cubicBezTo>
                      <a:pt x="17" y="37"/>
                      <a:pt x="17" y="37"/>
                      <a:pt x="17" y="37"/>
                    </a:cubicBezTo>
                    <a:cubicBezTo>
                      <a:pt x="17" y="37"/>
                      <a:pt x="17" y="37"/>
                      <a:pt x="17" y="37"/>
                    </a:cubicBezTo>
                    <a:cubicBezTo>
                      <a:pt x="17" y="37"/>
                      <a:pt x="17" y="37"/>
                      <a:pt x="17" y="37"/>
                    </a:cubicBezTo>
                    <a:cubicBezTo>
                      <a:pt x="17" y="37"/>
                      <a:pt x="17" y="37"/>
                      <a:pt x="17" y="37"/>
                    </a:cubicBezTo>
                    <a:cubicBezTo>
                      <a:pt x="17" y="37"/>
                      <a:pt x="17" y="37"/>
                      <a:pt x="17" y="37"/>
                    </a:cubicBezTo>
                    <a:cubicBezTo>
                      <a:pt x="16" y="36"/>
                      <a:pt x="16" y="36"/>
                      <a:pt x="16" y="36"/>
                    </a:cubicBezTo>
                    <a:cubicBezTo>
                      <a:pt x="16" y="35"/>
                      <a:pt x="14" y="32"/>
                      <a:pt x="12" y="27"/>
                    </a:cubicBezTo>
                    <a:cubicBezTo>
                      <a:pt x="11" y="24"/>
                      <a:pt x="9" y="21"/>
                      <a:pt x="6" y="18"/>
                    </a:cubicBezTo>
                    <a:cubicBezTo>
                      <a:pt x="12" y="14"/>
                      <a:pt x="16" y="10"/>
                      <a:pt x="21" y="6"/>
                    </a:cubicBezTo>
                    <a:cubicBezTo>
                      <a:pt x="25" y="12"/>
                      <a:pt x="29" y="19"/>
                      <a:pt x="33" y="27"/>
                    </a:cubicBezTo>
                    <a:cubicBezTo>
                      <a:pt x="33" y="27"/>
                      <a:pt x="34" y="28"/>
                      <a:pt x="35" y="28"/>
                    </a:cubicBezTo>
                    <a:cubicBezTo>
                      <a:pt x="35" y="28"/>
                      <a:pt x="35" y="28"/>
                      <a:pt x="36" y="28"/>
                    </a:cubicBezTo>
                    <a:cubicBezTo>
                      <a:pt x="36" y="27"/>
                      <a:pt x="37" y="27"/>
                      <a:pt x="37" y="26"/>
                    </a:cubicBezTo>
                    <a:cubicBezTo>
                      <a:pt x="45" y="22"/>
                      <a:pt x="64" y="15"/>
                      <a:pt x="75" y="13"/>
                    </a:cubicBezTo>
                    <a:cubicBezTo>
                      <a:pt x="76" y="20"/>
                      <a:pt x="76" y="27"/>
                      <a:pt x="77" y="34"/>
                    </a:cubicBezTo>
                    <a:cubicBezTo>
                      <a:pt x="76" y="34"/>
                      <a:pt x="76" y="34"/>
                      <a:pt x="76" y="34"/>
                    </a:cubicBezTo>
                    <a:cubicBezTo>
                      <a:pt x="67" y="34"/>
                      <a:pt x="54" y="38"/>
                      <a:pt x="43" y="44"/>
                    </a:cubicBezTo>
                    <a:cubicBezTo>
                      <a:pt x="42" y="45"/>
                      <a:pt x="41" y="45"/>
                      <a:pt x="40" y="46"/>
                    </a:cubicBezTo>
                    <a:cubicBezTo>
                      <a:pt x="39" y="46"/>
                      <a:pt x="39" y="46"/>
                      <a:pt x="39" y="46"/>
                    </a:cubicBezTo>
                    <a:cubicBezTo>
                      <a:pt x="35" y="49"/>
                      <a:pt x="31" y="51"/>
                      <a:pt x="28" y="54"/>
                    </a:cubicBezTo>
                    <a:cubicBezTo>
                      <a:pt x="25" y="58"/>
                      <a:pt x="22" y="62"/>
                      <a:pt x="22" y="67"/>
                    </a:cubicBezTo>
                    <a:cubicBezTo>
                      <a:pt x="22" y="68"/>
                      <a:pt x="22" y="68"/>
                      <a:pt x="22" y="68"/>
                    </a:cubicBezTo>
                    <a:cubicBezTo>
                      <a:pt x="23" y="73"/>
                      <a:pt x="25" y="76"/>
                      <a:pt x="29" y="79"/>
                    </a:cubicBezTo>
                    <a:cubicBezTo>
                      <a:pt x="29" y="79"/>
                      <a:pt x="29" y="79"/>
                      <a:pt x="29" y="79"/>
                    </a:cubicBezTo>
                    <a:cubicBezTo>
                      <a:pt x="29" y="79"/>
                      <a:pt x="30" y="80"/>
                      <a:pt x="30" y="80"/>
                    </a:cubicBezTo>
                    <a:cubicBezTo>
                      <a:pt x="31" y="80"/>
                      <a:pt x="31" y="80"/>
                      <a:pt x="31" y="80"/>
                    </a:cubicBezTo>
                    <a:cubicBezTo>
                      <a:pt x="34" y="81"/>
                      <a:pt x="38" y="82"/>
                      <a:pt x="41" y="82"/>
                    </a:cubicBezTo>
                    <a:cubicBezTo>
                      <a:pt x="43" y="82"/>
                      <a:pt x="46" y="82"/>
                      <a:pt x="48" y="81"/>
                    </a:cubicBezTo>
                    <a:cubicBezTo>
                      <a:pt x="58" y="79"/>
                      <a:pt x="68" y="73"/>
                      <a:pt x="77" y="72"/>
                    </a:cubicBezTo>
                    <a:cubicBezTo>
                      <a:pt x="81" y="72"/>
                      <a:pt x="84" y="71"/>
                      <a:pt x="87" y="71"/>
                    </a:cubicBezTo>
                    <a:cubicBezTo>
                      <a:pt x="92" y="71"/>
                      <a:pt x="97" y="72"/>
                      <a:pt x="101" y="74"/>
                    </a:cubicBezTo>
                    <a:cubicBezTo>
                      <a:pt x="106" y="77"/>
                      <a:pt x="110" y="80"/>
                      <a:pt x="115" y="85"/>
                    </a:cubicBezTo>
                    <a:cubicBezTo>
                      <a:pt x="123" y="94"/>
                      <a:pt x="129" y="105"/>
                      <a:pt x="129" y="116"/>
                    </a:cubicBezTo>
                    <a:cubicBezTo>
                      <a:pt x="129" y="120"/>
                      <a:pt x="128" y="123"/>
                      <a:pt x="127" y="127"/>
                    </a:cubicBezTo>
                    <a:cubicBezTo>
                      <a:pt x="126" y="129"/>
                      <a:pt x="123" y="132"/>
                      <a:pt x="121" y="135"/>
                    </a:cubicBezTo>
                    <a:cubicBezTo>
                      <a:pt x="118" y="138"/>
                      <a:pt x="116" y="140"/>
                      <a:pt x="114" y="142"/>
                    </a:cubicBezTo>
                    <a:cubicBezTo>
                      <a:pt x="113" y="143"/>
                      <a:pt x="113" y="143"/>
                      <a:pt x="113" y="143"/>
                    </a:cubicBezTo>
                    <a:cubicBezTo>
                      <a:pt x="113" y="143"/>
                      <a:pt x="113" y="143"/>
                      <a:pt x="113" y="143"/>
                    </a:cubicBezTo>
                    <a:cubicBezTo>
                      <a:pt x="113" y="143"/>
                      <a:pt x="113" y="143"/>
                      <a:pt x="113" y="143"/>
                    </a:cubicBezTo>
                    <a:cubicBezTo>
                      <a:pt x="113" y="144"/>
                      <a:pt x="113" y="144"/>
                      <a:pt x="113" y="144"/>
                    </a:cubicBezTo>
                    <a:cubicBezTo>
                      <a:pt x="113" y="144"/>
                      <a:pt x="113" y="144"/>
                      <a:pt x="113" y="144"/>
                    </a:cubicBezTo>
                    <a:cubicBezTo>
                      <a:pt x="113" y="144"/>
                      <a:pt x="113" y="144"/>
                      <a:pt x="113" y="144"/>
                    </a:cubicBezTo>
                    <a:cubicBezTo>
                      <a:pt x="113" y="145"/>
                      <a:pt x="113" y="145"/>
                      <a:pt x="113" y="145"/>
                    </a:cubicBezTo>
                    <a:cubicBezTo>
                      <a:pt x="113" y="145"/>
                      <a:pt x="113" y="145"/>
                      <a:pt x="113" y="145"/>
                    </a:cubicBezTo>
                    <a:cubicBezTo>
                      <a:pt x="114" y="147"/>
                      <a:pt x="116" y="149"/>
                      <a:pt x="117" y="151"/>
                    </a:cubicBezTo>
                    <a:cubicBezTo>
                      <a:pt x="116" y="152"/>
                      <a:pt x="117" y="153"/>
                      <a:pt x="118" y="153"/>
                    </a:cubicBezTo>
                    <a:cubicBezTo>
                      <a:pt x="118" y="154"/>
                      <a:pt x="118" y="154"/>
                      <a:pt x="118" y="154"/>
                    </a:cubicBezTo>
                    <a:cubicBezTo>
                      <a:pt x="121" y="158"/>
                      <a:pt x="124" y="162"/>
                      <a:pt x="128" y="167"/>
                    </a:cubicBezTo>
                    <a:cubicBezTo>
                      <a:pt x="123" y="172"/>
                      <a:pt x="116" y="178"/>
                      <a:pt x="110" y="182"/>
                    </a:cubicBezTo>
                    <a:cubicBezTo>
                      <a:pt x="110" y="182"/>
                      <a:pt x="110" y="182"/>
                      <a:pt x="110" y="182"/>
                    </a:cubicBezTo>
                    <a:cubicBezTo>
                      <a:pt x="109" y="182"/>
                      <a:pt x="109" y="182"/>
                      <a:pt x="109" y="182"/>
                    </a:cubicBezTo>
                    <a:cubicBezTo>
                      <a:pt x="107" y="177"/>
                      <a:pt x="105" y="174"/>
                      <a:pt x="104" y="171"/>
                    </a:cubicBezTo>
                    <a:cubicBezTo>
                      <a:pt x="102" y="168"/>
                      <a:pt x="100" y="164"/>
                      <a:pt x="96" y="158"/>
                    </a:cubicBezTo>
                    <a:cubicBezTo>
                      <a:pt x="96" y="157"/>
                      <a:pt x="95" y="157"/>
                      <a:pt x="94" y="157"/>
                    </a:cubicBezTo>
                    <a:cubicBezTo>
                      <a:pt x="94" y="157"/>
                      <a:pt x="94" y="157"/>
                      <a:pt x="93" y="157"/>
                    </a:cubicBezTo>
                    <a:cubicBezTo>
                      <a:pt x="93" y="157"/>
                      <a:pt x="93" y="158"/>
                      <a:pt x="92" y="158"/>
                    </a:cubicBezTo>
                    <a:cubicBezTo>
                      <a:pt x="88" y="161"/>
                      <a:pt x="79" y="165"/>
                      <a:pt x="70" y="169"/>
                    </a:cubicBezTo>
                    <a:cubicBezTo>
                      <a:pt x="62" y="172"/>
                      <a:pt x="55" y="175"/>
                      <a:pt x="50" y="177"/>
                    </a:cubicBezTo>
                    <a:cubicBezTo>
                      <a:pt x="50" y="173"/>
                      <a:pt x="51" y="168"/>
                      <a:pt x="51" y="164"/>
                    </a:cubicBezTo>
                    <a:cubicBezTo>
                      <a:pt x="51" y="160"/>
                      <a:pt x="50" y="155"/>
                      <a:pt x="50" y="151"/>
                    </a:cubicBezTo>
                    <a:cubicBezTo>
                      <a:pt x="56" y="149"/>
                      <a:pt x="66" y="146"/>
                      <a:pt x="75" y="142"/>
                    </a:cubicBezTo>
                    <a:cubicBezTo>
                      <a:pt x="80" y="139"/>
                      <a:pt x="84" y="137"/>
                      <a:pt x="88" y="135"/>
                    </a:cubicBezTo>
                    <a:cubicBezTo>
                      <a:pt x="89" y="134"/>
                      <a:pt x="89" y="134"/>
                      <a:pt x="89" y="134"/>
                    </a:cubicBezTo>
                    <a:cubicBezTo>
                      <a:pt x="89" y="134"/>
                      <a:pt x="89" y="134"/>
                      <a:pt x="89" y="134"/>
                    </a:cubicBezTo>
                    <a:cubicBezTo>
                      <a:pt x="89" y="134"/>
                      <a:pt x="89" y="134"/>
                      <a:pt x="89" y="134"/>
                    </a:cubicBezTo>
                    <a:cubicBezTo>
                      <a:pt x="93" y="131"/>
                      <a:pt x="97" y="128"/>
                      <a:pt x="98" y="125"/>
                    </a:cubicBezTo>
                    <a:cubicBezTo>
                      <a:pt x="100" y="121"/>
                      <a:pt x="101" y="117"/>
                      <a:pt x="101" y="113"/>
                    </a:cubicBezTo>
                    <a:cubicBezTo>
                      <a:pt x="101" y="107"/>
                      <a:pt x="98" y="102"/>
                      <a:pt x="94" y="99"/>
                    </a:cubicBezTo>
                    <a:cubicBezTo>
                      <a:pt x="93" y="98"/>
                      <a:pt x="93" y="98"/>
                      <a:pt x="93" y="98"/>
                    </a:cubicBezTo>
                    <a:cubicBezTo>
                      <a:pt x="93" y="98"/>
                      <a:pt x="92" y="97"/>
                      <a:pt x="92" y="97"/>
                    </a:cubicBezTo>
                    <a:cubicBezTo>
                      <a:pt x="91" y="97"/>
                      <a:pt x="91" y="97"/>
                      <a:pt x="91" y="97"/>
                    </a:cubicBezTo>
                    <a:cubicBezTo>
                      <a:pt x="89" y="96"/>
                      <a:pt x="86" y="95"/>
                      <a:pt x="84" y="95"/>
                    </a:cubicBezTo>
                    <a:cubicBezTo>
                      <a:pt x="83" y="94"/>
                      <a:pt x="83" y="94"/>
                      <a:pt x="83" y="94"/>
                    </a:cubicBezTo>
                    <a:cubicBezTo>
                      <a:pt x="83" y="94"/>
                      <a:pt x="83" y="94"/>
                      <a:pt x="82" y="94"/>
                    </a:cubicBezTo>
                    <a:cubicBezTo>
                      <a:pt x="82" y="94"/>
                      <a:pt x="82" y="94"/>
                      <a:pt x="82" y="94"/>
                    </a:cubicBezTo>
                    <a:cubicBezTo>
                      <a:pt x="80" y="94"/>
                      <a:pt x="78" y="94"/>
                      <a:pt x="76" y="94"/>
                    </a:cubicBezTo>
                    <a:cubicBezTo>
                      <a:pt x="72" y="94"/>
                      <a:pt x="68" y="94"/>
                      <a:pt x="64" y="95"/>
                    </a:cubicBezTo>
                    <a:cubicBezTo>
                      <a:pt x="55" y="98"/>
                      <a:pt x="45" y="102"/>
                      <a:pt x="36" y="102"/>
                    </a:cubicBezTo>
                    <a:cubicBezTo>
                      <a:pt x="36" y="102"/>
                      <a:pt x="36" y="102"/>
                      <a:pt x="36" y="102"/>
                    </a:cubicBezTo>
                    <a:cubicBezTo>
                      <a:pt x="36" y="102"/>
                      <a:pt x="36" y="102"/>
                      <a:pt x="36" y="102"/>
                    </a:cubicBezTo>
                    <a:cubicBezTo>
                      <a:pt x="35" y="102"/>
                      <a:pt x="35" y="102"/>
                      <a:pt x="35" y="102"/>
                    </a:cubicBezTo>
                    <a:moveTo>
                      <a:pt x="21" y="0"/>
                    </a:moveTo>
                    <a:cubicBezTo>
                      <a:pt x="21" y="0"/>
                      <a:pt x="20" y="1"/>
                      <a:pt x="20" y="1"/>
                    </a:cubicBezTo>
                    <a:cubicBezTo>
                      <a:pt x="13" y="6"/>
                      <a:pt x="9" y="11"/>
                      <a:pt x="2" y="16"/>
                    </a:cubicBezTo>
                    <a:cubicBezTo>
                      <a:pt x="2" y="16"/>
                      <a:pt x="2" y="16"/>
                      <a:pt x="2" y="16"/>
                    </a:cubicBezTo>
                    <a:cubicBezTo>
                      <a:pt x="2" y="16"/>
                      <a:pt x="2" y="16"/>
                      <a:pt x="2" y="16"/>
                    </a:cubicBezTo>
                    <a:cubicBezTo>
                      <a:pt x="1" y="16"/>
                      <a:pt x="1" y="16"/>
                      <a:pt x="1" y="16"/>
                    </a:cubicBezTo>
                    <a:cubicBezTo>
                      <a:pt x="1" y="16"/>
                      <a:pt x="1" y="16"/>
                      <a:pt x="1" y="16"/>
                    </a:cubicBezTo>
                    <a:cubicBezTo>
                      <a:pt x="1" y="17"/>
                      <a:pt x="1" y="17"/>
                      <a:pt x="1" y="17"/>
                    </a:cubicBezTo>
                    <a:cubicBezTo>
                      <a:pt x="1" y="17"/>
                      <a:pt x="1" y="17"/>
                      <a:pt x="1" y="17"/>
                    </a:cubicBezTo>
                    <a:cubicBezTo>
                      <a:pt x="1" y="18"/>
                      <a:pt x="1" y="18"/>
                      <a:pt x="1" y="18"/>
                    </a:cubicBezTo>
                    <a:cubicBezTo>
                      <a:pt x="1" y="18"/>
                      <a:pt x="1" y="18"/>
                      <a:pt x="1" y="18"/>
                    </a:cubicBezTo>
                    <a:cubicBezTo>
                      <a:pt x="1" y="18"/>
                      <a:pt x="1" y="18"/>
                      <a:pt x="1" y="18"/>
                    </a:cubicBezTo>
                    <a:cubicBezTo>
                      <a:pt x="1" y="19"/>
                      <a:pt x="1" y="19"/>
                      <a:pt x="1" y="19"/>
                    </a:cubicBezTo>
                    <a:cubicBezTo>
                      <a:pt x="1" y="19"/>
                      <a:pt x="1" y="19"/>
                      <a:pt x="1" y="19"/>
                    </a:cubicBezTo>
                    <a:cubicBezTo>
                      <a:pt x="2" y="19"/>
                      <a:pt x="2" y="19"/>
                      <a:pt x="2" y="19"/>
                    </a:cubicBezTo>
                    <a:cubicBezTo>
                      <a:pt x="4" y="21"/>
                      <a:pt x="7" y="26"/>
                      <a:pt x="9" y="30"/>
                    </a:cubicBezTo>
                    <a:cubicBezTo>
                      <a:pt x="10" y="32"/>
                      <a:pt x="11" y="34"/>
                      <a:pt x="12" y="36"/>
                    </a:cubicBezTo>
                    <a:cubicBezTo>
                      <a:pt x="12" y="36"/>
                      <a:pt x="12" y="37"/>
                      <a:pt x="12" y="37"/>
                    </a:cubicBezTo>
                    <a:cubicBezTo>
                      <a:pt x="6" y="45"/>
                      <a:pt x="0" y="58"/>
                      <a:pt x="0" y="70"/>
                    </a:cubicBezTo>
                    <a:cubicBezTo>
                      <a:pt x="0" y="73"/>
                      <a:pt x="0" y="75"/>
                      <a:pt x="1" y="78"/>
                    </a:cubicBezTo>
                    <a:cubicBezTo>
                      <a:pt x="2" y="80"/>
                      <a:pt x="4" y="86"/>
                      <a:pt x="8" y="92"/>
                    </a:cubicBezTo>
                    <a:cubicBezTo>
                      <a:pt x="8" y="92"/>
                      <a:pt x="8" y="92"/>
                      <a:pt x="9" y="93"/>
                    </a:cubicBezTo>
                    <a:cubicBezTo>
                      <a:pt x="9" y="93"/>
                      <a:pt x="9" y="94"/>
                      <a:pt x="9" y="94"/>
                    </a:cubicBezTo>
                    <a:cubicBezTo>
                      <a:pt x="14" y="101"/>
                      <a:pt x="17" y="105"/>
                      <a:pt x="22" y="111"/>
                    </a:cubicBezTo>
                    <a:cubicBezTo>
                      <a:pt x="22" y="111"/>
                      <a:pt x="22" y="112"/>
                      <a:pt x="22" y="112"/>
                    </a:cubicBezTo>
                    <a:cubicBezTo>
                      <a:pt x="22" y="112"/>
                      <a:pt x="23" y="113"/>
                      <a:pt x="23" y="113"/>
                    </a:cubicBezTo>
                    <a:cubicBezTo>
                      <a:pt x="24" y="114"/>
                      <a:pt x="24" y="114"/>
                      <a:pt x="24" y="114"/>
                    </a:cubicBezTo>
                    <a:cubicBezTo>
                      <a:pt x="24" y="114"/>
                      <a:pt x="24" y="114"/>
                      <a:pt x="25" y="114"/>
                    </a:cubicBezTo>
                    <a:cubicBezTo>
                      <a:pt x="26" y="116"/>
                      <a:pt x="28" y="117"/>
                      <a:pt x="30" y="118"/>
                    </a:cubicBezTo>
                    <a:cubicBezTo>
                      <a:pt x="30" y="118"/>
                      <a:pt x="31" y="119"/>
                      <a:pt x="31" y="119"/>
                    </a:cubicBezTo>
                    <a:cubicBezTo>
                      <a:pt x="32" y="119"/>
                      <a:pt x="32" y="119"/>
                      <a:pt x="32" y="119"/>
                    </a:cubicBezTo>
                    <a:cubicBezTo>
                      <a:pt x="32" y="119"/>
                      <a:pt x="33" y="119"/>
                      <a:pt x="33" y="119"/>
                    </a:cubicBezTo>
                    <a:cubicBezTo>
                      <a:pt x="35" y="119"/>
                      <a:pt x="37" y="119"/>
                      <a:pt x="38" y="119"/>
                    </a:cubicBezTo>
                    <a:cubicBezTo>
                      <a:pt x="38" y="119"/>
                      <a:pt x="38" y="119"/>
                      <a:pt x="38" y="119"/>
                    </a:cubicBezTo>
                    <a:cubicBezTo>
                      <a:pt x="45" y="119"/>
                      <a:pt x="51" y="117"/>
                      <a:pt x="57" y="115"/>
                    </a:cubicBezTo>
                    <a:cubicBezTo>
                      <a:pt x="63" y="113"/>
                      <a:pt x="70" y="111"/>
                      <a:pt x="75" y="111"/>
                    </a:cubicBezTo>
                    <a:cubicBezTo>
                      <a:pt x="75" y="111"/>
                      <a:pt x="75" y="111"/>
                      <a:pt x="75" y="111"/>
                    </a:cubicBezTo>
                    <a:cubicBezTo>
                      <a:pt x="76" y="111"/>
                      <a:pt x="76" y="111"/>
                      <a:pt x="76" y="111"/>
                    </a:cubicBezTo>
                    <a:cubicBezTo>
                      <a:pt x="77" y="112"/>
                      <a:pt x="77" y="112"/>
                      <a:pt x="77" y="112"/>
                    </a:cubicBezTo>
                    <a:cubicBezTo>
                      <a:pt x="77" y="112"/>
                      <a:pt x="77" y="112"/>
                      <a:pt x="77" y="112"/>
                    </a:cubicBezTo>
                    <a:cubicBezTo>
                      <a:pt x="78" y="112"/>
                      <a:pt x="78" y="112"/>
                      <a:pt x="78" y="111"/>
                    </a:cubicBezTo>
                    <a:cubicBezTo>
                      <a:pt x="81" y="112"/>
                      <a:pt x="82" y="112"/>
                      <a:pt x="84" y="113"/>
                    </a:cubicBezTo>
                    <a:cubicBezTo>
                      <a:pt x="84" y="114"/>
                      <a:pt x="85" y="114"/>
                      <a:pt x="85" y="115"/>
                    </a:cubicBezTo>
                    <a:cubicBezTo>
                      <a:pt x="85" y="115"/>
                      <a:pt x="86" y="115"/>
                      <a:pt x="86" y="115"/>
                    </a:cubicBezTo>
                    <a:cubicBezTo>
                      <a:pt x="86" y="115"/>
                      <a:pt x="86" y="115"/>
                      <a:pt x="87" y="115"/>
                    </a:cubicBezTo>
                    <a:cubicBezTo>
                      <a:pt x="88" y="115"/>
                      <a:pt x="88" y="115"/>
                      <a:pt x="88" y="115"/>
                    </a:cubicBezTo>
                    <a:cubicBezTo>
                      <a:pt x="89" y="117"/>
                      <a:pt x="90" y="118"/>
                      <a:pt x="90" y="120"/>
                    </a:cubicBezTo>
                    <a:cubicBezTo>
                      <a:pt x="90" y="120"/>
                      <a:pt x="90" y="120"/>
                      <a:pt x="90" y="120"/>
                    </a:cubicBezTo>
                    <a:cubicBezTo>
                      <a:pt x="90" y="121"/>
                      <a:pt x="90" y="121"/>
                      <a:pt x="90" y="122"/>
                    </a:cubicBezTo>
                    <a:cubicBezTo>
                      <a:pt x="90" y="122"/>
                      <a:pt x="90" y="122"/>
                      <a:pt x="90" y="122"/>
                    </a:cubicBezTo>
                    <a:cubicBezTo>
                      <a:pt x="90" y="125"/>
                      <a:pt x="89" y="128"/>
                      <a:pt x="87" y="130"/>
                    </a:cubicBezTo>
                    <a:cubicBezTo>
                      <a:pt x="75" y="138"/>
                      <a:pt x="55" y="146"/>
                      <a:pt x="47" y="147"/>
                    </a:cubicBezTo>
                    <a:cubicBezTo>
                      <a:pt x="46" y="147"/>
                      <a:pt x="45" y="148"/>
                      <a:pt x="45" y="150"/>
                    </a:cubicBezTo>
                    <a:cubicBezTo>
                      <a:pt x="46" y="154"/>
                      <a:pt x="46" y="159"/>
                      <a:pt x="46" y="164"/>
                    </a:cubicBezTo>
                    <a:cubicBezTo>
                      <a:pt x="46" y="169"/>
                      <a:pt x="46" y="174"/>
                      <a:pt x="45" y="179"/>
                    </a:cubicBezTo>
                    <a:cubicBezTo>
                      <a:pt x="45" y="179"/>
                      <a:pt x="45" y="180"/>
                      <a:pt x="45" y="181"/>
                    </a:cubicBezTo>
                    <a:cubicBezTo>
                      <a:pt x="49" y="187"/>
                      <a:pt x="52" y="193"/>
                      <a:pt x="55" y="198"/>
                    </a:cubicBezTo>
                    <a:cubicBezTo>
                      <a:pt x="56" y="199"/>
                      <a:pt x="56" y="199"/>
                      <a:pt x="56" y="199"/>
                    </a:cubicBezTo>
                    <a:cubicBezTo>
                      <a:pt x="56" y="199"/>
                      <a:pt x="56" y="199"/>
                      <a:pt x="56" y="199"/>
                    </a:cubicBezTo>
                    <a:cubicBezTo>
                      <a:pt x="56" y="199"/>
                      <a:pt x="56" y="199"/>
                      <a:pt x="56" y="199"/>
                    </a:cubicBezTo>
                    <a:cubicBezTo>
                      <a:pt x="56" y="199"/>
                      <a:pt x="56" y="199"/>
                      <a:pt x="56" y="199"/>
                    </a:cubicBezTo>
                    <a:cubicBezTo>
                      <a:pt x="57" y="199"/>
                      <a:pt x="57" y="199"/>
                      <a:pt x="57" y="199"/>
                    </a:cubicBezTo>
                    <a:cubicBezTo>
                      <a:pt x="57" y="199"/>
                      <a:pt x="57" y="199"/>
                      <a:pt x="57" y="199"/>
                    </a:cubicBezTo>
                    <a:cubicBezTo>
                      <a:pt x="57" y="199"/>
                      <a:pt x="57" y="199"/>
                      <a:pt x="57" y="199"/>
                    </a:cubicBezTo>
                    <a:cubicBezTo>
                      <a:pt x="58" y="199"/>
                      <a:pt x="58" y="199"/>
                      <a:pt x="58" y="199"/>
                    </a:cubicBezTo>
                    <a:cubicBezTo>
                      <a:pt x="58" y="199"/>
                      <a:pt x="58" y="199"/>
                      <a:pt x="58" y="199"/>
                    </a:cubicBezTo>
                    <a:cubicBezTo>
                      <a:pt x="58" y="199"/>
                      <a:pt x="58" y="199"/>
                      <a:pt x="58" y="199"/>
                    </a:cubicBezTo>
                    <a:cubicBezTo>
                      <a:pt x="58" y="199"/>
                      <a:pt x="58" y="199"/>
                      <a:pt x="58" y="199"/>
                    </a:cubicBezTo>
                    <a:cubicBezTo>
                      <a:pt x="58" y="199"/>
                      <a:pt x="59" y="199"/>
                      <a:pt x="60" y="198"/>
                    </a:cubicBezTo>
                    <a:cubicBezTo>
                      <a:pt x="64" y="197"/>
                      <a:pt x="72" y="194"/>
                      <a:pt x="81" y="191"/>
                    </a:cubicBezTo>
                    <a:cubicBezTo>
                      <a:pt x="89" y="187"/>
                      <a:pt x="97" y="183"/>
                      <a:pt x="103" y="179"/>
                    </a:cubicBezTo>
                    <a:cubicBezTo>
                      <a:pt x="104" y="182"/>
                      <a:pt x="106" y="184"/>
                      <a:pt x="107" y="187"/>
                    </a:cubicBezTo>
                    <a:cubicBezTo>
                      <a:pt x="108" y="188"/>
                      <a:pt x="108" y="188"/>
                      <a:pt x="109" y="188"/>
                    </a:cubicBezTo>
                    <a:cubicBezTo>
                      <a:pt x="109" y="188"/>
                      <a:pt x="109" y="188"/>
                      <a:pt x="109" y="188"/>
                    </a:cubicBezTo>
                    <a:cubicBezTo>
                      <a:pt x="112" y="192"/>
                      <a:pt x="114" y="196"/>
                      <a:pt x="116" y="200"/>
                    </a:cubicBezTo>
                    <a:cubicBezTo>
                      <a:pt x="116" y="201"/>
                      <a:pt x="117" y="201"/>
                      <a:pt x="118" y="201"/>
                    </a:cubicBezTo>
                    <a:cubicBezTo>
                      <a:pt x="118" y="201"/>
                      <a:pt x="118" y="201"/>
                      <a:pt x="118" y="201"/>
                    </a:cubicBezTo>
                    <a:cubicBezTo>
                      <a:pt x="118" y="201"/>
                      <a:pt x="119" y="202"/>
                      <a:pt x="119" y="202"/>
                    </a:cubicBezTo>
                    <a:cubicBezTo>
                      <a:pt x="120" y="202"/>
                      <a:pt x="120" y="201"/>
                      <a:pt x="120" y="201"/>
                    </a:cubicBezTo>
                    <a:cubicBezTo>
                      <a:pt x="129" y="195"/>
                      <a:pt x="133" y="190"/>
                      <a:pt x="140" y="185"/>
                    </a:cubicBezTo>
                    <a:cubicBezTo>
                      <a:pt x="141" y="184"/>
                      <a:pt x="141" y="183"/>
                      <a:pt x="140" y="182"/>
                    </a:cubicBezTo>
                    <a:cubicBezTo>
                      <a:pt x="140" y="182"/>
                      <a:pt x="140" y="182"/>
                      <a:pt x="140" y="182"/>
                    </a:cubicBezTo>
                    <a:cubicBezTo>
                      <a:pt x="140" y="182"/>
                      <a:pt x="140" y="181"/>
                      <a:pt x="140" y="181"/>
                    </a:cubicBezTo>
                    <a:cubicBezTo>
                      <a:pt x="138" y="176"/>
                      <a:pt x="136" y="172"/>
                      <a:pt x="134" y="168"/>
                    </a:cubicBezTo>
                    <a:cubicBezTo>
                      <a:pt x="134" y="167"/>
                      <a:pt x="134" y="167"/>
                      <a:pt x="133" y="166"/>
                    </a:cubicBezTo>
                    <a:cubicBezTo>
                      <a:pt x="131" y="163"/>
                      <a:pt x="129" y="161"/>
                      <a:pt x="127" y="159"/>
                    </a:cubicBezTo>
                    <a:cubicBezTo>
                      <a:pt x="134" y="152"/>
                      <a:pt x="140" y="142"/>
                      <a:pt x="141" y="131"/>
                    </a:cubicBezTo>
                    <a:cubicBezTo>
                      <a:pt x="141" y="131"/>
                      <a:pt x="141" y="131"/>
                      <a:pt x="141" y="131"/>
                    </a:cubicBezTo>
                    <a:cubicBezTo>
                      <a:pt x="141" y="130"/>
                      <a:pt x="141" y="130"/>
                      <a:pt x="141" y="130"/>
                    </a:cubicBezTo>
                    <a:cubicBezTo>
                      <a:pt x="141" y="130"/>
                      <a:pt x="141" y="130"/>
                      <a:pt x="141" y="130"/>
                    </a:cubicBezTo>
                    <a:cubicBezTo>
                      <a:pt x="141" y="130"/>
                      <a:pt x="141" y="130"/>
                      <a:pt x="141" y="130"/>
                    </a:cubicBezTo>
                    <a:cubicBezTo>
                      <a:pt x="141" y="130"/>
                      <a:pt x="139" y="117"/>
                      <a:pt x="128" y="97"/>
                    </a:cubicBezTo>
                    <a:cubicBezTo>
                      <a:pt x="128" y="97"/>
                      <a:pt x="128" y="97"/>
                      <a:pt x="128" y="97"/>
                    </a:cubicBezTo>
                    <a:cubicBezTo>
                      <a:pt x="125" y="91"/>
                      <a:pt x="122" y="86"/>
                      <a:pt x="118" y="82"/>
                    </a:cubicBezTo>
                    <a:cubicBezTo>
                      <a:pt x="113" y="77"/>
                      <a:pt x="108" y="73"/>
                      <a:pt x="103" y="71"/>
                    </a:cubicBezTo>
                    <a:cubicBezTo>
                      <a:pt x="98" y="68"/>
                      <a:pt x="93" y="67"/>
                      <a:pt x="87" y="67"/>
                    </a:cubicBezTo>
                    <a:cubicBezTo>
                      <a:pt x="87" y="67"/>
                      <a:pt x="87" y="67"/>
                      <a:pt x="87" y="67"/>
                    </a:cubicBezTo>
                    <a:cubicBezTo>
                      <a:pt x="84" y="67"/>
                      <a:pt x="80" y="67"/>
                      <a:pt x="77" y="68"/>
                    </a:cubicBezTo>
                    <a:cubicBezTo>
                      <a:pt x="66" y="69"/>
                      <a:pt x="57" y="75"/>
                      <a:pt x="47" y="77"/>
                    </a:cubicBezTo>
                    <a:cubicBezTo>
                      <a:pt x="46" y="77"/>
                      <a:pt x="45" y="77"/>
                      <a:pt x="44" y="77"/>
                    </a:cubicBezTo>
                    <a:cubicBezTo>
                      <a:pt x="44" y="77"/>
                      <a:pt x="44" y="77"/>
                      <a:pt x="44" y="77"/>
                    </a:cubicBezTo>
                    <a:cubicBezTo>
                      <a:pt x="43" y="77"/>
                      <a:pt x="43" y="76"/>
                      <a:pt x="42" y="76"/>
                    </a:cubicBezTo>
                    <a:cubicBezTo>
                      <a:pt x="41" y="75"/>
                      <a:pt x="41" y="74"/>
                      <a:pt x="40" y="73"/>
                    </a:cubicBezTo>
                    <a:cubicBezTo>
                      <a:pt x="40" y="73"/>
                      <a:pt x="40" y="72"/>
                      <a:pt x="40" y="72"/>
                    </a:cubicBezTo>
                    <a:cubicBezTo>
                      <a:pt x="40" y="71"/>
                      <a:pt x="40" y="70"/>
                      <a:pt x="41" y="68"/>
                    </a:cubicBezTo>
                    <a:cubicBezTo>
                      <a:pt x="43" y="66"/>
                      <a:pt x="46" y="64"/>
                      <a:pt x="50" y="62"/>
                    </a:cubicBezTo>
                    <a:cubicBezTo>
                      <a:pt x="56" y="59"/>
                      <a:pt x="64" y="57"/>
                      <a:pt x="71" y="55"/>
                    </a:cubicBezTo>
                    <a:cubicBezTo>
                      <a:pt x="78" y="53"/>
                      <a:pt x="83" y="51"/>
                      <a:pt x="85" y="51"/>
                    </a:cubicBezTo>
                    <a:cubicBezTo>
                      <a:pt x="85" y="51"/>
                      <a:pt x="85" y="51"/>
                      <a:pt x="85" y="51"/>
                    </a:cubicBezTo>
                    <a:cubicBezTo>
                      <a:pt x="86" y="51"/>
                      <a:pt x="86" y="51"/>
                      <a:pt x="86" y="51"/>
                    </a:cubicBezTo>
                    <a:cubicBezTo>
                      <a:pt x="86" y="51"/>
                      <a:pt x="86" y="51"/>
                      <a:pt x="86" y="51"/>
                    </a:cubicBezTo>
                    <a:cubicBezTo>
                      <a:pt x="87" y="51"/>
                      <a:pt x="88" y="50"/>
                      <a:pt x="88" y="49"/>
                    </a:cubicBezTo>
                    <a:cubicBezTo>
                      <a:pt x="88" y="41"/>
                      <a:pt x="89" y="33"/>
                      <a:pt x="89" y="25"/>
                    </a:cubicBezTo>
                    <a:cubicBezTo>
                      <a:pt x="89" y="25"/>
                      <a:pt x="89" y="24"/>
                      <a:pt x="88" y="24"/>
                    </a:cubicBezTo>
                    <a:cubicBezTo>
                      <a:pt x="88" y="23"/>
                      <a:pt x="88" y="23"/>
                      <a:pt x="88" y="23"/>
                    </a:cubicBezTo>
                    <a:cubicBezTo>
                      <a:pt x="86" y="19"/>
                      <a:pt x="83" y="14"/>
                      <a:pt x="80" y="9"/>
                    </a:cubicBezTo>
                    <a:cubicBezTo>
                      <a:pt x="80" y="8"/>
                      <a:pt x="79" y="8"/>
                      <a:pt x="78" y="8"/>
                    </a:cubicBezTo>
                    <a:cubicBezTo>
                      <a:pt x="78" y="8"/>
                      <a:pt x="78" y="8"/>
                      <a:pt x="77" y="8"/>
                    </a:cubicBezTo>
                    <a:cubicBezTo>
                      <a:pt x="77" y="9"/>
                      <a:pt x="77" y="9"/>
                      <a:pt x="77" y="9"/>
                    </a:cubicBezTo>
                    <a:cubicBezTo>
                      <a:pt x="77" y="9"/>
                      <a:pt x="77" y="9"/>
                      <a:pt x="77" y="9"/>
                    </a:cubicBezTo>
                    <a:cubicBezTo>
                      <a:pt x="66" y="10"/>
                      <a:pt x="45" y="17"/>
                      <a:pt x="36" y="22"/>
                    </a:cubicBezTo>
                    <a:cubicBezTo>
                      <a:pt x="32" y="15"/>
                      <a:pt x="28" y="9"/>
                      <a:pt x="24" y="3"/>
                    </a:cubicBezTo>
                    <a:cubicBezTo>
                      <a:pt x="24" y="2"/>
                      <a:pt x="24" y="2"/>
                      <a:pt x="24" y="2"/>
                    </a:cubicBezTo>
                    <a:cubicBezTo>
                      <a:pt x="24" y="2"/>
                      <a:pt x="23" y="2"/>
                      <a:pt x="23" y="1"/>
                    </a:cubicBezTo>
                    <a:cubicBezTo>
                      <a:pt x="23" y="1"/>
                      <a:pt x="22" y="0"/>
                      <a:pt x="21"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739"/>
              <p:cNvSpPr>
                <a:spLocks noEditPoints="1"/>
              </p:cNvSpPr>
              <p:nvPr/>
            </p:nvSpPr>
            <p:spPr bwMode="auto">
              <a:xfrm>
                <a:off x="4761" y="650"/>
                <a:ext cx="362" cy="220"/>
              </a:xfrm>
              <a:custGeom>
                <a:avLst/>
                <a:gdLst>
                  <a:gd name="T0" fmla="*/ 114 w 153"/>
                  <a:gd name="T1" fmla="*/ 13 h 93"/>
                  <a:gd name="T2" fmla="*/ 136 w 153"/>
                  <a:gd name="T3" fmla="*/ 7 h 93"/>
                  <a:gd name="T4" fmla="*/ 148 w 153"/>
                  <a:gd name="T5" fmla="*/ 5 h 93"/>
                  <a:gd name="T6" fmla="*/ 143 w 153"/>
                  <a:gd name="T7" fmla="*/ 38 h 93"/>
                  <a:gd name="T8" fmla="*/ 139 w 153"/>
                  <a:gd name="T9" fmla="*/ 36 h 93"/>
                  <a:gd name="T10" fmla="*/ 139 w 153"/>
                  <a:gd name="T11" fmla="*/ 18 h 93"/>
                  <a:gd name="T12" fmla="*/ 137 w 153"/>
                  <a:gd name="T13" fmla="*/ 19 h 93"/>
                  <a:gd name="T14" fmla="*/ 97 w 153"/>
                  <a:gd name="T15" fmla="*/ 66 h 93"/>
                  <a:gd name="T16" fmla="*/ 90 w 153"/>
                  <a:gd name="T17" fmla="*/ 71 h 93"/>
                  <a:gd name="T18" fmla="*/ 84 w 153"/>
                  <a:gd name="T19" fmla="*/ 68 h 93"/>
                  <a:gd name="T20" fmla="*/ 45 w 153"/>
                  <a:gd name="T21" fmla="*/ 48 h 93"/>
                  <a:gd name="T22" fmla="*/ 5 w 153"/>
                  <a:gd name="T23" fmla="*/ 87 h 93"/>
                  <a:gd name="T24" fmla="*/ 39 w 153"/>
                  <a:gd name="T25" fmla="*/ 44 h 93"/>
                  <a:gd name="T26" fmla="*/ 50 w 153"/>
                  <a:gd name="T27" fmla="*/ 43 h 93"/>
                  <a:gd name="T28" fmla="*/ 90 w 153"/>
                  <a:gd name="T29" fmla="*/ 63 h 93"/>
                  <a:gd name="T30" fmla="*/ 92 w 153"/>
                  <a:gd name="T31" fmla="*/ 63 h 93"/>
                  <a:gd name="T32" fmla="*/ 128 w 153"/>
                  <a:gd name="T33" fmla="*/ 22 h 93"/>
                  <a:gd name="T34" fmla="*/ 133 w 153"/>
                  <a:gd name="T35" fmla="*/ 15 h 93"/>
                  <a:gd name="T36" fmla="*/ 131 w 153"/>
                  <a:gd name="T37" fmla="*/ 14 h 93"/>
                  <a:gd name="T38" fmla="*/ 151 w 153"/>
                  <a:gd name="T39" fmla="*/ 0 h 93"/>
                  <a:gd name="T40" fmla="*/ 108 w 153"/>
                  <a:gd name="T41" fmla="*/ 9 h 93"/>
                  <a:gd name="T42" fmla="*/ 107 w 153"/>
                  <a:gd name="T43" fmla="*/ 12 h 93"/>
                  <a:gd name="T44" fmla="*/ 115 w 153"/>
                  <a:gd name="T45" fmla="*/ 18 h 93"/>
                  <a:gd name="T46" fmla="*/ 126 w 153"/>
                  <a:gd name="T47" fmla="*/ 18 h 93"/>
                  <a:gd name="T48" fmla="*/ 73 w 153"/>
                  <a:gd name="T49" fmla="*/ 50 h 93"/>
                  <a:gd name="T50" fmla="*/ 46 w 153"/>
                  <a:gd name="T51" fmla="*/ 37 h 93"/>
                  <a:gd name="T52" fmla="*/ 0 w 153"/>
                  <a:gd name="T53" fmla="*/ 80 h 93"/>
                  <a:gd name="T54" fmla="*/ 2 w 153"/>
                  <a:gd name="T55" fmla="*/ 91 h 93"/>
                  <a:gd name="T56" fmla="*/ 4 w 153"/>
                  <a:gd name="T57" fmla="*/ 93 h 93"/>
                  <a:gd name="T58" fmla="*/ 45 w 153"/>
                  <a:gd name="T59" fmla="*/ 52 h 93"/>
                  <a:gd name="T60" fmla="*/ 90 w 153"/>
                  <a:gd name="T61" fmla="*/ 74 h 93"/>
                  <a:gd name="T62" fmla="*/ 100 w 153"/>
                  <a:gd name="T63" fmla="*/ 69 h 93"/>
                  <a:gd name="T64" fmla="*/ 135 w 153"/>
                  <a:gd name="T65" fmla="*/ 36 h 93"/>
                  <a:gd name="T66" fmla="*/ 138 w 153"/>
                  <a:gd name="T67" fmla="*/ 40 h 93"/>
                  <a:gd name="T68" fmla="*/ 144 w 153"/>
                  <a:gd name="T69" fmla="*/ 43 h 93"/>
                  <a:gd name="T70" fmla="*/ 146 w 153"/>
                  <a:gd name="T71" fmla="*/ 42 h 93"/>
                  <a:gd name="T72" fmla="*/ 153 w 153"/>
                  <a:gd name="T73" fmla="*/ 3 h 93"/>
                  <a:gd name="T74" fmla="*/ 151 w 153"/>
                  <a:gd name="T75"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3" h="93">
                    <a:moveTo>
                      <a:pt x="116" y="14"/>
                    </a:moveTo>
                    <a:cubicBezTo>
                      <a:pt x="115" y="14"/>
                      <a:pt x="114" y="13"/>
                      <a:pt x="114" y="13"/>
                    </a:cubicBezTo>
                    <a:cubicBezTo>
                      <a:pt x="113" y="12"/>
                      <a:pt x="113" y="12"/>
                      <a:pt x="112" y="11"/>
                    </a:cubicBezTo>
                    <a:cubicBezTo>
                      <a:pt x="119" y="10"/>
                      <a:pt x="128" y="8"/>
                      <a:pt x="136" y="7"/>
                    </a:cubicBezTo>
                    <a:cubicBezTo>
                      <a:pt x="140" y="6"/>
                      <a:pt x="144" y="5"/>
                      <a:pt x="147" y="5"/>
                    </a:cubicBezTo>
                    <a:cubicBezTo>
                      <a:pt x="147" y="5"/>
                      <a:pt x="148" y="5"/>
                      <a:pt x="148" y="5"/>
                    </a:cubicBezTo>
                    <a:cubicBezTo>
                      <a:pt x="148" y="8"/>
                      <a:pt x="147" y="13"/>
                      <a:pt x="146" y="19"/>
                    </a:cubicBezTo>
                    <a:cubicBezTo>
                      <a:pt x="145" y="26"/>
                      <a:pt x="144" y="34"/>
                      <a:pt x="143" y="38"/>
                    </a:cubicBezTo>
                    <a:cubicBezTo>
                      <a:pt x="142" y="38"/>
                      <a:pt x="141" y="37"/>
                      <a:pt x="141" y="37"/>
                    </a:cubicBezTo>
                    <a:cubicBezTo>
                      <a:pt x="140" y="36"/>
                      <a:pt x="139" y="36"/>
                      <a:pt x="139" y="36"/>
                    </a:cubicBezTo>
                    <a:cubicBezTo>
                      <a:pt x="140" y="20"/>
                      <a:pt x="140" y="20"/>
                      <a:pt x="140" y="20"/>
                    </a:cubicBezTo>
                    <a:cubicBezTo>
                      <a:pt x="140" y="20"/>
                      <a:pt x="140" y="19"/>
                      <a:pt x="139" y="18"/>
                    </a:cubicBezTo>
                    <a:cubicBezTo>
                      <a:pt x="139" y="18"/>
                      <a:pt x="139" y="18"/>
                      <a:pt x="138" y="18"/>
                    </a:cubicBezTo>
                    <a:cubicBezTo>
                      <a:pt x="138" y="18"/>
                      <a:pt x="137" y="19"/>
                      <a:pt x="137" y="19"/>
                    </a:cubicBezTo>
                    <a:cubicBezTo>
                      <a:pt x="137" y="19"/>
                      <a:pt x="135" y="21"/>
                      <a:pt x="133" y="24"/>
                    </a:cubicBezTo>
                    <a:cubicBezTo>
                      <a:pt x="125" y="33"/>
                      <a:pt x="109" y="53"/>
                      <a:pt x="97" y="66"/>
                    </a:cubicBezTo>
                    <a:cubicBezTo>
                      <a:pt x="95" y="68"/>
                      <a:pt x="93" y="70"/>
                      <a:pt x="91" y="70"/>
                    </a:cubicBezTo>
                    <a:cubicBezTo>
                      <a:pt x="91" y="71"/>
                      <a:pt x="91" y="71"/>
                      <a:pt x="90" y="71"/>
                    </a:cubicBezTo>
                    <a:cubicBezTo>
                      <a:pt x="90" y="71"/>
                      <a:pt x="90" y="71"/>
                      <a:pt x="90" y="71"/>
                    </a:cubicBezTo>
                    <a:cubicBezTo>
                      <a:pt x="88" y="71"/>
                      <a:pt x="86" y="70"/>
                      <a:pt x="84" y="68"/>
                    </a:cubicBezTo>
                    <a:cubicBezTo>
                      <a:pt x="71" y="62"/>
                      <a:pt x="58" y="55"/>
                      <a:pt x="46" y="48"/>
                    </a:cubicBezTo>
                    <a:cubicBezTo>
                      <a:pt x="45" y="48"/>
                      <a:pt x="45" y="48"/>
                      <a:pt x="45" y="48"/>
                    </a:cubicBezTo>
                    <a:cubicBezTo>
                      <a:pt x="44" y="48"/>
                      <a:pt x="44" y="48"/>
                      <a:pt x="43" y="48"/>
                    </a:cubicBezTo>
                    <a:cubicBezTo>
                      <a:pt x="5" y="87"/>
                      <a:pt x="5" y="87"/>
                      <a:pt x="5" y="87"/>
                    </a:cubicBezTo>
                    <a:cubicBezTo>
                      <a:pt x="4" y="85"/>
                      <a:pt x="4" y="84"/>
                      <a:pt x="4" y="82"/>
                    </a:cubicBezTo>
                    <a:cubicBezTo>
                      <a:pt x="16" y="70"/>
                      <a:pt x="27" y="57"/>
                      <a:pt x="39" y="44"/>
                    </a:cubicBezTo>
                    <a:cubicBezTo>
                      <a:pt x="41" y="42"/>
                      <a:pt x="43" y="41"/>
                      <a:pt x="46" y="41"/>
                    </a:cubicBezTo>
                    <a:cubicBezTo>
                      <a:pt x="47" y="41"/>
                      <a:pt x="49" y="42"/>
                      <a:pt x="50" y="43"/>
                    </a:cubicBezTo>
                    <a:cubicBezTo>
                      <a:pt x="56" y="46"/>
                      <a:pt x="64" y="50"/>
                      <a:pt x="71" y="54"/>
                    </a:cubicBezTo>
                    <a:cubicBezTo>
                      <a:pt x="79" y="57"/>
                      <a:pt x="86" y="61"/>
                      <a:pt x="90" y="63"/>
                    </a:cubicBezTo>
                    <a:cubicBezTo>
                      <a:pt x="90" y="63"/>
                      <a:pt x="90" y="63"/>
                      <a:pt x="91" y="63"/>
                    </a:cubicBezTo>
                    <a:cubicBezTo>
                      <a:pt x="91" y="63"/>
                      <a:pt x="92" y="63"/>
                      <a:pt x="92" y="63"/>
                    </a:cubicBezTo>
                    <a:cubicBezTo>
                      <a:pt x="100" y="53"/>
                      <a:pt x="110" y="42"/>
                      <a:pt x="118" y="33"/>
                    </a:cubicBezTo>
                    <a:cubicBezTo>
                      <a:pt x="122" y="28"/>
                      <a:pt x="126" y="24"/>
                      <a:pt x="128" y="22"/>
                    </a:cubicBezTo>
                    <a:cubicBezTo>
                      <a:pt x="131" y="19"/>
                      <a:pt x="132" y="17"/>
                      <a:pt x="132" y="17"/>
                    </a:cubicBezTo>
                    <a:cubicBezTo>
                      <a:pt x="133" y="16"/>
                      <a:pt x="133" y="16"/>
                      <a:pt x="133" y="15"/>
                    </a:cubicBezTo>
                    <a:cubicBezTo>
                      <a:pt x="132" y="14"/>
                      <a:pt x="132" y="14"/>
                      <a:pt x="131" y="14"/>
                    </a:cubicBezTo>
                    <a:cubicBezTo>
                      <a:pt x="131" y="14"/>
                      <a:pt x="131" y="14"/>
                      <a:pt x="131" y="14"/>
                    </a:cubicBezTo>
                    <a:cubicBezTo>
                      <a:pt x="116" y="14"/>
                      <a:pt x="116" y="14"/>
                      <a:pt x="116" y="14"/>
                    </a:cubicBezTo>
                    <a:moveTo>
                      <a:pt x="151" y="0"/>
                    </a:moveTo>
                    <a:cubicBezTo>
                      <a:pt x="151" y="0"/>
                      <a:pt x="151" y="0"/>
                      <a:pt x="150" y="0"/>
                    </a:cubicBezTo>
                    <a:cubicBezTo>
                      <a:pt x="150" y="0"/>
                      <a:pt x="123" y="4"/>
                      <a:pt x="108" y="9"/>
                    </a:cubicBezTo>
                    <a:cubicBezTo>
                      <a:pt x="107" y="9"/>
                      <a:pt x="107" y="9"/>
                      <a:pt x="106" y="10"/>
                    </a:cubicBezTo>
                    <a:cubicBezTo>
                      <a:pt x="106" y="11"/>
                      <a:pt x="106" y="11"/>
                      <a:pt x="107" y="12"/>
                    </a:cubicBezTo>
                    <a:cubicBezTo>
                      <a:pt x="109" y="13"/>
                      <a:pt x="114" y="18"/>
                      <a:pt x="114" y="18"/>
                    </a:cubicBezTo>
                    <a:cubicBezTo>
                      <a:pt x="114" y="18"/>
                      <a:pt x="115" y="18"/>
                      <a:pt x="115" y="18"/>
                    </a:cubicBezTo>
                    <a:cubicBezTo>
                      <a:pt x="115" y="18"/>
                      <a:pt x="115" y="18"/>
                      <a:pt x="115" y="18"/>
                    </a:cubicBezTo>
                    <a:cubicBezTo>
                      <a:pt x="126" y="18"/>
                      <a:pt x="126" y="18"/>
                      <a:pt x="126" y="18"/>
                    </a:cubicBezTo>
                    <a:cubicBezTo>
                      <a:pt x="119" y="26"/>
                      <a:pt x="102" y="44"/>
                      <a:pt x="90" y="59"/>
                    </a:cubicBezTo>
                    <a:cubicBezTo>
                      <a:pt x="86" y="56"/>
                      <a:pt x="80" y="53"/>
                      <a:pt x="73" y="50"/>
                    </a:cubicBezTo>
                    <a:cubicBezTo>
                      <a:pt x="66" y="47"/>
                      <a:pt x="58" y="43"/>
                      <a:pt x="52" y="39"/>
                    </a:cubicBezTo>
                    <a:cubicBezTo>
                      <a:pt x="50" y="38"/>
                      <a:pt x="48" y="37"/>
                      <a:pt x="46" y="37"/>
                    </a:cubicBezTo>
                    <a:cubicBezTo>
                      <a:pt x="42" y="37"/>
                      <a:pt x="39" y="39"/>
                      <a:pt x="36" y="42"/>
                    </a:cubicBezTo>
                    <a:cubicBezTo>
                      <a:pt x="24" y="55"/>
                      <a:pt x="12" y="67"/>
                      <a:pt x="0" y="80"/>
                    </a:cubicBezTo>
                    <a:cubicBezTo>
                      <a:pt x="0" y="81"/>
                      <a:pt x="0" y="81"/>
                      <a:pt x="0" y="82"/>
                    </a:cubicBezTo>
                    <a:cubicBezTo>
                      <a:pt x="0" y="86"/>
                      <a:pt x="2" y="89"/>
                      <a:pt x="2" y="91"/>
                    </a:cubicBezTo>
                    <a:cubicBezTo>
                      <a:pt x="2" y="92"/>
                      <a:pt x="2" y="93"/>
                      <a:pt x="3" y="93"/>
                    </a:cubicBezTo>
                    <a:cubicBezTo>
                      <a:pt x="3" y="93"/>
                      <a:pt x="3" y="93"/>
                      <a:pt x="4" y="93"/>
                    </a:cubicBezTo>
                    <a:cubicBezTo>
                      <a:pt x="4" y="93"/>
                      <a:pt x="5" y="93"/>
                      <a:pt x="5" y="93"/>
                    </a:cubicBezTo>
                    <a:cubicBezTo>
                      <a:pt x="45" y="52"/>
                      <a:pt x="45" y="52"/>
                      <a:pt x="45" y="52"/>
                    </a:cubicBezTo>
                    <a:cubicBezTo>
                      <a:pt x="57" y="59"/>
                      <a:pt x="70" y="65"/>
                      <a:pt x="82" y="72"/>
                    </a:cubicBezTo>
                    <a:cubicBezTo>
                      <a:pt x="84" y="73"/>
                      <a:pt x="87" y="74"/>
                      <a:pt x="90" y="74"/>
                    </a:cubicBezTo>
                    <a:cubicBezTo>
                      <a:pt x="91" y="74"/>
                      <a:pt x="92" y="74"/>
                      <a:pt x="92" y="74"/>
                    </a:cubicBezTo>
                    <a:cubicBezTo>
                      <a:pt x="96" y="74"/>
                      <a:pt x="98" y="71"/>
                      <a:pt x="100" y="69"/>
                    </a:cubicBezTo>
                    <a:cubicBezTo>
                      <a:pt x="112" y="56"/>
                      <a:pt x="128" y="36"/>
                      <a:pt x="136" y="27"/>
                    </a:cubicBezTo>
                    <a:cubicBezTo>
                      <a:pt x="135" y="36"/>
                      <a:pt x="135" y="36"/>
                      <a:pt x="135" y="36"/>
                    </a:cubicBezTo>
                    <a:cubicBezTo>
                      <a:pt x="135" y="37"/>
                      <a:pt x="135" y="38"/>
                      <a:pt x="136" y="38"/>
                    </a:cubicBezTo>
                    <a:cubicBezTo>
                      <a:pt x="136" y="38"/>
                      <a:pt x="137" y="39"/>
                      <a:pt x="138" y="40"/>
                    </a:cubicBezTo>
                    <a:cubicBezTo>
                      <a:pt x="140" y="41"/>
                      <a:pt x="142" y="42"/>
                      <a:pt x="144" y="43"/>
                    </a:cubicBezTo>
                    <a:cubicBezTo>
                      <a:pt x="144" y="43"/>
                      <a:pt x="144" y="43"/>
                      <a:pt x="144" y="43"/>
                    </a:cubicBezTo>
                    <a:cubicBezTo>
                      <a:pt x="145" y="43"/>
                      <a:pt x="145" y="43"/>
                      <a:pt x="145" y="43"/>
                    </a:cubicBezTo>
                    <a:cubicBezTo>
                      <a:pt x="146" y="43"/>
                      <a:pt x="146" y="42"/>
                      <a:pt x="146" y="42"/>
                    </a:cubicBezTo>
                    <a:cubicBezTo>
                      <a:pt x="147" y="38"/>
                      <a:pt x="149" y="28"/>
                      <a:pt x="150" y="19"/>
                    </a:cubicBezTo>
                    <a:cubicBezTo>
                      <a:pt x="152" y="10"/>
                      <a:pt x="153" y="3"/>
                      <a:pt x="153" y="3"/>
                    </a:cubicBezTo>
                    <a:cubicBezTo>
                      <a:pt x="153" y="2"/>
                      <a:pt x="153" y="1"/>
                      <a:pt x="152" y="1"/>
                    </a:cubicBezTo>
                    <a:cubicBezTo>
                      <a:pt x="152" y="1"/>
                      <a:pt x="151" y="0"/>
                      <a:pt x="151"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740"/>
              <p:cNvSpPr>
                <a:spLocks noEditPoints="1"/>
              </p:cNvSpPr>
              <p:nvPr/>
            </p:nvSpPr>
            <p:spPr bwMode="auto">
              <a:xfrm>
                <a:off x="4699" y="641"/>
                <a:ext cx="427" cy="340"/>
              </a:xfrm>
              <a:custGeom>
                <a:avLst/>
                <a:gdLst>
                  <a:gd name="T0" fmla="*/ 115 w 180"/>
                  <a:gd name="T1" fmla="*/ 123 h 144"/>
                  <a:gd name="T2" fmla="*/ 82 w 180"/>
                  <a:gd name="T3" fmla="*/ 123 h 144"/>
                  <a:gd name="T4" fmla="*/ 43 w 180"/>
                  <a:gd name="T5" fmla="*/ 123 h 144"/>
                  <a:gd name="T6" fmla="*/ 121 w 180"/>
                  <a:gd name="T7" fmla="*/ 114 h 144"/>
                  <a:gd name="T8" fmla="*/ 138 w 180"/>
                  <a:gd name="T9" fmla="*/ 123 h 144"/>
                  <a:gd name="T10" fmla="*/ 154 w 180"/>
                  <a:gd name="T11" fmla="*/ 123 h 144"/>
                  <a:gd name="T12" fmla="*/ 88 w 180"/>
                  <a:gd name="T13" fmla="*/ 107 h 144"/>
                  <a:gd name="T14" fmla="*/ 74 w 180"/>
                  <a:gd name="T15" fmla="*/ 123 h 144"/>
                  <a:gd name="T16" fmla="*/ 39 w 180"/>
                  <a:gd name="T17" fmla="*/ 114 h 144"/>
                  <a:gd name="T18" fmla="*/ 39 w 180"/>
                  <a:gd name="T19" fmla="*/ 120 h 144"/>
                  <a:gd name="T20" fmla="*/ 121 w 180"/>
                  <a:gd name="T21" fmla="*/ 105 h 144"/>
                  <a:gd name="T22" fmla="*/ 71 w 180"/>
                  <a:gd name="T23" fmla="*/ 105 h 144"/>
                  <a:gd name="T24" fmla="*/ 137 w 180"/>
                  <a:gd name="T25" fmla="*/ 114 h 144"/>
                  <a:gd name="T26" fmla="*/ 153 w 180"/>
                  <a:gd name="T27" fmla="*/ 103 h 144"/>
                  <a:gd name="T28" fmla="*/ 109 w 180"/>
                  <a:gd name="T29" fmla="*/ 92 h 144"/>
                  <a:gd name="T30" fmla="*/ 121 w 180"/>
                  <a:gd name="T31" fmla="*/ 91 h 144"/>
                  <a:gd name="T32" fmla="*/ 38 w 180"/>
                  <a:gd name="T33" fmla="*/ 109 h 144"/>
                  <a:gd name="T34" fmla="*/ 38 w 180"/>
                  <a:gd name="T35" fmla="*/ 109 h 144"/>
                  <a:gd name="T36" fmla="*/ 88 w 180"/>
                  <a:gd name="T37" fmla="*/ 84 h 144"/>
                  <a:gd name="T38" fmla="*/ 137 w 180"/>
                  <a:gd name="T39" fmla="*/ 92 h 144"/>
                  <a:gd name="T40" fmla="*/ 154 w 180"/>
                  <a:gd name="T41" fmla="*/ 89 h 144"/>
                  <a:gd name="T42" fmla="*/ 70 w 180"/>
                  <a:gd name="T43" fmla="*/ 79 h 144"/>
                  <a:gd name="T44" fmla="*/ 70 w 180"/>
                  <a:gd name="T45" fmla="*/ 85 h 144"/>
                  <a:gd name="T46" fmla="*/ 73 w 180"/>
                  <a:gd name="T47" fmla="*/ 73 h 144"/>
                  <a:gd name="T48" fmla="*/ 153 w 180"/>
                  <a:gd name="T49" fmla="*/ 63 h 144"/>
                  <a:gd name="T50" fmla="*/ 16 w 180"/>
                  <a:gd name="T51" fmla="*/ 0 h 144"/>
                  <a:gd name="T52" fmla="*/ 8 w 180"/>
                  <a:gd name="T53" fmla="*/ 34 h 144"/>
                  <a:gd name="T54" fmla="*/ 10 w 180"/>
                  <a:gd name="T55" fmla="*/ 49 h 144"/>
                  <a:gd name="T56" fmla="*/ 14 w 180"/>
                  <a:gd name="T57" fmla="*/ 68 h 144"/>
                  <a:gd name="T58" fmla="*/ 14 w 180"/>
                  <a:gd name="T59" fmla="*/ 72 h 144"/>
                  <a:gd name="T60" fmla="*/ 10 w 180"/>
                  <a:gd name="T61" fmla="*/ 90 h 144"/>
                  <a:gd name="T62" fmla="*/ 8 w 180"/>
                  <a:gd name="T63" fmla="*/ 107 h 144"/>
                  <a:gd name="T64" fmla="*/ 2 w 180"/>
                  <a:gd name="T65" fmla="*/ 124 h 144"/>
                  <a:gd name="T66" fmla="*/ 14 w 180"/>
                  <a:gd name="T67" fmla="*/ 142 h 144"/>
                  <a:gd name="T68" fmla="*/ 178 w 180"/>
                  <a:gd name="T69" fmla="*/ 128 h 144"/>
                  <a:gd name="T70" fmla="*/ 158 w 180"/>
                  <a:gd name="T71" fmla="*/ 112 h 144"/>
                  <a:gd name="T72" fmla="*/ 156 w 180"/>
                  <a:gd name="T73" fmla="*/ 57 h 144"/>
                  <a:gd name="T74" fmla="*/ 136 w 180"/>
                  <a:gd name="T75" fmla="*/ 75 h 144"/>
                  <a:gd name="T76" fmla="*/ 134 w 180"/>
                  <a:gd name="T77" fmla="*/ 118 h 144"/>
                  <a:gd name="T78" fmla="*/ 125 w 180"/>
                  <a:gd name="T79" fmla="*/ 87 h 144"/>
                  <a:gd name="T80" fmla="*/ 118 w 180"/>
                  <a:gd name="T81" fmla="*/ 88 h 144"/>
                  <a:gd name="T82" fmla="*/ 106 w 180"/>
                  <a:gd name="T83" fmla="*/ 86 h 144"/>
                  <a:gd name="T84" fmla="*/ 100 w 180"/>
                  <a:gd name="T85" fmla="*/ 85 h 144"/>
                  <a:gd name="T86" fmla="*/ 101 w 180"/>
                  <a:gd name="T87" fmla="*/ 124 h 144"/>
                  <a:gd name="T88" fmla="*/ 92 w 180"/>
                  <a:gd name="T89" fmla="*/ 104 h 144"/>
                  <a:gd name="T90" fmla="*/ 91 w 180"/>
                  <a:gd name="T91" fmla="*/ 81 h 144"/>
                  <a:gd name="T92" fmla="*/ 72 w 180"/>
                  <a:gd name="T93" fmla="*/ 70 h 144"/>
                  <a:gd name="T94" fmla="*/ 66 w 180"/>
                  <a:gd name="T95" fmla="*/ 79 h 144"/>
                  <a:gd name="T96" fmla="*/ 59 w 180"/>
                  <a:gd name="T97" fmla="*/ 84 h 144"/>
                  <a:gd name="T98" fmla="*/ 35 w 180"/>
                  <a:gd name="T99" fmla="*/ 103 h 144"/>
                  <a:gd name="T100" fmla="*/ 18 w 180"/>
                  <a:gd name="T101" fmla="*/ 2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0" h="144">
                    <a:moveTo>
                      <a:pt x="115" y="123"/>
                    </a:moveTo>
                    <a:cubicBezTo>
                      <a:pt x="117" y="121"/>
                      <a:pt x="119" y="120"/>
                      <a:pt x="121" y="119"/>
                    </a:cubicBezTo>
                    <a:cubicBezTo>
                      <a:pt x="121" y="120"/>
                      <a:pt x="121" y="121"/>
                      <a:pt x="121" y="123"/>
                    </a:cubicBezTo>
                    <a:cubicBezTo>
                      <a:pt x="115" y="123"/>
                      <a:pt x="115" y="123"/>
                      <a:pt x="115" y="123"/>
                    </a:cubicBezTo>
                    <a:moveTo>
                      <a:pt x="82" y="123"/>
                    </a:moveTo>
                    <a:cubicBezTo>
                      <a:pt x="84" y="121"/>
                      <a:pt x="86" y="120"/>
                      <a:pt x="88" y="118"/>
                    </a:cubicBezTo>
                    <a:cubicBezTo>
                      <a:pt x="88" y="120"/>
                      <a:pt x="88" y="121"/>
                      <a:pt x="88" y="123"/>
                    </a:cubicBezTo>
                    <a:cubicBezTo>
                      <a:pt x="82" y="123"/>
                      <a:pt x="82" y="123"/>
                      <a:pt x="82" y="123"/>
                    </a:cubicBezTo>
                    <a:moveTo>
                      <a:pt x="43" y="123"/>
                    </a:moveTo>
                    <a:cubicBezTo>
                      <a:pt x="47" y="120"/>
                      <a:pt x="51" y="118"/>
                      <a:pt x="55" y="116"/>
                    </a:cubicBezTo>
                    <a:cubicBezTo>
                      <a:pt x="55" y="118"/>
                      <a:pt x="55" y="120"/>
                      <a:pt x="55" y="123"/>
                    </a:cubicBezTo>
                    <a:cubicBezTo>
                      <a:pt x="43" y="123"/>
                      <a:pt x="43" y="123"/>
                      <a:pt x="43" y="123"/>
                    </a:cubicBezTo>
                    <a:moveTo>
                      <a:pt x="105" y="123"/>
                    </a:moveTo>
                    <a:cubicBezTo>
                      <a:pt x="105" y="122"/>
                      <a:pt x="105" y="121"/>
                      <a:pt x="105" y="120"/>
                    </a:cubicBezTo>
                    <a:cubicBezTo>
                      <a:pt x="110" y="115"/>
                      <a:pt x="115" y="112"/>
                      <a:pt x="121" y="109"/>
                    </a:cubicBezTo>
                    <a:cubicBezTo>
                      <a:pt x="121" y="111"/>
                      <a:pt x="121" y="113"/>
                      <a:pt x="121" y="114"/>
                    </a:cubicBezTo>
                    <a:cubicBezTo>
                      <a:pt x="117" y="117"/>
                      <a:pt x="112" y="120"/>
                      <a:pt x="108" y="122"/>
                    </a:cubicBezTo>
                    <a:cubicBezTo>
                      <a:pt x="108" y="123"/>
                      <a:pt x="108" y="123"/>
                      <a:pt x="108" y="123"/>
                    </a:cubicBezTo>
                    <a:cubicBezTo>
                      <a:pt x="105" y="123"/>
                      <a:pt x="105" y="123"/>
                      <a:pt x="105" y="123"/>
                    </a:cubicBezTo>
                    <a:moveTo>
                      <a:pt x="138" y="123"/>
                    </a:moveTo>
                    <a:cubicBezTo>
                      <a:pt x="138" y="121"/>
                      <a:pt x="138" y="120"/>
                      <a:pt x="138" y="118"/>
                    </a:cubicBezTo>
                    <a:cubicBezTo>
                      <a:pt x="144" y="114"/>
                      <a:pt x="148" y="111"/>
                      <a:pt x="154" y="108"/>
                    </a:cubicBezTo>
                    <a:cubicBezTo>
                      <a:pt x="154" y="109"/>
                      <a:pt x="154" y="110"/>
                      <a:pt x="154" y="112"/>
                    </a:cubicBezTo>
                    <a:cubicBezTo>
                      <a:pt x="154" y="115"/>
                      <a:pt x="154" y="119"/>
                      <a:pt x="154" y="123"/>
                    </a:cubicBezTo>
                    <a:cubicBezTo>
                      <a:pt x="138" y="123"/>
                      <a:pt x="138" y="123"/>
                      <a:pt x="138" y="123"/>
                    </a:cubicBezTo>
                    <a:moveTo>
                      <a:pt x="72" y="123"/>
                    </a:moveTo>
                    <a:cubicBezTo>
                      <a:pt x="72" y="120"/>
                      <a:pt x="72" y="118"/>
                      <a:pt x="71" y="116"/>
                    </a:cubicBezTo>
                    <a:cubicBezTo>
                      <a:pt x="79" y="112"/>
                      <a:pt x="82" y="111"/>
                      <a:pt x="88" y="107"/>
                    </a:cubicBezTo>
                    <a:cubicBezTo>
                      <a:pt x="88" y="109"/>
                      <a:pt x="88" y="111"/>
                      <a:pt x="88" y="113"/>
                    </a:cubicBezTo>
                    <a:cubicBezTo>
                      <a:pt x="88" y="114"/>
                      <a:pt x="88" y="114"/>
                      <a:pt x="88" y="114"/>
                    </a:cubicBezTo>
                    <a:cubicBezTo>
                      <a:pt x="84" y="117"/>
                      <a:pt x="78" y="120"/>
                      <a:pt x="74" y="122"/>
                    </a:cubicBezTo>
                    <a:cubicBezTo>
                      <a:pt x="74" y="123"/>
                      <a:pt x="74" y="123"/>
                      <a:pt x="74" y="123"/>
                    </a:cubicBezTo>
                    <a:cubicBezTo>
                      <a:pt x="72" y="123"/>
                      <a:pt x="72" y="123"/>
                      <a:pt x="72" y="123"/>
                    </a:cubicBezTo>
                    <a:moveTo>
                      <a:pt x="39" y="120"/>
                    </a:moveTo>
                    <a:cubicBezTo>
                      <a:pt x="39" y="118"/>
                      <a:pt x="38" y="116"/>
                      <a:pt x="38" y="114"/>
                    </a:cubicBezTo>
                    <a:cubicBezTo>
                      <a:pt x="39" y="114"/>
                      <a:pt x="39" y="114"/>
                      <a:pt x="39" y="114"/>
                    </a:cubicBezTo>
                    <a:cubicBezTo>
                      <a:pt x="44" y="112"/>
                      <a:pt x="50" y="109"/>
                      <a:pt x="55" y="106"/>
                    </a:cubicBezTo>
                    <a:cubicBezTo>
                      <a:pt x="55" y="108"/>
                      <a:pt x="55" y="109"/>
                      <a:pt x="55" y="111"/>
                    </a:cubicBezTo>
                    <a:cubicBezTo>
                      <a:pt x="55" y="111"/>
                      <a:pt x="55" y="111"/>
                      <a:pt x="55" y="111"/>
                    </a:cubicBezTo>
                    <a:cubicBezTo>
                      <a:pt x="49" y="115"/>
                      <a:pt x="44" y="117"/>
                      <a:pt x="39" y="120"/>
                    </a:cubicBezTo>
                    <a:moveTo>
                      <a:pt x="104" y="115"/>
                    </a:moveTo>
                    <a:cubicBezTo>
                      <a:pt x="104" y="112"/>
                      <a:pt x="104" y="108"/>
                      <a:pt x="104" y="105"/>
                    </a:cubicBezTo>
                    <a:cubicBezTo>
                      <a:pt x="109" y="103"/>
                      <a:pt x="116" y="100"/>
                      <a:pt x="121" y="98"/>
                    </a:cubicBezTo>
                    <a:cubicBezTo>
                      <a:pt x="121" y="100"/>
                      <a:pt x="121" y="103"/>
                      <a:pt x="121" y="105"/>
                    </a:cubicBezTo>
                    <a:cubicBezTo>
                      <a:pt x="115" y="108"/>
                      <a:pt x="110" y="111"/>
                      <a:pt x="104" y="115"/>
                    </a:cubicBezTo>
                    <a:moveTo>
                      <a:pt x="71" y="112"/>
                    </a:moveTo>
                    <a:cubicBezTo>
                      <a:pt x="71" y="109"/>
                      <a:pt x="71" y="107"/>
                      <a:pt x="71" y="105"/>
                    </a:cubicBezTo>
                    <a:cubicBezTo>
                      <a:pt x="71" y="105"/>
                      <a:pt x="71" y="105"/>
                      <a:pt x="71" y="105"/>
                    </a:cubicBezTo>
                    <a:cubicBezTo>
                      <a:pt x="77" y="101"/>
                      <a:pt x="82" y="98"/>
                      <a:pt x="88" y="95"/>
                    </a:cubicBezTo>
                    <a:cubicBezTo>
                      <a:pt x="88" y="97"/>
                      <a:pt x="88" y="100"/>
                      <a:pt x="88" y="103"/>
                    </a:cubicBezTo>
                    <a:cubicBezTo>
                      <a:pt x="81" y="107"/>
                      <a:pt x="78" y="108"/>
                      <a:pt x="71" y="112"/>
                    </a:cubicBezTo>
                    <a:moveTo>
                      <a:pt x="137" y="114"/>
                    </a:moveTo>
                    <a:cubicBezTo>
                      <a:pt x="137" y="111"/>
                      <a:pt x="137" y="109"/>
                      <a:pt x="137" y="106"/>
                    </a:cubicBezTo>
                    <a:cubicBezTo>
                      <a:pt x="144" y="101"/>
                      <a:pt x="147" y="100"/>
                      <a:pt x="154" y="94"/>
                    </a:cubicBezTo>
                    <a:cubicBezTo>
                      <a:pt x="154" y="97"/>
                      <a:pt x="154" y="100"/>
                      <a:pt x="154" y="103"/>
                    </a:cubicBezTo>
                    <a:cubicBezTo>
                      <a:pt x="153" y="103"/>
                      <a:pt x="153" y="103"/>
                      <a:pt x="153" y="103"/>
                    </a:cubicBezTo>
                    <a:cubicBezTo>
                      <a:pt x="147" y="107"/>
                      <a:pt x="143" y="110"/>
                      <a:pt x="137" y="114"/>
                    </a:cubicBezTo>
                    <a:moveTo>
                      <a:pt x="104" y="101"/>
                    </a:moveTo>
                    <a:cubicBezTo>
                      <a:pt x="104" y="97"/>
                      <a:pt x="104" y="93"/>
                      <a:pt x="104" y="90"/>
                    </a:cubicBezTo>
                    <a:cubicBezTo>
                      <a:pt x="105" y="90"/>
                      <a:pt x="107" y="91"/>
                      <a:pt x="109" y="92"/>
                    </a:cubicBezTo>
                    <a:cubicBezTo>
                      <a:pt x="109" y="92"/>
                      <a:pt x="110" y="92"/>
                      <a:pt x="111" y="92"/>
                    </a:cubicBezTo>
                    <a:cubicBezTo>
                      <a:pt x="112" y="93"/>
                      <a:pt x="112" y="93"/>
                      <a:pt x="113" y="93"/>
                    </a:cubicBezTo>
                    <a:cubicBezTo>
                      <a:pt x="115" y="93"/>
                      <a:pt x="116" y="93"/>
                      <a:pt x="117" y="93"/>
                    </a:cubicBezTo>
                    <a:cubicBezTo>
                      <a:pt x="118" y="92"/>
                      <a:pt x="120" y="92"/>
                      <a:pt x="121" y="91"/>
                    </a:cubicBezTo>
                    <a:cubicBezTo>
                      <a:pt x="121" y="91"/>
                      <a:pt x="121" y="91"/>
                      <a:pt x="121" y="91"/>
                    </a:cubicBezTo>
                    <a:cubicBezTo>
                      <a:pt x="121" y="92"/>
                      <a:pt x="121" y="93"/>
                      <a:pt x="121" y="94"/>
                    </a:cubicBezTo>
                    <a:cubicBezTo>
                      <a:pt x="116" y="96"/>
                      <a:pt x="109" y="99"/>
                      <a:pt x="104" y="101"/>
                    </a:cubicBezTo>
                    <a:moveTo>
                      <a:pt x="38" y="109"/>
                    </a:moveTo>
                    <a:cubicBezTo>
                      <a:pt x="38" y="108"/>
                      <a:pt x="38" y="107"/>
                      <a:pt x="38" y="105"/>
                    </a:cubicBezTo>
                    <a:cubicBezTo>
                      <a:pt x="44" y="101"/>
                      <a:pt x="50" y="95"/>
                      <a:pt x="55" y="89"/>
                    </a:cubicBezTo>
                    <a:cubicBezTo>
                      <a:pt x="55" y="93"/>
                      <a:pt x="55" y="97"/>
                      <a:pt x="55" y="101"/>
                    </a:cubicBezTo>
                    <a:cubicBezTo>
                      <a:pt x="49" y="104"/>
                      <a:pt x="44" y="106"/>
                      <a:pt x="38" y="109"/>
                    </a:cubicBezTo>
                    <a:moveTo>
                      <a:pt x="71" y="100"/>
                    </a:moveTo>
                    <a:cubicBezTo>
                      <a:pt x="71" y="97"/>
                      <a:pt x="71" y="93"/>
                      <a:pt x="71" y="90"/>
                    </a:cubicBezTo>
                    <a:cubicBezTo>
                      <a:pt x="75" y="87"/>
                      <a:pt x="79" y="85"/>
                      <a:pt x="85" y="82"/>
                    </a:cubicBezTo>
                    <a:cubicBezTo>
                      <a:pt x="86" y="82"/>
                      <a:pt x="87" y="83"/>
                      <a:pt x="88" y="84"/>
                    </a:cubicBezTo>
                    <a:cubicBezTo>
                      <a:pt x="88" y="86"/>
                      <a:pt x="88" y="88"/>
                      <a:pt x="88" y="90"/>
                    </a:cubicBezTo>
                    <a:cubicBezTo>
                      <a:pt x="82" y="93"/>
                      <a:pt x="77" y="97"/>
                      <a:pt x="71" y="100"/>
                    </a:cubicBezTo>
                    <a:moveTo>
                      <a:pt x="137" y="101"/>
                    </a:moveTo>
                    <a:cubicBezTo>
                      <a:pt x="137" y="98"/>
                      <a:pt x="137" y="95"/>
                      <a:pt x="137" y="92"/>
                    </a:cubicBezTo>
                    <a:cubicBezTo>
                      <a:pt x="137" y="92"/>
                      <a:pt x="137" y="92"/>
                      <a:pt x="137" y="92"/>
                    </a:cubicBezTo>
                    <a:cubicBezTo>
                      <a:pt x="141" y="89"/>
                      <a:pt x="145" y="87"/>
                      <a:pt x="148" y="84"/>
                    </a:cubicBezTo>
                    <a:cubicBezTo>
                      <a:pt x="150" y="82"/>
                      <a:pt x="151" y="80"/>
                      <a:pt x="154" y="78"/>
                    </a:cubicBezTo>
                    <a:cubicBezTo>
                      <a:pt x="154" y="81"/>
                      <a:pt x="154" y="85"/>
                      <a:pt x="154" y="89"/>
                    </a:cubicBezTo>
                    <a:cubicBezTo>
                      <a:pt x="153" y="89"/>
                      <a:pt x="153" y="89"/>
                      <a:pt x="153" y="89"/>
                    </a:cubicBezTo>
                    <a:cubicBezTo>
                      <a:pt x="146" y="96"/>
                      <a:pt x="143" y="97"/>
                      <a:pt x="137" y="101"/>
                    </a:cubicBezTo>
                    <a:moveTo>
                      <a:pt x="70" y="85"/>
                    </a:moveTo>
                    <a:cubicBezTo>
                      <a:pt x="70" y="83"/>
                      <a:pt x="70" y="81"/>
                      <a:pt x="70" y="79"/>
                    </a:cubicBezTo>
                    <a:cubicBezTo>
                      <a:pt x="71" y="78"/>
                      <a:pt x="72" y="77"/>
                      <a:pt x="73" y="75"/>
                    </a:cubicBezTo>
                    <a:cubicBezTo>
                      <a:pt x="73" y="75"/>
                      <a:pt x="74" y="74"/>
                      <a:pt x="74" y="73"/>
                    </a:cubicBezTo>
                    <a:cubicBezTo>
                      <a:pt x="76" y="75"/>
                      <a:pt x="79" y="77"/>
                      <a:pt x="81" y="79"/>
                    </a:cubicBezTo>
                    <a:cubicBezTo>
                      <a:pt x="77" y="81"/>
                      <a:pt x="74" y="83"/>
                      <a:pt x="70" y="85"/>
                    </a:cubicBezTo>
                    <a:moveTo>
                      <a:pt x="73" y="73"/>
                    </a:moveTo>
                    <a:cubicBezTo>
                      <a:pt x="74" y="71"/>
                      <a:pt x="74" y="71"/>
                      <a:pt x="74" y="71"/>
                    </a:cubicBezTo>
                    <a:cubicBezTo>
                      <a:pt x="74" y="71"/>
                      <a:pt x="74" y="71"/>
                      <a:pt x="74" y="71"/>
                    </a:cubicBezTo>
                    <a:cubicBezTo>
                      <a:pt x="73" y="73"/>
                      <a:pt x="73" y="73"/>
                      <a:pt x="73" y="73"/>
                    </a:cubicBezTo>
                    <a:moveTo>
                      <a:pt x="137" y="87"/>
                    </a:moveTo>
                    <a:cubicBezTo>
                      <a:pt x="137" y="85"/>
                      <a:pt x="136" y="83"/>
                      <a:pt x="136" y="80"/>
                    </a:cubicBezTo>
                    <a:cubicBezTo>
                      <a:pt x="137" y="80"/>
                      <a:pt x="138" y="79"/>
                      <a:pt x="139" y="78"/>
                    </a:cubicBezTo>
                    <a:cubicBezTo>
                      <a:pt x="143" y="74"/>
                      <a:pt x="149" y="68"/>
                      <a:pt x="153" y="63"/>
                    </a:cubicBezTo>
                    <a:cubicBezTo>
                      <a:pt x="153" y="66"/>
                      <a:pt x="153" y="69"/>
                      <a:pt x="154" y="72"/>
                    </a:cubicBezTo>
                    <a:cubicBezTo>
                      <a:pt x="150" y="76"/>
                      <a:pt x="148" y="78"/>
                      <a:pt x="145" y="81"/>
                    </a:cubicBezTo>
                    <a:cubicBezTo>
                      <a:pt x="143" y="83"/>
                      <a:pt x="140" y="85"/>
                      <a:pt x="137" y="87"/>
                    </a:cubicBezTo>
                    <a:moveTo>
                      <a:pt x="16" y="0"/>
                    </a:moveTo>
                    <a:cubicBezTo>
                      <a:pt x="15" y="0"/>
                      <a:pt x="14" y="1"/>
                      <a:pt x="14" y="2"/>
                    </a:cubicBezTo>
                    <a:cubicBezTo>
                      <a:pt x="14" y="32"/>
                      <a:pt x="14" y="32"/>
                      <a:pt x="14" y="32"/>
                    </a:cubicBezTo>
                    <a:cubicBezTo>
                      <a:pt x="13" y="32"/>
                      <a:pt x="11" y="32"/>
                      <a:pt x="10" y="32"/>
                    </a:cubicBezTo>
                    <a:cubicBezTo>
                      <a:pt x="8" y="32"/>
                      <a:pt x="8" y="33"/>
                      <a:pt x="8" y="34"/>
                    </a:cubicBezTo>
                    <a:cubicBezTo>
                      <a:pt x="8" y="35"/>
                      <a:pt x="8" y="36"/>
                      <a:pt x="10" y="36"/>
                    </a:cubicBezTo>
                    <a:cubicBezTo>
                      <a:pt x="11" y="36"/>
                      <a:pt x="13" y="36"/>
                      <a:pt x="14" y="36"/>
                    </a:cubicBezTo>
                    <a:cubicBezTo>
                      <a:pt x="14" y="49"/>
                      <a:pt x="14" y="49"/>
                      <a:pt x="14" y="49"/>
                    </a:cubicBezTo>
                    <a:cubicBezTo>
                      <a:pt x="13" y="49"/>
                      <a:pt x="11" y="49"/>
                      <a:pt x="10" y="49"/>
                    </a:cubicBezTo>
                    <a:cubicBezTo>
                      <a:pt x="8" y="49"/>
                      <a:pt x="8" y="50"/>
                      <a:pt x="8" y="51"/>
                    </a:cubicBezTo>
                    <a:cubicBezTo>
                      <a:pt x="8" y="52"/>
                      <a:pt x="8" y="53"/>
                      <a:pt x="10" y="53"/>
                    </a:cubicBezTo>
                    <a:cubicBezTo>
                      <a:pt x="11" y="53"/>
                      <a:pt x="13" y="53"/>
                      <a:pt x="14" y="53"/>
                    </a:cubicBezTo>
                    <a:cubicBezTo>
                      <a:pt x="14" y="68"/>
                      <a:pt x="14" y="68"/>
                      <a:pt x="14" y="68"/>
                    </a:cubicBezTo>
                    <a:cubicBezTo>
                      <a:pt x="13" y="68"/>
                      <a:pt x="11" y="68"/>
                      <a:pt x="10" y="68"/>
                    </a:cubicBezTo>
                    <a:cubicBezTo>
                      <a:pt x="8" y="68"/>
                      <a:pt x="8" y="69"/>
                      <a:pt x="8" y="70"/>
                    </a:cubicBezTo>
                    <a:cubicBezTo>
                      <a:pt x="8" y="71"/>
                      <a:pt x="8" y="72"/>
                      <a:pt x="10" y="72"/>
                    </a:cubicBezTo>
                    <a:cubicBezTo>
                      <a:pt x="11" y="72"/>
                      <a:pt x="13" y="72"/>
                      <a:pt x="14" y="72"/>
                    </a:cubicBezTo>
                    <a:cubicBezTo>
                      <a:pt x="14" y="86"/>
                      <a:pt x="14" y="86"/>
                      <a:pt x="14" y="86"/>
                    </a:cubicBezTo>
                    <a:cubicBezTo>
                      <a:pt x="13" y="86"/>
                      <a:pt x="11" y="86"/>
                      <a:pt x="10" y="86"/>
                    </a:cubicBezTo>
                    <a:cubicBezTo>
                      <a:pt x="8" y="86"/>
                      <a:pt x="8" y="87"/>
                      <a:pt x="8" y="88"/>
                    </a:cubicBezTo>
                    <a:cubicBezTo>
                      <a:pt x="8" y="90"/>
                      <a:pt x="8" y="90"/>
                      <a:pt x="10" y="90"/>
                    </a:cubicBezTo>
                    <a:cubicBezTo>
                      <a:pt x="11" y="90"/>
                      <a:pt x="13" y="90"/>
                      <a:pt x="14" y="90"/>
                    </a:cubicBezTo>
                    <a:cubicBezTo>
                      <a:pt x="14" y="105"/>
                      <a:pt x="14" y="105"/>
                      <a:pt x="14" y="105"/>
                    </a:cubicBezTo>
                    <a:cubicBezTo>
                      <a:pt x="13" y="105"/>
                      <a:pt x="11" y="105"/>
                      <a:pt x="10" y="105"/>
                    </a:cubicBezTo>
                    <a:cubicBezTo>
                      <a:pt x="8" y="105"/>
                      <a:pt x="8" y="106"/>
                      <a:pt x="8" y="107"/>
                    </a:cubicBezTo>
                    <a:cubicBezTo>
                      <a:pt x="8" y="109"/>
                      <a:pt x="8" y="109"/>
                      <a:pt x="10" y="109"/>
                    </a:cubicBezTo>
                    <a:cubicBezTo>
                      <a:pt x="11" y="109"/>
                      <a:pt x="13" y="109"/>
                      <a:pt x="14" y="109"/>
                    </a:cubicBezTo>
                    <a:cubicBezTo>
                      <a:pt x="14" y="124"/>
                      <a:pt x="14" y="124"/>
                      <a:pt x="14" y="124"/>
                    </a:cubicBezTo>
                    <a:cubicBezTo>
                      <a:pt x="2" y="124"/>
                      <a:pt x="2" y="124"/>
                      <a:pt x="2" y="124"/>
                    </a:cubicBezTo>
                    <a:cubicBezTo>
                      <a:pt x="1" y="124"/>
                      <a:pt x="0" y="125"/>
                      <a:pt x="0" y="126"/>
                    </a:cubicBezTo>
                    <a:cubicBezTo>
                      <a:pt x="0" y="127"/>
                      <a:pt x="1" y="128"/>
                      <a:pt x="2" y="128"/>
                    </a:cubicBezTo>
                    <a:cubicBezTo>
                      <a:pt x="14" y="128"/>
                      <a:pt x="14" y="128"/>
                      <a:pt x="14" y="128"/>
                    </a:cubicBezTo>
                    <a:cubicBezTo>
                      <a:pt x="14" y="142"/>
                      <a:pt x="14" y="142"/>
                      <a:pt x="14" y="142"/>
                    </a:cubicBezTo>
                    <a:cubicBezTo>
                      <a:pt x="14" y="143"/>
                      <a:pt x="15" y="144"/>
                      <a:pt x="16" y="144"/>
                    </a:cubicBezTo>
                    <a:cubicBezTo>
                      <a:pt x="17" y="144"/>
                      <a:pt x="18" y="143"/>
                      <a:pt x="18" y="142"/>
                    </a:cubicBezTo>
                    <a:cubicBezTo>
                      <a:pt x="18" y="128"/>
                      <a:pt x="18" y="128"/>
                      <a:pt x="18" y="128"/>
                    </a:cubicBezTo>
                    <a:cubicBezTo>
                      <a:pt x="178" y="128"/>
                      <a:pt x="178" y="128"/>
                      <a:pt x="178" y="128"/>
                    </a:cubicBezTo>
                    <a:cubicBezTo>
                      <a:pt x="179" y="128"/>
                      <a:pt x="180" y="127"/>
                      <a:pt x="180" y="126"/>
                    </a:cubicBezTo>
                    <a:cubicBezTo>
                      <a:pt x="180" y="125"/>
                      <a:pt x="179" y="124"/>
                      <a:pt x="178" y="124"/>
                    </a:cubicBezTo>
                    <a:cubicBezTo>
                      <a:pt x="158" y="124"/>
                      <a:pt x="158" y="124"/>
                      <a:pt x="158" y="124"/>
                    </a:cubicBezTo>
                    <a:cubicBezTo>
                      <a:pt x="158" y="120"/>
                      <a:pt x="158" y="116"/>
                      <a:pt x="158" y="112"/>
                    </a:cubicBezTo>
                    <a:cubicBezTo>
                      <a:pt x="158" y="99"/>
                      <a:pt x="158" y="86"/>
                      <a:pt x="157" y="74"/>
                    </a:cubicBezTo>
                    <a:cubicBezTo>
                      <a:pt x="158" y="73"/>
                      <a:pt x="158" y="72"/>
                      <a:pt x="157" y="72"/>
                    </a:cubicBezTo>
                    <a:cubicBezTo>
                      <a:pt x="157" y="67"/>
                      <a:pt x="157" y="63"/>
                      <a:pt x="157" y="58"/>
                    </a:cubicBezTo>
                    <a:cubicBezTo>
                      <a:pt x="157" y="58"/>
                      <a:pt x="157" y="57"/>
                      <a:pt x="156" y="57"/>
                    </a:cubicBezTo>
                    <a:cubicBezTo>
                      <a:pt x="156" y="56"/>
                      <a:pt x="155" y="56"/>
                      <a:pt x="155" y="56"/>
                    </a:cubicBezTo>
                    <a:cubicBezTo>
                      <a:pt x="155" y="56"/>
                      <a:pt x="154" y="57"/>
                      <a:pt x="154" y="57"/>
                    </a:cubicBezTo>
                    <a:cubicBezTo>
                      <a:pt x="151" y="60"/>
                      <a:pt x="146" y="65"/>
                      <a:pt x="142" y="69"/>
                    </a:cubicBezTo>
                    <a:cubicBezTo>
                      <a:pt x="140" y="71"/>
                      <a:pt x="138" y="73"/>
                      <a:pt x="136" y="75"/>
                    </a:cubicBezTo>
                    <a:cubicBezTo>
                      <a:pt x="134" y="76"/>
                      <a:pt x="133" y="78"/>
                      <a:pt x="133" y="78"/>
                    </a:cubicBezTo>
                    <a:cubicBezTo>
                      <a:pt x="133" y="78"/>
                      <a:pt x="132" y="79"/>
                      <a:pt x="132" y="79"/>
                    </a:cubicBezTo>
                    <a:cubicBezTo>
                      <a:pt x="133" y="93"/>
                      <a:pt x="133" y="104"/>
                      <a:pt x="134" y="117"/>
                    </a:cubicBezTo>
                    <a:cubicBezTo>
                      <a:pt x="133" y="117"/>
                      <a:pt x="134" y="117"/>
                      <a:pt x="134" y="118"/>
                    </a:cubicBezTo>
                    <a:cubicBezTo>
                      <a:pt x="134" y="120"/>
                      <a:pt x="134" y="122"/>
                      <a:pt x="134" y="124"/>
                    </a:cubicBezTo>
                    <a:cubicBezTo>
                      <a:pt x="125" y="124"/>
                      <a:pt x="125" y="124"/>
                      <a:pt x="125" y="124"/>
                    </a:cubicBezTo>
                    <a:cubicBezTo>
                      <a:pt x="125" y="121"/>
                      <a:pt x="125" y="118"/>
                      <a:pt x="125" y="115"/>
                    </a:cubicBezTo>
                    <a:cubicBezTo>
                      <a:pt x="125" y="105"/>
                      <a:pt x="125" y="97"/>
                      <a:pt x="125" y="87"/>
                    </a:cubicBezTo>
                    <a:cubicBezTo>
                      <a:pt x="125" y="86"/>
                      <a:pt x="124" y="85"/>
                      <a:pt x="123" y="85"/>
                    </a:cubicBezTo>
                    <a:cubicBezTo>
                      <a:pt x="123" y="85"/>
                      <a:pt x="123" y="85"/>
                      <a:pt x="123" y="85"/>
                    </a:cubicBezTo>
                    <a:cubicBezTo>
                      <a:pt x="122" y="85"/>
                      <a:pt x="122" y="85"/>
                      <a:pt x="121" y="85"/>
                    </a:cubicBezTo>
                    <a:cubicBezTo>
                      <a:pt x="119" y="87"/>
                      <a:pt x="119" y="88"/>
                      <a:pt x="118" y="88"/>
                    </a:cubicBezTo>
                    <a:cubicBezTo>
                      <a:pt x="117" y="89"/>
                      <a:pt x="117" y="89"/>
                      <a:pt x="116" y="89"/>
                    </a:cubicBezTo>
                    <a:cubicBezTo>
                      <a:pt x="116" y="89"/>
                      <a:pt x="115" y="89"/>
                      <a:pt x="113" y="89"/>
                    </a:cubicBezTo>
                    <a:cubicBezTo>
                      <a:pt x="113" y="89"/>
                      <a:pt x="112" y="89"/>
                      <a:pt x="111" y="88"/>
                    </a:cubicBezTo>
                    <a:cubicBezTo>
                      <a:pt x="110" y="88"/>
                      <a:pt x="108" y="87"/>
                      <a:pt x="106" y="86"/>
                    </a:cubicBezTo>
                    <a:cubicBezTo>
                      <a:pt x="105" y="86"/>
                      <a:pt x="105" y="86"/>
                      <a:pt x="104" y="86"/>
                    </a:cubicBezTo>
                    <a:cubicBezTo>
                      <a:pt x="103" y="85"/>
                      <a:pt x="103" y="85"/>
                      <a:pt x="102" y="85"/>
                    </a:cubicBezTo>
                    <a:cubicBezTo>
                      <a:pt x="102" y="85"/>
                      <a:pt x="102" y="85"/>
                      <a:pt x="102" y="85"/>
                    </a:cubicBezTo>
                    <a:cubicBezTo>
                      <a:pt x="101" y="85"/>
                      <a:pt x="101" y="85"/>
                      <a:pt x="100" y="85"/>
                    </a:cubicBezTo>
                    <a:cubicBezTo>
                      <a:pt x="100" y="86"/>
                      <a:pt x="100" y="86"/>
                      <a:pt x="100" y="87"/>
                    </a:cubicBezTo>
                    <a:cubicBezTo>
                      <a:pt x="100" y="97"/>
                      <a:pt x="100" y="108"/>
                      <a:pt x="101" y="118"/>
                    </a:cubicBezTo>
                    <a:cubicBezTo>
                      <a:pt x="100" y="119"/>
                      <a:pt x="100" y="119"/>
                      <a:pt x="101" y="119"/>
                    </a:cubicBezTo>
                    <a:cubicBezTo>
                      <a:pt x="101" y="121"/>
                      <a:pt x="101" y="122"/>
                      <a:pt x="101" y="124"/>
                    </a:cubicBezTo>
                    <a:cubicBezTo>
                      <a:pt x="92" y="124"/>
                      <a:pt x="92" y="124"/>
                      <a:pt x="92" y="124"/>
                    </a:cubicBezTo>
                    <a:cubicBezTo>
                      <a:pt x="92" y="120"/>
                      <a:pt x="92" y="117"/>
                      <a:pt x="92" y="113"/>
                    </a:cubicBezTo>
                    <a:cubicBezTo>
                      <a:pt x="92" y="110"/>
                      <a:pt x="92" y="107"/>
                      <a:pt x="92" y="104"/>
                    </a:cubicBezTo>
                    <a:cubicBezTo>
                      <a:pt x="92" y="104"/>
                      <a:pt x="92" y="104"/>
                      <a:pt x="92" y="104"/>
                    </a:cubicBezTo>
                    <a:cubicBezTo>
                      <a:pt x="92" y="100"/>
                      <a:pt x="92" y="96"/>
                      <a:pt x="92" y="92"/>
                    </a:cubicBezTo>
                    <a:cubicBezTo>
                      <a:pt x="92" y="91"/>
                      <a:pt x="92" y="91"/>
                      <a:pt x="92" y="91"/>
                    </a:cubicBezTo>
                    <a:cubicBezTo>
                      <a:pt x="92" y="88"/>
                      <a:pt x="92" y="86"/>
                      <a:pt x="92" y="83"/>
                    </a:cubicBezTo>
                    <a:cubicBezTo>
                      <a:pt x="92" y="82"/>
                      <a:pt x="91" y="82"/>
                      <a:pt x="91" y="81"/>
                    </a:cubicBezTo>
                    <a:cubicBezTo>
                      <a:pt x="85" y="77"/>
                      <a:pt x="80" y="73"/>
                      <a:pt x="76" y="70"/>
                    </a:cubicBezTo>
                    <a:cubicBezTo>
                      <a:pt x="75" y="69"/>
                      <a:pt x="75" y="69"/>
                      <a:pt x="74" y="69"/>
                    </a:cubicBezTo>
                    <a:cubicBezTo>
                      <a:pt x="74" y="69"/>
                      <a:pt x="74" y="69"/>
                      <a:pt x="74" y="69"/>
                    </a:cubicBezTo>
                    <a:cubicBezTo>
                      <a:pt x="73" y="69"/>
                      <a:pt x="73" y="69"/>
                      <a:pt x="72" y="70"/>
                    </a:cubicBezTo>
                    <a:cubicBezTo>
                      <a:pt x="72" y="70"/>
                      <a:pt x="71" y="71"/>
                      <a:pt x="70" y="72"/>
                    </a:cubicBezTo>
                    <a:cubicBezTo>
                      <a:pt x="70" y="73"/>
                      <a:pt x="69" y="74"/>
                      <a:pt x="68" y="75"/>
                    </a:cubicBezTo>
                    <a:cubicBezTo>
                      <a:pt x="67" y="76"/>
                      <a:pt x="67" y="77"/>
                      <a:pt x="67" y="78"/>
                    </a:cubicBezTo>
                    <a:cubicBezTo>
                      <a:pt x="66" y="78"/>
                      <a:pt x="66" y="78"/>
                      <a:pt x="66" y="79"/>
                    </a:cubicBezTo>
                    <a:cubicBezTo>
                      <a:pt x="67" y="97"/>
                      <a:pt x="67" y="106"/>
                      <a:pt x="68" y="124"/>
                    </a:cubicBezTo>
                    <a:cubicBezTo>
                      <a:pt x="59" y="124"/>
                      <a:pt x="59" y="124"/>
                      <a:pt x="59" y="124"/>
                    </a:cubicBezTo>
                    <a:cubicBezTo>
                      <a:pt x="59" y="120"/>
                      <a:pt x="59" y="117"/>
                      <a:pt x="59" y="113"/>
                    </a:cubicBezTo>
                    <a:cubicBezTo>
                      <a:pt x="59" y="104"/>
                      <a:pt x="59" y="94"/>
                      <a:pt x="59" y="84"/>
                    </a:cubicBezTo>
                    <a:cubicBezTo>
                      <a:pt x="59" y="83"/>
                      <a:pt x="58" y="83"/>
                      <a:pt x="57" y="82"/>
                    </a:cubicBezTo>
                    <a:cubicBezTo>
                      <a:pt x="57" y="82"/>
                      <a:pt x="57" y="82"/>
                      <a:pt x="57" y="82"/>
                    </a:cubicBezTo>
                    <a:cubicBezTo>
                      <a:pt x="56" y="82"/>
                      <a:pt x="56" y="82"/>
                      <a:pt x="55" y="83"/>
                    </a:cubicBezTo>
                    <a:cubicBezTo>
                      <a:pt x="49" y="90"/>
                      <a:pt x="42" y="98"/>
                      <a:pt x="35" y="103"/>
                    </a:cubicBezTo>
                    <a:cubicBezTo>
                      <a:pt x="34" y="103"/>
                      <a:pt x="34" y="104"/>
                      <a:pt x="34" y="104"/>
                    </a:cubicBezTo>
                    <a:cubicBezTo>
                      <a:pt x="34" y="112"/>
                      <a:pt x="35" y="117"/>
                      <a:pt x="35" y="124"/>
                    </a:cubicBezTo>
                    <a:cubicBezTo>
                      <a:pt x="18" y="124"/>
                      <a:pt x="18" y="124"/>
                      <a:pt x="18" y="124"/>
                    </a:cubicBezTo>
                    <a:cubicBezTo>
                      <a:pt x="18" y="2"/>
                      <a:pt x="18" y="2"/>
                      <a:pt x="18" y="2"/>
                    </a:cubicBezTo>
                    <a:cubicBezTo>
                      <a:pt x="18" y="1"/>
                      <a:pt x="17" y="0"/>
                      <a:pt x="16"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741"/>
              <p:cNvSpPr>
                <a:spLocks noEditPoints="1"/>
              </p:cNvSpPr>
              <p:nvPr/>
            </p:nvSpPr>
            <p:spPr bwMode="auto">
              <a:xfrm>
                <a:off x="3035" y="1218"/>
                <a:ext cx="187" cy="187"/>
              </a:xfrm>
              <a:custGeom>
                <a:avLst/>
                <a:gdLst>
                  <a:gd name="T0" fmla="*/ 75 w 79"/>
                  <a:gd name="T1" fmla="*/ 34 h 79"/>
                  <a:gd name="T2" fmla="*/ 72 w 79"/>
                  <a:gd name="T3" fmla="*/ 34 h 79"/>
                  <a:gd name="T4" fmla="*/ 74 w 79"/>
                  <a:gd name="T5" fmla="*/ 32 h 79"/>
                  <a:gd name="T6" fmla="*/ 71 w 79"/>
                  <a:gd name="T7" fmla="*/ 31 h 79"/>
                  <a:gd name="T8" fmla="*/ 73 w 79"/>
                  <a:gd name="T9" fmla="*/ 29 h 79"/>
                  <a:gd name="T10" fmla="*/ 67 w 79"/>
                  <a:gd name="T11" fmla="*/ 26 h 79"/>
                  <a:gd name="T12" fmla="*/ 69 w 79"/>
                  <a:gd name="T13" fmla="*/ 28 h 79"/>
                  <a:gd name="T14" fmla="*/ 69 w 79"/>
                  <a:gd name="T15" fmla="*/ 20 h 79"/>
                  <a:gd name="T16" fmla="*/ 64 w 79"/>
                  <a:gd name="T17" fmla="*/ 23 h 79"/>
                  <a:gd name="T18" fmla="*/ 67 w 79"/>
                  <a:gd name="T19" fmla="*/ 18 h 79"/>
                  <a:gd name="T20" fmla="*/ 12 w 79"/>
                  <a:gd name="T21" fmla="*/ 25 h 79"/>
                  <a:gd name="T22" fmla="*/ 62 w 79"/>
                  <a:gd name="T23" fmla="*/ 25 h 79"/>
                  <a:gd name="T24" fmla="*/ 65 w 79"/>
                  <a:gd name="T25" fmla="*/ 65 h 79"/>
                  <a:gd name="T26" fmla="*/ 41 w 79"/>
                  <a:gd name="T27" fmla="*/ 76 h 79"/>
                  <a:gd name="T28" fmla="*/ 3 w 79"/>
                  <a:gd name="T29" fmla="*/ 39 h 79"/>
                  <a:gd name="T30" fmla="*/ 61 w 79"/>
                  <a:gd name="T31" fmla="*/ 20 h 79"/>
                  <a:gd name="T32" fmla="*/ 64 w 79"/>
                  <a:gd name="T33" fmla="*/ 15 h 79"/>
                  <a:gd name="T34" fmla="*/ 3 w 79"/>
                  <a:gd name="T35" fmla="*/ 32 h 79"/>
                  <a:gd name="T36" fmla="*/ 12 w 79"/>
                  <a:gd name="T37" fmla="*/ 16 h 79"/>
                  <a:gd name="T38" fmla="*/ 8 w 79"/>
                  <a:gd name="T39" fmla="*/ 26 h 79"/>
                  <a:gd name="T40" fmla="*/ 57 w 79"/>
                  <a:gd name="T41" fmla="*/ 18 h 79"/>
                  <a:gd name="T42" fmla="*/ 62 w 79"/>
                  <a:gd name="T43" fmla="*/ 13 h 79"/>
                  <a:gd name="T44" fmla="*/ 49 w 79"/>
                  <a:gd name="T45" fmla="*/ 14 h 79"/>
                  <a:gd name="T46" fmla="*/ 58 w 79"/>
                  <a:gd name="T47" fmla="*/ 10 h 79"/>
                  <a:gd name="T48" fmla="*/ 46 w 79"/>
                  <a:gd name="T49" fmla="*/ 13 h 79"/>
                  <a:gd name="T50" fmla="*/ 54 w 79"/>
                  <a:gd name="T51" fmla="*/ 7 h 79"/>
                  <a:gd name="T52" fmla="*/ 20 w 79"/>
                  <a:gd name="T53" fmla="*/ 8 h 79"/>
                  <a:gd name="T54" fmla="*/ 16 w 79"/>
                  <a:gd name="T55" fmla="*/ 18 h 79"/>
                  <a:gd name="T56" fmla="*/ 40 w 79"/>
                  <a:gd name="T57" fmla="*/ 12 h 79"/>
                  <a:gd name="T58" fmla="*/ 50 w 79"/>
                  <a:gd name="T59" fmla="*/ 5 h 79"/>
                  <a:gd name="T60" fmla="*/ 28 w 79"/>
                  <a:gd name="T61" fmla="*/ 5 h 79"/>
                  <a:gd name="T62" fmla="*/ 22 w 79"/>
                  <a:gd name="T63" fmla="*/ 15 h 79"/>
                  <a:gd name="T64" fmla="*/ 42 w 79"/>
                  <a:gd name="T65" fmla="*/ 3 h 79"/>
                  <a:gd name="T66" fmla="*/ 39 w 79"/>
                  <a:gd name="T67" fmla="*/ 12 h 79"/>
                  <a:gd name="T68" fmla="*/ 36 w 79"/>
                  <a:gd name="T69" fmla="*/ 12 h 79"/>
                  <a:gd name="T70" fmla="*/ 35 w 79"/>
                  <a:gd name="T71" fmla="*/ 3 h 79"/>
                  <a:gd name="T72" fmla="*/ 30 w 79"/>
                  <a:gd name="T73" fmla="*/ 12 h 79"/>
                  <a:gd name="T74" fmla="*/ 38 w 79"/>
                  <a:gd name="T75" fmla="*/ 3 h 79"/>
                  <a:gd name="T76" fmla="*/ 30 w 79"/>
                  <a:gd name="T77" fmla="*/ 12 h 79"/>
                  <a:gd name="T78" fmla="*/ 11 w 79"/>
                  <a:gd name="T79" fmla="*/ 12 h 79"/>
                  <a:gd name="T80" fmla="*/ 41 w 79"/>
                  <a:gd name="T81" fmla="*/ 79 h 79"/>
                  <a:gd name="T82" fmla="*/ 65 w 79"/>
                  <a:gd name="T83" fmla="*/ 70 h 79"/>
                  <a:gd name="T84" fmla="*/ 67 w 79"/>
                  <a:gd name="T85" fmla="*/ 67 h 79"/>
                  <a:gd name="T86" fmla="*/ 69 w 79"/>
                  <a:gd name="T87" fmla="*/ 66 h 79"/>
                  <a:gd name="T88" fmla="*/ 69 w 79"/>
                  <a:gd name="T89" fmla="*/ 65 h 79"/>
                  <a:gd name="T90" fmla="*/ 69 w 79"/>
                  <a:gd name="T91" fmla="*/ 65 h 79"/>
                  <a:gd name="T92" fmla="*/ 69 w 79"/>
                  <a:gd name="T93" fmla="*/ 65 h 79"/>
                  <a:gd name="T94" fmla="*/ 38 w 79"/>
                  <a:gd name="T95"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9" h="79">
                    <a:moveTo>
                      <a:pt x="76" y="41"/>
                    </a:moveTo>
                    <a:cubicBezTo>
                      <a:pt x="75" y="39"/>
                      <a:pt x="74" y="37"/>
                      <a:pt x="73" y="35"/>
                    </a:cubicBezTo>
                    <a:cubicBezTo>
                      <a:pt x="75" y="34"/>
                      <a:pt x="75" y="34"/>
                      <a:pt x="75" y="34"/>
                    </a:cubicBezTo>
                    <a:cubicBezTo>
                      <a:pt x="75" y="36"/>
                      <a:pt x="76" y="39"/>
                      <a:pt x="76" y="41"/>
                    </a:cubicBezTo>
                    <a:cubicBezTo>
                      <a:pt x="76" y="41"/>
                      <a:pt x="76" y="41"/>
                      <a:pt x="76" y="41"/>
                    </a:cubicBezTo>
                    <a:moveTo>
                      <a:pt x="72" y="34"/>
                    </a:moveTo>
                    <a:cubicBezTo>
                      <a:pt x="72" y="33"/>
                      <a:pt x="72" y="33"/>
                      <a:pt x="71" y="32"/>
                    </a:cubicBezTo>
                    <a:cubicBezTo>
                      <a:pt x="72" y="31"/>
                      <a:pt x="73" y="31"/>
                      <a:pt x="74" y="30"/>
                    </a:cubicBezTo>
                    <a:cubicBezTo>
                      <a:pt x="74" y="31"/>
                      <a:pt x="74" y="31"/>
                      <a:pt x="74" y="32"/>
                    </a:cubicBezTo>
                    <a:cubicBezTo>
                      <a:pt x="74" y="32"/>
                      <a:pt x="74" y="32"/>
                      <a:pt x="74" y="32"/>
                    </a:cubicBezTo>
                    <a:cubicBezTo>
                      <a:pt x="74" y="33"/>
                      <a:pt x="73" y="33"/>
                      <a:pt x="72" y="34"/>
                    </a:cubicBezTo>
                    <a:moveTo>
                      <a:pt x="71" y="31"/>
                    </a:moveTo>
                    <a:cubicBezTo>
                      <a:pt x="70" y="30"/>
                      <a:pt x="70" y="30"/>
                      <a:pt x="70" y="30"/>
                    </a:cubicBezTo>
                    <a:cubicBezTo>
                      <a:pt x="71" y="29"/>
                      <a:pt x="72" y="28"/>
                      <a:pt x="73" y="27"/>
                    </a:cubicBezTo>
                    <a:cubicBezTo>
                      <a:pt x="73" y="27"/>
                      <a:pt x="73" y="28"/>
                      <a:pt x="73" y="29"/>
                    </a:cubicBezTo>
                    <a:cubicBezTo>
                      <a:pt x="72" y="29"/>
                      <a:pt x="71" y="30"/>
                      <a:pt x="71" y="31"/>
                    </a:cubicBezTo>
                    <a:moveTo>
                      <a:pt x="69" y="28"/>
                    </a:moveTo>
                    <a:cubicBezTo>
                      <a:pt x="68" y="28"/>
                      <a:pt x="67" y="27"/>
                      <a:pt x="67" y="26"/>
                    </a:cubicBezTo>
                    <a:cubicBezTo>
                      <a:pt x="68" y="25"/>
                      <a:pt x="69" y="24"/>
                      <a:pt x="70" y="23"/>
                    </a:cubicBezTo>
                    <a:cubicBezTo>
                      <a:pt x="71" y="24"/>
                      <a:pt x="71" y="25"/>
                      <a:pt x="72" y="26"/>
                    </a:cubicBezTo>
                    <a:cubicBezTo>
                      <a:pt x="71" y="26"/>
                      <a:pt x="70" y="27"/>
                      <a:pt x="69" y="28"/>
                    </a:cubicBezTo>
                    <a:moveTo>
                      <a:pt x="66" y="25"/>
                    </a:moveTo>
                    <a:cubicBezTo>
                      <a:pt x="65" y="24"/>
                      <a:pt x="65" y="24"/>
                      <a:pt x="65" y="24"/>
                    </a:cubicBezTo>
                    <a:cubicBezTo>
                      <a:pt x="66" y="23"/>
                      <a:pt x="67" y="22"/>
                      <a:pt x="69" y="20"/>
                    </a:cubicBezTo>
                    <a:cubicBezTo>
                      <a:pt x="70" y="22"/>
                      <a:pt x="70" y="22"/>
                      <a:pt x="70" y="22"/>
                    </a:cubicBezTo>
                    <a:cubicBezTo>
                      <a:pt x="68" y="23"/>
                      <a:pt x="67" y="24"/>
                      <a:pt x="66" y="25"/>
                    </a:cubicBezTo>
                    <a:moveTo>
                      <a:pt x="64" y="23"/>
                    </a:moveTo>
                    <a:cubicBezTo>
                      <a:pt x="64" y="23"/>
                      <a:pt x="64" y="23"/>
                      <a:pt x="64" y="23"/>
                    </a:cubicBezTo>
                    <a:cubicBezTo>
                      <a:pt x="63" y="22"/>
                      <a:pt x="62" y="22"/>
                      <a:pt x="62" y="21"/>
                    </a:cubicBezTo>
                    <a:cubicBezTo>
                      <a:pt x="63" y="20"/>
                      <a:pt x="65" y="19"/>
                      <a:pt x="67" y="18"/>
                    </a:cubicBezTo>
                    <a:cubicBezTo>
                      <a:pt x="67" y="18"/>
                      <a:pt x="68" y="19"/>
                      <a:pt x="68" y="19"/>
                    </a:cubicBezTo>
                    <a:cubicBezTo>
                      <a:pt x="67" y="20"/>
                      <a:pt x="65" y="22"/>
                      <a:pt x="64" y="23"/>
                    </a:cubicBezTo>
                    <a:moveTo>
                      <a:pt x="12" y="25"/>
                    </a:moveTo>
                    <a:cubicBezTo>
                      <a:pt x="20" y="18"/>
                      <a:pt x="28" y="15"/>
                      <a:pt x="36" y="15"/>
                    </a:cubicBezTo>
                    <a:cubicBezTo>
                      <a:pt x="36" y="15"/>
                      <a:pt x="36" y="15"/>
                      <a:pt x="36" y="15"/>
                    </a:cubicBezTo>
                    <a:cubicBezTo>
                      <a:pt x="46" y="15"/>
                      <a:pt x="55" y="19"/>
                      <a:pt x="62" y="25"/>
                    </a:cubicBezTo>
                    <a:cubicBezTo>
                      <a:pt x="69" y="31"/>
                      <a:pt x="73" y="40"/>
                      <a:pt x="74" y="49"/>
                    </a:cubicBezTo>
                    <a:cubicBezTo>
                      <a:pt x="74" y="50"/>
                      <a:pt x="74" y="50"/>
                      <a:pt x="74" y="50"/>
                    </a:cubicBezTo>
                    <a:cubicBezTo>
                      <a:pt x="73" y="55"/>
                      <a:pt x="70" y="60"/>
                      <a:pt x="65" y="65"/>
                    </a:cubicBezTo>
                    <a:cubicBezTo>
                      <a:pt x="65" y="65"/>
                      <a:pt x="65" y="65"/>
                      <a:pt x="65" y="65"/>
                    </a:cubicBezTo>
                    <a:cubicBezTo>
                      <a:pt x="57" y="73"/>
                      <a:pt x="49" y="76"/>
                      <a:pt x="41" y="76"/>
                    </a:cubicBezTo>
                    <a:cubicBezTo>
                      <a:pt x="41" y="76"/>
                      <a:pt x="41" y="76"/>
                      <a:pt x="41" y="76"/>
                    </a:cubicBezTo>
                    <a:cubicBezTo>
                      <a:pt x="31" y="76"/>
                      <a:pt x="21" y="72"/>
                      <a:pt x="14" y="65"/>
                    </a:cubicBezTo>
                    <a:cubicBezTo>
                      <a:pt x="7" y="58"/>
                      <a:pt x="3" y="49"/>
                      <a:pt x="3" y="40"/>
                    </a:cubicBezTo>
                    <a:cubicBezTo>
                      <a:pt x="3" y="39"/>
                      <a:pt x="3" y="39"/>
                      <a:pt x="3" y="39"/>
                    </a:cubicBezTo>
                    <a:cubicBezTo>
                      <a:pt x="5" y="34"/>
                      <a:pt x="8" y="30"/>
                      <a:pt x="12" y="25"/>
                    </a:cubicBezTo>
                    <a:cubicBezTo>
                      <a:pt x="12" y="25"/>
                      <a:pt x="12" y="25"/>
                      <a:pt x="12" y="25"/>
                    </a:cubicBezTo>
                    <a:moveTo>
                      <a:pt x="61" y="20"/>
                    </a:moveTo>
                    <a:cubicBezTo>
                      <a:pt x="60" y="20"/>
                      <a:pt x="59" y="19"/>
                      <a:pt x="58" y="18"/>
                    </a:cubicBezTo>
                    <a:cubicBezTo>
                      <a:pt x="60" y="17"/>
                      <a:pt x="62" y="15"/>
                      <a:pt x="63" y="14"/>
                    </a:cubicBezTo>
                    <a:cubicBezTo>
                      <a:pt x="64" y="15"/>
                      <a:pt x="64" y="15"/>
                      <a:pt x="64" y="15"/>
                    </a:cubicBezTo>
                    <a:cubicBezTo>
                      <a:pt x="65" y="15"/>
                      <a:pt x="65" y="16"/>
                      <a:pt x="66" y="16"/>
                    </a:cubicBezTo>
                    <a:cubicBezTo>
                      <a:pt x="64" y="18"/>
                      <a:pt x="62" y="19"/>
                      <a:pt x="61" y="20"/>
                    </a:cubicBezTo>
                    <a:moveTo>
                      <a:pt x="3" y="32"/>
                    </a:moveTo>
                    <a:cubicBezTo>
                      <a:pt x="3" y="31"/>
                      <a:pt x="4" y="30"/>
                      <a:pt x="4" y="29"/>
                    </a:cubicBezTo>
                    <a:cubicBezTo>
                      <a:pt x="4" y="29"/>
                      <a:pt x="4" y="29"/>
                      <a:pt x="4" y="29"/>
                    </a:cubicBezTo>
                    <a:cubicBezTo>
                      <a:pt x="7" y="25"/>
                      <a:pt x="10" y="21"/>
                      <a:pt x="12" y="16"/>
                    </a:cubicBezTo>
                    <a:cubicBezTo>
                      <a:pt x="13" y="15"/>
                      <a:pt x="14" y="14"/>
                      <a:pt x="15" y="12"/>
                    </a:cubicBezTo>
                    <a:cubicBezTo>
                      <a:pt x="15" y="12"/>
                      <a:pt x="16" y="11"/>
                      <a:pt x="17" y="11"/>
                    </a:cubicBezTo>
                    <a:cubicBezTo>
                      <a:pt x="13" y="16"/>
                      <a:pt x="10" y="21"/>
                      <a:pt x="8" y="26"/>
                    </a:cubicBezTo>
                    <a:cubicBezTo>
                      <a:pt x="8" y="26"/>
                      <a:pt x="8" y="26"/>
                      <a:pt x="8" y="26"/>
                    </a:cubicBezTo>
                    <a:cubicBezTo>
                      <a:pt x="6" y="28"/>
                      <a:pt x="4" y="30"/>
                      <a:pt x="3" y="32"/>
                    </a:cubicBezTo>
                    <a:moveTo>
                      <a:pt x="57" y="18"/>
                    </a:moveTo>
                    <a:cubicBezTo>
                      <a:pt x="56" y="17"/>
                      <a:pt x="55" y="16"/>
                      <a:pt x="53" y="16"/>
                    </a:cubicBezTo>
                    <a:cubicBezTo>
                      <a:pt x="55" y="14"/>
                      <a:pt x="57" y="12"/>
                      <a:pt x="59" y="11"/>
                    </a:cubicBezTo>
                    <a:cubicBezTo>
                      <a:pt x="60" y="11"/>
                      <a:pt x="61" y="12"/>
                      <a:pt x="62" y="13"/>
                    </a:cubicBezTo>
                    <a:cubicBezTo>
                      <a:pt x="60" y="14"/>
                      <a:pt x="59" y="16"/>
                      <a:pt x="57" y="18"/>
                    </a:cubicBezTo>
                    <a:moveTo>
                      <a:pt x="52" y="15"/>
                    </a:moveTo>
                    <a:cubicBezTo>
                      <a:pt x="51" y="15"/>
                      <a:pt x="50" y="14"/>
                      <a:pt x="49" y="14"/>
                    </a:cubicBezTo>
                    <a:cubicBezTo>
                      <a:pt x="51" y="12"/>
                      <a:pt x="53" y="10"/>
                      <a:pt x="55" y="8"/>
                    </a:cubicBezTo>
                    <a:cubicBezTo>
                      <a:pt x="55" y="8"/>
                      <a:pt x="55" y="8"/>
                      <a:pt x="55" y="8"/>
                    </a:cubicBezTo>
                    <a:cubicBezTo>
                      <a:pt x="56" y="8"/>
                      <a:pt x="57" y="9"/>
                      <a:pt x="58" y="10"/>
                    </a:cubicBezTo>
                    <a:cubicBezTo>
                      <a:pt x="56" y="11"/>
                      <a:pt x="54" y="13"/>
                      <a:pt x="52" y="15"/>
                    </a:cubicBezTo>
                    <a:moveTo>
                      <a:pt x="47" y="13"/>
                    </a:moveTo>
                    <a:cubicBezTo>
                      <a:pt x="47" y="13"/>
                      <a:pt x="46" y="13"/>
                      <a:pt x="46" y="13"/>
                    </a:cubicBezTo>
                    <a:cubicBezTo>
                      <a:pt x="48" y="10"/>
                      <a:pt x="49" y="8"/>
                      <a:pt x="52" y="6"/>
                    </a:cubicBezTo>
                    <a:cubicBezTo>
                      <a:pt x="52" y="6"/>
                      <a:pt x="53" y="7"/>
                      <a:pt x="54" y="7"/>
                    </a:cubicBezTo>
                    <a:cubicBezTo>
                      <a:pt x="54" y="7"/>
                      <a:pt x="54" y="7"/>
                      <a:pt x="54" y="7"/>
                    </a:cubicBezTo>
                    <a:cubicBezTo>
                      <a:pt x="51" y="9"/>
                      <a:pt x="49" y="11"/>
                      <a:pt x="47" y="13"/>
                    </a:cubicBezTo>
                    <a:moveTo>
                      <a:pt x="11" y="22"/>
                    </a:moveTo>
                    <a:cubicBezTo>
                      <a:pt x="14" y="17"/>
                      <a:pt x="17" y="13"/>
                      <a:pt x="20" y="8"/>
                    </a:cubicBezTo>
                    <a:cubicBezTo>
                      <a:pt x="22" y="7"/>
                      <a:pt x="24" y="6"/>
                      <a:pt x="25" y="6"/>
                    </a:cubicBezTo>
                    <a:cubicBezTo>
                      <a:pt x="22" y="10"/>
                      <a:pt x="19" y="14"/>
                      <a:pt x="16" y="18"/>
                    </a:cubicBezTo>
                    <a:cubicBezTo>
                      <a:pt x="16" y="18"/>
                      <a:pt x="16" y="18"/>
                      <a:pt x="16" y="18"/>
                    </a:cubicBezTo>
                    <a:cubicBezTo>
                      <a:pt x="14" y="19"/>
                      <a:pt x="13" y="21"/>
                      <a:pt x="11" y="22"/>
                    </a:cubicBezTo>
                    <a:moveTo>
                      <a:pt x="44" y="12"/>
                    </a:moveTo>
                    <a:cubicBezTo>
                      <a:pt x="43" y="12"/>
                      <a:pt x="42" y="12"/>
                      <a:pt x="40" y="12"/>
                    </a:cubicBezTo>
                    <a:cubicBezTo>
                      <a:pt x="41" y="10"/>
                      <a:pt x="43" y="8"/>
                      <a:pt x="44" y="7"/>
                    </a:cubicBezTo>
                    <a:cubicBezTo>
                      <a:pt x="45" y="6"/>
                      <a:pt x="46" y="5"/>
                      <a:pt x="46" y="4"/>
                    </a:cubicBezTo>
                    <a:cubicBezTo>
                      <a:pt x="48" y="5"/>
                      <a:pt x="49" y="5"/>
                      <a:pt x="50" y="5"/>
                    </a:cubicBezTo>
                    <a:cubicBezTo>
                      <a:pt x="48" y="8"/>
                      <a:pt x="46" y="10"/>
                      <a:pt x="44" y="12"/>
                    </a:cubicBezTo>
                    <a:moveTo>
                      <a:pt x="19" y="16"/>
                    </a:moveTo>
                    <a:cubicBezTo>
                      <a:pt x="22" y="12"/>
                      <a:pt x="25" y="9"/>
                      <a:pt x="28" y="5"/>
                    </a:cubicBezTo>
                    <a:cubicBezTo>
                      <a:pt x="28" y="4"/>
                      <a:pt x="29" y="4"/>
                      <a:pt x="30" y="4"/>
                    </a:cubicBezTo>
                    <a:cubicBezTo>
                      <a:pt x="27" y="7"/>
                      <a:pt x="25" y="11"/>
                      <a:pt x="22" y="14"/>
                    </a:cubicBezTo>
                    <a:cubicBezTo>
                      <a:pt x="22" y="15"/>
                      <a:pt x="22" y="15"/>
                      <a:pt x="22" y="15"/>
                    </a:cubicBezTo>
                    <a:cubicBezTo>
                      <a:pt x="21" y="15"/>
                      <a:pt x="20" y="16"/>
                      <a:pt x="19" y="16"/>
                    </a:cubicBezTo>
                    <a:moveTo>
                      <a:pt x="36" y="12"/>
                    </a:moveTo>
                    <a:cubicBezTo>
                      <a:pt x="38" y="9"/>
                      <a:pt x="40" y="6"/>
                      <a:pt x="42" y="3"/>
                    </a:cubicBezTo>
                    <a:cubicBezTo>
                      <a:pt x="43" y="4"/>
                      <a:pt x="44" y="4"/>
                      <a:pt x="45" y="4"/>
                    </a:cubicBezTo>
                    <a:cubicBezTo>
                      <a:pt x="44" y="4"/>
                      <a:pt x="44" y="5"/>
                      <a:pt x="43" y="6"/>
                    </a:cubicBezTo>
                    <a:cubicBezTo>
                      <a:pt x="42" y="7"/>
                      <a:pt x="40" y="9"/>
                      <a:pt x="39" y="12"/>
                    </a:cubicBezTo>
                    <a:cubicBezTo>
                      <a:pt x="39" y="12"/>
                      <a:pt x="39" y="12"/>
                      <a:pt x="39" y="12"/>
                    </a:cubicBezTo>
                    <a:cubicBezTo>
                      <a:pt x="38" y="12"/>
                      <a:pt x="37" y="12"/>
                      <a:pt x="36" y="12"/>
                    </a:cubicBezTo>
                    <a:cubicBezTo>
                      <a:pt x="36" y="12"/>
                      <a:pt x="36" y="12"/>
                      <a:pt x="36" y="12"/>
                    </a:cubicBezTo>
                    <a:moveTo>
                      <a:pt x="24" y="14"/>
                    </a:moveTo>
                    <a:cubicBezTo>
                      <a:pt x="27" y="10"/>
                      <a:pt x="30" y="7"/>
                      <a:pt x="32" y="4"/>
                    </a:cubicBezTo>
                    <a:cubicBezTo>
                      <a:pt x="33" y="3"/>
                      <a:pt x="34" y="3"/>
                      <a:pt x="35" y="3"/>
                    </a:cubicBezTo>
                    <a:cubicBezTo>
                      <a:pt x="32" y="6"/>
                      <a:pt x="30" y="10"/>
                      <a:pt x="27" y="13"/>
                    </a:cubicBezTo>
                    <a:cubicBezTo>
                      <a:pt x="26" y="13"/>
                      <a:pt x="25" y="13"/>
                      <a:pt x="24" y="14"/>
                    </a:cubicBezTo>
                    <a:moveTo>
                      <a:pt x="30" y="12"/>
                    </a:moveTo>
                    <a:cubicBezTo>
                      <a:pt x="32" y="9"/>
                      <a:pt x="34" y="6"/>
                      <a:pt x="37" y="3"/>
                    </a:cubicBezTo>
                    <a:cubicBezTo>
                      <a:pt x="38" y="3"/>
                      <a:pt x="38" y="3"/>
                      <a:pt x="38" y="3"/>
                    </a:cubicBezTo>
                    <a:cubicBezTo>
                      <a:pt x="38" y="3"/>
                      <a:pt x="38" y="3"/>
                      <a:pt x="38" y="3"/>
                    </a:cubicBezTo>
                    <a:cubicBezTo>
                      <a:pt x="39" y="3"/>
                      <a:pt x="39" y="3"/>
                      <a:pt x="40" y="3"/>
                    </a:cubicBezTo>
                    <a:cubicBezTo>
                      <a:pt x="38" y="6"/>
                      <a:pt x="36" y="9"/>
                      <a:pt x="34" y="12"/>
                    </a:cubicBezTo>
                    <a:cubicBezTo>
                      <a:pt x="32" y="12"/>
                      <a:pt x="31" y="12"/>
                      <a:pt x="30" y="12"/>
                    </a:cubicBezTo>
                    <a:moveTo>
                      <a:pt x="38" y="0"/>
                    </a:moveTo>
                    <a:cubicBezTo>
                      <a:pt x="29" y="0"/>
                      <a:pt x="19" y="4"/>
                      <a:pt x="11" y="12"/>
                    </a:cubicBezTo>
                    <a:cubicBezTo>
                      <a:pt x="11" y="12"/>
                      <a:pt x="11" y="12"/>
                      <a:pt x="11" y="12"/>
                    </a:cubicBezTo>
                    <a:cubicBezTo>
                      <a:pt x="3" y="20"/>
                      <a:pt x="0" y="29"/>
                      <a:pt x="0" y="38"/>
                    </a:cubicBezTo>
                    <a:cubicBezTo>
                      <a:pt x="0" y="49"/>
                      <a:pt x="5" y="59"/>
                      <a:pt x="12" y="67"/>
                    </a:cubicBezTo>
                    <a:cubicBezTo>
                      <a:pt x="20" y="74"/>
                      <a:pt x="30" y="79"/>
                      <a:pt x="41" y="79"/>
                    </a:cubicBezTo>
                    <a:cubicBezTo>
                      <a:pt x="41" y="79"/>
                      <a:pt x="41" y="79"/>
                      <a:pt x="41" y="79"/>
                    </a:cubicBezTo>
                    <a:cubicBezTo>
                      <a:pt x="49" y="79"/>
                      <a:pt x="57" y="76"/>
                      <a:pt x="64" y="70"/>
                    </a:cubicBezTo>
                    <a:cubicBezTo>
                      <a:pt x="65" y="70"/>
                      <a:pt x="65" y="70"/>
                      <a:pt x="65" y="70"/>
                    </a:cubicBezTo>
                    <a:cubicBezTo>
                      <a:pt x="65" y="69"/>
                      <a:pt x="65" y="69"/>
                      <a:pt x="65" y="69"/>
                    </a:cubicBezTo>
                    <a:cubicBezTo>
                      <a:pt x="65" y="69"/>
                      <a:pt x="65" y="69"/>
                      <a:pt x="65" y="69"/>
                    </a:cubicBezTo>
                    <a:cubicBezTo>
                      <a:pt x="65" y="69"/>
                      <a:pt x="66" y="69"/>
                      <a:pt x="67" y="67"/>
                    </a:cubicBezTo>
                    <a:cubicBezTo>
                      <a:pt x="67" y="67"/>
                      <a:pt x="67" y="67"/>
                      <a:pt x="67" y="67"/>
                    </a:cubicBezTo>
                    <a:cubicBezTo>
                      <a:pt x="68" y="67"/>
                      <a:pt x="68" y="66"/>
                      <a:pt x="68" y="66"/>
                    </a:cubicBezTo>
                    <a:cubicBezTo>
                      <a:pt x="69" y="66"/>
                      <a:pt x="69" y="66"/>
                      <a:pt x="69" y="66"/>
                    </a:cubicBezTo>
                    <a:cubicBezTo>
                      <a:pt x="69" y="65"/>
                      <a:pt x="69" y="65"/>
                      <a:pt x="69" y="65"/>
                    </a:cubicBezTo>
                    <a:cubicBezTo>
                      <a:pt x="69" y="65"/>
                      <a:pt x="69" y="65"/>
                      <a:pt x="69" y="65"/>
                    </a:cubicBezTo>
                    <a:cubicBezTo>
                      <a:pt x="69" y="65"/>
                      <a:pt x="69" y="65"/>
                      <a:pt x="69" y="65"/>
                    </a:cubicBezTo>
                    <a:cubicBezTo>
                      <a:pt x="69" y="65"/>
                      <a:pt x="69" y="65"/>
                      <a:pt x="69" y="65"/>
                    </a:cubicBezTo>
                    <a:cubicBezTo>
                      <a:pt x="69" y="65"/>
                      <a:pt x="69" y="65"/>
                      <a:pt x="69" y="65"/>
                    </a:cubicBezTo>
                    <a:cubicBezTo>
                      <a:pt x="69" y="65"/>
                      <a:pt x="69" y="65"/>
                      <a:pt x="69" y="65"/>
                    </a:cubicBezTo>
                    <a:cubicBezTo>
                      <a:pt x="69" y="65"/>
                      <a:pt x="69" y="65"/>
                      <a:pt x="69" y="65"/>
                    </a:cubicBezTo>
                    <a:cubicBezTo>
                      <a:pt x="69" y="65"/>
                      <a:pt x="69" y="65"/>
                      <a:pt x="69" y="65"/>
                    </a:cubicBezTo>
                    <a:cubicBezTo>
                      <a:pt x="69" y="65"/>
                      <a:pt x="69" y="65"/>
                      <a:pt x="69" y="65"/>
                    </a:cubicBezTo>
                    <a:cubicBezTo>
                      <a:pt x="76" y="57"/>
                      <a:pt x="79" y="49"/>
                      <a:pt x="79" y="41"/>
                    </a:cubicBezTo>
                    <a:cubicBezTo>
                      <a:pt x="79" y="30"/>
                      <a:pt x="74" y="20"/>
                      <a:pt x="66" y="13"/>
                    </a:cubicBezTo>
                    <a:cubicBezTo>
                      <a:pt x="59" y="5"/>
                      <a:pt x="48" y="0"/>
                      <a:pt x="38" y="0"/>
                    </a:cubicBezTo>
                    <a:cubicBezTo>
                      <a:pt x="38" y="0"/>
                      <a:pt x="38" y="0"/>
                      <a:pt x="38"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742"/>
              <p:cNvSpPr>
                <a:spLocks noEditPoints="1"/>
              </p:cNvSpPr>
              <p:nvPr/>
            </p:nvSpPr>
            <p:spPr bwMode="auto">
              <a:xfrm>
                <a:off x="2976" y="1164"/>
                <a:ext cx="301" cy="324"/>
              </a:xfrm>
              <a:custGeom>
                <a:avLst/>
                <a:gdLst>
                  <a:gd name="T0" fmla="*/ 64 w 127"/>
                  <a:gd name="T1" fmla="*/ 126 h 137"/>
                  <a:gd name="T2" fmla="*/ 60 w 127"/>
                  <a:gd name="T3" fmla="*/ 125 h 137"/>
                  <a:gd name="T4" fmla="*/ 68 w 127"/>
                  <a:gd name="T5" fmla="*/ 134 h 137"/>
                  <a:gd name="T6" fmla="*/ 53 w 127"/>
                  <a:gd name="T7" fmla="*/ 124 h 137"/>
                  <a:gd name="T8" fmla="*/ 97 w 127"/>
                  <a:gd name="T9" fmla="*/ 120 h 137"/>
                  <a:gd name="T10" fmla="*/ 76 w 127"/>
                  <a:gd name="T11" fmla="*/ 116 h 137"/>
                  <a:gd name="T12" fmla="*/ 90 w 127"/>
                  <a:gd name="T13" fmla="*/ 113 h 137"/>
                  <a:gd name="T14" fmla="*/ 25 w 127"/>
                  <a:gd name="T15" fmla="*/ 121 h 137"/>
                  <a:gd name="T16" fmla="*/ 42 w 127"/>
                  <a:gd name="T17" fmla="*/ 120 h 137"/>
                  <a:gd name="T18" fmla="*/ 104 w 127"/>
                  <a:gd name="T19" fmla="*/ 111 h 137"/>
                  <a:gd name="T20" fmla="*/ 98 w 127"/>
                  <a:gd name="T21" fmla="*/ 112 h 137"/>
                  <a:gd name="T22" fmla="*/ 22 w 127"/>
                  <a:gd name="T23" fmla="*/ 118 h 137"/>
                  <a:gd name="T24" fmla="*/ 79 w 127"/>
                  <a:gd name="T25" fmla="*/ 121 h 137"/>
                  <a:gd name="T26" fmla="*/ 34 w 127"/>
                  <a:gd name="T27" fmla="*/ 109 h 137"/>
                  <a:gd name="T28" fmla="*/ 41 w 127"/>
                  <a:gd name="T29" fmla="*/ 110 h 137"/>
                  <a:gd name="T30" fmla="*/ 93 w 127"/>
                  <a:gd name="T31" fmla="*/ 115 h 137"/>
                  <a:gd name="T32" fmla="*/ 87 w 127"/>
                  <a:gd name="T33" fmla="*/ 118 h 137"/>
                  <a:gd name="T34" fmla="*/ 106 w 127"/>
                  <a:gd name="T35" fmla="*/ 109 h 137"/>
                  <a:gd name="T36" fmla="*/ 20 w 127"/>
                  <a:gd name="T37" fmla="*/ 108 h 137"/>
                  <a:gd name="T38" fmla="*/ 109 w 127"/>
                  <a:gd name="T39" fmla="*/ 113 h 137"/>
                  <a:gd name="T40" fmla="*/ 16 w 127"/>
                  <a:gd name="T41" fmla="*/ 104 h 137"/>
                  <a:gd name="T42" fmla="*/ 15 w 127"/>
                  <a:gd name="T43" fmla="*/ 89 h 137"/>
                  <a:gd name="T44" fmla="*/ 113 w 127"/>
                  <a:gd name="T45" fmla="*/ 85 h 137"/>
                  <a:gd name="T46" fmla="*/ 14 w 127"/>
                  <a:gd name="T47" fmla="*/ 80 h 137"/>
                  <a:gd name="T48" fmla="*/ 116 w 127"/>
                  <a:gd name="T49" fmla="*/ 77 h 137"/>
                  <a:gd name="T50" fmla="*/ 3 w 127"/>
                  <a:gd name="T51" fmla="*/ 82 h 137"/>
                  <a:gd name="T52" fmla="*/ 116 w 127"/>
                  <a:gd name="T53" fmla="*/ 81 h 137"/>
                  <a:gd name="T54" fmla="*/ 123 w 127"/>
                  <a:gd name="T55" fmla="*/ 74 h 137"/>
                  <a:gd name="T56" fmla="*/ 3 w 127"/>
                  <a:gd name="T57" fmla="*/ 74 h 137"/>
                  <a:gd name="T58" fmla="*/ 17 w 127"/>
                  <a:gd name="T59" fmla="*/ 40 h 137"/>
                  <a:gd name="T60" fmla="*/ 109 w 127"/>
                  <a:gd name="T61" fmla="*/ 34 h 137"/>
                  <a:gd name="T62" fmla="*/ 16 w 127"/>
                  <a:gd name="T63" fmla="*/ 31 h 137"/>
                  <a:gd name="T64" fmla="*/ 64 w 127"/>
                  <a:gd name="T65" fmla="*/ 2 h 137"/>
                  <a:gd name="T66" fmla="*/ 100 w 127"/>
                  <a:gd name="T67" fmla="*/ 14 h 137"/>
                  <a:gd name="T68" fmla="*/ 113 w 127"/>
                  <a:gd name="T69" fmla="*/ 53 h 137"/>
                  <a:gd name="T70" fmla="*/ 112 w 127"/>
                  <a:gd name="T71" fmla="*/ 76 h 137"/>
                  <a:gd name="T72" fmla="*/ 92 w 127"/>
                  <a:gd name="T73" fmla="*/ 104 h 137"/>
                  <a:gd name="T74" fmla="*/ 54 w 127"/>
                  <a:gd name="T75" fmla="*/ 111 h 137"/>
                  <a:gd name="T76" fmla="*/ 16 w 127"/>
                  <a:gd name="T77" fmla="*/ 98 h 137"/>
                  <a:gd name="T78" fmla="*/ 5 w 127"/>
                  <a:gd name="T79" fmla="*/ 54 h 137"/>
                  <a:gd name="T80" fmla="*/ 35 w 127"/>
                  <a:gd name="T81" fmla="*/ 21 h 137"/>
                  <a:gd name="T82" fmla="*/ 30 w 127"/>
                  <a:gd name="T83" fmla="*/ 11 h 137"/>
                  <a:gd name="T84" fmla="*/ 12 w 127"/>
                  <a:gd name="T85" fmla="*/ 36 h 137"/>
                  <a:gd name="T86" fmla="*/ 13 w 127"/>
                  <a:gd name="T87" fmla="*/ 51 h 137"/>
                  <a:gd name="T88" fmla="*/ 1 w 127"/>
                  <a:gd name="T89" fmla="*/ 85 h 137"/>
                  <a:gd name="T90" fmla="*/ 12 w 127"/>
                  <a:gd name="T91" fmla="*/ 99 h 137"/>
                  <a:gd name="T92" fmla="*/ 27 w 127"/>
                  <a:gd name="T93" fmla="*/ 125 h 137"/>
                  <a:gd name="T94" fmla="*/ 63 w 127"/>
                  <a:gd name="T95" fmla="*/ 137 h 137"/>
                  <a:gd name="T96" fmla="*/ 100 w 127"/>
                  <a:gd name="T97" fmla="*/ 125 h 137"/>
                  <a:gd name="T98" fmla="*/ 115 w 127"/>
                  <a:gd name="T99" fmla="*/ 97 h 137"/>
                  <a:gd name="T100" fmla="*/ 124 w 127"/>
                  <a:gd name="T101" fmla="*/ 85 h 137"/>
                  <a:gd name="T102" fmla="*/ 112 w 127"/>
                  <a:gd name="T103" fmla="*/ 40 h 137"/>
                  <a:gd name="T104" fmla="*/ 115 w 127"/>
                  <a:gd name="T105" fmla="*/ 26 h 137"/>
                  <a:gd name="T106" fmla="*/ 102 w 127"/>
                  <a:gd name="T107" fmla="*/ 12 h 137"/>
                  <a:gd name="T108" fmla="*/ 76 w 127"/>
                  <a:gd name="T109" fmla="*/ 11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7" h="137">
                    <a:moveTo>
                      <a:pt x="70" y="134"/>
                    </a:moveTo>
                    <a:cubicBezTo>
                      <a:pt x="71" y="132"/>
                      <a:pt x="72" y="130"/>
                      <a:pt x="72" y="128"/>
                    </a:cubicBezTo>
                    <a:cubicBezTo>
                      <a:pt x="72" y="130"/>
                      <a:pt x="72" y="132"/>
                      <a:pt x="72" y="133"/>
                    </a:cubicBezTo>
                    <a:cubicBezTo>
                      <a:pt x="71" y="134"/>
                      <a:pt x="70" y="134"/>
                      <a:pt x="70" y="134"/>
                    </a:cubicBezTo>
                    <a:moveTo>
                      <a:pt x="63" y="134"/>
                    </a:moveTo>
                    <a:cubicBezTo>
                      <a:pt x="62" y="134"/>
                      <a:pt x="61" y="134"/>
                      <a:pt x="61" y="134"/>
                    </a:cubicBezTo>
                    <a:cubicBezTo>
                      <a:pt x="62" y="131"/>
                      <a:pt x="63" y="128"/>
                      <a:pt x="64" y="126"/>
                    </a:cubicBezTo>
                    <a:cubicBezTo>
                      <a:pt x="65" y="126"/>
                      <a:pt x="66" y="126"/>
                      <a:pt x="67" y="125"/>
                    </a:cubicBezTo>
                    <a:cubicBezTo>
                      <a:pt x="66" y="128"/>
                      <a:pt x="65" y="131"/>
                      <a:pt x="64" y="134"/>
                    </a:cubicBezTo>
                    <a:cubicBezTo>
                      <a:pt x="64" y="134"/>
                      <a:pt x="64" y="134"/>
                      <a:pt x="64" y="134"/>
                    </a:cubicBezTo>
                    <a:cubicBezTo>
                      <a:pt x="63" y="134"/>
                      <a:pt x="63" y="134"/>
                      <a:pt x="63" y="134"/>
                    </a:cubicBezTo>
                    <a:moveTo>
                      <a:pt x="59" y="134"/>
                    </a:moveTo>
                    <a:cubicBezTo>
                      <a:pt x="58" y="134"/>
                      <a:pt x="57" y="134"/>
                      <a:pt x="56" y="134"/>
                    </a:cubicBezTo>
                    <a:cubicBezTo>
                      <a:pt x="58" y="131"/>
                      <a:pt x="59" y="128"/>
                      <a:pt x="60" y="125"/>
                    </a:cubicBezTo>
                    <a:cubicBezTo>
                      <a:pt x="61" y="125"/>
                      <a:pt x="62" y="126"/>
                      <a:pt x="63" y="126"/>
                    </a:cubicBezTo>
                    <a:cubicBezTo>
                      <a:pt x="61" y="128"/>
                      <a:pt x="60" y="131"/>
                      <a:pt x="59" y="134"/>
                    </a:cubicBezTo>
                    <a:moveTo>
                      <a:pt x="66" y="134"/>
                    </a:moveTo>
                    <a:cubicBezTo>
                      <a:pt x="66" y="131"/>
                      <a:pt x="68" y="128"/>
                      <a:pt x="69" y="125"/>
                    </a:cubicBezTo>
                    <a:cubicBezTo>
                      <a:pt x="70" y="125"/>
                      <a:pt x="71" y="125"/>
                      <a:pt x="72" y="125"/>
                    </a:cubicBezTo>
                    <a:cubicBezTo>
                      <a:pt x="72" y="125"/>
                      <a:pt x="72" y="125"/>
                      <a:pt x="72" y="125"/>
                    </a:cubicBezTo>
                    <a:cubicBezTo>
                      <a:pt x="71" y="128"/>
                      <a:pt x="69" y="131"/>
                      <a:pt x="68" y="134"/>
                    </a:cubicBezTo>
                    <a:cubicBezTo>
                      <a:pt x="67" y="134"/>
                      <a:pt x="66" y="134"/>
                      <a:pt x="66" y="134"/>
                    </a:cubicBezTo>
                    <a:moveTo>
                      <a:pt x="55" y="133"/>
                    </a:moveTo>
                    <a:cubicBezTo>
                      <a:pt x="55" y="130"/>
                      <a:pt x="56" y="128"/>
                      <a:pt x="56" y="125"/>
                    </a:cubicBezTo>
                    <a:cubicBezTo>
                      <a:pt x="57" y="125"/>
                      <a:pt x="58" y="125"/>
                      <a:pt x="59" y="125"/>
                    </a:cubicBezTo>
                    <a:cubicBezTo>
                      <a:pt x="57" y="128"/>
                      <a:pt x="56" y="130"/>
                      <a:pt x="55" y="133"/>
                    </a:cubicBezTo>
                    <a:moveTo>
                      <a:pt x="53" y="125"/>
                    </a:moveTo>
                    <a:cubicBezTo>
                      <a:pt x="53" y="125"/>
                      <a:pt x="53" y="124"/>
                      <a:pt x="53" y="124"/>
                    </a:cubicBezTo>
                    <a:cubicBezTo>
                      <a:pt x="53" y="123"/>
                      <a:pt x="52" y="123"/>
                      <a:pt x="51" y="123"/>
                    </a:cubicBezTo>
                    <a:cubicBezTo>
                      <a:pt x="50" y="122"/>
                      <a:pt x="49" y="122"/>
                      <a:pt x="48" y="122"/>
                    </a:cubicBezTo>
                    <a:cubicBezTo>
                      <a:pt x="49" y="120"/>
                      <a:pt x="51" y="118"/>
                      <a:pt x="52" y="116"/>
                    </a:cubicBezTo>
                    <a:cubicBezTo>
                      <a:pt x="52" y="118"/>
                      <a:pt x="52" y="121"/>
                      <a:pt x="52" y="123"/>
                    </a:cubicBezTo>
                    <a:cubicBezTo>
                      <a:pt x="52" y="124"/>
                      <a:pt x="53" y="124"/>
                      <a:pt x="53" y="124"/>
                    </a:cubicBezTo>
                    <a:cubicBezTo>
                      <a:pt x="53" y="125"/>
                      <a:pt x="53" y="125"/>
                      <a:pt x="53" y="125"/>
                    </a:cubicBezTo>
                    <a:moveTo>
                      <a:pt x="97" y="120"/>
                    </a:moveTo>
                    <a:cubicBezTo>
                      <a:pt x="97" y="120"/>
                      <a:pt x="96" y="119"/>
                      <a:pt x="96" y="119"/>
                    </a:cubicBezTo>
                    <a:cubicBezTo>
                      <a:pt x="96" y="118"/>
                      <a:pt x="97" y="116"/>
                      <a:pt x="98" y="115"/>
                    </a:cubicBezTo>
                    <a:cubicBezTo>
                      <a:pt x="97" y="117"/>
                      <a:pt x="97" y="119"/>
                      <a:pt x="97" y="120"/>
                    </a:cubicBezTo>
                    <a:moveTo>
                      <a:pt x="76" y="116"/>
                    </a:moveTo>
                    <a:cubicBezTo>
                      <a:pt x="76" y="116"/>
                      <a:pt x="76" y="115"/>
                      <a:pt x="76" y="114"/>
                    </a:cubicBezTo>
                    <a:cubicBezTo>
                      <a:pt x="76" y="114"/>
                      <a:pt x="77" y="114"/>
                      <a:pt x="77" y="114"/>
                    </a:cubicBezTo>
                    <a:cubicBezTo>
                      <a:pt x="77" y="115"/>
                      <a:pt x="76" y="116"/>
                      <a:pt x="76" y="116"/>
                    </a:cubicBezTo>
                    <a:moveTo>
                      <a:pt x="46" y="121"/>
                    </a:moveTo>
                    <a:cubicBezTo>
                      <a:pt x="45" y="121"/>
                      <a:pt x="44" y="121"/>
                      <a:pt x="44" y="120"/>
                    </a:cubicBezTo>
                    <a:cubicBezTo>
                      <a:pt x="45" y="118"/>
                      <a:pt x="47" y="115"/>
                      <a:pt x="49" y="113"/>
                    </a:cubicBezTo>
                    <a:cubicBezTo>
                      <a:pt x="50" y="114"/>
                      <a:pt x="51" y="114"/>
                      <a:pt x="52" y="114"/>
                    </a:cubicBezTo>
                    <a:cubicBezTo>
                      <a:pt x="50" y="116"/>
                      <a:pt x="48" y="119"/>
                      <a:pt x="46" y="121"/>
                    </a:cubicBezTo>
                    <a:moveTo>
                      <a:pt x="89" y="116"/>
                    </a:moveTo>
                    <a:cubicBezTo>
                      <a:pt x="90" y="115"/>
                      <a:pt x="90" y="114"/>
                      <a:pt x="90" y="113"/>
                    </a:cubicBezTo>
                    <a:cubicBezTo>
                      <a:pt x="90" y="114"/>
                      <a:pt x="90" y="115"/>
                      <a:pt x="90" y="116"/>
                    </a:cubicBezTo>
                    <a:cubicBezTo>
                      <a:pt x="89" y="116"/>
                      <a:pt x="89" y="116"/>
                      <a:pt x="89" y="116"/>
                    </a:cubicBezTo>
                    <a:moveTo>
                      <a:pt x="25" y="121"/>
                    </a:moveTo>
                    <a:cubicBezTo>
                      <a:pt x="24" y="120"/>
                      <a:pt x="24" y="120"/>
                      <a:pt x="23" y="119"/>
                    </a:cubicBezTo>
                    <a:cubicBezTo>
                      <a:pt x="24" y="117"/>
                      <a:pt x="25" y="115"/>
                      <a:pt x="26" y="113"/>
                    </a:cubicBezTo>
                    <a:cubicBezTo>
                      <a:pt x="26" y="113"/>
                      <a:pt x="26" y="113"/>
                      <a:pt x="26" y="113"/>
                    </a:cubicBezTo>
                    <a:cubicBezTo>
                      <a:pt x="26" y="115"/>
                      <a:pt x="25" y="118"/>
                      <a:pt x="25" y="121"/>
                    </a:cubicBezTo>
                    <a:moveTo>
                      <a:pt x="76" y="122"/>
                    </a:moveTo>
                    <a:cubicBezTo>
                      <a:pt x="76" y="121"/>
                      <a:pt x="76" y="120"/>
                      <a:pt x="76" y="119"/>
                    </a:cubicBezTo>
                    <a:cubicBezTo>
                      <a:pt x="77" y="117"/>
                      <a:pt x="78" y="115"/>
                      <a:pt x="79" y="113"/>
                    </a:cubicBezTo>
                    <a:cubicBezTo>
                      <a:pt x="80" y="113"/>
                      <a:pt x="81" y="113"/>
                      <a:pt x="81" y="112"/>
                    </a:cubicBezTo>
                    <a:cubicBezTo>
                      <a:pt x="80" y="115"/>
                      <a:pt x="78" y="118"/>
                      <a:pt x="77" y="122"/>
                    </a:cubicBezTo>
                    <a:cubicBezTo>
                      <a:pt x="76" y="122"/>
                      <a:pt x="76" y="122"/>
                      <a:pt x="76" y="122"/>
                    </a:cubicBezTo>
                    <a:moveTo>
                      <a:pt x="42" y="120"/>
                    </a:moveTo>
                    <a:cubicBezTo>
                      <a:pt x="42" y="119"/>
                      <a:pt x="41" y="119"/>
                      <a:pt x="40" y="119"/>
                    </a:cubicBezTo>
                    <a:cubicBezTo>
                      <a:pt x="42" y="116"/>
                      <a:pt x="44" y="114"/>
                      <a:pt x="46" y="112"/>
                    </a:cubicBezTo>
                    <a:cubicBezTo>
                      <a:pt x="47" y="112"/>
                      <a:pt x="47" y="113"/>
                      <a:pt x="48" y="113"/>
                    </a:cubicBezTo>
                    <a:cubicBezTo>
                      <a:pt x="46" y="115"/>
                      <a:pt x="44" y="117"/>
                      <a:pt x="42" y="120"/>
                    </a:cubicBezTo>
                    <a:moveTo>
                      <a:pt x="100" y="121"/>
                    </a:moveTo>
                    <a:cubicBezTo>
                      <a:pt x="100" y="119"/>
                      <a:pt x="100" y="116"/>
                      <a:pt x="101" y="114"/>
                    </a:cubicBezTo>
                    <a:cubicBezTo>
                      <a:pt x="102" y="113"/>
                      <a:pt x="103" y="112"/>
                      <a:pt x="104" y="111"/>
                    </a:cubicBezTo>
                    <a:cubicBezTo>
                      <a:pt x="103" y="114"/>
                      <a:pt x="102" y="118"/>
                      <a:pt x="101" y="121"/>
                    </a:cubicBezTo>
                    <a:cubicBezTo>
                      <a:pt x="101" y="121"/>
                      <a:pt x="101" y="121"/>
                      <a:pt x="101" y="121"/>
                    </a:cubicBezTo>
                    <a:cubicBezTo>
                      <a:pt x="100" y="121"/>
                      <a:pt x="100" y="121"/>
                      <a:pt x="100" y="121"/>
                    </a:cubicBezTo>
                    <a:moveTo>
                      <a:pt x="95" y="118"/>
                    </a:moveTo>
                    <a:cubicBezTo>
                      <a:pt x="94" y="117"/>
                      <a:pt x="94" y="117"/>
                      <a:pt x="94" y="117"/>
                    </a:cubicBezTo>
                    <a:cubicBezTo>
                      <a:pt x="95" y="115"/>
                      <a:pt x="96" y="113"/>
                      <a:pt x="97" y="111"/>
                    </a:cubicBezTo>
                    <a:cubicBezTo>
                      <a:pt x="98" y="112"/>
                      <a:pt x="98" y="112"/>
                      <a:pt x="98" y="112"/>
                    </a:cubicBezTo>
                    <a:cubicBezTo>
                      <a:pt x="97" y="112"/>
                      <a:pt x="97" y="112"/>
                      <a:pt x="97" y="112"/>
                    </a:cubicBezTo>
                    <a:cubicBezTo>
                      <a:pt x="97" y="114"/>
                      <a:pt x="96" y="116"/>
                      <a:pt x="95" y="118"/>
                    </a:cubicBezTo>
                    <a:moveTo>
                      <a:pt x="22" y="118"/>
                    </a:moveTo>
                    <a:cubicBezTo>
                      <a:pt x="21" y="117"/>
                      <a:pt x="21" y="117"/>
                      <a:pt x="20" y="116"/>
                    </a:cubicBezTo>
                    <a:cubicBezTo>
                      <a:pt x="21" y="115"/>
                      <a:pt x="22" y="113"/>
                      <a:pt x="24" y="111"/>
                    </a:cubicBezTo>
                    <a:cubicBezTo>
                      <a:pt x="24" y="111"/>
                      <a:pt x="25" y="112"/>
                      <a:pt x="25" y="112"/>
                    </a:cubicBezTo>
                    <a:cubicBezTo>
                      <a:pt x="24" y="114"/>
                      <a:pt x="23" y="116"/>
                      <a:pt x="22" y="118"/>
                    </a:cubicBezTo>
                    <a:moveTo>
                      <a:pt x="39" y="118"/>
                    </a:moveTo>
                    <a:cubicBezTo>
                      <a:pt x="39" y="118"/>
                      <a:pt x="38" y="117"/>
                      <a:pt x="37" y="117"/>
                    </a:cubicBezTo>
                    <a:cubicBezTo>
                      <a:pt x="39" y="115"/>
                      <a:pt x="41" y="113"/>
                      <a:pt x="42" y="111"/>
                    </a:cubicBezTo>
                    <a:cubicBezTo>
                      <a:pt x="42" y="111"/>
                      <a:pt x="42" y="111"/>
                      <a:pt x="42" y="111"/>
                    </a:cubicBezTo>
                    <a:cubicBezTo>
                      <a:pt x="43" y="111"/>
                      <a:pt x="44" y="111"/>
                      <a:pt x="44" y="112"/>
                    </a:cubicBezTo>
                    <a:cubicBezTo>
                      <a:pt x="42" y="114"/>
                      <a:pt x="41" y="116"/>
                      <a:pt x="39" y="118"/>
                    </a:cubicBezTo>
                    <a:moveTo>
                      <a:pt x="79" y="121"/>
                    </a:moveTo>
                    <a:cubicBezTo>
                      <a:pt x="80" y="118"/>
                      <a:pt x="82" y="115"/>
                      <a:pt x="83" y="112"/>
                    </a:cubicBezTo>
                    <a:cubicBezTo>
                      <a:pt x="85" y="111"/>
                      <a:pt x="86" y="111"/>
                      <a:pt x="87" y="110"/>
                    </a:cubicBezTo>
                    <a:cubicBezTo>
                      <a:pt x="85" y="113"/>
                      <a:pt x="84" y="116"/>
                      <a:pt x="83" y="120"/>
                    </a:cubicBezTo>
                    <a:cubicBezTo>
                      <a:pt x="82" y="120"/>
                      <a:pt x="80" y="121"/>
                      <a:pt x="79" y="121"/>
                    </a:cubicBezTo>
                    <a:moveTo>
                      <a:pt x="28" y="121"/>
                    </a:moveTo>
                    <a:cubicBezTo>
                      <a:pt x="28" y="119"/>
                      <a:pt x="29" y="116"/>
                      <a:pt x="29" y="114"/>
                    </a:cubicBezTo>
                    <a:cubicBezTo>
                      <a:pt x="31" y="112"/>
                      <a:pt x="32" y="111"/>
                      <a:pt x="34" y="109"/>
                    </a:cubicBezTo>
                    <a:cubicBezTo>
                      <a:pt x="33" y="111"/>
                      <a:pt x="33" y="114"/>
                      <a:pt x="33" y="116"/>
                    </a:cubicBezTo>
                    <a:cubicBezTo>
                      <a:pt x="31" y="118"/>
                      <a:pt x="30" y="119"/>
                      <a:pt x="28" y="121"/>
                    </a:cubicBezTo>
                    <a:moveTo>
                      <a:pt x="36" y="116"/>
                    </a:moveTo>
                    <a:cubicBezTo>
                      <a:pt x="36" y="116"/>
                      <a:pt x="36" y="116"/>
                      <a:pt x="36" y="116"/>
                    </a:cubicBezTo>
                    <a:cubicBezTo>
                      <a:pt x="36" y="115"/>
                      <a:pt x="36" y="114"/>
                      <a:pt x="36" y="113"/>
                    </a:cubicBezTo>
                    <a:cubicBezTo>
                      <a:pt x="37" y="112"/>
                      <a:pt x="38" y="110"/>
                      <a:pt x="39" y="109"/>
                    </a:cubicBezTo>
                    <a:cubicBezTo>
                      <a:pt x="40" y="109"/>
                      <a:pt x="40" y="110"/>
                      <a:pt x="41" y="110"/>
                    </a:cubicBezTo>
                    <a:cubicBezTo>
                      <a:pt x="39" y="112"/>
                      <a:pt x="38" y="114"/>
                      <a:pt x="36" y="116"/>
                    </a:cubicBezTo>
                    <a:moveTo>
                      <a:pt x="19" y="115"/>
                    </a:moveTo>
                    <a:cubicBezTo>
                      <a:pt x="19" y="115"/>
                      <a:pt x="18" y="114"/>
                      <a:pt x="18" y="114"/>
                    </a:cubicBezTo>
                    <a:cubicBezTo>
                      <a:pt x="19" y="112"/>
                      <a:pt x="20" y="111"/>
                      <a:pt x="21" y="109"/>
                    </a:cubicBezTo>
                    <a:cubicBezTo>
                      <a:pt x="22" y="109"/>
                      <a:pt x="22" y="110"/>
                      <a:pt x="23" y="110"/>
                    </a:cubicBezTo>
                    <a:cubicBezTo>
                      <a:pt x="21" y="112"/>
                      <a:pt x="20" y="113"/>
                      <a:pt x="19" y="115"/>
                    </a:cubicBezTo>
                    <a:moveTo>
                      <a:pt x="93" y="115"/>
                    </a:moveTo>
                    <a:cubicBezTo>
                      <a:pt x="93" y="113"/>
                      <a:pt x="94" y="111"/>
                      <a:pt x="94" y="109"/>
                    </a:cubicBezTo>
                    <a:cubicBezTo>
                      <a:pt x="94" y="109"/>
                      <a:pt x="95" y="110"/>
                      <a:pt x="95" y="110"/>
                    </a:cubicBezTo>
                    <a:cubicBezTo>
                      <a:pt x="95" y="112"/>
                      <a:pt x="94" y="113"/>
                      <a:pt x="93" y="115"/>
                    </a:cubicBezTo>
                    <a:moveTo>
                      <a:pt x="85" y="119"/>
                    </a:moveTo>
                    <a:cubicBezTo>
                      <a:pt x="86" y="116"/>
                      <a:pt x="87" y="112"/>
                      <a:pt x="89" y="109"/>
                    </a:cubicBezTo>
                    <a:cubicBezTo>
                      <a:pt x="89" y="109"/>
                      <a:pt x="90" y="108"/>
                      <a:pt x="91" y="108"/>
                    </a:cubicBezTo>
                    <a:cubicBezTo>
                      <a:pt x="90" y="111"/>
                      <a:pt x="88" y="114"/>
                      <a:pt x="87" y="118"/>
                    </a:cubicBezTo>
                    <a:cubicBezTo>
                      <a:pt x="86" y="118"/>
                      <a:pt x="86" y="118"/>
                      <a:pt x="85" y="119"/>
                    </a:cubicBezTo>
                    <a:moveTo>
                      <a:pt x="37" y="110"/>
                    </a:moveTo>
                    <a:cubicBezTo>
                      <a:pt x="37" y="109"/>
                      <a:pt x="37" y="109"/>
                      <a:pt x="37" y="108"/>
                    </a:cubicBezTo>
                    <a:cubicBezTo>
                      <a:pt x="37" y="108"/>
                      <a:pt x="38" y="108"/>
                      <a:pt x="38" y="108"/>
                    </a:cubicBezTo>
                    <a:cubicBezTo>
                      <a:pt x="37" y="109"/>
                      <a:pt x="37" y="110"/>
                      <a:pt x="37" y="110"/>
                    </a:cubicBezTo>
                    <a:moveTo>
                      <a:pt x="103" y="119"/>
                    </a:moveTo>
                    <a:cubicBezTo>
                      <a:pt x="104" y="116"/>
                      <a:pt x="105" y="113"/>
                      <a:pt x="106" y="109"/>
                    </a:cubicBezTo>
                    <a:cubicBezTo>
                      <a:pt x="107" y="109"/>
                      <a:pt x="108" y="108"/>
                      <a:pt x="109" y="107"/>
                    </a:cubicBezTo>
                    <a:cubicBezTo>
                      <a:pt x="108" y="110"/>
                      <a:pt x="107" y="113"/>
                      <a:pt x="106" y="116"/>
                    </a:cubicBezTo>
                    <a:cubicBezTo>
                      <a:pt x="105" y="117"/>
                      <a:pt x="104" y="118"/>
                      <a:pt x="103" y="119"/>
                    </a:cubicBezTo>
                    <a:moveTo>
                      <a:pt x="17" y="113"/>
                    </a:moveTo>
                    <a:cubicBezTo>
                      <a:pt x="17" y="112"/>
                      <a:pt x="16" y="112"/>
                      <a:pt x="16" y="112"/>
                    </a:cubicBezTo>
                    <a:cubicBezTo>
                      <a:pt x="17" y="110"/>
                      <a:pt x="18" y="108"/>
                      <a:pt x="19" y="107"/>
                    </a:cubicBezTo>
                    <a:cubicBezTo>
                      <a:pt x="20" y="107"/>
                      <a:pt x="20" y="108"/>
                      <a:pt x="20" y="108"/>
                    </a:cubicBezTo>
                    <a:cubicBezTo>
                      <a:pt x="19" y="110"/>
                      <a:pt x="18" y="111"/>
                      <a:pt x="17" y="113"/>
                    </a:cubicBezTo>
                    <a:moveTo>
                      <a:pt x="15" y="110"/>
                    </a:moveTo>
                    <a:cubicBezTo>
                      <a:pt x="14" y="109"/>
                      <a:pt x="14" y="109"/>
                      <a:pt x="14" y="109"/>
                    </a:cubicBezTo>
                    <a:cubicBezTo>
                      <a:pt x="15" y="108"/>
                      <a:pt x="16" y="106"/>
                      <a:pt x="17" y="105"/>
                    </a:cubicBezTo>
                    <a:cubicBezTo>
                      <a:pt x="18" y="106"/>
                      <a:pt x="18" y="106"/>
                      <a:pt x="18" y="106"/>
                    </a:cubicBezTo>
                    <a:cubicBezTo>
                      <a:pt x="17" y="107"/>
                      <a:pt x="16" y="109"/>
                      <a:pt x="15" y="110"/>
                    </a:cubicBezTo>
                    <a:moveTo>
                      <a:pt x="109" y="113"/>
                    </a:moveTo>
                    <a:cubicBezTo>
                      <a:pt x="109" y="110"/>
                      <a:pt x="110" y="107"/>
                      <a:pt x="111" y="104"/>
                    </a:cubicBezTo>
                    <a:cubicBezTo>
                      <a:pt x="112" y="104"/>
                      <a:pt x="112" y="103"/>
                      <a:pt x="112" y="103"/>
                    </a:cubicBezTo>
                    <a:cubicBezTo>
                      <a:pt x="112" y="105"/>
                      <a:pt x="112" y="107"/>
                      <a:pt x="112" y="109"/>
                    </a:cubicBezTo>
                    <a:cubicBezTo>
                      <a:pt x="111" y="110"/>
                      <a:pt x="110" y="112"/>
                      <a:pt x="109" y="113"/>
                    </a:cubicBezTo>
                    <a:moveTo>
                      <a:pt x="15" y="106"/>
                    </a:moveTo>
                    <a:cubicBezTo>
                      <a:pt x="15" y="105"/>
                      <a:pt x="15" y="103"/>
                      <a:pt x="15" y="102"/>
                    </a:cubicBezTo>
                    <a:cubicBezTo>
                      <a:pt x="16" y="103"/>
                      <a:pt x="16" y="103"/>
                      <a:pt x="16" y="104"/>
                    </a:cubicBezTo>
                    <a:cubicBezTo>
                      <a:pt x="16" y="104"/>
                      <a:pt x="15" y="105"/>
                      <a:pt x="15" y="106"/>
                    </a:cubicBezTo>
                    <a:moveTo>
                      <a:pt x="18" y="92"/>
                    </a:moveTo>
                    <a:cubicBezTo>
                      <a:pt x="18" y="91"/>
                      <a:pt x="18" y="90"/>
                      <a:pt x="19" y="90"/>
                    </a:cubicBezTo>
                    <a:cubicBezTo>
                      <a:pt x="19" y="90"/>
                      <a:pt x="19" y="90"/>
                      <a:pt x="19" y="91"/>
                    </a:cubicBezTo>
                    <a:cubicBezTo>
                      <a:pt x="19" y="91"/>
                      <a:pt x="18" y="92"/>
                      <a:pt x="18" y="92"/>
                    </a:cubicBezTo>
                    <a:moveTo>
                      <a:pt x="16" y="92"/>
                    </a:moveTo>
                    <a:cubicBezTo>
                      <a:pt x="16" y="91"/>
                      <a:pt x="16" y="90"/>
                      <a:pt x="15" y="89"/>
                    </a:cubicBezTo>
                    <a:cubicBezTo>
                      <a:pt x="16" y="87"/>
                      <a:pt x="16" y="86"/>
                      <a:pt x="16" y="85"/>
                    </a:cubicBezTo>
                    <a:cubicBezTo>
                      <a:pt x="17" y="86"/>
                      <a:pt x="17" y="87"/>
                      <a:pt x="18" y="88"/>
                    </a:cubicBezTo>
                    <a:cubicBezTo>
                      <a:pt x="17" y="89"/>
                      <a:pt x="17" y="91"/>
                      <a:pt x="16" y="92"/>
                    </a:cubicBezTo>
                    <a:moveTo>
                      <a:pt x="110" y="92"/>
                    </a:moveTo>
                    <a:cubicBezTo>
                      <a:pt x="109" y="91"/>
                      <a:pt x="109" y="91"/>
                      <a:pt x="109" y="91"/>
                    </a:cubicBezTo>
                    <a:cubicBezTo>
                      <a:pt x="111" y="87"/>
                      <a:pt x="112" y="84"/>
                      <a:pt x="113" y="81"/>
                    </a:cubicBezTo>
                    <a:cubicBezTo>
                      <a:pt x="113" y="82"/>
                      <a:pt x="113" y="84"/>
                      <a:pt x="113" y="85"/>
                    </a:cubicBezTo>
                    <a:cubicBezTo>
                      <a:pt x="113" y="86"/>
                      <a:pt x="113" y="86"/>
                      <a:pt x="113" y="86"/>
                    </a:cubicBezTo>
                    <a:cubicBezTo>
                      <a:pt x="113" y="86"/>
                      <a:pt x="113" y="86"/>
                      <a:pt x="113" y="86"/>
                    </a:cubicBezTo>
                    <a:cubicBezTo>
                      <a:pt x="112" y="88"/>
                      <a:pt x="111" y="89"/>
                      <a:pt x="110" y="92"/>
                    </a:cubicBezTo>
                    <a:moveTo>
                      <a:pt x="15" y="86"/>
                    </a:moveTo>
                    <a:cubicBezTo>
                      <a:pt x="14" y="85"/>
                      <a:pt x="14" y="85"/>
                      <a:pt x="14" y="84"/>
                    </a:cubicBezTo>
                    <a:cubicBezTo>
                      <a:pt x="14" y="84"/>
                      <a:pt x="14" y="84"/>
                      <a:pt x="14" y="84"/>
                    </a:cubicBezTo>
                    <a:cubicBezTo>
                      <a:pt x="14" y="83"/>
                      <a:pt x="14" y="81"/>
                      <a:pt x="14" y="80"/>
                    </a:cubicBezTo>
                    <a:cubicBezTo>
                      <a:pt x="15" y="81"/>
                      <a:pt x="15" y="82"/>
                      <a:pt x="15" y="83"/>
                    </a:cubicBezTo>
                    <a:cubicBezTo>
                      <a:pt x="15" y="84"/>
                      <a:pt x="15" y="85"/>
                      <a:pt x="15" y="86"/>
                    </a:cubicBezTo>
                    <a:moveTo>
                      <a:pt x="116" y="77"/>
                    </a:moveTo>
                    <a:cubicBezTo>
                      <a:pt x="116" y="77"/>
                      <a:pt x="116" y="76"/>
                      <a:pt x="116" y="75"/>
                    </a:cubicBezTo>
                    <a:cubicBezTo>
                      <a:pt x="117" y="75"/>
                      <a:pt x="117" y="75"/>
                      <a:pt x="117" y="75"/>
                    </a:cubicBezTo>
                    <a:cubicBezTo>
                      <a:pt x="117" y="75"/>
                      <a:pt x="117" y="75"/>
                      <a:pt x="117" y="75"/>
                    </a:cubicBezTo>
                    <a:cubicBezTo>
                      <a:pt x="117" y="76"/>
                      <a:pt x="117" y="77"/>
                      <a:pt x="116" y="77"/>
                    </a:cubicBezTo>
                    <a:moveTo>
                      <a:pt x="8" y="82"/>
                    </a:moveTo>
                    <a:cubicBezTo>
                      <a:pt x="9" y="80"/>
                      <a:pt x="10" y="77"/>
                      <a:pt x="12" y="74"/>
                    </a:cubicBezTo>
                    <a:cubicBezTo>
                      <a:pt x="12" y="76"/>
                      <a:pt x="11" y="77"/>
                      <a:pt x="11" y="79"/>
                    </a:cubicBezTo>
                    <a:cubicBezTo>
                      <a:pt x="11" y="80"/>
                      <a:pt x="11" y="81"/>
                      <a:pt x="10" y="82"/>
                    </a:cubicBezTo>
                    <a:cubicBezTo>
                      <a:pt x="9" y="82"/>
                      <a:pt x="9" y="82"/>
                      <a:pt x="8" y="82"/>
                    </a:cubicBezTo>
                    <a:moveTo>
                      <a:pt x="3" y="82"/>
                    </a:moveTo>
                    <a:cubicBezTo>
                      <a:pt x="3" y="82"/>
                      <a:pt x="3" y="82"/>
                      <a:pt x="3" y="82"/>
                    </a:cubicBezTo>
                    <a:cubicBezTo>
                      <a:pt x="5" y="79"/>
                      <a:pt x="6" y="77"/>
                      <a:pt x="7" y="74"/>
                    </a:cubicBezTo>
                    <a:cubicBezTo>
                      <a:pt x="8" y="74"/>
                      <a:pt x="9" y="74"/>
                      <a:pt x="10" y="74"/>
                    </a:cubicBezTo>
                    <a:cubicBezTo>
                      <a:pt x="9" y="77"/>
                      <a:pt x="8" y="80"/>
                      <a:pt x="6" y="82"/>
                    </a:cubicBezTo>
                    <a:cubicBezTo>
                      <a:pt x="5" y="82"/>
                      <a:pt x="4" y="82"/>
                      <a:pt x="3" y="82"/>
                    </a:cubicBezTo>
                    <a:moveTo>
                      <a:pt x="116" y="83"/>
                    </a:moveTo>
                    <a:cubicBezTo>
                      <a:pt x="116" y="82"/>
                      <a:pt x="116" y="82"/>
                      <a:pt x="116" y="81"/>
                    </a:cubicBezTo>
                    <a:cubicBezTo>
                      <a:pt x="116" y="81"/>
                      <a:pt x="116" y="81"/>
                      <a:pt x="116" y="81"/>
                    </a:cubicBezTo>
                    <a:cubicBezTo>
                      <a:pt x="117" y="79"/>
                      <a:pt x="118" y="76"/>
                      <a:pt x="119" y="74"/>
                    </a:cubicBezTo>
                    <a:cubicBezTo>
                      <a:pt x="120" y="74"/>
                      <a:pt x="120" y="74"/>
                      <a:pt x="121" y="74"/>
                    </a:cubicBezTo>
                    <a:cubicBezTo>
                      <a:pt x="120" y="77"/>
                      <a:pt x="119" y="80"/>
                      <a:pt x="118" y="83"/>
                    </a:cubicBezTo>
                    <a:cubicBezTo>
                      <a:pt x="117" y="83"/>
                      <a:pt x="117" y="83"/>
                      <a:pt x="116" y="83"/>
                    </a:cubicBezTo>
                    <a:cubicBezTo>
                      <a:pt x="116" y="83"/>
                      <a:pt x="116" y="83"/>
                      <a:pt x="116" y="83"/>
                    </a:cubicBezTo>
                    <a:moveTo>
                      <a:pt x="119" y="82"/>
                    </a:moveTo>
                    <a:cubicBezTo>
                      <a:pt x="120" y="79"/>
                      <a:pt x="121" y="77"/>
                      <a:pt x="123" y="74"/>
                    </a:cubicBezTo>
                    <a:cubicBezTo>
                      <a:pt x="123" y="74"/>
                      <a:pt x="123" y="74"/>
                      <a:pt x="123" y="74"/>
                    </a:cubicBezTo>
                    <a:cubicBezTo>
                      <a:pt x="123" y="77"/>
                      <a:pt x="123" y="80"/>
                      <a:pt x="122" y="82"/>
                    </a:cubicBezTo>
                    <a:cubicBezTo>
                      <a:pt x="122" y="82"/>
                      <a:pt x="121" y="82"/>
                      <a:pt x="120" y="82"/>
                    </a:cubicBezTo>
                    <a:cubicBezTo>
                      <a:pt x="119" y="82"/>
                      <a:pt x="119" y="82"/>
                      <a:pt x="119" y="82"/>
                    </a:cubicBezTo>
                    <a:moveTo>
                      <a:pt x="3" y="79"/>
                    </a:moveTo>
                    <a:cubicBezTo>
                      <a:pt x="3" y="77"/>
                      <a:pt x="3" y="76"/>
                      <a:pt x="3" y="74"/>
                    </a:cubicBezTo>
                    <a:cubicBezTo>
                      <a:pt x="3" y="74"/>
                      <a:pt x="3" y="74"/>
                      <a:pt x="3" y="74"/>
                    </a:cubicBezTo>
                    <a:cubicBezTo>
                      <a:pt x="4" y="74"/>
                      <a:pt x="5" y="74"/>
                      <a:pt x="5" y="74"/>
                    </a:cubicBezTo>
                    <a:cubicBezTo>
                      <a:pt x="5" y="76"/>
                      <a:pt x="4" y="77"/>
                      <a:pt x="3" y="79"/>
                    </a:cubicBezTo>
                    <a:moveTo>
                      <a:pt x="17" y="40"/>
                    </a:moveTo>
                    <a:cubicBezTo>
                      <a:pt x="16" y="39"/>
                      <a:pt x="16" y="39"/>
                      <a:pt x="15" y="38"/>
                    </a:cubicBezTo>
                    <a:cubicBezTo>
                      <a:pt x="16" y="37"/>
                      <a:pt x="18" y="35"/>
                      <a:pt x="19" y="34"/>
                    </a:cubicBezTo>
                    <a:cubicBezTo>
                      <a:pt x="20" y="34"/>
                      <a:pt x="20" y="34"/>
                      <a:pt x="20" y="34"/>
                    </a:cubicBezTo>
                    <a:cubicBezTo>
                      <a:pt x="18" y="36"/>
                      <a:pt x="17" y="38"/>
                      <a:pt x="17" y="40"/>
                    </a:cubicBezTo>
                    <a:moveTo>
                      <a:pt x="15" y="37"/>
                    </a:moveTo>
                    <a:cubicBezTo>
                      <a:pt x="15" y="36"/>
                      <a:pt x="15" y="35"/>
                      <a:pt x="15" y="35"/>
                    </a:cubicBezTo>
                    <a:cubicBezTo>
                      <a:pt x="16" y="34"/>
                      <a:pt x="17" y="33"/>
                      <a:pt x="17" y="32"/>
                    </a:cubicBezTo>
                    <a:cubicBezTo>
                      <a:pt x="18" y="33"/>
                      <a:pt x="18" y="33"/>
                      <a:pt x="18" y="33"/>
                    </a:cubicBezTo>
                    <a:cubicBezTo>
                      <a:pt x="17" y="34"/>
                      <a:pt x="16" y="35"/>
                      <a:pt x="15" y="37"/>
                    </a:cubicBezTo>
                    <a:moveTo>
                      <a:pt x="111" y="38"/>
                    </a:moveTo>
                    <a:cubicBezTo>
                      <a:pt x="110" y="36"/>
                      <a:pt x="109" y="35"/>
                      <a:pt x="109" y="34"/>
                    </a:cubicBezTo>
                    <a:cubicBezTo>
                      <a:pt x="110" y="33"/>
                      <a:pt x="111" y="32"/>
                      <a:pt x="112" y="30"/>
                    </a:cubicBezTo>
                    <a:cubicBezTo>
                      <a:pt x="112" y="32"/>
                      <a:pt x="112" y="33"/>
                      <a:pt x="112" y="34"/>
                    </a:cubicBezTo>
                    <a:cubicBezTo>
                      <a:pt x="112" y="35"/>
                      <a:pt x="112" y="35"/>
                      <a:pt x="112" y="36"/>
                    </a:cubicBezTo>
                    <a:cubicBezTo>
                      <a:pt x="112" y="37"/>
                      <a:pt x="111" y="37"/>
                      <a:pt x="111" y="38"/>
                    </a:cubicBezTo>
                    <a:moveTo>
                      <a:pt x="15" y="32"/>
                    </a:moveTo>
                    <a:cubicBezTo>
                      <a:pt x="15" y="31"/>
                      <a:pt x="15" y="31"/>
                      <a:pt x="15" y="30"/>
                    </a:cubicBezTo>
                    <a:cubicBezTo>
                      <a:pt x="16" y="31"/>
                      <a:pt x="16" y="31"/>
                      <a:pt x="16" y="31"/>
                    </a:cubicBezTo>
                    <a:cubicBezTo>
                      <a:pt x="16" y="31"/>
                      <a:pt x="16" y="32"/>
                      <a:pt x="15" y="32"/>
                    </a:cubicBezTo>
                    <a:moveTo>
                      <a:pt x="36" y="21"/>
                    </a:moveTo>
                    <a:cubicBezTo>
                      <a:pt x="36" y="21"/>
                      <a:pt x="36" y="21"/>
                      <a:pt x="37" y="21"/>
                    </a:cubicBezTo>
                    <a:cubicBezTo>
                      <a:pt x="42" y="17"/>
                      <a:pt x="48" y="15"/>
                      <a:pt x="54" y="14"/>
                    </a:cubicBezTo>
                    <a:cubicBezTo>
                      <a:pt x="55" y="14"/>
                      <a:pt x="55" y="13"/>
                      <a:pt x="55" y="12"/>
                    </a:cubicBezTo>
                    <a:cubicBezTo>
                      <a:pt x="55" y="9"/>
                      <a:pt x="55" y="6"/>
                      <a:pt x="55" y="3"/>
                    </a:cubicBezTo>
                    <a:cubicBezTo>
                      <a:pt x="58" y="3"/>
                      <a:pt x="61" y="2"/>
                      <a:pt x="64" y="2"/>
                    </a:cubicBezTo>
                    <a:cubicBezTo>
                      <a:pt x="67" y="2"/>
                      <a:pt x="70" y="3"/>
                      <a:pt x="73" y="3"/>
                    </a:cubicBezTo>
                    <a:cubicBezTo>
                      <a:pt x="73" y="6"/>
                      <a:pt x="73" y="9"/>
                      <a:pt x="73" y="12"/>
                    </a:cubicBezTo>
                    <a:cubicBezTo>
                      <a:pt x="73" y="13"/>
                      <a:pt x="73" y="14"/>
                      <a:pt x="74" y="14"/>
                    </a:cubicBezTo>
                    <a:cubicBezTo>
                      <a:pt x="80" y="15"/>
                      <a:pt x="86" y="17"/>
                      <a:pt x="92" y="21"/>
                    </a:cubicBezTo>
                    <a:cubicBezTo>
                      <a:pt x="92" y="21"/>
                      <a:pt x="92" y="21"/>
                      <a:pt x="92" y="21"/>
                    </a:cubicBezTo>
                    <a:cubicBezTo>
                      <a:pt x="93" y="21"/>
                      <a:pt x="93" y="21"/>
                      <a:pt x="93" y="21"/>
                    </a:cubicBezTo>
                    <a:cubicBezTo>
                      <a:pt x="96" y="19"/>
                      <a:pt x="98" y="16"/>
                      <a:pt x="100" y="14"/>
                    </a:cubicBezTo>
                    <a:cubicBezTo>
                      <a:pt x="100" y="14"/>
                      <a:pt x="100" y="14"/>
                      <a:pt x="100" y="14"/>
                    </a:cubicBezTo>
                    <a:cubicBezTo>
                      <a:pt x="103" y="16"/>
                      <a:pt x="109" y="23"/>
                      <a:pt x="110" y="23"/>
                    </a:cubicBezTo>
                    <a:cubicBezTo>
                      <a:pt x="110" y="24"/>
                      <a:pt x="111" y="25"/>
                      <a:pt x="112" y="26"/>
                    </a:cubicBezTo>
                    <a:cubicBezTo>
                      <a:pt x="112" y="27"/>
                      <a:pt x="112" y="27"/>
                      <a:pt x="112" y="27"/>
                    </a:cubicBezTo>
                    <a:cubicBezTo>
                      <a:pt x="110" y="29"/>
                      <a:pt x="108" y="31"/>
                      <a:pt x="106" y="33"/>
                    </a:cubicBezTo>
                    <a:cubicBezTo>
                      <a:pt x="105" y="33"/>
                      <a:pt x="105" y="34"/>
                      <a:pt x="106" y="35"/>
                    </a:cubicBezTo>
                    <a:cubicBezTo>
                      <a:pt x="109" y="40"/>
                      <a:pt x="112" y="46"/>
                      <a:pt x="113" y="53"/>
                    </a:cubicBezTo>
                    <a:cubicBezTo>
                      <a:pt x="113" y="53"/>
                      <a:pt x="114" y="54"/>
                      <a:pt x="114" y="54"/>
                    </a:cubicBezTo>
                    <a:cubicBezTo>
                      <a:pt x="117" y="54"/>
                      <a:pt x="120" y="54"/>
                      <a:pt x="123" y="54"/>
                    </a:cubicBezTo>
                    <a:cubicBezTo>
                      <a:pt x="124" y="57"/>
                      <a:pt x="124" y="60"/>
                      <a:pt x="124" y="63"/>
                    </a:cubicBezTo>
                    <a:cubicBezTo>
                      <a:pt x="124" y="65"/>
                      <a:pt x="124" y="68"/>
                      <a:pt x="124" y="71"/>
                    </a:cubicBezTo>
                    <a:cubicBezTo>
                      <a:pt x="123" y="71"/>
                      <a:pt x="123" y="71"/>
                      <a:pt x="122" y="71"/>
                    </a:cubicBezTo>
                    <a:cubicBezTo>
                      <a:pt x="119" y="71"/>
                      <a:pt x="117" y="71"/>
                      <a:pt x="115" y="73"/>
                    </a:cubicBezTo>
                    <a:cubicBezTo>
                      <a:pt x="114" y="73"/>
                      <a:pt x="113" y="75"/>
                      <a:pt x="112" y="76"/>
                    </a:cubicBezTo>
                    <a:cubicBezTo>
                      <a:pt x="110" y="80"/>
                      <a:pt x="109" y="84"/>
                      <a:pt x="106" y="90"/>
                    </a:cubicBezTo>
                    <a:cubicBezTo>
                      <a:pt x="105" y="91"/>
                      <a:pt x="105" y="91"/>
                      <a:pt x="106" y="92"/>
                    </a:cubicBezTo>
                    <a:cubicBezTo>
                      <a:pt x="108" y="94"/>
                      <a:pt x="110" y="96"/>
                      <a:pt x="112" y="98"/>
                    </a:cubicBezTo>
                    <a:cubicBezTo>
                      <a:pt x="109" y="103"/>
                      <a:pt x="105" y="107"/>
                      <a:pt x="100" y="111"/>
                    </a:cubicBezTo>
                    <a:cubicBezTo>
                      <a:pt x="98" y="108"/>
                      <a:pt x="96" y="106"/>
                      <a:pt x="94" y="104"/>
                    </a:cubicBezTo>
                    <a:cubicBezTo>
                      <a:pt x="93" y="104"/>
                      <a:pt x="93" y="104"/>
                      <a:pt x="93" y="104"/>
                    </a:cubicBezTo>
                    <a:cubicBezTo>
                      <a:pt x="92" y="104"/>
                      <a:pt x="92" y="104"/>
                      <a:pt x="92" y="104"/>
                    </a:cubicBezTo>
                    <a:cubicBezTo>
                      <a:pt x="86" y="108"/>
                      <a:pt x="80" y="110"/>
                      <a:pt x="74" y="111"/>
                    </a:cubicBezTo>
                    <a:cubicBezTo>
                      <a:pt x="73" y="112"/>
                      <a:pt x="73" y="112"/>
                      <a:pt x="73" y="113"/>
                    </a:cubicBezTo>
                    <a:cubicBezTo>
                      <a:pt x="73" y="116"/>
                      <a:pt x="73" y="119"/>
                      <a:pt x="73" y="122"/>
                    </a:cubicBezTo>
                    <a:cubicBezTo>
                      <a:pt x="70" y="122"/>
                      <a:pt x="67" y="123"/>
                      <a:pt x="64" y="123"/>
                    </a:cubicBezTo>
                    <a:cubicBezTo>
                      <a:pt x="61" y="123"/>
                      <a:pt x="58" y="122"/>
                      <a:pt x="55" y="122"/>
                    </a:cubicBezTo>
                    <a:cubicBezTo>
                      <a:pt x="55" y="119"/>
                      <a:pt x="55" y="116"/>
                      <a:pt x="55" y="113"/>
                    </a:cubicBezTo>
                    <a:cubicBezTo>
                      <a:pt x="55" y="112"/>
                      <a:pt x="55" y="112"/>
                      <a:pt x="54" y="111"/>
                    </a:cubicBezTo>
                    <a:cubicBezTo>
                      <a:pt x="48" y="110"/>
                      <a:pt x="42" y="108"/>
                      <a:pt x="36" y="104"/>
                    </a:cubicBezTo>
                    <a:cubicBezTo>
                      <a:pt x="36" y="104"/>
                      <a:pt x="36" y="104"/>
                      <a:pt x="36" y="104"/>
                    </a:cubicBezTo>
                    <a:cubicBezTo>
                      <a:pt x="35" y="104"/>
                      <a:pt x="35" y="104"/>
                      <a:pt x="34" y="104"/>
                    </a:cubicBezTo>
                    <a:cubicBezTo>
                      <a:pt x="32" y="106"/>
                      <a:pt x="30" y="108"/>
                      <a:pt x="28" y="111"/>
                    </a:cubicBezTo>
                    <a:cubicBezTo>
                      <a:pt x="28" y="111"/>
                      <a:pt x="28" y="111"/>
                      <a:pt x="28" y="111"/>
                    </a:cubicBezTo>
                    <a:cubicBezTo>
                      <a:pt x="28" y="111"/>
                      <a:pt x="28" y="111"/>
                      <a:pt x="28" y="111"/>
                    </a:cubicBezTo>
                    <a:cubicBezTo>
                      <a:pt x="23" y="107"/>
                      <a:pt x="19" y="103"/>
                      <a:pt x="16" y="98"/>
                    </a:cubicBezTo>
                    <a:cubicBezTo>
                      <a:pt x="18" y="96"/>
                      <a:pt x="20" y="94"/>
                      <a:pt x="22" y="92"/>
                    </a:cubicBezTo>
                    <a:cubicBezTo>
                      <a:pt x="23" y="91"/>
                      <a:pt x="23" y="91"/>
                      <a:pt x="22" y="90"/>
                    </a:cubicBezTo>
                    <a:cubicBezTo>
                      <a:pt x="19" y="85"/>
                      <a:pt x="16" y="79"/>
                      <a:pt x="15" y="72"/>
                    </a:cubicBezTo>
                    <a:cubicBezTo>
                      <a:pt x="15" y="72"/>
                      <a:pt x="14" y="71"/>
                      <a:pt x="14" y="71"/>
                    </a:cubicBezTo>
                    <a:cubicBezTo>
                      <a:pt x="11" y="71"/>
                      <a:pt x="8" y="71"/>
                      <a:pt x="5" y="71"/>
                    </a:cubicBezTo>
                    <a:cubicBezTo>
                      <a:pt x="4" y="68"/>
                      <a:pt x="4" y="66"/>
                      <a:pt x="4" y="63"/>
                    </a:cubicBezTo>
                    <a:cubicBezTo>
                      <a:pt x="4" y="60"/>
                      <a:pt x="4" y="57"/>
                      <a:pt x="5" y="54"/>
                    </a:cubicBezTo>
                    <a:cubicBezTo>
                      <a:pt x="8" y="54"/>
                      <a:pt x="11" y="54"/>
                      <a:pt x="14" y="54"/>
                    </a:cubicBezTo>
                    <a:cubicBezTo>
                      <a:pt x="14" y="54"/>
                      <a:pt x="15" y="53"/>
                      <a:pt x="15" y="53"/>
                    </a:cubicBezTo>
                    <a:cubicBezTo>
                      <a:pt x="17" y="46"/>
                      <a:pt x="19" y="40"/>
                      <a:pt x="23" y="35"/>
                    </a:cubicBezTo>
                    <a:cubicBezTo>
                      <a:pt x="23" y="34"/>
                      <a:pt x="23" y="33"/>
                      <a:pt x="22" y="33"/>
                    </a:cubicBezTo>
                    <a:cubicBezTo>
                      <a:pt x="20" y="31"/>
                      <a:pt x="18" y="29"/>
                      <a:pt x="16" y="27"/>
                    </a:cubicBezTo>
                    <a:cubicBezTo>
                      <a:pt x="20" y="22"/>
                      <a:pt x="24" y="18"/>
                      <a:pt x="28" y="14"/>
                    </a:cubicBezTo>
                    <a:cubicBezTo>
                      <a:pt x="30" y="16"/>
                      <a:pt x="33" y="19"/>
                      <a:pt x="35" y="21"/>
                    </a:cubicBezTo>
                    <a:cubicBezTo>
                      <a:pt x="35" y="21"/>
                      <a:pt x="35" y="21"/>
                      <a:pt x="36" y="21"/>
                    </a:cubicBezTo>
                    <a:moveTo>
                      <a:pt x="64" y="0"/>
                    </a:moveTo>
                    <a:cubicBezTo>
                      <a:pt x="61" y="0"/>
                      <a:pt x="57" y="0"/>
                      <a:pt x="54" y="0"/>
                    </a:cubicBezTo>
                    <a:cubicBezTo>
                      <a:pt x="53" y="1"/>
                      <a:pt x="52" y="1"/>
                      <a:pt x="52" y="2"/>
                    </a:cubicBezTo>
                    <a:cubicBezTo>
                      <a:pt x="52" y="5"/>
                      <a:pt x="52" y="8"/>
                      <a:pt x="52" y="11"/>
                    </a:cubicBezTo>
                    <a:cubicBezTo>
                      <a:pt x="47" y="12"/>
                      <a:pt x="41" y="15"/>
                      <a:pt x="36" y="18"/>
                    </a:cubicBezTo>
                    <a:cubicBezTo>
                      <a:pt x="34" y="16"/>
                      <a:pt x="32" y="14"/>
                      <a:pt x="30" y="11"/>
                    </a:cubicBezTo>
                    <a:cubicBezTo>
                      <a:pt x="29" y="11"/>
                      <a:pt x="29" y="11"/>
                      <a:pt x="28" y="11"/>
                    </a:cubicBezTo>
                    <a:cubicBezTo>
                      <a:pt x="28" y="11"/>
                      <a:pt x="28" y="11"/>
                      <a:pt x="28" y="11"/>
                    </a:cubicBezTo>
                    <a:cubicBezTo>
                      <a:pt x="22" y="15"/>
                      <a:pt x="17" y="20"/>
                      <a:pt x="13" y="26"/>
                    </a:cubicBezTo>
                    <a:cubicBezTo>
                      <a:pt x="13" y="26"/>
                      <a:pt x="13" y="27"/>
                      <a:pt x="13" y="27"/>
                    </a:cubicBezTo>
                    <a:cubicBezTo>
                      <a:pt x="13" y="27"/>
                      <a:pt x="13" y="27"/>
                      <a:pt x="13" y="27"/>
                    </a:cubicBezTo>
                    <a:cubicBezTo>
                      <a:pt x="13" y="30"/>
                      <a:pt x="12" y="33"/>
                      <a:pt x="12" y="36"/>
                    </a:cubicBezTo>
                    <a:cubicBezTo>
                      <a:pt x="12" y="36"/>
                      <a:pt x="12" y="36"/>
                      <a:pt x="12" y="36"/>
                    </a:cubicBezTo>
                    <a:cubicBezTo>
                      <a:pt x="12" y="36"/>
                      <a:pt x="12" y="36"/>
                      <a:pt x="12" y="36"/>
                    </a:cubicBezTo>
                    <a:cubicBezTo>
                      <a:pt x="11" y="36"/>
                      <a:pt x="11" y="36"/>
                      <a:pt x="11" y="36"/>
                    </a:cubicBezTo>
                    <a:cubicBezTo>
                      <a:pt x="12" y="37"/>
                      <a:pt x="12" y="37"/>
                      <a:pt x="12" y="37"/>
                    </a:cubicBezTo>
                    <a:cubicBezTo>
                      <a:pt x="11" y="38"/>
                      <a:pt x="11" y="38"/>
                      <a:pt x="11" y="38"/>
                    </a:cubicBezTo>
                    <a:cubicBezTo>
                      <a:pt x="11" y="38"/>
                      <a:pt x="12" y="39"/>
                      <a:pt x="12" y="39"/>
                    </a:cubicBezTo>
                    <a:cubicBezTo>
                      <a:pt x="13" y="40"/>
                      <a:pt x="14" y="41"/>
                      <a:pt x="15" y="43"/>
                    </a:cubicBezTo>
                    <a:cubicBezTo>
                      <a:pt x="14" y="45"/>
                      <a:pt x="13" y="48"/>
                      <a:pt x="13" y="51"/>
                    </a:cubicBezTo>
                    <a:cubicBezTo>
                      <a:pt x="10" y="51"/>
                      <a:pt x="6" y="51"/>
                      <a:pt x="3" y="51"/>
                    </a:cubicBezTo>
                    <a:cubicBezTo>
                      <a:pt x="3" y="51"/>
                      <a:pt x="2" y="51"/>
                      <a:pt x="2" y="52"/>
                    </a:cubicBezTo>
                    <a:cubicBezTo>
                      <a:pt x="2" y="53"/>
                      <a:pt x="2" y="53"/>
                      <a:pt x="2" y="54"/>
                    </a:cubicBezTo>
                    <a:cubicBezTo>
                      <a:pt x="1" y="54"/>
                      <a:pt x="1" y="54"/>
                      <a:pt x="1" y="55"/>
                    </a:cubicBezTo>
                    <a:cubicBezTo>
                      <a:pt x="0" y="59"/>
                      <a:pt x="0" y="66"/>
                      <a:pt x="0" y="72"/>
                    </a:cubicBezTo>
                    <a:cubicBezTo>
                      <a:pt x="0" y="77"/>
                      <a:pt x="0" y="81"/>
                      <a:pt x="1" y="84"/>
                    </a:cubicBezTo>
                    <a:cubicBezTo>
                      <a:pt x="1" y="85"/>
                      <a:pt x="1" y="85"/>
                      <a:pt x="1" y="85"/>
                    </a:cubicBezTo>
                    <a:cubicBezTo>
                      <a:pt x="1" y="85"/>
                      <a:pt x="1" y="85"/>
                      <a:pt x="1" y="85"/>
                    </a:cubicBezTo>
                    <a:cubicBezTo>
                      <a:pt x="1" y="85"/>
                      <a:pt x="2" y="85"/>
                      <a:pt x="2" y="85"/>
                    </a:cubicBezTo>
                    <a:cubicBezTo>
                      <a:pt x="5" y="85"/>
                      <a:pt x="8" y="85"/>
                      <a:pt x="11" y="85"/>
                    </a:cubicBezTo>
                    <a:cubicBezTo>
                      <a:pt x="12" y="89"/>
                      <a:pt x="13" y="92"/>
                      <a:pt x="15" y="95"/>
                    </a:cubicBezTo>
                    <a:cubicBezTo>
                      <a:pt x="14" y="96"/>
                      <a:pt x="14" y="96"/>
                      <a:pt x="13" y="97"/>
                    </a:cubicBezTo>
                    <a:cubicBezTo>
                      <a:pt x="13" y="97"/>
                      <a:pt x="12" y="98"/>
                      <a:pt x="12" y="98"/>
                    </a:cubicBezTo>
                    <a:cubicBezTo>
                      <a:pt x="12" y="99"/>
                      <a:pt x="12" y="99"/>
                      <a:pt x="12" y="99"/>
                    </a:cubicBezTo>
                    <a:cubicBezTo>
                      <a:pt x="12" y="102"/>
                      <a:pt x="12" y="106"/>
                      <a:pt x="11" y="109"/>
                    </a:cubicBezTo>
                    <a:cubicBezTo>
                      <a:pt x="11" y="109"/>
                      <a:pt x="11" y="109"/>
                      <a:pt x="11" y="109"/>
                    </a:cubicBezTo>
                    <a:cubicBezTo>
                      <a:pt x="11" y="110"/>
                      <a:pt x="11" y="110"/>
                      <a:pt x="11" y="110"/>
                    </a:cubicBezTo>
                    <a:cubicBezTo>
                      <a:pt x="11" y="111"/>
                      <a:pt x="12" y="112"/>
                      <a:pt x="12" y="112"/>
                    </a:cubicBezTo>
                    <a:cubicBezTo>
                      <a:pt x="13" y="112"/>
                      <a:pt x="13" y="112"/>
                      <a:pt x="13" y="112"/>
                    </a:cubicBezTo>
                    <a:cubicBezTo>
                      <a:pt x="16" y="117"/>
                      <a:pt x="20" y="121"/>
                      <a:pt x="25" y="125"/>
                    </a:cubicBezTo>
                    <a:cubicBezTo>
                      <a:pt x="26" y="125"/>
                      <a:pt x="26" y="125"/>
                      <a:pt x="27" y="125"/>
                    </a:cubicBezTo>
                    <a:cubicBezTo>
                      <a:pt x="27" y="125"/>
                      <a:pt x="27" y="125"/>
                      <a:pt x="27" y="125"/>
                    </a:cubicBezTo>
                    <a:cubicBezTo>
                      <a:pt x="28" y="125"/>
                      <a:pt x="28" y="125"/>
                      <a:pt x="28" y="125"/>
                    </a:cubicBezTo>
                    <a:cubicBezTo>
                      <a:pt x="30" y="123"/>
                      <a:pt x="32" y="121"/>
                      <a:pt x="35" y="119"/>
                    </a:cubicBezTo>
                    <a:cubicBezTo>
                      <a:pt x="40" y="122"/>
                      <a:pt x="44" y="124"/>
                      <a:pt x="50" y="125"/>
                    </a:cubicBezTo>
                    <a:cubicBezTo>
                      <a:pt x="50" y="129"/>
                      <a:pt x="51" y="131"/>
                      <a:pt x="51" y="135"/>
                    </a:cubicBezTo>
                    <a:cubicBezTo>
                      <a:pt x="51" y="136"/>
                      <a:pt x="52" y="136"/>
                      <a:pt x="53" y="136"/>
                    </a:cubicBezTo>
                    <a:cubicBezTo>
                      <a:pt x="56" y="137"/>
                      <a:pt x="59" y="137"/>
                      <a:pt x="63" y="137"/>
                    </a:cubicBezTo>
                    <a:cubicBezTo>
                      <a:pt x="66" y="137"/>
                      <a:pt x="70" y="137"/>
                      <a:pt x="73" y="136"/>
                    </a:cubicBezTo>
                    <a:cubicBezTo>
                      <a:pt x="74" y="136"/>
                      <a:pt x="75" y="135"/>
                      <a:pt x="75" y="135"/>
                    </a:cubicBezTo>
                    <a:cubicBezTo>
                      <a:pt x="75" y="132"/>
                      <a:pt x="75" y="129"/>
                      <a:pt x="76" y="125"/>
                    </a:cubicBezTo>
                    <a:cubicBezTo>
                      <a:pt x="81" y="124"/>
                      <a:pt x="86" y="122"/>
                      <a:pt x="91" y="119"/>
                    </a:cubicBezTo>
                    <a:cubicBezTo>
                      <a:pt x="93" y="121"/>
                      <a:pt x="96" y="123"/>
                      <a:pt x="98" y="125"/>
                    </a:cubicBezTo>
                    <a:cubicBezTo>
                      <a:pt x="98" y="125"/>
                      <a:pt x="98" y="126"/>
                      <a:pt x="99" y="126"/>
                    </a:cubicBezTo>
                    <a:cubicBezTo>
                      <a:pt x="99" y="126"/>
                      <a:pt x="99" y="125"/>
                      <a:pt x="100" y="125"/>
                    </a:cubicBezTo>
                    <a:cubicBezTo>
                      <a:pt x="105" y="121"/>
                      <a:pt x="110" y="116"/>
                      <a:pt x="114" y="111"/>
                    </a:cubicBezTo>
                    <a:cubicBezTo>
                      <a:pt x="115" y="110"/>
                      <a:pt x="115" y="110"/>
                      <a:pt x="115" y="110"/>
                    </a:cubicBezTo>
                    <a:cubicBezTo>
                      <a:pt x="115" y="106"/>
                      <a:pt x="115" y="103"/>
                      <a:pt x="116" y="98"/>
                    </a:cubicBezTo>
                    <a:cubicBezTo>
                      <a:pt x="116" y="98"/>
                      <a:pt x="116" y="98"/>
                      <a:pt x="116" y="98"/>
                    </a:cubicBezTo>
                    <a:cubicBezTo>
                      <a:pt x="116" y="98"/>
                      <a:pt x="116" y="98"/>
                      <a:pt x="116" y="98"/>
                    </a:cubicBezTo>
                    <a:cubicBezTo>
                      <a:pt x="115" y="97"/>
                      <a:pt x="115" y="97"/>
                      <a:pt x="115" y="97"/>
                    </a:cubicBezTo>
                    <a:cubicBezTo>
                      <a:pt x="115" y="97"/>
                      <a:pt x="115" y="97"/>
                      <a:pt x="115" y="97"/>
                    </a:cubicBezTo>
                    <a:cubicBezTo>
                      <a:pt x="114" y="96"/>
                      <a:pt x="113" y="95"/>
                      <a:pt x="112" y="94"/>
                    </a:cubicBezTo>
                    <a:cubicBezTo>
                      <a:pt x="114" y="90"/>
                      <a:pt x="115" y="88"/>
                      <a:pt x="116" y="87"/>
                    </a:cubicBezTo>
                    <a:cubicBezTo>
                      <a:pt x="117" y="86"/>
                      <a:pt x="117" y="86"/>
                      <a:pt x="117" y="86"/>
                    </a:cubicBezTo>
                    <a:cubicBezTo>
                      <a:pt x="118" y="85"/>
                      <a:pt x="119" y="85"/>
                      <a:pt x="120" y="85"/>
                    </a:cubicBezTo>
                    <a:cubicBezTo>
                      <a:pt x="120" y="85"/>
                      <a:pt x="120" y="85"/>
                      <a:pt x="120" y="85"/>
                    </a:cubicBezTo>
                    <a:cubicBezTo>
                      <a:pt x="121" y="85"/>
                      <a:pt x="122" y="85"/>
                      <a:pt x="124" y="85"/>
                    </a:cubicBezTo>
                    <a:cubicBezTo>
                      <a:pt x="124" y="85"/>
                      <a:pt x="124" y="85"/>
                      <a:pt x="124" y="85"/>
                    </a:cubicBezTo>
                    <a:cubicBezTo>
                      <a:pt x="124" y="85"/>
                      <a:pt x="125" y="85"/>
                      <a:pt x="125" y="84"/>
                    </a:cubicBezTo>
                    <a:cubicBezTo>
                      <a:pt x="126" y="80"/>
                      <a:pt x="126" y="77"/>
                      <a:pt x="126" y="73"/>
                    </a:cubicBezTo>
                    <a:cubicBezTo>
                      <a:pt x="127" y="69"/>
                      <a:pt x="127" y="66"/>
                      <a:pt x="127" y="63"/>
                    </a:cubicBezTo>
                    <a:cubicBezTo>
                      <a:pt x="127" y="59"/>
                      <a:pt x="127" y="56"/>
                      <a:pt x="126" y="52"/>
                    </a:cubicBezTo>
                    <a:cubicBezTo>
                      <a:pt x="126" y="51"/>
                      <a:pt x="125" y="51"/>
                      <a:pt x="125" y="51"/>
                    </a:cubicBezTo>
                    <a:cubicBezTo>
                      <a:pt x="122" y="51"/>
                      <a:pt x="119" y="51"/>
                      <a:pt x="116" y="51"/>
                    </a:cubicBezTo>
                    <a:cubicBezTo>
                      <a:pt x="115" y="47"/>
                      <a:pt x="114" y="44"/>
                      <a:pt x="112" y="40"/>
                    </a:cubicBezTo>
                    <a:cubicBezTo>
                      <a:pt x="113" y="40"/>
                      <a:pt x="113" y="39"/>
                      <a:pt x="114" y="39"/>
                    </a:cubicBezTo>
                    <a:cubicBezTo>
                      <a:pt x="115" y="39"/>
                      <a:pt x="115" y="38"/>
                      <a:pt x="115" y="37"/>
                    </a:cubicBezTo>
                    <a:cubicBezTo>
                      <a:pt x="115" y="36"/>
                      <a:pt x="115" y="35"/>
                      <a:pt x="115" y="34"/>
                    </a:cubicBezTo>
                    <a:cubicBezTo>
                      <a:pt x="115" y="32"/>
                      <a:pt x="115" y="30"/>
                      <a:pt x="115" y="29"/>
                    </a:cubicBezTo>
                    <a:cubicBezTo>
                      <a:pt x="115" y="28"/>
                      <a:pt x="116" y="28"/>
                      <a:pt x="116" y="28"/>
                    </a:cubicBezTo>
                    <a:cubicBezTo>
                      <a:pt x="115" y="27"/>
                      <a:pt x="115" y="27"/>
                      <a:pt x="115" y="27"/>
                    </a:cubicBezTo>
                    <a:cubicBezTo>
                      <a:pt x="116" y="27"/>
                      <a:pt x="116" y="26"/>
                      <a:pt x="115" y="26"/>
                    </a:cubicBezTo>
                    <a:cubicBezTo>
                      <a:pt x="115" y="26"/>
                      <a:pt x="115" y="26"/>
                      <a:pt x="115" y="26"/>
                    </a:cubicBezTo>
                    <a:cubicBezTo>
                      <a:pt x="115" y="25"/>
                      <a:pt x="115" y="25"/>
                      <a:pt x="114" y="24"/>
                    </a:cubicBezTo>
                    <a:cubicBezTo>
                      <a:pt x="114" y="24"/>
                      <a:pt x="114" y="24"/>
                      <a:pt x="114" y="24"/>
                    </a:cubicBezTo>
                    <a:cubicBezTo>
                      <a:pt x="113" y="23"/>
                      <a:pt x="113" y="22"/>
                      <a:pt x="112" y="21"/>
                    </a:cubicBezTo>
                    <a:cubicBezTo>
                      <a:pt x="112" y="21"/>
                      <a:pt x="111" y="20"/>
                      <a:pt x="110" y="19"/>
                    </a:cubicBezTo>
                    <a:cubicBezTo>
                      <a:pt x="108" y="18"/>
                      <a:pt x="106" y="16"/>
                      <a:pt x="105" y="14"/>
                    </a:cubicBezTo>
                    <a:cubicBezTo>
                      <a:pt x="104" y="13"/>
                      <a:pt x="103" y="13"/>
                      <a:pt x="102" y="12"/>
                    </a:cubicBezTo>
                    <a:cubicBezTo>
                      <a:pt x="102" y="12"/>
                      <a:pt x="101" y="12"/>
                      <a:pt x="101" y="11"/>
                    </a:cubicBezTo>
                    <a:cubicBezTo>
                      <a:pt x="101" y="11"/>
                      <a:pt x="101" y="11"/>
                      <a:pt x="100" y="11"/>
                    </a:cubicBezTo>
                    <a:cubicBezTo>
                      <a:pt x="100" y="11"/>
                      <a:pt x="100" y="11"/>
                      <a:pt x="100" y="11"/>
                    </a:cubicBezTo>
                    <a:cubicBezTo>
                      <a:pt x="100" y="11"/>
                      <a:pt x="99" y="11"/>
                      <a:pt x="99" y="11"/>
                    </a:cubicBezTo>
                    <a:cubicBezTo>
                      <a:pt x="99" y="11"/>
                      <a:pt x="99" y="11"/>
                      <a:pt x="99" y="11"/>
                    </a:cubicBezTo>
                    <a:cubicBezTo>
                      <a:pt x="97" y="14"/>
                      <a:pt x="94" y="16"/>
                      <a:pt x="92" y="18"/>
                    </a:cubicBezTo>
                    <a:cubicBezTo>
                      <a:pt x="87" y="15"/>
                      <a:pt x="82" y="12"/>
                      <a:pt x="76" y="11"/>
                    </a:cubicBezTo>
                    <a:cubicBezTo>
                      <a:pt x="76" y="8"/>
                      <a:pt x="76" y="5"/>
                      <a:pt x="76" y="2"/>
                    </a:cubicBezTo>
                    <a:cubicBezTo>
                      <a:pt x="76" y="1"/>
                      <a:pt x="75" y="1"/>
                      <a:pt x="74" y="0"/>
                    </a:cubicBezTo>
                    <a:cubicBezTo>
                      <a:pt x="71" y="0"/>
                      <a:pt x="68" y="0"/>
                      <a:pt x="64"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743"/>
              <p:cNvSpPr>
                <a:spLocks noEditPoints="1"/>
              </p:cNvSpPr>
              <p:nvPr/>
            </p:nvSpPr>
            <p:spPr bwMode="auto">
              <a:xfrm>
                <a:off x="3300" y="1114"/>
                <a:ext cx="140" cy="140"/>
              </a:xfrm>
              <a:custGeom>
                <a:avLst/>
                <a:gdLst>
                  <a:gd name="T0" fmla="*/ 56 w 59"/>
                  <a:gd name="T1" fmla="*/ 30 h 59"/>
                  <a:gd name="T2" fmla="*/ 54 w 59"/>
                  <a:gd name="T3" fmla="*/ 29 h 59"/>
                  <a:gd name="T4" fmla="*/ 55 w 59"/>
                  <a:gd name="T5" fmla="*/ 28 h 59"/>
                  <a:gd name="T6" fmla="*/ 53 w 59"/>
                  <a:gd name="T7" fmla="*/ 26 h 59"/>
                  <a:gd name="T8" fmla="*/ 53 w 59"/>
                  <a:gd name="T9" fmla="*/ 26 h 59"/>
                  <a:gd name="T10" fmla="*/ 54 w 59"/>
                  <a:gd name="T11" fmla="*/ 21 h 59"/>
                  <a:gd name="T12" fmla="*/ 51 w 59"/>
                  <a:gd name="T13" fmla="*/ 21 h 59"/>
                  <a:gd name="T14" fmla="*/ 53 w 59"/>
                  <a:gd name="T15" fmla="*/ 20 h 59"/>
                  <a:gd name="T16" fmla="*/ 49 w 59"/>
                  <a:gd name="T17" fmla="*/ 19 h 59"/>
                  <a:gd name="T18" fmla="*/ 50 w 59"/>
                  <a:gd name="T19" fmla="*/ 20 h 59"/>
                  <a:gd name="T20" fmla="*/ 46 w 59"/>
                  <a:gd name="T21" fmla="*/ 16 h 59"/>
                  <a:gd name="T22" fmla="*/ 48 w 59"/>
                  <a:gd name="T23" fmla="*/ 18 h 59"/>
                  <a:gd name="T24" fmla="*/ 47 w 59"/>
                  <a:gd name="T25" fmla="*/ 11 h 59"/>
                  <a:gd name="T26" fmla="*/ 45 w 59"/>
                  <a:gd name="T27" fmla="*/ 15 h 59"/>
                  <a:gd name="T28" fmla="*/ 3 w 59"/>
                  <a:gd name="T29" fmla="*/ 28 h 59"/>
                  <a:gd name="T30" fmla="*/ 12 w 59"/>
                  <a:gd name="T31" fmla="*/ 16 h 59"/>
                  <a:gd name="T32" fmla="*/ 45 w 59"/>
                  <a:gd name="T33" fmla="*/ 19 h 59"/>
                  <a:gd name="T34" fmla="*/ 53 w 59"/>
                  <a:gd name="T35" fmla="*/ 41 h 59"/>
                  <a:gd name="T36" fmla="*/ 30 w 59"/>
                  <a:gd name="T37" fmla="*/ 56 h 59"/>
                  <a:gd name="T38" fmla="*/ 40 w 59"/>
                  <a:gd name="T39" fmla="*/ 12 h 59"/>
                  <a:gd name="T40" fmla="*/ 46 w 59"/>
                  <a:gd name="T41" fmla="*/ 10 h 59"/>
                  <a:gd name="T42" fmla="*/ 6 w 59"/>
                  <a:gd name="T43" fmla="*/ 17 h 59"/>
                  <a:gd name="T44" fmla="*/ 9 w 59"/>
                  <a:gd name="T45" fmla="*/ 15 h 59"/>
                  <a:gd name="T46" fmla="*/ 15 w 59"/>
                  <a:gd name="T47" fmla="*/ 7 h 59"/>
                  <a:gd name="T48" fmla="*/ 39 w 59"/>
                  <a:gd name="T49" fmla="*/ 11 h 59"/>
                  <a:gd name="T50" fmla="*/ 43 w 59"/>
                  <a:gd name="T51" fmla="*/ 8 h 59"/>
                  <a:gd name="T52" fmla="*/ 34 w 59"/>
                  <a:gd name="T53" fmla="*/ 9 h 59"/>
                  <a:gd name="T54" fmla="*/ 41 w 59"/>
                  <a:gd name="T55" fmla="*/ 6 h 59"/>
                  <a:gd name="T56" fmla="*/ 31 w 59"/>
                  <a:gd name="T57" fmla="*/ 8 h 59"/>
                  <a:gd name="T58" fmla="*/ 36 w 59"/>
                  <a:gd name="T59" fmla="*/ 5 h 59"/>
                  <a:gd name="T60" fmla="*/ 19 w 59"/>
                  <a:gd name="T61" fmla="*/ 5 h 59"/>
                  <a:gd name="T62" fmla="*/ 13 w 59"/>
                  <a:gd name="T63" fmla="*/ 12 h 59"/>
                  <a:gd name="T64" fmla="*/ 34 w 59"/>
                  <a:gd name="T65" fmla="*/ 3 h 59"/>
                  <a:gd name="T66" fmla="*/ 27 w 59"/>
                  <a:gd name="T67" fmla="*/ 8 h 59"/>
                  <a:gd name="T68" fmla="*/ 26 w 59"/>
                  <a:gd name="T69" fmla="*/ 3 h 59"/>
                  <a:gd name="T70" fmla="*/ 19 w 59"/>
                  <a:gd name="T71" fmla="*/ 9 h 59"/>
                  <a:gd name="T72" fmla="*/ 29 w 59"/>
                  <a:gd name="T73" fmla="*/ 3 h 59"/>
                  <a:gd name="T74" fmla="*/ 23 w 59"/>
                  <a:gd name="T75" fmla="*/ 8 h 59"/>
                  <a:gd name="T76" fmla="*/ 12 w 59"/>
                  <a:gd name="T77" fmla="*/ 5 h 59"/>
                  <a:gd name="T78" fmla="*/ 30 w 59"/>
                  <a:gd name="T79" fmla="*/ 59 h 59"/>
                  <a:gd name="T80" fmla="*/ 45 w 59"/>
                  <a:gd name="T81" fmla="*/ 54 h 59"/>
                  <a:gd name="T82" fmla="*/ 46 w 59"/>
                  <a:gd name="T83" fmla="*/ 53 h 59"/>
                  <a:gd name="T84" fmla="*/ 48 w 59"/>
                  <a:gd name="T85" fmla="*/ 52 h 59"/>
                  <a:gd name="T86" fmla="*/ 48 w 59"/>
                  <a:gd name="T87" fmla="*/ 52 h 59"/>
                  <a:gd name="T88" fmla="*/ 48 w 59"/>
                  <a:gd name="T89" fmla="*/ 52 h 59"/>
                  <a:gd name="T90" fmla="*/ 48 w 59"/>
                  <a:gd name="T91" fmla="*/ 52 h 59"/>
                  <a:gd name="T92" fmla="*/ 59 w 59"/>
                  <a:gd name="T93" fmla="*/ 31 h 59"/>
                  <a:gd name="T94" fmla="*/ 29 w 59"/>
                  <a:gd name="T95"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9" h="59">
                    <a:moveTo>
                      <a:pt x="56" y="32"/>
                    </a:moveTo>
                    <a:cubicBezTo>
                      <a:pt x="55" y="32"/>
                      <a:pt x="55" y="31"/>
                      <a:pt x="55" y="30"/>
                    </a:cubicBezTo>
                    <a:cubicBezTo>
                      <a:pt x="56" y="30"/>
                      <a:pt x="56" y="30"/>
                      <a:pt x="56" y="30"/>
                    </a:cubicBezTo>
                    <a:cubicBezTo>
                      <a:pt x="56" y="31"/>
                      <a:pt x="56" y="31"/>
                      <a:pt x="56" y="31"/>
                    </a:cubicBezTo>
                    <a:cubicBezTo>
                      <a:pt x="56" y="31"/>
                      <a:pt x="56" y="32"/>
                      <a:pt x="56" y="32"/>
                    </a:cubicBezTo>
                    <a:moveTo>
                      <a:pt x="54" y="29"/>
                    </a:moveTo>
                    <a:cubicBezTo>
                      <a:pt x="54" y="28"/>
                      <a:pt x="54" y="28"/>
                      <a:pt x="54" y="28"/>
                    </a:cubicBezTo>
                    <a:cubicBezTo>
                      <a:pt x="54" y="27"/>
                      <a:pt x="55" y="27"/>
                      <a:pt x="55" y="27"/>
                    </a:cubicBezTo>
                    <a:cubicBezTo>
                      <a:pt x="55" y="27"/>
                      <a:pt x="55" y="28"/>
                      <a:pt x="55" y="28"/>
                    </a:cubicBezTo>
                    <a:cubicBezTo>
                      <a:pt x="54" y="29"/>
                      <a:pt x="54" y="29"/>
                      <a:pt x="54" y="29"/>
                    </a:cubicBezTo>
                    <a:moveTo>
                      <a:pt x="53" y="26"/>
                    </a:moveTo>
                    <a:cubicBezTo>
                      <a:pt x="53" y="26"/>
                      <a:pt x="53" y="26"/>
                      <a:pt x="53" y="26"/>
                    </a:cubicBezTo>
                    <a:cubicBezTo>
                      <a:pt x="54" y="25"/>
                      <a:pt x="54" y="25"/>
                      <a:pt x="55" y="25"/>
                    </a:cubicBezTo>
                    <a:cubicBezTo>
                      <a:pt x="55" y="25"/>
                      <a:pt x="55" y="25"/>
                      <a:pt x="55" y="25"/>
                    </a:cubicBezTo>
                    <a:cubicBezTo>
                      <a:pt x="55" y="26"/>
                      <a:pt x="54" y="26"/>
                      <a:pt x="53" y="26"/>
                    </a:cubicBezTo>
                    <a:moveTo>
                      <a:pt x="52" y="24"/>
                    </a:moveTo>
                    <a:cubicBezTo>
                      <a:pt x="52" y="24"/>
                      <a:pt x="52" y="23"/>
                      <a:pt x="52" y="23"/>
                    </a:cubicBezTo>
                    <a:cubicBezTo>
                      <a:pt x="52" y="22"/>
                      <a:pt x="53" y="22"/>
                      <a:pt x="54" y="21"/>
                    </a:cubicBezTo>
                    <a:cubicBezTo>
                      <a:pt x="54" y="22"/>
                      <a:pt x="54" y="22"/>
                      <a:pt x="54" y="23"/>
                    </a:cubicBezTo>
                    <a:cubicBezTo>
                      <a:pt x="54" y="23"/>
                      <a:pt x="53" y="24"/>
                      <a:pt x="52" y="24"/>
                    </a:cubicBezTo>
                    <a:moveTo>
                      <a:pt x="51" y="21"/>
                    </a:moveTo>
                    <a:cubicBezTo>
                      <a:pt x="50" y="21"/>
                      <a:pt x="50" y="21"/>
                      <a:pt x="50" y="21"/>
                    </a:cubicBezTo>
                    <a:cubicBezTo>
                      <a:pt x="51" y="20"/>
                      <a:pt x="52" y="20"/>
                      <a:pt x="53" y="19"/>
                    </a:cubicBezTo>
                    <a:cubicBezTo>
                      <a:pt x="53" y="20"/>
                      <a:pt x="53" y="20"/>
                      <a:pt x="53" y="20"/>
                    </a:cubicBezTo>
                    <a:cubicBezTo>
                      <a:pt x="52" y="20"/>
                      <a:pt x="52" y="21"/>
                      <a:pt x="51" y="21"/>
                    </a:cubicBezTo>
                    <a:moveTo>
                      <a:pt x="50" y="20"/>
                    </a:moveTo>
                    <a:cubicBezTo>
                      <a:pt x="49" y="19"/>
                      <a:pt x="49" y="19"/>
                      <a:pt x="49" y="19"/>
                    </a:cubicBezTo>
                    <a:cubicBezTo>
                      <a:pt x="50" y="18"/>
                      <a:pt x="51" y="18"/>
                      <a:pt x="52" y="17"/>
                    </a:cubicBezTo>
                    <a:cubicBezTo>
                      <a:pt x="52" y="17"/>
                      <a:pt x="52" y="18"/>
                      <a:pt x="52" y="18"/>
                    </a:cubicBezTo>
                    <a:cubicBezTo>
                      <a:pt x="51" y="19"/>
                      <a:pt x="50" y="19"/>
                      <a:pt x="50" y="20"/>
                    </a:cubicBezTo>
                    <a:moveTo>
                      <a:pt x="48" y="18"/>
                    </a:moveTo>
                    <a:cubicBezTo>
                      <a:pt x="48" y="17"/>
                      <a:pt x="48" y="17"/>
                      <a:pt x="48" y="17"/>
                    </a:cubicBezTo>
                    <a:cubicBezTo>
                      <a:pt x="47" y="17"/>
                      <a:pt x="47" y="17"/>
                      <a:pt x="46" y="16"/>
                    </a:cubicBezTo>
                    <a:cubicBezTo>
                      <a:pt x="47" y="15"/>
                      <a:pt x="49" y="15"/>
                      <a:pt x="50" y="14"/>
                    </a:cubicBezTo>
                    <a:cubicBezTo>
                      <a:pt x="50" y="15"/>
                      <a:pt x="51" y="15"/>
                      <a:pt x="51" y="16"/>
                    </a:cubicBezTo>
                    <a:cubicBezTo>
                      <a:pt x="50" y="16"/>
                      <a:pt x="49" y="17"/>
                      <a:pt x="48" y="18"/>
                    </a:cubicBezTo>
                    <a:moveTo>
                      <a:pt x="45" y="15"/>
                    </a:moveTo>
                    <a:cubicBezTo>
                      <a:pt x="45" y="15"/>
                      <a:pt x="44" y="14"/>
                      <a:pt x="43" y="14"/>
                    </a:cubicBezTo>
                    <a:cubicBezTo>
                      <a:pt x="45" y="13"/>
                      <a:pt x="46" y="12"/>
                      <a:pt x="47" y="11"/>
                    </a:cubicBezTo>
                    <a:cubicBezTo>
                      <a:pt x="48" y="11"/>
                      <a:pt x="48" y="11"/>
                      <a:pt x="48" y="11"/>
                    </a:cubicBezTo>
                    <a:cubicBezTo>
                      <a:pt x="48" y="12"/>
                      <a:pt x="49" y="12"/>
                      <a:pt x="49" y="13"/>
                    </a:cubicBezTo>
                    <a:cubicBezTo>
                      <a:pt x="48" y="14"/>
                      <a:pt x="46" y="14"/>
                      <a:pt x="45" y="15"/>
                    </a:cubicBezTo>
                    <a:moveTo>
                      <a:pt x="30" y="56"/>
                    </a:moveTo>
                    <a:cubicBezTo>
                      <a:pt x="23" y="56"/>
                      <a:pt x="16" y="52"/>
                      <a:pt x="11" y="47"/>
                    </a:cubicBezTo>
                    <a:cubicBezTo>
                      <a:pt x="6" y="42"/>
                      <a:pt x="3" y="35"/>
                      <a:pt x="3" y="28"/>
                    </a:cubicBezTo>
                    <a:cubicBezTo>
                      <a:pt x="3" y="27"/>
                      <a:pt x="3" y="26"/>
                      <a:pt x="3" y="25"/>
                    </a:cubicBezTo>
                    <a:cubicBezTo>
                      <a:pt x="4" y="24"/>
                      <a:pt x="4" y="24"/>
                      <a:pt x="4" y="24"/>
                    </a:cubicBezTo>
                    <a:cubicBezTo>
                      <a:pt x="6" y="21"/>
                      <a:pt x="8" y="18"/>
                      <a:pt x="12" y="16"/>
                    </a:cubicBezTo>
                    <a:cubicBezTo>
                      <a:pt x="17" y="12"/>
                      <a:pt x="22" y="11"/>
                      <a:pt x="27" y="11"/>
                    </a:cubicBezTo>
                    <a:cubicBezTo>
                      <a:pt x="27" y="11"/>
                      <a:pt x="27" y="11"/>
                      <a:pt x="27" y="11"/>
                    </a:cubicBezTo>
                    <a:cubicBezTo>
                      <a:pt x="34" y="11"/>
                      <a:pt x="41" y="14"/>
                      <a:pt x="45" y="19"/>
                    </a:cubicBezTo>
                    <a:cubicBezTo>
                      <a:pt x="50" y="25"/>
                      <a:pt x="53" y="32"/>
                      <a:pt x="53" y="39"/>
                    </a:cubicBezTo>
                    <a:cubicBezTo>
                      <a:pt x="53" y="39"/>
                      <a:pt x="53" y="40"/>
                      <a:pt x="53" y="41"/>
                    </a:cubicBezTo>
                    <a:cubicBezTo>
                      <a:pt x="53" y="41"/>
                      <a:pt x="53" y="41"/>
                      <a:pt x="53" y="41"/>
                    </a:cubicBezTo>
                    <a:cubicBezTo>
                      <a:pt x="52" y="44"/>
                      <a:pt x="49" y="48"/>
                      <a:pt x="45" y="51"/>
                    </a:cubicBezTo>
                    <a:cubicBezTo>
                      <a:pt x="45" y="51"/>
                      <a:pt x="45" y="51"/>
                      <a:pt x="45" y="51"/>
                    </a:cubicBezTo>
                    <a:cubicBezTo>
                      <a:pt x="40" y="54"/>
                      <a:pt x="35" y="56"/>
                      <a:pt x="30" y="56"/>
                    </a:cubicBezTo>
                    <a:cubicBezTo>
                      <a:pt x="30" y="56"/>
                      <a:pt x="30" y="56"/>
                      <a:pt x="30" y="56"/>
                    </a:cubicBezTo>
                    <a:moveTo>
                      <a:pt x="42" y="13"/>
                    </a:moveTo>
                    <a:cubicBezTo>
                      <a:pt x="41" y="12"/>
                      <a:pt x="41" y="12"/>
                      <a:pt x="40" y="12"/>
                    </a:cubicBezTo>
                    <a:cubicBezTo>
                      <a:pt x="42" y="11"/>
                      <a:pt x="43" y="10"/>
                      <a:pt x="45" y="9"/>
                    </a:cubicBezTo>
                    <a:cubicBezTo>
                      <a:pt x="45" y="9"/>
                      <a:pt x="45" y="9"/>
                      <a:pt x="45" y="9"/>
                    </a:cubicBezTo>
                    <a:cubicBezTo>
                      <a:pt x="45" y="9"/>
                      <a:pt x="46" y="9"/>
                      <a:pt x="46" y="10"/>
                    </a:cubicBezTo>
                    <a:cubicBezTo>
                      <a:pt x="45" y="11"/>
                      <a:pt x="43" y="12"/>
                      <a:pt x="42" y="13"/>
                    </a:cubicBezTo>
                    <a:moveTo>
                      <a:pt x="6" y="17"/>
                    </a:moveTo>
                    <a:cubicBezTo>
                      <a:pt x="6" y="17"/>
                      <a:pt x="6" y="17"/>
                      <a:pt x="6" y="17"/>
                    </a:cubicBezTo>
                    <a:cubicBezTo>
                      <a:pt x="8" y="14"/>
                      <a:pt x="11" y="12"/>
                      <a:pt x="13" y="9"/>
                    </a:cubicBezTo>
                    <a:cubicBezTo>
                      <a:pt x="14" y="8"/>
                      <a:pt x="14" y="8"/>
                      <a:pt x="14" y="8"/>
                    </a:cubicBezTo>
                    <a:cubicBezTo>
                      <a:pt x="12" y="10"/>
                      <a:pt x="10" y="12"/>
                      <a:pt x="9" y="15"/>
                    </a:cubicBezTo>
                    <a:cubicBezTo>
                      <a:pt x="8" y="15"/>
                      <a:pt x="7" y="16"/>
                      <a:pt x="6" y="17"/>
                    </a:cubicBezTo>
                    <a:moveTo>
                      <a:pt x="14" y="8"/>
                    </a:moveTo>
                    <a:cubicBezTo>
                      <a:pt x="15" y="7"/>
                      <a:pt x="15" y="7"/>
                      <a:pt x="15" y="7"/>
                    </a:cubicBezTo>
                    <a:cubicBezTo>
                      <a:pt x="15" y="7"/>
                      <a:pt x="15" y="7"/>
                      <a:pt x="15" y="7"/>
                    </a:cubicBezTo>
                    <a:cubicBezTo>
                      <a:pt x="15" y="7"/>
                      <a:pt x="14" y="8"/>
                      <a:pt x="14" y="8"/>
                    </a:cubicBezTo>
                    <a:moveTo>
                      <a:pt x="39" y="11"/>
                    </a:moveTo>
                    <a:cubicBezTo>
                      <a:pt x="38" y="10"/>
                      <a:pt x="38" y="10"/>
                      <a:pt x="38" y="10"/>
                    </a:cubicBezTo>
                    <a:cubicBezTo>
                      <a:pt x="39" y="9"/>
                      <a:pt x="41" y="8"/>
                      <a:pt x="42" y="7"/>
                    </a:cubicBezTo>
                    <a:cubicBezTo>
                      <a:pt x="43" y="8"/>
                      <a:pt x="43" y="8"/>
                      <a:pt x="43" y="8"/>
                    </a:cubicBezTo>
                    <a:cubicBezTo>
                      <a:pt x="42" y="9"/>
                      <a:pt x="40" y="10"/>
                      <a:pt x="39" y="11"/>
                    </a:cubicBezTo>
                    <a:moveTo>
                      <a:pt x="36" y="10"/>
                    </a:moveTo>
                    <a:cubicBezTo>
                      <a:pt x="36" y="9"/>
                      <a:pt x="35" y="9"/>
                      <a:pt x="34" y="9"/>
                    </a:cubicBezTo>
                    <a:cubicBezTo>
                      <a:pt x="35" y="8"/>
                      <a:pt x="36" y="7"/>
                      <a:pt x="37" y="6"/>
                    </a:cubicBezTo>
                    <a:cubicBezTo>
                      <a:pt x="38" y="6"/>
                      <a:pt x="38" y="5"/>
                      <a:pt x="39" y="5"/>
                    </a:cubicBezTo>
                    <a:cubicBezTo>
                      <a:pt x="40" y="5"/>
                      <a:pt x="40" y="6"/>
                      <a:pt x="41" y="6"/>
                    </a:cubicBezTo>
                    <a:cubicBezTo>
                      <a:pt x="39" y="7"/>
                      <a:pt x="38" y="8"/>
                      <a:pt x="36" y="10"/>
                    </a:cubicBezTo>
                    <a:moveTo>
                      <a:pt x="33" y="9"/>
                    </a:moveTo>
                    <a:cubicBezTo>
                      <a:pt x="32" y="8"/>
                      <a:pt x="32" y="8"/>
                      <a:pt x="31" y="8"/>
                    </a:cubicBezTo>
                    <a:cubicBezTo>
                      <a:pt x="33" y="7"/>
                      <a:pt x="34" y="5"/>
                      <a:pt x="36" y="4"/>
                    </a:cubicBezTo>
                    <a:cubicBezTo>
                      <a:pt x="36" y="4"/>
                      <a:pt x="37" y="4"/>
                      <a:pt x="37" y="4"/>
                    </a:cubicBezTo>
                    <a:cubicBezTo>
                      <a:pt x="36" y="5"/>
                      <a:pt x="36" y="5"/>
                      <a:pt x="36" y="5"/>
                    </a:cubicBezTo>
                    <a:cubicBezTo>
                      <a:pt x="35" y="6"/>
                      <a:pt x="34" y="7"/>
                      <a:pt x="33" y="9"/>
                    </a:cubicBezTo>
                    <a:moveTo>
                      <a:pt x="13" y="12"/>
                    </a:moveTo>
                    <a:cubicBezTo>
                      <a:pt x="15" y="9"/>
                      <a:pt x="17" y="7"/>
                      <a:pt x="19" y="5"/>
                    </a:cubicBezTo>
                    <a:cubicBezTo>
                      <a:pt x="20" y="4"/>
                      <a:pt x="21" y="4"/>
                      <a:pt x="22" y="4"/>
                    </a:cubicBezTo>
                    <a:cubicBezTo>
                      <a:pt x="20" y="6"/>
                      <a:pt x="18" y="8"/>
                      <a:pt x="15" y="10"/>
                    </a:cubicBezTo>
                    <a:cubicBezTo>
                      <a:pt x="15" y="11"/>
                      <a:pt x="14" y="11"/>
                      <a:pt x="13" y="12"/>
                    </a:cubicBezTo>
                    <a:moveTo>
                      <a:pt x="27" y="8"/>
                    </a:moveTo>
                    <a:cubicBezTo>
                      <a:pt x="28" y="6"/>
                      <a:pt x="30" y="4"/>
                      <a:pt x="32" y="3"/>
                    </a:cubicBezTo>
                    <a:cubicBezTo>
                      <a:pt x="33" y="3"/>
                      <a:pt x="33" y="3"/>
                      <a:pt x="34" y="3"/>
                    </a:cubicBezTo>
                    <a:cubicBezTo>
                      <a:pt x="32" y="5"/>
                      <a:pt x="31" y="6"/>
                      <a:pt x="29" y="8"/>
                    </a:cubicBezTo>
                    <a:cubicBezTo>
                      <a:pt x="28" y="8"/>
                      <a:pt x="28" y="8"/>
                      <a:pt x="27" y="8"/>
                    </a:cubicBezTo>
                    <a:cubicBezTo>
                      <a:pt x="27" y="8"/>
                      <a:pt x="27" y="8"/>
                      <a:pt x="27" y="8"/>
                    </a:cubicBezTo>
                    <a:moveTo>
                      <a:pt x="19" y="9"/>
                    </a:moveTo>
                    <a:cubicBezTo>
                      <a:pt x="21" y="7"/>
                      <a:pt x="23" y="5"/>
                      <a:pt x="25" y="3"/>
                    </a:cubicBezTo>
                    <a:cubicBezTo>
                      <a:pt x="26" y="3"/>
                      <a:pt x="26" y="3"/>
                      <a:pt x="26" y="3"/>
                    </a:cubicBezTo>
                    <a:cubicBezTo>
                      <a:pt x="24" y="5"/>
                      <a:pt x="22" y="7"/>
                      <a:pt x="20" y="9"/>
                    </a:cubicBezTo>
                    <a:cubicBezTo>
                      <a:pt x="20" y="9"/>
                      <a:pt x="20" y="9"/>
                      <a:pt x="20" y="9"/>
                    </a:cubicBezTo>
                    <a:cubicBezTo>
                      <a:pt x="19" y="9"/>
                      <a:pt x="19" y="9"/>
                      <a:pt x="19" y="9"/>
                    </a:cubicBezTo>
                    <a:moveTo>
                      <a:pt x="23" y="8"/>
                    </a:moveTo>
                    <a:cubicBezTo>
                      <a:pt x="25" y="6"/>
                      <a:pt x="27" y="4"/>
                      <a:pt x="29" y="3"/>
                    </a:cubicBezTo>
                    <a:cubicBezTo>
                      <a:pt x="29" y="3"/>
                      <a:pt x="29" y="3"/>
                      <a:pt x="29" y="3"/>
                    </a:cubicBezTo>
                    <a:cubicBezTo>
                      <a:pt x="29" y="3"/>
                      <a:pt x="30" y="3"/>
                      <a:pt x="30" y="3"/>
                    </a:cubicBezTo>
                    <a:cubicBezTo>
                      <a:pt x="28" y="4"/>
                      <a:pt x="26" y="6"/>
                      <a:pt x="24" y="8"/>
                    </a:cubicBezTo>
                    <a:cubicBezTo>
                      <a:pt x="24" y="8"/>
                      <a:pt x="23" y="8"/>
                      <a:pt x="23" y="8"/>
                    </a:cubicBezTo>
                    <a:moveTo>
                      <a:pt x="29" y="0"/>
                    </a:moveTo>
                    <a:cubicBezTo>
                      <a:pt x="24" y="0"/>
                      <a:pt x="18" y="1"/>
                      <a:pt x="12" y="5"/>
                    </a:cubicBezTo>
                    <a:cubicBezTo>
                      <a:pt x="12" y="5"/>
                      <a:pt x="12" y="5"/>
                      <a:pt x="12" y="5"/>
                    </a:cubicBezTo>
                    <a:cubicBezTo>
                      <a:pt x="4" y="11"/>
                      <a:pt x="0" y="20"/>
                      <a:pt x="0" y="28"/>
                    </a:cubicBezTo>
                    <a:cubicBezTo>
                      <a:pt x="0" y="35"/>
                      <a:pt x="4" y="43"/>
                      <a:pt x="9" y="49"/>
                    </a:cubicBezTo>
                    <a:cubicBezTo>
                      <a:pt x="14" y="55"/>
                      <a:pt x="22" y="59"/>
                      <a:pt x="30" y="59"/>
                    </a:cubicBezTo>
                    <a:cubicBezTo>
                      <a:pt x="34" y="59"/>
                      <a:pt x="39" y="57"/>
                      <a:pt x="44" y="54"/>
                    </a:cubicBezTo>
                    <a:cubicBezTo>
                      <a:pt x="44" y="54"/>
                      <a:pt x="44" y="54"/>
                      <a:pt x="44" y="54"/>
                    </a:cubicBezTo>
                    <a:cubicBezTo>
                      <a:pt x="45" y="54"/>
                      <a:pt x="45" y="54"/>
                      <a:pt x="45" y="54"/>
                    </a:cubicBezTo>
                    <a:cubicBezTo>
                      <a:pt x="45" y="54"/>
                      <a:pt x="45" y="54"/>
                      <a:pt x="45" y="54"/>
                    </a:cubicBezTo>
                    <a:cubicBezTo>
                      <a:pt x="45" y="54"/>
                      <a:pt x="45" y="54"/>
                      <a:pt x="46" y="53"/>
                    </a:cubicBezTo>
                    <a:cubicBezTo>
                      <a:pt x="46" y="53"/>
                      <a:pt x="46" y="53"/>
                      <a:pt x="46" y="53"/>
                    </a:cubicBezTo>
                    <a:cubicBezTo>
                      <a:pt x="46" y="53"/>
                      <a:pt x="46" y="53"/>
                      <a:pt x="46" y="53"/>
                    </a:cubicBezTo>
                    <a:cubicBezTo>
                      <a:pt x="47" y="53"/>
                      <a:pt x="47" y="52"/>
                      <a:pt x="48" y="52"/>
                    </a:cubicBezTo>
                    <a:cubicBezTo>
                      <a:pt x="48" y="52"/>
                      <a:pt x="48" y="52"/>
                      <a:pt x="48" y="52"/>
                    </a:cubicBezTo>
                    <a:cubicBezTo>
                      <a:pt x="48" y="52"/>
                      <a:pt x="48" y="52"/>
                      <a:pt x="48" y="52"/>
                    </a:cubicBezTo>
                    <a:cubicBezTo>
                      <a:pt x="48" y="52"/>
                      <a:pt x="48" y="52"/>
                      <a:pt x="48" y="52"/>
                    </a:cubicBezTo>
                    <a:cubicBezTo>
                      <a:pt x="48" y="52"/>
                      <a:pt x="48" y="52"/>
                      <a:pt x="48" y="52"/>
                    </a:cubicBezTo>
                    <a:cubicBezTo>
                      <a:pt x="48" y="52"/>
                      <a:pt x="48" y="52"/>
                      <a:pt x="48" y="52"/>
                    </a:cubicBezTo>
                    <a:cubicBezTo>
                      <a:pt x="48" y="52"/>
                      <a:pt x="48" y="52"/>
                      <a:pt x="48" y="52"/>
                    </a:cubicBezTo>
                    <a:cubicBezTo>
                      <a:pt x="48" y="52"/>
                      <a:pt x="48" y="52"/>
                      <a:pt x="48" y="52"/>
                    </a:cubicBezTo>
                    <a:cubicBezTo>
                      <a:pt x="48" y="52"/>
                      <a:pt x="48" y="52"/>
                      <a:pt x="48" y="52"/>
                    </a:cubicBezTo>
                    <a:cubicBezTo>
                      <a:pt x="48" y="52"/>
                      <a:pt x="48" y="52"/>
                      <a:pt x="48" y="52"/>
                    </a:cubicBezTo>
                    <a:cubicBezTo>
                      <a:pt x="48" y="52"/>
                      <a:pt x="48" y="52"/>
                      <a:pt x="48" y="52"/>
                    </a:cubicBezTo>
                    <a:cubicBezTo>
                      <a:pt x="48" y="51"/>
                      <a:pt x="48" y="51"/>
                      <a:pt x="48" y="51"/>
                    </a:cubicBezTo>
                    <a:cubicBezTo>
                      <a:pt x="48" y="51"/>
                      <a:pt x="48" y="51"/>
                      <a:pt x="48" y="51"/>
                    </a:cubicBezTo>
                    <a:cubicBezTo>
                      <a:pt x="55" y="46"/>
                      <a:pt x="59" y="38"/>
                      <a:pt x="59" y="31"/>
                    </a:cubicBezTo>
                    <a:cubicBezTo>
                      <a:pt x="59" y="23"/>
                      <a:pt x="55" y="15"/>
                      <a:pt x="50" y="9"/>
                    </a:cubicBezTo>
                    <a:cubicBezTo>
                      <a:pt x="45" y="4"/>
                      <a:pt x="37" y="0"/>
                      <a:pt x="29" y="0"/>
                    </a:cubicBezTo>
                    <a:cubicBezTo>
                      <a:pt x="29" y="0"/>
                      <a:pt x="29" y="0"/>
                      <a:pt x="29"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744"/>
              <p:cNvSpPr>
                <a:spLocks noEditPoints="1"/>
              </p:cNvSpPr>
              <p:nvPr/>
            </p:nvSpPr>
            <p:spPr bwMode="auto">
              <a:xfrm>
                <a:off x="3255" y="1074"/>
                <a:ext cx="225" cy="239"/>
              </a:xfrm>
              <a:custGeom>
                <a:avLst/>
                <a:gdLst>
                  <a:gd name="T0" fmla="*/ 41 w 95"/>
                  <a:gd name="T1" fmla="*/ 98 h 101"/>
                  <a:gd name="T2" fmla="*/ 41 w 95"/>
                  <a:gd name="T3" fmla="*/ 92 h 101"/>
                  <a:gd name="T4" fmla="*/ 39 w 95"/>
                  <a:gd name="T5" fmla="*/ 92 h 101"/>
                  <a:gd name="T6" fmla="*/ 65 w 95"/>
                  <a:gd name="T7" fmla="*/ 91 h 101"/>
                  <a:gd name="T8" fmla="*/ 71 w 95"/>
                  <a:gd name="T9" fmla="*/ 87 h 101"/>
                  <a:gd name="T10" fmla="*/ 50 w 95"/>
                  <a:gd name="T11" fmla="*/ 90 h 101"/>
                  <a:gd name="T12" fmla="*/ 70 w 95"/>
                  <a:gd name="T13" fmla="*/ 91 h 101"/>
                  <a:gd name="T14" fmla="*/ 56 w 95"/>
                  <a:gd name="T15" fmla="*/ 84 h 101"/>
                  <a:gd name="T16" fmla="*/ 64 w 95"/>
                  <a:gd name="T17" fmla="*/ 84 h 101"/>
                  <a:gd name="T18" fmla="*/ 33 w 95"/>
                  <a:gd name="T19" fmla="*/ 84 h 101"/>
                  <a:gd name="T20" fmla="*/ 57 w 95"/>
                  <a:gd name="T21" fmla="*/ 89 h 101"/>
                  <a:gd name="T22" fmla="*/ 28 w 95"/>
                  <a:gd name="T23" fmla="*/ 86 h 101"/>
                  <a:gd name="T24" fmla="*/ 25 w 95"/>
                  <a:gd name="T25" fmla="*/ 84 h 101"/>
                  <a:gd name="T26" fmla="*/ 14 w 95"/>
                  <a:gd name="T27" fmla="*/ 79 h 101"/>
                  <a:gd name="T28" fmla="*/ 28 w 95"/>
                  <a:gd name="T29" fmla="*/ 79 h 101"/>
                  <a:gd name="T30" fmla="*/ 22 w 95"/>
                  <a:gd name="T31" fmla="*/ 81 h 101"/>
                  <a:gd name="T32" fmla="*/ 16 w 95"/>
                  <a:gd name="T33" fmla="*/ 83 h 101"/>
                  <a:gd name="T34" fmla="*/ 23 w 95"/>
                  <a:gd name="T35" fmla="*/ 76 h 101"/>
                  <a:gd name="T36" fmla="*/ 12 w 95"/>
                  <a:gd name="T37" fmla="*/ 75 h 101"/>
                  <a:gd name="T38" fmla="*/ 11 w 95"/>
                  <a:gd name="T39" fmla="*/ 74 h 101"/>
                  <a:gd name="T40" fmla="*/ 7 w 95"/>
                  <a:gd name="T41" fmla="*/ 74 h 101"/>
                  <a:gd name="T42" fmla="*/ 80 w 95"/>
                  <a:gd name="T43" fmla="*/ 69 h 101"/>
                  <a:gd name="T44" fmla="*/ 88 w 95"/>
                  <a:gd name="T45" fmla="*/ 67 h 101"/>
                  <a:gd name="T46" fmla="*/ 85 w 95"/>
                  <a:gd name="T47" fmla="*/ 67 h 101"/>
                  <a:gd name="T48" fmla="*/ 11 w 95"/>
                  <a:gd name="T49" fmla="*/ 61 h 101"/>
                  <a:gd name="T50" fmla="*/ 10 w 95"/>
                  <a:gd name="T51" fmla="*/ 56 h 101"/>
                  <a:gd name="T52" fmla="*/ 6 w 95"/>
                  <a:gd name="T53" fmla="*/ 53 h 101"/>
                  <a:gd name="T54" fmla="*/ 3 w 95"/>
                  <a:gd name="T55" fmla="*/ 52 h 101"/>
                  <a:gd name="T56" fmla="*/ 4 w 95"/>
                  <a:gd name="T57" fmla="*/ 47 h 101"/>
                  <a:gd name="T58" fmla="*/ 85 w 95"/>
                  <a:gd name="T59" fmla="*/ 33 h 101"/>
                  <a:gd name="T60" fmla="*/ 17 w 95"/>
                  <a:gd name="T61" fmla="*/ 20 h 101"/>
                  <a:gd name="T62" fmla="*/ 47 w 95"/>
                  <a:gd name="T63" fmla="*/ 10 h 101"/>
                  <a:gd name="T64" fmla="*/ 73 w 95"/>
                  <a:gd name="T65" fmla="*/ 20 h 101"/>
                  <a:gd name="T66" fmla="*/ 86 w 95"/>
                  <a:gd name="T67" fmla="*/ 24 h 101"/>
                  <a:gd name="T68" fmla="*/ 86 w 95"/>
                  <a:gd name="T69" fmla="*/ 46 h 101"/>
                  <a:gd name="T70" fmla="*/ 79 w 95"/>
                  <a:gd name="T71" fmla="*/ 65 h 101"/>
                  <a:gd name="T72" fmla="*/ 64 w 95"/>
                  <a:gd name="T73" fmla="*/ 79 h 101"/>
                  <a:gd name="T74" fmla="*/ 36 w 95"/>
                  <a:gd name="T75" fmla="*/ 82 h 101"/>
                  <a:gd name="T76" fmla="*/ 10 w 95"/>
                  <a:gd name="T77" fmla="*/ 66 h 101"/>
                  <a:gd name="T78" fmla="*/ 7 w 95"/>
                  <a:gd name="T79" fmla="*/ 33 h 101"/>
                  <a:gd name="T80" fmla="*/ 22 w 95"/>
                  <a:gd name="T81" fmla="*/ 21 h 101"/>
                  <a:gd name="T82" fmla="*/ 49 w 95"/>
                  <a:gd name="T83" fmla="*/ 0 h 101"/>
                  <a:gd name="T84" fmla="*/ 28 w 95"/>
                  <a:gd name="T85" fmla="*/ 4 h 101"/>
                  <a:gd name="T86" fmla="*/ 15 w 95"/>
                  <a:gd name="T87" fmla="*/ 26 h 101"/>
                  <a:gd name="T88" fmla="*/ 4 w 95"/>
                  <a:gd name="T89" fmla="*/ 33 h 101"/>
                  <a:gd name="T90" fmla="*/ 6 w 95"/>
                  <a:gd name="T91" fmla="*/ 65 h 101"/>
                  <a:gd name="T92" fmla="*/ 14 w 95"/>
                  <a:gd name="T93" fmla="*/ 87 h 101"/>
                  <a:gd name="T94" fmla="*/ 31 w 95"/>
                  <a:gd name="T95" fmla="*/ 98 h 101"/>
                  <a:gd name="T96" fmla="*/ 65 w 95"/>
                  <a:gd name="T97" fmla="*/ 96 h 101"/>
                  <a:gd name="T98" fmla="*/ 82 w 95"/>
                  <a:gd name="T99" fmla="*/ 78 h 101"/>
                  <a:gd name="T100" fmla="*/ 84 w 95"/>
                  <a:gd name="T101" fmla="*/ 70 h 101"/>
                  <a:gd name="T102" fmla="*/ 93 w 95"/>
                  <a:gd name="T103" fmla="*/ 61 h 101"/>
                  <a:gd name="T104" fmla="*/ 86 w 95"/>
                  <a:gd name="T105" fmla="*/ 36 h 101"/>
                  <a:gd name="T106" fmla="*/ 90 w 95"/>
                  <a:gd name="T107" fmla="*/ 25 h 101"/>
                  <a:gd name="T108" fmla="*/ 82 w 95"/>
                  <a:gd name="T109" fmla="*/ 13 h 101"/>
                  <a:gd name="T110" fmla="*/ 64 w 95"/>
                  <a:gd name="T111" fmla="*/ 1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5" h="101">
                    <a:moveTo>
                      <a:pt x="45" y="98"/>
                    </a:moveTo>
                    <a:cubicBezTo>
                      <a:pt x="44" y="98"/>
                      <a:pt x="44" y="98"/>
                      <a:pt x="44" y="98"/>
                    </a:cubicBezTo>
                    <a:cubicBezTo>
                      <a:pt x="45" y="97"/>
                      <a:pt x="45" y="97"/>
                      <a:pt x="45" y="96"/>
                    </a:cubicBezTo>
                    <a:cubicBezTo>
                      <a:pt x="45" y="97"/>
                      <a:pt x="45" y="97"/>
                      <a:pt x="45" y="98"/>
                    </a:cubicBezTo>
                    <a:moveTo>
                      <a:pt x="43" y="98"/>
                    </a:moveTo>
                    <a:cubicBezTo>
                      <a:pt x="42" y="98"/>
                      <a:pt x="42" y="98"/>
                      <a:pt x="41" y="98"/>
                    </a:cubicBezTo>
                    <a:cubicBezTo>
                      <a:pt x="42" y="96"/>
                      <a:pt x="43" y="94"/>
                      <a:pt x="44" y="93"/>
                    </a:cubicBezTo>
                    <a:cubicBezTo>
                      <a:pt x="45" y="93"/>
                      <a:pt x="45" y="93"/>
                      <a:pt x="46" y="93"/>
                    </a:cubicBezTo>
                    <a:cubicBezTo>
                      <a:pt x="45" y="94"/>
                      <a:pt x="44" y="96"/>
                      <a:pt x="43" y="98"/>
                    </a:cubicBezTo>
                    <a:moveTo>
                      <a:pt x="40" y="97"/>
                    </a:moveTo>
                    <a:cubicBezTo>
                      <a:pt x="39" y="97"/>
                      <a:pt x="38" y="97"/>
                      <a:pt x="38" y="97"/>
                    </a:cubicBezTo>
                    <a:cubicBezTo>
                      <a:pt x="39" y="95"/>
                      <a:pt x="40" y="94"/>
                      <a:pt x="41" y="92"/>
                    </a:cubicBezTo>
                    <a:cubicBezTo>
                      <a:pt x="41" y="92"/>
                      <a:pt x="42" y="92"/>
                      <a:pt x="43" y="92"/>
                    </a:cubicBezTo>
                    <a:cubicBezTo>
                      <a:pt x="41" y="94"/>
                      <a:pt x="40" y="96"/>
                      <a:pt x="40" y="97"/>
                    </a:cubicBezTo>
                    <a:moveTo>
                      <a:pt x="36" y="97"/>
                    </a:moveTo>
                    <a:cubicBezTo>
                      <a:pt x="36" y="97"/>
                      <a:pt x="35" y="97"/>
                      <a:pt x="34" y="96"/>
                    </a:cubicBezTo>
                    <a:cubicBezTo>
                      <a:pt x="36" y="95"/>
                      <a:pt x="37" y="93"/>
                      <a:pt x="38" y="92"/>
                    </a:cubicBezTo>
                    <a:cubicBezTo>
                      <a:pt x="38" y="92"/>
                      <a:pt x="39" y="92"/>
                      <a:pt x="39" y="92"/>
                    </a:cubicBezTo>
                    <a:cubicBezTo>
                      <a:pt x="38" y="93"/>
                      <a:pt x="37" y="95"/>
                      <a:pt x="36" y="97"/>
                    </a:cubicBezTo>
                    <a:moveTo>
                      <a:pt x="34" y="94"/>
                    </a:moveTo>
                    <a:cubicBezTo>
                      <a:pt x="34" y="93"/>
                      <a:pt x="35" y="92"/>
                      <a:pt x="35" y="91"/>
                    </a:cubicBezTo>
                    <a:cubicBezTo>
                      <a:pt x="35" y="91"/>
                      <a:pt x="36" y="91"/>
                      <a:pt x="36" y="91"/>
                    </a:cubicBezTo>
                    <a:cubicBezTo>
                      <a:pt x="36" y="92"/>
                      <a:pt x="35" y="93"/>
                      <a:pt x="34" y="94"/>
                    </a:cubicBezTo>
                    <a:moveTo>
                      <a:pt x="65" y="91"/>
                    </a:moveTo>
                    <a:cubicBezTo>
                      <a:pt x="65" y="91"/>
                      <a:pt x="65" y="90"/>
                      <a:pt x="64" y="90"/>
                    </a:cubicBezTo>
                    <a:cubicBezTo>
                      <a:pt x="65" y="89"/>
                      <a:pt x="65" y="88"/>
                      <a:pt x="66" y="87"/>
                    </a:cubicBezTo>
                    <a:cubicBezTo>
                      <a:pt x="66" y="89"/>
                      <a:pt x="65" y="90"/>
                      <a:pt x="65" y="91"/>
                    </a:cubicBezTo>
                    <a:moveTo>
                      <a:pt x="68" y="92"/>
                    </a:moveTo>
                    <a:cubicBezTo>
                      <a:pt x="68" y="91"/>
                      <a:pt x="69" y="89"/>
                      <a:pt x="69" y="88"/>
                    </a:cubicBezTo>
                    <a:cubicBezTo>
                      <a:pt x="70" y="88"/>
                      <a:pt x="70" y="87"/>
                      <a:pt x="71" y="87"/>
                    </a:cubicBezTo>
                    <a:cubicBezTo>
                      <a:pt x="70" y="89"/>
                      <a:pt x="69" y="90"/>
                      <a:pt x="68" y="92"/>
                    </a:cubicBezTo>
                    <a:moveTo>
                      <a:pt x="51" y="86"/>
                    </a:moveTo>
                    <a:cubicBezTo>
                      <a:pt x="51" y="85"/>
                      <a:pt x="51" y="85"/>
                      <a:pt x="51" y="85"/>
                    </a:cubicBezTo>
                    <a:cubicBezTo>
                      <a:pt x="51" y="85"/>
                      <a:pt x="51" y="85"/>
                      <a:pt x="51" y="85"/>
                    </a:cubicBezTo>
                    <a:cubicBezTo>
                      <a:pt x="51" y="86"/>
                      <a:pt x="51" y="86"/>
                      <a:pt x="51" y="86"/>
                    </a:cubicBezTo>
                    <a:moveTo>
                      <a:pt x="50" y="90"/>
                    </a:moveTo>
                    <a:cubicBezTo>
                      <a:pt x="50" y="89"/>
                      <a:pt x="50" y="89"/>
                      <a:pt x="50" y="88"/>
                    </a:cubicBezTo>
                    <a:cubicBezTo>
                      <a:pt x="51" y="87"/>
                      <a:pt x="52" y="86"/>
                      <a:pt x="53" y="85"/>
                    </a:cubicBezTo>
                    <a:cubicBezTo>
                      <a:pt x="54" y="85"/>
                      <a:pt x="54" y="85"/>
                      <a:pt x="54" y="85"/>
                    </a:cubicBezTo>
                    <a:cubicBezTo>
                      <a:pt x="53" y="87"/>
                      <a:pt x="52" y="88"/>
                      <a:pt x="50" y="90"/>
                    </a:cubicBezTo>
                    <a:cubicBezTo>
                      <a:pt x="50" y="90"/>
                      <a:pt x="50" y="90"/>
                      <a:pt x="50" y="90"/>
                    </a:cubicBezTo>
                    <a:moveTo>
                      <a:pt x="70" y="91"/>
                    </a:moveTo>
                    <a:cubicBezTo>
                      <a:pt x="71" y="89"/>
                      <a:pt x="72" y="87"/>
                      <a:pt x="73" y="86"/>
                    </a:cubicBezTo>
                    <a:cubicBezTo>
                      <a:pt x="74" y="85"/>
                      <a:pt x="74" y="85"/>
                      <a:pt x="75" y="85"/>
                    </a:cubicBezTo>
                    <a:cubicBezTo>
                      <a:pt x="74" y="86"/>
                      <a:pt x="73" y="88"/>
                      <a:pt x="73" y="89"/>
                    </a:cubicBezTo>
                    <a:cubicBezTo>
                      <a:pt x="72" y="90"/>
                      <a:pt x="71" y="90"/>
                      <a:pt x="70" y="91"/>
                    </a:cubicBezTo>
                    <a:moveTo>
                      <a:pt x="52" y="90"/>
                    </a:moveTo>
                    <a:cubicBezTo>
                      <a:pt x="54" y="88"/>
                      <a:pt x="55" y="86"/>
                      <a:pt x="56" y="84"/>
                    </a:cubicBezTo>
                    <a:cubicBezTo>
                      <a:pt x="57" y="84"/>
                      <a:pt x="58" y="84"/>
                      <a:pt x="58" y="84"/>
                    </a:cubicBezTo>
                    <a:cubicBezTo>
                      <a:pt x="57" y="86"/>
                      <a:pt x="56" y="88"/>
                      <a:pt x="55" y="89"/>
                    </a:cubicBezTo>
                    <a:cubicBezTo>
                      <a:pt x="54" y="89"/>
                      <a:pt x="53" y="90"/>
                      <a:pt x="52" y="90"/>
                    </a:cubicBezTo>
                    <a:moveTo>
                      <a:pt x="63" y="89"/>
                    </a:moveTo>
                    <a:cubicBezTo>
                      <a:pt x="63" y="88"/>
                      <a:pt x="63" y="88"/>
                      <a:pt x="63" y="88"/>
                    </a:cubicBezTo>
                    <a:cubicBezTo>
                      <a:pt x="64" y="87"/>
                      <a:pt x="64" y="85"/>
                      <a:pt x="64" y="84"/>
                    </a:cubicBezTo>
                    <a:cubicBezTo>
                      <a:pt x="65" y="84"/>
                      <a:pt x="65" y="85"/>
                      <a:pt x="66" y="86"/>
                    </a:cubicBezTo>
                    <a:cubicBezTo>
                      <a:pt x="65" y="87"/>
                      <a:pt x="64" y="88"/>
                      <a:pt x="63" y="89"/>
                    </a:cubicBezTo>
                    <a:moveTo>
                      <a:pt x="32" y="88"/>
                    </a:moveTo>
                    <a:cubicBezTo>
                      <a:pt x="32" y="88"/>
                      <a:pt x="32" y="88"/>
                      <a:pt x="32" y="88"/>
                    </a:cubicBezTo>
                    <a:cubicBezTo>
                      <a:pt x="31" y="87"/>
                      <a:pt x="30" y="87"/>
                      <a:pt x="30" y="87"/>
                    </a:cubicBezTo>
                    <a:cubicBezTo>
                      <a:pt x="31" y="86"/>
                      <a:pt x="32" y="85"/>
                      <a:pt x="33" y="84"/>
                    </a:cubicBezTo>
                    <a:cubicBezTo>
                      <a:pt x="33" y="85"/>
                      <a:pt x="33" y="87"/>
                      <a:pt x="32" y="88"/>
                    </a:cubicBezTo>
                    <a:moveTo>
                      <a:pt x="57" y="89"/>
                    </a:moveTo>
                    <a:cubicBezTo>
                      <a:pt x="58" y="87"/>
                      <a:pt x="59" y="85"/>
                      <a:pt x="60" y="83"/>
                    </a:cubicBezTo>
                    <a:cubicBezTo>
                      <a:pt x="61" y="83"/>
                      <a:pt x="61" y="83"/>
                      <a:pt x="62" y="83"/>
                    </a:cubicBezTo>
                    <a:cubicBezTo>
                      <a:pt x="61" y="84"/>
                      <a:pt x="61" y="86"/>
                      <a:pt x="60" y="88"/>
                    </a:cubicBezTo>
                    <a:cubicBezTo>
                      <a:pt x="59" y="88"/>
                      <a:pt x="58" y="88"/>
                      <a:pt x="57" y="89"/>
                    </a:cubicBezTo>
                    <a:moveTo>
                      <a:pt x="75" y="87"/>
                    </a:moveTo>
                    <a:cubicBezTo>
                      <a:pt x="76" y="85"/>
                      <a:pt x="77" y="84"/>
                      <a:pt x="77" y="83"/>
                    </a:cubicBezTo>
                    <a:cubicBezTo>
                      <a:pt x="78" y="82"/>
                      <a:pt x="78" y="82"/>
                      <a:pt x="78" y="82"/>
                    </a:cubicBezTo>
                    <a:cubicBezTo>
                      <a:pt x="77" y="83"/>
                      <a:pt x="77" y="84"/>
                      <a:pt x="77" y="85"/>
                    </a:cubicBezTo>
                    <a:cubicBezTo>
                      <a:pt x="76" y="86"/>
                      <a:pt x="76" y="86"/>
                      <a:pt x="75" y="87"/>
                    </a:cubicBezTo>
                    <a:moveTo>
                      <a:pt x="28" y="86"/>
                    </a:moveTo>
                    <a:cubicBezTo>
                      <a:pt x="28" y="86"/>
                      <a:pt x="27" y="85"/>
                      <a:pt x="27" y="85"/>
                    </a:cubicBezTo>
                    <a:cubicBezTo>
                      <a:pt x="28" y="84"/>
                      <a:pt x="30" y="83"/>
                      <a:pt x="31" y="81"/>
                    </a:cubicBezTo>
                    <a:cubicBezTo>
                      <a:pt x="32" y="82"/>
                      <a:pt x="32" y="82"/>
                      <a:pt x="33" y="82"/>
                    </a:cubicBezTo>
                    <a:cubicBezTo>
                      <a:pt x="31" y="83"/>
                      <a:pt x="30" y="85"/>
                      <a:pt x="28" y="86"/>
                    </a:cubicBezTo>
                    <a:moveTo>
                      <a:pt x="26" y="84"/>
                    </a:moveTo>
                    <a:cubicBezTo>
                      <a:pt x="25" y="84"/>
                      <a:pt x="25" y="84"/>
                      <a:pt x="25" y="84"/>
                    </a:cubicBezTo>
                    <a:cubicBezTo>
                      <a:pt x="26" y="82"/>
                      <a:pt x="28" y="81"/>
                      <a:pt x="29" y="80"/>
                    </a:cubicBezTo>
                    <a:cubicBezTo>
                      <a:pt x="30" y="81"/>
                      <a:pt x="30" y="81"/>
                      <a:pt x="30" y="81"/>
                    </a:cubicBezTo>
                    <a:cubicBezTo>
                      <a:pt x="28" y="82"/>
                      <a:pt x="27" y="83"/>
                      <a:pt x="26" y="84"/>
                    </a:cubicBezTo>
                    <a:moveTo>
                      <a:pt x="13" y="83"/>
                    </a:moveTo>
                    <a:cubicBezTo>
                      <a:pt x="12" y="82"/>
                      <a:pt x="12" y="82"/>
                      <a:pt x="12" y="82"/>
                    </a:cubicBezTo>
                    <a:cubicBezTo>
                      <a:pt x="13" y="81"/>
                      <a:pt x="14" y="80"/>
                      <a:pt x="14" y="79"/>
                    </a:cubicBezTo>
                    <a:cubicBezTo>
                      <a:pt x="14" y="80"/>
                      <a:pt x="14" y="80"/>
                      <a:pt x="13" y="81"/>
                    </a:cubicBezTo>
                    <a:cubicBezTo>
                      <a:pt x="13" y="82"/>
                      <a:pt x="13" y="82"/>
                      <a:pt x="13" y="83"/>
                    </a:cubicBezTo>
                    <a:moveTo>
                      <a:pt x="24" y="83"/>
                    </a:moveTo>
                    <a:cubicBezTo>
                      <a:pt x="23" y="82"/>
                      <a:pt x="23" y="82"/>
                      <a:pt x="23" y="82"/>
                    </a:cubicBezTo>
                    <a:cubicBezTo>
                      <a:pt x="24" y="81"/>
                      <a:pt x="25" y="80"/>
                      <a:pt x="27" y="79"/>
                    </a:cubicBezTo>
                    <a:cubicBezTo>
                      <a:pt x="28" y="79"/>
                      <a:pt x="28" y="79"/>
                      <a:pt x="28" y="79"/>
                    </a:cubicBezTo>
                    <a:cubicBezTo>
                      <a:pt x="26" y="80"/>
                      <a:pt x="25" y="81"/>
                      <a:pt x="24" y="83"/>
                    </a:cubicBezTo>
                    <a:moveTo>
                      <a:pt x="22" y="81"/>
                    </a:moveTo>
                    <a:cubicBezTo>
                      <a:pt x="22" y="80"/>
                      <a:pt x="23" y="80"/>
                      <a:pt x="23" y="79"/>
                    </a:cubicBezTo>
                    <a:cubicBezTo>
                      <a:pt x="23" y="78"/>
                      <a:pt x="24" y="78"/>
                      <a:pt x="25" y="77"/>
                    </a:cubicBezTo>
                    <a:cubicBezTo>
                      <a:pt x="25" y="78"/>
                      <a:pt x="25" y="78"/>
                      <a:pt x="25" y="78"/>
                    </a:cubicBezTo>
                    <a:cubicBezTo>
                      <a:pt x="24" y="79"/>
                      <a:pt x="23" y="80"/>
                      <a:pt x="22" y="81"/>
                    </a:cubicBezTo>
                    <a:moveTo>
                      <a:pt x="16" y="83"/>
                    </a:moveTo>
                    <a:cubicBezTo>
                      <a:pt x="16" y="82"/>
                      <a:pt x="16" y="82"/>
                      <a:pt x="16" y="82"/>
                    </a:cubicBezTo>
                    <a:cubicBezTo>
                      <a:pt x="17" y="81"/>
                      <a:pt x="17" y="80"/>
                      <a:pt x="17" y="79"/>
                    </a:cubicBezTo>
                    <a:cubicBezTo>
                      <a:pt x="18" y="78"/>
                      <a:pt x="19" y="78"/>
                      <a:pt x="20" y="77"/>
                    </a:cubicBezTo>
                    <a:cubicBezTo>
                      <a:pt x="20" y="78"/>
                      <a:pt x="19" y="79"/>
                      <a:pt x="19" y="81"/>
                    </a:cubicBezTo>
                    <a:cubicBezTo>
                      <a:pt x="18" y="81"/>
                      <a:pt x="17" y="82"/>
                      <a:pt x="16" y="83"/>
                    </a:cubicBezTo>
                    <a:moveTo>
                      <a:pt x="11" y="80"/>
                    </a:moveTo>
                    <a:cubicBezTo>
                      <a:pt x="11" y="80"/>
                      <a:pt x="11" y="80"/>
                      <a:pt x="11" y="80"/>
                    </a:cubicBezTo>
                    <a:cubicBezTo>
                      <a:pt x="11" y="79"/>
                      <a:pt x="12" y="78"/>
                      <a:pt x="13" y="77"/>
                    </a:cubicBezTo>
                    <a:cubicBezTo>
                      <a:pt x="14" y="77"/>
                      <a:pt x="14" y="77"/>
                      <a:pt x="14" y="77"/>
                    </a:cubicBezTo>
                    <a:cubicBezTo>
                      <a:pt x="13" y="78"/>
                      <a:pt x="12" y="79"/>
                      <a:pt x="11" y="80"/>
                    </a:cubicBezTo>
                    <a:moveTo>
                      <a:pt x="23" y="76"/>
                    </a:moveTo>
                    <a:cubicBezTo>
                      <a:pt x="23" y="76"/>
                      <a:pt x="23" y="76"/>
                      <a:pt x="23" y="76"/>
                    </a:cubicBezTo>
                    <a:cubicBezTo>
                      <a:pt x="23" y="76"/>
                      <a:pt x="23" y="76"/>
                      <a:pt x="23" y="76"/>
                    </a:cubicBezTo>
                    <a:cubicBezTo>
                      <a:pt x="23" y="76"/>
                      <a:pt x="23" y="76"/>
                      <a:pt x="23" y="76"/>
                    </a:cubicBezTo>
                    <a:moveTo>
                      <a:pt x="10" y="78"/>
                    </a:moveTo>
                    <a:cubicBezTo>
                      <a:pt x="9" y="77"/>
                      <a:pt x="9" y="77"/>
                      <a:pt x="9" y="77"/>
                    </a:cubicBezTo>
                    <a:cubicBezTo>
                      <a:pt x="10" y="77"/>
                      <a:pt x="11" y="76"/>
                      <a:pt x="12" y="75"/>
                    </a:cubicBezTo>
                    <a:cubicBezTo>
                      <a:pt x="12" y="75"/>
                      <a:pt x="12" y="75"/>
                      <a:pt x="12" y="75"/>
                    </a:cubicBezTo>
                    <a:cubicBezTo>
                      <a:pt x="11" y="76"/>
                      <a:pt x="11" y="77"/>
                      <a:pt x="10" y="78"/>
                    </a:cubicBezTo>
                    <a:moveTo>
                      <a:pt x="8" y="76"/>
                    </a:moveTo>
                    <a:cubicBezTo>
                      <a:pt x="8" y="76"/>
                      <a:pt x="8" y="76"/>
                      <a:pt x="8" y="76"/>
                    </a:cubicBezTo>
                    <a:cubicBezTo>
                      <a:pt x="9" y="75"/>
                      <a:pt x="10" y="74"/>
                      <a:pt x="10" y="73"/>
                    </a:cubicBezTo>
                    <a:cubicBezTo>
                      <a:pt x="11" y="74"/>
                      <a:pt x="11" y="74"/>
                      <a:pt x="11" y="74"/>
                    </a:cubicBezTo>
                    <a:cubicBezTo>
                      <a:pt x="10" y="74"/>
                      <a:pt x="9" y="75"/>
                      <a:pt x="8" y="76"/>
                    </a:cubicBezTo>
                    <a:moveTo>
                      <a:pt x="7" y="74"/>
                    </a:moveTo>
                    <a:cubicBezTo>
                      <a:pt x="7" y="74"/>
                      <a:pt x="7" y="74"/>
                      <a:pt x="7" y="74"/>
                    </a:cubicBezTo>
                    <a:cubicBezTo>
                      <a:pt x="8" y="72"/>
                      <a:pt x="8" y="71"/>
                      <a:pt x="8" y="70"/>
                    </a:cubicBezTo>
                    <a:cubicBezTo>
                      <a:pt x="9" y="71"/>
                      <a:pt x="9" y="71"/>
                      <a:pt x="10" y="72"/>
                    </a:cubicBezTo>
                    <a:cubicBezTo>
                      <a:pt x="9" y="73"/>
                      <a:pt x="8" y="73"/>
                      <a:pt x="7" y="74"/>
                    </a:cubicBezTo>
                    <a:moveTo>
                      <a:pt x="78" y="72"/>
                    </a:moveTo>
                    <a:cubicBezTo>
                      <a:pt x="78" y="72"/>
                      <a:pt x="78" y="72"/>
                      <a:pt x="78" y="72"/>
                    </a:cubicBezTo>
                    <a:cubicBezTo>
                      <a:pt x="79" y="71"/>
                      <a:pt x="80" y="69"/>
                      <a:pt x="81" y="68"/>
                    </a:cubicBezTo>
                    <a:cubicBezTo>
                      <a:pt x="81" y="68"/>
                      <a:pt x="81" y="68"/>
                      <a:pt x="81" y="68"/>
                    </a:cubicBezTo>
                    <a:cubicBezTo>
                      <a:pt x="81" y="69"/>
                      <a:pt x="81" y="69"/>
                      <a:pt x="81" y="69"/>
                    </a:cubicBezTo>
                    <a:cubicBezTo>
                      <a:pt x="80" y="69"/>
                      <a:pt x="80" y="69"/>
                      <a:pt x="80" y="69"/>
                    </a:cubicBezTo>
                    <a:cubicBezTo>
                      <a:pt x="79" y="70"/>
                      <a:pt x="79" y="71"/>
                      <a:pt x="78" y="72"/>
                    </a:cubicBezTo>
                    <a:moveTo>
                      <a:pt x="88" y="67"/>
                    </a:moveTo>
                    <a:cubicBezTo>
                      <a:pt x="87" y="67"/>
                      <a:pt x="87" y="67"/>
                      <a:pt x="86" y="67"/>
                    </a:cubicBezTo>
                    <a:cubicBezTo>
                      <a:pt x="87" y="65"/>
                      <a:pt x="88" y="64"/>
                      <a:pt x="89" y="62"/>
                    </a:cubicBezTo>
                    <a:cubicBezTo>
                      <a:pt x="89" y="62"/>
                      <a:pt x="89" y="62"/>
                      <a:pt x="89" y="62"/>
                    </a:cubicBezTo>
                    <a:cubicBezTo>
                      <a:pt x="89" y="64"/>
                      <a:pt x="88" y="65"/>
                      <a:pt x="88" y="67"/>
                    </a:cubicBezTo>
                    <a:moveTo>
                      <a:pt x="84" y="67"/>
                    </a:moveTo>
                    <a:cubicBezTo>
                      <a:pt x="84" y="66"/>
                      <a:pt x="84" y="66"/>
                      <a:pt x="84" y="65"/>
                    </a:cubicBezTo>
                    <a:cubicBezTo>
                      <a:pt x="85" y="64"/>
                      <a:pt x="86" y="63"/>
                      <a:pt x="87" y="62"/>
                    </a:cubicBezTo>
                    <a:cubicBezTo>
                      <a:pt x="87" y="62"/>
                      <a:pt x="87" y="62"/>
                      <a:pt x="87" y="62"/>
                    </a:cubicBezTo>
                    <a:cubicBezTo>
                      <a:pt x="88" y="62"/>
                      <a:pt x="88" y="62"/>
                      <a:pt x="88" y="62"/>
                    </a:cubicBezTo>
                    <a:cubicBezTo>
                      <a:pt x="87" y="63"/>
                      <a:pt x="86" y="65"/>
                      <a:pt x="85" y="67"/>
                    </a:cubicBezTo>
                    <a:cubicBezTo>
                      <a:pt x="84" y="67"/>
                      <a:pt x="84" y="67"/>
                      <a:pt x="84" y="67"/>
                    </a:cubicBezTo>
                    <a:moveTo>
                      <a:pt x="12" y="61"/>
                    </a:moveTo>
                    <a:cubicBezTo>
                      <a:pt x="12" y="61"/>
                      <a:pt x="12" y="61"/>
                      <a:pt x="12" y="61"/>
                    </a:cubicBezTo>
                    <a:cubicBezTo>
                      <a:pt x="12" y="61"/>
                      <a:pt x="12" y="61"/>
                      <a:pt x="12" y="61"/>
                    </a:cubicBezTo>
                    <a:cubicBezTo>
                      <a:pt x="12" y="61"/>
                      <a:pt x="12" y="61"/>
                      <a:pt x="12" y="61"/>
                    </a:cubicBezTo>
                    <a:moveTo>
                      <a:pt x="11" y="61"/>
                    </a:moveTo>
                    <a:cubicBezTo>
                      <a:pt x="10" y="60"/>
                      <a:pt x="10" y="59"/>
                      <a:pt x="10" y="59"/>
                    </a:cubicBezTo>
                    <a:cubicBezTo>
                      <a:pt x="11" y="58"/>
                      <a:pt x="11" y="58"/>
                      <a:pt x="11" y="57"/>
                    </a:cubicBezTo>
                    <a:cubicBezTo>
                      <a:pt x="11" y="58"/>
                      <a:pt x="11" y="58"/>
                      <a:pt x="11" y="59"/>
                    </a:cubicBezTo>
                    <a:cubicBezTo>
                      <a:pt x="11" y="59"/>
                      <a:pt x="11" y="60"/>
                      <a:pt x="11" y="61"/>
                    </a:cubicBezTo>
                    <a:moveTo>
                      <a:pt x="10" y="56"/>
                    </a:moveTo>
                    <a:cubicBezTo>
                      <a:pt x="10" y="56"/>
                      <a:pt x="10" y="56"/>
                      <a:pt x="10" y="56"/>
                    </a:cubicBezTo>
                    <a:cubicBezTo>
                      <a:pt x="10" y="56"/>
                      <a:pt x="10" y="56"/>
                      <a:pt x="10" y="56"/>
                    </a:cubicBezTo>
                    <a:cubicBezTo>
                      <a:pt x="10" y="55"/>
                      <a:pt x="10" y="55"/>
                      <a:pt x="10" y="55"/>
                    </a:cubicBezTo>
                    <a:cubicBezTo>
                      <a:pt x="10" y="55"/>
                      <a:pt x="10" y="55"/>
                      <a:pt x="10" y="55"/>
                    </a:cubicBezTo>
                    <a:cubicBezTo>
                      <a:pt x="10" y="56"/>
                      <a:pt x="10" y="56"/>
                      <a:pt x="10" y="56"/>
                    </a:cubicBezTo>
                    <a:moveTo>
                      <a:pt x="7" y="54"/>
                    </a:moveTo>
                    <a:cubicBezTo>
                      <a:pt x="6" y="53"/>
                      <a:pt x="6" y="53"/>
                      <a:pt x="6" y="53"/>
                    </a:cubicBezTo>
                    <a:cubicBezTo>
                      <a:pt x="7" y="52"/>
                      <a:pt x="7" y="51"/>
                      <a:pt x="8" y="50"/>
                    </a:cubicBezTo>
                    <a:cubicBezTo>
                      <a:pt x="8" y="50"/>
                      <a:pt x="8" y="51"/>
                      <a:pt x="8" y="52"/>
                    </a:cubicBezTo>
                    <a:cubicBezTo>
                      <a:pt x="8" y="52"/>
                      <a:pt x="7" y="53"/>
                      <a:pt x="7" y="54"/>
                    </a:cubicBezTo>
                    <a:moveTo>
                      <a:pt x="4" y="53"/>
                    </a:moveTo>
                    <a:cubicBezTo>
                      <a:pt x="4" y="53"/>
                      <a:pt x="3" y="53"/>
                      <a:pt x="3" y="53"/>
                    </a:cubicBezTo>
                    <a:cubicBezTo>
                      <a:pt x="3" y="52"/>
                      <a:pt x="3" y="52"/>
                      <a:pt x="3" y="52"/>
                    </a:cubicBezTo>
                    <a:cubicBezTo>
                      <a:pt x="4" y="51"/>
                      <a:pt x="5" y="49"/>
                      <a:pt x="6" y="48"/>
                    </a:cubicBezTo>
                    <a:cubicBezTo>
                      <a:pt x="6" y="48"/>
                      <a:pt x="7" y="48"/>
                      <a:pt x="8" y="48"/>
                    </a:cubicBezTo>
                    <a:cubicBezTo>
                      <a:pt x="6" y="50"/>
                      <a:pt x="5" y="51"/>
                      <a:pt x="4" y="53"/>
                    </a:cubicBezTo>
                    <a:moveTo>
                      <a:pt x="3" y="49"/>
                    </a:moveTo>
                    <a:cubicBezTo>
                      <a:pt x="3" y="49"/>
                      <a:pt x="3" y="48"/>
                      <a:pt x="3" y="47"/>
                    </a:cubicBezTo>
                    <a:cubicBezTo>
                      <a:pt x="4" y="47"/>
                      <a:pt x="4" y="47"/>
                      <a:pt x="4" y="47"/>
                    </a:cubicBezTo>
                    <a:cubicBezTo>
                      <a:pt x="4" y="48"/>
                      <a:pt x="3" y="49"/>
                      <a:pt x="3" y="49"/>
                    </a:cubicBezTo>
                    <a:moveTo>
                      <a:pt x="85" y="33"/>
                    </a:moveTo>
                    <a:cubicBezTo>
                      <a:pt x="85" y="33"/>
                      <a:pt x="85" y="32"/>
                      <a:pt x="85" y="31"/>
                    </a:cubicBezTo>
                    <a:cubicBezTo>
                      <a:pt x="85" y="31"/>
                      <a:pt x="86" y="30"/>
                      <a:pt x="87" y="30"/>
                    </a:cubicBezTo>
                    <a:cubicBezTo>
                      <a:pt x="87" y="31"/>
                      <a:pt x="86" y="32"/>
                      <a:pt x="86" y="33"/>
                    </a:cubicBezTo>
                    <a:cubicBezTo>
                      <a:pt x="85" y="33"/>
                      <a:pt x="85" y="33"/>
                      <a:pt x="85" y="33"/>
                    </a:cubicBezTo>
                    <a:moveTo>
                      <a:pt x="17" y="23"/>
                    </a:moveTo>
                    <a:cubicBezTo>
                      <a:pt x="16" y="23"/>
                      <a:pt x="16" y="23"/>
                      <a:pt x="16" y="23"/>
                    </a:cubicBezTo>
                    <a:cubicBezTo>
                      <a:pt x="17" y="22"/>
                      <a:pt x="18" y="21"/>
                      <a:pt x="19" y="20"/>
                    </a:cubicBezTo>
                    <a:cubicBezTo>
                      <a:pt x="18" y="21"/>
                      <a:pt x="18" y="22"/>
                      <a:pt x="17" y="23"/>
                    </a:cubicBezTo>
                    <a:moveTo>
                      <a:pt x="17" y="21"/>
                    </a:moveTo>
                    <a:cubicBezTo>
                      <a:pt x="17" y="20"/>
                      <a:pt x="17" y="20"/>
                      <a:pt x="17" y="20"/>
                    </a:cubicBezTo>
                    <a:cubicBezTo>
                      <a:pt x="17" y="19"/>
                      <a:pt x="18" y="19"/>
                      <a:pt x="18" y="19"/>
                    </a:cubicBezTo>
                    <a:cubicBezTo>
                      <a:pt x="18" y="19"/>
                      <a:pt x="18" y="19"/>
                      <a:pt x="18" y="19"/>
                    </a:cubicBezTo>
                    <a:cubicBezTo>
                      <a:pt x="18" y="20"/>
                      <a:pt x="17" y="20"/>
                      <a:pt x="17" y="21"/>
                    </a:cubicBezTo>
                    <a:moveTo>
                      <a:pt x="33" y="13"/>
                    </a:moveTo>
                    <a:cubicBezTo>
                      <a:pt x="33" y="13"/>
                      <a:pt x="34" y="13"/>
                      <a:pt x="34" y="13"/>
                    </a:cubicBezTo>
                    <a:cubicBezTo>
                      <a:pt x="38" y="11"/>
                      <a:pt x="43" y="10"/>
                      <a:pt x="47" y="10"/>
                    </a:cubicBezTo>
                    <a:cubicBezTo>
                      <a:pt x="48" y="10"/>
                      <a:pt x="49" y="9"/>
                      <a:pt x="49" y="9"/>
                    </a:cubicBezTo>
                    <a:cubicBezTo>
                      <a:pt x="49" y="7"/>
                      <a:pt x="49" y="5"/>
                      <a:pt x="50" y="3"/>
                    </a:cubicBezTo>
                    <a:cubicBezTo>
                      <a:pt x="54" y="3"/>
                      <a:pt x="58" y="3"/>
                      <a:pt x="62" y="5"/>
                    </a:cubicBezTo>
                    <a:cubicBezTo>
                      <a:pt x="61" y="7"/>
                      <a:pt x="61" y="9"/>
                      <a:pt x="60" y="11"/>
                    </a:cubicBezTo>
                    <a:cubicBezTo>
                      <a:pt x="60" y="11"/>
                      <a:pt x="61" y="12"/>
                      <a:pt x="61" y="12"/>
                    </a:cubicBezTo>
                    <a:cubicBezTo>
                      <a:pt x="66" y="14"/>
                      <a:pt x="70" y="17"/>
                      <a:pt x="73" y="20"/>
                    </a:cubicBezTo>
                    <a:cubicBezTo>
                      <a:pt x="73" y="20"/>
                      <a:pt x="74" y="20"/>
                      <a:pt x="74" y="20"/>
                    </a:cubicBezTo>
                    <a:cubicBezTo>
                      <a:pt x="74" y="20"/>
                      <a:pt x="75" y="20"/>
                      <a:pt x="75" y="20"/>
                    </a:cubicBezTo>
                    <a:cubicBezTo>
                      <a:pt x="77" y="19"/>
                      <a:pt x="79" y="17"/>
                      <a:pt x="80" y="16"/>
                    </a:cubicBezTo>
                    <a:cubicBezTo>
                      <a:pt x="81" y="16"/>
                      <a:pt x="81" y="17"/>
                      <a:pt x="81" y="17"/>
                    </a:cubicBezTo>
                    <a:cubicBezTo>
                      <a:pt x="82" y="18"/>
                      <a:pt x="83" y="20"/>
                      <a:pt x="84" y="21"/>
                    </a:cubicBezTo>
                    <a:cubicBezTo>
                      <a:pt x="85" y="22"/>
                      <a:pt x="86" y="23"/>
                      <a:pt x="86" y="24"/>
                    </a:cubicBezTo>
                    <a:cubicBezTo>
                      <a:pt x="86" y="24"/>
                      <a:pt x="87" y="25"/>
                      <a:pt x="87" y="26"/>
                    </a:cubicBezTo>
                    <a:cubicBezTo>
                      <a:pt x="87" y="26"/>
                      <a:pt x="87" y="26"/>
                      <a:pt x="87" y="26"/>
                    </a:cubicBezTo>
                    <a:cubicBezTo>
                      <a:pt x="85" y="27"/>
                      <a:pt x="84" y="28"/>
                      <a:pt x="82" y="30"/>
                    </a:cubicBezTo>
                    <a:cubicBezTo>
                      <a:pt x="81" y="30"/>
                      <a:pt x="81" y="31"/>
                      <a:pt x="81" y="31"/>
                    </a:cubicBezTo>
                    <a:cubicBezTo>
                      <a:pt x="83" y="36"/>
                      <a:pt x="84" y="40"/>
                      <a:pt x="85" y="45"/>
                    </a:cubicBezTo>
                    <a:cubicBezTo>
                      <a:pt x="85" y="46"/>
                      <a:pt x="85" y="46"/>
                      <a:pt x="86" y="46"/>
                    </a:cubicBezTo>
                    <a:cubicBezTo>
                      <a:pt x="88" y="47"/>
                      <a:pt x="90" y="47"/>
                      <a:pt x="92" y="47"/>
                    </a:cubicBezTo>
                    <a:cubicBezTo>
                      <a:pt x="92" y="51"/>
                      <a:pt x="91" y="55"/>
                      <a:pt x="90" y="59"/>
                    </a:cubicBezTo>
                    <a:cubicBezTo>
                      <a:pt x="89" y="59"/>
                      <a:pt x="88" y="59"/>
                      <a:pt x="87" y="59"/>
                    </a:cubicBezTo>
                    <a:cubicBezTo>
                      <a:pt x="87" y="59"/>
                      <a:pt x="87" y="59"/>
                      <a:pt x="87" y="59"/>
                    </a:cubicBezTo>
                    <a:cubicBezTo>
                      <a:pt x="85" y="59"/>
                      <a:pt x="84" y="59"/>
                      <a:pt x="83" y="60"/>
                    </a:cubicBezTo>
                    <a:cubicBezTo>
                      <a:pt x="81" y="61"/>
                      <a:pt x="80" y="63"/>
                      <a:pt x="79" y="65"/>
                    </a:cubicBezTo>
                    <a:cubicBezTo>
                      <a:pt x="78" y="67"/>
                      <a:pt x="77" y="69"/>
                      <a:pt x="75" y="71"/>
                    </a:cubicBezTo>
                    <a:cubicBezTo>
                      <a:pt x="74" y="71"/>
                      <a:pt x="74" y="72"/>
                      <a:pt x="75" y="73"/>
                    </a:cubicBezTo>
                    <a:cubicBezTo>
                      <a:pt x="76" y="74"/>
                      <a:pt x="77" y="76"/>
                      <a:pt x="78" y="78"/>
                    </a:cubicBezTo>
                    <a:cubicBezTo>
                      <a:pt x="75" y="81"/>
                      <a:pt x="72" y="83"/>
                      <a:pt x="69" y="85"/>
                    </a:cubicBezTo>
                    <a:cubicBezTo>
                      <a:pt x="67" y="83"/>
                      <a:pt x="66" y="81"/>
                      <a:pt x="65" y="80"/>
                    </a:cubicBezTo>
                    <a:cubicBezTo>
                      <a:pt x="65" y="79"/>
                      <a:pt x="64" y="79"/>
                      <a:pt x="64" y="79"/>
                    </a:cubicBezTo>
                    <a:cubicBezTo>
                      <a:pt x="64" y="79"/>
                      <a:pt x="63" y="79"/>
                      <a:pt x="63" y="79"/>
                    </a:cubicBezTo>
                    <a:cubicBezTo>
                      <a:pt x="59" y="81"/>
                      <a:pt x="54" y="82"/>
                      <a:pt x="50" y="82"/>
                    </a:cubicBezTo>
                    <a:cubicBezTo>
                      <a:pt x="49" y="82"/>
                      <a:pt x="48" y="83"/>
                      <a:pt x="48" y="84"/>
                    </a:cubicBezTo>
                    <a:cubicBezTo>
                      <a:pt x="48" y="86"/>
                      <a:pt x="47" y="88"/>
                      <a:pt x="47" y="90"/>
                    </a:cubicBezTo>
                    <a:cubicBezTo>
                      <a:pt x="43" y="90"/>
                      <a:pt x="39" y="89"/>
                      <a:pt x="35" y="88"/>
                    </a:cubicBezTo>
                    <a:cubicBezTo>
                      <a:pt x="36" y="86"/>
                      <a:pt x="36" y="84"/>
                      <a:pt x="36" y="82"/>
                    </a:cubicBezTo>
                    <a:cubicBezTo>
                      <a:pt x="36" y="81"/>
                      <a:pt x="36" y="80"/>
                      <a:pt x="35" y="80"/>
                    </a:cubicBezTo>
                    <a:cubicBezTo>
                      <a:pt x="31" y="78"/>
                      <a:pt x="27" y="76"/>
                      <a:pt x="24" y="72"/>
                    </a:cubicBezTo>
                    <a:cubicBezTo>
                      <a:pt x="23" y="72"/>
                      <a:pt x="23" y="72"/>
                      <a:pt x="23" y="72"/>
                    </a:cubicBezTo>
                    <a:cubicBezTo>
                      <a:pt x="22" y="72"/>
                      <a:pt x="22" y="72"/>
                      <a:pt x="22" y="72"/>
                    </a:cubicBezTo>
                    <a:cubicBezTo>
                      <a:pt x="20" y="74"/>
                      <a:pt x="18" y="75"/>
                      <a:pt x="17" y="76"/>
                    </a:cubicBezTo>
                    <a:cubicBezTo>
                      <a:pt x="14" y="73"/>
                      <a:pt x="11" y="70"/>
                      <a:pt x="10" y="66"/>
                    </a:cubicBezTo>
                    <a:cubicBezTo>
                      <a:pt x="11" y="65"/>
                      <a:pt x="13" y="64"/>
                      <a:pt x="15" y="63"/>
                    </a:cubicBezTo>
                    <a:cubicBezTo>
                      <a:pt x="15" y="62"/>
                      <a:pt x="16" y="61"/>
                      <a:pt x="15" y="61"/>
                    </a:cubicBezTo>
                    <a:cubicBezTo>
                      <a:pt x="13" y="56"/>
                      <a:pt x="12" y="52"/>
                      <a:pt x="12" y="47"/>
                    </a:cubicBezTo>
                    <a:cubicBezTo>
                      <a:pt x="12" y="46"/>
                      <a:pt x="12" y="46"/>
                      <a:pt x="11" y="46"/>
                    </a:cubicBezTo>
                    <a:cubicBezTo>
                      <a:pt x="9" y="45"/>
                      <a:pt x="7" y="45"/>
                      <a:pt x="5" y="45"/>
                    </a:cubicBezTo>
                    <a:cubicBezTo>
                      <a:pt x="5" y="41"/>
                      <a:pt x="6" y="37"/>
                      <a:pt x="7" y="33"/>
                    </a:cubicBezTo>
                    <a:cubicBezTo>
                      <a:pt x="9" y="33"/>
                      <a:pt x="11" y="34"/>
                      <a:pt x="13" y="34"/>
                    </a:cubicBezTo>
                    <a:cubicBezTo>
                      <a:pt x="13" y="34"/>
                      <a:pt x="13" y="34"/>
                      <a:pt x="13" y="34"/>
                    </a:cubicBezTo>
                    <a:cubicBezTo>
                      <a:pt x="14" y="34"/>
                      <a:pt x="14" y="34"/>
                      <a:pt x="15" y="33"/>
                    </a:cubicBezTo>
                    <a:cubicBezTo>
                      <a:pt x="16" y="31"/>
                      <a:pt x="17" y="29"/>
                      <a:pt x="18" y="27"/>
                    </a:cubicBezTo>
                    <a:cubicBezTo>
                      <a:pt x="18" y="26"/>
                      <a:pt x="18" y="26"/>
                      <a:pt x="18" y="26"/>
                    </a:cubicBezTo>
                    <a:cubicBezTo>
                      <a:pt x="19" y="24"/>
                      <a:pt x="21" y="23"/>
                      <a:pt x="22" y="21"/>
                    </a:cubicBezTo>
                    <a:cubicBezTo>
                      <a:pt x="23" y="21"/>
                      <a:pt x="23" y="20"/>
                      <a:pt x="22" y="19"/>
                    </a:cubicBezTo>
                    <a:cubicBezTo>
                      <a:pt x="21" y="18"/>
                      <a:pt x="20" y="16"/>
                      <a:pt x="19" y="14"/>
                    </a:cubicBezTo>
                    <a:cubicBezTo>
                      <a:pt x="22" y="12"/>
                      <a:pt x="25" y="9"/>
                      <a:pt x="28" y="7"/>
                    </a:cubicBezTo>
                    <a:cubicBezTo>
                      <a:pt x="30" y="9"/>
                      <a:pt x="31" y="11"/>
                      <a:pt x="32" y="13"/>
                    </a:cubicBezTo>
                    <a:cubicBezTo>
                      <a:pt x="32" y="13"/>
                      <a:pt x="33" y="13"/>
                      <a:pt x="33" y="13"/>
                    </a:cubicBezTo>
                    <a:moveTo>
                      <a:pt x="49" y="0"/>
                    </a:moveTo>
                    <a:cubicBezTo>
                      <a:pt x="48" y="0"/>
                      <a:pt x="47" y="0"/>
                      <a:pt x="47" y="1"/>
                    </a:cubicBezTo>
                    <a:cubicBezTo>
                      <a:pt x="47" y="3"/>
                      <a:pt x="46" y="5"/>
                      <a:pt x="46" y="7"/>
                    </a:cubicBezTo>
                    <a:cubicBezTo>
                      <a:pt x="42" y="7"/>
                      <a:pt x="38" y="8"/>
                      <a:pt x="34" y="10"/>
                    </a:cubicBezTo>
                    <a:cubicBezTo>
                      <a:pt x="33" y="8"/>
                      <a:pt x="31" y="6"/>
                      <a:pt x="30" y="5"/>
                    </a:cubicBezTo>
                    <a:cubicBezTo>
                      <a:pt x="30" y="4"/>
                      <a:pt x="29" y="4"/>
                      <a:pt x="29" y="4"/>
                    </a:cubicBezTo>
                    <a:cubicBezTo>
                      <a:pt x="29" y="4"/>
                      <a:pt x="28" y="4"/>
                      <a:pt x="28" y="4"/>
                    </a:cubicBezTo>
                    <a:cubicBezTo>
                      <a:pt x="24" y="6"/>
                      <a:pt x="19" y="9"/>
                      <a:pt x="16" y="13"/>
                    </a:cubicBezTo>
                    <a:cubicBezTo>
                      <a:pt x="15" y="13"/>
                      <a:pt x="15" y="14"/>
                      <a:pt x="15" y="14"/>
                    </a:cubicBezTo>
                    <a:cubicBezTo>
                      <a:pt x="15" y="14"/>
                      <a:pt x="15" y="14"/>
                      <a:pt x="15" y="14"/>
                    </a:cubicBezTo>
                    <a:cubicBezTo>
                      <a:pt x="15" y="17"/>
                      <a:pt x="14" y="19"/>
                      <a:pt x="13" y="22"/>
                    </a:cubicBezTo>
                    <a:cubicBezTo>
                      <a:pt x="13" y="22"/>
                      <a:pt x="13" y="23"/>
                      <a:pt x="13" y="23"/>
                    </a:cubicBezTo>
                    <a:cubicBezTo>
                      <a:pt x="14" y="24"/>
                      <a:pt x="14" y="25"/>
                      <a:pt x="15" y="26"/>
                    </a:cubicBezTo>
                    <a:cubicBezTo>
                      <a:pt x="14" y="27"/>
                      <a:pt x="13" y="29"/>
                      <a:pt x="12" y="31"/>
                    </a:cubicBezTo>
                    <a:cubicBezTo>
                      <a:pt x="10" y="30"/>
                      <a:pt x="8" y="30"/>
                      <a:pt x="6" y="30"/>
                    </a:cubicBezTo>
                    <a:cubicBezTo>
                      <a:pt x="6" y="30"/>
                      <a:pt x="6" y="30"/>
                      <a:pt x="6" y="30"/>
                    </a:cubicBezTo>
                    <a:cubicBezTo>
                      <a:pt x="5" y="30"/>
                      <a:pt x="5" y="30"/>
                      <a:pt x="4" y="31"/>
                    </a:cubicBezTo>
                    <a:cubicBezTo>
                      <a:pt x="4" y="31"/>
                      <a:pt x="4" y="31"/>
                      <a:pt x="4" y="32"/>
                    </a:cubicBezTo>
                    <a:cubicBezTo>
                      <a:pt x="4" y="33"/>
                      <a:pt x="4" y="33"/>
                      <a:pt x="4" y="33"/>
                    </a:cubicBezTo>
                    <a:cubicBezTo>
                      <a:pt x="2" y="38"/>
                      <a:pt x="0" y="49"/>
                      <a:pt x="0" y="54"/>
                    </a:cubicBezTo>
                    <a:cubicBezTo>
                      <a:pt x="0" y="55"/>
                      <a:pt x="0" y="55"/>
                      <a:pt x="1" y="55"/>
                    </a:cubicBezTo>
                    <a:cubicBezTo>
                      <a:pt x="3" y="56"/>
                      <a:pt x="5" y="56"/>
                      <a:pt x="7" y="57"/>
                    </a:cubicBezTo>
                    <a:cubicBezTo>
                      <a:pt x="7" y="59"/>
                      <a:pt x="8" y="61"/>
                      <a:pt x="8" y="64"/>
                    </a:cubicBezTo>
                    <a:cubicBezTo>
                      <a:pt x="7" y="64"/>
                      <a:pt x="7" y="64"/>
                      <a:pt x="7" y="64"/>
                    </a:cubicBezTo>
                    <a:cubicBezTo>
                      <a:pt x="7" y="65"/>
                      <a:pt x="6" y="65"/>
                      <a:pt x="6" y="65"/>
                    </a:cubicBezTo>
                    <a:cubicBezTo>
                      <a:pt x="6" y="68"/>
                      <a:pt x="5" y="71"/>
                      <a:pt x="4" y="73"/>
                    </a:cubicBezTo>
                    <a:cubicBezTo>
                      <a:pt x="4" y="73"/>
                      <a:pt x="4" y="73"/>
                      <a:pt x="4" y="73"/>
                    </a:cubicBezTo>
                    <a:cubicBezTo>
                      <a:pt x="4" y="74"/>
                      <a:pt x="4" y="74"/>
                      <a:pt x="4" y="74"/>
                    </a:cubicBezTo>
                    <a:cubicBezTo>
                      <a:pt x="4" y="75"/>
                      <a:pt x="4" y="75"/>
                      <a:pt x="5" y="76"/>
                    </a:cubicBezTo>
                    <a:cubicBezTo>
                      <a:pt x="7" y="80"/>
                      <a:pt x="9" y="83"/>
                      <a:pt x="12" y="86"/>
                    </a:cubicBezTo>
                    <a:cubicBezTo>
                      <a:pt x="13" y="87"/>
                      <a:pt x="13" y="87"/>
                      <a:pt x="14" y="87"/>
                    </a:cubicBezTo>
                    <a:cubicBezTo>
                      <a:pt x="14" y="87"/>
                      <a:pt x="14" y="87"/>
                      <a:pt x="14" y="87"/>
                    </a:cubicBezTo>
                    <a:cubicBezTo>
                      <a:pt x="14" y="87"/>
                      <a:pt x="15" y="87"/>
                      <a:pt x="15" y="87"/>
                    </a:cubicBezTo>
                    <a:cubicBezTo>
                      <a:pt x="17" y="86"/>
                      <a:pt x="18" y="85"/>
                      <a:pt x="20" y="84"/>
                    </a:cubicBezTo>
                    <a:cubicBezTo>
                      <a:pt x="23" y="86"/>
                      <a:pt x="26" y="88"/>
                      <a:pt x="30" y="90"/>
                    </a:cubicBezTo>
                    <a:cubicBezTo>
                      <a:pt x="30" y="92"/>
                      <a:pt x="30" y="94"/>
                      <a:pt x="30" y="97"/>
                    </a:cubicBezTo>
                    <a:cubicBezTo>
                      <a:pt x="30" y="98"/>
                      <a:pt x="30" y="98"/>
                      <a:pt x="31" y="98"/>
                    </a:cubicBezTo>
                    <a:cubicBezTo>
                      <a:pt x="36" y="100"/>
                      <a:pt x="41" y="101"/>
                      <a:pt x="46" y="101"/>
                    </a:cubicBezTo>
                    <a:cubicBezTo>
                      <a:pt x="46" y="101"/>
                      <a:pt x="46" y="101"/>
                      <a:pt x="46" y="101"/>
                    </a:cubicBezTo>
                    <a:cubicBezTo>
                      <a:pt x="47" y="101"/>
                      <a:pt x="47" y="100"/>
                      <a:pt x="47" y="100"/>
                    </a:cubicBezTo>
                    <a:cubicBezTo>
                      <a:pt x="48" y="98"/>
                      <a:pt x="49" y="96"/>
                      <a:pt x="49" y="93"/>
                    </a:cubicBezTo>
                    <a:cubicBezTo>
                      <a:pt x="54" y="93"/>
                      <a:pt x="57" y="92"/>
                      <a:pt x="61" y="90"/>
                    </a:cubicBezTo>
                    <a:cubicBezTo>
                      <a:pt x="62" y="92"/>
                      <a:pt x="64" y="94"/>
                      <a:pt x="65" y="96"/>
                    </a:cubicBezTo>
                    <a:cubicBezTo>
                      <a:pt x="65" y="96"/>
                      <a:pt x="65" y="96"/>
                      <a:pt x="66" y="96"/>
                    </a:cubicBezTo>
                    <a:cubicBezTo>
                      <a:pt x="66" y="96"/>
                      <a:pt x="66" y="96"/>
                      <a:pt x="67" y="96"/>
                    </a:cubicBezTo>
                    <a:cubicBezTo>
                      <a:pt x="71" y="94"/>
                      <a:pt x="75" y="91"/>
                      <a:pt x="79" y="87"/>
                    </a:cubicBezTo>
                    <a:cubicBezTo>
                      <a:pt x="79" y="87"/>
                      <a:pt x="79" y="87"/>
                      <a:pt x="79" y="87"/>
                    </a:cubicBezTo>
                    <a:cubicBezTo>
                      <a:pt x="80" y="84"/>
                      <a:pt x="81" y="82"/>
                      <a:pt x="82" y="78"/>
                    </a:cubicBezTo>
                    <a:cubicBezTo>
                      <a:pt x="82" y="78"/>
                      <a:pt x="82" y="78"/>
                      <a:pt x="82" y="78"/>
                    </a:cubicBezTo>
                    <a:cubicBezTo>
                      <a:pt x="82" y="78"/>
                      <a:pt x="82" y="78"/>
                      <a:pt x="82" y="78"/>
                    </a:cubicBezTo>
                    <a:cubicBezTo>
                      <a:pt x="82" y="77"/>
                      <a:pt x="82" y="77"/>
                      <a:pt x="82" y="77"/>
                    </a:cubicBezTo>
                    <a:cubicBezTo>
                      <a:pt x="82" y="77"/>
                      <a:pt x="82" y="77"/>
                      <a:pt x="82" y="77"/>
                    </a:cubicBezTo>
                    <a:cubicBezTo>
                      <a:pt x="81" y="76"/>
                      <a:pt x="80" y="75"/>
                      <a:pt x="80" y="75"/>
                    </a:cubicBezTo>
                    <a:cubicBezTo>
                      <a:pt x="81" y="73"/>
                      <a:pt x="82" y="71"/>
                      <a:pt x="83" y="71"/>
                    </a:cubicBezTo>
                    <a:cubicBezTo>
                      <a:pt x="83" y="70"/>
                      <a:pt x="84" y="70"/>
                      <a:pt x="84" y="70"/>
                    </a:cubicBezTo>
                    <a:cubicBezTo>
                      <a:pt x="84" y="70"/>
                      <a:pt x="84" y="70"/>
                      <a:pt x="85" y="70"/>
                    </a:cubicBezTo>
                    <a:cubicBezTo>
                      <a:pt x="85" y="70"/>
                      <a:pt x="85" y="70"/>
                      <a:pt x="85" y="70"/>
                    </a:cubicBezTo>
                    <a:cubicBezTo>
                      <a:pt x="85" y="70"/>
                      <a:pt x="87" y="70"/>
                      <a:pt x="89" y="70"/>
                    </a:cubicBezTo>
                    <a:cubicBezTo>
                      <a:pt x="89" y="70"/>
                      <a:pt x="89" y="70"/>
                      <a:pt x="89" y="70"/>
                    </a:cubicBezTo>
                    <a:cubicBezTo>
                      <a:pt x="89" y="70"/>
                      <a:pt x="90" y="70"/>
                      <a:pt x="90" y="69"/>
                    </a:cubicBezTo>
                    <a:cubicBezTo>
                      <a:pt x="91" y="67"/>
                      <a:pt x="92" y="64"/>
                      <a:pt x="93" y="61"/>
                    </a:cubicBezTo>
                    <a:cubicBezTo>
                      <a:pt x="94" y="56"/>
                      <a:pt x="95" y="51"/>
                      <a:pt x="95" y="46"/>
                    </a:cubicBezTo>
                    <a:cubicBezTo>
                      <a:pt x="95" y="46"/>
                      <a:pt x="95" y="46"/>
                      <a:pt x="95" y="46"/>
                    </a:cubicBezTo>
                    <a:cubicBezTo>
                      <a:pt x="95" y="46"/>
                      <a:pt x="95" y="46"/>
                      <a:pt x="95" y="46"/>
                    </a:cubicBezTo>
                    <a:cubicBezTo>
                      <a:pt x="95" y="45"/>
                      <a:pt x="95" y="45"/>
                      <a:pt x="94" y="45"/>
                    </a:cubicBezTo>
                    <a:cubicBezTo>
                      <a:pt x="92" y="44"/>
                      <a:pt x="90" y="44"/>
                      <a:pt x="87" y="44"/>
                    </a:cubicBezTo>
                    <a:cubicBezTo>
                      <a:pt x="87" y="41"/>
                      <a:pt x="87" y="39"/>
                      <a:pt x="86" y="36"/>
                    </a:cubicBezTo>
                    <a:cubicBezTo>
                      <a:pt x="87" y="36"/>
                      <a:pt x="87" y="36"/>
                      <a:pt x="88" y="35"/>
                    </a:cubicBezTo>
                    <a:cubicBezTo>
                      <a:pt x="88" y="35"/>
                      <a:pt x="89" y="35"/>
                      <a:pt x="89" y="34"/>
                    </a:cubicBezTo>
                    <a:cubicBezTo>
                      <a:pt x="89" y="32"/>
                      <a:pt x="90" y="30"/>
                      <a:pt x="90" y="28"/>
                    </a:cubicBezTo>
                    <a:cubicBezTo>
                      <a:pt x="90" y="28"/>
                      <a:pt x="90" y="27"/>
                      <a:pt x="90" y="27"/>
                    </a:cubicBezTo>
                    <a:cubicBezTo>
                      <a:pt x="91" y="27"/>
                      <a:pt x="91" y="26"/>
                      <a:pt x="90" y="26"/>
                    </a:cubicBezTo>
                    <a:cubicBezTo>
                      <a:pt x="90" y="25"/>
                      <a:pt x="90" y="25"/>
                      <a:pt x="90" y="25"/>
                    </a:cubicBezTo>
                    <a:cubicBezTo>
                      <a:pt x="90" y="25"/>
                      <a:pt x="90" y="25"/>
                      <a:pt x="90" y="25"/>
                    </a:cubicBezTo>
                    <a:cubicBezTo>
                      <a:pt x="89" y="24"/>
                      <a:pt x="89" y="23"/>
                      <a:pt x="88" y="22"/>
                    </a:cubicBezTo>
                    <a:cubicBezTo>
                      <a:pt x="88" y="22"/>
                      <a:pt x="88" y="21"/>
                      <a:pt x="87" y="20"/>
                    </a:cubicBezTo>
                    <a:cubicBezTo>
                      <a:pt x="86" y="19"/>
                      <a:pt x="85" y="17"/>
                      <a:pt x="84" y="16"/>
                    </a:cubicBezTo>
                    <a:cubicBezTo>
                      <a:pt x="83" y="15"/>
                      <a:pt x="83" y="14"/>
                      <a:pt x="82" y="14"/>
                    </a:cubicBezTo>
                    <a:cubicBezTo>
                      <a:pt x="82" y="13"/>
                      <a:pt x="82" y="13"/>
                      <a:pt x="82" y="13"/>
                    </a:cubicBezTo>
                    <a:cubicBezTo>
                      <a:pt x="81" y="13"/>
                      <a:pt x="81" y="13"/>
                      <a:pt x="81" y="13"/>
                    </a:cubicBezTo>
                    <a:cubicBezTo>
                      <a:pt x="81" y="13"/>
                      <a:pt x="81" y="13"/>
                      <a:pt x="80" y="13"/>
                    </a:cubicBezTo>
                    <a:cubicBezTo>
                      <a:pt x="80" y="13"/>
                      <a:pt x="80" y="13"/>
                      <a:pt x="80" y="13"/>
                    </a:cubicBezTo>
                    <a:cubicBezTo>
                      <a:pt x="80" y="13"/>
                      <a:pt x="80" y="13"/>
                      <a:pt x="80" y="13"/>
                    </a:cubicBezTo>
                    <a:cubicBezTo>
                      <a:pt x="78" y="14"/>
                      <a:pt x="76" y="16"/>
                      <a:pt x="74" y="17"/>
                    </a:cubicBezTo>
                    <a:cubicBezTo>
                      <a:pt x="71" y="14"/>
                      <a:pt x="67" y="12"/>
                      <a:pt x="64" y="10"/>
                    </a:cubicBezTo>
                    <a:cubicBezTo>
                      <a:pt x="64" y="8"/>
                      <a:pt x="64" y="6"/>
                      <a:pt x="65" y="4"/>
                    </a:cubicBezTo>
                    <a:cubicBezTo>
                      <a:pt x="65" y="3"/>
                      <a:pt x="64" y="2"/>
                      <a:pt x="64" y="2"/>
                    </a:cubicBezTo>
                    <a:cubicBezTo>
                      <a:pt x="59" y="0"/>
                      <a:pt x="54" y="0"/>
                      <a:pt x="49" y="0"/>
                    </a:cubicBezTo>
                    <a:cubicBezTo>
                      <a:pt x="49" y="0"/>
                      <a:pt x="49" y="0"/>
                      <a:pt x="49"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745"/>
              <p:cNvSpPr>
                <a:spLocks noEditPoints="1"/>
              </p:cNvSpPr>
              <p:nvPr/>
            </p:nvSpPr>
            <p:spPr bwMode="auto">
              <a:xfrm>
                <a:off x="3300" y="1353"/>
                <a:ext cx="116" cy="118"/>
              </a:xfrm>
              <a:custGeom>
                <a:avLst/>
                <a:gdLst>
                  <a:gd name="T0" fmla="*/ 46 w 49"/>
                  <a:gd name="T1" fmla="*/ 27 h 50"/>
                  <a:gd name="T2" fmla="*/ 46 w 49"/>
                  <a:gd name="T3" fmla="*/ 28 h 50"/>
                  <a:gd name="T4" fmla="*/ 45 w 49"/>
                  <a:gd name="T5" fmla="*/ 25 h 50"/>
                  <a:gd name="T6" fmla="*/ 46 w 49"/>
                  <a:gd name="T7" fmla="*/ 26 h 50"/>
                  <a:gd name="T8" fmla="*/ 45 w 49"/>
                  <a:gd name="T9" fmla="*/ 24 h 50"/>
                  <a:gd name="T10" fmla="*/ 46 w 49"/>
                  <a:gd name="T11" fmla="*/ 23 h 50"/>
                  <a:gd name="T12" fmla="*/ 45 w 49"/>
                  <a:gd name="T13" fmla="*/ 24 h 50"/>
                  <a:gd name="T14" fmla="*/ 43 w 49"/>
                  <a:gd name="T15" fmla="*/ 20 h 50"/>
                  <a:gd name="T16" fmla="*/ 45 w 49"/>
                  <a:gd name="T17" fmla="*/ 22 h 50"/>
                  <a:gd name="T18" fmla="*/ 42 w 49"/>
                  <a:gd name="T19" fmla="*/ 18 h 50"/>
                  <a:gd name="T20" fmla="*/ 42 w 49"/>
                  <a:gd name="T21" fmla="*/ 14 h 50"/>
                  <a:gd name="T22" fmla="*/ 42 w 49"/>
                  <a:gd name="T23" fmla="*/ 18 h 50"/>
                  <a:gd name="T24" fmla="*/ 10 w 49"/>
                  <a:gd name="T25" fmla="*/ 40 h 50"/>
                  <a:gd name="T26" fmla="*/ 4 w 49"/>
                  <a:gd name="T27" fmla="*/ 20 h 50"/>
                  <a:gd name="T28" fmla="*/ 4 w 49"/>
                  <a:gd name="T29" fmla="*/ 20 h 50"/>
                  <a:gd name="T30" fmla="*/ 22 w 49"/>
                  <a:gd name="T31" fmla="*/ 10 h 50"/>
                  <a:gd name="T32" fmla="*/ 37 w 49"/>
                  <a:gd name="T33" fmla="*/ 17 h 50"/>
                  <a:gd name="T34" fmla="*/ 43 w 49"/>
                  <a:gd name="T35" fmla="*/ 36 h 50"/>
                  <a:gd name="T36" fmla="*/ 36 w 49"/>
                  <a:gd name="T37" fmla="*/ 44 h 50"/>
                  <a:gd name="T38" fmla="*/ 25 w 49"/>
                  <a:gd name="T39" fmla="*/ 47 h 50"/>
                  <a:gd name="T40" fmla="*/ 35 w 49"/>
                  <a:gd name="T41" fmla="*/ 11 h 50"/>
                  <a:gd name="T42" fmla="*/ 40 w 49"/>
                  <a:gd name="T43" fmla="*/ 11 h 50"/>
                  <a:gd name="T44" fmla="*/ 39 w 49"/>
                  <a:gd name="T45" fmla="*/ 14 h 50"/>
                  <a:gd name="T46" fmla="*/ 12 w 49"/>
                  <a:gd name="T47" fmla="*/ 7 h 50"/>
                  <a:gd name="T48" fmla="*/ 7 w 49"/>
                  <a:gd name="T49" fmla="*/ 13 h 50"/>
                  <a:gd name="T50" fmla="*/ 30 w 49"/>
                  <a:gd name="T51" fmla="*/ 9 h 50"/>
                  <a:gd name="T52" fmla="*/ 34 w 49"/>
                  <a:gd name="T53" fmla="*/ 6 h 50"/>
                  <a:gd name="T54" fmla="*/ 34 w 49"/>
                  <a:gd name="T55" fmla="*/ 10 h 50"/>
                  <a:gd name="T56" fmla="*/ 18 w 49"/>
                  <a:gd name="T57" fmla="*/ 5 h 50"/>
                  <a:gd name="T58" fmla="*/ 14 w 49"/>
                  <a:gd name="T59" fmla="*/ 8 h 50"/>
                  <a:gd name="T60" fmla="*/ 29 w 49"/>
                  <a:gd name="T61" fmla="*/ 8 h 50"/>
                  <a:gd name="T62" fmla="*/ 28 w 49"/>
                  <a:gd name="T63" fmla="*/ 4 h 50"/>
                  <a:gd name="T64" fmla="*/ 32 w 49"/>
                  <a:gd name="T65" fmla="*/ 5 h 50"/>
                  <a:gd name="T66" fmla="*/ 18 w 49"/>
                  <a:gd name="T67" fmla="*/ 7 h 50"/>
                  <a:gd name="T68" fmla="*/ 24 w 49"/>
                  <a:gd name="T69" fmla="*/ 3 h 50"/>
                  <a:gd name="T70" fmla="*/ 22 w 49"/>
                  <a:gd name="T71" fmla="*/ 7 h 50"/>
                  <a:gd name="T72" fmla="*/ 24 w 49"/>
                  <a:gd name="T73" fmla="*/ 0 h 50"/>
                  <a:gd name="T74" fmla="*/ 12 w 49"/>
                  <a:gd name="T75" fmla="*/ 4 h 50"/>
                  <a:gd name="T76" fmla="*/ 7 w 49"/>
                  <a:gd name="T77" fmla="*/ 42 h 50"/>
                  <a:gd name="T78" fmla="*/ 25 w 49"/>
                  <a:gd name="T79" fmla="*/ 50 h 50"/>
                  <a:gd name="T80" fmla="*/ 36 w 49"/>
                  <a:gd name="T81" fmla="*/ 47 h 50"/>
                  <a:gd name="T82" fmla="*/ 36 w 49"/>
                  <a:gd name="T83" fmla="*/ 47 h 50"/>
                  <a:gd name="T84" fmla="*/ 37 w 49"/>
                  <a:gd name="T85" fmla="*/ 46 h 50"/>
                  <a:gd name="T86" fmla="*/ 39 w 49"/>
                  <a:gd name="T87" fmla="*/ 45 h 50"/>
                  <a:gd name="T88" fmla="*/ 39 w 49"/>
                  <a:gd name="T89" fmla="*/ 45 h 50"/>
                  <a:gd name="T90" fmla="*/ 39 w 49"/>
                  <a:gd name="T91" fmla="*/ 45 h 50"/>
                  <a:gd name="T92" fmla="*/ 39 w 49"/>
                  <a:gd name="T93" fmla="*/ 45 h 50"/>
                  <a:gd name="T94" fmla="*/ 39 w 49"/>
                  <a:gd name="T95" fmla="*/ 45 h 50"/>
                  <a:gd name="T96" fmla="*/ 42 w 49"/>
                  <a:gd name="T97" fmla="*/ 9 h 50"/>
                  <a:gd name="T98" fmla="*/ 24 w 49"/>
                  <a:gd name="T9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9" h="50">
                    <a:moveTo>
                      <a:pt x="46" y="28"/>
                    </a:moveTo>
                    <a:cubicBezTo>
                      <a:pt x="46" y="27"/>
                      <a:pt x="46" y="27"/>
                      <a:pt x="46" y="27"/>
                    </a:cubicBezTo>
                    <a:cubicBezTo>
                      <a:pt x="46" y="27"/>
                      <a:pt x="46" y="27"/>
                      <a:pt x="46" y="27"/>
                    </a:cubicBezTo>
                    <a:cubicBezTo>
                      <a:pt x="46" y="28"/>
                      <a:pt x="46" y="28"/>
                      <a:pt x="46" y="28"/>
                    </a:cubicBezTo>
                    <a:moveTo>
                      <a:pt x="46" y="26"/>
                    </a:moveTo>
                    <a:cubicBezTo>
                      <a:pt x="45" y="25"/>
                      <a:pt x="45" y="25"/>
                      <a:pt x="45" y="25"/>
                    </a:cubicBezTo>
                    <a:cubicBezTo>
                      <a:pt x="46" y="25"/>
                      <a:pt x="46" y="25"/>
                      <a:pt x="46" y="25"/>
                    </a:cubicBezTo>
                    <a:cubicBezTo>
                      <a:pt x="46" y="26"/>
                      <a:pt x="46" y="26"/>
                      <a:pt x="46" y="26"/>
                    </a:cubicBezTo>
                    <a:cubicBezTo>
                      <a:pt x="46" y="26"/>
                      <a:pt x="46" y="26"/>
                      <a:pt x="46" y="26"/>
                    </a:cubicBezTo>
                    <a:moveTo>
                      <a:pt x="45" y="24"/>
                    </a:moveTo>
                    <a:cubicBezTo>
                      <a:pt x="45" y="24"/>
                      <a:pt x="45" y="24"/>
                      <a:pt x="45" y="24"/>
                    </a:cubicBezTo>
                    <a:cubicBezTo>
                      <a:pt x="46" y="23"/>
                      <a:pt x="46" y="23"/>
                      <a:pt x="46" y="23"/>
                    </a:cubicBezTo>
                    <a:cubicBezTo>
                      <a:pt x="46" y="24"/>
                      <a:pt x="46" y="24"/>
                      <a:pt x="46" y="24"/>
                    </a:cubicBezTo>
                    <a:cubicBezTo>
                      <a:pt x="45" y="24"/>
                      <a:pt x="45" y="24"/>
                      <a:pt x="45" y="24"/>
                    </a:cubicBezTo>
                    <a:moveTo>
                      <a:pt x="44" y="22"/>
                    </a:moveTo>
                    <a:cubicBezTo>
                      <a:pt x="44" y="21"/>
                      <a:pt x="43" y="20"/>
                      <a:pt x="43" y="20"/>
                    </a:cubicBezTo>
                    <a:cubicBezTo>
                      <a:pt x="43" y="19"/>
                      <a:pt x="44" y="19"/>
                      <a:pt x="45" y="19"/>
                    </a:cubicBezTo>
                    <a:cubicBezTo>
                      <a:pt x="45" y="20"/>
                      <a:pt x="45" y="21"/>
                      <a:pt x="45" y="22"/>
                    </a:cubicBezTo>
                    <a:cubicBezTo>
                      <a:pt x="45" y="22"/>
                      <a:pt x="45" y="22"/>
                      <a:pt x="44" y="22"/>
                    </a:cubicBezTo>
                    <a:moveTo>
                      <a:pt x="42" y="18"/>
                    </a:moveTo>
                    <a:cubicBezTo>
                      <a:pt x="41" y="17"/>
                      <a:pt x="40" y="16"/>
                      <a:pt x="40" y="15"/>
                    </a:cubicBezTo>
                    <a:cubicBezTo>
                      <a:pt x="40" y="15"/>
                      <a:pt x="41" y="14"/>
                      <a:pt x="42" y="14"/>
                    </a:cubicBezTo>
                    <a:cubicBezTo>
                      <a:pt x="43" y="15"/>
                      <a:pt x="43" y="16"/>
                      <a:pt x="44" y="17"/>
                    </a:cubicBezTo>
                    <a:cubicBezTo>
                      <a:pt x="43" y="18"/>
                      <a:pt x="43" y="18"/>
                      <a:pt x="42" y="18"/>
                    </a:cubicBezTo>
                    <a:moveTo>
                      <a:pt x="25" y="47"/>
                    </a:moveTo>
                    <a:cubicBezTo>
                      <a:pt x="19" y="47"/>
                      <a:pt x="13" y="44"/>
                      <a:pt x="10" y="40"/>
                    </a:cubicBezTo>
                    <a:cubicBezTo>
                      <a:pt x="6" y="35"/>
                      <a:pt x="3" y="29"/>
                      <a:pt x="3" y="24"/>
                    </a:cubicBezTo>
                    <a:cubicBezTo>
                      <a:pt x="3" y="23"/>
                      <a:pt x="3" y="21"/>
                      <a:pt x="4" y="20"/>
                    </a:cubicBezTo>
                    <a:cubicBezTo>
                      <a:pt x="4" y="20"/>
                      <a:pt x="4" y="20"/>
                      <a:pt x="4" y="20"/>
                    </a:cubicBezTo>
                    <a:cubicBezTo>
                      <a:pt x="4" y="20"/>
                      <a:pt x="4" y="20"/>
                      <a:pt x="4" y="20"/>
                    </a:cubicBezTo>
                    <a:cubicBezTo>
                      <a:pt x="6" y="17"/>
                      <a:pt x="8" y="15"/>
                      <a:pt x="11" y="13"/>
                    </a:cubicBezTo>
                    <a:cubicBezTo>
                      <a:pt x="15" y="11"/>
                      <a:pt x="19" y="10"/>
                      <a:pt x="22" y="10"/>
                    </a:cubicBezTo>
                    <a:cubicBezTo>
                      <a:pt x="22" y="10"/>
                      <a:pt x="22" y="10"/>
                      <a:pt x="22" y="10"/>
                    </a:cubicBezTo>
                    <a:cubicBezTo>
                      <a:pt x="28" y="10"/>
                      <a:pt x="33" y="13"/>
                      <a:pt x="37" y="17"/>
                    </a:cubicBezTo>
                    <a:cubicBezTo>
                      <a:pt x="41" y="21"/>
                      <a:pt x="44" y="27"/>
                      <a:pt x="44" y="33"/>
                    </a:cubicBezTo>
                    <a:cubicBezTo>
                      <a:pt x="44" y="34"/>
                      <a:pt x="44" y="35"/>
                      <a:pt x="43" y="36"/>
                    </a:cubicBezTo>
                    <a:cubicBezTo>
                      <a:pt x="43" y="36"/>
                      <a:pt x="43" y="36"/>
                      <a:pt x="43" y="36"/>
                    </a:cubicBezTo>
                    <a:cubicBezTo>
                      <a:pt x="42" y="39"/>
                      <a:pt x="39" y="41"/>
                      <a:pt x="36" y="44"/>
                    </a:cubicBezTo>
                    <a:cubicBezTo>
                      <a:pt x="36" y="44"/>
                      <a:pt x="36" y="44"/>
                      <a:pt x="36" y="44"/>
                    </a:cubicBezTo>
                    <a:cubicBezTo>
                      <a:pt x="32" y="46"/>
                      <a:pt x="28" y="47"/>
                      <a:pt x="25" y="47"/>
                    </a:cubicBezTo>
                    <a:moveTo>
                      <a:pt x="39" y="14"/>
                    </a:moveTo>
                    <a:cubicBezTo>
                      <a:pt x="37" y="13"/>
                      <a:pt x="36" y="12"/>
                      <a:pt x="35" y="11"/>
                    </a:cubicBezTo>
                    <a:cubicBezTo>
                      <a:pt x="36" y="10"/>
                      <a:pt x="37" y="10"/>
                      <a:pt x="38" y="9"/>
                    </a:cubicBezTo>
                    <a:cubicBezTo>
                      <a:pt x="39" y="10"/>
                      <a:pt x="39" y="10"/>
                      <a:pt x="40" y="11"/>
                    </a:cubicBezTo>
                    <a:cubicBezTo>
                      <a:pt x="40" y="11"/>
                      <a:pt x="41" y="12"/>
                      <a:pt x="41" y="13"/>
                    </a:cubicBezTo>
                    <a:cubicBezTo>
                      <a:pt x="40" y="13"/>
                      <a:pt x="39" y="14"/>
                      <a:pt x="39" y="14"/>
                    </a:cubicBezTo>
                    <a:moveTo>
                      <a:pt x="7" y="13"/>
                    </a:moveTo>
                    <a:cubicBezTo>
                      <a:pt x="8" y="11"/>
                      <a:pt x="10" y="9"/>
                      <a:pt x="12" y="7"/>
                    </a:cubicBezTo>
                    <a:cubicBezTo>
                      <a:pt x="11" y="9"/>
                      <a:pt x="10" y="10"/>
                      <a:pt x="9" y="11"/>
                    </a:cubicBezTo>
                    <a:cubicBezTo>
                      <a:pt x="8" y="12"/>
                      <a:pt x="7" y="12"/>
                      <a:pt x="7" y="13"/>
                    </a:cubicBezTo>
                    <a:moveTo>
                      <a:pt x="34" y="10"/>
                    </a:moveTo>
                    <a:cubicBezTo>
                      <a:pt x="32" y="10"/>
                      <a:pt x="31" y="9"/>
                      <a:pt x="30" y="9"/>
                    </a:cubicBezTo>
                    <a:cubicBezTo>
                      <a:pt x="31" y="8"/>
                      <a:pt x="32" y="7"/>
                      <a:pt x="33" y="7"/>
                    </a:cubicBezTo>
                    <a:cubicBezTo>
                      <a:pt x="33" y="6"/>
                      <a:pt x="33" y="6"/>
                      <a:pt x="34" y="6"/>
                    </a:cubicBezTo>
                    <a:cubicBezTo>
                      <a:pt x="35" y="6"/>
                      <a:pt x="36" y="7"/>
                      <a:pt x="37" y="8"/>
                    </a:cubicBezTo>
                    <a:cubicBezTo>
                      <a:pt x="36" y="9"/>
                      <a:pt x="35" y="10"/>
                      <a:pt x="34" y="10"/>
                    </a:cubicBezTo>
                    <a:moveTo>
                      <a:pt x="13" y="9"/>
                    </a:moveTo>
                    <a:cubicBezTo>
                      <a:pt x="14" y="7"/>
                      <a:pt x="16" y="6"/>
                      <a:pt x="18" y="5"/>
                    </a:cubicBezTo>
                    <a:cubicBezTo>
                      <a:pt x="18" y="4"/>
                      <a:pt x="19" y="4"/>
                      <a:pt x="20" y="4"/>
                    </a:cubicBezTo>
                    <a:cubicBezTo>
                      <a:pt x="18" y="5"/>
                      <a:pt x="16" y="7"/>
                      <a:pt x="14" y="8"/>
                    </a:cubicBezTo>
                    <a:cubicBezTo>
                      <a:pt x="14" y="9"/>
                      <a:pt x="13" y="9"/>
                      <a:pt x="13" y="9"/>
                    </a:cubicBezTo>
                    <a:moveTo>
                      <a:pt x="29" y="8"/>
                    </a:moveTo>
                    <a:cubicBezTo>
                      <a:pt x="27" y="8"/>
                      <a:pt x="26" y="7"/>
                      <a:pt x="24" y="7"/>
                    </a:cubicBezTo>
                    <a:cubicBezTo>
                      <a:pt x="25" y="6"/>
                      <a:pt x="27" y="5"/>
                      <a:pt x="28" y="4"/>
                    </a:cubicBezTo>
                    <a:cubicBezTo>
                      <a:pt x="30" y="4"/>
                      <a:pt x="31" y="4"/>
                      <a:pt x="32" y="5"/>
                    </a:cubicBezTo>
                    <a:cubicBezTo>
                      <a:pt x="32" y="5"/>
                      <a:pt x="32" y="5"/>
                      <a:pt x="32" y="5"/>
                    </a:cubicBezTo>
                    <a:cubicBezTo>
                      <a:pt x="31" y="6"/>
                      <a:pt x="30" y="7"/>
                      <a:pt x="29" y="8"/>
                    </a:cubicBezTo>
                    <a:moveTo>
                      <a:pt x="18" y="7"/>
                    </a:moveTo>
                    <a:cubicBezTo>
                      <a:pt x="19" y="6"/>
                      <a:pt x="21" y="5"/>
                      <a:pt x="23" y="3"/>
                    </a:cubicBezTo>
                    <a:cubicBezTo>
                      <a:pt x="23" y="3"/>
                      <a:pt x="24" y="3"/>
                      <a:pt x="24" y="3"/>
                    </a:cubicBezTo>
                    <a:cubicBezTo>
                      <a:pt x="25" y="3"/>
                      <a:pt x="26" y="3"/>
                      <a:pt x="26" y="3"/>
                    </a:cubicBezTo>
                    <a:cubicBezTo>
                      <a:pt x="25" y="5"/>
                      <a:pt x="23" y="6"/>
                      <a:pt x="22" y="7"/>
                    </a:cubicBezTo>
                    <a:cubicBezTo>
                      <a:pt x="20" y="7"/>
                      <a:pt x="19" y="7"/>
                      <a:pt x="18" y="7"/>
                    </a:cubicBezTo>
                    <a:moveTo>
                      <a:pt x="24" y="0"/>
                    </a:moveTo>
                    <a:cubicBezTo>
                      <a:pt x="20" y="0"/>
                      <a:pt x="16" y="2"/>
                      <a:pt x="12" y="4"/>
                    </a:cubicBezTo>
                    <a:cubicBezTo>
                      <a:pt x="12" y="4"/>
                      <a:pt x="12" y="4"/>
                      <a:pt x="12" y="4"/>
                    </a:cubicBezTo>
                    <a:cubicBezTo>
                      <a:pt x="4" y="9"/>
                      <a:pt x="0" y="16"/>
                      <a:pt x="0" y="24"/>
                    </a:cubicBezTo>
                    <a:cubicBezTo>
                      <a:pt x="0" y="30"/>
                      <a:pt x="3" y="37"/>
                      <a:pt x="7" y="42"/>
                    </a:cubicBezTo>
                    <a:cubicBezTo>
                      <a:pt x="12" y="46"/>
                      <a:pt x="18" y="50"/>
                      <a:pt x="25" y="50"/>
                    </a:cubicBezTo>
                    <a:cubicBezTo>
                      <a:pt x="25" y="50"/>
                      <a:pt x="25" y="50"/>
                      <a:pt x="25" y="50"/>
                    </a:cubicBezTo>
                    <a:cubicBezTo>
                      <a:pt x="28" y="50"/>
                      <a:pt x="32" y="49"/>
                      <a:pt x="35" y="47"/>
                    </a:cubicBezTo>
                    <a:cubicBezTo>
                      <a:pt x="36" y="47"/>
                      <a:pt x="36" y="47"/>
                      <a:pt x="36" y="47"/>
                    </a:cubicBezTo>
                    <a:cubicBezTo>
                      <a:pt x="36" y="47"/>
                      <a:pt x="36" y="47"/>
                      <a:pt x="36" y="47"/>
                    </a:cubicBezTo>
                    <a:cubicBezTo>
                      <a:pt x="36" y="47"/>
                      <a:pt x="36" y="47"/>
                      <a:pt x="36" y="47"/>
                    </a:cubicBezTo>
                    <a:cubicBezTo>
                      <a:pt x="36" y="47"/>
                      <a:pt x="36" y="47"/>
                      <a:pt x="37" y="46"/>
                    </a:cubicBezTo>
                    <a:cubicBezTo>
                      <a:pt x="37" y="46"/>
                      <a:pt x="37" y="46"/>
                      <a:pt x="37" y="46"/>
                    </a:cubicBezTo>
                    <a:cubicBezTo>
                      <a:pt x="38" y="46"/>
                      <a:pt x="38" y="46"/>
                      <a:pt x="38" y="45"/>
                    </a:cubicBezTo>
                    <a:cubicBezTo>
                      <a:pt x="39" y="45"/>
                      <a:pt x="39" y="45"/>
                      <a:pt x="39" y="45"/>
                    </a:cubicBezTo>
                    <a:cubicBezTo>
                      <a:pt x="39" y="45"/>
                      <a:pt x="39" y="45"/>
                      <a:pt x="39" y="45"/>
                    </a:cubicBezTo>
                    <a:cubicBezTo>
                      <a:pt x="39" y="45"/>
                      <a:pt x="39" y="45"/>
                      <a:pt x="39" y="45"/>
                    </a:cubicBezTo>
                    <a:cubicBezTo>
                      <a:pt x="39" y="45"/>
                      <a:pt x="39" y="45"/>
                      <a:pt x="39" y="45"/>
                    </a:cubicBezTo>
                    <a:cubicBezTo>
                      <a:pt x="39" y="45"/>
                      <a:pt x="39" y="45"/>
                      <a:pt x="39" y="45"/>
                    </a:cubicBezTo>
                    <a:cubicBezTo>
                      <a:pt x="39" y="45"/>
                      <a:pt x="39" y="45"/>
                      <a:pt x="39" y="45"/>
                    </a:cubicBezTo>
                    <a:cubicBezTo>
                      <a:pt x="39" y="45"/>
                      <a:pt x="39" y="45"/>
                      <a:pt x="39" y="45"/>
                    </a:cubicBezTo>
                    <a:cubicBezTo>
                      <a:pt x="39" y="45"/>
                      <a:pt x="39" y="45"/>
                      <a:pt x="39" y="45"/>
                    </a:cubicBezTo>
                    <a:cubicBezTo>
                      <a:pt x="39" y="45"/>
                      <a:pt x="39" y="45"/>
                      <a:pt x="39" y="45"/>
                    </a:cubicBezTo>
                    <a:cubicBezTo>
                      <a:pt x="46" y="40"/>
                      <a:pt x="49" y="33"/>
                      <a:pt x="49" y="26"/>
                    </a:cubicBezTo>
                    <a:cubicBezTo>
                      <a:pt x="49" y="20"/>
                      <a:pt x="46" y="13"/>
                      <a:pt x="42" y="9"/>
                    </a:cubicBezTo>
                    <a:cubicBezTo>
                      <a:pt x="37" y="4"/>
                      <a:pt x="31" y="0"/>
                      <a:pt x="24" y="0"/>
                    </a:cubicBezTo>
                    <a:cubicBezTo>
                      <a:pt x="24" y="0"/>
                      <a:pt x="24" y="0"/>
                      <a:pt x="24"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746"/>
              <p:cNvSpPr>
                <a:spLocks noEditPoints="1"/>
              </p:cNvSpPr>
              <p:nvPr/>
            </p:nvSpPr>
            <p:spPr bwMode="auto">
              <a:xfrm>
                <a:off x="3260" y="1320"/>
                <a:ext cx="189" cy="201"/>
              </a:xfrm>
              <a:custGeom>
                <a:avLst/>
                <a:gdLst>
                  <a:gd name="T0" fmla="*/ 34 w 80"/>
                  <a:gd name="T1" fmla="*/ 81 h 85"/>
                  <a:gd name="T2" fmla="*/ 31 w 80"/>
                  <a:gd name="T3" fmla="*/ 81 h 85"/>
                  <a:gd name="T4" fmla="*/ 28 w 80"/>
                  <a:gd name="T5" fmla="*/ 80 h 85"/>
                  <a:gd name="T6" fmla="*/ 27 w 80"/>
                  <a:gd name="T7" fmla="*/ 77 h 85"/>
                  <a:gd name="T8" fmla="*/ 56 w 80"/>
                  <a:gd name="T9" fmla="*/ 75 h 85"/>
                  <a:gd name="T10" fmla="*/ 52 w 80"/>
                  <a:gd name="T11" fmla="*/ 75 h 85"/>
                  <a:gd name="T12" fmla="*/ 44 w 80"/>
                  <a:gd name="T13" fmla="*/ 72 h 85"/>
                  <a:gd name="T14" fmla="*/ 60 w 80"/>
                  <a:gd name="T15" fmla="*/ 75 h 85"/>
                  <a:gd name="T16" fmla="*/ 43 w 80"/>
                  <a:gd name="T17" fmla="*/ 75 h 85"/>
                  <a:gd name="T18" fmla="*/ 47 w 80"/>
                  <a:gd name="T19" fmla="*/ 75 h 85"/>
                  <a:gd name="T20" fmla="*/ 26 w 80"/>
                  <a:gd name="T21" fmla="*/ 72 h 85"/>
                  <a:gd name="T22" fmla="*/ 21 w 80"/>
                  <a:gd name="T23" fmla="*/ 69 h 85"/>
                  <a:gd name="T24" fmla="*/ 19 w 80"/>
                  <a:gd name="T25" fmla="*/ 67 h 85"/>
                  <a:gd name="T26" fmla="*/ 19 w 80"/>
                  <a:gd name="T27" fmla="*/ 67 h 85"/>
                  <a:gd name="T28" fmla="*/ 13 w 80"/>
                  <a:gd name="T29" fmla="*/ 67 h 85"/>
                  <a:gd name="T30" fmla="*/ 10 w 80"/>
                  <a:gd name="T31" fmla="*/ 66 h 85"/>
                  <a:gd name="T32" fmla="*/ 10 w 80"/>
                  <a:gd name="T33" fmla="*/ 61 h 85"/>
                  <a:gd name="T34" fmla="*/ 8 w 80"/>
                  <a:gd name="T35" fmla="*/ 58 h 85"/>
                  <a:gd name="T36" fmla="*/ 73 w 80"/>
                  <a:gd name="T37" fmla="*/ 59 h 85"/>
                  <a:gd name="T38" fmla="*/ 73 w 80"/>
                  <a:gd name="T39" fmla="*/ 55 h 85"/>
                  <a:gd name="T40" fmla="*/ 67 w 80"/>
                  <a:gd name="T41" fmla="*/ 59 h 85"/>
                  <a:gd name="T42" fmla="*/ 10 w 80"/>
                  <a:gd name="T43" fmla="*/ 48 h 85"/>
                  <a:gd name="T44" fmla="*/ 7 w 80"/>
                  <a:gd name="T45" fmla="*/ 42 h 85"/>
                  <a:gd name="T46" fmla="*/ 7 w 80"/>
                  <a:gd name="T47" fmla="*/ 38 h 85"/>
                  <a:gd name="T48" fmla="*/ 4 w 80"/>
                  <a:gd name="T49" fmla="*/ 38 h 85"/>
                  <a:gd name="T50" fmla="*/ 73 w 80"/>
                  <a:gd name="T51" fmla="*/ 30 h 85"/>
                  <a:gd name="T52" fmla="*/ 17 w 80"/>
                  <a:gd name="T53" fmla="*/ 18 h 85"/>
                  <a:gd name="T54" fmla="*/ 53 w 80"/>
                  <a:gd name="T55" fmla="*/ 10 h 85"/>
                  <a:gd name="T56" fmla="*/ 70 w 80"/>
                  <a:gd name="T57" fmla="*/ 16 h 85"/>
                  <a:gd name="T58" fmla="*/ 70 w 80"/>
                  <a:gd name="T59" fmla="*/ 27 h 85"/>
                  <a:gd name="T60" fmla="*/ 71 w 80"/>
                  <a:gd name="T61" fmla="*/ 40 h 85"/>
                  <a:gd name="T62" fmla="*/ 72 w 80"/>
                  <a:gd name="T63" fmla="*/ 52 h 85"/>
                  <a:gd name="T64" fmla="*/ 64 w 80"/>
                  <a:gd name="T65" fmla="*/ 67 h 85"/>
                  <a:gd name="T66" fmla="*/ 42 w 80"/>
                  <a:gd name="T67" fmla="*/ 69 h 85"/>
                  <a:gd name="T68" fmla="*/ 29 w 80"/>
                  <a:gd name="T69" fmla="*/ 73 h 85"/>
                  <a:gd name="T70" fmla="*/ 18 w 80"/>
                  <a:gd name="T71" fmla="*/ 59 h 85"/>
                  <a:gd name="T72" fmla="*/ 12 w 80"/>
                  <a:gd name="T73" fmla="*/ 39 h 85"/>
                  <a:gd name="T74" fmla="*/ 13 w 80"/>
                  <a:gd name="T75" fmla="*/ 27 h 85"/>
                  <a:gd name="T76" fmla="*/ 21 w 80"/>
                  <a:gd name="T77" fmla="*/ 17 h 85"/>
                  <a:gd name="T78" fmla="*/ 31 w 80"/>
                  <a:gd name="T79" fmla="*/ 11 h 85"/>
                  <a:gd name="T80" fmla="*/ 44 w 80"/>
                  <a:gd name="T81" fmla="*/ 0 h 85"/>
                  <a:gd name="T82" fmla="*/ 29 w 80"/>
                  <a:gd name="T83" fmla="*/ 4 h 85"/>
                  <a:gd name="T84" fmla="*/ 16 w 80"/>
                  <a:gd name="T85" fmla="*/ 11 h 85"/>
                  <a:gd name="T86" fmla="*/ 8 w 80"/>
                  <a:gd name="T87" fmla="*/ 23 h 85"/>
                  <a:gd name="T88" fmla="*/ 0 w 80"/>
                  <a:gd name="T89" fmla="*/ 43 h 85"/>
                  <a:gd name="T90" fmla="*/ 6 w 80"/>
                  <a:gd name="T91" fmla="*/ 52 h 85"/>
                  <a:gd name="T92" fmla="*/ 4 w 80"/>
                  <a:gd name="T93" fmla="*/ 61 h 85"/>
                  <a:gd name="T94" fmla="*/ 16 w 80"/>
                  <a:gd name="T95" fmla="*/ 69 h 85"/>
                  <a:gd name="T96" fmla="*/ 36 w 80"/>
                  <a:gd name="T97" fmla="*/ 85 h 85"/>
                  <a:gd name="T98" fmla="*/ 49 w 80"/>
                  <a:gd name="T99" fmla="*/ 77 h 85"/>
                  <a:gd name="T100" fmla="*/ 65 w 80"/>
                  <a:gd name="T101" fmla="*/ 75 h 85"/>
                  <a:gd name="T102" fmla="*/ 67 w 80"/>
                  <a:gd name="T103" fmla="*/ 67 h 85"/>
                  <a:gd name="T104" fmla="*/ 70 w 80"/>
                  <a:gd name="T105" fmla="*/ 61 h 85"/>
                  <a:gd name="T106" fmla="*/ 80 w 80"/>
                  <a:gd name="T107" fmla="*/ 42 h 85"/>
                  <a:gd name="T108" fmla="*/ 75 w 80"/>
                  <a:gd name="T109" fmla="*/ 33 h 85"/>
                  <a:gd name="T110" fmla="*/ 78 w 80"/>
                  <a:gd name="T111" fmla="*/ 24 h 85"/>
                  <a:gd name="T112" fmla="*/ 71 w 80"/>
                  <a:gd name="T113" fmla="*/ 14 h 85"/>
                  <a:gd name="T114" fmla="*/ 65 w 80"/>
                  <a:gd name="T115" fmla="*/ 16 h 85"/>
                  <a:gd name="T116" fmla="*/ 44 w 80"/>
                  <a:gd name="T117"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0" h="85">
                    <a:moveTo>
                      <a:pt x="35" y="81"/>
                    </a:moveTo>
                    <a:cubicBezTo>
                      <a:pt x="35" y="81"/>
                      <a:pt x="35" y="81"/>
                      <a:pt x="35" y="81"/>
                    </a:cubicBezTo>
                    <a:cubicBezTo>
                      <a:pt x="35" y="81"/>
                      <a:pt x="35" y="81"/>
                      <a:pt x="35" y="81"/>
                    </a:cubicBezTo>
                    <a:cubicBezTo>
                      <a:pt x="35" y="81"/>
                      <a:pt x="35" y="81"/>
                      <a:pt x="35" y="81"/>
                    </a:cubicBezTo>
                    <a:moveTo>
                      <a:pt x="34" y="81"/>
                    </a:moveTo>
                    <a:cubicBezTo>
                      <a:pt x="33" y="81"/>
                      <a:pt x="33" y="81"/>
                      <a:pt x="33" y="81"/>
                    </a:cubicBezTo>
                    <a:cubicBezTo>
                      <a:pt x="34" y="80"/>
                      <a:pt x="34" y="79"/>
                      <a:pt x="35" y="77"/>
                    </a:cubicBezTo>
                    <a:cubicBezTo>
                      <a:pt x="36" y="78"/>
                      <a:pt x="36" y="78"/>
                      <a:pt x="36" y="78"/>
                    </a:cubicBezTo>
                    <a:cubicBezTo>
                      <a:pt x="36" y="79"/>
                      <a:pt x="35" y="80"/>
                      <a:pt x="34" y="81"/>
                    </a:cubicBezTo>
                    <a:moveTo>
                      <a:pt x="31" y="81"/>
                    </a:moveTo>
                    <a:cubicBezTo>
                      <a:pt x="31" y="81"/>
                      <a:pt x="30" y="81"/>
                      <a:pt x="30" y="80"/>
                    </a:cubicBezTo>
                    <a:cubicBezTo>
                      <a:pt x="31" y="79"/>
                      <a:pt x="32" y="78"/>
                      <a:pt x="32" y="77"/>
                    </a:cubicBezTo>
                    <a:cubicBezTo>
                      <a:pt x="33" y="77"/>
                      <a:pt x="33" y="77"/>
                      <a:pt x="34" y="77"/>
                    </a:cubicBezTo>
                    <a:cubicBezTo>
                      <a:pt x="33" y="78"/>
                      <a:pt x="32" y="80"/>
                      <a:pt x="31" y="81"/>
                    </a:cubicBezTo>
                    <a:moveTo>
                      <a:pt x="28" y="80"/>
                    </a:moveTo>
                    <a:cubicBezTo>
                      <a:pt x="28" y="80"/>
                      <a:pt x="28" y="80"/>
                      <a:pt x="27" y="80"/>
                    </a:cubicBezTo>
                    <a:cubicBezTo>
                      <a:pt x="28" y="78"/>
                      <a:pt x="29" y="77"/>
                      <a:pt x="30" y="76"/>
                    </a:cubicBezTo>
                    <a:cubicBezTo>
                      <a:pt x="31" y="76"/>
                      <a:pt x="31" y="76"/>
                      <a:pt x="31" y="76"/>
                    </a:cubicBezTo>
                    <a:cubicBezTo>
                      <a:pt x="30" y="78"/>
                      <a:pt x="29" y="79"/>
                      <a:pt x="28" y="80"/>
                    </a:cubicBezTo>
                    <a:moveTo>
                      <a:pt x="27" y="77"/>
                    </a:moveTo>
                    <a:cubicBezTo>
                      <a:pt x="28" y="77"/>
                      <a:pt x="28" y="76"/>
                      <a:pt x="28" y="76"/>
                    </a:cubicBezTo>
                    <a:cubicBezTo>
                      <a:pt x="29" y="76"/>
                      <a:pt x="29" y="76"/>
                      <a:pt x="29" y="76"/>
                    </a:cubicBezTo>
                    <a:cubicBezTo>
                      <a:pt x="28" y="76"/>
                      <a:pt x="28" y="77"/>
                      <a:pt x="27" y="77"/>
                    </a:cubicBezTo>
                    <a:moveTo>
                      <a:pt x="55" y="78"/>
                    </a:moveTo>
                    <a:cubicBezTo>
                      <a:pt x="56" y="77"/>
                      <a:pt x="56" y="76"/>
                      <a:pt x="56" y="75"/>
                    </a:cubicBezTo>
                    <a:cubicBezTo>
                      <a:pt x="57" y="75"/>
                      <a:pt x="58" y="74"/>
                      <a:pt x="59" y="74"/>
                    </a:cubicBezTo>
                    <a:cubicBezTo>
                      <a:pt x="58" y="75"/>
                      <a:pt x="58" y="76"/>
                      <a:pt x="57" y="77"/>
                    </a:cubicBezTo>
                    <a:cubicBezTo>
                      <a:pt x="57" y="77"/>
                      <a:pt x="56" y="77"/>
                      <a:pt x="55" y="78"/>
                    </a:cubicBezTo>
                    <a:moveTo>
                      <a:pt x="53" y="77"/>
                    </a:moveTo>
                    <a:cubicBezTo>
                      <a:pt x="52" y="76"/>
                      <a:pt x="52" y="76"/>
                      <a:pt x="52" y="75"/>
                    </a:cubicBezTo>
                    <a:cubicBezTo>
                      <a:pt x="52" y="74"/>
                      <a:pt x="52" y="73"/>
                      <a:pt x="53" y="72"/>
                    </a:cubicBezTo>
                    <a:cubicBezTo>
                      <a:pt x="53" y="72"/>
                      <a:pt x="53" y="73"/>
                      <a:pt x="54" y="74"/>
                    </a:cubicBezTo>
                    <a:cubicBezTo>
                      <a:pt x="53" y="75"/>
                      <a:pt x="53" y="76"/>
                      <a:pt x="53" y="77"/>
                    </a:cubicBezTo>
                    <a:moveTo>
                      <a:pt x="42" y="72"/>
                    </a:moveTo>
                    <a:cubicBezTo>
                      <a:pt x="42" y="72"/>
                      <a:pt x="43" y="72"/>
                      <a:pt x="44" y="72"/>
                    </a:cubicBezTo>
                    <a:cubicBezTo>
                      <a:pt x="43" y="73"/>
                      <a:pt x="42" y="74"/>
                      <a:pt x="41" y="75"/>
                    </a:cubicBezTo>
                    <a:cubicBezTo>
                      <a:pt x="41" y="75"/>
                      <a:pt x="41" y="75"/>
                      <a:pt x="41" y="75"/>
                    </a:cubicBezTo>
                    <a:cubicBezTo>
                      <a:pt x="41" y="74"/>
                      <a:pt x="41" y="73"/>
                      <a:pt x="41" y="72"/>
                    </a:cubicBezTo>
                    <a:cubicBezTo>
                      <a:pt x="42" y="72"/>
                      <a:pt x="42" y="72"/>
                      <a:pt x="42" y="72"/>
                    </a:cubicBezTo>
                    <a:moveTo>
                      <a:pt x="60" y="75"/>
                    </a:moveTo>
                    <a:cubicBezTo>
                      <a:pt x="60" y="74"/>
                      <a:pt x="61" y="73"/>
                      <a:pt x="61" y="73"/>
                    </a:cubicBezTo>
                    <a:cubicBezTo>
                      <a:pt x="62" y="72"/>
                      <a:pt x="63" y="72"/>
                      <a:pt x="63" y="71"/>
                    </a:cubicBezTo>
                    <a:cubicBezTo>
                      <a:pt x="63" y="72"/>
                      <a:pt x="63" y="73"/>
                      <a:pt x="63" y="73"/>
                    </a:cubicBezTo>
                    <a:cubicBezTo>
                      <a:pt x="62" y="74"/>
                      <a:pt x="61" y="74"/>
                      <a:pt x="60" y="75"/>
                    </a:cubicBezTo>
                    <a:moveTo>
                      <a:pt x="43" y="75"/>
                    </a:moveTo>
                    <a:cubicBezTo>
                      <a:pt x="44" y="74"/>
                      <a:pt x="45" y="73"/>
                      <a:pt x="46" y="72"/>
                    </a:cubicBezTo>
                    <a:cubicBezTo>
                      <a:pt x="46" y="71"/>
                      <a:pt x="47" y="71"/>
                      <a:pt x="47" y="71"/>
                    </a:cubicBezTo>
                    <a:cubicBezTo>
                      <a:pt x="46" y="73"/>
                      <a:pt x="45" y="74"/>
                      <a:pt x="45" y="75"/>
                    </a:cubicBezTo>
                    <a:cubicBezTo>
                      <a:pt x="44" y="75"/>
                      <a:pt x="43" y="75"/>
                      <a:pt x="43" y="75"/>
                    </a:cubicBezTo>
                    <a:moveTo>
                      <a:pt x="47" y="75"/>
                    </a:moveTo>
                    <a:cubicBezTo>
                      <a:pt x="48" y="73"/>
                      <a:pt x="48" y="72"/>
                      <a:pt x="49" y="71"/>
                    </a:cubicBezTo>
                    <a:cubicBezTo>
                      <a:pt x="50" y="71"/>
                      <a:pt x="50" y="71"/>
                      <a:pt x="50" y="71"/>
                    </a:cubicBezTo>
                    <a:cubicBezTo>
                      <a:pt x="50" y="72"/>
                      <a:pt x="49" y="73"/>
                      <a:pt x="49" y="74"/>
                    </a:cubicBezTo>
                    <a:cubicBezTo>
                      <a:pt x="48" y="74"/>
                      <a:pt x="47" y="74"/>
                      <a:pt x="47" y="75"/>
                    </a:cubicBezTo>
                    <a:moveTo>
                      <a:pt x="26" y="72"/>
                    </a:moveTo>
                    <a:cubicBezTo>
                      <a:pt x="24" y="72"/>
                      <a:pt x="23" y="71"/>
                      <a:pt x="22" y="70"/>
                    </a:cubicBezTo>
                    <a:cubicBezTo>
                      <a:pt x="23" y="69"/>
                      <a:pt x="25" y="69"/>
                      <a:pt x="26" y="68"/>
                    </a:cubicBezTo>
                    <a:cubicBezTo>
                      <a:pt x="27" y="68"/>
                      <a:pt x="27" y="68"/>
                      <a:pt x="27" y="68"/>
                    </a:cubicBezTo>
                    <a:cubicBezTo>
                      <a:pt x="26" y="70"/>
                      <a:pt x="26" y="71"/>
                      <a:pt x="26" y="72"/>
                    </a:cubicBezTo>
                    <a:moveTo>
                      <a:pt x="21" y="69"/>
                    </a:moveTo>
                    <a:cubicBezTo>
                      <a:pt x="21" y="69"/>
                      <a:pt x="20" y="69"/>
                      <a:pt x="20" y="68"/>
                    </a:cubicBezTo>
                    <a:cubicBezTo>
                      <a:pt x="21" y="67"/>
                      <a:pt x="22" y="67"/>
                      <a:pt x="23" y="66"/>
                    </a:cubicBezTo>
                    <a:cubicBezTo>
                      <a:pt x="23" y="66"/>
                      <a:pt x="24" y="67"/>
                      <a:pt x="24" y="67"/>
                    </a:cubicBezTo>
                    <a:cubicBezTo>
                      <a:pt x="23" y="68"/>
                      <a:pt x="22" y="69"/>
                      <a:pt x="21" y="69"/>
                    </a:cubicBezTo>
                    <a:moveTo>
                      <a:pt x="19" y="67"/>
                    </a:moveTo>
                    <a:cubicBezTo>
                      <a:pt x="18" y="67"/>
                      <a:pt x="18" y="67"/>
                      <a:pt x="18" y="67"/>
                    </a:cubicBezTo>
                    <a:cubicBezTo>
                      <a:pt x="18" y="66"/>
                      <a:pt x="18" y="65"/>
                      <a:pt x="19" y="65"/>
                    </a:cubicBezTo>
                    <a:cubicBezTo>
                      <a:pt x="19" y="64"/>
                      <a:pt x="19" y="64"/>
                      <a:pt x="20" y="64"/>
                    </a:cubicBezTo>
                    <a:cubicBezTo>
                      <a:pt x="20" y="64"/>
                      <a:pt x="21" y="65"/>
                      <a:pt x="22" y="65"/>
                    </a:cubicBezTo>
                    <a:cubicBezTo>
                      <a:pt x="21" y="66"/>
                      <a:pt x="20" y="66"/>
                      <a:pt x="19" y="67"/>
                    </a:cubicBezTo>
                    <a:moveTo>
                      <a:pt x="13" y="67"/>
                    </a:moveTo>
                    <a:cubicBezTo>
                      <a:pt x="13" y="66"/>
                      <a:pt x="14" y="65"/>
                      <a:pt x="14" y="65"/>
                    </a:cubicBezTo>
                    <a:cubicBezTo>
                      <a:pt x="15" y="64"/>
                      <a:pt x="15" y="64"/>
                      <a:pt x="16" y="64"/>
                    </a:cubicBezTo>
                    <a:cubicBezTo>
                      <a:pt x="16" y="64"/>
                      <a:pt x="15" y="65"/>
                      <a:pt x="15" y="66"/>
                    </a:cubicBezTo>
                    <a:cubicBezTo>
                      <a:pt x="14" y="66"/>
                      <a:pt x="14" y="67"/>
                      <a:pt x="13" y="67"/>
                    </a:cubicBezTo>
                    <a:moveTo>
                      <a:pt x="10" y="67"/>
                    </a:moveTo>
                    <a:cubicBezTo>
                      <a:pt x="10" y="66"/>
                      <a:pt x="9" y="65"/>
                      <a:pt x="9" y="64"/>
                    </a:cubicBezTo>
                    <a:cubicBezTo>
                      <a:pt x="9" y="64"/>
                      <a:pt x="10" y="63"/>
                      <a:pt x="10" y="62"/>
                    </a:cubicBezTo>
                    <a:cubicBezTo>
                      <a:pt x="11" y="63"/>
                      <a:pt x="11" y="63"/>
                      <a:pt x="11" y="64"/>
                    </a:cubicBezTo>
                    <a:cubicBezTo>
                      <a:pt x="11" y="64"/>
                      <a:pt x="11" y="65"/>
                      <a:pt x="10" y="66"/>
                    </a:cubicBezTo>
                    <a:cubicBezTo>
                      <a:pt x="10" y="67"/>
                      <a:pt x="10" y="67"/>
                      <a:pt x="10" y="67"/>
                    </a:cubicBezTo>
                    <a:moveTo>
                      <a:pt x="8" y="63"/>
                    </a:moveTo>
                    <a:cubicBezTo>
                      <a:pt x="7" y="62"/>
                      <a:pt x="7" y="62"/>
                      <a:pt x="7" y="61"/>
                    </a:cubicBezTo>
                    <a:cubicBezTo>
                      <a:pt x="7" y="60"/>
                      <a:pt x="8" y="60"/>
                      <a:pt x="8" y="59"/>
                    </a:cubicBezTo>
                    <a:cubicBezTo>
                      <a:pt x="9" y="60"/>
                      <a:pt x="9" y="61"/>
                      <a:pt x="10" y="61"/>
                    </a:cubicBezTo>
                    <a:cubicBezTo>
                      <a:pt x="9" y="62"/>
                      <a:pt x="8" y="62"/>
                      <a:pt x="8" y="63"/>
                    </a:cubicBezTo>
                    <a:moveTo>
                      <a:pt x="6" y="60"/>
                    </a:moveTo>
                    <a:cubicBezTo>
                      <a:pt x="6" y="59"/>
                      <a:pt x="6" y="59"/>
                      <a:pt x="6" y="59"/>
                    </a:cubicBezTo>
                    <a:cubicBezTo>
                      <a:pt x="6" y="59"/>
                      <a:pt x="7" y="58"/>
                      <a:pt x="7" y="57"/>
                    </a:cubicBezTo>
                    <a:cubicBezTo>
                      <a:pt x="7" y="57"/>
                      <a:pt x="7" y="58"/>
                      <a:pt x="8" y="58"/>
                    </a:cubicBezTo>
                    <a:cubicBezTo>
                      <a:pt x="7" y="59"/>
                      <a:pt x="7" y="59"/>
                      <a:pt x="6" y="60"/>
                    </a:cubicBezTo>
                    <a:moveTo>
                      <a:pt x="73" y="59"/>
                    </a:moveTo>
                    <a:cubicBezTo>
                      <a:pt x="72" y="58"/>
                      <a:pt x="72" y="58"/>
                      <a:pt x="72" y="58"/>
                    </a:cubicBezTo>
                    <a:cubicBezTo>
                      <a:pt x="73" y="57"/>
                      <a:pt x="73" y="57"/>
                      <a:pt x="74" y="56"/>
                    </a:cubicBezTo>
                    <a:cubicBezTo>
                      <a:pt x="74" y="57"/>
                      <a:pt x="73" y="58"/>
                      <a:pt x="73" y="59"/>
                    </a:cubicBezTo>
                    <a:moveTo>
                      <a:pt x="67" y="59"/>
                    </a:moveTo>
                    <a:cubicBezTo>
                      <a:pt x="68" y="58"/>
                      <a:pt x="68" y="57"/>
                      <a:pt x="69" y="57"/>
                    </a:cubicBezTo>
                    <a:cubicBezTo>
                      <a:pt x="69" y="56"/>
                      <a:pt x="70" y="55"/>
                      <a:pt x="70" y="55"/>
                    </a:cubicBezTo>
                    <a:cubicBezTo>
                      <a:pt x="71" y="55"/>
                      <a:pt x="71" y="54"/>
                      <a:pt x="72" y="54"/>
                    </a:cubicBezTo>
                    <a:cubicBezTo>
                      <a:pt x="73" y="55"/>
                      <a:pt x="73" y="55"/>
                      <a:pt x="73" y="55"/>
                    </a:cubicBezTo>
                    <a:cubicBezTo>
                      <a:pt x="72" y="56"/>
                      <a:pt x="71" y="57"/>
                      <a:pt x="70" y="58"/>
                    </a:cubicBezTo>
                    <a:cubicBezTo>
                      <a:pt x="70" y="58"/>
                      <a:pt x="70" y="58"/>
                      <a:pt x="70" y="58"/>
                    </a:cubicBezTo>
                    <a:cubicBezTo>
                      <a:pt x="70" y="58"/>
                      <a:pt x="70" y="58"/>
                      <a:pt x="70" y="58"/>
                    </a:cubicBezTo>
                    <a:cubicBezTo>
                      <a:pt x="69" y="58"/>
                      <a:pt x="69" y="58"/>
                      <a:pt x="68" y="58"/>
                    </a:cubicBezTo>
                    <a:cubicBezTo>
                      <a:pt x="68" y="59"/>
                      <a:pt x="67" y="59"/>
                      <a:pt x="67" y="59"/>
                    </a:cubicBezTo>
                    <a:moveTo>
                      <a:pt x="10" y="48"/>
                    </a:moveTo>
                    <a:cubicBezTo>
                      <a:pt x="10" y="48"/>
                      <a:pt x="10" y="47"/>
                      <a:pt x="10" y="47"/>
                    </a:cubicBezTo>
                    <a:cubicBezTo>
                      <a:pt x="10" y="47"/>
                      <a:pt x="10" y="47"/>
                      <a:pt x="10" y="47"/>
                    </a:cubicBezTo>
                    <a:cubicBezTo>
                      <a:pt x="10" y="48"/>
                      <a:pt x="10" y="48"/>
                      <a:pt x="10" y="48"/>
                    </a:cubicBezTo>
                    <a:cubicBezTo>
                      <a:pt x="10" y="48"/>
                      <a:pt x="10" y="48"/>
                      <a:pt x="10" y="48"/>
                    </a:cubicBezTo>
                    <a:moveTo>
                      <a:pt x="7" y="42"/>
                    </a:moveTo>
                    <a:cubicBezTo>
                      <a:pt x="6" y="42"/>
                      <a:pt x="6" y="42"/>
                      <a:pt x="6" y="42"/>
                    </a:cubicBezTo>
                    <a:cubicBezTo>
                      <a:pt x="7" y="42"/>
                      <a:pt x="7" y="41"/>
                      <a:pt x="8" y="40"/>
                    </a:cubicBezTo>
                    <a:cubicBezTo>
                      <a:pt x="8" y="41"/>
                      <a:pt x="7" y="41"/>
                      <a:pt x="7" y="42"/>
                    </a:cubicBezTo>
                    <a:cubicBezTo>
                      <a:pt x="7" y="42"/>
                      <a:pt x="7" y="42"/>
                      <a:pt x="7" y="42"/>
                    </a:cubicBezTo>
                    <a:moveTo>
                      <a:pt x="5" y="42"/>
                    </a:moveTo>
                    <a:cubicBezTo>
                      <a:pt x="4" y="42"/>
                      <a:pt x="4" y="42"/>
                      <a:pt x="4" y="42"/>
                    </a:cubicBezTo>
                    <a:cubicBezTo>
                      <a:pt x="4" y="41"/>
                      <a:pt x="4" y="41"/>
                      <a:pt x="4" y="41"/>
                    </a:cubicBezTo>
                    <a:cubicBezTo>
                      <a:pt x="4" y="40"/>
                      <a:pt x="5" y="39"/>
                      <a:pt x="6" y="38"/>
                    </a:cubicBezTo>
                    <a:cubicBezTo>
                      <a:pt x="6" y="38"/>
                      <a:pt x="7" y="38"/>
                      <a:pt x="7" y="38"/>
                    </a:cubicBezTo>
                    <a:cubicBezTo>
                      <a:pt x="6" y="40"/>
                      <a:pt x="6" y="41"/>
                      <a:pt x="5" y="42"/>
                    </a:cubicBezTo>
                    <a:moveTo>
                      <a:pt x="4" y="38"/>
                    </a:moveTo>
                    <a:cubicBezTo>
                      <a:pt x="4" y="38"/>
                      <a:pt x="4" y="38"/>
                      <a:pt x="4" y="38"/>
                    </a:cubicBezTo>
                    <a:cubicBezTo>
                      <a:pt x="5" y="38"/>
                      <a:pt x="5" y="38"/>
                      <a:pt x="5" y="38"/>
                    </a:cubicBezTo>
                    <a:cubicBezTo>
                      <a:pt x="4" y="38"/>
                      <a:pt x="4" y="38"/>
                      <a:pt x="4" y="38"/>
                    </a:cubicBezTo>
                    <a:moveTo>
                      <a:pt x="73" y="30"/>
                    </a:moveTo>
                    <a:cubicBezTo>
                      <a:pt x="73" y="30"/>
                      <a:pt x="73" y="29"/>
                      <a:pt x="73" y="29"/>
                    </a:cubicBezTo>
                    <a:cubicBezTo>
                      <a:pt x="73" y="29"/>
                      <a:pt x="74" y="29"/>
                      <a:pt x="74" y="28"/>
                    </a:cubicBezTo>
                    <a:cubicBezTo>
                      <a:pt x="74" y="29"/>
                      <a:pt x="74" y="29"/>
                      <a:pt x="73" y="30"/>
                    </a:cubicBezTo>
                    <a:cubicBezTo>
                      <a:pt x="73" y="30"/>
                      <a:pt x="73" y="30"/>
                      <a:pt x="73" y="30"/>
                    </a:cubicBezTo>
                    <a:moveTo>
                      <a:pt x="17" y="18"/>
                    </a:moveTo>
                    <a:cubicBezTo>
                      <a:pt x="17" y="17"/>
                      <a:pt x="17" y="17"/>
                      <a:pt x="17" y="17"/>
                    </a:cubicBezTo>
                    <a:cubicBezTo>
                      <a:pt x="17" y="16"/>
                      <a:pt x="17" y="15"/>
                      <a:pt x="18" y="14"/>
                    </a:cubicBezTo>
                    <a:cubicBezTo>
                      <a:pt x="18" y="15"/>
                      <a:pt x="18" y="15"/>
                      <a:pt x="19" y="16"/>
                    </a:cubicBezTo>
                    <a:cubicBezTo>
                      <a:pt x="18" y="16"/>
                      <a:pt x="17" y="17"/>
                      <a:pt x="17" y="18"/>
                    </a:cubicBezTo>
                    <a:moveTo>
                      <a:pt x="43" y="9"/>
                    </a:moveTo>
                    <a:cubicBezTo>
                      <a:pt x="44" y="9"/>
                      <a:pt x="44" y="9"/>
                      <a:pt x="44" y="8"/>
                    </a:cubicBezTo>
                    <a:cubicBezTo>
                      <a:pt x="45" y="7"/>
                      <a:pt x="45" y="5"/>
                      <a:pt x="46" y="3"/>
                    </a:cubicBezTo>
                    <a:cubicBezTo>
                      <a:pt x="49" y="4"/>
                      <a:pt x="52" y="4"/>
                      <a:pt x="55" y="6"/>
                    </a:cubicBezTo>
                    <a:cubicBezTo>
                      <a:pt x="54" y="7"/>
                      <a:pt x="54" y="9"/>
                      <a:pt x="53" y="10"/>
                    </a:cubicBezTo>
                    <a:cubicBezTo>
                      <a:pt x="53" y="11"/>
                      <a:pt x="54" y="12"/>
                      <a:pt x="54" y="12"/>
                    </a:cubicBezTo>
                    <a:cubicBezTo>
                      <a:pt x="58" y="14"/>
                      <a:pt x="61" y="16"/>
                      <a:pt x="63" y="19"/>
                    </a:cubicBezTo>
                    <a:cubicBezTo>
                      <a:pt x="64" y="19"/>
                      <a:pt x="64" y="19"/>
                      <a:pt x="65" y="19"/>
                    </a:cubicBezTo>
                    <a:cubicBezTo>
                      <a:pt x="65" y="19"/>
                      <a:pt x="65" y="19"/>
                      <a:pt x="65" y="19"/>
                    </a:cubicBezTo>
                    <a:cubicBezTo>
                      <a:pt x="67" y="18"/>
                      <a:pt x="68" y="17"/>
                      <a:pt x="70" y="16"/>
                    </a:cubicBezTo>
                    <a:cubicBezTo>
                      <a:pt x="70" y="17"/>
                      <a:pt x="70" y="17"/>
                      <a:pt x="70" y="17"/>
                    </a:cubicBezTo>
                    <a:cubicBezTo>
                      <a:pt x="71" y="18"/>
                      <a:pt x="72" y="19"/>
                      <a:pt x="72" y="21"/>
                    </a:cubicBezTo>
                    <a:cubicBezTo>
                      <a:pt x="73" y="22"/>
                      <a:pt x="74" y="23"/>
                      <a:pt x="74" y="23"/>
                    </a:cubicBezTo>
                    <a:cubicBezTo>
                      <a:pt x="74" y="23"/>
                      <a:pt x="74" y="24"/>
                      <a:pt x="74" y="25"/>
                    </a:cubicBezTo>
                    <a:cubicBezTo>
                      <a:pt x="73" y="25"/>
                      <a:pt x="72" y="26"/>
                      <a:pt x="70" y="27"/>
                    </a:cubicBezTo>
                    <a:cubicBezTo>
                      <a:pt x="70" y="28"/>
                      <a:pt x="69" y="28"/>
                      <a:pt x="70" y="29"/>
                    </a:cubicBezTo>
                    <a:cubicBezTo>
                      <a:pt x="70" y="30"/>
                      <a:pt x="70" y="31"/>
                      <a:pt x="71" y="33"/>
                    </a:cubicBezTo>
                    <a:cubicBezTo>
                      <a:pt x="71" y="33"/>
                      <a:pt x="71" y="33"/>
                      <a:pt x="71" y="33"/>
                    </a:cubicBezTo>
                    <a:cubicBezTo>
                      <a:pt x="71" y="35"/>
                      <a:pt x="71" y="37"/>
                      <a:pt x="71" y="39"/>
                    </a:cubicBezTo>
                    <a:cubicBezTo>
                      <a:pt x="71" y="39"/>
                      <a:pt x="71" y="40"/>
                      <a:pt x="71" y="40"/>
                    </a:cubicBezTo>
                    <a:cubicBezTo>
                      <a:pt x="71" y="41"/>
                      <a:pt x="72" y="42"/>
                      <a:pt x="72" y="42"/>
                    </a:cubicBezTo>
                    <a:cubicBezTo>
                      <a:pt x="74" y="42"/>
                      <a:pt x="76" y="42"/>
                      <a:pt x="77" y="43"/>
                    </a:cubicBezTo>
                    <a:cubicBezTo>
                      <a:pt x="77" y="46"/>
                      <a:pt x="76" y="49"/>
                      <a:pt x="75" y="52"/>
                    </a:cubicBezTo>
                    <a:cubicBezTo>
                      <a:pt x="74" y="52"/>
                      <a:pt x="73" y="52"/>
                      <a:pt x="72" y="52"/>
                    </a:cubicBezTo>
                    <a:cubicBezTo>
                      <a:pt x="72" y="52"/>
                      <a:pt x="72" y="52"/>
                      <a:pt x="72" y="52"/>
                    </a:cubicBezTo>
                    <a:cubicBezTo>
                      <a:pt x="71" y="52"/>
                      <a:pt x="70" y="52"/>
                      <a:pt x="69" y="53"/>
                    </a:cubicBezTo>
                    <a:cubicBezTo>
                      <a:pt x="67" y="54"/>
                      <a:pt x="66" y="55"/>
                      <a:pt x="65" y="56"/>
                    </a:cubicBezTo>
                    <a:cubicBezTo>
                      <a:pt x="65" y="58"/>
                      <a:pt x="63" y="59"/>
                      <a:pt x="62" y="61"/>
                    </a:cubicBezTo>
                    <a:cubicBezTo>
                      <a:pt x="61" y="61"/>
                      <a:pt x="61" y="62"/>
                      <a:pt x="62" y="63"/>
                    </a:cubicBezTo>
                    <a:cubicBezTo>
                      <a:pt x="62" y="64"/>
                      <a:pt x="63" y="66"/>
                      <a:pt x="64" y="67"/>
                    </a:cubicBezTo>
                    <a:cubicBezTo>
                      <a:pt x="62" y="69"/>
                      <a:pt x="59" y="71"/>
                      <a:pt x="56" y="72"/>
                    </a:cubicBezTo>
                    <a:cubicBezTo>
                      <a:pt x="55" y="71"/>
                      <a:pt x="54" y="69"/>
                      <a:pt x="54" y="68"/>
                    </a:cubicBezTo>
                    <a:cubicBezTo>
                      <a:pt x="53" y="67"/>
                      <a:pt x="53" y="67"/>
                      <a:pt x="52" y="67"/>
                    </a:cubicBezTo>
                    <a:cubicBezTo>
                      <a:pt x="52" y="67"/>
                      <a:pt x="52" y="67"/>
                      <a:pt x="52" y="67"/>
                    </a:cubicBezTo>
                    <a:cubicBezTo>
                      <a:pt x="48" y="68"/>
                      <a:pt x="45" y="69"/>
                      <a:pt x="42" y="69"/>
                    </a:cubicBezTo>
                    <a:cubicBezTo>
                      <a:pt x="41" y="69"/>
                      <a:pt x="41" y="69"/>
                      <a:pt x="40" y="69"/>
                    </a:cubicBezTo>
                    <a:cubicBezTo>
                      <a:pt x="40" y="69"/>
                      <a:pt x="40" y="69"/>
                      <a:pt x="40" y="69"/>
                    </a:cubicBezTo>
                    <a:cubicBezTo>
                      <a:pt x="40" y="69"/>
                      <a:pt x="39" y="69"/>
                      <a:pt x="39" y="70"/>
                    </a:cubicBezTo>
                    <a:cubicBezTo>
                      <a:pt x="38" y="72"/>
                      <a:pt x="38" y="73"/>
                      <a:pt x="38" y="75"/>
                    </a:cubicBezTo>
                    <a:cubicBezTo>
                      <a:pt x="35" y="74"/>
                      <a:pt x="32" y="74"/>
                      <a:pt x="29" y="73"/>
                    </a:cubicBezTo>
                    <a:cubicBezTo>
                      <a:pt x="29" y="71"/>
                      <a:pt x="29" y="69"/>
                      <a:pt x="30" y="68"/>
                    </a:cubicBezTo>
                    <a:cubicBezTo>
                      <a:pt x="30" y="67"/>
                      <a:pt x="30" y="66"/>
                      <a:pt x="29" y="66"/>
                    </a:cubicBezTo>
                    <a:cubicBezTo>
                      <a:pt x="25" y="64"/>
                      <a:pt x="22" y="62"/>
                      <a:pt x="20" y="59"/>
                    </a:cubicBezTo>
                    <a:cubicBezTo>
                      <a:pt x="19" y="59"/>
                      <a:pt x="19" y="59"/>
                      <a:pt x="19" y="59"/>
                    </a:cubicBezTo>
                    <a:cubicBezTo>
                      <a:pt x="18" y="59"/>
                      <a:pt x="18" y="59"/>
                      <a:pt x="18" y="59"/>
                    </a:cubicBezTo>
                    <a:cubicBezTo>
                      <a:pt x="16" y="60"/>
                      <a:pt x="15" y="61"/>
                      <a:pt x="14" y="61"/>
                    </a:cubicBezTo>
                    <a:cubicBezTo>
                      <a:pt x="12" y="59"/>
                      <a:pt x="10" y="56"/>
                      <a:pt x="9" y="53"/>
                    </a:cubicBezTo>
                    <a:cubicBezTo>
                      <a:pt x="10" y="53"/>
                      <a:pt x="12" y="52"/>
                      <a:pt x="13" y="51"/>
                    </a:cubicBezTo>
                    <a:cubicBezTo>
                      <a:pt x="14" y="51"/>
                      <a:pt x="14" y="50"/>
                      <a:pt x="14" y="49"/>
                    </a:cubicBezTo>
                    <a:cubicBezTo>
                      <a:pt x="12" y="46"/>
                      <a:pt x="12" y="43"/>
                      <a:pt x="12" y="39"/>
                    </a:cubicBezTo>
                    <a:cubicBezTo>
                      <a:pt x="12" y="39"/>
                      <a:pt x="12" y="38"/>
                      <a:pt x="12" y="38"/>
                    </a:cubicBezTo>
                    <a:cubicBezTo>
                      <a:pt x="12" y="37"/>
                      <a:pt x="11" y="36"/>
                      <a:pt x="11" y="36"/>
                    </a:cubicBezTo>
                    <a:cubicBezTo>
                      <a:pt x="9" y="36"/>
                      <a:pt x="7" y="35"/>
                      <a:pt x="6" y="35"/>
                    </a:cubicBezTo>
                    <a:cubicBezTo>
                      <a:pt x="6" y="32"/>
                      <a:pt x="7" y="29"/>
                      <a:pt x="8" y="26"/>
                    </a:cubicBezTo>
                    <a:cubicBezTo>
                      <a:pt x="10" y="26"/>
                      <a:pt x="11" y="27"/>
                      <a:pt x="13" y="27"/>
                    </a:cubicBezTo>
                    <a:cubicBezTo>
                      <a:pt x="13" y="27"/>
                      <a:pt x="13" y="27"/>
                      <a:pt x="13" y="27"/>
                    </a:cubicBezTo>
                    <a:cubicBezTo>
                      <a:pt x="14" y="27"/>
                      <a:pt x="14" y="27"/>
                      <a:pt x="15" y="26"/>
                    </a:cubicBezTo>
                    <a:cubicBezTo>
                      <a:pt x="16" y="25"/>
                      <a:pt x="17" y="23"/>
                      <a:pt x="18" y="21"/>
                    </a:cubicBezTo>
                    <a:cubicBezTo>
                      <a:pt x="18" y="21"/>
                      <a:pt x="18" y="21"/>
                      <a:pt x="18" y="21"/>
                    </a:cubicBezTo>
                    <a:cubicBezTo>
                      <a:pt x="19" y="20"/>
                      <a:pt x="20" y="18"/>
                      <a:pt x="21" y="17"/>
                    </a:cubicBezTo>
                    <a:cubicBezTo>
                      <a:pt x="22" y="17"/>
                      <a:pt x="22" y="16"/>
                      <a:pt x="22" y="15"/>
                    </a:cubicBezTo>
                    <a:cubicBezTo>
                      <a:pt x="21" y="14"/>
                      <a:pt x="20" y="12"/>
                      <a:pt x="19" y="11"/>
                    </a:cubicBezTo>
                    <a:cubicBezTo>
                      <a:pt x="22" y="9"/>
                      <a:pt x="24" y="7"/>
                      <a:pt x="27" y="6"/>
                    </a:cubicBezTo>
                    <a:cubicBezTo>
                      <a:pt x="28" y="8"/>
                      <a:pt x="29" y="9"/>
                      <a:pt x="30" y="10"/>
                    </a:cubicBezTo>
                    <a:cubicBezTo>
                      <a:pt x="30" y="11"/>
                      <a:pt x="31" y="11"/>
                      <a:pt x="31" y="11"/>
                    </a:cubicBezTo>
                    <a:cubicBezTo>
                      <a:pt x="31" y="11"/>
                      <a:pt x="31" y="11"/>
                      <a:pt x="32" y="11"/>
                    </a:cubicBezTo>
                    <a:cubicBezTo>
                      <a:pt x="35" y="10"/>
                      <a:pt x="38" y="9"/>
                      <a:pt x="42" y="9"/>
                    </a:cubicBezTo>
                    <a:cubicBezTo>
                      <a:pt x="42" y="9"/>
                      <a:pt x="42" y="9"/>
                      <a:pt x="43" y="9"/>
                    </a:cubicBezTo>
                    <a:cubicBezTo>
                      <a:pt x="43" y="9"/>
                      <a:pt x="43" y="9"/>
                      <a:pt x="43" y="9"/>
                    </a:cubicBezTo>
                    <a:moveTo>
                      <a:pt x="44" y="0"/>
                    </a:moveTo>
                    <a:cubicBezTo>
                      <a:pt x="44" y="0"/>
                      <a:pt x="43" y="1"/>
                      <a:pt x="43" y="1"/>
                    </a:cubicBezTo>
                    <a:cubicBezTo>
                      <a:pt x="43" y="3"/>
                      <a:pt x="42" y="5"/>
                      <a:pt x="42" y="6"/>
                    </a:cubicBezTo>
                    <a:cubicBezTo>
                      <a:pt x="42" y="6"/>
                      <a:pt x="42" y="6"/>
                      <a:pt x="42" y="6"/>
                    </a:cubicBezTo>
                    <a:cubicBezTo>
                      <a:pt x="38" y="6"/>
                      <a:pt x="35" y="7"/>
                      <a:pt x="32" y="8"/>
                    </a:cubicBezTo>
                    <a:cubicBezTo>
                      <a:pt x="31" y="6"/>
                      <a:pt x="30" y="5"/>
                      <a:pt x="29" y="4"/>
                    </a:cubicBezTo>
                    <a:cubicBezTo>
                      <a:pt x="29" y="3"/>
                      <a:pt x="28" y="3"/>
                      <a:pt x="28" y="3"/>
                    </a:cubicBezTo>
                    <a:cubicBezTo>
                      <a:pt x="28" y="3"/>
                      <a:pt x="27" y="3"/>
                      <a:pt x="27" y="3"/>
                    </a:cubicBezTo>
                    <a:cubicBezTo>
                      <a:pt x="23" y="5"/>
                      <a:pt x="20" y="7"/>
                      <a:pt x="16" y="10"/>
                    </a:cubicBezTo>
                    <a:cubicBezTo>
                      <a:pt x="16" y="10"/>
                      <a:pt x="16" y="10"/>
                      <a:pt x="16" y="11"/>
                    </a:cubicBezTo>
                    <a:cubicBezTo>
                      <a:pt x="16" y="11"/>
                      <a:pt x="16" y="11"/>
                      <a:pt x="16" y="11"/>
                    </a:cubicBezTo>
                    <a:cubicBezTo>
                      <a:pt x="15" y="13"/>
                      <a:pt x="15" y="15"/>
                      <a:pt x="14" y="17"/>
                    </a:cubicBezTo>
                    <a:cubicBezTo>
                      <a:pt x="13" y="17"/>
                      <a:pt x="13" y="18"/>
                      <a:pt x="14" y="18"/>
                    </a:cubicBezTo>
                    <a:cubicBezTo>
                      <a:pt x="14" y="19"/>
                      <a:pt x="15" y="19"/>
                      <a:pt x="15" y="20"/>
                    </a:cubicBezTo>
                    <a:cubicBezTo>
                      <a:pt x="14" y="21"/>
                      <a:pt x="13" y="23"/>
                      <a:pt x="13" y="24"/>
                    </a:cubicBezTo>
                    <a:cubicBezTo>
                      <a:pt x="11" y="24"/>
                      <a:pt x="9" y="23"/>
                      <a:pt x="8" y="23"/>
                    </a:cubicBezTo>
                    <a:cubicBezTo>
                      <a:pt x="7" y="23"/>
                      <a:pt x="7" y="23"/>
                      <a:pt x="7" y="23"/>
                    </a:cubicBezTo>
                    <a:cubicBezTo>
                      <a:pt x="7" y="23"/>
                      <a:pt x="6" y="23"/>
                      <a:pt x="6" y="24"/>
                    </a:cubicBezTo>
                    <a:cubicBezTo>
                      <a:pt x="6" y="25"/>
                      <a:pt x="6" y="25"/>
                      <a:pt x="6" y="25"/>
                    </a:cubicBezTo>
                    <a:cubicBezTo>
                      <a:pt x="5" y="25"/>
                      <a:pt x="5" y="25"/>
                      <a:pt x="5" y="25"/>
                    </a:cubicBezTo>
                    <a:cubicBezTo>
                      <a:pt x="3" y="29"/>
                      <a:pt x="1" y="38"/>
                      <a:pt x="0" y="43"/>
                    </a:cubicBezTo>
                    <a:cubicBezTo>
                      <a:pt x="0" y="43"/>
                      <a:pt x="1" y="44"/>
                      <a:pt x="2" y="44"/>
                    </a:cubicBezTo>
                    <a:cubicBezTo>
                      <a:pt x="3" y="45"/>
                      <a:pt x="5" y="45"/>
                      <a:pt x="7" y="45"/>
                    </a:cubicBezTo>
                    <a:cubicBezTo>
                      <a:pt x="7" y="46"/>
                      <a:pt x="7" y="46"/>
                      <a:pt x="7" y="46"/>
                    </a:cubicBezTo>
                    <a:cubicBezTo>
                      <a:pt x="7" y="47"/>
                      <a:pt x="7" y="49"/>
                      <a:pt x="7" y="51"/>
                    </a:cubicBezTo>
                    <a:cubicBezTo>
                      <a:pt x="6" y="52"/>
                      <a:pt x="6" y="52"/>
                      <a:pt x="6" y="52"/>
                    </a:cubicBezTo>
                    <a:cubicBezTo>
                      <a:pt x="6" y="52"/>
                      <a:pt x="5" y="52"/>
                      <a:pt x="5" y="53"/>
                    </a:cubicBezTo>
                    <a:cubicBezTo>
                      <a:pt x="5" y="55"/>
                      <a:pt x="4" y="57"/>
                      <a:pt x="3" y="59"/>
                    </a:cubicBezTo>
                    <a:cubicBezTo>
                      <a:pt x="3" y="59"/>
                      <a:pt x="3" y="59"/>
                      <a:pt x="3" y="59"/>
                    </a:cubicBezTo>
                    <a:cubicBezTo>
                      <a:pt x="3" y="59"/>
                      <a:pt x="3" y="59"/>
                      <a:pt x="3" y="59"/>
                    </a:cubicBezTo>
                    <a:cubicBezTo>
                      <a:pt x="3" y="60"/>
                      <a:pt x="3" y="61"/>
                      <a:pt x="4" y="61"/>
                    </a:cubicBezTo>
                    <a:cubicBezTo>
                      <a:pt x="5" y="64"/>
                      <a:pt x="7" y="68"/>
                      <a:pt x="9" y="70"/>
                    </a:cubicBezTo>
                    <a:cubicBezTo>
                      <a:pt x="9" y="71"/>
                      <a:pt x="10" y="71"/>
                      <a:pt x="10" y="71"/>
                    </a:cubicBezTo>
                    <a:cubicBezTo>
                      <a:pt x="10" y="71"/>
                      <a:pt x="11" y="71"/>
                      <a:pt x="11" y="71"/>
                    </a:cubicBezTo>
                    <a:cubicBezTo>
                      <a:pt x="11" y="71"/>
                      <a:pt x="11" y="71"/>
                      <a:pt x="12" y="71"/>
                    </a:cubicBezTo>
                    <a:cubicBezTo>
                      <a:pt x="13" y="70"/>
                      <a:pt x="14" y="70"/>
                      <a:pt x="16" y="69"/>
                    </a:cubicBezTo>
                    <a:cubicBezTo>
                      <a:pt x="18" y="71"/>
                      <a:pt x="20" y="73"/>
                      <a:pt x="23" y="74"/>
                    </a:cubicBezTo>
                    <a:cubicBezTo>
                      <a:pt x="23" y="76"/>
                      <a:pt x="23" y="78"/>
                      <a:pt x="23" y="80"/>
                    </a:cubicBezTo>
                    <a:cubicBezTo>
                      <a:pt x="23" y="81"/>
                      <a:pt x="23" y="81"/>
                      <a:pt x="24" y="81"/>
                    </a:cubicBezTo>
                    <a:cubicBezTo>
                      <a:pt x="28" y="83"/>
                      <a:pt x="32" y="84"/>
                      <a:pt x="36" y="85"/>
                    </a:cubicBezTo>
                    <a:cubicBezTo>
                      <a:pt x="36" y="85"/>
                      <a:pt x="36" y="85"/>
                      <a:pt x="36" y="85"/>
                    </a:cubicBezTo>
                    <a:cubicBezTo>
                      <a:pt x="37" y="85"/>
                      <a:pt x="38" y="84"/>
                      <a:pt x="38" y="83"/>
                    </a:cubicBezTo>
                    <a:cubicBezTo>
                      <a:pt x="38" y="82"/>
                      <a:pt x="39" y="80"/>
                      <a:pt x="40" y="78"/>
                    </a:cubicBezTo>
                    <a:cubicBezTo>
                      <a:pt x="40" y="78"/>
                      <a:pt x="40" y="78"/>
                      <a:pt x="40" y="78"/>
                    </a:cubicBezTo>
                    <a:cubicBezTo>
                      <a:pt x="41" y="78"/>
                      <a:pt x="41" y="78"/>
                      <a:pt x="41" y="78"/>
                    </a:cubicBezTo>
                    <a:cubicBezTo>
                      <a:pt x="44" y="78"/>
                      <a:pt x="46" y="78"/>
                      <a:pt x="49" y="77"/>
                    </a:cubicBezTo>
                    <a:cubicBezTo>
                      <a:pt x="50" y="78"/>
                      <a:pt x="51" y="80"/>
                      <a:pt x="52" y="81"/>
                    </a:cubicBezTo>
                    <a:cubicBezTo>
                      <a:pt x="52" y="82"/>
                      <a:pt x="53" y="82"/>
                      <a:pt x="53" y="82"/>
                    </a:cubicBezTo>
                    <a:cubicBezTo>
                      <a:pt x="53" y="82"/>
                      <a:pt x="54" y="82"/>
                      <a:pt x="54" y="82"/>
                    </a:cubicBezTo>
                    <a:cubicBezTo>
                      <a:pt x="58" y="80"/>
                      <a:pt x="61" y="78"/>
                      <a:pt x="65" y="75"/>
                    </a:cubicBezTo>
                    <a:cubicBezTo>
                      <a:pt x="65" y="75"/>
                      <a:pt x="65" y="75"/>
                      <a:pt x="65" y="75"/>
                    </a:cubicBezTo>
                    <a:cubicBezTo>
                      <a:pt x="66" y="72"/>
                      <a:pt x="66" y="71"/>
                      <a:pt x="67" y="68"/>
                    </a:cubicBezTo>
                    <a:cubicBezTo>
                      <a:pt x="67" y="68"/>
                      <a:pt x="67" y="68"/>
                      <a:pt x="67" y="68"/>
                    </a:cubicBezTo>
                    <a:cubicBezTo>
                      <a:pt x="68" y="68"/>
                      <a:pt x="68" y="68"/>
                      <a:pt x="68" y="68"/>
                    </a:cubicBezTo>
                    <a:cubicBezTo>
                      <a:pt x="67" y="67"/>
                      <a:pt x="67" y="67"/>
                      <a:pt x="67" y="67"/>
                    </a:cubicBezTo>
                    <a:cubicBezTo>
                      <a:pt x="67" y="67"/>
                      <a:pt x="67" y="67"/>
                      <a:pt x="67" y="67"/>
                    </a:cubicBezTo>
                    <a:cubicBezTo>
                      <a:pt x="67" y="66"/>
                      <a:pt x="66" y="65"/>
                      <a:pt x="66" y="64"/>
                    </a:cubicBezTo>
                    <a:cubicBezTo>
                      <a:pt x="67" y="63"/>
                      <a:pt x="68" y="62"/>
                      <a:pt x="69" y="62"/>
                    </a:cubicBezTo>
                    <a:cubicBezTo>
                      <a:pt x="69" y="61"/>
                      <a:pt x="69" y="61"/>
                      <a:pt x="69" y="61"/>
                    </a:cubicBezTo>
                    <a:cubicBezTo>
                      <a:pt x="70" y="61"/>
                      <a:pt x="70" y="61"/>
                      <a:pt x="70" y="61"/>
                    </a:cubicBezTo>
                    <a:cubicBezTo>
                      <a:pt x="70" y="61"/>
                      <a:pt x="70" y="61"/>
                      <a:pt x="70" y="61"/>
                    </a:cubicBezTo>
                    <a:cubicBezTo>
                      <a:pt x="71" y="61"/>
                      <a:pt x="72" y="61"/>
                      <a:pt x="73" y="62"/>
                    </a:cubicBezTo>
                    <a:cubicBezTo>
                      <a:pt x="73" y="62"/>
                      <a:pt x="74" y="62"/>
                      <a:pt x="74" y="62"/>
                    </a:cubicBezTo>
                    <a:cubicBezTo>
                      <a:pt x="74" y="62"/>
                      <a:pt x="75" y="61"/>
                      <a:pt x="75" y="61"/>
                    </a:cubicBezTo>
                    <a:cubicBezTo>
                      <a:pt x="76" y="59"/>
                      <a:pt x="77" y="57"/>
                      <a:pt x="77" y="54"/>
                    </a:cubicBezTo>
                    <a:cubicBezTo>
                      <a:pt x="79" y="50"/>
                      <a:pt x="80" y="46"/>
                      <a:pt x="80" y="42"/>
                    </a:cubicBezTo>
                    <a:cubicBezTo>
                      <a:pt x="80" y="41"/>
                      <a:pt x="80" y="41"/>
                      <a:pt x="79" y="40"/>
                    </a:cubicBezTo>
                    <a:cubicBezTo>
                      <a:pt x="78" y="40"/>
                      <a:pt x="76" y="40"/>
                      <a:pt x="74" y="39"/>
                    </a:cubicBezTo>
                    <a:cubicBezTo>
                      <a:pt x="74" y="39"/>
                      <a:pt x="74" y="39"/>
                      <a:pt x="74" y="39"/>
                    </a:cubicBezTo>
                    <a:cubicBezTo>
                      <a:pt x="74" y="37"/>
                      <a:pt x="74" y="35"/>
                      <a:pt x="74" y="33"/>
                    </a:cubicBezTo>
                    <a:cubicBezTo>
                      <a:pt x="75" y="33"/>
                      <a:pt x="75" y="33"/>
                      <a:pt x="75" y="33"/>
                    </a:cubicBezTo>
                    <a:cubicBezTo>
                      <a:pt x="75" y="33"/>
                      <a:pt x="76" y="32"/>
                      <a:pt x="76" y="32"/>
                    </a:cubicBezTo>
                    <a:cubicBezTo>
                      <a:pt x="76" y="30"/>
                      <a:pt x="77" y="28"/>
                      <a:pt x="77" y="27"/>
                    </a:cubicBezTo>
                    <a:cubicBezTo>
                      <a:pt x="78" y="26"/>
                      <a:pt x="78" y="26"/>
                      <a:pt x="78" y="26"/>
                    </a:cubicBezTo>
                    <a:cubicBezTo>
                      <a:pt x="78" y="25"/>
                      <a:pt x="78" y="25"/>
                      <a:pt x="78" y="24"/>
                    </a:cubicBezTo>
                    <a:cubicBezTo>
                      <a:pt x="78" y="24"/>
                      <a:pt x="78" y="24"/>
                      <a:pt x="78" y="24"/>
                    </a:cubicBezTo>
                    <a:cubicBezTo>
                      <a:pt x="77" y="24"/>
                      <a:pt x="77" y="24"/>
                      <a:pt x="77" y="24"/>
                    </a:cubicBezTo>
                    <a:cubicBezTo>
                      <a:pt x="77" y="23"/>
                      <a:pt x="77" y="22"/>
                      <a:pt x="76" y="21"/>
                    </a:cubicBezTo>
                    <a:cubicBezTo>
                      <a:pt x="76" y="21"/>
                      <a:pt x="75" y="19"/>
                      <a:pt x="74" y="17"/>
                    </a:cubicBezTo>
                    <a:cubicBezTo>
                      <a:pt x="73" y="16"/>
                      <a:pt x="73" y="16"/>
                      <a:pt x="72" y="15"/>
                    </a:cubicBezTo>
                    <a:cubicBezTo>
                      <a:pt x="71" y="14"/>
                      <a:pt x="71" y="14"/>
                      <a:pt x="71" y="14"/>
                    </a:cubicBezTo>
                    <a:cubicBezTo>
                      <a:pt x="71" y="13"/>
                      <a:pt x="71" y="13"/>
                      <a:pt x="71" y="13"/>
                    </a:cubicBezTo>
                    <a:cubicBezTo>
                      <a:pt x="71" y="13"/>
                      <a:pt x="71" y="13"/>
                      <a:pt x="70" y="13"/>
                    </a:cubicBezTo>
                    <a:cubicBezTo>
                      <a:pt x="69" y="13"/>
                      <a:pt x="69" y="13"/>
                      <a:pt x="69" y="13"/>
                    </a:cubicBezTo>
                    <a:cubicBezTo>
                      <a:pt x="69" y="13"/>
                      <a:pt x="69" y="13"/>
                      <a:pt x="69" y="13"/>
                    </a:cubicBezTo>
                    <a:cubicBezTo>
                      <a:pt x="68" y="14"/>
                      <a:pt x="66" y="15"/>
                      <a:pt x="65" y="16"/>
                    </a:cubicBezTo>
                    <a:cubicBezTo>
                      <a:pt x="62" y="14"/>
                      <a:pt x="60" y="12"/>
                      <a:pt x="57" y="10"/>
                    </a:cubicBezTo>
                    <a:cubicBezTo>
                      <a:pt x="57" y="8"/>
                      <a:pt x="57" y="7"/>
                      <a:pt x="58" y="5"/>
                    </a:cubicBezTo>
                    <a:cubicBezTo>
                      <a:pt x="58" y="4"/>
                      <a:pt x="58" y="4"/>
                      <a:pt x="57" y="3"/>
                    </a:cubicBezTo>
                    <a:cubicBezTo>
                      <a:pt x="53" y="2"/>
                      <a:pt x="49" y="1"/>
                      <a:pt x="44" y="0"/>
                    </a:cubicBezTo>
                    <a:cubicBezTo>
                      <a:pt x="44" y="0"/>
                      <a:pt x="44" y="0"/>
                      <a:pt x="44"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747"/>
              <p:cNvSpPr>
                <a:spLocks noEditPoints="1"/>
              </p:cNvSpPr>
              <p:nvPr/>
            </p:nvSpPr>
            <p:spPr bwMode="auto">
              <a:xfrm>
                <a:off x="5024" y="3007"/>
                <a:ext cx="296" cy="284"/>
              </a:xfrm>
              <a:custGeom>
                <a:avLst/>
                <a:gdLst>
                  <a:gd name="T0" fmla="*/ 63 w 125"/>
                  <a:gd name="T1" fmla="*/ 116 h 120"/>
                  <a:gd name="T2" fmla="*/ 5 w 125"/>
                  <a:gd name="T3" fmla="*/ 60 h 120"/>
                  <a:gd name="T4" fmla="*/ 63 w 125"/>
                  <a:gd name="T5" fmla="*/ 4 h 120"/>
                  <a:gd name="T6" fmla="*/ 63 w 125"/>
                  <a:gd name="T7" fmla="*/ 4 h 120"/>
                  <a:gd name="T8" fmla="*/ 103 w 125"/>
                  <a:gd name="T9" fmla="*/ 18 h 120"/>
                  <a:gd name="T10" fmla="*/ 120 w 125"/>
                  <a:gd name="T11" fmla="*/ 60 h 120"/>
                  <a:gd name="T12" fmla="*/ 63 w 125"/>
                  <a:gd name="T13" fmla="*/ 116 h 120"/>
                  <a:gd name="T14" fmla="*/ 63 w 125"/>
                  <a:gd name="T15" fmla="*/ 0 h 120"/>
                  <a:gd name="T16" fmla="*/ 63 w 125"/>
                  <a:gd name="T17" fmla="*/ 0 h 120"/>
                  <a:gd name="T18" fmla="*/ 0 w 125"/>
                  <a:gd name="T19" fmla="*/ 60 h 120"/>
                  <a:gd name="T20" fmla="*/ 63 w 125"/>
                  <a:gd name="T21" fmla="*/ 120 h 120"/>
                  <a:gd name="T22" fmla="*/ 125 w 125"/>
                  <a:gd name="T23" fmla="*/ 60 h 120"/>
                  <a:gd name="T24" fmla="*/ 63 w 125"/>
                  <a:gd name="T25"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5" h="120">
                    <a:moveTo>
                      <a:pt x="63" y="116"/>
                    </a:moveTo>
                    <a:cubicBezTo>
                      <a:pt x="35" y="116"/>
                      <a:pt x="5" y="98"/>
                      <a:pt x="5" y="60"/>
                    </a:cubicBezTo>
                    <a:cubicBezTo>
                      <a:pt x="5" y="22"/>
                      <a:pt x="35" y="4"/>
                      <a:pt x="63" y="4"/>
                    </a:cubicBezTo>
                    <a:cubicBezTo>
                      <a:pt x="63" y="4"/>
                      <a:pt x="63" y="4"/>
                      <a:pt x="63" y="4"/>
                    </a:cubicBezTo>
                    <a:cubicBezTo>
                      <a:pt x="78" y="4"/>
                      <a:pt x="92" y="9"/>
                      <a:pt x="103" y="18"/>
                    </a:cubicBezTo>
                    <a:cubicBezTo>
                      <a:pt x="114" y="28"/>
                      <a:pt x="120" y="43"/>
                      <a:pt x="120" y="60"/>
                    </a:cubicBezTo>
                    <a:cubicBezTo>
                      <a:pt x="120" y="98"/>
                      <a:pt x="90" y="116"/>
                      <a:pt x="63" y="116"/>
                    </a:cubicBezTo>
                    <a:moveTo>
                      <a:pt x="63" y="0"/>
                    </a:moveTo>
                    <a:cubicBezTo>
                      <a:pt x="63" y="0"/>
                      <a:pt x="63" y="0"/>
                      <a:pt x="63" y="0"/>
                    </a:cubicBezTo>
                    <a:cubicBezTo>
                      <a:pt x="32" y="0"/>
                      <a:pt x="0" y="20"/>
                      <a:pt x="0" y="60"/>
                    </a:cubicBezTo>
                    <a:cubicBezTo>
                      <a:pt x="0" y="100"/>
                      <a:pt x="32" y="120"/>
                      <a:pt x="63" y="120"/>
                    </a:cubicBezTo>
                    <a:cubicBezTo>
                      <a:pt x="94" y="120"/>
                      <a:pt x="125" y="100"/>
                      <a:pt x="125" y="60"/>
                    </a:cubicBezTo>
                    <a:cubicBezTo>
                      <a:pt x="125" y="20"/>
                      <a:pt x="94" y="0"/>
                      <a:pt x="63"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748"/>
              <p:cNvSpPr>
                <a:spLocks noEditPoints="1"/>
              </p:cNvSpPr>
              <p:nvPr/>
            </p:nvSpPr>
            <p:spPr bwMode="auto">
              <a:xfrm>
                <a:off x="4986" y="2969"/>
                <a:ext cx="372" cy="360"/>
              </a:xfrm>
              <a:custGeom>
                <a:avLst/>
                <a:gdLst>
                  <a:gd name="T0" fmla="*/ 79 w 157"/>
                  <a:gd name="T1" fmla="*/ 147 h 152"/>
                  <a:gd name="T2" fmla="*/ 5 w 157"/>
                  <a:gd name="T3" fmla="*/ 76 h 152"/>
                  <a:gd name="T4" fmla="*/ 79 w 157"/>
                  <a:gd name="T5" fmla="*/ 4 h 152"/>
                  <a:gd name="T6" fmla="*/ 153 w 157"/>
                  <a:gd name="T7" fmla="*/ 76 h 152"/>
                  <a:gd name="T8" fmla="*/ 79 w 157"/>
                  <a:gd name="T9" fmla="*/ 147 h 152"/>
                  <a:gd name="T10" fmla="*/ 79 w 157"/>
                  <a:gd name="T11" fmla="*/ 0 h 152"/>
                  <a:gd name="T12" fmla="*/ 25 w 157"/>
                  <a:gd name="T13" fmla="*/ 19 h 152"/>
                  <a:gd name="T14" fmla="*/ 0 w 157"/>
                  <a:gd name="T15" fmla="*/ 76 h 152"/>
                  <a:gd name="T16" fmla="*/ 25 w 157"/>
                  <a:gd name="T17" fmla="*/ 133 h 152"/>
                  <a:gd name="T18" fmla="*/ 79 w 157"/>
                  <a:gd name="T19" fmla="*/ 152 h 152"/>
                  <a:gd name="T20" fmla="*/ 132 w 157"/>
                  <a:gd name="T21" fmla="*/ 133 h 152"/>
                  <a:gd name="T22" fmla="*/ 157 w 157"/>
                  <a:gd name="T23" fmla="*/ 76 h 152"/>
                  <a:gd name="T24" fmla="*/ 132 w 157"/>
                  <a:gd name="T25" fmla="*/ 19 h 152"/>
                  <a:gd name="T26" fmla="*/ 79 w 157"/>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7" h="152">
                    <a:moveTo>
                      <a:pt x="79" y="147"/>
                    </a:moveTo>
                    <a:cubicBezTo>
                      <a:pt x="42" y="147"/>
                      <a:pt x="5" y="124"/>
                      <a:pt x="5" y="76"/>
                    </a:cubicBezTo>
                    <a:cubicBezTo>
                      <a:pt x="5" y="28"/>
                      <a:pt x="42" y="4"/>
                      <a:pt x="79" y="4"/>
                    </a:cubicBezTo>
                    <a:cubicBezTo>
                      <a:pt x="116" y="4"/>
                      <a:pt x="153" y="28"/>
                      <a:pt x="153" y="76"/>
                    </a:cubicBezTo>
                    <a:cubicBezTo>
                      <a:pt x="153" y="124"/>
                      <a:pt x="116" y="147"/>
                      <a:pt x="79" y="147"/>
                    </a:cubicBezTo>
                    <a:moveTo>
                      <a:pt x="79" y="0"/>
                    </a:moveTo>
                    <a:cubicBezTo>
                      <a:pt x="58" y="0"/>
                      <a:pt x="39" y="7"/>
                      <a:pt x="25" y="19"/>
                    </a:cubicBezTo>
                    <a:cubicBezTo>
                      <a:pt x="9" y="33"/>
                      <a:pt x="0" y="53"/>
                      <a:pt x="0" y="76"/>
                    </a:cubicBezTo>
                    <a:cubicBezTo>
                      <a:pt x="0" y="99"/>
                      <a:pt x="9" y="119"/>
                      <a:pt x="25" y="133"/>
                    </a:cubicBezTo>
                    <a:cubicBezTo>
                      <a:pt x="39" y="145"/>
                      <a:pt x="58" y="152"/>
                      <a:pt x="79" y="152"/>
                    </a:cubicBezTo>
                    <a:cubicBezTo>
                      <a:pt x="99" y="152"/>
                      <a:pt x="118" y="145"/>
                      <a:pt x="132" y="133"/>
                    </a:cubicBezTo>
                    <a:cubicBezTo>
                      <a:pt x="148" y="119"/>
                      <a:pt x="157" y="99"/>
                      <a:pt x="157" y="76"/>
                    </a:cubicBezTo>
                    <a:cubicBezTo>
                      <a:pt x="157" y="53"/>
                      <a:pt x="148" y="33"/>
                      <a:pt x="132" y="19"/>
                    </a:cubicBezTo>
                    <a:cubicBezTo>
                      <a:pt x="118" y="7"/>
                      <a:pt x="99" y="0"/>
                      <a:pt x="79"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749"/>
              <p:cNvSpPr/>
              <p:nvPr/>
            </p:nvSpPr>
            <p:spPr bwMode="auto">
              <a:xfrm>
                <a:off x="5159" y="3031"/>
                <a:ext cx="16" cy="31"/>
              </a:xfrm>
              <a:custGeom>
                <a:avLst/>
                <a:gdLst>
                  <a:gd name="T0" fmla="*/ 4 w 7"/>
                  <a:gd name="T1" fmla="*/ 0 h 13"/>
                  <a:gd name="T2" fmla="*/ 1 w 7"/>
                  <a:gd name="T3" fmla="*/ 1 h 13"/>
                  <a:gd name="T4" fmla="*/ 2 w 7"/>
                  <a:gd name="T5" fmla="*/ 12 h 13"/>
                  <a:gd name="T6" fmla="*/ 3 w 7"/>
                  <a:gd name="T7" fmla="*/ 13 h 13"/>
                  <a:gd name="T8" fmla="*/ 4 w 7"/>
                  <a:gd name="T9" fmla="*/ 13 h 13"/>
                  <a:gd name="T10" fmla="*/ 6 w 7"/>
                  <a:gd name="T11" fmla="*/ 10 h 13"/>
                  <a:gd name="T12" fmla="*/ 6 w 7"/>
                  <a:gd name="T13" fmla="*/ 3 h 13"/>
                  <a:gd name="T14" fmla="*/ 5 w 7"/>
                  <a:gd name="T15" fmla="*/ 0 h 13"/>
                  <a:gd name="T16" fmla="*/ 4 w 7"/>
                  <a:gd name="T1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13">
                    <a:moveTo>
                      <a:pt x="4" y="0"/>
                    </a:moveTo>
                    <a:cubicBezTo>
                      <a:pt x="3" y="0"/>
                      <a:pt x="2" y="0"/>
                      <a:pt x="1" y="1"/>
                    </a:cubicBezTo>
                    <a:cubicBezTo>
                      <a:pt x="0" y="2"/>
                      <a:pt x="0" y="9"/>
                      <a:pt x="2" y="12"/>
                    </a:cubicBezTo>
                    <a:cubicBezTo>
                      <a:pt x="2" y="12"/>
                      <a:pt x="2" y="13"/>
                      <a:pt x="3" y="13"/>
                    </a:cubicBezTo>
                    <a:cubicBezTo>
                      <a:pt x="4" y="13"/>
                      <a:pt x="4" y="13"/>
                      <a:pt x="4" y="13"/>
                    </a:cubicBezTo>
                    <a:cubicBezTo>
                      <a:pt x="5" y="13"/>
                      <a:pt x="6" y="12"/>
                      <a:pt x="6" y="10"/>
                    </a:cubicBezTo>
                    <a:cubicBezTo>
                      <a:pt x="7" y="8"/>
                      <a:pt x="7" y="5"/>
                      <a:pt x="6" y="3"/>
                    </a:cubicBezTo>
                    <a:cubicBezTo>
                      <a:pt x="6" y="2"/>
                      <a:pt x="6" y="1"/>
                      <a:pt x="5" y="0"/>
                    </a:cubicBezTo>
                    <a:cubicBezTo>
                      <a:pt x="5" y="0"/>
                      <a:pt x="4" y="0"/>
                      <a:pt x="4"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750"/>
              <p:cNvSpPr/>
              <p:nvPr/>
            </p:nvSpPr>
            <p:spPr bwMode="auto">
              <a:xfrm>
                <a:off x="5159" y="3230"/>
                <a:ext cx="16" cy="40"/>
              </a:xfrm>
              <a:custGeom>
                <a:avLst/>
                <a:gdLst>
                  <a:gd name="T0" fmla="*/ 3 w 7"/>
                  <a:gd name="T1" fmla="*/ 0 h 17"/>
                  <a:gd name="T2" fmla="*/ 1 w 7"/>
                  <a:gd name="T3" fmla="*/ 2 h 17"/>
                  <a:gd name="T4" fmla="*/ 1 w 7"/>
                  <a:gd name="T5" fmla="*/ 14 h 17"/>
                  <a:gd name="T6" fmla="*/ 2 w 7"/>
                  <a:gd name="T7" fmla="*/ 16 h 17"/>
                  <a:gd name="T8" fmla="*/ 4 w 7"/>
                  <a:gd name="T9" fmla="*/ 17 h 17"/>
                  <a:gd name="T10" fmla="*/ 6 w 7"/>
                  <a:gd name="T11" fmla="*/ 16 h 17"/>
                  <a:gd name="T12" fmla="*/ 5 w 7"/>
                  <a:gd name="T13" fmla="*/ 1 h 17"/>
                  <a:gd name="T14" fmla="*/ 4 w 7"/>
                  <a:gd name="T15" fmla="*/ 0 h 17"/>
                  <a:gd name="T16" fmla="*/ 3 w 7"/>
                  <a:gd name="T1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17">
                    <a:moveTo>
                      <a:pt x="3" y="0"/>
                    </a:moveTo>
                    <a:cubicBezTo>
                      <a:pt x="2" y="0"/>
                      <a:pt x="1" y="1"/>
                      <a:pt x="1" y="2"/>
                    </a:cubicBezTo>
                    <a:cubicBezTo>
                      <a:pt x="0" y="5"/>
                      <a:pt x="0" y="11"/>
                      <a:pt x="1" y="14"/>
                    </a:cubicBezTo>
                    <a:cubicBezTo>
                      <a:pt x="1" y="14"/>
                      <a:pt x="1" y="16"/>
                      <a:pt x="2" y="16"/>
                    </a:cubicBezTo>
                    <a:cubicBezTo>
                      <a:pt x="2" y="17"/>
                      <a:pt x="3" y="17"/>
                      <a:pt x="4" y="17"/>
                    </a:cubicBezTo>
                    <a:cubicBezTo>
                      <a:pt x="4" y="17"/>
                      <a:pt x="5" y="17"/>
                      <a:pt x="6" y="16"/>
                    </a:cubicBezTo>
                    <a:cubicBezTo>
                      <a:pt x="7" y="15"/>
                      <a:pt x="7" y="3"/>
                      <a:pt x="5" y="1"/>
                    </a:cubicBezTo>
                    <a:cubicBezTo>
                      <a:pt x="5" y="1"/>
                      <a:pt x="5" y="0"/>
                      <a:pt x="4" y="0"/>
                    </a:cubicBezTo>
                    <a:cubicBezTo>
                      <a:pt x="3" y="0"/>
                      <a:pt x="3" y="0"/>
                      <a:pt x="3"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751"/>
              <p:cNvSpPr/>
              <p:nvPr/>
            </p:nvSpPr>
            <p:spPr bwMode="auto">
              <a:xfrm>
                <a:off x="5047" y="3142"/>
                <a:ext cx="43" cy="17"/>
              </a:xfrm>
              <a:custGeom>
                <a:avLst/>
                <a:gdLst>
                  <a:gd name="T0" fmla="*/ 9 w 18"/>
                  <a:gd name="T1" fmla="*/ 0 h 7"/>
                  <a:gd name="T2" fmla="*/ 3 w 18"/>
                  <a:gd name="T3" fmla="*/ 1 h 7"/>
                  <a:gd name="T4" fmla="*/ 1 w 18"/>
                  <a:gd name="T5" fmla="*/ 2 h 7"/>
                  <a:gd name="T6" fmla="*/ 1 w 18"/>
                  <a:gd name="T7" fmla="*/ 6 h 7"/>
                  <a:gd name="T8" fmla="*/ 8 w 18"/>
                  <a:gd name="T9" fmla="*/ 7 h 7"/>
                  <a:gd name="T10" fmla="*/ 16 w 18"/>
                  <a:gd name="T11" fmla="*/ 5 h 7"/>
                  <a:gd name="T12" fmla="*/ 17 w 18"/>
                  <a:gd name="T13" fmla="*/ 4 h 7"/>
                  <a:gd name="T14" fmla="*/ 17 w 18"/>
                  <a:gd name="T15" fmla="*/ 2 h 7"/>
                  <a:gd name="T16" fmla="*/ 15 w 18"/>
                  <a:gd name="T17" fmla="*/ 1 h 7"/>
                  <a:gd name="T18" fmla="*/ 9 w 18"/>
                  <a:gd name="T19"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7">
                    <a:moveTo>
                      <a:pt x="9" y="0"/>
                    </a:moveTo>
                    <a:cubicBezTo>
                      <a:pt x="6" y="0"/>
                      <a:pt x="4" y="0"/>
                      <a:pt x="3" y="1"/>
                    </a:cubicBezTo>
                    <a:cubicBezTo>
                      <a:pt x="3" y="1"/>
                      <a:pt x="1" y="1"/>
                      <a:pt x="1" y="2"/>
                    </a:cubicBezTo>
                    <a:cubicBezTo>
                      <a:pt x="0" y="3"/>
                      <a:pt x="0" y="5"/>
                      <a:pt x="1" y="6"/>
                    </a:cubicBezTo>
                    <a:cubicBezTo>
                      <a:pt x="1" y="6"/>
                      <a:pt x="2" y="7"/>
                      <a:pt x="8" y="7"/>
                    </a:cubicBezTo>
                    <a:cubicBezTo>
                      <a:pt x="10" y="7"/>
                      <a:pt x="15" y="6"/>
                      <a:pt x="16" y="5"/>
                    </a:cubicBezTo>
                    <a:cubicBezTo>
                      <a:pt x="16" y="5"/>
                      <a:pt x="17" y="5"/>
                      <a:pt x="17" y="4"/>
                    </a:cubicBezTo>
                    <a:cubicBezTo>
                      <a:pt x="18" y="3"/>
                      <a:pt x="17" y="3"/>
                      <a:pt x="17" y="2"/>
                    </a:cubicBezTo>
                    <a:cubicBezTo>
                      <a:pt x="17" y="1"/>
                      <a:pt x="15" y="1"/>
                      <a:pt x="15" y="1"/>
                    </a:cubicBezTo>
                    <a:cubicBezTo>
                      <a:pt x="13" y="0"/>
                      <a:pt x="11" y="0"/>
                      <a:pt x="9"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752"/>
              <p:cNvSpPr/>
              <p:nvPr/>
            </p:nvSpPr>
            <p:spPr bwMode="auto">
              <a:xfrm>
                <a:off x="5246" y="3142"/>
                <a:ext cx="41" cy="17"/>
              </a:xfrm>
              <a:custGeom>
                <a:avLst/>
                <a:gdLst>
                  <a:gd name="T0" fmla="*/ 9 w 17"/>
                  <a:gd name="T1" fmla="*/ 0 h 7"/>
                  <a:gd name="T2" fmla="*/ 1 w 17"/>
                  <a:gd name="T3" fmla="*/ 2 h 7"/>
                  <a:gd name="T4" fmla="*/ 0 w 17"/>
                  <a:gd name="T5" fmla="*/ 3 h 7"/>
                  <a:gd name="T6" fmla="*/ 0 w 17"/>
                  <a:gd name="T7" fmla="*/ 5 h 7"/>
                  <a:gd name="T8" fmla="*/ 2 w 17"/>
                  <a:gd name="T9" fmla="*/ 6 h 7"/>
                  <a:gd name="T10" fmla="*/ 9 w 17"/>
                  <a:gd name="T11" fmla="*/ 7 h 7"/>
                  <a:gd name="T12" fmla="*/ 14 w 17"/>
                  <a:gd name="T13" fmla="*/ 6 h 7"/>
                  <a:gd name="T14" fmla="*/ 17 w 17"/>
                  <a:gd name="T15" fmla="*/ 5 h 7"/>
                  <a:gd name="T16" fmla="*/ 16 w 17"/>
                  <a:gd name="T17" fmla="*/ 1 h 7"/>
                  <a:gd name="T18" fmla="*/ 9 w 17"/>
                  <a:gd name="T19"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7">
                    <a:moveTo>
                      <a:pt x="9" y="0"/>
                    </a:moveTo>
                    <a:cubicBezTo>
                      <a:pt x="7" y="0"/>
                      <a:pt x="3" y="0"/>
                      <a:pt x="1" y="2"/>
                    </a:cubicBezTo>
                    <a:cubicBezTo>
                      <a:pt x="1" y="2"/>
                      <a:pt x="0" y="2"/>
                      <a:pt x="0" y="3"/>
                    </a:cubicBezTo>
                    <a:cubicBezTo>
                      <a:pt x="0" y="4"/>
                      <a:pt x="0" y="4"/>
                      <a:pt x="0" y="5"/>
                    </a:cubicBezTo>
                    <a:cubicBezTo>
                      <a:pt x="1" y="6"/>
                      <a:pt x="2" y="6"/>
                      <a:pt x="2" y="6"/>
                    </a:cubicBezTo>
                    <a:cubicBezTo>
                      <a:pt x="4" y="6"/>
                      <a:pt x="6" y="7"/>
                      <a:pt x="9" y="7"/>
                    </a:cubicBezTo>
                    <a:cubicBezTo>
                      <a:pt x="11" y="7"/>
                      <a:pt x="13" y="7"/>
                      <a:pt x="14" y="6"/>
                    </a:cubicBezTo>
                    <a:cubicBezTo>
                      <a:pt x="15" y="6"/>
                      <a:pt x="16" y="6"/>
                      <a:pt x="17" y="5"/>
                    </a:cubicBezTo>
                    <a:cubicBezTo>
                      <a:pt x="17" y="4"/>
                      <a:pt x="17" y="2"/>
                      <a:pt x="16" y="1"/>
                    </a:cubicBezTo>
                    <a:cubicBezTo>
                      <a:pt x="16" y="1"/>
                      <a:pt x="15" y="0"/>
                      <a:pt x="9"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753"/>
              <p:cNvSpPr/>
              <p:nvPr/>
            </p:nvSpPr>
            <p:spPr bwMode="auto">
              <a:xfrm>
                <a:off x="5066" y="3197"/>
                <a:ext cx="22" cy="19"/>
              </a:xfrm>
              <a:custGeom>
                <a:avLst/>
                <a:gdLst>
                  <a:gd name="T0" fmla="*/ 7 w 9"/>
                  <a:gd name="T1" fmla="*/ 0 h 8"/>
                  <a:gd name="T2" fmla="*/ 6 w 9"/>
                  <a:gd name="T3" fmla="*/ 1 h 8"/>
                  <a:gd name="T4" fmla="*/ 1 w 9"/>
                  <a:gd name="T5" fmla="*/ 5 h 8"/>
                  <a:gd name="T6" fmla="*/ 1 w 9"/>
                  <a:gd name="T7" fmla="*/ 7 h 8"/>
                  <a:gd name="T8" fmla="*/ 2 w 9"/>
                  <a:gd name="T9" fmla="*/ 8 h 8"/>
                  <a:gd name="T10" fmla="*/ 3 w 9"/>
                  <a:gd name="T11" fmla="*/ 8 h 8"/>
                  <a:gd name="T12" fmla="*/ 9 w 9"/>
                  <a:gd name="T13" fmla="*/ 2 h 8"/>
                  <a:gd name="T14" fmla="*/ 8 w 9"/>
                  <a:gd name="T15" fmla="*/ 0 h 8"/>
                  <a:gd name="T16" fmla="*/ 7 w 9"/>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8">
                    <a:moveTo>
                      <a:pt x="7" y="0"/>
                    </a:moveTo>
                    <a:cubicBezTo>
                      <a:pt x="7" y="0"/>
                      <a:pt x="6" y="0"/>
                      <a:pt x="6" y="1"/>
                    </a:cubicBezTo>
                    <a:cubicBezTo>
                      <a:pt x="5" y="2"/>
                      <a:pt x="3" y="4"/>
                      <a:pt x="1" y="5"/>
                    </a:cubicBezTo>
                    <a:cubicBezTo>
                      <a:pt x="1" y="5"/>
                      <a:pt x="0" y="6"/>
                      <a:pt x="1" y="7"/>
                    </a:cubicBezTo>
                    <a:cubicBezTo>
                      <a:pt x="1" y="8"/>
                      <a:pt x="2" y="8"/>
                      <a:pt x="2" y="8"/>
                    </a:cubicBezTo>
                    <a:cubicBezTo>
                      <a:pt x="2" y="8"/>
                      <a:pt x="3" y="8"/>
                      <a:pt x="3" y="8"/>
                    </a:cubicBezTo>
                    <a:cubicBezTo>
                      <a:pt x="5" y="7"/>
                      <a:pt x="7" y="5"/>
                      <a:pt x="9" y="2"/>
                    </a:cubicBezTo>
                    <a:cubicBezTo>
                      <a:pt x="9" y="2"/>
                      <a:pt x="9" y="1"/>
                      <a:pt x="8" y="0"/>
                    </a:cubicBezTo>
                    <a:cubicBezTo>
                      <a:pt x="8" y="0"/>
                      <a:pt x="7" y="0"/>
                      <a:pt x="7"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754"/>
              <p:cNvSpPr/>
              <p:nvPr/>
            </p:nvSpPr>
            <p:spPr bwMode="auto">
              <a:xfrm>
                <a:off x="5111" y="3232"/>
                <a:ext cx="17" cy="19"/>
              </a:xfrm>
              <a:custGeom>
                <a:avLst/>
                <a:gdLst>
                  <a:gd name="T0" fmla="*/ 5 w 7"/>
                  <a:gd name="T1" fmla="*/ 0 h 8"/>
                  <a:gd name="T2" fmla="*/ 4 w 7"/>
                  <a:gd name="T3" fmla="*/ 1 h 8"/>
                  <a:gd name="T4" fmla="*/ 1 w 7"/>
                  <a:gd name="T5" fmla="*/ 6 h 8"/>
                  <a:gd name="T6" fmla="*/ 1 w 7"/>
                  <a:gd name="T7" fmla="*/ 8 h 8"/>
                  <a:gd name="T8" fmla="*/ 2 w 7"/>
                  <a:gd name="T9" fmla="*/ 8 h 8"/>
                  <a:gd name="T10" fmla="*/ 3 w 7"/>
                  <a:gd name="T11" fmla="*/ 8 h 8"/>
                  <a:gd name="T12" fmla="*/ 6 w 7"/>
                  <a:gd name="T13" fmla="*/ 3 h 8"/>
                  <a:gd name="T14" fmla="*/ 6 w 7"/>
                  <a:gd name="T15" fmla="*/ 1 h 8"/>
                  <a:gd name="T16" fmla="*/ 5 w 7"/>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8">
                    <a:moveTo>
                      <a:pt x="5" y="0"/>
                    </a:moveTo>
                    <a:cubicBezTo>
                      <a:pt x="5" y="0"/>
                      <a:pt x="4" y="1"/>
                      <a:pt x="4" y="1"/>
                    </a:cubicBezTo>
                    <a:cubicBezTo>
                      <a:pt x="2" y="3"/>
                      <a:pt x="2" y="4"/>
                      <a:pt x="1" y="6"/>
                    </a:cubicBezTo>
                    <a:cubicBezTo>
                      <a:pt x="0" y="7"/>
                      <a:pt x="0" y="8"/>
                      <a:pt x="1" y="8"/>
                    </a:cubicBezTo>
                    <a:cubicBezTo>
                      <a:pt x="1" y="8"/>
                      <a:pt x="2" y="8"/>
                      <a:pt x="2" y="8"/>
                    </a:cubicBezTo>
                    <a:cubicBezTo>
                      <a:pt x="2" y="8"/>
                      <a:pt x="3" y="8"/>
                      <a:pt x="3" y="8"/>
                    </a:cubicBezTo>
                    <a:cubicBezTo>
                      <a:pt x="5" y="6"/>
                      <a:pt x="5" y="5"/>
                      <a:pt x="6" y="3"/>
                    </a:cubicBezTo>
                    <a:cubicBezTo>
                      <a:pt x="7" y="2"/>
                      <a:pt x="7" y="1"/>
                      <a:pt x="6" y="1"/>
                    </a:cubicBezTo>
                    <a:cubicBezTo>
                      <a:pt x="6" y="0"/>
                      <a:pt x="5" y="0"/>
                      <a:pt x="5"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755"/>
              <p:cNvSpPr/>
              <p:nvPr/>
            </p:nvSpPr>
            <p:spPr bwMode="auto">
              <a:xfrm>
                <a:off x="5211" y="3235"/>
                <a:ext cx="19" cy="14"/>
              </a:xfrm>
              <a:custGeom>
                <a:avLst/>
                <a:gdLst>
                  <a:gd name="T0" fmla="*/ 2 w 8"/>
                  <a:gd name="T1" fmla="*/ 0 h 6"/>
                  <a:gd name="T2" fmla="*/ 1 w 8"/>
                  <a:gd name="T3" fmla="*/ 0 h 6"/>
                  <a:gd name="T4" fmla="*/ 1 w 8"/>
                  <a:gd name="T5" fmla="*/ 2 h 6"/>
                  <a:gd name="T6" fmla="*/ 3 w 8"/>
                  <a:gd name="T7" fmla="*/ 5 h 6"/>
                  <a:gd name="T8" fmla="*/ 5 w 8"/>
                  <a:gd name="T9" fmla="*/ 6 h 6"/>
                  <a:gd name="T10" fmla="*/ 6 w 8"/>
                  <a:gd name="T11" fmla="*/ 6 h 6"/>
                  <a:gd name="T12" fmla="*/ 7 w 8"/>
                  <a:gd name="T13" fmla="*/ 5 h 6"/>
                  <a:gd name="T14" fmla="*/ 7 w 8"/>
                  <a:gd name="T15" fmla="*/ 3 h 6"/>
                  <a:gd name="T16" fmla="*/ 5 w 8"/>
                  <a:gd name="T17" fmla="*/ 2 h 6"/>
                  <a:gd name="T18" fmla="*/ 4 w 8"/>
                  <a:gd name="T19" fmla="*/ 0 h 6"/>
                  <a:gd name="T20" fmla="*/ 2 w 8"/>
                  <a:gd name="T21"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6">
                    <a:moveTo>
                      <a:pt x="2" y="0"/>
                    </a:moveTo>
                    <a:cubicBezTo>
                      <a:pt x="2" y="0"/>
                      <a:pt x="2" y="0"/>
                      <a:pt x="1" y="0"/>
                    </a:cubicBezTo>
                    <a:cubicBezTo>
                      <a:pt x="1" y="1"/>
                      <a:pt x="0" y="2"/>
                      <a:pt x="1" y="2"/>
                    </a:cubicBezTo>
                    <a:cubicBezTo>
                      <a:pt x="2" y="3"/>
                      <a:pt x="2" y="4"/>
                      <a:pt x="3" y="5"/>
                    </a:cubicBezTo>
                    <a:cubicBezTo>
                      <a:pt x="3" y="5"/>
                      <a:pt x="4" y="6"/>
                      <a:pt x="5" y="6"/>
                    </a:cubicBezTo>
                    <a:cubicBezTo>
                      <a:pt x="5" y="6"/>
                      <a:pt x="6" y="6"/>
                      <a:pt x="6" y="6"/>
                    </a:cubicBezTo>
                    <a:cubicBezTo>
                      <a:pt x="6" y="6"/>
                      <a:pt x="7" y="6"/>
                      <a:pt x="7" y="5"/>
                    </a:cubicBezTo>
                    <a:cubicBezTo>
                      <a:pt x="8" y="5"/>
                      <a:pt x="7" y="4"/>
                      <a:pt x="7" y="3"/>
                    </a:cubicBezTo>
                    <a:cubicBezTo>
                      <a:pt x="6" y="3"/>
                      <a:pt x="5" y="2"/>
                      <a:pt x="5" y="2"/>
                    </a:cubicBezTo>
                    <a:cubicBezTo>
                      <a:pt x="5" y="2"/>
                      <a:pt x="4" y="1"/>
                      <a:pt x="4" y="0"/>
                    </a:cubicBezTo>
                    <a:cubicBezTo>
                      <a:pt x="3" y="0"/>
                      <a:pt x="3" y="0"/>
                      <a:pt x="2"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756"/>
              <p:cNvSpPr/>
              <p:nvPr/>
            </p:nvSpPr>
            <p:spPr bwMode="auto">
              <a:xfrm>
                <a:off x="5251" y="3197"/>
                <a:ext cx="21" cy="14"/>
              </a:xfrm>
              <a:custGeom>
                <a:avLst/>
                <a:gdLst>
                  <a:gd name="T0" fmla="*/ 2 w 9"/>
                  <a:gd name="T1" fmla="*/ 0 h 6"/>
                  <a:gd name="T2" fmla="*/ 1 w 9"/>
                  <a:gd name="T3" fmla="*/ 0 h 6"/>
                  <a:gd name="T4" fmla="*/ 1 w 9"/>
                  <a:gd name="T5" fmla="*/ 3 h 6"/>
                  <a:gd name="T6" fmla="*/ 4 w 9"/>
                  <a:gd name="T7" fmla="*/ 4 h 6"/>
                  <a:gd name="T8" fmla="*/ 7 w 9"/>
                  <a:gd name="T9" fmla="*/ 6 h 6"/>
                  <a:gd name="T10" fmla="*/ 8 w 9"/>
                  <a:gd name="T11" fmla="*/ 6 h 6"/>
                  <a:gd name="T12" fmla="*/ 9 w 9"/>
                  <a:gd name="T13" fmla="*/ 5 h 6"/>
                  <a:gd name="T14" fmla="*/ 8 w 9"/>
                  <a:gd name="T15" fmla="*/ 3 h 6"/>
                  <a:gd name="T16" fmla="*/ 6 w 9"/>
                  <a:gd name="T17" fmla="*/ 2 h 6"/>
                  <a:gd name="T18" fmla="*/ 3 w 9"/>
                  <a:gd name="T19" fmla="*/ 0 h 6"/>
                  <a:gd name="T20" fmla="*/ 2 w 9"/>
                  <a:gd name="T21"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6">
                    <a:moveTo>
                      <a:pt x="2" y="0"/>
                    </a:moveTo>
                    <a:cubicBezTo>
                      <a:pt x="2" y="0"/>
                      <a:pt x="1" y="0"/>
                      <a:pt x="1" y="0"/>
                    </a:cubicBezTo>
                    <a:cubicBezTo>
                      <a:pt x="0" y="1"/>
                      <a:pt x="1" y="2"/>
                      <a:pt x="1" y="3"/>
                    </a:cubicBezTo>
                    <a:cubicBezTo>
                      <a:pt x="3" y="3"/>
                      <a:pt x="3" y="4"/>
                      <a:pt x="4" y="4"/>
                    </a:cubicBezTo>
                    <a:cubicBezTo>
                      <a:pt x="4" y="5"/>
                      <a:pt x="5" y="5"/>
                      <a:pt x="7" y="6"/>
                    </a:cubicBezTo>
                    <a:cubicBezTo>
                      <a:pt x="7" y="6"/>
                      <a:pt x="7" y="6"/>
                      <a:pt x="8" y="6"/>
                    </a:cubicBezTo>
                    <a:cubicBezTo>
                      <a:pt x="8" y="6"/>
                      <a:pt x="9" y="6"/>
                      <a:pt x="9" y="5"/>
                    </a:cubicBezTo>
                    <a:cubicBezTo>
                      <a:pt x="9" y="5"/>
                      <a:pt x="9" y="4"/>
                      <a:pt x="8" y="3"/>
                    </a:cubicBezTo>
                    <a:cubicBezTo>
                      <a:pt x="7" y="2"/>
                      <a:pt x="6" y="2"/>
                      <a:pt x="6" y="2"/>
                    </a:cubicBezTo>
                    <a:cubicBezTo>
                      <a:pt x="5" y="1"/>
                      <a:pt x="5" y="1"/>
                      <a:pt x="3" y="0"/>
                    </a:cubicBezTo>
                    <a:cubicBezTo>
                      <a:pt x="3" y="0"/>
                      <a:pt x="2" y="0"/>
                      <a:pt x="2"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757"/>
              <p:cNvSpPr/>
              <p:nvPr/>
            </p:nvSpPr>
            <p:spPr bwMode="auto">
              <a:xfrm>
                <a:off x="5059" y="3093"/>
                <a:ext cx="26" cy="16"/>
              </a:xfrm>
              <a:custGeom>
                <a:avLst/>
                <a:gdLst>
                  <a:gd name="T0" fmla="*/ 1 w 11"/>
                  <a:gd name="T1" fmla="*/ 0 h 7"/>
                  <a:gd name="T2" fmla="*/ 0 w 11"/>
                  <a:gd name="T3" fmla="*/ 1 h 7"/>
                  <a:gd name="T4" fmla="*/ 0 w 11"/>
                  <a:gd name="T5" fmla="*/ 3 h 7"/>
                  <a:gd name="T6" fmla="*/ 4 w 11"/>
                  <a:gd name="T7" fmla="*/ 5 h 7"/>
                  <a:gd name="T8" fmla="*/ 8 w 11"/>
                  <a:gd name="T9" fmla="*/ 7 h 7"/>
                  <a:gd name="T10" fmla="*/ 9 w 11"/>
                  <a:gd name="T11" fmla="*/ 7 h 7"/>
                  <a:gd name="T12" fmla="*/ 10 w 11"/>
                  <a:gd name="T13" fmla="*/ 6 h 7"/>
                  <a:gd name="T14" fmla="*/ 10 w 11"/>
                  <a:gd name="T15" fmla="*/ 4 h 7"/>
                  <a:gd name="T16" fmla="*/ 5 w 11"/>
                  <a:gd name="T17" fmla="*/ 2 h 7"/>
                  <a:gd name="T18" fmla="*/ 2 w 11"/>
                  <a:gd name="T19" fmla="*/ 0 h 7"/>
                  <a:gd name="T20" fmla="*/ 1 w 11"/>
                  <a:gd name="T2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7">
                    <a:moveTo>
                      <a:pt x="1" y="0"/>
                    </a:moveTo>
                    <a:cubicBezTo>
                      <a:pt x="1" y="0"/>
                      <a:pt x="0" y="0"/>
                      <a:pt x="0" y="1"/>
                    </a:cubicBezTo>
                    <a:cubicBezTo>
                      <a:pt x="0" y="1"/>
                      <a:pt x="0" y="2"/>
                      <a:pt x="0" y="3"/>
                    </a:cubicBezTo>
                    <a:cubicBezTo>
                      <a:pt x="2" y="4"/>
                      <a:pt x="3" y="4"/>
                      <a:pt x="4" y="5"/>
                    </a:cubicBezTo>
                    <a:cubicBezTo>
                      <a:pt x="5" y="6"/>
                      <a:pt x="7" y="6"/>
                      <a:pt x="8" y="7"/>
                    </a:cubicBezTo>
                    <a:cubicBezTo>
                      <a:pt x="8" y="7"/>
                      <a:pt x="9" y="7"/>
                      <a:pt x="9" y="7"/>
                    </a:cubicBezTo>
                    <a:cubicBezTo>
                      <a:pt x="9" y="7"/>
                      <a:pt x="10" y="7"/>
                      <a:pt x="10" y="6"/>
                    </a:cubicBezTo>
                    <a:cubicBezTo>
                      <a:pt x="11" y="6"/>
                      <a:pt x="11" y="5"/>
                      <a:pt x="10" y="4"/>
                    </a:cubicBezTo>
                    <a:cubicBezTo>
                      <a:pt x="8" y="3"/>
                      <a:pt x="7" y="3"/>
                      <a:pt x="5" y="2"/>
                    </a:cubicBezTo>
                    <a:cubicBezTo>
                      <a:pt x="4" y="1"/>
                      <a:pt x="3" y="1"/>
                      <a:pt x="2" y="0"/>
                    </a:cubicBezTo>
                    <a:cubicBezTo>
                      <a:pt x="2" y="0"/>
                      <a:pt x="2" y="0"/>
                      <a:pt x="1"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758"/>
              <p:cNvSpPr/>
              <p:nvPr/>
            </p:nvSpPr>
            <p:spPr bwMode="auto">
              <a:xfrm>
                <a:off x="5211" y="3040"/>
                <a:ext cx="19" cy="22"/>
              </a:xfrm>
              <a:custGeom>
                <a:avLst/>
                <a:gdLst>
                  <a:gd name="T0" fmla="*/ 6 w 8"/>
                  <a:gd name="T1" fmla="*/ 0 h 9"/>
                  <a:gd name="T2" fmla="*/ 5 w 8"/>
                  <a:gd name="T3" fmla="*/ 1 h 9"/>
                  <a:gd name="T4" fmla="*/ 3 w 8"/>
                  <a:gd name="T5" fmla="*/ 3 h 9"/>
                  <a:gd name="T6" fmla="*/ 0 w 8"/>
                  <a:gd name="T7" fmla="*/ 7 h 9"/>
                  <a:gd name="T8" fmla="*/ 1 w 8"/>
                  <a:gd name="T9" fmla="*/ 9 h 9"/>
                  <a:gd name="T10" fmla="*/ 2 w 8"/>
                  <a:gd name="T11" fmla="*/ 9 h 9"/>
                  <a:gd name="T12" fmla="*/ 3 w 8"/>
                  <a:gd name="T13" fmla="*/ 8 h 9"/>
                  <a:gd name="T14" fmla="*/ 5 w 8"/>
                  <a:gd name="T15" fmla="*/ 6 h 9"/>
                  <a:gd name="T16" fmla="*/ 7 w 8"/>
                  <a:gd name="T17" fmla="*/ 2 h 9"/>
                  <a:gd name="T18" fmla="*/ 7 w 8"/>
                  <a:gd name="T19" fmla="*/ 0 h 9"/>
                  <a:gd name="T20" fmla="*/ 6 w 8"/>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9">
                    <a:moveTo>
                      <a:pt x="6" y="0"/>
                    </a:moveTo>
                    <a:cubicBezTo>
                      <a:pt x="5" y="0"/>
                      <a:pt x="5" y="0"/>
                      <a:pt x="5" y="1"/>
                    </a:cubicBezTo>
                    <a:cubicBezTo>
                      <a:pt x="4" y="2"/>
                      <a:pt x="3" y="3"/>
                      <a:pt x="3" y="3"/>
                    </a:cubicBezTo>
                    <a:cubicBezTo>
                      <a:pt x="2" y="4"/>
                      <a:pt x="1" y="5"/>
                      <a:pt x="0" y="7"/>
                    </a:cubicBezTo>
                    <a:cubicBezTo>
                      <a:pt x="0" y="7"/>
                      <a:pt x="0" y="8"/>
                      <a:pt x="1" y="9"/>
                    </a:cubicBezTo>
                    <a:cubicBezTo>
                      <a:pt x="1" y="9"/>
                      <a:pt x="1" y="9"/>
                      <a:pt x="2" y="9"/>
                    </a:cubicBezTo>
                    <a:cubicBezTo>
                      <a:pt x="2" y="9"/>
                      <a:pt x="3" y="9"/>
                      <a:pt x="3" y="8"/>
                    </a:cubicBezTo>
                    <a:cubicBezTo>
                      <a:pt x="4" y="7"/>
                      <a:pt x="4" y="6"/>
                      <a:pt x="5" y="6"/>
                    </a:cubicBezTo>
                    <a:cubicBezTo>
                      <a:pt x="6" y="5"/>
                      <a:pt x="6" y="4"/>
                      <a:pt x="7" y="2"/>
                    </a:cubicBezTo>
                    <a:cubicBezTo>
                      <a:pt x="8" y="2"/>
                      <a:pt x="8" y="1"/>
                      <a:pt x="7" y="0"/>
                    </a:cubicBezTo>
                    <a:cubicBezTo>
                      <a:pt x="7" y="0"/>
                      <a:pt x="6" y="0"/>
                      <a:pt x="6"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759"/>
              <p:cNvSpPr/>
              <p:nvPr/>
            </p:nvSpPr>
            <p:spPr bwMode="auto">
              <a:xfrm>
                <a:off x="5251" y="3071"/>
                <a:ext cx="19" cy="19"/>
              </a:xfrm>
              <a:custGeom>
                <a:avLst/>
                <a:gdLst>
                  <a:gd name="T0" fmla="*/ 7 w 8"/>
                  <a:gd name="T1" fmla="*/ 0 h 8"/>
                  <a:gd name="T2" fmla="*/ 5 w 8"/>
                  <a:gd name="T3" fmla="*/ 1 h 8"/>
                  <a:gd name="T4" fmla="*/ 2 w 8"/>
                  <a:gd name="T5" fmla="*/ 5 h 8"/>
                  <a:gd name="T6" fmla="*/ 1 w 8"/>
                  <a:gd name="T7" fmla="*/ 7 h 8"/>
                  <a:gd name="T8" fmla="*/ 2 w 8"/>
                  <a:gd name="T9" fmla="*/ 8 h 8"/>
                  <a:gd name="T10" fmla="*/ 3 w 8"/>
                  <a:gd name="T11" fmla="*/ 8 h 8"/>
                  <a:gd name="T12" fmla="*/ 8 w 8"/>
                  <a:gd name="T13" fmla="*/ 3 h 8"/>
                  <a:gd name="T14" fmla="*/ 7 w 8"/>
                  <a:gd name="T15" fmla="*/ 1 h 8"/>
                  <a:gd name="T16" fmla="*/ 7 w 8"/>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7" y="0"/>
                    </a:moveTo>
                    <a:cubicBezTo>
                      <a:pt x="6" y="0"/>
                      <a:pt x="5" y="1"/>
                      <a:pt x="5" y="1"/>
                    </a:cubicBezTo>
                    <a:cubicBezTo>
                      <a:pt x="4" y="3"/>
                      <a:pt x="3" y="4"/>
                      <a:pt x="2" y="5"/>
                    </a:cubicBezTo>
                    <a:cubicBezTo>
                      <a:pt x="1" y="5"/>
                      <a:pt x="0" y="6"/>
                      <a:pt x="1" y="7"/>
                    </a:cubicBezTo>
                    <a:cubicBezTo>
                      <a:pt x="1" y="8"/>
                      <a:pt x="2" y="8"/>
                      <a:pt x="2" y="8"/>
                    </a:cubicBezTo>
                    <a:cubicBezTo>
                      <a:pt x="3" y="8"/>
                      <a:pt x="3" y="8"/>
                      <a:pt x="3" y="8"/>
                    </a:cubicBezTo>
                    <a:cubicBezTo>
                      <a:pt x="5" y="6"/>
                      <a:pt x="7" y="5"/>
                      <a:pt x="8" y="3"/>
                    </a:cubicBezTo>
                    <a:cubicBezTo>
                      <a:pt x="8" y="2"/>
                      <a:pt x="8" y="1"/>
                      <a:pt x="7" y="1"/>
                    </a:cubicBezTo>
                    <a:cubicBezTo>
                      <a:pt x="7" y="0"/>
                      <a:pt x="7" y="0"/>
                      <a:pt x="7"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760"/>
              <p:cNvSpPr>
                <a:spLocks noEditPoints="1"/>
              </p:cNvSpPr>
              <p:nvPr/>
            </p:nvSpPr>
            <p:spPr bwMode="auto">
              <a:xfrm>
                <a:off x="5100" y="3057"/>
                <a:ext cx="158" cy="116"/>
              </a:xfrm>
              <a:custGeom>
                <a:avLst/>
                <a:gdLst>
                  <a:gd name="T0" fmla="*/ 30 w 67"/>
                  <a:gd name="T1" fmla="*/ 43 h 49"/>
                  <a:gd name="T2" fmla="*/ 27 w 67"/>
                  <a:gd name="T3" fmla="*/ 41 h 49"/>
                  <a:gd name="T4" fmla="*/ 30 w 67"/>
                  <a:gd name="T5" fmla="*/ 37 h 49"/>
                  <a:gd name="T6" fmla="*/ 30 w 67"/>
                  <a:gd name="T7" fmla="*/ 37 h 49"/>
                  <a:gd name="T8" fmla="*/ 33 w 67"/>
                  <a:gd name="T9" fmla="*/ 39 h 49"/>
                  <a:gd name="T10" fmla="*/ 32 w 67"/>
                  <a:gd name="T11" fmla="*/ 42 h 49"/>
                  <a:gd name="T12" fmla="*/ 30 w 67"/>
                  <a:gd name="T13" fmla="*/ 43 h 49"/>
                  <a:gd name="T14" fmla="*/ 4 w 67"/>
                  <a:gd name="T15" fmla="*/ 0 h 49"/>
                  <a:gd name="T16" fmla="*/ 3 w 67"/>
                  <a:gd name="T17" fmla="*/ 0 h 49"/>
                  <a:gd name="T18" fmla="*/ 6 w 67"/>
                  <a:gd name="T19" fmla="*/ 11 h 49"/>
                  <a:gd name="T20" fmla="*/ 28 w 67"/>
                  <a:gd name="T21" fmla="*/ 48 h 49"/>
                  <a:gd name="T22" fmla="*/ 29 w 67"/>
                  <a:gd name="T23" fmla="*/ 49 h 49"/>
                  <a:gd name="T24" fmla="*/ 65 w 67"/>
                  <a:gd name="T25" fmla="*/ 25 h 49"/>
                  <a:gd name="T26" fmla="*/ 60 w 67"/>
                  <a:gd name="T27" fmla="*/ 19 h 49"/>
                  <a:gd name="T28" fmla="*/ 32 w 67"/>
                  <a:gd name="T29" fmla="*/ 34 h 49"/>
                  <a:gd name="T30" fmla="*/ 11 w 67"/>
                  <a:gd name="T31" fmla="*/ 6 h 49"/>
                  <a:gd name="T32" fmla="*/ 4 w 67"/>
                  <a:gd name="T33"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7" h="49">
                    <a:moveTo>
                      <a:pt x="30" y="43"/>
                    </a:moveTo>
                    <a:cubicBezTo>
                      <a:pt x="29" y="43"/>
                      <a:pt x="28" y="43"/>
                      <a:pt x="27" y="41"/>
                    </a:cubicBezTo>
                    <a:cubicBezTo>
                      <a:pt x="26" y="40"/>
                      <a:pt x="28" y="37"/>
                      <a:pt x="30" y="37"/>
                    </a:cubicBezTo>
                    <a:cubicBezTo>
                      <a:pt x="30" y="37"/>
                      <a:pt x="30" y="37"/>
                      <a:pt x="30" y="37"/>
                    </a:cubicBezTo>
                    <a:cubicBezTo>
                      <a:pt x="31" y="37"/>
                      <a:pt x="33" y="38"/>
                      <a:pt x="33" y="39"/>
                    </a:cubicBezTo>
                    <a:cubicBezTo>
                      <a:pt x="34" y="40"/>
                      <a:pt x="33" y="42"/>
                      <a:pt x="32" y="42"/>
                    </a:cubicBezTo>
                    <a:cubicBezTo>
                      <a:pt x="32" y="43"/>
                      <a:pt x="31" y="43"/>
                      <a:pt x="30" y="43"/>
                    </a:cubicBezTo>
                    <a:moveTo>
                      <a:pt x="4" y="0"/>
                    </a:moveTo>
                    <a:cubicBezTo>
                      <a:pt x="4" y="0"/>
                      <a:pt x="3" y="0"/>
                      <a:pt x="3" y="0"/>
                    </a:cubicBezTo>
                    <a:cubicBezTo>
                      <a:pt x="0" y="2"/>
                      <a:pt x="6" y="11"/>
                      <a:pt x="6" y="11"/>
                    </a:cubicBezTo>
                    <a:cubicBezTo>
                      <a:pt x="13" y="23"/>
                      <a:pt x="24" y="45"/>
                      <a:pt x="28" y="48"/>
                    </a:cubicBezTo>
                    <a:cubicBezTo>
                      <a:pt x="28" y="48"/>
                      <a:pt x="29" y="49"/>
                      <a:pt x="29" y="49"/>
                    </a:cubicBezTo>
                    <a:cubicBezTo>
                      <a:pt x="35" y="49"/>
                      <a:pt x="65" y="25"/>
                      <a:pt x="65" y="25"/>
                    </a:cubicBezTo>
                    <a:cubicBezTo>
                      <a:pt x="67" y="20"/>
                      <a:pt x="62" y="19"/>
                      <a:pt x="60" y="19"/>
                    </a:cubicBezTo>
                    <a:cubicBezTo>
                      <a:pt x="60" y="19"/>
                      <a:pt x="37" y="32"/>
                      <a:pt x="32" y="34"/>
                    </a:cubicBezTo>
                    <a:cubicBezTo>
                      <a:pt x="28" y="32"/>
                      <a:pt x="17" y="14"/>
                      <a:pt x="11" y="6"/>
                    </a:cubicBezTo>
                    <a:cubicBezTo>
                      <a:pt x="11" y="6"/>
                      <a:pt x="6" y="0"/>
                      <a:pt x="4"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761"/>
              <p:cNvSpPr>
                <a:spLocks noEditPoints="1"/>
              </p:cNvSpPr>
              <p:nvPr/>
            </p:nvSpPr>
            <p:spPr bwMode="auto">
              <a:xfrm>
                <a:off x="4716" y="1367"/>
                <a:ext cx="440" cy="450"/>
              </a:xfrm>
              <a:custGeom>
                <a:avLst/>
                <a:gdLst>
                  <a:gd name="T0" fmla="*/ 124 w 186"/>
                  <a:gd name="T1" fmla="*/ 174 h 190"/>
                  <a:gd name="T2" fmla="*/ 90 w 186"/>
                  <a:gd name="T3" fmla="*/ 167 h 190"/>
                  <a:gd name="T4" fmla="*/ 102 w 186"/>
                  <a:gd name="T5" fmla="*/ 167 h 190"/>
                  <a:gd name="T6" fmla="*/ 69 w 186"/>
                  <a:gd name="T7" fmla="*/ 184 h 190"/>
                  <a:gd name="T8" fmla="*/ 105 w 186"/>
                  <a:gd name="T9" fmla="*/ 185 h 190"/>
                  <a:gd name="T10" fmla="*/ 120 w 186"/>
                  <a:gd name="T11" fmla="*/ 172 h 190"/>
                  <a:gd name="T12" fmla="*/ 120 w 186"/>
                  <a:gd name="T13" fmla="*/ 173 h 190"/>
                  <a:gd name="T14" fmla="*/ 46 w 186"/>
                  <a:gd name="T15" fmla="*/ 175 h 190"/>
                  <a:gd name="T16" fmla="*/ 141 w 186"/>
                  <a:gd name="T17" fmla="*/ 156 h 190"/>
                  <a:gd name="T18" fmla="*/ 36 w 186"/>
                  <a:gd name="T19" fmla="*/ 169 h 190"/>
                  <a:gd name="T20" fmla="*/ 118 w 186"/>
                  <a:gd name="T21" fmla="*/ 162 h 190"/>
                  <a:gd name="T22" fmla="*/ 123 w 186"/>
                  <a:gd name="T23" fmla="*/ 154 h 190"/>
                  <a:gd name="T24" fmla="*/ 34 w 186"/>
                  <a:gd name="T25" fmla="*/ 149 h 190"/>
                  <a:gd name="T26" fmla="*/ 151 w 186"/>
                  <a:gd name="T27" fmla="*/ 167 h 190"/>
                  <a:gd name="T28" fmla="*/ 18 w 186"/>
                  <a:gd name="T29" fmla="*/ 149 h 190"/>
                  <a:gd name="T30" fmla="*/ 16 w 186"/>
                  <a:gd name="T31" fmla="*/ 145 h 190"/>
                  <a:gd name="T32" fmla="*/ 161 w 186"/>
                  <a:gd name="T33" fmla="*/ 157 h 190"/>
                  <a:gd name="T34" fmla="*/ 10 w 186"/>
                  <a:gd name="T35" fmla="*/ 134 h 190"/>
                  <a:gd name="T36" fmla="*/ 110 w 186"/>
                  <a:gd name="T37" fmla="*/ 128 h 190"/>
                  <a:gd name="T38" fmla="*/ 170 w 186"/>
                  <a:gd name="T39" fmla="*/ 124 h 190"/>
                  <a:gd name="T40" fmla="*/ 102 w 186"/>
                  <a:gd name="T41" fmla="*/ 121 h 190"/>
                  <a:gd name="T42" fmla="*/ 162 w 186"/>
                  <a:gd name="T43" fmla="*/ 115 h 190"/>
                  <a:gd name="T44" fmla="*/ 156 w 186"/>
                  <a:gd name="T45" fmla="*/ 118 h 190"/>
                  <a:gd name="T46" fmla="*/ 6 w 186"/>
                  <a:gd name="T47" fmla="*/ 117 h 190"/>
                  <a:gd name="T48" fmla="*/ 133 w 186"/>
                  <a:gd name="T49" fmla="*/ 109 h 190"/>
                  <a:gd name="T50" fmla="*/ 177 w 186"/>
                  <a:gd name="T51" fmla="*/ 135 h 190"/>
                  <a:gd name="T52" fmla="*/ 99 w 186"/>
                  <a:gd name="T53" fmla="*/ 107 h 190"/>
                  <a:gd name="T54" fmla="*/ 129 w 186"/>
                  <a:gd name="T55" fmla="*/ 157 h 190"/>
                  <a:gd name="T56" fmla="*/ 106 w 186"/>
                  <a:gd name="T57" fmla="*/ 101 h 190"/>
                  <a:gd name="T58" fmla="*/ 168 w 186"/>
                  <a:gd name="T59" fmla="*/ 128 h 190"/>
                  <a:gd name="T60" fmla="*/ 110 w 186"/>
                  <a:gd name="T61" fmla="*/ 98 h 190"/>
                  <a:gd name="T62" fmla="*/ 97 w 186"/>
                  <a:gd name="T63" fmla="*/ 92 h 190"/>
                  <a:gd name="T64" fmla="*/ 103 w 186"/>
                  <a:gd name="T65" fmla="*/ 88 h 190"/>
                  <a:gd name="T66" fmla="*/ 107 w 186"/>
                  <a:gd name="T67" fmla="*/ 86 h 190"/>
                  <a:gd name="T68" fmla="*/ 123 w 186"/>
                  <a:gd name="T69" fmla="*/ 85 h 190"/>
                  <a:gd name="T70" fmla="*/ 151 w 186"/>
                  <a:gd name="T71" fmla="*/ 107 h 190"/>
                  <a:gd name="T72" fmla="*/ 111 w 186"/>
                  <a:gd name="T73" fmla="*/ 93 h 190"/>
                  <a:gd name="T74" fmla="*/ 123 w 186"/>
                  <a:gd name="T75" fmla="*/ 69 h 190"/>
                  <a:gd name="T76" fmla="*/ 138 w 186"/>
                  <a:gd name="T77" fmla="*/ 60 h 190"/>
                  <a:gd name="T78" fmla="*/ 137 w 186"/>
                  <a:gd name="T79" fmla="*/ 72 h 190"/>
                  <a:gd name="T80" fmla="*/ 168 w 186"/>
                  <a:gd name="T81" fmla="*/ 58 h 190"/>
                  <a:gd name="T82" fmla="*/ 160 w 186"/>
                  <a:gd name="T83" fmla="*/ 62 h 190"/>
                  <a:gd name="T84" fmla="*/ 18 w 186"/>
                  <a:gd name="T85" fmla="*/ 48 h 190"/>
                  <a:gd name="T86" fmla="*/ 95 w 186"/>
                  <a:gd name="T87" fmla="*/ 114 h 190"/>
                  <a:gd name="T88" fmla="*/ 110 w 186"/>
                  <a:gd name="T89" fmla="*/ 162 h 190"/>
                  <a:gd name="T90" fmla="*/ 70 w 186"/>
                  <a:gd name="T91" fmla="*/ 160 h 190"/>
                  <a:gd name="T92" fmla="*/ 117 w 186"/>
                  <a:gd name="T93" fmla="*/ 5 h 190"/>
                  <a:gd name="T94" fmla="*/ 99 w 186"/>
                  <a:gd name="T95" fmla="*/ 78 h 190"/>
                  <a:gd name="T96" fmla="*/ 93 w 186"/>
                  <a:gd name="T97" fmla="*/ 91 h 190"/>
                  <a:gd name="T98" fmla="*/ 94 w 186"/>
                  <a:gd name="T99" fmla="*/ 8 h 190"/>
                  <a:gd name="T100" fmla="*/ 92 w 186"/>
                  <a:gd name="T101" fmla="*/ 6 h 190"/>
                  <a:gd name="T102" fmla="*/ 3 w 186"/>
                  <a:gd name="T103" fmla="*/ 126 h 190"/>
                  <a:gd name="T104" fmla="*/ 16 w 186"/>
                  <a:gd name="T105" fmla="*/ 152 h 190"/>
                  <a:gd name="T106" fmla="*/ 48 w 186"/>
                  <a:gd name="T107" fmla="*/ 181 h 190"/>
                  <a:gd name="T108" fmla="*/ 70 w 186"/>
                  <a:gd name="T109" fmla="*/ 190 h 190"/>
                  <a:gd name="T110" fmla="*/ 89 w 186"/>
                  <a:gd name="T111" fmla="*/ 190 h 190"/>
                  <a:gd name="T112" fmla="*/ 116 w 186"/>
                  <a:gd name="T113" fmla="*/ 184 h 190"/>
                  <a:gd name="T114" fmla="*/ 125 w 186"/>
                  <a:gd name="T115" fmla="*/ 184 h 190"/>
                  <a:gd name="T116" fmla="*/ 147 w 186"/>
                  <a:gd name="T117" fmla="*/ 174 h 190"/>
                  <a:gd name="T118" fmla="*/ 173 w 186"/>
                  <a:gd name="T119" fmla="*/ 139 h 190"/>
                  <a:gd name="T120" fmla="*/ 180 w 186"/>
                  <a:gd name="T121" fmla="*/ 62 h 190"/>
                  <a:gd name="T122" fmla="*/ 179 w 186"/>
                  <a:gd name="T123" fmla="*/ 37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6" h="190">
                    <a:moveTo>
                      <a:pt x="112" y="184"/>
                    </a:moveTo>
                    <a:cubicBezTo>
                      <a:pt x="112" y="183"/>
                      <a:pt x="112" y="183"/>
                      <a:pt x="112" y="182"/>
                    </a:cubicBezTo>
                    <a:cubicBezTo>
                      <a:pt x="112" y="183"/>
                      <a:pt x="112" y="183"/>
                      <a:pt x="112" y="183"/>
                    </a:cubicBezTo>
                    <a:cubicBezTo>
                      <a:pt x="112" y="184"/>
                      <a:pt x="112" y="184"/>
                      <a:pt x="112" y="184"/>
                    </a:cubicBezTo>
                    <a:cubicBezTo>
                      <a:pt x="112" y="184"/>
                      <a:pt x="112" y="184"/>
                      <a:pt x="112" y="184"/>
                    </a:cubicBezTo>
                    <a:moveTo>
                      <a:pt x="124" y="178"/>
                    </a:moveTo>
                    <a:cubicBezTo>
                      <a:pt x="124" y="177"/>
                      <a:pt x="123" y="177"/>
                      <a:pt x="123" y="176"/>
                    </a:cubicBezTo>
                    <a:cubicBezTo>
                      <a:pt x="123" y="175"/>
                      <a:pt x="124" y="175"/>
                      <a:pt x="124" y="174"/>
                    </a:cubicBezTo>
                    <a:cubicBezTo>
                      <a:pt x="124" y="175"/>
                      <a:pt x="124" y="176"/>
                      <a:pt x="124" y="178"/>
                    </a:cubicBezTo>
                    <a:moveTo>
                      <a:pt x="91" y="167"/>
                    </a:moveTo>
                    <a:cubicBezTo>
                      <a:pt x="92" y="167"/>
                      <a:pt x="92" y="167"/>
                      <a:pt x="92" y="167"/>
                    </a:cubicBezTo>
                    <a:cubicBezTo>
                      <a:pt x="94" y="167"/>
                      <a:pt x="96" y="167"/>
                      <a:pt x="98" y="167"/>
                    </a:cubicBezTo>
                    <a:cubicBezTo>
                      <a:pt x="95" y="173"/>
                      <a:pt x="92" y="180"/>
                      <a:pt x="90" y="186"/>
                    </a:cubicBezTo>
                    <a:cubicBezTo>
                      <a:pt x="89" y="186"/>
                      <a:pt x="89" y="186"/>
                      <a:pt x="89" y="186"/>
                    </a:cubicBezTo>
                    <a:cubicBezTo>
                      <a:pt x="87" y="186"/>
                      <a:pt x="85" y="186"/>
                      <a:pt x="83" y="186"/>
                    </a:cubicBezTo>
                    <a:cubicBezTo>
                      <a:pt x="86" y="179"/>
                      <a:pt x="88" y="173"/>
                      <a:pt x="90" y="167"/>
                    </a:cubicBezTo>
                    <a:cubicBezTo>
                      <a:pt x="91" y="167"/>
                      <a:pt x="91" y="167"/>
                      <a:pt x="91" y="167"/>
                    </a:cubicBezTo>
                    <a:moveTo>
                      <a:pt x="79" y="185"/>
                    </a:moveTo>
                    <a:cubicBezTo>
                      <a:pt x="77" y="185"/>
                      <a:pt x="75" y="185"/>
                      <a:pt x="73" y="184"/>
                    </a:cubicBezTo>
                    <a:cubicBezTo>
                      <a:pt x="75" y="178"/>
                      <a:pt x="77" y="172"/>
                      <a:pt x="80" y="167"/>
                    </a:cubicBezTo>
                    <a:cubicBezTo>
                      <a:pt x="82" y="167"/>
                      <a:pt x="84" y="167"/>
                      <a:pt x="86" y="167"/>
                    </a:cubicBezTo>
                    <a:cubicBezTo>
                      <a:pt x="84" y="173"/>
                      <a:pt x="81" y="179"/>
                      <a:pt x="79" y="185"/>
                    </a:cubicBezTo>
                    <a:moveTo>
                      <a:pt x="94" y="186"/>
                    </a:moveTo>
                    <a:cubicBezTo>
                      <a:pt x="97" y="179"/>
                      <a:pt x="100" y="173"/>
                      <a:pt x="102" y="167"/>
                    </a:cubicBezTo>
                    <a:cubicBezTo>
                      <a:pt x="104" y="166"/>
                      <a:pt x="106" y="166"/>
                      <a:pt x="108" y="166"/>
                    </a:cubicBezTo>
                    <a:cubicBezTo>
                      <a:pt x="106" y="172"/>
                      <a:pt x="103" y="179"/>
                      <a:pt x="101" y="185"/>
                    </a:cubicBezTo>
                    <a:cubicBezTo>
                      <a:pt x="98" y="185"/>
                      <a:pt x="96" y="186"/>
                      <a:pt x="94" y="186"/>
                    </a:cubicBezTo>
                    <a:moveTo>
                      <a:pt x="69" y="184"/>
                    </a:moveTo>
                    <a:cubicBezTo>
                      <a:pt x="67" y="183"/>
                      <a:pt x="65" y="183"/>
                      <a:pt x="62" y="182"/>
                    </a:cubicBezTo>
                    <a:cubicBezTo>
                      <a:pt x="65" y="176"/>
                      <a:pt x="67" y="170"/>
                      <a:pt x="70" y="165"/>
                    </a:cubicBezTo>
                    <a:cubicBezTo>
                      <a:pt x="72" y="165"/>
                      <a:pt x="74" y="166"/>
                      <a:pt x="76" y="166"/>
                    </a:cubicBezTo>
                    <a:cubicBezTo>
                      <a:pt x="73" y="172"/>
                      <a:pt x="71" y="178"/>
                      <a:pt x="69" y="184"/>
                    </a:cubicBezTo>
                    <a:moveTo>
                      <a:pt x="105" y="185"/>
                    </a:moveTo>
                    <a:cubicBezTo>
                      <a:pt x="107" y="178"/>
                      <a:pt x="110" y="172"/>
                      <a:pt x="113" y="165"/>
                    </a:cubicBezTo>
                    <a:cubicBezTo>
                      <a:pt x="113" y="165"/>
                      <a:pt x="114" y="165"/>
                      <a:pt x="114" y="165"/>
                    </a:cubicBezTo>
                    <a:cubicBezTo>
                      <a:pt x="114" y="165"/>
                      <a:pt x="114" y="165"/>
                      <a:pt x="114" y="165"/>
                    </a:cubicBezTo>
                    <a:cubicBezTo>
                      <a:pt x="114" y="167"/>
                      <a:pt x="114" y="169"/>
                      <a:pt x="114" y="170"/>
                    </a:cubicBezTo>
                    <a:cubicBezTo>
                      <a:pt x="113" y="171"/>
                      <a:pt x="113" y="171"/>
                      <a:pt x="113" y="171"/>
                    </a:cubicBezTo>
                    <a:cubicBezTo>
                      <a:pt x="111" y="176"/>
                      <a:pt x="109" y="180"/>
                      <a:pt x="107" y="184"/>
                    </a:cubicBezTo>
                    <a:cubicBezTo>
                      <a:pt x="106" y="185"/>
                      <a:pt x="106" y="185"/>
                      <a:pt x="105" y="185"/>
                    </a:cubicBezTo>
                    <a:moveTo>
                      <a:pt x="59" y="181"/>
                    </a:moveTo>
                    <a:cubicBezTo>
                      <a:pt x="55" y="180"/>
                      <a:pt x="52" y="178"/>
                      <a:pt x="50" y="177"/>
                    </a:cubicBezTo>
                    <a:cubicBezTo>
                      <a:pt x="50" y="176"/>
                      <a:pt x="50" y="176"/>
                      <a:pt x="50" y="176"/>
                    </a:cubicBezTo>
                    <a:cubicBezTo>
                      <a:pt x="53" y="171"/>
                      <a:pt x="55" y="166"/>
                      <a:pt x="58" y="161"/>
                    </a:cubicBezTo>
                    <a:cubicBezTo>
                      <a:pt x="61" y="162"/>
                      <a:pt x="64" y="163"/>
                      <a:pt x="66" y="164"/>
                    </a:cubicBezTo>
                    <a:cubicBezTo>
                      <a:pt x="63" y="169"/>
                      <a:pt x="61" y="175"/>
                      <a:pt x="59" y="181"/>
                    </a:cubicBezTo>
                    <a:moveTo>
                      <a:pt x="120" y="173"/>
                    </a:moveTo>
                    <a:cubicBezTo>
                      <a:pt x="120" y="172"/>
                      <a:pt x="120" y="172"/>
                      <a:pt x="120" y="172"/>
                    </a:cubicBezTo>
                    <a:cubicBezTo>
                      <a:pt x="120" y="171"/>
                      <a:pt x="120" y="171"/>
                      <a:pt x="120" y="171"/>
                    </a:cubicBezTo>
                    <a:cubicBezTo>
                      <a:pt x="121" y="168"/>
                      <a:pt x="122" y="165"/>
                      <a:pt x="123" y="162"/>
                    </a:cubicBezTo>
                    <a:cubicBezTo>
                      <a:pt x="124" y="161"/>
                      <a:pt x="125" y="160"/>
                      <a:pt x="126" y="159"/>
                    </a:cubicBezTo>
                    <a:cubicBezTo>
                      <a:pt x="126" y="159"/>
                      <a:pt x="126" y="159"/>
                      <a:pt x="126" y="159"/>
                    </a:cubicBezTo>
                    <a:cubicBezTo>
                      <a:pt x="126" y="159"/>
                      <a:pt x="126" y="159"/>
                      <a:pt x="126" y="159"/>
                    </a:cubicBezTo>
                    <a:cubicBezTo>
                      <a:pt x="126" y="160"/>
                      <a:pt x="125" y="162"/>
                      <a:pt x="125" y="165"/>
                    </a:cubicBezTo>
                    <a:cubicBezTo>
                      <a:pt x="125" y="165"/>
                      <a:pt x="124" y="165"/>
                      <a:pt x="124" y="166"/>
                    </a:cubicBezTo>
                    <a:cubicBezTo>
                      <a:pt x="123" y="168"/>
                      <a:pt x="122" y="170"/>
                      <a:pt x="120" y="173"/>
                    </a:cubicBezTo>
                    <a:moveTo>
                      <a:pt x="128" y="179"/>
                    </a:moveTo>
                    <a:cubicBezTo>
                      <a:pt x="128" y="177"/>
                      <a:pt x="128" y="174"/>
                      <a:pt x="129" y="171"/>
                    </a:cubicBezTo>
                    <a:cubicBezTo>
                      <a:pt x="129" y="167"/>
                      <a:pt x="129" y="164"/>
                      <a:pt x="129" y="161"/>
                    </a:cubicBezTo>
                    <a:cubicBezTo>
                      <a:pt x="132" y="160"/>
                      <a:pt x="134" y="160"/>
                      <a:pt x="136" y="159"/>
                    </a:cubicBezTo>
                    <a:cubicBezTo>
                      <a:pt x="134" y="165"/>
                      <a:pt x="132" y="172"/>
                      <a:pt x="130" y="178"/>
                    </a:cubicBezTo>
                    <a:cubicBezTo>
                      <a:pt x="130" y="179"/>
                      <a:pt x="130" y="179"/>
                      <a:pt x="130" y="179"/>
                    </a:cubicBezTo>
                    <a:cubicBezTo>
                      <a:pt x="129" y="179"/>
                      <a:pt x="128" y="179"/>
                      <a:pt x="128" y="179"/>
                    </a:cubicBezTo>
                    <a:moveTo>
                      <a:pt x="46" y="175"/>
                    </a:moveTo>
                    <a:cubicBezTo>
                      <a:pt x="44" y="174"/>
                      <a:pt x="42" y="172"/>
                      <a:pt x="40" y="171"/>
                    </a:cubicBezTo>
                    <a:cubicBezTo>
                      <a:pt x="42" y="166"/>
                      <a:pt x="44" y="161"/>
                      <a:pt x="47" y="157"/>
                    </a:cubicBezTo>
                    <a:cubicBezTo>
                      <a:pt x="50" y="158"/>
                      <a:pt x="52" y="159"/>
                      <a:pt x="54" y="160"/>
                    </a:cubicBezTo>
                    <a:cubicBezTo>
                      <a:pt x="52" y="165"/>
                      <a:pt x="49" y="170"/>
                      <a:pt x="47" y="174"/>
                    </a:cubicBezTo>
                    <a:cubicBezTo>
                      <a:pt x="46" y="175"/>
                      <a:pt x="46" y="175"/>
                      <a:pt x="46" y="175"/>
                    </a:cubicBezTo>
                    <a:moveTo>
                      <a:pt x="134" y="177"/>
                    </a:moveTo>
                    <a:cubicBezTo>
                      <a:pt x="136" y="170"/>
                      <a:pt x="138" y="163"/>
                      <a:pt x="141" y="157"/>
                    </a:cubicBezTo>
                    <a:cubicBezTo>
                      <a:pt x="141" y="156"/>
                      <a:pt x="141" y="156"/>
                      <a:pt x="141" y="156"/>
                    </a:cubicBezTo>
                    <a:cubicBezTo>
                      <a:pt x="141" y="156"/>
                      <a:pt x="142" y="156"/>
                      <a:pt x="143" y="155"/>
                    </a:cubicBezTo>
                    <a:cubicBezTo>
                      <a:pt x="141" y="162"/>
                      <a:pt x="139" y="169"/>
                      <a:pt x="137" y="175"/>
                    </a:cubicBezTo>
                    <a:cubicBezTo>
                      <a:pt x="136" y="176"/>
                      <a:pt x="135" y="176"/>
                      <a:pt x="134" y="177"/>
                    </a:cubicBezTo>
                    <a:moveTo>
                      <a:pt x="36" y="169"/>
                    </a:moveTo>
                    <a:cubicBezTo>
                      <a:pt x="35" y="167"/>
                      <a:pt x="33" y="166"/>
                      <a:pt x="31" y="164"/>
                    </a:cubicBezTo>
                    <a:cubicBezTo>
                      <a:pt x="33" y="160"/>
                      <a:pt x="35" y="156"/>
                      <a:pt x="38" y="152"/>
                    </a:cubicBezTo>
                    <a:cubicBezTo>
                      <a:pt x="40" y="153"/>
                      <a:pt x="42" y="154"/>
                      <a:pt x="44" y="155"/>
                    </a:cubicBezTo>
                    <a:cubicBezTo>
                      <a:pt x="41" y="159"/>
                      <a:pt x="38" y="164"/>
                      <a:pt x="36" y="169"/>
                    </a:cubicBezTo>
                    <a:moveTo>
                      <a:pt x="142" y="173"/>
                    </a:moveTo>
                    <a:cubicBezTo>
                      <a:pt x="144" y="166"/>
                      <a:pt x="146" y="159"/>
                      <a:pt x="148" y="153"/>
                    </a:cubicBezTo>
                    <a:cubicBezTo>
                      <a:pt x="148" y="152"/>
                      <a:pt x="148" y="152"/>
                      <a:pt x="148" y="152"/>
                    </a:cubicBezTo>
                    <a:cubicBezTo>
                      <a:pt x="149" y="152"/>
                      <a:pt x="150" y="151"/>
                      <a:pt x="152" y="150"/>
                    </a:cubicBezTo>
                    <a:cubicBezTo>
                      <a:pt x="150" y="157"/>
                      <a:pt x="148" y="164"/>
                      <a:pt x="145" y="171"/>
                    </a:cubicBezTo>
                    <a:cubicBezTo>
                      <a:pt x="144" y="171"/>
                      <a:pt x="143" y="172"/>
                      <a:pt x="142" y="173"/>
                    </a:cubicBezTo>
                    <a:moveTo>
                      <a:pt x="118" y="165"/>
                    </a:moveTo>
                    <a:cubicBezTo>
                      <a:pt x="118" y="164"/>
                      <a:pt x="118" y="163"/>
                      <a:pt x="118" y="162"/>
                    </a:cubicBezTo>
                    <a:cubicBezTo>
                      <a:pt x="118" y="161"/>
                      <a:pt x="117" y="160"/>
                      <a:pt x="116" y="160"/>
                    </a:cubicBezTo>
                    <a:cubicBezTo>
                      <a:pt x="116" y="160"/>
                      <a:pt x="116" y="160"/>
                      <a:pt x="116" y="160"/>
                    </a:cubicBezTo>
                    <a:cubicBezTo>
                      <a:pt x="116" y="160"/>
                      <a:pt x="116" y="160"/>
                      <a:pt x="116" y="160"/>
                    </a:cubicBezTo>
                    <a:cubicBezTo>
                      <a:pt x="118" y="156"/>
                      <a:pt x="119" y="153"/>
                      <a:pt x="121" y="150"/>
                    </a:cubicBezTo>
                    <a:cubicBezTo>
                      <a:pt x="122" y="150"/>
                      <a:pt x="122" y="150"/>
                      <a:pt x="122" y="150"/>
                    </a:cubicBezTo>
                    <a:cubicBezTo>
                      <a:pt x="122" y="151"/>
                      <a:pt x="123" y="152"/>
                      <a:pt x="123" y="153"/>
                    </a:cubicBezTo>
                    <a:cubicBezTo>
                      <a:pt x="123" y="154"/>
                      <a:pt x="123" y="154"/>
                      <a:pt x="123" y="154"/>
                    </a:cubicBezTo>
                    <a:cubicBezTo>
                      <a:pt x="123" y="154"/>
                      <a:pt x="123" y="154"/>
                      <a:pt x="123" y="154"/>
                    </a:cubicBezTo>
                    <a:cubicBezTo>
                      <a:pt x="123" y="155"/>
                      <a:pt x="123" y="156"/>
                      <a:pt x="122" y="157"/>
                    </a:cubicBezTo>
                    <a:cubicBezTo>
                      <a:pt x="122" y="158"/>
                      <a:pt x="121" y="159"/>
                      <a:pt x="120" y="160"/>
                    </a:cubicBezTo>
                    <a:cubicBezTo>
                      <a:pt x="119" y="162"/>
                      <a:pt x="118" y="163"/>
                      <a:pt x="118" y="165"/>
                    </a:cubicBezTo>
                    <a:moveTo>
                      <a:pt x="28" y="161"/>
                    </a:moveTo>
                    <a:cubicBezTo>
                      <a:pt x="28" y="161"/>
                      <a:pt x="27" y="161"/>
                      <a:pt x="27" y="160"/>
                    </a:cubicBezTo>
                    <a:cubicBezTo>
                      <a:pt x="26" y="159"/>
                      <a:pt x="26" y="159"/>
                      <a:pt x="25" y="158"/>
                    </a:cubicBezTo>
                    <a:cubicBezTo>
                      <a:pt x="27" y="154"/>
                      <a:pt x="28" y="150"/>
                      <a:pt x="30" y="146"/>
                    </a:cubicBezTo>
                    <a:cubicBezTo>
                      <a:pt x="31" y="147"/>
                      <a:pt x="33" y="148"/>
                      <a:pt x="34" y="149"/>
                    </a:cubicBezTo>
                    <a:cubicBezTo>
                      <a:pt x="32" y="153"/>
                      <a:pt x="30" y="157"/>
                      <a:pt x="28" y="161"/>
                    </a:cubicBezTo>
                    <a:moveTo>
                      <a:pt x="151" y="167"/>
                    </a:moveTo>
                    <a:cubicBezTo>
                      <a:pt x="153" y="160"/>
                      <a:pt x="155" y="154"/>
                      <a:pt x="156" y="147"/>
                    </a:cubicBezTo>
                    <a:cubicBezTo>
                      <a:pt x="157" y="147"/>
                      <a:pt x="157" y="147"/>
                      <a:pt x="157" y="147"/>
                    </a:cubicBezTo>
                    <a:cubicBezTo>
                      <a:pt x="158" y="146"/>
                      <a:pt x="159" y="145"/>
                      <a:pt x="160" y="144"/>
                    </a:cubicBezTo>
                    <a:cubicBezTo>
                      <a:pt x="159" y="150"/>
                      <a:pt x="157" y="157"/>
                      <a:pt x="154" y="163"/>
                    </a:cubicBezTo>
                    <a:cubicBezTo>
                      <a:pt x="154" y="163"/>
                      <a:pt x="154" y="163"/>
                      <a:pt x="154" y="163"/>
                    </a:cubicBezTo>
                    <a:cubicBezTo>
                      <a:pt x="153" y="165"/>
                      <a:pt x="152" y="166"/>
                      <a:pt x="151" y="167"/>
                    </a:cubicBezTo>
                    <a:moveTo>
                      <a:pt x="114" y="155"/>
                    </a:moveTo>
                    <a:cubicBezTo>
                      <a:pt x="114" y="153"/>
                      <a:pt x="113" y="152"/>
                      <a:pt x="112" y="150"/>
                    </a:cubicBezTo>
                    <a:cubicBezTo>
                      <a:pt x="113" y="150"/>
                      <a:pt x="113" y="150"/>
                      <a:pt x="113" y="150"/>
                    </a:cubicBezTo>
                    <a:cubicBezTo>
                      <a:pt x="114" y="147"/>
                      <a:pt x="115" y="144"/>
                      <a:pt x="117" y="142"/>
                    </a:cubicBezTo>
                    <a:cubicBezTo>
                      <a:pt x="118" y="143"/>
                      <a:pt x="118" y="144"/>
                      <a:pt x="119" y="146"/>
                    </a:cubicBezTo>
                    <a:cubicBezTo>
                      <a:pt x="117" y="149"/>
                      <a:pt x="116" y="152"/>
                      <a:pt x="114" y="155"/>
                    </a:cubicBezTo>
                    <a:moveTo>
                      <a:pt x="22" y="154"/>
                    </a:moveTo>
                    <a:cubicBezTo>
                      <a:pt x="21" y="153"/>
                      <a:pt x="20" y="151"/>
                      <a:pt x="18" y="149"/>
                    </a:cubicBezTo>
                    <a:cubicBezTo>
                      <a:pt x="20" y="146"/>
                      <a:pt x="21" y="144"/>
                      <a:pt x="23" y="141"/>
                    </a:cubicBezTo>
                    <a:cubicBezTo>
                      <a:pt x="24" y="142"/>
                      <a:pt x="25" y="143"/>
                      <a:pt x="27" y="144"/>
                    </a:cubicBezTo>
                    <a:cubicBezTo>
                      <a:pt x="25" y="148"/>
                      <a:pt x="24" y="151"/>
                      <a:pt x="22" y="154"/>
                    </a:cubicBezTo>
                    <a:moveTo>
                      <a:pt x="16" y="145"/>
                    </a:moveTo>
                    <a:cubicBezTo>
                      <a:pt x="15" y="145"/>
                      <a:pt x="15" y="144"/>
                      <a:pt x="14" y="143"/>
                    </a:cubicBezTo>
                    <a:cubicBezTo>
                      <a:pt x="16" y="140"/>
                      <a:pt x="17" y="138"/>
                      <a:pt x="18" y="136"/>
                    </a:cubicBezTo>
                    <a:cubicBezTo>
                      <a:pt x="19" y="136"/>
                      <a:pt x="19" y="137"/>
                      <a:pt x="20" y="138"/>
                    </a:cubicBezTo>
                    <a:cubicBezTo>
                      <a:pt x="18" y="140"/>
                      <a:pt x="17" y="143"/>
                      <a:pt x="16" y="145"/>
                    </a:cubicBezTo>
                    <a:moveTo>
                      <a:pt x="161" y="157"/>
                    </a:moveTo>
                    <a:cubicBezTo>
                      <a:pt x="163" y="151"/>
                      <a:pt x="164" y="145"/>
                      <a:pt x="165" y="139"/>
                    </a:cubicBezTo>
                    <a:cubicBezTo>
                      <a:pt x="167" y="138"/>
                      <a:pt x="168" y="136"/>
                      <a:pt x="169" y="135"/>
                    </a:cubicBezTo>
                    <a:cubicBezTo>
                      <a:pt x="169" y="137"/>
                      <a:pt x="169" y="138"/>
                      <a:pt x="168" y="140"/>
                    </a:cubicBezTo>
                    <a:cubicBezTo>
                      <a:pt x="168" y="142"/>
                      <a:pt x="168" y="144"/>
                      <a:pt x="168" y="145"/>
                    </a:cubicBezTo>
                    <a:cubicBezTo>
                      <a:pt x="168" y="146"/>
                      <a:pt x="168" y="146"/>
                      <a:pt x="168" y="146"/>
                    </a:cubicBezTo>
                    <a:cubicBezTo>
                      <a:pt x="168" y="146"/>
                      <a:pt x="168" y="146"/>
                      <a:pt x="168" y="146"/>
                    </a:cubicBezTo>
                    <a:cubicBezTo>
                      <a:pt x="166" y="150"/>
                      <a:pt x="164" y="153"/>
                      <a:pt x="161" y="157"/>
                    </a:cubicBezTo>
                    <a:moveTo>
                      <a:pt x="111" y="145"/>
                    </a:moveTo>
                    <a:cubicBezTo>
                      <a:pt x="110" y="143"/>
                      <a:pt x="109" y="142"/>
                      <a:pt x="109" y="140"/>
                    </a:cubicBezTo>
                    <a:cubicBezTo>
                      <a:pt x="110" y="137"/>
                      <a:pt x="111" y="135"/>
                      <a:pt x="112" y="132"/>
                    </a:cubicBezTo>
                    <a:cubicBezTo>
                      <a:pt x="112" y="132"/>
                      <a:pt x="112" y="132"/>
                      <a:pt x="112" y="132"/>
                    </a:cubicBezTo>
                    <a:cubicBezTo>
                      <a:pt x="113" y="134"/>
                      <a:pt x="114" y="136"/>
                      <a:pt x="115" y="138"/>
                    </a:cubicBezTo>
                    <a:cubicBezTo>
                      <a:pt x="113" y="140"/>
                      <a:pt x="112" y="142"/>
                      <a:pt x="111" y="145"/>
                    </a:cubicBezTo>
                    <a:moveTo>
                      <a:pt x="12" y="139"/>
                    </a:moveTo>
                    <a:cubicBezTo>
                      <a:pt x="11" y="137"/>
                      <a:pt x="11" y="135"/>
                      <a:pt x="10" y="134"/>
                    </a:cubicBezTo>
                    <a:cubicBezTo>
                      <a:pt x="11" y="132"/>
                      <a:pt x="12" y="131"/>
                      <a:pt x="13" y="129"/>
                    </a:cubicBezTo>
                    <a:cubicBezTo>
                      <a:pt x="14" y="130"/>
                      <a:pt x="15" y="131"/>
                      <a:pt x="15" y="132"/>
                    </a:cubicBezTo>
                    <a:cubicBezTo>
                      <a:pt x="14" y="134"/>
                      <a:pt x="13" y="136"/>
                      <a:pt x="12" y="139"/>
                    </a:cubicBezTo>
                    <a:moveTo>
                      <a:pt x="107" y="134"/>
                    </a:moveTo>
                    <a:cubicBezTo>
                      <a:pt x="106" y="133"/>
                      <a:pt x="106" y="131"/>
                      <a:pt x="105" y="130"/>
                    </a:cubicBezTo>
                    <a:cubicBezTo>
                      <a:pt x="105" y="130"/>
                      <a:pt x="105" y="130"/>
                      <a:pt x="105" y="130"/>
                    </a:cubicBezTo>
                    <a:cubicBezTo>
                      <a:pt x="106" y="128"/>
                      <a:pt x="107" y="126"/>
                      <a:pt x="108" y="124"/>
                    </a:cubicBezTo>
                    <a:cubicBezTo>
                      <a:pt x="108" y="126"/>
                      <a:pt x="109" y="127"/>
                      <a:pt x="110" y="128"/>
                    </a:cubicBezTo>
                    <a:cubicBezTo>
                      <a:pt x="109" y="130"/>
                      <a:pt x="108" y="132"/>
                      <a:pt x="107" y="134"/>
                    </a:cubicBezTo>
                    <a:moveTo>
                      <a:pt x="8" y="129"/>
                    </a:moveTo>
                    <a:cubicBezTo>
                      <a:pt x="8" y="127"/>
                      <a:pt x="7" y="125"/>
                      <a:pt x="7" y="123"/>
                    </a:cubicBezTo>
                    <a:cubicBezTo>
                      <a:pt x="7" y="122"/>
                      <a:pt x="8" y="121"/>
                      <a:pt x="8" y="120"/>
                    </a:cubicBezTo>
                    <a:cubicBezTo>
                      <a:pt x="9" y="122"/>
                      <a:pt x="10" y="123"/>
                      <a:pt x="11" y="125"/>
                    </a:cubicBezTo>
                    <a:cubicBezTo>
                      <a:pt x="11" y="125"/>
                      <a:pt x="11" y="125"/>
                      <a:pt x="11" y="125"/>
                    </a:cubicBezTo>
                    <a:cubicBezTo>
                      <a:pt x="10" y="126"/>
                      <a:pt x="9" y="128"/>
                      <a:pt x="8" y="129"/>
                    </a:cubicBezTo>
                    <a:moveTo>
                      <a:pt x="170" y="124"/>
                    </a:moveTo>
                    <a:cubicBezTo>
                      <a:pt x="169" y="124"/>
                      <a:pt x="169" y="124"/>
                      <a:pt x="168" y="123"/>
                    </a:cubicBezTo>
                    <a:cubicBezTo>
                      <a:pt x="169" y="121"/>
                      <a:pt x="170" y="120"/>
                      <a:pt x="171" y="118"/>
                    </a:cubicBezTo>
                    <a:cubicBezTo>
                      <a:pt x="172" y="119"/>
                      <a:pt x="173" y="119"/>
                      <a:pt x="174" y="119"/>
                    </a:cubicBezTo>
                    <a:cubicBezTo>
                      <a:pt x="174" y="120"/>
                      <a:pt x="174" y="120"/>
                      <a:pt x="174" y="120"/>
                    </a:cubicBezTo>
                    <a:cubicBezTo>
                      <a:pt x="174" y="120"/>
                      <a:pt x="174" y="120"/>
                      <a:pt x="174" y="120"/>
                    </a:cubicBezTo>
                    <a:cubicBezTo>
                      <a:pt x="172" y="122"/>
                      <a:pt x="171" y="123"/>
                      <a:pt x="170" y="124"/>
                    </a:cubicBezTo>
                    <a:moveTo>
                      <a:pt x="103" y="125"/>
                    </a:moveTo>
                    <a:cubicBezTo>
                      <a:pt x="103" y="123"/>
                      <a:pt x="103" y="122"/>
                      <a:pt x="102" y="121"/>
                    </a:cubicBezTo>
                    <a:cubicBezTo>
                      <a:pt x="103" y="121"/>
                      <a:pt x="103" y="121"/>
                      <a:pt x="103" y="121"/>
                    </a:cubicBezTo>
                    <a:cubicBezTo>
                      <a:pt x="103" y="120"/>
                      <a:pt x="104" y="119"/>
                      <a:pt x="104" y="118"/>
                    </a:cubicBezTo>
                    <a:cubicBezTo>
                      <a:pt x="105" y="119"/>
                      <a:pt x="105" y="119"/>
                      <a:pt x="106" y="120"/>
                    </a:cubicBezTo>
                    <a:cubicBezTo>
                      <a:pt x="105" y="122"/>
                      <a:pt x="104" y="123"/>
                      <a:pt x="103" y="125"/>
                    </a:cubicBezTo>
                    <a:moveTo>
                      <a:pt x="164" y="122"/>
                    </a:moveTo>
                    <a:cubicBezTo>
                      <a:pt x="163" y="121"/>
                      <a:pt x="161" y="121"/>
                      <a:pt x="159" y="120"/>
                    </a:cubicBezTo>
                    <a:cubicBezTo>
                      <a:pt x="160" y="118"/>
                      <a:pt x="161" y="117"/>
                      <a:pt x="162" y="115"/>
                    </a:cubicBezTo>
                    <a:cubicBezTo>
                      <a:pt x="162" y="115"/>
                      <a:pt x="162" y="115"/>
                      <a:pt x="162" y="115"/>
                    </a:cubicBezTo>
                    <a:cubicBezTo>
                      <a:pt x="164" y="116"/>
                      <a:pt x="166" y="116"/>
                      <a:pt x="167" y="117"/>
                    </a:cubicBezTo>
                    <a:cubicBezTo>
                      <a:pt x="166" y="118"/>
                      <a:pt x="165" y="120"/>
                      <a:pt x="164" y="122"/>
                    </a:cubicBezTo>
                    <a:moveTo>
                      <a:pt x="101" y="116"/>
                    </a:moveTo>
                    <a:cubicBezTo>
                      <a:pt x="100" y="115"/>
                      <a:pt x="100" y="115"/>
                      <a:pt x="100" y="114"/>
                    </a:cubicBezTo>
                    <a:cubicBezTo>
                      <a:pt x="100" y="113"/>
                      <a:pt x="101" y="112"/>
                      <a:pt x="101" y="112"/>
                    </a:cubicBezTo>
                    <a:cubicBezTo>
                      <a:pt x="102" y="113"/>
                      <a:pt x="102" y="113"/>
                      <a:pt x="102" y="113"/>
                    </a:cubicBezTo>
                    <a:cubicBezTo>
                      <a:pt x="101" y="114"/>
                      <a:pt x="101" y="115"/>
                      <a:pt x="101" y="116"/>
                    </a:cubicBezTo>
                    <a:moveTo>
                      <a:pt x="156" y="118"/>
                    </a:moveTo>
                    <a:cubicBezTo>
                      <a:pt x="154" y="117"/>
                      <a:pt x="151" y="116"/>
                      <a:pt x="149" y="115"/>
                    </a:cubicBezTo>
                    <a:cubicBezTo>
                      <a:pt x="150" y="114"/>
                      <a:pt x="150" y="113"/>
                      <a:pt x="151" y="111"/>
                    </a:cubicBezTo>
                    <a:cubicBezTo>
                      <a:pt x="154" y="112"/>
                      <a:pt x="156" y="113"/>
                      <a:pt x="158" y="114"/>
                    </a:cubicBezTo>
                    <a:cubicBezTo>
                      <a:pt x="157" y="115"/>
                      <a:pt x="156" y="117"/>
                      <a:pt x="156" y="118"/>
                    </a:cubicBezTo>
                    <a:moveTo>
                      <a:pt x="6" y="117"/>
                    </a:moveTo>
                    <a:cubicBezTo>
                      <a:pt x="5" y="115"/>
                      <a:pt x="5" y="112"/>
                      <a:pt x="5" y="110"/>
                    </a:cubicBezTo>
                    <a:cubicBezTo>
                      <a:pt x="5" y="112"/>
                      <a:pt x="6" y="114"/>
                      <a:pt x="6" y="115"/>
                    </a:cubicBezTo>
                    <a:cubicBezTo>
                      <a:pt x="6" y="116"/>
                      <a:pt x="6" y="117"/>
                      <a:pt x="6" y="117"/>
                    </a:cubicBezTo>
                    <a:moveTo>
                      <a:pt x="145" y="114"/>
                    </a:moveTo>
                    <a:cubicBezTo>
                      <a:pt x="144" y="113"/>
                      <a:pt x="144" y="113"/>
                      <a:pt x="143" y="113"/>
                    </a:cubicBezTo>
                    <a:cubicBezTo>
                      <a:pt x="143" y="112"/>
                      <a:pt x="144" y="110"/>
                      <a:pt x="144" y="109"/>
                    </a:cubicBezTo>
                    <a:cubicBezTo>
                      <a:pt x="145" y="109"/>
                      <a:pt x="146" y="110"/>
                      <a:pt x="147" y="110"/>
                    </a:cubicBezTo>
                    <a:cubicBezTo>
                      <a:pt x="147" y="111"/>
                      <a:pt x="146" y="113"/>
                      <a:pt x="145" y="114"/>
                    </a:cubicBezTo>
                    <a:moveTo>
                      <a:pt x="139" y="111"/>
                    </a:moveTo>
                    <a:cubicBezTo>
                      <a:pt x="137" y="110"/>
                      <a:pt x="135" y="110"/>
                      <a:pt x="133" y="109"/>
                    </a:cubicBezTo>
                    <a:cubicBezTo>
                      <a:pt x="133" y="109"/>
                      <a:pt x="133" y="109"/>
                      <a:pt x="133" y="109"/>
                    </a:cubicBezTo>
                    <a:cubicBezTo>
                      <a:pt x="133" y="108"/>
                      <a:pt x="134" y="107"/>
                      <a:pt x="134" y="106"/>
                    </a:cubicBezTo>
                    <a:cubicBezTo>
                      <a:pt x="136" y="106"/>
                      <a:pt x="139" y="107"/>
                      <a:pt x="141" y="108"/>
                    </a:cubicBezTo>
                    <a:cubicBezTo>
                      <a:pt x="140" y="109"/>
                      <a:pt x="140" y="110"/>
                      <a:pt x="139" y="111"/>
                    </a:cubicBezTo>
                    <a:moveTo>
                      <a:pt x="177" y="135"/>
                    </a:moveTo>
                    <a:cubicBezTo>
                      <a:pt x="177" y="130"/>
                      <a:pt x="178" y="125"/>
                      <a:pt x="178" y="119"/>
                    </a:cubicBezTo>
                    <a:cubicBezTo>
                      <a:pt x="179" y="119"/>
                      <a:pt x="179" y="119"/>
                      <a:pt x="179" y="119"/>
                    </a:cubicBezTo>
                    <a:cubicBezTo>
                      <a:pt x="180" y="114"/>
                      <a:pt x="181" y="109"/>
                      <a:pt x="182" y="103"/>
                    </a:cubicBezTo>
                    <a:cubicBezTo>
                      <a:pt x="182" y="114"/>
                      <a:pt x="181" y="125"/>
                      <a:pt x="177" y="135"/>
                    </a:cubicBezTo>
                    <a:moveTo>
                      <a:pt x="129" y="107"/>
                    </a:moveTo>
                    <a:cubicBezTo>
                      <a:pt x="128" y="106"/>
                      <a:pt x="126" y="106"/>
                      <a:pt x="125" y="105"/>
                    </a:cubicBezTo>
                    <a:cubicBezTo>
                      <a:pt x="126" y="104"/>
                      <a:pt x="126" y="104"/>
                      <a:pt x="126" y="103"/>
                    </a:cubicBezTo>
                    <a:cubicBezTo>
                      <a:pt x="128" y="103"/>
                      <a:pt x="129" y="104"/>
                      <a:pt x="131" y="104"/>
                    </a:cubicBezTo>
                    <a:cubicBezTo>
                      <a:pt x="130" y="105"/>
                      <a:pt x="130" y="106"/>
                      <a:pt x="129" y="107"/>
                    </a:cubicBezTo>
                    <a:moveTo>
                      <a:pt x="98" y="109"/>
                    </a:moveTo>
                    <a:cubicBezTo>
                      <a:pt x="97" y="106"/>
                      <a:pt x="97" y="104"/>
                      <a:pt x="96" y="102"/>
                    </a:cubicBezTo>
                    <a:cubicBezTo>
                      <a:pt x="97" y="104"/>
                      <a:pt x="98" y="106"/>
                      <a:pt x="99" y="107"/>
                    </a:cubicBezTo>
                    <a:cubicBezTo>
                      <a:pt x="99" y="108"/>
                      <a:pt x="99" y="108"/>
                      <a:pt x="99" y="108"/>
                    </a:cubicBezTo>
                    <a:cubicBezTo>
                      <a:pt x="98" y="108"/>
                      <a:pt x="98" y="108"/>
                      <a:pt x="98" y="109"/>
                    </a:cubicBezTo>
                    <a:moveTo>
                      <a:pt x="121" y="104"/>
                    </a:moveTo>
                    <a:cubicBezTo>
                      <a:pt x="120" y="103"/>
                      <a:pt x="118" y="102"/>
                      <a:pt x="117" y="102"/>
                    </a:cubicBezTo>
                    <a:cubicBezTo>
                      <a:pt x="117" y="101"/>
                      <a:pt x="117" y="100"/>
                      <a:pt x="117" y="100"/>
                    </a:cubicBezTo>
                    <a:cubicBezTo>
                      <a:pt x="119" y="100"/>
                      <a:pt x="121" y="101"/>
                      <a:pt x="123" y="102"/>
                    </a:cubicBezTo>
                    <a:cubicBezTo>
                      <a:pt x="122" y="102"/>
                      <a:pt x="122" y="103"/>
                      <a:pt x="121" y="104"/>
                    </a:cubicBezTo>
                    <a:moveTo>
                      <a:pt x="129" y="157"/>
                    </a:moveTo>
                    <a:cubicBezTo>
                      <a:pt x="129" y="156"/>
                      <a:pt x="129" y="156"/>
                      <a:pt x="129" y="156"/>
                    </a:cubicBezTo>
                    <a:cubicBezTo>
                      <a:pt x="128" y="154"/>
                      <a:pt x="126" y="150"/>
                      <a:pt x="124" y="146"/>
                    </a:cubicBezTo>
                    <a:cubicBezTo>
                      <a:pt x="123" y="145"/>
                      <a:pt x="123" y="145"/>
                      <a:pt x="123" y="145"/>
                    </a:cubicBezTo>
                    <a:cubicBezTo>
                      <a:pt x="123" y="144"/>
                      <a:pt x="123" y="144"/>
                      <a:pt x="123" y="144"/>
                    </a:cubicBezTo>
                    <a:cubicBezTo>
                      <a:pt x="118" y="135"/>
                      <a:pt x="111" y="123"/>
                      <a:pt x="105" y="112"/>
                    </a:cubicBezTo>
                    <a:cubicBezTo>
                      <a:pt x="105" y="111"/>
                      <a:pt x="105" y="111"/>
                      <a:pt x="105" y="111"/>
                    </a:cubicBezTo>
                    <a:cubicBezTo>
                      <a:pt x="103" y="106"/>
                      <a:pt x="100" y="102"/>
                      <a:pt x="98" y="98"/>
                    </a:cubicBezTo>
                    <a:cubicBezTo>
                      <a:pt x="101" y="99"/>
                      <a:pt x="103" y="100"/>
                      <a:pt x="106" y="101"/>
                    </a:cubicBezTo>
                    <a:cubicBezTo>
                      <a:pt x="115" y="105"/>
                      <a:pt x="127" y="110"/>
                      <a:pt x="138" y="115"/>
                    </a:cubicBezTo>
                    <a:cubicBezTo>
                      <a:pt x="138" y="115"/>
                      <a:pt x="139" y="116"/>
                      <a:pt x="139" y="116"/>
                    </a:cubicBezTo>
                    <a:cubicBezTo>
                      <a:pt x="139" y="116"/>
                      <a:pt x="140" y="116"/>
                      <a:pt x="140" y="116"/>
                    </a:cubicBezTo>
                    <a:cubicBezTo>
                      <a:pt x="140" y="116"/>
                      <a:pt x="140" y="116"/>
                      <a:pt x="140" y="116"/>
                    </a:cubicBezTo>
                    <a:cubicBezTo>
                      <a:pt x="149" y="120"/>
                      <a:pt x="158" y="123"/>
                      <a:pt x="164" y="126"/>
                    </a:cubicBezTo>
                    <a:cubicBezTo>
                      <a:pt x="164" y="126"/>
                      <a:pt x="164" y="126"/>
                      <a:pt x="165" y="127"/>
                    </a:cubicBezTo>
                    <a:cubicBezTo>
                      <a:pt x="165" y="127"/>
                      <a:pt x="165" y="127"/>
                      <a:pt x="165" y="127"/>
                    </a:cubicBezTo>
                    <a:cubicBezTo>
                      <a:pt x="166" y="127"/>
                      <a:pt x="167" y="127"/>
                      <a:pt x="168" y="128"/>
                    </a:cubicBezTo>
                    <a:cubicBezTo>
                      <a:pt x="168" y="128"/>
                      <a:pt x="168" y="128"/>
                      <a:pt x="168" y="128"/>
                    </a:cubicBezTo>
                    <a:cubicBezTo>
                      <a:pt x="168" y="129"/>
                      <a:pt x="168" y="130"/>
                      <a:pt x="168" y="130"/>
                    </a:cubicBezTo>
                    <a:cubicBezTo>
                      <a:pt x="167" y="132"/>
                      <a:pt x="165" y="134"/>
                      <a:pt x="163" y="136"/>
                    </a:cubicBezTo>
                    <a:cubicBezTo>
                      <a:pt x="162" y="137"/>
                      <a:pt x="162" y="137"/>
                      <a:pt x="162" y="137"/>
                    </a:cubicBezTo>
                    <a:cubicBezTo>
                      <a:pt x="155" y="144"/>
                      <a:pt x="144" y="152"/>
                      <a:pt x="129" y="157"/>
                    </a:cubicBezTo>
                    <a:moveTo>
                      <a:pt x="113" y="100"/>
                    </a:moveTo>
                    <a:cubicBezTo>
                      <a:pt x="112" y="100"/>
                      <a:pt x="111" y="99"/>
                      <a:pt x="110" y="99"/>
                    </a:cubicBezTo>
                    <a:cubicBezTo>
                      <a:pt x="110" y="98"/>
                      <a:pt x="110" y="98"/>
                      <a:pt x="110" y="98"/>
                    </a:cubicBezTo>
                    <a:cubicBezTo>
                      <a:pt x="110" y="98"/>
                      <a:pt x="110" y="98"/>
                      <a:pt x="110" y="97"/>
                    </a:cubicBezTo>
                    <a:cubicBezTo>
                      <a:pt x="111" y="97"/>
                      <a:pt x="111" y="97"/>
                      <a:pt x="111" y="97"/>
                    </a:cubicBezTo>
                    <a:cubicBezTo>
                      <a:pt x="112" y="98"/>
                      <a:pt x="113" y="98"/>
                      <a:pt x="114" y="98"/>
                    </a:cubicBezTo>
                    <a:cubicBezTo>
                      <a:pt x="113" y="99"/>
                      <a:pt x="113" y="100"/>
                      <a:pt x="113" y="100"/>
                    </a:cubicBezTo>
                    <a:moveTo>
                      <a:pt x="106" y="97"/>
                    </a:moveTo>
                    <a:cubicBezTo>
                      <a:pt x="103" y="96"/>
                      <a:pt x="100" y="94"/>
                      <a:pt x="97" y="93"/>
                    </a:cubicBezTo>
                    <a:cubicBezTo>
                      <a:pt x="97" y="92"/>
                      <a:pt x="97" y="92"/>
                      <a:pt x="97" y="92"/>
                    </a:cubicBezTo>
                    <a:cubicBezTo>
                      <a:pt x="97" y="92"/>
                      <a:pt x="97" y="92"/>
                      <a:pt x="97" y="92"/>
                    </a:cubicBezTo>
                    <a:cubicBezTo>
                      <a:pt x="98" y="92"/>
                      <a:pt x="98" y="92"/>
                      <a:pt x="98" y="92"/>
                    </a:cubicBezTo>
                    <a:cubicBezTo>
                      <a:pt x="99" y="93"/>
                      <a:pt x="102" y="94"/>
                      <a:pt x="107" y="96"/>
                    </a:cubicBezTo>
                    <a:cubicBezTo>
                      <a:pt x="106" y="96"/>
                      <a:pt x="106" y="97"/>
                      <a:pt x="106" y="97"/>
                    </a:cubicBezTo>
                    <a:moveTo>
                      <a:pt x="98" y="89"/>
                    </a:moveTo>
                    <a:cubicBezTo>
                      <a:pt x="98" y="87"/>
                      <a:pt x="98" y="85"/>
                      <a:pt x="98" y="83"/>
                    </a:cubicBezTo>
                    <a:cubicBezTo>
                      <a:pt x="99" y="83"/>
                      <a:pt x="99" y="83"/>
                      <a:pt x="99" y="83"/>
                    </a:cubicBezTo>
                    <a:cubicBezTo>
                      <a:pt x="100" y="82"/>
                      <a:pt x="102" y="81"/>
                      <a:pt x="106" y="79"/>
                    </a:cubicBezTo>
                    <a:cubicBezTo>
                      <a:pt x="104" y="82"/>
                      <a:pt x="103" y="85"/>
                      <a:pt x="103" y="88"/>
                    </a:cubicBezTo>
                    <a:cubicBezTo>
                      <a:pt x="101" y="88"/>
                      <a:pt x="99" y="89"/>
                      <a:pt x="99" y="89"/>
                    </a:cubicBezTo>
                    <a:cubicBezTo>
                      <a:pt x="99" y="89"/>
                      <a:pt x="99" y="89"/>
                      <a:pt x="99" y="89"/>
                    </a:cubicBezTo>
                    <a:cubicBezTo>
                      <a:pt x="99" y="89"/>
                      <a:pt x="99" y="89"/>
                      <a:pt x="99" y="89"/>
                    </a:cubicBezTo>
                    <a:cubicBezTo>
                      <a:pt x="99" y="89"/>
                      <a:pt x="99" y="89"/>
                      <a:pt x="99" y="89"/>
                    </a:cubicBezTo>
                    <a:cubicBezTo>
                      <a:pt x="98" y="89"/>
                      <a:pt x="98" y="89"/>
                      <a:pt x="98" y="89"/>
                    </a:cubicBezTo>
                    <a:cubicBezTo>
                      <a:pt x="98" y="89"/>
                      <a:pt x="98" y="89"/>
                      <a:pt x="98" y="89"/>
                    </a:cubicBezTo>
                    <a:cubicBezTo>
                      <a:pt x="98" y="89"/>
                      <a:pt x="98" y="89"/>
                      <a:pt x="98" y="89"/>
                    </a:cubicBezTo>
                    <a:moveTo>
                      <a:pt x="107" y="86"/>
                    </a:moveTo>
                    <a:cubicBezTo>
                      <a:pt x="108" y="83"/>
                      <a:pt x="109" y="80"/>
                      <a:pt x="111" y="76"/>
                    </a:cubicBezTo>
                    <a:cubicBezTo>
                      <a:pt x="111" y="75"/>
                      <a:pt x="111" y="75"/>
                      <a:pt x="111" y="75"/>
                    </a:cubicBezTo>
                    <a:cubicBezTo>
                      <a:pt x="113" y="74"/>
                      <a:pt x="116" y="73"/>
                      <a:pt x="118" y="71"/>
                    </a:cubicBezTo>
                    <a:cubicBezTo>
                      <a:pt x="117" y="75"/>
                      <a:pt x="115" y="79"/>
                      <a:pt x="114" y="83"/>
                    </a:cubicBezTo>
                    <a:cubicBezTo>
                      <a:pt x="113" y="84"/>
                      <a:pt x="112" y="84"/>
                      <a:pt x="111" y="84"/>
                    </a:cubicBezTo>
                    <a:cubicBezTo>
                      <a:pt x="110" y="85"/>
                      <a:pt x="110" y="85"/>
                      <a:pt x="110" y="85"/>
                    </a:cubicBezTo>
                    <a:cubicBezTo>
                      <a:pt x="109" y="86"/>
                      <a:pt x="108" y="86"/>
                      <a:pt x="107" y="86"/>
                    </a:cubicBezTo>
                    <a:moveTo>
                      <a:pt x="123" y="85"/>
                    </a:moveTo>
                    <a:cubicBezTo>
                      <a:pt x="124" y="85"/>
                      <a:pt x="124" y="85"/>
                      <a:pt x="124" y="84"/>
                    </a:cubicBezTo>
                    <a:cubicBezTo>
                      <a:pt x="129" y="83"/>
                      <a:pt x="134" y="81"/>
                      <a:pt x="140" y="79"/>
                    </a:cubicBezTo>
                    <a:cubicBezTo>
                      <a:pt x="153" y="73"/>
                      <a:pt x="167" y="68"/>
                      <a:pt x="178" y="66"/>
                    </a:cubicBezTo>
                    <a:cubicBezTo>
                      <a:pt x="179" y="72"/>
                      <a:pt x="180" y="79"/>
                      <a:pt x="180" y="86"/>
                    </a:cubicBezTo>
                    <a:cubicBezTo>
                      <a:pt x="180" y="96"/>
                      <a:pt x="178" y="106"/>
                      <a:pt x="176" y="115"/>
                    </a:cubicBezTo>
                    <a:cubicBezTo>
                      <a:pt x="175" y="115"/>
                      <a:pt x="175" y="115"/>
                      <a:pt x="175" y="115"/>
                    </a:cubicBezTo>
                    <a:cubicBezTo>
                      <a:pt x="169" y="113"/>
                      <a:pt x="161" y="110"/>
                      <a:pt x="151" y="107"/>
                    </a:cubicBezTo>
                    <a:cubicBezTo>
                      <a:pt x="151" y="107"/>
                      <a:pt x="151" y="107"/>
                      <a:pt x="151" y="107"/>
                    </a:cubicBezTo>
                    <a:cubicBezTo>
                      <a:pt x="150" y="107"/>
                      <a:pt x="150" y="107"/>
                      <a:pt x="150" y="107"/>
                    </a:cubicBezTo>
                    <a:cubicBezTo>
                      <a:pt x="145" y="105"/>
                      <a:pt x="139" y="103"/>
                      <a:pt x="134" y="101"/>
                    </a:cubicBezTo>
                    <a:cubicBezTo>
                      <a:pt x="128" y="99"/>
                      <a:pt x="123" y="97"/>
                      <a:pt x="118" y="96"/>
                    </a:cubicBezTo>
                    <a:cubicBezTo>
                      <a:pt x="118" y="95"/>
                      <a:pt x="117" y="95"/>
                      <a:pt x="117" y="95"/>
                    </a:cubicBezTo>
                    <a:cubicBezTo>
                      <a:pt x="116" y="95"/>
                      <a:pt x="116" y="95"/>
                      <a:pt x="116" y="95"/>
                    </a:cubicBezTo>
                    <a:cubicBezTo>
                      <a:pt x="116" y="95"/>
                      <a:pt x="116" y="95"/>
                      <a:pt x="115" y="95"/>
                    </a:cubicBezTo>
                    <a:cubicBezTo>
                      <a:pt x="114" y="94"/>
                      <a:pt x="113" y="94"/>
                      <a:pt x="112" y="94"/>
                    </a:cubicBezTo>
                    <a:cubicBezTo>
                      <a:pt x="111" y="93"/>
                      <a:pt x="111" y="93"/>
                      <a:pt x="111" y="93"/>
                    </a:cubicBezTo>
                    <a:cubicBezTo>
                      <a:pt x="111" y="93"/>
                      <a:pt x="111" y="93"/>
                      <a:pt x="111" y="93"/>
                    </a:cubicBezTo>
                    <a:cubicBezTo>
                      <a:pt x="111" y="92"/>
                      <a:pt x="110" y="92"/>
                      <a:pt x="110" y="92"/>
                    </a:cubicBezTo>
                    <a:cubicBezTo>
                      <a:pt x="109" y="92"/>
                      <a:pt x="109" y="92"/>
                      <a:pt x="109" y="92"/>
                    </a:cubicBezTo>
                    <a:cubicBezTo>
                      <a:pt x="108" y="92"/>
                      <a:pt x="106" y="92"/>
                      <a:pt x="105" y="91"/>
                    </a:cubicBezTo>
                    <a:cubicBezTo>
                      <a:pt x="110" y="90"/>
                      <a:pt x="116" y="88"/>
                      <a:pt x="123" y="85"/>
                    </a:cubicBezTo>
                    <a:cubicBezTo>
                      <a:pt x="123" y="85"/>
                      <a:pt x="123" y="85"/>
                      <a:pt x="123" y="85"/>
                    </a:cubicBezTo>
                    <a:moveTo>
                      <a:pt x="119" y="81"/>
                    </a:moveTo>
                    <a:cubicBezTo>
                      <a:pt x="120" y="77"/>
                      <a:pt x="122" y="73"/>
                      <a:pt x="123" y="69"/>
                    </a:cubicBezTo>
                    <a:cubicBezTo>
                      <a:pt x="123" y="68"/>
                      <a:pt x="123" y="68"/>
                      <a:pt x="123" y="68"/>
                    </a:cubicBezTo>
                    <a:cubicBezTo>
                      <a:pt x="125" y="67"/>
                      <a:pt x="126" y="66"/>
                      <a:pt x="128" y="65"/>
                    </a:cubicBezTo>
                    <a:cubicBezTo>
                      <a:pt x="126" y="70"/>
                      <a:pt x="124" y="75"/>
                      <a:pt x="122" y="79"/>
                    </a:cubicBezTo>
                    <a:cubicBezTo>
                      <a:pt x="121" y="80"/>
                      <a:pt x="120" y="80"/>
                      <a:pt x="119" y="81"/>
                    </a:cubicBezTo>
                    <a:moveTo>
                      <a:pt x="127" y="77"/>
                    </a:moveTo>
                    <a:cubicBezTo>
                      <a:pt x="129" y="73"/>
                      <a:pt x="131" y="69"/>
                      <a:pt x="133" y="65"/>
                    </a:cubicBezTo>
                    <a:cubicBezTo>
                      <a:pt x="133" y="64"/>
                      <a:pt x="133" y="63"/>
                      <a:pt x="132" y="63"/>
                    </a:cubicBezTo>
                    <a:cubicBezTo>
                      <a:pt x="134" y="62"/>
                      <a:pt x="136" y="61"/>
                      <a:pt x="138" y="60"/>
                    </a:cubicBezTo>
                    <a:cubicBezTo>
                      <a:pt x="136" y="65"/>
                      <a:pt x="134" y="70"/>
                      <a:pt x="132" y="75"/>
                    </a:cubicBezTo>
                    <a:cubicBezTo>
                      <a:pt x="130" y="76"/>
                      <a:pt x="129" y="76"/>
                      <a:pt x="127" y="77"/>
                    </a:cubicBezTo>
                    <a:moveTo>
                      <a:pt x="137" y="72"/>
                    </a:moveTo>
                    <a:cubicBezTo>
                      <a:pt x="139" y="67"/>
                      <a:pt x="141" y="62"/>
                      <a:pt x="143" y="57"/>
                    </a:cubicBezTo>
                    <a:cubicBezTo>
                      <a:pt x="143" y="57"/>
                      <a:pt x="143" y="57"/>
                      <a:pt x="143" y="57"/>
                    </a:cubicBezTo>
                    <a:cubicBezTo>
                      <a:pt x="146" y="55"/>
                      <a:pt x="148" y="54"/>
                      <a:pt x="150" y="53"/>
                    </a:cubicBezTo>
                    <a:cubicBezTo>
                      <a:pt x="149" y="58"/>
                      <a:pt x="147" y="63"/>
                      <a:pt x="146" y="68"/>
                    </a:cubicBezTo>
                    <a:cubicBezTo>
                      <a:pt x="143" y="70"/>
                      <a:pt x="140" y="71"/>
                      <a:pt x="137" y="72"/>
                    </a:cubicBezTo>
                    <a:moveTo>
                      <a:pt x="151" y="66"/>
                    </a:moveTo>
                    <a:cubicBezTo>
                      <a:pt x="152" y="61"/>
                      <a:pt x="154" y="55"/>
                      <a:pt x="155" y="50"/>
                    </a:cubicBezTo>
                    <a:cubicBezTo>
                      <a:pt x="157" y="49"/>
                      <a:pt x="159" y="48"/>
                      <a:pt x="161" y="47"/>
                    </a:cubicBezTo>
                    <a:cubicBezTo>
                      <a:pt x="159" y="52"/>
                      <a:pt x="157" y="57"/>
                      <a:pt x="155" y="63"/>
                    </a:cubicBezTo>
                    <a:cubicBezTo>
                      <a:pt x="155" y="63"/>
                      <a:pt x="155" y="63"/>
                      <a:pt x="155" y="63"/>
                    </a:cubicBezTo>
                    <a:cubicBezTo>
                      <a:pt x="155" y="64"/>
                      <a:pt x="155" y="64"/>
                      <a:pt x="155" y="64"/>
                    </a:cubicBezTo>
                    <a:cubicBezTo>
                      <a:pt x="154" y="65"/>
                      <a:pt x="152" y="65"/>
                      <a:pt x="151" y="66"/>
                    </a:cubicBezTo>
                    <a:moveTo>
                      <a:pt x="168" y="58"/>
                    </a:moveTo>
                    <a:cubicBezTo>
                      <a:pt x="170" y="53"/>
                      <a:pt x="172" y="48"/>
                      <a:pt x="174" y="43"/>
                    </a:cubicBezTo>
                    <a:cubicBezTo>
                      <a:pt x="172" y="47"/>
                      <a:pt x="171" y="52"/>
                      <a:pt x="171" y="57"/>
                    </a:cubicBezTo>
                    <a:cubicBezTo>
                      <a:pt x="170" y="57"/>
                      <a:pt x="169" y="57"/>
                      <a:pt x="168" y="58"/>
                    </a:cubicBezTo>
                    <a:moveTo>
                      <a:pt x="160" y="62"/>
                    </a:moveTo>
                    <a:cubicBezTo>
                      <a:pt x="162" y="56"/>
                      <a:pt x="164" y="50"/>
                      <a:pt x="166" y="44"/>
                    </a:cubicBezTo>
                    <a:cubicBezTo>
                      <a:pt x="167" y="44"/>
                      <a:pt x="168" y="43"/>
                      <a:pt x="169" y="43"/>
                    </a:cubicBezTo>
                    <a:cubicBezTo>
                      <a:pt x="168" y="49"/>
                      <a:pt x="166" y="54"/>
                      <a:pt x="163" y="60"/>
                    </a:cubicBezTo>
                    <a:cubicBezTo>
                      <a:pt x="162" y="61"/>
                      <a:pt x="161" y="61"/>
                      <a:pt x="160" y="62"/>
                    </a:cubicBezTo>
                    <a:moveTo>
                      <a:pt x="46" y="152"/>
                    </a:moveTo>
                    <a:cubicBezTo>
                      <a:pt x="41" y="149"/>
                      <a:pt x="35" y="145"/>
                      <a:pt x="29" y="141"/>
                    </a:cubicBezTo>
                    <a:cubicBezTo>
                      <a:pt x="21" y="135"/>
                      <a:pt x="15" y="126"/>
                      <a:pt x="11" y="116"/>
                    </a:cubicBezTo>
                    <a:cubicBezTo>
                      <a:pt x="11" y="115"/>
                      <a:pt x="11" y="114"/>
                      <a:pt x="10" y="114"/>
                    </a:cubicBezTo>
                    <a:cubicBezTo>
                      <a:pt x="7" y="106"/>
                      <a:pt x="6" y="98"/>
                      <a:pt x="6" y="90"/>
                    </a:cubicBezTo>
                    <a:cubicBezTo>
                      <a:pt x="6" y="90"/>
                      <a:pt x="6" y="89"/>
                      <a:pt x="6" y="89"/>
                    </a:cubicBezTo>
                    <a:cubicBezTo>
                      <a:pt x="6" y="88"/>
                      <a:pt x="6" y="88"/>
                      <a:pt x="6" y="87"/>
                    </a:cubicBezTo>
                    <a:cubicBezTo>
                      <a:pt x="6" y="73"/>
                      <a:pt x="10" y="59"/>
                      <a:pt x="18" y="48"/>
                    </a:cubicBezTo>
                    <a:cubicBezTo>
                      <a:pt x="33" y="26"/>
                      <a:pt x="60" y="13"/>
                      <a:pt x="90" y="11"/>
                    </a:cubicBezTo>
                    <a:cubicBezTo>
                      <a:pt x="89" y="12"/>
                      <a:pt x="89" y="15"/>
                      <a:pt x="89" y="17"/>
                    </a:cubicBezTo>
                    <a:cubicBezTo>
                      <a:pt x="89" y="31"/>
                      <a:pt x="89" y="54"/>
                      <a:pt x="89" y="71"/>
                    </a:cubicBezTo>
                    <a:cubicBezTo>
                      <a:pt x="89" y="81"/>
                      <a:pt x="89" y="88"/>
                      <a:pt x="89" y="91"/>
                    </a:cubicBezTo>
                    <a:cubicBezTo>
                      <a:pt x="89" y="92"/>
                      <a:pt x="89" y="92"/>
                      <a:pt x="89" y="92"/>
                    </a:cubicBezTo>
                    <a:cubicBezTo>
                      <a:pt x="89" y="93"/>
                      <a:pt x="89" y="93"/>
                      <a:pt x="89" y="93"/>
                    </a:cubicBezTo>
                    <a:cubicBezTo>
                      <a:pt x="90" y="95"/>
                      <a:pt x="92" y="104"/>
                      <a:pt x="96" y="114"/>
                    </a:cubicBezTo>
                    <a:cubicBezTo>
                      <a:pt x="95" y="114"/>
                      <a:pt x="95" y="114"/>
                      <a:pt x="95" y="114"/>
                    </a:cubicBezTo>
                    <a:cubicBezTo>
                      <a:pt x="95" y="115"/>
                      <a:pt x="95" y="117"/>
                      <a:pt x="96" y="117"/>
                    </a:cubicBezTo>
                    <a:cubicBezTo>
                      <a:pt x="97" y="117"/>
                      <a:pt x="97" y="117"/>
                      <a:pt x="97" y="117"/>
                    </a:cubicBezTo>
                    <a:cubicBezTo>
                      <a:pt x="99" y="124"/>
                      <a:pt x="102" y="132"/>
                      <a:pt x="105" y="140"/>
                    </a:cubicBezTo>
                    <a:cubicBezTo>
                      <a:pt x="104" y="140"/>
                      <a:pt x="105" y="141"/>
                      <a:pt x="105" y="141"/>
                    </a:cubicBezTo>
                    <a:cubicBezTo>
                      <a:pt x="108" y="149"/>
                      <a:pt x="110" y="156"/>
                      <a:pt x="113" y="161"/>
                    </a:cubicBezTo>
                    <a:cubicBezTo>
                      <a:pt x="112" y="161"/>
                      <a:pt x="112" y="161"/>
                      <a:pt x="112" y="161"/>
                    </a:cubicBezTo>
                    <a:cubicBezTo>
                      <a:pt x="112" y="161"/>
                      <a:pt x="112" y="161"/>
                      <a:pt x="111" y="161"/>
                    </a:cubicBezTo>
                    <a:cubicBezTo>
                      <a:pt x="111" y="161"/>
                      <a:pt x="111" y="161"/>
                      <a:pt x="110" y="162"/>
                    </a:cubicBezTo>
                    <a:cubicBezTo>
                      <a:pt x="104" y="163"/>
                      <a:pt x="98" y="163"/>
                      <a:pt x="92" y="163"/>
                    </a:cubicBezTo>
                    <a:cubicBezTo>
                      <a:pt x="91" y="163"/>
                      <a:pt x="91" y="163"/>
                      <a:pt x="91" y="163"/>
                    </a:cubicBezTo>
                    <a:cubicBezTo>
                      <a:pt x="91" y="163"/>
                      <a:pt x="90" y="163"/>
                      <a:pt x="90" y="162"/>
                    </a:cubicBezTo>
                    <a:cubicBezTo>
                      <a:pt x="90" y="162"/>
                      <a:pt x="89" y="162"/>
                      <a:pt x="89" y="162"/>
                    </a:cubicBezTo>
                    <a:cubicBezTo>
                      <a:pt x="89" y="162"/>
                      <a:pt x="88" y="163"/>
                      <a:pt x="88" y="163"/>
                    </a:cubicBezTo>
                    <a:cubicBezTo>
                      <a:pt x="82" y="163"/>
                      <a:pt x="77" y="162"/>
                      <a:pt x="71" y="161"/>
                    </a:cubicBezTo>
                    <a:cubicBezTo>
                      <a:pt x="71" y="161"/>
                      <a:pt x="71" y="160"/>
                      <a:pt x="71" y="160"/>
                    </a:cubicBezTo>
                    <a:cubicBezTo>
                      <a:pt x="70" y="160"/>
                      <a:pt x="70" y="160"/>
                      <a:pt x="70" y="160"/>
                    </a:cubicBezTo>
                    <a:cubicBezTo>
                      <a:pt x="69" y="160"/>
                      <a:pt x="69" y="160"/>
                      <a:pt x="68" y="160"/>
                    </a:cubicBezTo>
                    <a:cubicBezTo>
                      <a:pt x="62" y="159"/>
                      <a:pt x="55" y="156"/>
                      <a:pt x="49" y="153"/>
                    </a:cubicBezTo>
                    <a:cubicBezTo>
                      <a:pt x="49" y="153"/>
                      <a:pt x="48" y="153"/>
                      <a:pt x="48" y="152"/>
                    </a:cubicBezTo>
                    <a:cubicBezTo>
                      <a:pt x="48" y="152"/>
                      <a:pt x="47" y="152"/>
                      <a:pt x="47" y="152"/>
                    </a:cubicBezTo>
                    <a:cubicBezTo>
                      <a:pt x="47" y="152"/>
                      <a:pt x="47" y="152"/>
                      <a:pt x="46" y="152"/>
                    </a:cubicBezTo>
                    <a:moveTo>
                      <a:pt x="99" y="78"/>
                    </a:moveTo>
                    <a:cubicBezTo>
                      <a:pt x="101" y="51"/>
                      <a:pt x="104" y="32"/>
                      <a:pt x="108" y="4"/>
                    </a:cubicBezTo>
                    <a:cubicBezTo>
                      <a:pt x="111" y="4"/>
                      <a:pt x="114" y="4"/>
                      <a:pt x="117" y="5"/>
                    </a:cubicBezTo>
                    <a:cubicBezTo>
                      <a:pt x="138" y="7"/>
                      <a:pt x="158" y="15"/>
                      <a:pt x="170" y="29"/>
                    </a:cubicBezTo>
                    <a:cubicBezTo>
                      <a:pt x="172" y="32"/>
                      <a:pt x="173" y="34"/>
                      <a:pt x="174" y="36"/>
                    </a:cubicBezTo>
                    <a:cubicBezTo>
                      <a:pt x="172" y="37"/>
                      <a:pt x="168" y="39"/>
                      <a:pt x="165" y="40"/>
                    </a:cubicBezTo>
                    <a:cubicBezTo>
                      <a:pt x="165" y="40"/>
                      <a:pt x="165" y="40"/>
                      <a:pt x="165" y="40"/>
                    </a:cubicBezTo>
                    <a:cubicBezTo>
                      <a:pt x="164" y="40"/>
                      <a:pt x="164" y="41"/>
                      <a:pt x="163" y="41"/>
                    </a:cubicBezTo>
                    <a:cubicBezTo>
                      <a:pt x="151" y="47"/>
                      <a:pt x="138" y="55"/>
                      <a:pt x="126" y="62"/>
                    </a:cubicBezTo>
                    <a:cubicBezTo>
                      <a:pt x="117" y="67"/>
                      <a:pt x="110" y="72"/>
                      <a:pt x="105" y="75"/>
                    </a:cubicBezTo>
                    <a:cubicBezTo>
                      <a:pt x="102" y="76"/>
                      <a:pt x="100" y="77"/>
                      <a:pt x="99" y="78"/>
                    </a:cubicBezTo>
                    <a:moveTo>
                      <a:pt x="107" y="0"/>
                    </a:moveTo>
                    <a:cubicBezTo>
                      <a:pt x="106" y="0"/>
                      <a:pt x="106" y="0"/>
                      <a:pt x="105" y="1"/>
                    </a:cubicBezTo>
                    <a:cubicBezTo>
                      <a:pt x="105" y="1"/>
                      <a:pt x="104" y="2"/>
                      <a:pt x="104" y="3"/>
                    </a:cubicBezTo>
                    <a:cubicBezTo>
                      <a:pt x="101" y="32"/>
                      <a:pt x="97" y="50"/>
                      <a:pt x="95" y="79"/>
                    </a:cubicBezTo>
                    <a:cubicBezTo>
                      <a:pt x="95" y="79"/>
                      <a:pt x="94" y="80"/>
                      <a:pt x="94" y="80"/>
                    </a:cubicBezTo>
                    <a:cubicBezTo>
                      <a:pt x="94" y="83"/>
                      <a:pt x="94" y="88"/>
                      <a:pt x="94" y="91"/>
                    </a:cubicBezTo>
                    <a:cubicBezTo>
                      <a:pt x="93" y="91"/>
                      <a:pt x="93" y="91"/>
                      <a:pt x="93" y="91"/>
                    </a:cubicBezTo>
                    <a:cubicBezTo>
                      <a:pt x="93" y="91"/>
                      <a:pt x="93" y="91"/>
                      <a:pt x="93" y="91"/>
                    </a:cubicBezTo>
                    <a:cubicBezTo>
                      <a:pt x="93" y="88"/>
                      <a:pt x="92" y="81"/>
                      <a:pt x="92" y="71"/>
                    </a:cubicBezTo>
                    <a:cubicBezTo>
                      <a:pt x="92" y="60"/>
                      <a:pt x="93" y="46"/>
                      <a:pt x="93" y="33"/>
                    </a:cubicBezTo>
                    <a:cubicBezTo>
                      <a:pt x="93" y="27"/>
                      <a:pt x="93" y="22"/>
                      <a:pt x="93" y="18"/>
                    </a:cubicBezTo>
                    <a:cubicBezTo>
                      <a:pt x="93" y="13"/>
                      <a:pt x="94" y="10"/>
                      <a:pt x="94" y="9"/>
                    </a:cubicBezTo>
                    <a:cubicBezTo>
                      <a:pt x="94" y="9"/>
                      <a:pt x="94" y="9"/>
                      <a:pt x="94" y="9"/>
                    </a:cubicBezTo>
                    <a:cubicBezTo>
                      <a:pt x="94" y="8"/>
                      <a:pt x="94" y="8"/>
                      <a:pt x="94" y="8"/>
                    </a:cubicBezTo>
                    <a:cubicBezTo>
                      <a:pt x="94" y="8"/>
                      <a:pt x="94" y="8"/>
                      <a:pt x="94" y="8"/>
                    </a:cubicBezTo>
                    <a:cubicBezTo>
                      <a:pt x="94" y="8"/>
                      <a:pt x="94" y="8"/>
                      <a:pt x="94" y="8"/>
                    </a:cubicBezTo>
                    <a:cubicBezTo>
                      <a:pt x="93" y="7"/>
                      <a:pt x="93" y="7"/>
                      <a:pt x="93" y="7"/>
                    </a:cubicBezTo>
                    <a:cubicBezTo>
                      <a:pt x="93" y="7"/>
                      <a:pt x="93" y="7"/>
                      <a:pt x="93" y="7"/>
                    </a:cubicBezTo>
                    <a:cubicBezTo>
                      <a:pt x="93" y="7"/>
                      <a:pt x="93" y="7"/>
                      <a:pt x="93" y="7"/>
                    </a:cubicBezTo>
                    <a:cubicBezTo>
                      <a:pt x="93" y="7"/>
                      <a:pt x="93" y="7"/>
                      <a:pt x="93" y="7"/>
                    </a:cubicBezTo>
                    <a:cubicBezTo>
                      <a:pt x="92" y="7"/>
                      <a:pt x="92" y="7"/>
                      <a:pt x="92" y="7"/>
                    </a:cubicBezTo>
                    <a:cubicBezTo>
                      <a:pt x="92" y="6"/>
                      <a:pt x="92" y="6"/>
                      <a:pt x="92" y="6"/>
                    </a:cubicBezTo>
                    <a:cubicBezTo>
                      <a:pt x="92" y="6"/>
                      <a:pt x="92" y="6"/>
                      <a:pt x="92" y="6"/>
                    </a:cubicBezTo>
                    <a:cubicBezTo>
                      <a:pt x="92" y="6"/>
                      <a:pt x="92" y="6"/>
                      <a:pt x="92" y="6"/>
                    </a:cubicBezTo>
                    <a:cubicBezTo>
                      <a:pt x="61" y="9"/>
                      <a:pt x="31" y="22"/>
                      <a:pt x="14" y="46"/>
                    </a:cubicBezTo>
                    <a:cubicBezTo>
                      <a:pt x="6" y="58"/>
                      <a:pt x="2" y="74"/>
                      <a:pt x="2" y="89"/>
                    </a:cubicBezTo>
                    <a:cubicBezTo>
                      <a:pt x="2" y="90"/>
                      <a:pt x="2" y="90"/>
                      <a:pt x="2" y="90"/>
                    </a:cubicBezTo>
                    <a:cubicBezTo>
                      <a:pt x="1" y="95"/>
                      <a:pt x="0" y="99"/>
                      <a:pt x="0" y="104"/>
                    </a:cubicBezTo>
                    <a:cubicBezTo>
                      <a:pt x="0" y="111"/>
                      <a:pt x="1" y="117"/>
                      <a:pt x="3" y="123"/>
                    </a:cubicBezTo>
                    <a:cubicBezTo>
                      <a:pt x="2" y="123"/>
                      <a:pt x="2" y="123"/>
                      <a:pt x="2" y="123"/>
                    </a:cubicBezTo>
                    <a:cubicBezTo>
                      <a:pt x="2" y="124"/>
                      <a:pt x="2" y="125"/>
                      <a:pt x="3" y="126"/>
                    </a:cubicBezTo>
                    <a:cubicBezTo>
                      <a:pt x="3" y="126"/>
                      <a:pt x="3" y="126"/>
                      <a:pt x="3" y="126"/>
                    </a:cubicBezTo>
                    <a:cubicBezTo>
                      <a:pt x="4" y="129"/>
                      <a:pt x="5" y="131"/>
                      <a:pt x="6" y="134"/>
                    </a:cubicBezTo>
                    <a:cubicBezTo>
                      <a:pt x="6" y="134"/>
                      <a:pt x="6" y="135"/>
                      <a:pt x="6" y="135"/>
                    </a:cubicBezTo>
                    <a:cubicBezTo>
                      <a:pt x="8" y="138"/>
                      <a:pt x="9" y="140"/>
                      <a:pt x="10" y="143"/>
                    </a:cubicBezTo>
                    <a:cubicBezTo>
                      <a:pt x="10" y="144"/>
                      <a:pt x="10" y="145"/>
                      <a:pt x="11" y="145"/>
                    </a:cubicBezTo>
                    <a:cubicBezTo>
                      <a:pt x="11" y="146"/>
                      <a:pt x="11" y="146"/>
                      <a:pt x="11" y="146"/>
                    </a:cubicBezTo>
                    <a:cubicBezTo>
                      <a:pt x="12" y="147"/>
                      <a:pt x="13" y="149"/>
                      <a:pt x="14" y="150"/>
                    </a:cubicBezTo>
                    <a:cubicBezTo>
                      <a:pt x="14" y="151"/>
                      <a:pt x="14" y="151"/>
                      <a:pt x="14" y="151"/>
                    </a:cubicBezTo>
                    <a:cubicBezTo>
                      <a:pt x="14" y="151"/>
                      <a:pt x="15" y="152"/>
                      <a:pt x="16" y="152"/>
                    </a:cubicBezTo>
                    <a:cubicBezTo>
                      <a:pt x="17" y="154"/>
                      <a:pt x="19" y="156"/>
                      <a:pt x="20" y="158"/>
                    </a:cubicBezTo>
                    <a:cubicBezTo>
                      <a:pt x="20" y="159"/>
                      <a:pt x="21" y="160"/>
                      <a:pt x="21" y="161"/>
                    </a:cubicBezTo>
                    <a:cubicBezTo>
                      <a:pt x="22" y="161"/>
                      <a:pt x="22" y="161"/>
                      <a:pt x="22" y="161"/>
                    </a:cubicBezTo>
                    <a:cubicBezTo>
                      <a:pt x="23" y="161"/>
                      <a:pt x="24" y="162"/>
                      <a:pt x="24" y="163"/>
                    </a:cubicBezTo>
                    <a:cubicBezTo>
                      <a:pt x="29" y="168"/>
                      <a:pt x="36" y="174"/>
                      <a:pt x="46" y="179"/>
                    </a:cubicBezTo>
                    <a:cubicBezTo>
                      <a:pt x="46" y="180"/>
                      <a:pt x="46" y="180"/>
                      <a:pt x="46" y="180"/>
                    </a:cubicBezTo>
                    <a:cubicBezTo>
                      <a:pt x="46" y="181"/>
                      <a:pt x="47" y="181"/>
                      <a:pt x="48" y="181"/>
                    </a:cubicBezTo>
                    <a:cubicBezTo>
                      <a:pt x="48" y="181"/>
                      <a:pt x="48" y="181"/>
                      <a:pt x="48" y="181"/>
                    </a:cubicBezTo>
                    <a:cubicBezTo>
                      <a:pt x="48" y="181"/>
                      <a:pt x="48" y="181"/>
                      <a:pt x="48" y="181"/>
                    </a:cubicBezTo>
                    <a:cubicBezTo>
                      <a:pt x="51" y="182"/>
                      <a:pt x="54" y="183"/>
                      <a:pt x="57" y="184"/>
                    </a:cubicBezTo>
                    <a:cubicBezTo>
                      <a:pt x="57" y="185"/>
                      <a:pt x="58" y="186"/>
                      <a:pt x="59" y="186"/>
                    </a:cubicBezTo>
                    <a:cubicBezTo>
                      <a:pt x="59" y="186"/>
                      <a:pt x="59" y="186"/>
                      <a:pt x="59" y="186"/>
                    </a:cubicBezTo>
                    <a:cubicBezTo>
                      <a:pt x="60" y="186"/>
                      <a:pt x="61" y="186"/>
                      <a:pt x="61" y="186"/>
                    </a:cubicBezTo>
                    <a:cubicBezTo>
                      <a:pt x="63" y="186"/>
                      <a:pt x="65" y="187"/>
                      <a:pt x="68" y="187"/>
                    </a:cubicBezTo>
                    <a:cubicBezTo>
                      <a:pt x="68" y="188"/>
                      <a:pt x="68" y="189"/>
                      <a:pt x="69" y="190"/>
                    </a:cubicBezTo>
                    <a:cubicBezTo>
                      <a:pt x="69" y="190"/>
                      <a:pt x="70" y="190"/>
                      <a:pt x="70" y="190"/>
                    </a:cubicBezTo>
                    <a:cubicBezTo>
                      <a:pt x="71" y="190"/>
                      <a:pt x="71" y="189"/>
                      <a:pt x="72" y="188"/>
                    </a:cubicBezTo>
                    <a:cubicBezTo>
                      <a:pt x="72" y="188"/>
                      <a:pt x="72" y="188"/>
                      <a:pt x="72" y="188"/>
                    </a:cubicBezTo>
                    <a:cubicBezTo>
                      <a:pt x="74" y="189"/>
                      <a:pt x="76" y="189"/>
                      <a:pt x="78" y="189"/>
                    </a:cubicBezTo>
                    <a:cubicBezTo>
                      <a:pt x="79" y="189"/>
                      <a:pt x="79" y="190"/>
                      <a:pt x="79" y="190"/>
                    </a:cubicBezTo>
                    <a:cubicBezTo>
                      <a:pt x="80" y="190"/>
                      <a:pt x="80" y="190"/>
                      <a:pt x="80" y="190"/>
                    </a:cubicBezTo>
                    <a:cubicBezTo>
                      <a:pt x="81" y="190"/>
                      <a:pt x="81" y="190"/>
                      <a:pt x="82" y="189"/>
                    </a:cubicBezTo>
                    <a:cubicBezTo>
                      <a:pt x="84" y="190"/>
                      <a:pt x="87" y="190"/>
                      <a:pt x="89" y="190"/>
                    </a:cubicBezTo>
                    <a:cubicBezTo>
                      <a:pt x="89" y="190"/>
                      <a:pt x="89" y="190"/>
                      <a:pt x="89" y="190"/>
                    </a:cubicBezTo>
                    <a:cubicBezTo>
                      <a:pt x="93" y="190"/>
                      <a:pt x="97" y="189"/>
                      <a:pt x="100" y="189"/>
                    </a:cubicBezTo>
                    <a:cubicBezTo>
                      <a:pt x="100" y="190"/>
                      <a:pt x="101" y="190"/>
                      <a:pt x="102" y="190"/>
                    </a:cubicBezTo>
                    <a:cubicBezTo>
                      <a:pt x="102" y="190"/>
                      <a:pt x="102" y="190"/>
                      <a:pt x="102" y="190"/>
                    </a:cubicBezTo>
                    <a:cubicBezTo>
                      <a:pt x="103" y="190"/>
                      <a:pt x="103" y="190"/>
                      <a:pt x="104" y="189"/>
                    </a:cubicBezTo>
                    <a:cubicBezTo>
                      <a:pt x="104" y="189"/>
                      <a:pt x="104" y="189"/>
                      <a:pt x="104" y="189"/>
                    </a:cubicBezTo>
                    <a:cubicBezTo>
                      <a:pt x="108" y="188"/>
                      <a:pt x="111" y="188"/>
                      <a:pt x="115" y="187"/>
                    </a:cubicBezTo>
                    <a:cubicBezTo>
                      <a:pt x="116" y="187"/>
                      <a:pt x="117" y="186"/>
                      <a:pt x="117" y="185"/>
                    </a:cubicBezTo>
                    <a:cubicBezTo>
                      <a:pt x="117" y="184"/>
                      <a:pt x="117" y="184"/>
                      <a:pt x="116" y="184"/>
                    </a:cubicBezTo>
                    <a:cubicBezTo>
                      <a:pt x="117" y="181"/>
                      <a:pt x="117" y="178"/>
                      <a:pt x="117" y="175"/>
                    </a:cubicBezTo>
                    <a:cubicBezTo>
                      <a:pt x="118" y="176"/>
                      <a:pt x="118" y="177"/>
                      <a:pt x="119" y="178"/>
                    </a:cubicBezTo>
                    <a:cubicBezTo>
                      <a:pt x="121" y="180"/>
                      <a:pt x="122" y="182"/>
                      <a:pt x="124" y="184"/>
                    </a:cubicBezTo>
                    <a:cubicBezTo>
                      <a:pt x="124" y="184"/>
                      <a:pt x="124" y="184"/>
                      <a:pt x="124" y="184"/>
                    </a:cubicBezTo>
                    <a:cubicBezTo>
                      <a:pt x="124" y="184"/>
                      <a:pt x="124" y="184"/>
                      <a:pt x="124" y="184"/>
                    </a:cubicBezTo>
                    <a:cubicBezTo>
                      <a:pt x="124" y="184"/>
                      <a:pt x="124" y="184"/>
                      <a:pt x="124" y="184"/>
                    </a:cubicBezTo>
                    <a:cubicBezTo>
                      <a:pt x="125" y="184"/>
                      <a:pt x="125" y="184"/>
                      <a:pt x="125" y="184"/>
                    </a:cubicBezTo>
                    <a:cubicBezTo>
                      <a:pt x="125" y="184"/>
                      <a:pt x="125" y="184"/>
                      <a:pt x="125" y="184"/>
                    </a:cubicBezTo>
                    <a:cubicBezTo>
                      <a:pt x="126" y="184"/>
                      <a:pt x="126" y="184"/>
                      <a:pt x="126" y="184"/>
                    </a:cubicBezTo>
                    <a:cubicBezTo>
                      <a:pt x="126" y="184"/>
                      <a:pt x="126" y="184"/>
                      <a:pt x="126" y="184"/>
                    </a:cubicBezTo>
                    <a:cubicBezTo>
                      <a:pt x="126" y="184"/>
                      <a:pt x="126" y="184"/>
                      <a:pt x="126" y="184"/>
                    </a:cubicBezTo>
                    <a:cubicBezTo>
                      <a:pt x="126" y="184"/>
                      <a:pt x="126" y="184"/>
                      <a:pt x="126" y="184"/>
                    </a:cubicBezTo>
                    <a:cubicBezTo>
                      <a:pt x="131" y="183"/>
                      <a:pt x="135" y="181"/>
                      <a:pt x="139" y="179"/>
                    </a:cubicBezTo>
                    <a:cubicBezTo>
                      <a:pt x="139" y="179"/>
                      <a:pt x="139" y="179"/>
                      <a:pt x="140" y="178"/>
                    </a:cubicBezTo>
                    <a:cubicBezTo>
                      <a:pt x="142" y="177"/>
                      <a:pt x="144" y="176"/>
                      <a:pt x="147" y="174"/>
                    </a:cubicBezTo>
                    <a:cubicBezTo>
                      <a:pt x="147" y="174"/>
                      <a:pt x="147" y="174"/>
                      <a:pt x="147" y="174"/>
                    </a:cubicBezTo>
                    <a:cubicBezTo>
                      <a:pt x="148" y="174"/>
                      <a:pt x="148" y="174"/>
                      <a:pt x="149" y="173"/>
                    </a:cubicBezTo>
                    <a:cubicBezTo>
                      <a:pt x="149" y="173"/>
                      <a:pt x="149" y="173"/>
                      <a:pt x="149" y="173"/>
                    </a:cubicBezTo>
                    <a:cubicBezTo>
                      <a:pt x="158" y="166"/>
                      <a:pt x="166" y="159"/>
                      <a:pt x="170" y="149"/>
                    </a:cubicBezTo>
                    <a:cubicBezTo>
                      <a:pt x="171" y="149"/>
                      <a:pt x="171" y="149"/>
                      <a:pt x="171" y="149"/>
                    </a:cubicBezTo>
                    <a:cubicBezTo>
                      <a:pt x="171" y="148"/>
                      <a:pt x="171" y="148"/>
                      <a:pt x="171" y="148"/>
                    </a:cubicBezTo>
                    <a:cubicBezTo>
                      <a:pt x="171" y="148"/>
                      <a:pt x="171" y="148"/>
                      <a:pt x="172" y="147"/>
                    </a:cubicBezTo>
                    <a:cubicBezTo>
                      <a:pt x="172" y="145"/>
                      <a:pt x="172" y="142"/>
                      <a:pt x="173" y="139"/>
                    </a:cubicBezTo>
                    <a:cubicBezTo>
                      <a:pt x="173" y="139"/>
                      <a:pt x="173" y="139"/>
                      <a:pt x="173" y="139"/>
                    </a:cubicBezTo>
                    <a:cubicBezTo>
                      <a:pt x="173" y="140"/>
                      <a:pt x="173" y="141"/>
                      <a:pt x="174" y="141"/>
                    </a:cubicBezTo>
                    <a:cubicBezTo>
                      <a:pt x="175" y="142"/>
                      <a:pt x="175" y="142"/>
                      <a:pt x="176" y="142"/>
                    </a:cubicBezTo>
                    <a:cubicBezTo>
                      <a:pt x="176" y="142"/>
                      <a:pt x="177" y="142"/>
                      <a:pt x="177" y="142"/>
                    </a:cubicBezTo>
                    <a:cubicBezTo>
                      <a:pt x="178" y="142"/>
                      <a:pt x="178" y="141"/>
                      <a:pt x="179" y="141"/>
                    </a:cubicBezTo>
                    <a:cubicBezTo>
                      <a:pt x="184" y="129"/>
                      <a:pt x="186" y="116"/>
                      <a:pt x="186" y="103"/>
                    </a:cubicBezTo>
                    <a:cubicBezTo>
                      <a:pt x="186" y="103"/>
                      <a:pt x="186" y="102"/>
                      <a:pt x="186" y="102"/>
                    </a:cubicBezTo>
                    <a:cubicBezTo>
                      <a:pt x="186" y="89"/>
                      <a:pt x="184" y="76"/>
                      <a:pt x="182" y="63"/>
                    </a:cubicBezTo>
                    <a:cubicBezTo>
                      <a:pt x="182" y="62"/>
                      <a:pt x="181" y="62"/>
                      <a:pt x="180" y="62"/>
                    </a:cubicBezTo>
                    <a:cubicBezTo>
                      <a:pt x="180" y="61"/>
                      <a:pt x="180" y="61"/>
                      <a:pt x="179" y="61"/>
                    </a:cubicBezTo>
                    <a:cubicBezTo>
                      <a:pt x="179" y="61"/>
                      <a:pt x="179" y="61"/>
                      <a:pt x="179" y="61"/>
                    </a:cubicBezTo>
                    <a:cubicBezTo>
                      <a:pt x="179" y="61"/>
                      <a:pt x="179" y="61"/>
                      <a:pt x="179" y="61"/>
                    </a:cubicBezTo>
                    <a:cubicBezTo>
                      <a:pt x="171" y="63"/>
                      <a:pt x="162" y="66"/>
                      <a:pt x="152" y="70"/>
                    </a:cubicBezTo>
                    <a:cubicBezTo>
                      <a:pt x="160" y="66"/>
                      <a:pt x="167" y="63"/>
                      <a:pt x="173" y="60"/>
                    </a:cubicBezTo>
                    <a:cubicBezTo>
                      <a:pt x="174" y="60"/>
                      <a:pt x="174" y="59"/>
                      <a:pt x="174" y="58"/>
                    </a:cubicBezTo>
                    <a:cubicBezTo>
                      <a:pt x="175" y="52"/>
                      <a:pt x="177" y="46"/>
                      <a:pt x="178" y="39"/>
                    </a:cubicBezTo>
                    <a:cubicBezTo>
                      <a:pt x="179" y="39"/>
                      <a:pt x="180" y="38"/>
                      <a:pt x="179" y="37"/>
                    </a:cubicBezTo>
                    <a:cubicBezTo>
                      <a:pt x="177" y="33"/>
                      <a:pt x="175" y="30"/>
                      <a:pt x="173" y="27"/>
                    </a:cubicBezTo>
                    <a:cubicBezTo>
                      <a:pt x="160" y="11"/>
                      <a:pt x="139" y="3"/>
                      <a:pt x="118" y="1"/>
                    </a:cubicBezTo>
                    <a:cubicBezTo>
                      <a:pt x="114" y="0"/>
                      <a:pt x="111" y="0"/>
                      <a:pt x="107" y="0"/>
                    </a:cubicBezTo>
                    <a:cubicBezTo>
                      <a:pt x="107" y="0"/>
                      <a:pt x="107" y="0"/>
                      <a:pt x="107"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762"/>
              <p:cNvSpPr>
                <a:spLocks noEditPoints="1"/>
              </p:cNvSpPr>
              <p:nvPr/>
            </p:nvSpPr>
            <p:spPr bwMode="auto">
              <a:xfrm>
                <a:off x="4730" y="1107"/>
                <a:ext cx="50" cy="64"/>
              </a:xfrm>
              <a:custGeom>
                <a:avLst/>
                <a:gdLst>
                  <a:gd name="T0" fmla="*/ 9 w 21"/>
                  <a:gd name="T1" fmla="*/ 24 h 27"/>
                  <a:gd name="T2" fmla="*/ 9 w 21"/>
                  <a:gd name="T3" fmla="*/ 24 h 27"/>
                  <a:gd name="T4" fmla="*/ 6 w 21"/>
                  <a:gd name="T5" fmla="*/ 23 h 27"/>
                  <a:gd name="T6" fmla="*/ 4 w 21"/>
                  <a:gd name="T7" fmla="*/ 21 h 27"/>
                  <a:gd name="T8" fmla="*/ 4 w 21"/>
                  <a:gd name="T9" fmla="*/ 20 h 27"/>
                  <a:gd name="T10" fmla="*/ 5 w 21"/>
                  <a:gd name="T11" fmla="*/ 20 h 27"/>
                  <a:gd name="T12" fmla="*/ 10 w 21"/>
                  <a:gd name="T13" fmla="*/ 12 h 27"/>
                  <a:gd name="T14" fmla="*/ 13 w 21"/>
                  <a:gd name="T15" fmla="*/ 12 h 27"/>
                  <a:gd name="T16" fmla="*/ 13 w 21"/>
                  <a:gd name="T17" fmla="*/ 12 h 27"/>
                  <a:gd name="T18" fmla="*/ 13 w 21"/>
                  <a:gd name="T19" fmla="*/ 12 h 27"/>
                  <a:gd name="T20" fmla="*/ 15 w 21"/>
                  <a:gd name="T21" fmla="*/ 12 h 27"/>
                  <a:gd name="T22" fmla="*/ 16 w 21"/>
                  <a:gd name="T23" fmla="*/ 13 h 27"/>
                  <a:gd name="T24" fmla="*/ 17 w 21"/>
                  <a:gd name="T25" fmla="*/ 15 h 27"/>
                  <a:gd name="T26" fmla="*/ 15 w 21"/>
                  <a:gd name="T27" fmla="*/ 20 h 27"/>
                  <a:gd name="T28" fmla="*/ 9 w 21"/>
                  <a:gd name="T29" fmla="*/ 24 h 27"/>
                  <a:gd name="T30" fmla="*/ 5 w 21"/>
                  <a:gd name="T31" fmla="*/ 12 h 27"/>
                  <a:gd name="T32" fmla="*/ 5 w 21"/>
                  <a:gd name="T33" fmla="*/ 12 h 27"/>
                  <a:gd name="T34" fmla="*/ 6 w 21"/>
                  <a:gd name="T35" fmla="*/ 9 h 27"/>
                  <a:gd name="T36" fmla="*/ 6 w 21"/>
                  <a:gd name="T37" fmla="*/ 11 h 27"/>
                  <a:gd name="T38" fmla="*/ 5 w 21"/>
                  <a:gd name="T39" fmla="*/ 12 h 27"/>
                  <a:gd name="T40" fmla="*/ 17 w 21"/>
                  <a:gd name="T41" fmla="*/ 9 h 27"/>
                  <a:gd name="T42" fmla="*/ 17 w 21"/>
                  <a:gd name="T43" fmla="*/ 9 h 27"/>
                  <a:gd name="T44" fmla="*/ 17 w 21"/>
                  <a:gd name="T45" fmla="*/ 7 h 27"/>
                  <a:gd name="T46" fmla="*/ 17 w 21"/>
                  <a:gd name="T47" fmla="*/ 8 h 27"/>
                  <a:gd name="T48" fmla="*/ 17 w 21"/>
                  <a:gd name="T49" fmla="*/ 9 h 27"/>
                  <a:gd name="T50" fmla="*/ 17 w 21"/>
                  <a:gd name="T51" fmla="*/ 9 h 27"/>
                  <a:gd name="T52" fmla="*/ 9 w 21"/>
                  <a:gd name="T53" fmla="*/ 9 h 27"/>
                  <a:gd name="T54" fmla="*/ 10 w 21"/>
                  <a:gd name="T55" fmla="*/ 4 h 27"/>
                  <a:gd name="T56" fmla="*/ 11 w 21"/>
                  <a:gd name="T57" fmla="*/ 4 h 27"/>
                  <a:gd name="T58" fmla="*/ 10 w 21"/>
                  <a:gd name="T59" fmla="*/ 9 h 27"/>
                  <a:gd name="T60" fmla="*/ 9 w 21"/>
                  <a:gd name="T61" fmla="*/ 9 h 27"/>
                  <a:gd name="T62" fmla="*/ 14 w 21"/>
                  <a:gd name="T63" fmla="*/ 8 h 27"/>
                  <a:gd name="T64" fmla="*/ 13 w 21"/>
                  <a:gd name="T65" fmla="*/ 8 h 27"/>
                  <a:gd name="T66" fmla="*/ 14 w 21"/>
                  <a:gd name="T67" fmla="*/ 3 h 27"/>
                  <a:gd name="T68" fmla="*/ 15 w 21"/>
                  <a:gd name="T69" fmla="*/ 4 h 27"/>
                  <a:gd name="T70" fmla="*/ 16 w 21"/>
                  <a:gd name="T71" fmla="*/ 4 h 27"/>
                  <a:gd name="T72" fmla="*/ 14 w 21"/>
                  <a:gd name="T73" fmla="*/ 8 h 27"/>
                  <a:gd name="T74" fmla="*/ 13 w 21"/>
                  <a:gd name="T75" fmla="*/ 0 h 27"/>
                  <a:gd name="T76" fmla="*/ 8 w 21"/>
                  <a:gd name="T77" fmla="*/ 1 h 27"/>
                  <a:gd name="T78" fmla="*/ 2 w 21"/>
                  <a:gd name="T79" fmla="*/ 11 h 27"/>
                  <a:gd name="T80" fmla="*/ 0 w 21"/>
                  <a:gd name="T81" fmla="*/ 18 h 27"/>
                  <a:gd name="T82" fmla="*/ 1 w 21"/>
                  <a:gd name="T83" fmla="*/ 22 h 27"/>
                  <a:gd name="T84" fmla="*/ 4 w 21"/>
                  <a:gd name="T85" fmla="*/ 26 h 27"/>
                  <a:gd name="T86" fmla="*/ 9 w 21"/>
                  <a:gd name="T87" fmla="*/ 27 h 27"/>
                  <a:gd name="T88" fmla="*/ 9 w 21"/>
                  <a:gd name="T89" fmla="*/ 27 h 27"/>
                  <a:gd name="T90" fmla="*/ 18 w 21"/>
                  <a:gd name="T91" fmla="*/ 22 h 27"/>
                  <a:gd name="T92" fmla="*/ 21 w 21"/>
                  <a:gd name="T93" fmla="*/ 9 h 27"/>
                  <a:gd name="T94" fmla="*/ 19 w 21"/>
                  <a:gd name="T95" fmla="*/ 9 h 27"/>
                  <a:gd name="T96" fmla="*/ 21 w 21"/>
                  <a:gd name="T97" fmla="*/ 9 h 27"/>
                  <a:gd name="T98" fmla="*/ 21 w 21"/>
                  <a:gd name="T99" fmla="*/ 8 h 27"/>
                  <a:gd name="T100" fmla="*/ 20 w 21"/>
                  <a:gd name="T101" fmla="*/ 4 h 27"/>
                  <a:gd name="T102" fmla="*/ 17 w 21"/>
                  <a:gd name="T103" fmla="*/ 1 h 27"/>
                  <a:gd name="T104" fmla="*/ 13 w 21"/>
                  <a:gd name="T105"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 h="27">
                    <a:moveTo>
                      <a:pt x="9" y="24"/>
                    </a:moveTo>
                    <a:cubicBezTo>
                      <a:pt x="9" y="24"/>
                      <a:pt x="9" y="24"/>
                      <a:pt x="9" y="24"/>
                    </a:cubicBezTo>
                    <a:cubicBezTo>
                      <a:pt x="8" y="24"/>
                      <a:pt x="7" y="24"/>
                      <a:pt x="6" y="23"/>
                    </a:cubicBezTo>
                    <a:cubicBezTo>
                      <a:pt x="5" y="23"/>
                      <a:pt x="5" y="22"/>
                      <a:pt x="4" y="21"/>
                    </a:cubicBezTo>
                    <a:cubicBezTo>
                      <a:pt x="4" y="20"/>
                      <a:pt x="4" y="20"/>
                      <a:pt x="4" y="20"/>
                    </a:cubicBezTo>
                    <a:cubicBezTo>
                      <a:pt x="5" y="20"/>
                      <a:pt x="5" y="20"/>
                      <a:pt x="5" y="20"/>
                    </a:cubicBezTo>
                    <a:cubicBezTo>
                      <a:pt x="6" y="17"/>
                      <a:pt x="7" y="14"/>
                      <a:pt x="10" y="12"/>
                    </a:cubicBezTo>
                    <a:cubicBezTo>
                      <a:pt x="10" y="12"/>
                      <a:pt x="12" y="12"/>
                      <a:pt x="13" y="12"/>
                    </a:cubicBezTo>
                    <a:cubicBezTo>
                      <a:pt x="13" y="12"/>
                      <a:pt x="13" y="12"/>
                      <a:pt x="13" y="12"/>
                    </a:cubicBezTo>
                    <a:cubicBezTo>
                      <a:pt x="13" y="12"/>
                      <a:pt x="13" y="12"/>
                      <a:pt x="13" y="12"/>
                    </a:cubicBezTo>
                    <a:cubicBezTo>
                      <a:pt x="13" y="12"/>
                      <a:pt x="14" y="12"/>
                      <a:pt x="15" y="12"/>
                    </a:cubicBezTo>
                    <a:cubicBezTo>
                      <a:pt x="16" y="12"/>
                      <a:pt x="16" y="13"/>
                      <a:pt x="16" y="13"/>
                    </a:cubicBezTo>
                    <a:cubicBezTo>
                      <a:pt x="17" y="14"/>
                      <a:pt x="17" y="15"/>
                      <a:pt x="17" y="15"/>
                    </a:cubicBezTo>
                    <a:cubicBezTo>
                      <a:pt x="16" y="17"/>
                      <a:pt x="16" y="19"/>
                      <a:pt x="15" y="20"/>
                    </a:cubicBezTo>
                    <a:cubicBezTo>
                      <a:pt x="14" y="22"/>
                      <a:pt x="11" y="24"/>
                      <a:pt x="9" y="24"/>
                    </a:cubicBezTo>
                    <a:moveTo>
                      <a:pt x="5" y="12"/>
                    </a:moveTo>
                    <a:cubicBezTo>
                      <a:pt x="5" y="12"/>
                      <a:pt x="5" y="12"/>
                      <a:pt x="5" y="12"/>
                    </a:cubicBezTo>
                    <a:cubicBezTo>
                      <a:pt x="5" y="11"/>
                      <a:pt x="6" y="10"/>
                      <a:pt x="6" y="9"/>
                    </a:cubicBezTo>
                    <a:cubicBezTo>
                      <a:pt x="6" y="9"/>
                      <a:pt x="6" y="10"/>
                      <a:pt x="6" y="11"/>
                    </a:cubicBezTo>
                    <a:cubicBezTo>
                      <a:pt x="5" y="12"/>
                      <a:pt x="5" y="12"/>
                      <a:pt x="5" y="12"/>
                    </a:cubicBezTo>
                    <a:moveTo>
                      <a:pt x="17" y="9"/>
                    </a:moveTo>
                    <a:cubicBezTo>
                      <a:pt x="17" y="9"/>
                      <a:pt x="17" y="9"/>
                      <a:pt x="17" y="9"/>
                    </a:cubicBezTo>
                    <a:cubicBezTo>
                      <a:pt x="17" y="9"/>
                      <a:pt x="17" y="8"/>
                      <a:pt x="17" y="7"/>
                    </a:cubicBezTo>
                    <a:cubicBezTo>
                      <a:pt x="17" y="8"/>
                      <a:pt x="17" y="8"/>
                      <a:pt x="17" y="8"/>
                    </a:cubicBezTo>
                    <a:cubicBezTo>
                      <a:pt x="17" y="9"/>
                      <a:pt x="17" y="9"/>
                      <a:pt x="17" y="9"/>
                    </a:cubicBezTo>
                    <a:cubicBezTo>
                      <a:pt x="17" y="9"/>
                      <a:pt x="17" y="9"/>
                      <a:pt x="17" y="9"/>
                    </a:cubicBezTo>
                    <a:moveTo>
                      <a:pt x="9" y="9"/>
                    </a:moveTo>
                    <a:cubicBezTo>
                      <a:pt x="9" y="7"/>
                      <a:pt x="10" y="6"/>
                      <a:pt x="10" y="4"/>
                    </a:cubicBezTo>
                    <a:cubicBezTo>
                      <a:pt x="11" y="4"/>
                      <a:pt x="11" y="4"/>
                      <a:pt x="11" y="4"/>
                    </a:cubicBezTo>
                    <a:cubicBezTo>
                      <a:pt x="11" y="5"/>
                      <a:pt x="10" y="7"/>
                      <a:pt x="10" y="9"/>
                    </a:cubicBezTo>
                    <a:cubicBezTo>
                      <a:pt x="9" y="9"/>
                      <a:pt x="9" y="9"/>
                      <a:pt x="9" y="9"/>
                    </a:cubicBezTo>
                    <a:moveTo>
                      <a:pt x="14" y="8"/>
                    </a:moveTo>
                    <a:cubicBezTo>
                      <a:pt x="14" y="8"/>
                      <a:pt x="13" y="8"/>
                      <a:pt x="13" y="8"/>
                    </a:cubicBezTo>
                    <a:cubicBezTo>
                      <a:pt x="13" y="6"/>
                      <a:pt x="14" y="5"/>
                      <a:pt x="14" y="3"/>
                    </a:cubicBezTo>
                    <a:cubicBezTo>
                      <a:pt x="15" y="4"/>
                      <a:pt x="15" y="4"/>
                      <a:pt x="15" y="4"/>
                    </a:cubicBezTo>
                    <a:cubicBezTo>
                      <a:pt x="16" y="4"/>
                      <a:pt x="16" y="4"/>
                      <a:pt x="16" y="4"/>
                    </a:cubicBezTo>
                    <a:cubicBezTo>
                      <a:pt x="15" y="5"/>
                      <a:pt x="15" y="7"/>
                      <a:pt x="14" y="8"/>
                    </a:cubicBezTo>
                    <a:moveTo>
                      <a:pt x="13" y="0"/>
                    </a:moveTo>
                    <a:cubicBezTo>
                      <a:pt x="11" y="0"/>
                      <a:pt x="10" y="0"/>
                      <a:pt x="8" y="1"/>
                    </a:cubicBezTo>
                    <a:cubicBezTo>
                      <a:pt x="5" y="3"/>
                      <a:pt x="3" y="7"/>
                      <a:pt x="2" y="11"/>
                    </a:cubicBezTo>
                    <a:cubicBezTo>
                      <a:pt x="1" y="13"/>
                      <a:pt x="0" y="15"/>
                      <a:pt x="0" y="18"/>
                    </a:cubicBezTo>
                    <a:cubicBezTo>
                      <a:pt x="0" y="19"/>
                      <a:pt x="1" y="21"/>
                      <a:pt x="1" y="22"/>
                    </a:cubicBezTo>
                    <a:cubicBezTo>
                      <a:pt x="2" y="24"/>
                      <a:pt x="3" y="25"/>
                      <a:pt x="4" y="26"/>
                    </a:cubicBezTo>
                    <a:cubicBezTo>
                      <a:pt x="6" y="27"/>
                      <a:pt x="7" y="27"/>
                      <a:pt x="9" y="27"/>
                    </a:cubicBezTo>
                    <a:cubicBezTo>
                      <a:pt x="9" y="27"/>
                      <a:pt x="9" y="27"/>
                      <a:pt x="9" y="27"/>
                    </a:cubicBezTo>
                    <a:cubicBezTo>
                      <a:pt x="12" y="27"/>
                      <a:pt x="16" y="25"/>
                      <a:pt x="18" y="22"/>
                    </a:cubicBezTo>
                    <a:cubicBezTo>
                      <a:pt x="20" y="18"/>
                      <a:pt x="21" y="13"/>
                      <a:pt x="21" y="9"/>
                    </a:cubicBezTo>
                    <a:cubicBezTo>
                      <a:pt x="19" y="9"/>
                      <a:pt x="19" y="9"/>
                      <a:pt x="19" y="9"/>
                    </a:cubicBezTo>
                    <a:cubicBezTo>
                      <a:pt x="21" y="9"/>
                      <a:pt x="21" y="9"/>
                      <a:pt x="21" y="9"/>
                    </a:cubicBezTo>
                    <a:cubicBezTo>
                      <a:pt x="21" y="8"/>
                      <a:pt x="21" y="8"/>
                      <a:pt x="21" y="8"/>
                    </a:cubicBezTo>
                    <a:cubicBezTo>
                      <a:pt x="21" y="7"/>
                      <a:pt x="21" y="5"/>
                      <a:pt x="20" y="4"/>
                    </a:cubicBezTo>
                    <a:cubicBezTo>
                      <a:pt x="19" y="2"/>
                      <a:pt x="18" y="1"/>
                      <a:pt x="17" y="1"/>
                    </a:cubicBezTo>
                    <a:cubicBezTo>
                      <a:pt x="16" y="0"/>
                      <a:pt x="14" y="0"/>
                      <a:pt x="13"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763"/>
              <p:cNvSpPr>
                <a:spLocks noEditPoints="1"/>
              </p:cNvSpPr>
              <p:nvPr/>
            </p:nvSpPr>
            <p:spPr bwMode="auto">
              <a:xfrm>
                <a:off x="4702" y="1079"/>
                <a:ext cx="104" cy="142"/>
              </a:xfrm>
              <a:custGeom>
                <a:avLst/>
                <a:gdLst>
                  <a:gd name="T0" fmla="*/ 16 w 44"/>
                  <a:gd name="T1" fmla="*/ 56 h 60"/>
                  <a:gd name="T2" fmla="*/ 21 w 44"/>
                  <a:gd name="T3" fmla="*/ 51 h 60"/>
                  <a:gd name="T4" fmla="*/ 20 w 44"/>
                  <a:gd name="T5" fmla="*/ 56 h 60"/>
                  <a:gd name="T6" fmla="*/ 23 w 44"/>
                  <a:gd name="T7" fmla="*/ 56 h 60"/>
                  <a:gd name="T8" fmla="*/ 25 w 44"/>
                  <a:gd name="T9" fmla="*/ 51 h 60"/>
                  <a:gd name="T10" fmla="*/ 28 w 44"/>
                  <a:gd name="T11" fmla="*/ 50 h 60"/>
                  <a:gd name="T12" fmla="*/ 26 w 44"/>
                  <a:gd name="T13" fmla="*/ 55 h 60"/>
                  <a:gd name="T14" fmla="*/ 23 w 44"/>
                  <a:gd name="T15" fmla="*/ 56 h 60"/>
                  <a:gd name="T16" fmla="*/ 12 w 44"/>
                  <a:gd name="T17" fmla="*/ 54 h 60"/>
                  <a:gd name="T18" fmla="*/ 13 w 44"/>
                  <a:gd name="T19" fmla="*/ 50 h 60"/>
                  <a:gd name="T20" fmla="*/ 13 w 44"/>
                  <a:gd name="T21" fmla="*/ 55 h 60"/>
                  <a:gd name="T22" fmla="*/ 8 w 44"/>
                  <a:gd name="T23" fmla="*/ 51 h 60"/>
                  <a:gd name="T24" fmla="*/ 11 w 44"/>
                  <a:gd name="T25" fmla="*/ 48 h 60"/>
                  <a:gd name="T26" fmla="*/ 29 w 44"/>
                  <a:gd name="T27" fmla="*/ 53 h 60"/>
                  <a:gd name="T28" fmla="*/ 33 w 44"/>
                  <a:gd name="T29" fmla="*/ 47 h 60"/>
                  <a:gd name="T30" fmla="*/ 32 w 44"/>
                  <a:gd name="T31" fmla="*/ 51 h 60"/>
                  <a:gd name="T32" fmla="*/ 6 w 44"/>
                  <a:gd name="T33" fmla="*/ 49 h 60"/>
                  <a:gd name="T34" fmla="*/ 6 w 44"/>
                  <a:gd name="T35" fmla="*/ 44 h 60"/>
                  <a:gd name="T36" fmla="*/ 6 w 44"/>
                  <a:gd name="T37" fmla="*/ 49 h 60"/>
                  <a:gd name="T38" fmla="*/ 37 w 44"/>
                  <a:gd name="T39" fmla="*/ 43 h 60"/>
                  <a:gd name="T40" fmla="*/ 38 w 44"/>
                  <a:gd name="T41" fmla="*/ 43 h 60"/>
                  <a:gd name="T42" fmla="*/ 4 w 44"/>
                  <a:gd name="T43" fmla="*/ 41 h 60"/>
                  <a:gd name="T44" fmla="*/ 4 w 44"/>
                  <a:gd name="T45" fmla="*/ 41 h 60"/>
                  <a:gd name="T46" fmla="*/ 21 w 44"/>
                  <a:gd name="T47" fmla="*/ 47 h 60"/>
                  <a:gd name="T48" fmla="*/ 5 w 44"/>
                  <a:gd name="T49" fmla="*/ 30 h 60"/>
                  <a:gd name="T50" fmla="*/ 17 w 44"/>
                  <a:gd name="T51" fmla="*/ 5 h 60"/>
                  <a:gd name="T52" fmla="*/ 25 w 44"/>
                  <a:gd name="T53" fmla="*/ 3 h 60"/>
                  <a:gd name="T54" fmla="*/ 37 w 44"/>
                  <a:gd name="T55" fmla="*/ 11 h 60"/>
                  <a:gd name="T56" fmla="*/ 40 w 44"/>
                  <a:gd name="T57" fmla="*/ 24 h 60"/>
                  <a:gd name="T58" fmla="*/ 26 w 44"/>
                  <a:gd name="T59" fmla="*/ 47 h 60"/>
                  <a:gd name="T60" fmla="*/ 21 w 44"/>
                  <a:gd name="T61" fmla="*/ 47 h 60"/>
                  <a:gd name="T62" fmla="*/ 16 w 44"/>
                  <a:gd name="T63" fmla="*/ 2 h 60"/>
                  <a:gd name="T64" fmla="*/ 1 w 44"/>
                  <a:gd name="T65" fmla="*/ 28 h 60"/>
                  <a:gd name="T66" fmla="*/ 0 w 44"/>
                  <a:gd name="T67" fmla="*/ 40 h 60"/>
                  <a:gd name="T68" fmla="*/ 20 w 44"/>
                  <a:gd name="T69" fmla="*/ 60 h 60"/>
                  <a:gd name="T70" fmla="*/ 21 w 44"/>
                  <a:gd name="T71" fmla="*/ 59 h 60"/>
                  <a:gd name="T72" fmla="*/ 27 w 44"/>
                  <a:gd name="T73" fmla="*/ 58 h 60"/>
                  <a:gd name="T74" fmla="*/ 44 w 44"/>
                  <a:gd name="T75" fmla="*/ 23 h 60"/>
                  <a:gd name="T76" fmla="*/ 40 w 44"/>
                  <a:gd name="T77" fmla="*/ 9 h 60"/>
                  <a:gd name="T78" fmla="*/ 25 w 44"/>
                  <a:gd name="T79"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4" h="60">
                    <a:moveTo>
                      <a:pt x="20" y="56"/>
                    </a:moveTo>
                    <a:cubicBezTo>
                      <a:pt x="18" y="56"/>
                      <a:pt x="17" y="56"/>
                      <a:pt x="16" y="56"/>
                    </a:cubicBezTo>
                    <a:cubicBezTo>
                      <a:pt x="17" y="54"/>
                      <a:pt x="17" y="52"/>
                      <a:pt x="18" y="51"/>
                    </a:cubicBezTo>
                    <a:cubicBezTo>
                      <a:pt x="19" y="51"/>
                      <a:pt x="20" y="51"/>
                      <a:pt x="21" y="51"/>
                    </a:cubicBezTo>
                    <a:cubicBezTo>
                      <a:pt x="22" y="51"/>
                      <a:pt x="22" y="51"/>
                      <a:pt x="22" y="51"/>
                    </a:cubicBezTo>
                    <a:cubicBezTo>
                      <a:pt x="21" y="53"/>
                      <a:pt x="21" y="54"/>
                      <a:pt x="20" y="56"/>
                    </a:cubicBezTo>
                    <a:cubicBezTo>
                      <a:pt x="20" y="56"/>
                      <a:pt x="20" y="56"/>
                      <a:pt x="20" y="56"/>
                    </a:cubicBezTo>
                    <a:moveTo>
                      <a:pt x="23" y="56"/>
                    </a:moveTo>
                    <a:cubicBezTo>
                      <a:pt x="24" y="54"/>
                      <a:pt x="24" y="53"/>
                      <a:pt x="25" y="51"/>
                    </a:cubicBezTo>
                    <a:cubicBezTo>
                      <a:pt x="25" y="51"/>
                      <a:pt x="25" y="51"/>
                      <a:pt x="25" y="51"/>
                    </a:cubicBezTo>
                    <a:cubicBezTo>
                      <a:pt x="26" y="50"/>
                      <a:pt x="26" y="50"/>
                      <a:pt x="27" y="50"/>
                    </a:cubicBezTo>
                    <a:cubicBezTo>
                      <a:pt x="28" y="50"/>
                      <a:pt x="28" y="50"/>
                      <a:pt x="28" y="50"/>
                    </a:cubicBezTo>
                    <a:cubicBezTo>
                      <a:pt x="27" y="51"/>
                      <a:pt x="27" y="53"/>
                      <a:pt x="26" y="54"/>
                    </a:cubicBezTo>
                    <a:cubicBezTo>
                      <a:pt x="26" y="55"/>
                      <a:pt x="26" y="55"/>
                      <a:pt x="26" y="55"/>
                    </a:cubicBezTo>
                    <a:cubicBezTo>
                      <a:pt x="26" y="55"/>
                      <a:pt x="26" y="55"/>
                      <a:pt x="26" y="55"/>
                    </a:cubicBezTo>
                    <a:cubicBezTo>
                      <a:pt x="25" y="55"/>
                      <a:pt x="24" y="55"/>
                      <a:pt x="23" y="56"/>
                    </a:cubicBezTo>
                    <a:moveTo>
                      <a:pt x="13" y="55"/>
                    </a:moveTo>
                    <a:cubicBezTo>
                      <a:pt x="13" y="55"/>
                      <a:pt x="12" y="54"/>
                      <a:pt x="12" y="54"/>
                    </a:cubicBezTo>
                    <a:cubicBezTo>
                      <a:pt x="12" y="54"/>
                      <a:pt x="12" y="54"/>
                      <a:pt x="12" y="54"/>
                    </a:cubicBezTo>
                    <a:cubicBezTo>
                      <a:pt x="12" y="52"/>
                      <a:pt x="13" y="51"/>
                      <a:pt x="13" y="50"/>
                    </a:cubicBezTo>
                    <a:cubicBezTo>
                      <a:pt x="14" y="50"/>
                      <a:pt x="15" y="50"/>
                      <a:pt x="15" y="50"/>
                    </a:cubicBezTo>
                    <a:cubicBezTo>
                      <a:pt x="15" y="52"/>
                      <a:pt x="14" y="53"/>
                      <a:pt x="13" y="55"/>
                    </a:cubicBezTo>
                    <a:moveTo>
                      <a:pt x="9" y="53"/>
                    </a:moveTo>
                    <a:cubicBezTo>
                      <a:pt x="9" y="52"/>
                      <a:pt x="8" y="52"/>
                      <a:pt x="8" y="51"/>
                    </a:cubicBezTo>
                    <a:cubicBezTo>
                      <a:pt x="8" y="50"/>
                      <a:pt x="9" y="48"/>
                      <a:pt x="9" y="47"/>
                    </a:cubicBezTo>
                    <a:cubicBezTo>
                      <a:pt x="10" y="47"/>
                      <a:pt x="10" y="48"/>
                      <a:pt x="11" y="48"/>
                    </a:cubicBezTo>
                    <a:cubicBezTo>
                      <a:pt x="11" y="50"/>
                      <a:pt x="10" y="51"/>
                      <a:pt x="9" y="53"/>
                    </a:cubicBezTo>
                    <a:moveTo>
                      <a:pt x="29" y="53"/>
                    </a:moveTo>
                    <a:cubicBezTo>
                      <a:pt x="30" y="51"/>
                      <a:pt x="31" y="50"/>
                      <a:pt x="31" y="48"/>
                    </a:cubicBezTo>
                    <a:cubicBezTo>
                      <a:pt x="32" y="47"/>
                      <a:pt x="33" y="47"/>
                      <a:pt x="33" y="47"/>
                    </a:cubicBezTo>
                    <a:cubicBezTo>
                      <a:pt x="33" y="48"/>
                      <a:pt x="33" y="49"/>
                      <a:pt x="32" y="50"/>
                    </a:cubicBezTo>
                    <a:cubicBezTo>
                      <a:pt x="32" y="51"/>
                      <a:pt x="32" y="51"/>
                      <a:pt x="32" y="51"/>
                    </a:cubicBezTo>
                    <a:cubicBezTo>
                      <a:pt x="32" y="52"/>
                      <a:pt x="31" y="53"/>
                      <a:pt x="29" y="53"/>
                    </a:cubicBezTo>
                    <a:moveTo>
                      <a:pt x="6" y="49"/>
                    </a:moveTo>
                    <a:cubicBezTo>
                      <a:pt x="6" y="48"/>
                      <a:pt x="5" y="48"/>
                      <a:pt x="5" y="47"/>
                    </a:cubicBezTo>
                    <a:cubicBezTo>
                      <a:pt x="6" y="46"/>
                      <a:pt x="6" y="45"/>
                      <a:pt x="6" y="44"/>
                    </a:cubicBezTo>
                    <a:cubicBezTo>
                      <a:pt x="7" y="45"/>
                      <a:pt x="7" y="45"/>
                      <a:pt x="7" y="45"/>
                    </a:cubicBezTo>
                    <a:cubicBezTo>
                      <a:pt x="7" y="46"/>
                      <a:pt x="6" y="47"/>
                      <a:pt x="6" y="49"/>
                    </a:cubicBezTo>
                    <a:moveTo>
                      <a:pt x="36" y="46"/>
                    </a:moveTo>
                    <a:cubicBezTo>
                      <a:pt x="37" y="45"/>
                      <a:pt x="37" y="44"/>
                      <a:pt x="37" y="43"/>
                    </a:cubicBezTo>
                    <a:cubicBezTo>
                      <a:pt x="38" y="42"/>
                      <a:pt x="38" y="42"/>
                      <a:pt x="38" y="41"/>
                    </a:cubicBezTo>
                    <a:cubicBezTo>
                      <a:pt x="38" y="42"/>
                      <a:pt x="38" y="42"/>
                      <a:pt x="38" y="43"/>
                    </a:cubicBezTo>
                    <a:cubicBezTo>
                      <a:pt x="37" y="44"/>
                      <a:pt x="37" y="45"/>
                      <a:pt x="36" y="46"/>
                    </a:cubicBezTo>
                    <a:moveTo>
                      <a:pt x="4" y="41"/>
                    </a:moveTo>
                    <a:cubicBezTo>
                      <a:pt x="4" y="41"/>
                      <a:pt x="4" y="41"/>
                      <a:pt x="4" y="41"/>
                    </a:cubicBezTo>
                    <a:cubicBezTo>
                      <a:pt x="4" y="41"/>
                      <a:pt x="4" y="41"/>
                      <a:pt x="4" y="41"/>
                    </a:cubicBezTo>
                    <a:cubicBezTo>
                      <a:pt x="4" y="41"/>
                      <a:pt x="4" y="41"/>
                      <a:pt x="4" y="41"/>
                    </a:cubicBezTo>
                    <a:moveTo>
                      <a:pt x="21" y="47"/>
                    </a:moveTo>
                    <a:cubicBezTo>
                      <a:pt x="17" y="47"/>
                      <a:pt x="13" y="46"/>
                      <a:pt x="10" y="43"/>
                    </a:cubicBezTo>
                    <a:cubicBezTo>
                      <a:pt x="6" y="39"/>
                      <a:pt x="5" y="35"/>
                      <a:pt x="5" y="30"/>
                    </a:cubicBezTo>
                    <a:cubicBezTo>
                      <a:pt x="5" y="26"/>
                      <a:pt x="6" y="23"/>
                      <a:pt x="7" y="20"/>
                    </a:cubicBezTo>
                    <a:cubicBezTo>
                      <a:pt x="9" y="14"/>
                      <a:pt x="12" y="8"/>
                      <a:pt x="17" y="5"/>
                    </a:cubicBezTo>
                    <a:cubicBezTo>
                      <a:pt x="20" y="4"/>
                      <a:pt x="23" y="3"/>
                      <a:pt x="25" y="3"/>
                    </a:cubicBezTo>
                    <a:cubicBezTo>
                      <a:pt x="25" y="3"/>
                      <a:pt x="25" y="3"/>
                      <a:pt x="25" y="3"/>
                    </a:cubicBezTo>
                    <a:cubicBezTo>
                      <a:pt x="29" y="3"/>
                      <a:pt x="32" y="4"/>
                      <a:pt x="34" y="7"/>
                    </a:cubicBezTo>
                    <a:cubicBezTo>
                      <a:pt x="35" y="8"/>
                      <a:pt x="36" y="9"/>
                      <a:pt x="37" y="11"/>
                    </a:cubicBezTo>
                    <a:cubicBezTo>
                      <a:pt x="37" y="11"/>
                      <a:pt x="37" y="11"/>
                      <a:pt x="37" y="11"/>
                    </a:cubicBezTo>
                    <a:cubicBezTo>
                      <a:pt x="39" y="15"/>
                      <a:pt x="40" y="19"/>
                      <a:pt x="40" y="24"/>
                    </a:cubicBezTo>
                    <a:cubicBezTo>
                      <a:pt x="40" y="27"/>
                      <a:pt x="39" y="31"/>
                      <a:pt x="38" y="34"/>
                    </a:cubicBezTo>
                    <a:cubicBezTo>
                      <a:pt x="36" y="40"/>
                      <a:pt x="31" y="45"/>
                      <a:pt x="26" y="47"/>
                    </a:cubicBezTo>
                    <a:cubicBezTo>
                      <a:pt x="24" y="47"/>
                      <a:pt x="23" y="47"/>
                      <a:pt x="21" y="47"/>
                    </a:cubicBezTo>
                    <a:cubicBezTo>
                      <a:pt x="21" y="47"/>
                      <a:pt x="21" y="47"/>
                      <a:pt x="21" y="47"/>
                    </a:cubicBezTo>
                    <a:moveTo>
                      <a:pt x="25" y="0"/>
                    </a:moveTo>
                    <a:cubicBezTo>
                      <a:pt x="22" y="0"/>
                      <a:pt x="19" y="1"/>
                      <a:pt x="16" y="2"/>
                    </a:cubicBezTo>
                    <a:cubicBezTo>
                      <a:pt x="9" y="6"/>
                      <a:pt x="5" y="12"/>
                      <a:pt x="3" y="19"/>
                    </a:cubicBezTo>
                    <a:cubicBezTo>
                      <a:pt x="2" y="22"/>
                      <a:pt x="2" y="25"/>
                      <a:pt x="1" y="28"/>
                    </a:cubicBezTo>
                    <a:cubicBezTo>
                      <a:pt x="1" y="29"/>
                      <a:pt x="1" y="29"/>
                      <a:pt x="1" y="29"/>
                    </a:cubicBezTo>
                    <a:cubicBezTo>
                      <a:pt x="1" y="33"/>
                      <a:pt x="0" y="36"/>
                      <a:pt x="0" y="40"/>
                    </a:cubicBezTo>
                    <a:cubicBezTo>
                      <a:pt x="0" y="44"/>
                      <a:pt x="1" y="49"/>
                      <a:pt x="4" y="52"/>
                    </a:cubicBezTo>
                    <a:cubicBezTo>
                      <a:pt x="8" y="58"/>
                      <a:pt x="14" y="60"/>
                      <a:pt x="20" y="60"/>
                    </a:cubicBezTo>
                    <a:cubicBezTo>
                      <a:pt x="20" y="60"/>
                      <a:pt x="20" y="60"/>
                      <a:pt x="20" y="60"/>
                    </a:cubicBezTo>
                    <a:cubicBezTo>
                      <a:pt x="20" y="60"/>
                      <a:pt x="20" y="59"/>
                      <a:pt x="21" y="59"/>
                    </a:cubicBezTo>
                    <a:cubicBezTo>
                      <a:pt x="21" y="59"/>
                      <a:pt x="21" y="59"/>
                      <a:pt x="21" y="59"/>
                    </a:cubicBezTo>
                    <a:cubicBezTo>
                      <a:pt x="23" y="59"/>
                      <a:pt x="25" y="59"/>
                      <a:pt x="27" y="58"/>
                    </a:cubicBezTo>
                    <a:cubicBezTo>
                      <a:pt x="34" y="56"/>
                      <a:pt x="39" y="50"/>
                      <a:pt x="41" y="44"/>
                    </a:cubicBezTo>
                    <a:cubicBezTo>
                      <a:pt x="43" y="39"/>
                      <a:pt x="44" y="31"/>
                      <a:pt x="44" y="23"/>
                    </a:cubicBezTo>
                    <a:cubicBezTo>
                      <a:pt x="44" y="23"/>
                      <a:pt x="44" y="22"/>
                      <a:pt x="43" y="22"/>
                    </a:cubicBezTo>
                    <a:cubicBezTo>
                      <a:pt x="43" y="17"/>
                      <a:pt x="42" y="13"/>
                      <a:pt x="40" y="9"/>
                    </a:cubicBezTo>
                    <a:cubicBezTo>
                      <a:pt x="39" y="7"/>
                      <a:pt x="38" y="6"/>
                      <a:pt x="36" y="4"/>
                    </a:cubicBezTo>
                    <a:cubicBezTo>
                      <a:pt x="33" y="1"/>
                      <a:pt x="29" y="0"/>
                      <a:pt x="25"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764"/>
              <p:cNvSpPr>
                <a:spLocks noEditPoints="1"/>
              </p:cNvSpPr>
              <p:nvPr/>
            </p:nvSpPr>
            <p:spPr bwMode="auto">
              <a:xfrm>
                <a:off x="4884" y="1244"/>
                <a:ext cx="47" cy="64"/>
              </a:xfrm>
              <a:custGeom>
                <a:avLst/>
                <a:gdLst>
                  <a:gd name="T0" fmla="*/ 8 w 20"/>
                  <a:gd name="T1" fmla="*/ 24 h 27"/>
                  <a:gd name="T2" fmla="*/ 8 w 20"/>
                  <a:gd name="T3" fmla="*/ 24 h 27"/>
                  <a:gd name="T4" fmla="*/ 6 w 20"/>
                  <a:gd name="T5" fmla="*/ 23 h 27"/>
                  <a:gd name="T6" fmla="*/ 4 w 20"/>
                  <a:gd name="T7" fmla="*/ 21 h 27"/>
                  <a:gd name="T8" fmla="*/ 4 w 20"/>
                  <a:gd name="T9" fmla="*/ 20 h 27"/>
                  <a:gd name="T10" fmla="*/ 4 w 20"/>
                  <a:gd name="T11" fmla="*/ 20 h 27"/>
                  <a:gd name="T12" fmla="*/ 9 w 20"/>
                  <a:gd name="T13" fmla="*/ 12 h 27"/>
                  <a:gd name="T14" fmla="*/ 12 w 20"/>
                  <a:gd name="T15" fmla="*/ 11 h 27"/>
                  <a:gd name="T16" fmla="*/ 12 w 20"/>
                  <a:gd name="T17" fmla="*/ 11 h 27"/>
                  <a:gd name="T18" fmla="*/ 14 w 20"/>
                  <a:gd name="T19" fmla="*/ 12 h 27"/>
                  <a:gd name="T20" fmla="*/ 16 w 20"/>
                  <a:gd name="T21" fmla="*/ 13 h 27"/>
                  <a:gd name="T22" fmla="*/ 16 w 20"/>
                  <a:gd name="T23" fmla="*/ 15 h 27"/>
                  <a:gd name="T24" fmla="*/ 14 w 20"/>
                  <a:gd name="T25" fmla="*/ 20 h 27"/>
                  <a:gd name="T26" fmla="*/ 8 w 20"/>
                  <a:gd name="T27" fmla="*/ 24 h 27"/>
                  <a:gd name="T28" fmla="*/ 4 w 20"/>
                  <a:gd name="T29" fmla="*/ 12 h 27"/>
                  <a:gd name="T30" fmla="*/ 5 w 20"/>
                  <a:gd name="T31" fmla="*/ 12 h 27"/>
                  <a:gd name="T32" fmla="*/ 6 w 20"/>
                  <a:gd name="T33" fmla="*/ 8 h 27"/>
                  <a:gd name="T34" fmla="*/ 5 w 20"/>
                  <a:gd name="T35" fmla="*/ 11 h 27"/>
                  <a:gd name="T36" fmla="*/ 4 w 20"/>
                  <a:gd name="T37" fmla="*/ 12 h 27"/>
                  <a:gd name="T38" fmla="*/ 17 w 20"/>
                  <a:gd name="T39" fmla="*/ 9 h 27"/>
                  <a:gd name="T40" fmla="*/ 16 w 20"/>
                  <a:gd name="T41" fmla="*/ 9 h 27"/>
                  <a:gd name="T42" fmla="*/ 17 w 20"/>
                  <a:gd name="T43" fmla="*/ 7 h 27"/>
                  <a:gd name="T44" fmla="*/ 17 w 20"/>
                  <a:gd name="T45" fmla="*/ 8 h 27"/>
                  <a:gd name="T46" fmla="*/ 17 w 20"/>
                  <a:gd name="T47" fmla="*/ 9 h 27"/>
                  <a:gd name="T48" fmla="*/ 17 w 20"/>
                  <a:gd name="T49" fmla="*/ 9 h 27"/>
                  <a:gd name="T50" fmla="*/ 9 w 20"/>
                  <a:gd name="T51" fmla="*/ 9 h 27"/>
                  <a:gd name="T52" fmla="*/ 10 w 20"/>
                  <a:gd name="T53" fmla="*/ 4 h 27"/>
                  <a:gd name="T54" fmla="*/ 11 w 20"/>
                  <a:gd name="T55" fmla="*/ 3 h 27"/>
                  <a:gd name="T56" fmla="*/ 9 w 20"/>
                  <a:gd name="T57" fmla="*/ 8 h 27"/>
                  <a:gd name="T58" fmla="*/ 9 w 20"/>
                  <a:gd name="T59" fmla="*/ 9 h 27"/>
                  <a:gd name="T60" fmla="*/ 14 w 20"/>
                  <a:gd name="T61" fmla="*/ 8 h 27"/>
                  <a:gd name="T62" fmla="*/ 12 w 20"/>
                  <a:gd name="T63" fmla="*/ 8 h 27"/>
                  <a:gd name="T64" fmla="*/ 14 w 20"/>
                  <a:gd name="T65" fmla="*/ 3 h 27"/>
                  <a:gd name="T66" fmla="*/ 15 w 20"/>
                  <a:gd name="T67" fmla="*/ 4 h 27"/>
                  <a:gd name="T68" fmla="*/ 15 w 20"/>
                  <a:gd name="T69" fmla="*/ 4 h 27"/>
                  <a:gd name="T70" fmla="*/ 14 w 20"/>
                  <a:gd name="T71" fmla="*/ 8 h 27"/>
                  <a:gd name="T72" fmla="*/ 13 w 20"/>
                  <a:gd name="T73" fmla="*/ 0 h 27"/>
                  <a:gd name="T74" fmla="*/ 8 w 20"/>
                  <a:gd name="T75" fmla="*/ 1 h 27"/>
                  <a:gd name="T76" fmla="*/ 1 w 20"/>
                  <a:gd name="T77" fmla="*/ 10 h 27"/>
                  <a:gd name="T78" fmla="*/ 0 w 20"/>
                  <a:gd name="T79" fmla="*/ 18 h 27"/>
                  <a:gd name="T80" fmla="*/ 1 w 20"/>
                  <a:gd name="T81" fmla="*/ 22 h 27"/>
                  <a:gd name="T82" fmla="*/ 4 w 20"/>
                  <a:gd name="T83" fmla="*/ 26 h 27"/>
                  <a:gd name="T84" fmla="*/ 8 w 20"/>
                  <a:gd name="T85" fmla="*/ 27 h 27"/>
                  <a:gd name="T86" fmla="*/ 8 w 20"/>
                  <a:gd name="T87" fmla="*/ 27 h 27"/>
                  <a:gd name="T88" fmla="*/ 17 w 20"/>
                  <a:gd name="T89" fmla="*/ 22 h 27"/>
                  <a:gd name="T90" fmla="*/ 20 w 20"/>
                  <a:gd name="T91" fmla="*/ 9 h 27"/>
                  <a:gd name="T92" fmla="*/ 19 w 20"/>
                  <a:gd name="T93" fmla="*/ 9 h 27"/>
                  <a:gd name="T94" fmla="*/ 20 w 20"/>
                  <a:gd name="T95" fmla="*/ 9 h 27"/>
                  <a:gd name="T96" fmla="*/ 20 w 20"/>
                  <a:gd name="T97" fmla="*/ 8 h 27"/>
                  <a:gd name="T98" fmla="*/ 19 w 20"/>
                  <a:gd name="T99" fmla="*/ 3 h 27"/>
                  <a:gd name="T100" fmla="*/ 16 w 20"/>
                  <a:gd name="T101" fmla="*/ 0 h 27"/>
                  <a:gd name="T102" fmla="*/ 13 w 20"/>
                  <a:gd name="T103"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 h="27">
                    <a:moveTo>
                      <a:pt x="8" y="24"/>
                    </a:moveTo>
                    <a:cubicBezTo>
                      <a:pt x="8" y="24"/>
                      <a:pt x="8" y="24"/>
                      <a:pt x="8" y="24"/>
                    </a:cubicBezTo>
                    <a:cubicBezTo>
                      <a:pt x="7" y="24"/>
                      <a:pt x="7" y="24"/>
                      <a:pt x="6" y="23"/>
                    </a:cubicBezTo>
                    <a:cubicBezTo>
                      <a:pt x="5" y="23"/>
                      <a:pt x="4" y="22"/>
                      <a:pt x="4" y="21"/>
                    </a:cubicBezTo>
                    <a:cubicBezTo>
                      <a:pt x="4" y="20"/>
                      <a:pt x="4" y="20"/>
                      <a:pt x="4" y="20"/>
                    </a:cubicBezTo>
                    <a:cubicBezTo>
                      <a:pt x="4" y="20"/>
                      <a:pt x="4" y="20"/>
                      <a:pt x="4" y="20"/>
                    </a:cubicBezTo>
                    <a:cubicBezTo>
                      <a:pt x="5" y="17"/>
                      <a:pt x="7" y="14"/>
                      <a:pt x="9" y="12"/>
                    </a:cubicBezTo>
                    <a:cubicBezTo>
                      <a:pt x="10" y="12"/>
                      <a:pt x="11" y="11"/>
                      <a:pt x="12" y="11"/>
                    </a:cubicBezTo>
                    <a:cubicBezTo>
                      <a:pt x="12" y="11"/>
                      <a:pt x="12" y="11"/>
                      <a:pt x="12" y="11"/>
                    </a:cubicBezTo>
                    <a:cubicBezTo>
                      <a:pt x="13" y="11"/>
                      <a:pt x="14" y="12"/>
                      <a:pt x="14" y="12"/>
                    </a:cubicBezTo>
                    <a:cubicBezTo>
                      <a:pt x="15" y="12"/>
                      <a:pt x="15" y="13"/>
                      <a:pt x="16" y="13"/>
                    </a:cubicBezTo>
                    <a:cubicBezTo>
                      <a:pt x="16" y="14"/>
                      <a:pt x="16" y="14"/>
                      <a:pt x="16" y="15"/>
                    </a:cubicBezTo>
                    <a:cubicBezTo>
                      <a:pt x="16" y="17"/>
                      <a:pt x="15" y="19"/>
                      <a:pt x="14" y="20"/>
                    </a:cubicBezTo>
                    <a:cubicBezTo>
                      <a:pt x="13" y="22"/>
                      <a:pt x="10" y="24"/>
                      <a:pt x="8" y="24"/>
                    </a:cubicBezTo>
                    <a:moveTo>
                      <a:pt x="4" y="12"/>
                    </a:moveTo>
                    <a:cubicBezTo>
                      <a:pt x="5" y="12"/>
                      <a:pt x="5" y="12"/>
                      <a:pt x="5" y="12"/>
                    </a:cubicBezTo>
                    <a:cubicBezTo>
                      <a:pt x="5" y="10"/>
                      <a:pt x="5" y="9"/>
                      <a:pt x="6" y="8"/>
                    </a:cubicBezTo>
                    <a:cubicBezTo>
                      <a:pt x="6" y="9"/>
                      <a:pt x="6" y="10"/>
                      <a:pt x="5" y="11"/>
                    </a:cubicBezTo>
                    <a:cubicBezTo>
                      <a:pt x="4" y="12"/>
                      <a:pt x="4" y="12"/>
                      <a:pt x="4" y="12"/>
                    </a:cubicBezTo>
                    <a:moveTo>
                      <a:pt x="17" y="9"/>
                    </a:moveTo>
                    <a:cubicBezTo>
                      <a:pt x="16" y="9"/>
                      <a:pt x="16" y="9"/>
                      <a:pt x="16" y="9"/>
                    </a:cubicBezTo>
                    <a:cubicBezTo>
                      <a:pt x="16" y="8"/>
                      <a:pt x="17" y="8"/>
                      <a:pt x="17" y="7"/>
                    </a:cubicBezTo>
                    <a:cubicBezTo>
                      <a:pt x="17" y="8"/>
                      <a:pt x="17" y="8"/>
                      <a:pt x="17" y="8"/>
                    </a:cubicBezTo>
                    <a:cubicBezTo>
                      <a:pt x="17" y="9"/>
                      <a:pt x="17" y="9"/>
                      <a:pt x="17" y="9"/>
                    </a:cubicBezTo>
                    <a:cubicBezTo>
                      <a:pt x="17" y="9"/>
                      <a:pt x="17" y="9"/>
                      <a:pt x="17" y="9"/>
                    </a:cubicBezTo>
                    <a:moveTo>
                      <a:pt x="9" y="9"/>
                    </a:moveTo>
                    <a:cubicBezTo>
                      <a:pt x="9" y="7"/>
                      <a:pt x="9" y="5"/>
                      <a:pt x="10" y="4"/>
                    </a:cubicBezTo>
                    <a:cubicBezTo>
                      <a:pt x="11" y="3"/>
                      <a:pt x="11" y="3"/>
                      <a:pt x="11" y="3"/>
                    </a:cubicBezTo>
                    <a:cubicBezTo>
                      <a:pt x="10" y="5"/>
                      <a:pt x="10" y="7"/>
                      <a:pt x="9" y="8"/>
                    </a:cubicBezTo>
                    <a:cubicBezTo>
                      <a:pt x="9" y="9"/>
                      <a:pt x="9" y="9"/>
                      <a:pt x="9" y="9"/>
                    </a:cubicBezTo>
                    <a:moveTo>
                      <a:pt x="14" y="8"/>
                    </a:moveTo>
                    <a:cubicBezTo>
                      <a:pt x="13" y="8"/>
                      <a:pt x="13" y="8"/>
                      <a:pt x="12" y="8"/>
                    </a:cubicBezTo>
                    <a:cubicBezTo>
                      <a:pt x="13" y="6"/>
                      <a:pt x="13" y="5"/>
                      <a:pt x="14" y="3"/>
                    </a:cubicBezTo>
                    <a:cubicBezTo>
                      <a:pt x="14" y="3"/>
                      <a:pt x="15" y="3"/>
                      <a:pt x="15" y="4"/>
                    </a:cubicBezTo>
                    <a:cubicBezTo>
                      <a:pt x="15" y="4"/>
                      <a:pt x="15" y="4"/>
                      <a:pt x="15" y="4"/>
                    </a:cubicBezTo>
                    <a:cubicBezTo>
                      <a:pt x="15" y="5"/>
                      <a:pt x="14" y="7"/>
                      <a:pt x="14" y="8"/>
                    </a:cubicBezTo>
                    <a:moveTo>
                      <a:pt x="13" y="0"/>
                    </a:moveTo>
                    <a:cubicBezTo>
                      <a:pt x="11" y="0"/>
                      <a:pt x="9" y="0"/>
                      <a:pt x="8" y="1"/>
                    </a:cubicBezTo>
                    <a:cubicBezTo>
                      <a:pt x="4" y="3"/>
                      <a:pt x="2" y="7"/>
                      <a:pt x="1" y="10"/>
                    </a:cubicBezTo>
                    <a:cubicBezTo>
                      <a:pt x="0" y="13"/>
                      <a:pt x="0" y="15"/>
                      <a:pt x="0" y="18"/>
                    </a:cubicBezTo>
                    <a:cubicBezTo>
                      <a:pt x="0" y="19"/>
                      <a:pt x="0" y="21"/>
                      <a:pt x="1" y="22"/>
                    </a:cubicBezTo>
                    <a:cubicBezTo>
                      <a:pt x="1" y="24"/>
                      <a:pt x="2" y="25"/>
                      <a:pt x="4" y="26"/>
                    </a:cubicBezTo>
                    <a:cubicBezTo>
                      <a:pt x="5" y="27"/>
                      <a:pt x="7" y="27"/>
                      <a:pt x="8" y="27"/>
                    </a:cubicBezTo>
                    <a:cubicBezTo>
                      <a:pt x="8" y="27"/>
                      <a:pt x="8" y="27"/>
                      <a:pt x="8" y="27"/>
                    </a:cubicBezTo>
                    <a:cubicBezTo>
                      <a:pt x="12" y="27"/>
                      <a:pt x="15" y="25"/>
                      <a:pt x="17" y="22"/>
                    </a:cubicBezTo>
                    <a:cubicBezTo>
                      <a:pt x="20" y="18"/>
                      <a:pt x="20" y="13"/>
                      <a:pt x="20" y="9"/>
                    </a:cubicBezTo>
                    <a:cubicBezTo>
                      <a:pt x="19" y="9"/>
                      <a:pt x="19" y="9"/>
                      <a:pt x="19" y="9"/>
                    </a:cubicBezTo>
                    <a:cubicBezTo>
                      <a:pt x="20" y="9"/>
                      <a:pt x="20" y="9"/>
                      <a:pt x="20" y="9"/>
                    </a:cubicBezTo>
                    <a:cubicBezTo>
                      <a:pt x="20" y="8"/>
                      <a:pt x="20" y="8"/>
                      <a:pt x="20" y="8"/>
                    </a:cubicBezTo>
                    <a:cubicBezTo>
                      <a:pt x="20" y="7"/>
                      <a:pt x="20" y="5"/>
                      <a:pt x="19" y="3"/>
                    </a:cubicBezTo>
                    <a:cubicBezTo>
                      <a:pt x="19" y="2"/>
                      <a:pt x="18" y="1"/>
                      <a:pt x="16" y="0"/>
                    </a:cubicBezTo>
                    <a:cubicBezTo>
                      <a:pt x="15" y="0"/>
                      <a:pt x="14" y="0"/>
                      <a:pt x="13"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765"/>
              <p:cNvSpPr>
                <a:spLocks noEditPoints="1"/>
              </p:cNvSpPr>
              <p:nvPr/>
            </p:nvSpPr>
            <p:spPr bwMode="auto">
              <a:xfrm>
                <a:off x="4856" y="1216"/>
                <a:ext cx="101" cy="139"/>
              </a:xfrm>
              <a:custGeom>
                <a:avLst/>
                <a:gdLst>
                  <a:gd name="T0" fmla="*/ 16 w 43"/>
                  <a:gd name="T1" fmla="*/ 56 h 59"/>
                  <a:gd name="T2" fmla="*/ 21 w 43"/>
                  <a:gd name="T3" fmla="*/ 51 h 59"/>
                  <a:gd name="T4" fmla="*/ 20 w 43"/>
                  <a:gd name="T5" fmla="*/ 56 h 59"/>
                  <a:gd name="T6" fmla="*/ 23 w 43"/>
                  <a:gd name="T7" fmla="*/ 55 h 59"/>
                  <a:gd name="T8" fmla="*/ 25 w 43"/>
                  <a:gd name="T9" fmla="*/ 50 h 59"/>
                  <a:gd name="T10" fmla="*/ 27 w 43"/>
                  <a:gd name="T11" fmla="*/ 50 h 59"/>
                  <a:gd name="T12" fmla="*/ 26 w 43"/>
                  <a:gd name="T13" fmla="*/ 55 h 59"/>
                  <a:gd name="T14" fmla="*/ 23 w 43"/>
                  <a:gd name="T15" fmla="*/ 55 h 59"/>
                  <a:gd name="T16" fmla="*/ 11 w 43"/>
                  <a:gd name="T17" fmla="*/ 54 h 59"/>
                  <a:gd name="T18" fmla="*/ 13 w 43"/>
                  <a:gd name="T19" fmla="*/ 49 h 59"/>
                  <a:gd name="T20" fmla="*/ 13 w 43"/>
                  <a:gd name="T21" fmla="*/ 55 h 59"/>
                  <a:gd name="T22" fmla="*/ 7 w 43"/>
                  <a:gd name="T23" fmla="*/ 51 h 59"/>
                  <a:gd name="T24" fmla="*/ 11 w 43"/>
                  <a:gd name="T25" fmla="*/ 48 h 59"/>
                  <a:gd name="T26" fmla="*/ 29 w 43"/>
                  <a:gd name="T27" fmla="*/ 53 h 59"/>
                  <a:gd name="T28" fmla="*/ 33 w 43"/>
                  <a:gd name="T29" fmla="*/ 46 h 59"/>
                  <a:gd name="T30" fmla="*/ 32 w 43"/>
                  <a:gd name="T31" fmla="*/ 51 h 59"/>
                  <a:gd name="T32" fmla="*/ 5 w 43"/>
                  <a:gd name="T33" fmla="*/ 48 h 59"/>
                  <a:gd name="T34" fmla="*/ 6 w 43"/>
                  <a:gd name="T35" fmla="*/ 44 h 59"/>
                  <a:gd name="T36" fmla="*/ 5 w 43"/>
                  <a:gd name="T37" fmla="*/ 48 h 59"/>
                  <a:gd name="T38" fmla="*/ 37 w 43"/>
                  <a:gd name="T39" fmla="*/ 43 h 59"/>
                  <a:gd name="T40" fmla="*/ 37 w 43"/>
                  <a:gd name="T41" fmla="*/ 43 h 59"/>
                  <a:gd name="T42" fmla="*/ 3 w 43"/>
                  <a:gd name="T43" fmla="*/ 41 h 59"/>
                  <a:gd name="T44" fmla="*/ 3 w 43"/>
                  <a:gd name="T45" fmla="*/ 41 h 59"/>
                  <a:gd name="T46" fmla="*/ 21 w 43"/>
                  <a:gd name="T47" fmla="*/ 47 h 59"/>
                  <a:gd name="T48" fmla="*/ 4 w 43"/>
                  <a:gd name="T49" fmla="*/ 29 h 59"/>
                  <a:gd name="T50" fmla="*/ 17 w 43"/>
                  <a:gd name="T51" fmla="*/ 5 h 59"/>
                  <a:gd name="T52" fmla="*/ 25 w 43"/>
                  <a:gd name="T53" fmla="*/ 3 h 59"/>
                  <a:gd name="T54" fmla="*/ 36 w 43"/>
                  <a:gd name="T55" fmla="*/ 11 h 59"/>
                  <a:gd name="T56" fmla="*/ 36 w 43"/>
                  <a:gd name="T57" fmla="*/ 11 h 59"/>
                  <a:gd name="T58" fmla="*/ 37 w 43"/>
                  <a:gd name="T59" fmla="*/ 34 h 59"/>
                  <a:gd name="T60" fmla="*/ 21 w 43"/>
                  <a:gd name="T61" fmla="*/ 47 h 59"/>
                  <a:gd name="T62" fmla="*/ 25 w 43"/>
                  <a:gd name="T63" fmla="*/ 0 h 59"/>
                  <a:gd name="T64" fmla="*/ 3 w 43"/>
                  <a:gd name="T65" fmla="*/ 18 h 59"/>
                  <a:gd name="T66" fmla="*/ 1 w 43"/>
                  <a:gd name="T67" fmla="*/ 29 h 59"/>
                  <a:gd name="T68" fmla="*/ 3 w 43"/>
                  <a:gd name="T69" fmla="*/ 52 h 59"/>
                  <a:gd name="T70" fmla="*/ 19 w 43"/>
                  <a:gd name="T71" fmla="*/ 59 h 59"/>
                  <a:gd name="T72" fmla="*/ 21 w 43"/>
                  <a:gd name="T73" fmla="*/ 59 h 59"/>
                  <a:gd name="T74" fmla="*/ 41 w 43"/>
                  <a:gd name="T75" fmla="*/ 44 h 59"/>
                  <a:gd name="T76" fmla="*/ 43 w 43"/>
                  <a:gd name="T77" fmla="*/ 22 h 59"/>
                  <a:gd name="T78" fmla="*/ 36 w 43"/>
                  <a:gd name="T79" fmla="*/ 4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3" h="59">
                    <a:moveTo>
                      <a:pt x="19" y="56"/>
                    </a:moveTo>
                    <a:cubicBezTo>
                      <a:pt x="18" y="56"/>
                      <a:pt x="17" y="56"/>
                      <a:pt x="16" y="56"/>
                    </a:cubicBezTo>
                    <a:cubicBezTo>
                      <a:pt x="16" y="54"/>
                      <a:pt x="17" y="52"/>
                      <a:pt x="18" y="51"/>
                    </a:cubicBezTo>
                    <a:cubicBezTo>
                      <a:pt x="19" y="51"/>
                      <a:pt x="20" y="51"/>
                      <a:pt x="21" y="51"/>
                    </a:cubicBezTo>
                    <a:cubicBezTo>
                      <a:pt x="22" y="51"/>
                      <a:pt x="22" y="51"/>
                      <a:pt x="22" y="51"/>
                    </a:cubicBezTo>
                    <a:cubicBezTo>
                      <a:pt x="21" y="52"/>
                      <a:pt x="20" y="54"/>
                      <a:pt x="20" y="56"/>
                    </a:cubicBezTo>
                    <a:cubicBezTo>
                      <a:pt x="19" y="56"/>
                      <a:pt x="19" y="56"/>
                      <a:pt x="19" y="56"/>
                    </a:cubicBezTo>
                    <a:moveTo>
                      <a:pt x="23" y="55"/>
                    </a:moveTo>
                    <a:cubicBezTo>
                      <a:pt x="23" y="54"/>
                      <a:pt x="24" y="53"/>
                      <a:pt x="24" y="51"/>
                    </a:cubicBezTo>
                    <a:cubicBezTo>
                      <a:pt x="25" y="50"/>
                      <a:pt x="25" y="50"/>
                      <a:pt x="25" y="50"/>
                    </a:cubicBezTo>
                    <a:cubicBezTo>
                      <a:pt x="25" y="50"/>
                      <a:pt x="26" y="50"/>
                      <a:pt x="26" y="50"/>
                    </a:cubicBezTo>
                    <a:cubicBezTo>
                      <a:pt x="27" y="50"/>
                      <a:pt x="27" y="50"/>
                      <a:pt x="27" y="50"/>
                    </a:cubicBezTo>
                    <a:cubicBezTo>
                      <a:pt x="27" y="51"/>
                      <a:pt x="26" y="53"/>
                      <a:pt x="26" y="54"/>
                    </a:cubicBezTo>
                    <a:cubicBezTo>
                      <a:pt x="26" y="55"/>
                      <a:pt x="26" y="55"/>
                      <a:pt x="26" y="55"/>
                    </a:cubicBezTo>
                    <a:cubicBezTo>
                      <a:pt x="25" y="55"/>
                      <a:pt x="25" y="55"/>
                      <a:pt x="25" y="55"/>
                    </a:cubicBezTo>
                    <a:cubicBezTo>
                      <a:pt x="25" y="55"/>
                      <a:pt x="24" y="55"/>
                      <a:pt x="23" y="55"/>
                    </a:cubicBezTo>
                    <a:moveTo>
                      <a:pt x="13" y="55"/>
                    </a:moveTo>
                    <a:cubicBezTo>
                      <a:pt x="12" y="55"/>
                      <a:pt x="12" y="54"/>
                      <a:pt x="11" y="54"/>
                    </a:cubicBezTo>
                    <a:cubicBezTo>
                      <a:pt x="11" y="53"/>
                      <a:pt x="11" y="53"/>
                      <a:pt x="11" y="53"/>
                    </a:cubicBezTo>
                    <a:cubicBezTo>
                      <a:pt x="12" y="52"/>
                      <a:pt x="12" y="51"/>
                      <a:pt x="13" y="49"/>
                    </a:cubicBezTo>
                    <a:cubicBezTo>
                      <a:pt x="14" y="50"/>
                      <a:pt x="14" y="50"/>
                      <a:pt x="15" y="50"/>
                    </a:cubicBezTo>
                    <a:cubicBezTo>
                      <a:pt x="14" y="52"/>
                      <a:pt x="13" y="53"/>
                      <a:pt x="13" y="55"/>
                    </a:cubicBezTo>
                    <a:moveTo>
                      <a:pt x="9" y="53"/>
                    </a:moveTo>
                    <a:cubicBezTo>
                      <a:pt x="8" y="52"/>
                      <a:pt x="8" y="52"/>
                      <a:pt x="7" y="51"/>
                    </a:cubicBezTo>
                    <a:cubicBezTo>
                      <a:pt x="8" y="50"/>
                      <a:pt x="8" y="48"/>
                      <a:pt x="9" y="47"/>
                    </a:cubicBezTo>
                    <a:cubicBezTo>
                      <a:pt x="9" y="47"/>
                      <a:pt x="10" y="48"/>
                      <a:pt x="11" y="48"/>
                    </a:cubicBezTo>
                    <a:cubicBezTo>
                      <a:pt x="10" y="50"/>
                      <a:pt x="9" y="51"/>
                      <a:pt x="9" y="53"/>
                    </a:cubicBezTo>
                    <a:moveTo>
                      <a:pt x="29" y="53"/>
                    </a:moveTo>
                    <a:cubicBezTo>
                      <a:pt x="30" y="51"/>
                      <a:pt x="30" y="50"/>
                      <a:pt x="31" y="48"/>
                    </a:cubicBezTo>
                    <a:cubicBezTo>
                      <a:pt x="32" y="47"/>
                      <a:pt x="32" y="47"/>
                      <a:pt x="33" y="46"/>
                    </a:cubicBezTo>
                    <a:cubicBezTo>
                      <a:pt x="33" y="48"/>
                      <a:pt x="32" y="49"/>
                      <a:pt x="32" y="50"/>
                    </a:cubicBezTo>
                    <a:cubicBezTo>
                      <a:pt x="32" y="51"/>
                      <a:pt x="32" y="51"/>
                      <a:pt x="32" y="51"/>
                    </a:cubicBezTo>
                    <a:cubicBezTo>
                      <a:pt x="31" y="52"/>
                      <a:pt x="30" y="52"/>
                      <a:pt x="29" y="53"/>
                    </a:cubicBezTo>
                    <a:moveTo>
                      <a:pt x="5" y="48"/>
                    </a:moveTo>
                    <a:cubicBezTo>
                      <a:pt x="5" y="48"/>
                      <a:pt x="5" y="48"/>
                      <a:pt x="5" y="47"/>
                    </a:cubicBezTo>
                    <a:cubicBezTo>
                      <a:pt x="5" y="46"/>
                      <a:pt x="5" y="45"/>
                      <a:pt x="6" y="44"/>
                    </a:cubicBezTo>
                    <a:cubicBezTo>
                      <a:pt x="6" y="45"/>
                      <a:pt x="6" y="45"/>
                      <a:pt x="6" y="45"/>
                    </a:cubicBezTo>
                    <a:cubicBezTo>
                      <a:pt x="6" y="46"/>
                      <a:pt x="6" y="47"/>
                      <a:pt x="5" y="48"/>
                    </a:cubicBezTo>
                    <a:moveTo>
                      <a:pt x="36" y="46"/>
                    </a:moveTo>
                    <a:cubicBezTo>
                      <a:pt x="36" y="45"/>
                      <a:pt x="36" y="44"/>
                      <a:pt x="37" y="43"/>
                    </a:cubicBezTo>
                    <a:cubicBezTo>
                      <a:pt x="37" y="42"/>
                      <a:pt x="37" y="41"/>
                      <a:pt x="38" y="41"/>
                    </a:cubicBezTo>
                    <a:cubicBezTo>
                      <a:pt x="38" y="41"/>
                      <a:pt x="38" y="42"/>
                      <a:pt x="37" y="43"/>
                    </a:cubicBezTo>
                    <a:cubicBezTo>
                      <a:pt x="37" y="44"/>
                      <a:pt x="36" y="45"/>
                      <a:pt x="36" y="46"/>
                    </a:cubicBezTo>
                    <a:moveTo>
                      <a:pt x="3" y="41"/>
                    </a:moveTo>
                    <a:cubicBezTo>
                      <a:pt x="3" y="41"/>
                      <a:pt x="3" y="41"/>
                      <a:pt x="3" y="41"/>
                    </a:cubicBezTo>
                    <a:cubicBezTo>
                      <a:pt x="3" y="41"/>
                      <a:pt x="3" y="41"/>
                      <a:pt x="3" y="41"/>
                    </a:cubicBezTo>
                    <a:cubicBezTo>
                      <a:pt x="3" y="41"/>
                      <a:pt x="3" y="41"/>
                      <a:pt x="3" y="41"/>
                    </a:cubicBezTo>
                    <a:moveTo>
                      <a:pt x="21" y="47"/>
                    </a:moveTo>
                    <a:cubicBezTo>
                      <a:pt x="16" y="47"/>
                      <a:pt x="12" y="46"/>
                      <a:pt x="9" y="43"/>
                    </a:cubicBezTo>
                    <a:cubicBezTo>
                      <a:pt x="6" y="39"/>
                      <a:pt x="4" y="35"/>
                      <a:pt x="4" y="29"/>
                    </a:cubicBezTo>
                    <a:cubicBezTo>
                      <a:pt x="4" y="26"/>
                      <a:pt x="5" y="23"/>
                      <a:pt x="6" y="20"/>
                    </a:cubicBezTo>
                    <a:cubicBezTo>
                      <a:pt x="8" y="14"/>
                      <a:pt x="12" y="8"/>
                      <a:pt x="17" y="5"/>
                    </a:cubicBezTo>
                    <a:cubicBezTo>
                      <a:pt x="19" y="4"/>
                      <a:pt x="22" y="3"/>
                      <a:pt x="25" y="3"/>
                    </a:cubicBezTo>
                    <a:cubicBezTo>
                      <a:pt x="25" y="3"/>
                      <a:pt x="25" y="3"/>
                      <a:pt x="25" y="3"/>
                    </a:cubicBezTo>
                    <a:cubicBezTo>
                      <a:pt x="28" y="3"/>
                      <a:pt x="31" y="4"/>
                      <a:pt x="33" y="6"/>
                    </a:cubicBezTo>
                    <a:cubicBezTo>
                      <a:pt x="35" y="8"/>
                      <a:pt x="36" y="9"/>
                      <a:pt x="36" y="11"/>
                    </a:cubicBezTo>
                    <a:cubicBezTo>
                      <a:pt x="38" y="10"/>
                      <a:pt x="38" y="10"/>
                      <a:pt x="38" y="10"/>
                    </a:cubicBezTo>
                    <a:cubicBezTo>
                      <a:pt x="36" y="11"/>
                      <a:pt x="36" y="11"/>
                      <a:pt x="36" y="11"/>
                    </a:cubicBezTo>
                    <a:cubicBezTo>
                      <a:pt x="38" y="15"/>
                      <a:pt x="39" y="19"/>
                      <a:pt x="39" y="24"/>
                    </a:cubicBezTo>
                    <a:cubicBezTo>
                      <a:pt x="39" y="27"/>
                      <a:pt x="39" y="31"/>
                      <a:pt x="37" y="34"/>
                    </a:cubicBezTo>
                    <a:cubicBezTo>
                      <a:pt x="35" y="40"/>
                      <a:pt x="31" y="45"/>
                      <a:pt x="25" y="47"/>
                    </a:cubicBezTo>
                    <a:cubicBezTo>
                      <a:pt x="24" y="47"/>
                      <a:pt x="22" y="47"/>
                      <a:pt x="21" y="47"/>
                    </a:cubicBezTo>
                    <a:cubicBezTo>
                      <a:pt x="21" y="47"/>
                      <a:pt x="21" y="47"/>
                      <a:pt x="21" y="47"/>
                    </a:cubicBezTo>
                    <a:moveTo>
                      <a:pt x="25" y="0"/>
                    </a:moveTo>
                    <a:cubicBezTo>
                      <a:pt x="21" y="0"/>
                      <a:pt x="18" y="0"/>
                      <a:pt x="15" y="2"/>
                    </a:cubicBezTo>
                    <a:cubicBezTo>
                      <a:pt x="9" y="6"/>
                      <a:pt x="5" y="12"/>
                      <a:pt x="3" y="18"/>
                    </a:cubicBezTo>
                    <a:cubicBezTo>
                      <a:pt x="2" y="22"/>
                      <a:pt x="1" y="25"/>
                      <a:pt x="1" y="28"/>
                    </a:cubicBezTo>
                    <a:cubicBezTo>
                      <a:pt x="1" y="29"/>
                      <a:pt x="1" y="29"/>
                      <a:pt x="1" y="29"/>
                    </a:cubicBezTo>
                    <a:cubicBezTo>
                      <a:pt x="0" y="32"/>
                      <a:pt x="0" y="36"/>
                      <a:pt x="0" y="40"/>
                    </a:cubicBezTo>
                    <a:cubicBezTo>
                      <a:pt x="0" y="44"/>
                      <a:pt x="1" y="49"/>
                      <a:pt x="3" y="52"/>
                    </a:cubicBezTo>
                    <a:cubicBezTo>
                      <a:pt x="8" y="58"/>
                      <a:pt x="14" y="59"/>
                      <a:pt x="19" y="59"/>
                    </a:cubicBezTo>
                    <a:cubicBezTo>
                      <a:pt x="19" y="59"/>
                      <a:pt x="19" y="59"/>
                      <a:pt x="19" y="59"/>
                    </a:cubicBezTo>
                    <a:cubicBezTo>
                      <a:pt x="20" y="59"/>
                      <a:pt x="20" y="59"/>
                      <a:pt x="20" y="59"/>
                    </a:cubicBezTo>
                    <a:cubicBezTo>
                      <a:pt x="21" y="59"/>
                      <a:pt x="21" y="59"/>
                      <a:pt x="21" y="59"/>
                    </a:cubicBezTo>
                    <a:cubicBezTo>
                      <a:pt x="23" y="59"/>
                      <a:pt x="25" y="59"/>
                      <a:pt x="26" y="58"/>
                    </a:cubicBezTo>
                    <a:cubicBezTo>
                      <a:pt x="33" y="56"/>
                      <a:pt x="38" y="50"/>
                      <a:pt x="41" y="44"/>
                    </a:cubicBezTo>
                    <a:cubicBezTo>
                      <a:pt x="43" y="39"/>
                      <a:pt x="43" y="31"/>
                      <a:pt x="43" y="23"/>
                    </a:cubicBezTo>
                    <a:cubicBezTo>
                      <a:pt x="43" y="22"/>
                      <a:pt x="43" y="22"/>
                      <a:pt x="43" y="22"/>
                    </a:cubicBezTo>
                    <a:cubicBezTo>
                      <a:pt x="43" y="17"/>
                      <a:pt x="42" y="13"/>
                      <a:pt x="40" y="9"/>
                    </a:cubicBezTo>
                    <a:cubicBezTo>
                      <a:pt x="39" y="7"/>
                      <a:pt x="38" y="5"/>
                      <a:pt x="36" y="4"/>
                    </a:cubicBezTo>
                    <a:cubicBezTo>
                      <a:pt x="33" y="1"/>
                      <a:pt x="29" y="0"/>
                      <a:pt x="25"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766"/>
              <p:cNvSpPr>
                <a:spLocks noEditPoints="1"/>
              </p:cNvSpPr>
              <p:nvPr/>
            </p:nvSpPr>
            <p:spPr bwMode="auto">
              <a:xfrm>
                <a:off x="4740" y="1079"/>
                <a:ext cx="177" cy="276"/>
              </a:xfrm>
              <a:custGeom>
                <a:avLst/>
                <a:gdLst>
                  <a:gd name="T0" fmla="*/ 13 w 75"/>
                  <a:gd name="T1" fmla="*/ 109 h 117"/>
                  <a:gd name="T2" fmla="*/ 13 w 75"/>
                  <a:gd name="T3" fmla="*/ 108 h 117"/>
                  <a:gd name="T4" fmla="*/ 14 w 75"/>
                  <a:gd name="T5" fmla="*/ 111 h 117"/>
                  <a:gd name="T6" fmla="*/ 8 w 75"/>
                  <a:gd name="T7" fmla="*/ 106 h 117"/>
                  <a:gd name="T8" fmla="*/ 13 w 75"/>
                  <a:gd name="T9" fmla="*/ 100 h 117"/>
                  <a:gd name="T10" fmla="*/ 6 w 75"/>
                  <a:gd name="T11" fmla="*/ 104 h 117"/>
                  <a:gd name="T12" fmla="*/ 5 w 75"/>
                  <a:gd name="T13" fmla="*/ 103 h 117"/>
                  <a:gd name="T14" fmla="*/ 9 w 75"/>
                  <a:gd name="T15" fmla="*/ 97 h 117"/>
                  <a:gd name="T16" fmla="*/ 4 w 75"/>
                  <a:gd name="T17" fmla="*/ 97 h 117"/>
                  <a:gd name="T18" fmla="*/ 4 w 75"/>
                  <a:gd name="T19" fmla="*/ 93 h 117"/>
                  <a:gd name="T20" fmla="*/ 4 w 75"/>
                  <a:gd name="T21" fmla="*/ 97 h 117"/>
                  <a:gd name="T22" fmla="*/ 18 w 75"/>
                  <a:gd name="T23" fmla="*/ 102 h 117"/>
                  <a:gd name="T24" fmla="*/ 71 w 75"/>
                  <a:gd name="T25" fmla="*/ 21 h 117"/>
                  <a:gd name="T26" fmla="*/ 18 w 75"/>
                  <a:gd name="T27" fmla="*/ 110 h 117"/>
                  <a:gd name="T28" fmla="*/ 5 w 75"/>
                  <a:gd name="T29" fmla="*/ 89 h 117"/>
                  <a:gd name="T30" fmla="*/ 61 w 75"/>
                  <a:gd name="T31" fmla="*/ 4 h 117"/>
                  <a:gd name="T32" fmla="*/ 71 w 75"/>
                  <a:gd name="T33" fmla="*/ 10 h 117"/>
                  <a:gd name="T34" fmla="*/ 60 w 75"/>
                  <a:gd name="T35" fmla="*/ 0 h 117"/>
                  <a:gd name="T36" fmla="*/ 30 w 75"/>
                  <a:gd name="T37" fmla="*/ 46 h 117"/>
                  <a:gd name="T38" fmla="*/ 1 w 75"/>
                  <a:gd name="T39" fmla="*/ 88 h 117"/>
                  <a:gd name="T40" fmla="*/ 1 w 75"/>
                  <a:gd name="T41" fmla="*/ 88 h 117"/>
                  <a:gd name="T42" fmla="*/ 0 w 75"/>
                  <a:gd name="T43" fmla="*/ 89 h 117"/>
                  <a:gd name="T44" fmla="*/ 1 w 75"/>
                  <a:gd name="T45" fmla="*/ 95 h 117"/>
                  <a:gd name="T46" fmla="*/ 1 w 75"/>
                  <a:gd name="T47" fmla="*/ 104 h 117"/>
                  <a:gd name="T48" fmla="*/ 2 w 75"/>
                  <a:gd name="T49" fmla="*/ 106 h 117"/>
                  <a:gd name="T50" fmla="*/ 15 w 75"/>
                  <a:gd name="T51" fmla="*/ 117 h 117"/>
                  <a:gd name="T52" fmla="*/ 16 w 75"/>
                  <a:gd name="T53" fmla="*/ 117 h 117"/>
                  <a:gd name="T54" fmla="*/ 16 w 75"/>
                  <a:gd name="T55" fmla="*/ 117 h 117"/>
                  <a:gd name="T56" fmla="*/ 17 w 75"/>
                  <a:gd name="T57" fmla="*/ 117 h 117"/>
                  <a:gd name="T58" fmla="*/ 18 w 75"/>
                  <a:gd name="T59" fmla="*/ 117 h 117"/>
                  <a:gd name="T60" fmla="*/ 18 w 75"/>
                  <a:gd name="T61" fmla="*/ 117 h 117"/>
                  <a:gd name="T62" fmla="*/ 75 w 75"/>
                  <a:gd name="T63" fmla="*/ 25 h 117"/>
                  <a:gd name="T64" fmla="*/ 75 w 75"/>
                  <a:gd name="T65" fmla="*/ 21 h 117"/>
                  <a:gd name="T66" fmla="*/ 75 w 75"/>
                  <a:gd name="T67" fmla="*/ 10 h 117"/>
                  <a:gd name="T68" fmla="*/ 75 w 75"/>
                  <a:gd name="T69" fmla="*/ 9 h 117"/>
                  <a:gd name="T70" fmla="*/ 74 w 75"/>
                  <a:gd name="T71" fmla="*/ 9 h 117"/>
                  <a:gd name="T72" fmla="*/ 74 w 75"/>
                  <a:gd name="T73" fmla="*/ 8 h 117"/>
                  <a:gd name="T74" fmla="*/ 60 w 75"/>
                  <a:gd name="T75"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 h="117">
                    <a:moveTo>
                      <a:pt x="14" y="111"/>
                    </a:moveTo>
                    <a:cubicBezTo>
                      <a:pt x="14" y="111"/>
                      <a:pt x="13" y="110"/>
                      <a:pt x="13" y="109"/>
                    </a:cubicBezTo>
                    <a:cubicBezTo>
                      <a:pt x="13" y="109"/>
                      <a:pt x="13" y="109"/>
                      <a:pt x="13" y="109"/>
                    </a:cubicBezTo>
                    <a:cubicBezTo>
                      <a:pt x="13" y="109"/>
                      <a:pt x="13" y="109"/>
                      <a:pt x="13" y="108"/>
                    </a:cubicBezTo>
                    <a:cubicBezTo>
                      <a:pt x="13" y="107"/>
                      <a:pt x="14" y="105"/>
                      <a:pt x="15" y="103"/>
                    </a:cubicBezTo>
                    <a:cubicBezTo>
                      <a:pt x="15" y="106"/>
                      <a:pt x="14" y="108"/>
                      <a:pt x="14" y="111"/>
                    </a:cubicBezTo>
                    <a:moveTo>
                      <a:pt x="10" y="107"/>
                    </a:moveTo>
                    <a:cubicBezTo>
                      <a:pt x="10" y="107"/>
                      <a:pt x="9" y="106"/>
                      <a:pt x="8" y="106"/>
                    </a:cubicBezTo>
                    <a:cubicBezTo>
                      <a:pt x="9" y="103"/>
                      <a:pt x="10" y="101"/>
                      <a:pt x="11" y="99"/>
                    </a:cubicBezTo>
                    <a:cubicBezTo>
                      <a:pt x="12" y="99"/>
                      <a:pt x="12" y="100"/>
                      <a:pt x="13" y="100"/>
                    </a:cubicBezTo>
                    <a:cubicBezTo>
                      <a:pt x="12" y="103"/>
                      <a:pt x="11" y="105"/>
                      <a:pt x="10" y="107"/>
                    </a:cubicBezTo>
                    <a:moveTo>
                      <a:pt x="6" y="104"/>
                    </a:moveTo>
                    <a:cubicBezTo>
                      <a:pt x="5" y="104"/>
                      <a:pt x="5" y="103"/>
                      <a:pt x="5" y="103"/>
                    </a:cubicBezTo>
                    <a:cubicBezTo>
                      <a:pt x="5" y="103"/>
                      <a:pt x="5" y="103"/>
                      <a:pt x="5" y="103"/>
                    </a:cubicBezTo>
                    <a:cubicBezTo>
                      <a:pt x="6" y="100"/>
                      <a:pt x="7" y="98"/>
                      <a:pt x="8" y="96"/>
                    </a:cubicBezTo>
                    <a:cubicBezTo>
                      <a:pt x="8" y="96"/>
                      <a:pt x="9" y="97"/>
                      <a:pt x="9" y="97"/>
                    </a:cubicBezTo>
                    <a:cubicBezTo>
                      <a:pt x="8" y="99"/>
                      <a:pt x="7" y="102"/>
                      <a:pt x="6" y="104"/>
                    </a:cubicBezTo>
                    <a:moveTo>
                      <a:pt x="4" y="97"/>
                    </a:moveTo>
                    <a:cubicBezTo>
                      <a:pt x="4" y="96"/>
                      <a:pt x="4" y="96"/>
                      <a:pt x="4" y="95"/>
                    </a:cubicBezTo>
                    <a:cubicBezTo>
                      <a:pt x="4" y="94"/>
                      <a:pt x="4" y="94"/>
                      <a:pt x="4" y="93"/>
                    </a:cubicBezTo>
                    <a:cubicBezTo>
                      <a:pt x="5" y="93"/>
                      <a:pt x="5" y="94"/>
                      <a:pt x="6" y="94"/>
                    </a:cubicBezTo>
                    <a:cubicBezTo>
                      <a:pt x="5" y="95"/>
                      <a:pt x="5" y="96"/>
                      <a:pt x="4" y="97"/>
                    </a:cubicBezTo>
                    <a:moveTo>
                      <a:pt x="18" y="110"/>
                    </a:moveTo>
                    <a:cubicBezTo>
                      <a:pt x="18" y="107"/>
                      <a:pt x="18" y="104"/>
                      <a:pt x="18" y="102"/>
                    </a:cubicBezTo>
                    <a:cubicBezTo>
                      <a:pt x="36" y="75"/>
                      <a:pt x="55" y="44"/>
                      <a:pt x="71" y="16"/>
                    </a:cubicBezTo>
                    <a:cubicBezTo>
                      <a:pt x="71" y="18"/>
                      <a:pt x="71" y="19"/>
                      <a:pt x="71" y="21"/>
                    </a:cubicBezTo>
                    <a:cubicBezTo>
                      <a:pt x="71" y="22"/>
                      <a:pt x="71" y="23"/>
                      <a:pt x="71" y="24"/>
                    </a:cubicBezTo>
                    <a:cubicBezTo>
                      <a:pt x="55" y="51"/>
                      <a:pt x="36" y="82"/>
                      <a:pt x="18" y="110"/>
                    </a:cubicBezTo>
                    <a:moveTo>
                      <a:pt x="16" y="98"/>
                    </a:moveTo>
                    <a:cubicBezTo>
                      <a:pt x="13" y="95"/>
                      <a:pt x="9" y="92"/>
                      <a:pt x="5" y="89"/>
                    </a:cubicBezTo>
                    <a:cubicBezTo>
                      <a:pt x="16" y="76"/>
                      <a:pt x="25" y="62"/>
                      <a:pt x="33" y="48"/>
                    </a:cubicBezTo>
                    <a:cubicBezTo>
                      <a:pt x="42" y="34"/>
                      <a:pt x="52" y="19"/>
                      <a:pt x="61" y="4"/>
                    </a:cubicBezTo>
                    <a:cubicBezTo>
                      <a:pt x="63" y="5"/>
                      <a:pt x="64" y="5"/>
                      <a:pt x="65" y="6"/>
                    </a:cubicBezTo>
                    <a:cubicBezTo>
                      <a:pt x="67" y="7"/>
                      <a:pt x="68" y="9"/>
                      <a:pt x="71" y="10"/>
                    </a:cubicBezTo>
                    <a:cubicBezTo>
                      <a:pt x="54" y="39"/>
                      <a:pt x="34" y="71"/>
                      <a:pt x="16" y="98"/>
                    </a:cubicBezTo>
                    <a:moveTo>
                      <a:pt x="60" y="0"/>
                    </a:moveTo>
                    <a:cubicBezTo>
                      <a:pt x="59" y="0"/>
                      <a:pt x="59" y="1"/>
                      <a:pt x="58" y="1"/>
                    </a:cubicBezTo>
                    <a:cubicBezTo>
                      <a:pt x="49" y="16"/>
                      <a:pt x="40" y="31"/>
                      <a:pt x="30" y="46"/>
                    </a:cubicBezTo>
                    <a:cubicBezTo>
                      <a:pt x="21" y="61"/>
                      <a:pt x="12" y="75"/>
                      <a:pt x="1" y="87"/>
                    </a:cubicBezTo>
                    <a:cubicBezTo>
                      <a:pt x="1" y="88"/>
                      <a:pt x="1" y="88"/>
                      <a:pt x="1" y="88"/>
                    </a:cubicBezTo>
                    <a:cubicBezTo>
                      <a:pt x="1" y="88"/>
                      <a:pt x="1" y="88"/>
                      <a:pt x="1" y="88"/>
                    </a:cubicBezTo>
                    <a:cubicBezTo>
                      <a:pt x="1" y="88"/>
                      <a:pt x="1" y="88"/>
                      <a:pt x="1" y="88"/>
                    </a:cubicBezTo>
                    <a:cubicBezTo>
                      <a:pt x="1" y="88"/>
                      <a:pt x="1" y="88"/>
                      <a:pt x="1" y="88"/>
                    </a:cubicBezTo>
                    <a:cubicBezTo>
                      <a:pt x="0" y="89"/>
                      <a:pt x="0" y="89"/>
                      <a:pt x="0" y="89"/>
                    </a:cubicBezTo>
                    <a:cubicBezTo>
                      <a:pt x="0" y="89"/>
                      <a:pt x="0" y="89"/>
                      <a:pt x="0" y="89"/>
                    </a:cubicBezTo>
                    <a:cubicBezTo>
                      <a:pt x="1" y="91"/>
                      <a:pt x="1" y="93"/>
                      <a:pt x="1" y="95"/>
                    </a:cubicBezTo>
                    <a:cubicBezTo>
                      <a:pt x="1" y="97"/>
                      <a:pt x="1" y="99"/>
                      <a:pt x="0" y="103"/>
                    </a:cubicBezTo>
                    <a:cubicBezTo>
                      <a:pt x="0" y="104"/>
                      <a:pt x="1" y="104"/>
                      <a:pt x="1" y="104"/>
                    </a:cubicBezTo>
                    <a:cubicBezTo>
                      <a:pt x="1" y="105"/>
                      <a:pt x="1" y="105"/>
                      <a:pt x="1" y="106"/>
                    </a:cubicBezTo>
                    <a:cubicBezTo>
                      <a:pt x="2" y="106"/>
                      <a:pt x="2" y="106"/>
                      <a:pt x="2" y="106"/>
                    </a:cubicBezTo>
                    <a:cubicBezTo>
                      <a:pt x="7" y="109"/>
                      <a:pt x="11" y="113"/>
                      <a:pt x="15" y="117"/>
                    </a:cubicBezTo>
                    <a:cubicBezTo>
                      <a:pt x="15" y="117"/>
                      <a:pt x="15" y="117"/>
                      <a:pt x="15" y="117"/>
                    </a:cubicBezTo>
                    <a:cubicBezTo>
                      <a:pt x="15" y="117"/>
                      <a:pt x="15" y="117"/>
                      <a:pt x="15" y="117"/>
                    </a:cubicBezTo>
                    <a:cubicBezTo>
                      <a:pt x="16" y="117"/>
                      <a:pt x="16" y="117"/>
                      <a:pt x="16" y="117"/>
                    </a:cubicBezTo>
                    <a:cubicBezTo>
                      <a:pt x="16" y="117"/>
                      <a:pt x="16" y="117"/>
                      <a:pt x="16" y="117"/>
                    </a:cubicBezTo>
                    <a:cubicBezTo>
                      <a:pt x="16" y="117"/>
                      <a:pt x="16" y="117"/>
                      <a:pt x="16" y="117"/>
                    </a:cubicBezTo>
                    <a:cubicBezTo>
                      <a:pt x="17" y="117"/>
                      <a:pt x="17" y="117"/>
                      <a:pt x="17" y="117"/>
                    </a:cubicBezTo>
                    <a:cubicBezTo>
                      <a:pt x="17" y="117"/>
                      <a:pt x="17" y="117"/>
                      <a:pt x="17" y="117"/>
                    </a:cubicBezTo>
                    <a:cubicBezTo>
                      <a:pt x="17" y="117"/>
                      <a:pt x="17" y="117"/>
                      <a:pt x="17" y="117"/>
                    </a:cubicBezTo>
                    <a:cubicBezTo>
                      <a:pt x="18" y="117"/>
                      <a:pt x="18" y="117"/>
                      <a:pt x="18" y="117"/>
                    </a:cubicBezTo>
                    <a:cubicBezTo>
                      <a:pt x="18" y="117"/>
                      <a:pt x="18" y="117"/>
                      <a:pt x="18" y="117"/>
                    </a:cubicBezTo>
                    <a:cubicBezTo>
                      <a:pt x="18" y="117"/>
                      <a:pt x="18" y="117"/>
                      <a:pt x="18" y="117"/>
                    </a:cubicBezTo>
                    <a:cubicBezTo>
                      <a:pt x="18" y="116"/>
                      <a:pt x="18" y="116"/>
                      <a:pt x="18" y="116"/>
                    </a:cubicBezTo>
                    <a:cubicBezTo>
                      <a:pt x="36" y="88"/>
                      <a:pt x="58" y="55"/>
                      <a:pt x="75" y="25"/>
                    </a:cubicBezTo>
                    <a:cubicBezTo>
                      <a:pt x="75" y="25"/>
                      <a:pt x="75" y="24"/>
                      <a:pt x="75" y="24"/>
                    </a:cubicBezTo>
                    <a:cubicBezTo>
                      <a:pt x="75" y="23"/>
                      <a:pt x="75" y="22"/>
                      <a:pt x="75" y="21"/>
                    </a:cubicBezTo>
                    <a:cubicBezTo>
                      <a:pt x="75" y="19"/>
                      <a:pt x="75" y="17"/>
                      <a:pt x="75" y="13"/>
                    </a:cubicBezTo>
                    <a:cubicBezTo>
                      <a:pt x="75" y="12"/>
                      <a:pt x="75" y="11"/>
                      <a:pt x="75" y="10"/>
                    </a:cubicBezTo>
                    <a:cubicBezTo>
                      <a:pt x="75" y="9"/>
                      <a:pt x="75" y="9"/>
                      <a:pt x="75" y="9"/>
                    </a:cubicBezTo>
                    <a:cubicBezTo>
                      <a:pt x="75" y="9"/>
                      <a:pt x="75" y="9"/>
                      <a:pt x="75" y="9"/>
                    </a:cubicBezTo>
                    <a:cubicBezTo>
                      <a:pt x="75" y="9"/>
                      <a:pt x="75" y="9"/>
                      <a:pt x="75" y="9"/>
                    </a:cubicBezTo>
                    <a:cubicBezTo>
                      <a:pt x="74" y="9"/>
                      <a:pt x="74" y="9"/>
                      <a:pt x="74" y="9"/>
                    </a:cubicBezTo>
                    <a:cubicBezTo>
                      <a:pt x="74" y="8"/>
                      <a:pt x="74" y="8"/>
                      <a:pt x="74" y="8"/>
                    </a:cubicBezTo>
                    <a:cubicBezTo>
                      <a:pt x="74" y="8"/>
                      <a:pt x="74" y="8"/>
                      <a:pt x="74" y="8"/>
                    </a:cubicBezTo>
                    <a:cubicBezTo>
                      <a:pt x="71" y="6"/>
                      <a:pt x="69" y="5"/>
                      <a:pt x="67" y="4"/>
                    </a:cubicBezTo>
                    <a:cubicBezTo>
                      <a:pt x="65" y="2"/>
                      <a:pt x="63" y="1"/>
                      <a:pt x="60" y="0"/>
                    </a:cubicBezTo>
                    <a:cubicBezTo>
                      <a:pt x="60" y="0"/>
                      <a:pt x="60" y="0"/>
                      <a:pt x="60"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767"/>
              <p:cNvSpPr>
                <a:spLocks noEditPoints="1"/>
              </p:cNvSpPr>
              <p:nvPr/>
            </p:nvSpPr>
            <p:spPr bwMode="auto">
              <a:xfrm>
                <a:off x="5213" y="3119"/>
                <a:ext cx="339" cy="440"/>
              </a:xfrm>
              <a:custGeom>
                <a:avLst/>
                <a:gdLst>
                  <a:gd name="T0" fmla="*/ 68 w 143"/>
                  <a:gd name="T1" fmla="*/ 164 h 186"/>
                  <a:gd name="T2" fmla="*/ 55 w 143"/>
                  <a:gd name="T3" fmla="*/ 181 h 186"/>
                  <a:gd name="T4" fmla="*/ 66 w 143"/>
                  <a:gd name="T5" fmla="*/ 179 h 186"/>
                  <a:gd name="T6" fmla="*/ 33 w 143"/>
                  <a:gd name="T7" fmla="*/ 182 h 186"/>
                  <a:gd name="T8" fmla="*/ 38 w 143"/>
                  <a:gd name="T9" fmla="*/ 181 h 186"/>
                  <a:gd name="T10" fmla="*/ 70 w 143"/>
                  <a:gd name="T11" fmla="*/ 180 h 186"/>
                  <a:gd name="T12" fmla="*/ 77 w 143"/>
                  <a:gd name="T13" fmla="*/ 178 h 186"/>
                  <a:gd name="T14" fmla="*/ 21 w 143"/>
                  <a:gd name="T15" fmla="*/ 181 h 186"/>
                  <a:gd name="T16" fmla="*/ 47 w 143"/>
                  <a:gd name="T17" fmla="*/ 162 h 186"/>
                  <a:gd name="T18" fmla="*/ 109 w 143"/>
                  <a:gd name="T19" fmla="*/ 160 h 186"/>
                  <a:gd name="T20" fmla="*/ 99 w 143"/>
                  <a:gd name="T21" fmla="*/ 160 h 186"/>
                  <a:gd name="T22" fmla="*/ 88 w 143"/>
                  <a:gd name="T23" fmla="*/ 177 h 186"/>
                  <a:gd name="T24" fmla="*/ 5 w 143"/>
                  <a:gd name="T25" fmla="*/ 179 h 186"/>
                  <a:gd name="T26" fmla="*/ 21 w 143"/>
                  <a:gd name="T27" fmla="*/ 156 h 186"/>
                  <a:gd name="T28" fmla="*/ 10 w 143"/>
                  <a:gd name="T29" fmla="*/ 180 h 186"/>
                  <a:gd name="T30" fmla="*/ 24 w 143"/>
                  <a:gd name="T31" fmla="*/ 139 h 186"/>
                  <a:gd name="T32" fmla="*/ 20 w 143"/>
                  <a:gd name="T33" fmla="*/ 151 h 186"/>
                  <a:gd name="T34" fmla="*/ 16 w 143"/>
                  <a:gd name="T35" fmla="*/ 155 h 186"/>
                  <a:gd name="T36" fmla="*/ 30 w 143"/>
                  <a:gd name="T37" fmla="*/ 133 h 186"/>
                  <a:gd name="T38" fmla="*/ 31 w 143"/>
                  <a:gd name="T39" fmla="*/ 124 h 186"/>
                  <a:gd name="T40" fmla="*/ 35 w 143"/>
                  <a:gd name="T41" fmla="*/ 123 h 186"/>
                  <a:gd name="T42" fmla="*/ 68 w 143"/>
                  <a:gd name="T43" fmla="*/ 113 h 186"/>
                  <a:gd name="T44" fmla="*/ 73 w 143"/>
                  <a:gd name="T45" fmla="*/ 112 h 186"/>
                  <a:gd name="T46" fmla="*/ 35 w 143"/>
                  <a:gd name="T47" fmla="*/ 114 h 186"/>
                  <a:gd name="T48" fmla="*/ 76 w 143"/>
                  <a:gd name="T49" fmla="*/ 104 h 186"/>
                  <a:gd name="T50" fmla="*/ 76 w 143"/>
                  <a:gd name="T51" fmla="*/ 104 h 186"/>
                  <a:gd name="T52" fmla="*/ 92 w 143"/>
                  <a:gd name="T53" fmla="*/ 89 h 186"/>
                  <a:gd name="T54" fmla="*/ 95 w 143"/>
                  <a:gd name="T55" fmla="*/ 74 h 186"/>
                  <a:gd name="T56" fmla="*/ 93 w 143"/>
                  <a:gd name="T57" fmla="*/ 79 h 186"/>
                  <a:gd name="T58" fmla="*/ 106 w 143"/>
                  <a:gd name="T59" fmla="*/ 61 h 186"/>
                  <a:gd name="T60" fmla="*/ 103 w 143"/>
                  <a:gd name="T61" fmla="*/ 53 h 186"/>
                  <a:gd name="T62" fmla="*/ 106 w 143"/>
                  <a:gd name="T63" fmla="*/ 58 h 186"/>
                  <a:gd name="T64" fmla="*/ 110 w 143"/>
                  <a:gd name="T65" fmla="*/ 40 h 186"/>
                  <a:gd name="T66" fmla="*/ 105 w 143"/>
                  <a:gd name="T67" fmla="*/ 33 h 186"/>
                  <a:gd name="T68" fmla="*/ 105 w 143"/>
                  <a:gd name="T69" fmla="*/ 30 h 186"/>
                  <a:gd name="T70" fmla="*/ 105 w 143"/>
                  <a:gd name="T71" fmla="*/ 30 h 186"/>
                  <a:gd name="T72" fmla="*/ 110 w 143"/>
                  <a:gd name="T73" fmla="*/ 21 h 186"/>
                  <a:gd name="T74" fmla="*/ 104 w 143"/>
                  <a:gd name="T75" fmla="*/ 17 h 186"/>
                  <a:gd name="T76" fmla="*/ 110 w 143"/>
                  <a:gd name="T77" fmla="*/ 15 h 186"/>
                  <a:gd name="T78" fmla="*/ 114 w 143"/>
                  <a:gd name="T79" fmla="*/ 29 h 186"/>
                  <a:gd name="T80" fmla="*/ 139 w 143"/>
                  <a:gd name="T81" fmla="*/ 53 h 186"/>
                  <a:gd name="T82" fmla="*/ 112 w 143"/>
                  <a:gd name="T83" fmla="*/ 151 h 186"/>
                  <a:gd name="T84" fmla="*/ 37 w 143"/>
                  <a:gd name="T85" fmla="*/ 127 h 186"/>
                  <a:gd name="T86" fmla="*/ 63 w 143"/>
                  <a:gd name="T87" fmla="*/ 115 h 186"/>
                  <a:gd name="T88" fmla="*/ 66 w 143"/>
                  <a:gd name="T89" fmla="*/ 116 h 186"/>
                  <a:gd name="T90" fmla="*/ 109 w 143"/>
                  <a:gd name="T91" fmla="*/ 0 h 186"/>
                  <a:gd name="T92" fmla="*/ 103 w 143"/>
                  <a:gd name="T93" fmla="*/ 7 h 186"/>
                  <a:gd name="T94" fmla="*/ 99 w 143"/>
                  <a:gd name="T95" fmla="*/ 12 h 186"/>
                  <a:gd name="T96" fmla="*/ 101 w 143"/>
                  <a:gd name="T97" fmla="*/ 25 h 186"/>
                  <a:gd name="T98" fmla="*/ 64 w 143"/>
                  <a:gd name="T99" fmla="*/ 110 h 186"/>
                  <a:gd name="T100" fmla="*/ 45 w 143"/>
                  <a:gd name="T101" fmla="*/ 96 h 186"/>
                  <a:gd name="T102" fmla="*/ 43 w 143"/>
                  <a:gd name="T103" fmla="*/ 97 h 186"/>
                  <a:gd name="T104" fmla="*/ 14 w 143"/>
                  <a:gd name="T105" fmla="*/ 150 h 186"/>
                  <a:gd name="T106" fmla="*/ 3 w 143"/>
                  <a:gd name="T107" fmla="*/ 172 h 186"/>
                  <a:gd name="T108" fmla="*/ 1 w 143"/>
                  <a:gd name="T109" fmla="*/ 178 h 186"/>
                  <a:gd name="T110" fmla="*/ 1 w 143"/>
                  <a:gd name="T111" fmla="*/ 181 h 186"/>
                  <a:gd name="T112" fmla="*/ 23 w 143"/>
                  <a:gd name="T113" fmla="*/ 185 h 186"/>
                  <a:gd name="T114" fmla="*/ 35 w 143"/>
                  <a:gd name="T115" fmla="*/ 186 h 186"/>
                  <a:gd name="T116" fmla="*/ 100 w 143"/>
                  <a:gd name="T117" fmla="*/ 177 h 186"/>
                  <a:gd name="T118" fmla="*/ 117 w 143"/>
                  <a:gd name="T119" fmla="*/ 149 h 186"/>
                  <a:gd name="T120" fmla="*/ 134 w 143"/>
                  <a:gd name="T121" fmla="*/ 5 h 186"/>
                  <a:gd name="T122" fmla="*/ 111 w 143"/>
                  <a:gd name="T12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3" h="186">
                    <a:moveTo>
                      <a:pt x="42" y="182"/>
                    </a:moveTo>
                    <a:cubicBezTo>
                      <a:pt x="48" y="176"/>
                      <a:pt x="53" y="170"/>
                      <a:pt x="59" y="165"/>
                    </a:cubicBezTo>
                    <a:cubicBezTo>
                      <a:pt x="60" y="164"/>
                      <a:pt x="60" y="164"/>
                      <a:pt x="60" y="163"/>
                    </a:cubicBezTo>
                    <a:cubicBezTo>
                      <a:pt x="63" y="164"/>
                      <a:pt x="65" y="164"/>
                      <a:pt x="68" y="164"/>
                    </a:cubicBezTo>
                    <a:cubicBezTo>
                      <a:pt x="63" y="169"/>
                      <a:pt x="58" y="174"/>
                      <a:pt x="52" y="179"/>
                    </a:cubicBezTo>
                    <a:cubicBezTo>
                      <a:pt x="52" y="180"/>
                      <a:pt x="52" y="180"/>
                      <a:pt x="52" y="181"/>
                    </a:cubicBezTo>
                    <a:cubicBezTo>
                      <a:pt x="49" y="181"/>
                      <a:pt x="45" y="181"/>
                      <a:pt x="42" y="182"/>
                    </a:cubicBezTo>
                    <a:moveTo>
                      <a:pt x="55" y="181"/>
                    </a:moveTo>
                    <a:cubicBezTo>
                      <a:pt x="60" y="175"/>
                      <a:pt x="66" y="170"/>
                      <a:pt x="72" y="165"/>
                    </a:cubicBezTo>
                    <a:cubicBezTo>
                      <a:pt x="72" y="164"/>
                      <a:pt x="72" y="164"/>
                      <a:pt x="72" y="164"/>
                    </a:cubicBezTo>
                    <a:cubicBezTo>
                      <a:pt x="75" y="164"/>
                      <a:pt x="78" y="164"/>
                      <a:pt x="81" y="163"/>
                    </a:cubicBezTo>
                    <a:cubicBezTo>
                      <a:pt x="76" y="169"/>
                      <a:pt x="71" y="174"/>
                      <a:pt x="66" y="179"/>
                    </a:cubicBezTo>
                    <a:cubicBezTo>
                      <a:pt x="65" y="180"/>
                      <a:pt x="65" y="180"/>
                      <a:pt x="65" y="180"/>
                    </a:cubicBezTo>
                    <a:cubicBezTo>
                      <a:pt x="62" y="180"/>
                      <a:pt x="58" y="181"/>
                      <a:pt x="55" y="181"/>
                    </a:cubicBezTo>
                    <a:moveTo>
                      <a:pt x="33" y="182"/>
                    </a:moveTo>
                    <a:cubicBezTo>
                      <a:pt x="33" y="182"/>
                      <a:pt x="33" y="182"/>
                      <a:pt x="33" y="182"/>
                    </a:cubicBezTo>
                    <a:cubicBezTo>
                      <a:pt x="31" y="182"/>
                      <a:pt x="30" y="182"/>
                      <a:pt x="29" y="182"/>
                    </a:cubicBezTo>
                    <a:cubicBezTo>
                      <a:pt x="36" y="175"/>
                      <a:pt x="44" y="169"/>
                      <a:pt x="51" y="163"/>
                    </a:cubicBezTo>
                    <a:cubicBezTo>
                      <a:pt x="53" y="163"/>
                      <a:pt x="55" y="163"/>
                      <a:pt x="57" y="163"/>
                    </a:cubicBezTo>
                    <a:cubicBezTo>
                      <a:pt x="50" y="169"/>
                      <a:pt x="44" y="175"/>
                      <a:pt x="38" y="181"/>
                    </a:cubicBezTo>
                    <a:cubicBezTo>
                      <a:pt x="38" y="181"/>
                      <a:pt x="38" y="181"/>
                      <a:pt x="37" y="181"/>
                    </a:cubicBezTo>
                    <a:cubicBezTo>
                      <a:pt x="37" y="181"/>
                      <a:pt x="37" y="181"/>
                      <a:pt x="36" y="182"/>
                    </a:cubicBezTo>
                    <a:cubicBezTo>
                      <a:pt x="35" y="182"/>
                      <a:pt x="34" y="182"/>
                      <a:pt x="33" y="182"/>
                    </a:cubicBezTo>
                    <a:moveTo>
                      <a:pt x="70" y="180"/>
                    </a:moveTo>
                    <a:cubicBezTo>
                      <a:pt x="75" y="174"/>
                      <a:pt x="80" y="169"/>
                      <a:pt x="86" y="163"/>
                    </a:cubicBezTo>
                    <a:cubicBezTo>
                      <a:pt x="86" y="163"/>
                      <a:pt x="86" y="163"/>
                      <a:pt x="86" y="163"/>
                    </a:cubicBezTo>
                    <a:cubicBezTo>
                      <a:pt x="89" y="162"/>
                      <a:pt x="91" y="162"/>
                      <a:pt x="94" y="161"/>
                    </a:cubicBezTo>
                    <a:cubicBezTo>
                      <a:pt x="88" y="167"/>
                      <a:pt x="83" y="173"/>
                      <a:pt x="77" y="178"/>
                    </a:cubicBezTo>
                    <a:cubicBezTo>
                      <a:pt x="77" y="179"/>
                      <a:pt x="77" y="179"/>
                      <a:pt x="77" y="179"/>
                    </a:cubicBezTo>
                    <a:cubicBezTo>
                      <a:pt x="74" y="179"/>
                      <a:pt x="72" y="179"/>
                      <a:pt x="70" y="180"/>
                    </a:cubicBezTo>
                    <a:moveTo>
                      <a:pt x="24" y="181"/>
                    </a:moveTo>
                    <a:cubicBezTo>
                      <a:pt x="23" y="181"/>
                      <a:pt x="22" y="181"/>
                      <a:pt x="21" y="181"/>
                    </a:cubicBezTo>
                    <a:cubicBezTo>
                      <a:pt x="19" y="181"/>
                      <a:pt x="16" y="181"/>
                      <a:pt x="14" y="181"/>
                    </a:cubicBezTo>
                    <a:cubicBezTo>
                      <a:pt x="19" y="176"/>
                      <a:pt x="32" y="166"/>
                      <a:pt x="38" y="161"/>
                    </a:cubicBezTo>
                    <a:cubicBezTo>
                      <a:pt x="39" y="160"/>
                      <a:pt x="39" y="160"/>
                      <a:pt x="39" y="160"/>
                    </a:cubicBezTo>
                    <a:cubicBezTo>
                      <a:pt x="42" y="161"/>
                      <a:pt x="45" y="162"/>
                      <a:pt x="47" y="162"/>
                    </a:cubicBezTo>
                    <a:cubicBezTo>
                      <a:pt x="40" y="169"/>
                      <a:pt x="32" y="175"/>
                      <a:pt x="24" y="181"/>
                    </a:cubicBezTo>
                    <a:moveTo>
                      <a:pt x="92" y="176"/>
                    </a:moveTo>
                    <a:cubicBezTo>
                      <a:pt x="97" y="171"/>
                      <a:pt x="102" y="166"/>
                      <a:pt x="108" y="161"/>
                    </a:cubicBezTo>
                    <a:cubicBezTo>
                      <a:pt x="108" y="160"/>
                      <a:pt x="108" y="160"/>
                      <a:pt x="109" y="160"/>
                    </a:cubicBezTo>
                    <a:cubicBezTo>
                      <a:pt x="105" y="164"/>
                      <a:pt x="102" y="169"/>
                      <a:pt x="99" y="174"/>
                    </a:cubicBezTo>
                    <a:cubicBezTo>
                      <a:pt x="97" y="174"/>
                      <a:pt x="94" y="175"/>
                      <a:pt x="92" y="176"/>
                    </a:cubicBezTo>
                    <a:moveTo>
                      <a:pt x="82" y="178"/>
                    </a:moveTo>
                    <a:cubicBezTo>
                      <a:pt x="88" y="172"/>
                      <a:pt x="94" y="166"/>
                      <a:pt x="99" y="160"/>
                    </a:cubicBezTo>
                    <a:cubicBezTo>
                      <a:pt x="102" y="159"/>
                      <a:pt x="105" y="158"/>
                      <a:pt x="107" y="157"/>
                    </a:cubicBezTo>
                    <a:cubicBezTo>
                      <a:pt x="107" y="158"/>
                      <a:pt x="106" y="158"/>
                      <a:pt x="106" y="159"/>
                    </a:cubicBezTo>
                    <a:cubicBezTo>
                      <a:pt x="100" y="164"/>
                      <a:pt x="94" y="170"/>
                      <a:pt x="88" y="175"/>
                    </a:cubicBezTo>
                    <a:cubicBezTo>
                      <a:pt x="88" y="176"/>
                      <a:pt x="88" y="176"/>
                      <a:pt x="88" y="177"/>
                    </a:cubicBezTo>
                    <a:cubicBezTo>
                      <a:pt x="86" y="177"/>
                      <a:pt x="84" y="177"/>
                      <a:pt x="82" y="178"/>
                    </a:cubicBezTo>
                    <a:moveTo>
                      <a:pt x="10" y="180"/>
                    </a:moveTo>
                    <a:cubicBezTo>
                      <a:pt x="8" y="180"/>
                      <a:pt x="7" y="179"/>
                      <a:pt x="5" y="179"/>
                    </a:cubicBezTo>
                    <a:cubicBezTo>
                      <a:pt x="5" y="179"/>
                      <a:pt x="5" y="179"/>
                      <a:pt x="5" y="179"/>
                    </a:cubicBezTo>
                    <a:cubicBezTo>
                      <a:pt x="8" y="175"/>
                      <a:pt x="10" y="172"/>
                      <a:pt x="13" y="168"/>
                    </a:cubicBezTo>
                    <a:cubicBezTo>
                      <a:pt x="15" y="163"/>
                      <a:pt x="18" y="159"/>
                      <a:pt x="20" y="156"/>
                    </a:cubicBezTo>
                    <a:cubicBezTo>
                      <a:pt x="21" y="156"/>
                      <a:pt x="21" y="156"/>
                      <a:pt x="21" y="156"/>
                    </a:cubicBezTo>
                    <a:cubicBezTo>
                      <a:pt x="21" y="156"/>
                      <a:pt x="21" y="156"/>
                      <a:pt x="21" y="156"/>
                    </a:cubicBezTo>
                    <a:cubicBezTo>
                      <a:pt x="25" y="157"/>
                      <a:pt x="30" y="159"/>
                      <a:pt x="35" y="160"/>
                    </a:cubicBezTo>
                    <a:cubicBezTo>
                      <a:pt x="31" y="163"/>
                      <a:pt x="25" y="168"/>
                      <a:pt x="20" y="172"/>
                    </a:cubicBezTo>
                    <a:cubicBezTo>
                      <a:pt x="17" y="174"/>
                      <a:pt x="14" y="176"/>
                      <a:pt x="12" y="178"/>
                    </a:cubicBezTo>
                    <a:cubicBezTo>
                      <a:pt x="12" y="179"/>
                      <a:pt x="11" y="179"/>
                      <a:pt x="10" y="180"/>
                    </a:cubicBezTo>
                    <a:cubicBezTo>
                      <a:pt x="10" y="180"/>
                      <a:pt x="10" y="180"/>
                      <a:pt x="10" y="180"/>
                    </a:cubicBezTo>
                    <a:moveTo>
                      <a:pt x="16" y="155"/>
                    </a:moveTo>
                    <a:cubicBezTo>
                      <a:pt x="18" y="151"/>
                      <a:pt x="20" y="146"/>
                      <a:pt x="23" y="141"/>
                    </a:cubicBezTo>
                    <a:cubicBezTo>
                      <a:pt x="23" y="140"/>
                      <a:pt x="24" y="139"/>
                      <a:pt x="24" y="139"/>
                    </a:cubicBezTo>
                    <a:cubicBezTo>
                      <a:pt x="25" y="138"/>
                      <a:pt x="26" y="137"/>
                      <a:pt x="28" y="136"/>
                    </a:cubicBezTo>
                    <a:cubicBezTo>
                      <a:pt x="27" y="137"/>
                      <a:pt x="27" y="138"/>
                      <a:pt x="27" y="138"/>
                    </a:cubicBezTo>
                    <a:cubicBezTo>
                      <a:pt x="25" y="142"/>
                      <a:pt x="23" y="145"/>
                      <a:pt x="21" y="148"/>
                    </a:cubicBezTo>
                    <a:cubicBezTo>
                      <a:pt x="21" y="149"/>
                      <a:pt x="20" y="150"/>
                      <a:pt x="20" y="151"/>
                    </a:cubicBezTo>
                    <a:cubicBezTo>
                      <a:pt x="19" y="152"/>
                      <a:pt x="19" y="152"/>
                      <a:pt x="19" y="152"/>
                    </a:cubicBezTo>
                    <a:cubicBezTo>
                      <a:pt x="19" y="152"/>
                      <a:pt x="19" y="152"/>
                      <a:pt x="19" y="152"/>
                    </a:cubicBezTo>
                    <a:cubicBezTo>
                      <a:pt x="19" y="152"/>
                      <a:pt x="18" y="152"/>
                      <a:pt x="18" y="153"/>
                    </a:cubicBezTo>
                    <a:cubicBezTo>
                      <a:pt x="17" y="153"/>
                      <a:pt x="17" y="154"/>
                      <a:pt x="16" y="155"/>
                    </a:cubicBezTo>
                    <a:moveTo>
                      <a:pt x="26" y="134"/>
                    </a:moveTo>
                    <a:cubicBezTo>
                      <a:pt x="27" y="132"/>
                      <a:pt x="28" y="131"/>
                      <a:pt x="29" y="129"/>
                    </a:cubicBezTo>
                    <a:cubicBezTo>
                      <a:pt x="30" y="128"/>
                      <a:pt x="31" y="127"/>
                      <a:pt x="33" y="127"/>
                    </a:cubicBezTo>
                    <a:cubicBezTo>
                      <a:pt x="32" y="129"/>
                      <a:pt x="31" y="131"/>
                      <a:pt x="30" y="133"/>
                    </a:cubicBezTo>
                    <a:cubicBezTo>
                      <a:pt x="29" y="133"/>
                      <a:pt x="29" y="133"/>
                      <a:pt x="29" y="133"/>
                    </a:cubicBezTo>
                    <a:cubicBezTo>
                      <a:pt x="29" y="133"/>
                      <a:pt x="28" y="133"/>
                      <a:pt x="28" y="133"/>
                    </a:cubicBezTo>
                    <a:cubicBezTo>
                      <a:pt x="28" y="133"/>
                      <a:pt x="27" y="133"/>
                      <a:pt x="26" y="134"/>
                    </a:cubicBezTo>
                    <a:moveTo>
                      <a:pt x="31" y="124"/>
                    </a:moveTo>
                    <a:cubicBezTo>
                      <a:pt x="31" y="124"/>
                      <a:pt x="31" y="124"/>
                      <a:pt x="31" y="124"/>
                    </a:cubicBezTo>
                    <a:cubicBezTo>
                      <a:pt x="32" y="122"/>
                      <a:pt x="33" y="120"/>
                      <a:pt x="33" y="118"/>
                    </a:cubicBezTo>
                    <a:cubicBezTo>
                      <a:pt x="35" y="118"/>
                      <a:pt x="36" y="117"/>
                      <a:pt x="38" y="116"/>
                    </a:cubicBezTo>
                    <a:cubicBezTo>
                      <a:pt x="37" y="118"/>
                      <a:pt x="36" y="120"/>
                      <a:pt x="35" y="123"/>
                    </a:cubicBezTo>
                    <a:cubicBezTo>
                      <a:pt x="35" y="122"/>
                      <a:pt x="34" y="122"/>
                      <a:pt x="34" y="122"/>
                    </a:cubicBezTo>
                    <a:cubicBezTo>
                      <a:pt x="34" y="122"/>
                      <a:pt x="33" y="123"/>
                      <a:pt x="33" y="123"/>
                    </a:cubicBezTo>
                    <a:cubicBezTo>
                      <a:pt x="32" y="123"/>
                      <a:pt x="32" y="124"/>
                      <a:pt x="31" y="124"/>
                    </a:cubicBezTo>
                    <a:moveTo>
                      <a:pt x="68" y="113"/>
                    </a:moveTo>
                    <a:cubicBezTo>
                      <a:pt x="69" y="111"/>
                      <a:pt x="70" y="110"/>
                      <a:pt x="71" y="109"/>
                    </a:cubicBezTo>
                    <a:cubicBezTo>
                      <a:pt x="72" y="109"/>
                      <a:pt x="72" y="109"/>
                      <a:pt x="72" y="109"/>
                    </a:cubicBezTo>
                    <a:cubicBezTo>
                      <a:pt x="74" y="108"/>
                      <a:pt x="76" y="107"/>
                      <a:pt x="78" y="107"/>
                    </a:cubicBezTo>
                    <a:cubicBezTo>
                      <a:pt x="77" y="108"/>
                      <a:pt x="75" y="110"/>
                      <a:pt x="73" y="112"/>
                    </a:cubicBezTo>
                    <a:cubicBezTo>
                      <a:pt x="73" y="112"/>
                      <a:pt x="73" y="112"/>
                      <a:pt x="73" y="112"/>
                    </a:cubicBezTo>
                    <a:cubicBezTo>
                      <a:pt x="73" y="112"/>
                      <a:pt x="73" y="112"/>
                      <a:pt x="73" y="112"/>
                    </a:cubicBezTo>
                    <a:cubicBezTo>
                      <a:pt x="71" y="112"/>
                      <a:pt x="69" y="112"/>
                      <a:pt x="68" y="113"/>
                    </a:cubicBezTo>
                    <a:moveTo>
                      <a:pt x="35" y="114"/>
                    </a:moveTo>
                    <a:cubicBezTo>
                      <a:pt x="37" y="111"/>
                      <a:pt x="40" y="108"/>
                      <a:pt x="42" y="105"/>
                    </a:cubicBezTo>
                    <a:cubicBezTo>
                      <a:pt x="41" y="107"/>
                      <a:pt x="40" y="109"/>
                      <a:pt x="40" y="112"/>
                    </a:cubicBezTo>
                    <a:cubicBezTo>
                      <a:pt x="38" y="112"/>
                      <a:pt x="37" y="113"/>
                      <a:pt x="35" y="114"/>
                    </a:cubicBezTo>
                    <a:moveTo>
                      <a:pt x="76" y="104"/>
                    </a:moveTo>
                    <a:cubicBezTo>
                      <a:pt x="78" y="102"/>
                      <a:pt x="80" y="99"/>
                      <a:pt x="82" y="96"/>
                    </a:cubicBezTo>
                    <a:cubicBezTo>
                      <a:pt x="84" y="95"/>
                      <a:pt x="87" y="95"/>
                      <a:pt x="89" y="94"/>
                    </a:cubicBezTo>
                    <a:cubicBezTo>
                      <a:pt x="87" y="96"/>
                      <a:pt x="85" y="99"/>
                      <a:pt x="83" y="101"/>
                    </a:cubicBezTo>
                    <a:cubicBezTo>
                      <a:pt x="80" y="102"/>
                      <a:pt x="78" y="103"/>
                      <a:pt x="76" y="104"/>
                    </a:cubicBezTo>
                    <a:moveTo>
                      <a:pt x="85" y="92"/>
                    </a:moveTo>
                    <a:cubicBezTo>
                      <a:pt x="87" y="89"/>
                      <a:pt x="89" y="86"/>
                      <a:pt x="91" y="83"/>
                    </a:cubicBezTo>
                    <a:cubicBezTo>
                      <a:pt x="93" y="82"/>
                      <a:pt x="95" y="82"/>
                      <a:pt x="97" y="81"/>
                    </a:cubicBezTo>
                    <a:cubicBezTo>
                      <a:pt x="96" y="84"/>
                      <a:pt x="94" y="86"/>
                      <a:pt x="92" y="89"/>
                    </a:cubicBezTo>
                    <a:cubicBezTo>
                      <a:pt x="92" y="89"/>
                      <a:pt x="92" y="89"/>
                      <a:pt x="92" y="89"/>
                    </a:cubicBezTo>
                    <a:cubicBezTo>
                      <a:pt x="90" y="90"/>
                      <a:pt x="88" y="91"/>
                      <a:pt x="85" y="92"/>
                    </a:cubicBezTo>
                    <a:moveTo>
                      <a:pt x="93" y="79"/>
                    </a:moveTo>
                    <a:cubicBezTo>
                      <a:pt x="94" y="77"/>
                      <a:pt x="95" y="76"/>
                      <a:pt x="95" y="74"/>
                    </a:cubicBezTo>
                    <a:cubicBezTo>
                      <a:pt x="97" y="73"/>
                      <a:pt x="99" y="73"/>
                      <a:pt x="101" y="72"/>
                    </a:cubicBezTo>
                    <a:cubicBezTo>
                      <a:pt x="101" y="74"/>
                      <a:pt x="100" y="76"/>
                      <a:pt x="99" y="77"/>
                    </a:cubicBezTo>
                    <a:cubicBezTo>
                      <a:pt x="98" y="77"/>
                      <a:pt x="98" y="77"/>
                      <a:pt x="98" y="77"/>
                    </a:cubicBezTo>
                    <a:cubicBezTo>
                      <a:pt x="97" y="78"/>
                      <a:pt x="95" y="79"/>
                      <a:pt x="93" y="79"/>
                    </a:cubicBezTo>
                    <a:moveTo>
                      <a:pt x="97" y="71"/>
                    </a:moveTo>
                    <a:cubicBezTo>
                      <a:pt x="98" y="68"/>
                      <a:pt x="99" y="66"/>
                      <a:pt x="100" y="63"/>
                    </a:cubicBezTo>
                    <a:cubicBezTo>
                      <a:pt x="100" y="63"/>
                      <a:pt x="100" y="63"/>
                      <a:pt x="100" y="63"/>
                    </a:cubicBezTo>
                    <a:cubicBezTo>
                      <a:pt x="102" y="62"/>
                      <a:pt x="104" y="61"/>
                      <a:pt x="106" y="61"/>
                    </a:cubicBezTo>
                    <a:cubicBezTo>
                      <a:pt x="105" y="63"/>
                      <a:pt x="104" y="66"/>
                      <a:pt x="103" y="69"/>
                    </a:cubicBezTo>
                    <a:cubicBezTo>
                      <a:pt x="101" y="69"/>
                      <a:pt x="99" y="70"/>
                      <a:pt x="97" y="71"/>
                    </a:cubicBezTo>
                    <a:moveTo>
                      <a:pt x="101" y="59"/>
                    </a:moveTo>
                    <a:cubicBezTo>
                      <a:pt x="102" y="57"/>
                      <a:pt x="102" y="55"/>
                      <a:pt x="103" y="53"/>
                    </a:cubicBezTo>
                    <a:cubicBezTo>
                      <a:pt x="103" y="52"/>
                      <a:pt x="103" y="52"/>
                      <a:pt x="103" y="52"/>
                    </a:cubicBezTo>
                    <a:cubicBezTo>
                      <a:pt x="105" y="52"/>
                      <a:pt x="107" y="51"/>
                      <a:pt x="108" y="51"/>
                    </a:cubicBezTo>
                    <a:cubicBezTo>
                      <a:pt x="108" y="53"/>
                      <a:pt x="107" y="55"/>
                      <a:pt x="107" y="58"/>
                    </a:cubicBezTo>
                    <a:cubicBezTo>
                      <a:pt x="106" y="58"/>
                      <a:pt x="106" y="58"/>
                      <a:pt x="106" y="58"/>
                    </a:cubicBezTo>
                    <a:cubicBezTo>
                      <a:pt x="105" y="58"/>
                      <a:pt x="103" y="58"/>
                      <a:pt x="101" y="59"/>
                    </a:cubicBezTo>
                    <a:moveTo>
                      <a:pt x="103" y="49"/>
                    </a:moveTo>
                    <a:cubicBezTo>
                      <a:pt x="104" y="47"/>
                      <a:pt x="104" y="44"/>
                      <a:pt x="104" y="42"/>
                    </a:cubicBezTo>
                    <a:cubicBezTo>
                      <a:pt x="106" y="42"/>
                      <a:pt x="108" y="41"/>
                      <a:pt x="110" y="40"/>
                    </a:cubicBezTo>
                    <a:cubicBezTo>
                      <a:pt x="110" y="43"/>
                      <a:pt x="109" y="45"/>
                      <a:pt x="109" y="47"/>
                    </a:cubicBezTo>
                    <a:cubicBezTo>
                      <a:pt x="107" y="48"/>
                      <a:pt x="105" y="48"/>
                      <a:pt x="103" y="49"/>
                    </a:cubicBezTo>
                    <a:moveTo>
                      <a:pt x="105" y="39"/>
                    </a:moveTo>
                    <a:cubicBezTo>
                      <a:pt x="105" y="37"/>
                      <a:pt x="105" y="35"/>
                      <a:pt x="105" y="33"/>
                    </a:cubicBezTo>
                    <a:cubicBezTo>
                      <a:pt x="107" y="32"/>
                      <a:pt x="109" y="32"/>
                      <a:pt x="111" y="31"/>
                    </a:cubicBezTo>
                    <a:cubicBezTo>
                      <a:pt x="110" y="33"/>
                      <a:pt x="110" y="35"/>
                      <a:pt x="110" y="37"/>
                    </a:cubicBezTo>
                    <a:cubicBezTo>
                      <a:pt x="108" y="38"/>
                      <a:pt x="106" y="38"/>
                      <a:pt x="105" y="39"/>
                    </a:cubicBezTo>
                    <a:moveTo>
                      <a:pt x="105" y="30"/>
                    </a:moveTo>
                    <a:cubicBezTo>
                      <a:pt x="105" y="29"/>
                      <a:pt x="105" y="28"/>
                      <a:pt x="105" y="27"/>
                    </a:cubicBezTo>
                    <a:cubicBezTo>
                      <a:pt x="107" y="26"/>
                      <a:pt x="109" y="25"/>
                      <a:pt x="110" y="24"/>
                    </a:cubicBezTo>
                    <a:cubicBezTo>
                      <a:pt x="110" y="25"/>
                      <a:pt x="111" y="27"/>
                      <a:pt x="111" y="28"/>
                    </a:cubicBezTo>
                    <a:cubicBezTo>
                      <a:pt x="109" y="29"/>
                      <a:pt x="107" y="29"/>
                      <a:pt x="105" y="30"/>
                    </a:cubicBezTo>
                    <a:moveTo>
                      <a:pt x="105" y="24"/>
                    </a:moveTo>
                    <a:cubicBezTo>
                      <a:pt x="105" y="22"/>
                      <a:pt x="104" y="21"/>
                      <a:pt x="104" y="20"/>
                    </a:cubicBezTo>
                    <a:cubicBezTo>
                      <a:pt x="106" y="19"/>
                      <a:pt x="108" y="19"/>
                      <a:pt x="110" y="18"/>
                    </a:cubicBezTo>
                    <a:cubicBezTo>
                      <a:pt x="110" y="19"/>
                      <a:pt x="110" y="20"/>
                      <a:pt x="110" y="21"/>
                    </a:cubicBezTo>
                    <a:cubicBezTo>
                      <a:pt x="110" y="21"/>
                      <a:pt x="110" y="21"/>
                      <a:pt x="110" y="21"/>
                    </a:cubicBezTo>
                    <a:cubicBezTo>
                      <a:pt x="110" y="21"/>
                      <a:pt x="109" y="21"/>
                      <a:pt x="109" y="21"/>
                    </a:cubicBezTo>
                    <a:cubicBezTo>
                      <a:pt x="108" y="22"/>
                      <a:pt x="106" y="23"/>
                      <a:pt x="105" y="24"/>
                    </a:cubicBezTo>
                    <a:moveTo>
                      <a:pt x="104" y="17"/>
                    </a:moveTo>
                    <a:cubicBezTo>
                      <a:pt x="104" y="16"/>
                      <a:pt x="103" y="14"/>
                      <a:pt x="103" y="13"/>
                    </a:cubicBezTo>
                    <a:cubicBezTo>
                      <a:pt x="104" y="12"/>
                      <a:pt x="105" y="11"/>
                      <a:pt x="106" y="9"/>
                    </a:cubicBezTo>
                    <a:cubicBezTo>
                      <a:pt x="107" y="8"/>
                      <a:pt x="107" y="7"/>
                      <a:pt x="108" y="6"/>
                    </a:cubicBezTo>
                    <a:cubicBezTo>
                      <a:pt x="109" y="9"/>
                      <a:pt x="109" y="12"/>
                      <a:pt x="110" y="15"/>
                    </a:cubicBezTo>
                    <a:cubicBezTo>
                      <a:pt x="108" y="16"/>
                      <a:pt x="106" y="16"/>
                      <a:pt x="104" y="17"/>
                    </a:cubicBezTo>
                    <a:moveTo>
                      <a:pt x="70" y="119"/>
                    </a:moveTo>
                    <a:cubicBezTo>
                      <a:pt x="71" y="119"/>
                      <a:pt x="71" y="119"/>
                      <a:pt x="72" y="119"/>
                    </a:cubicBezTo>
                    <a:cubicBezTo>
                      <a:pt x="107" y="87"/>
                      <a:pt x="115" y="53"/>
                      <a:pt x="114" y="29"/>
                    </a:cubicBezTo>
                    <a:cubicBezTo>
                      <a:pt x="114" y="19"/>
                      <a:pt x="113" y="11"/>
                      <a:pt x="112" y="5"/>
                    </a:cubicBezTo>
                    <a:cubicBezTo>
                      <a:pt x="113" y="5"/>
                      <a:pt x="113" y="5"/>
                      <a:pt x="113" y="5"/>
                    </a:cubicBezTo>
                    <a:cubicBezTo>
                      <a:pt x="118" y="7"/>
                      <a:pt x="126" y="7"/>
                      <a:pt x="131" y="7"/>
                    </a:cubicBezTo>
                    <a:cubicBezTo>
                      <a:pt x="133" y="14"/>
                      <a:pt x="139" y="32"/>
                      <a:pt x="139" y="53"/>
                    </a:cubicBezTo>
                    <a:cubicBezTo>
                      <a:pt x="139" y="80"/>
                      <a:pt x="130" y="113"/>
                      <a:pt x="98" y="140"/>
                    </a:cubicBezTo>
                    <a:cubicBezTo>
                      <a:pt x="98" y="140"/>
                      <a:pt x="97" y="141"/>
                      <a:pt x="97" y="141"/>
                    </a:cubicBezTo>
                    <a:cubicBezTo>
                      <a:pt x="97" y="142"/>
                      <a:pt x="98" y="142"/>
                      <a:pt x="98" y="143"/>
                    </a:cubicBezTo>
                    <a:cubicBezTo>
                      <a:pt x="103" y="145"/>
                      <a:pt x="107" y="148"/>
                      <a:pt x="112" y="151"/>
                    </a:cubicBezTo>
                    <a:cubicBezTo>
                      <a:pt x="100" y="157"/>
                      <a:pt x="86" y="160"/>
                      <a:pt x="70" y="160"/>
                    </a:cubicBezTo>
                    <a:cubicBezTo>
                      <a:pt x="56" y="160"/>
                      <a:pt x="40" y="158"/>
                      <a:pt x="23" y="153"/>
                    </a:cubicBezTo>
                    <a:cubicBezTo>
                      <a:pt x="23" y="152"/>
                      <a:pt x="24" y="152"/>
                      <a:pt x="24" y="151"/>
                    </a:cubicBezTo>
                    <a:cubicBezTo>
                      <a:pt x="26" y="147"/>
                      <a:pt x="32" y="137"/>
                      <a:pt x="37" y="127"/>
                    </a:cubicBezTo>
                    <a:cubicBezTo>
                      <a:pt x="40" y="122"/>
                      <a:pt x="42" y="117"/>
                      <a:pt x="44" y="112"/>
                    </a:cubicBezTo>
                    <a:cubicBezTo>
                      <a:pt x="45" y="108"/>
                      <a:pt x="46" y="105"/>
                      <a:pt x="47" y="102"/>
                    </a:cubicBezTo>
                    <a:cubicBezTo>
                      <a:pt x="51" y="105"/>
                      <a:pt x="57" y="110"/>
                      <a:pt x="62" y="114"/>
                    </a:cubicBezTo>
                    <a:cubicBezTo>
                      <a:pt x="62" y="114"/>
                      <a:pt x="62" y="114"/>
                      <a:pt x="63" y="115"/>
                    </a:cubicBezTo>
                    <a:cubicBezTo>
                      <a:pt x="63" y="115"/>
                      <a:pt x="64" y="115"/>
                      <a:pt x="64" y="115"/>
                    </a:cubicBezTo>
                    <a:cubicBezTo>
                      <a:pt x="64" y="115"/>
                      <a:pt x="64" y="115"/>
                      <a:pt x="64" y="115"/>
                    </a:cubicBezTo>
                    <a:cubicBezTo>
                      <a:pt x="65" y="115"/>
                      <a:pt x="65" y="116"/>
                      <a:pt x="66" y="116"/>
                    </a:cubicBezTo>
                    <a:cubicBezTo>
                      <a:pt x="66" y="116"/>
                      <a:pt x="66" y="116"/>
                      <a:pt x="66" y="116"/>
                    </a:cubicBezTo>
                    <a:cubicBezTo>
                      <a:pt x="67" y="117"/>
                      <a:pt x="68" y="118"/>
                      <a:pt x="69" y="119"/>
                    </a:cubicBezTo>
                    <a:cubicBezTo>
                      <a:pt x="70" y="119"/>
                      <a:pt x="70" y="119"/>
                      <a:pt x="70" y="119"/>
                    </a:cubicBezTo>
                    <a:moveTo>
                      <a:pt x="110" y="0"/>
                    </a:moveTo>
                    <a:cubicBezTo>
                      <a:pt x="109" y="0"/>
                      <a:pt x="109" y="0"/>
                      <a:pt x="109" y="0"/>
                    </a:cubicBezTo>
                    <a:cubicBezTo>
                      <a:pt x="109" y="0"/>
                      <a:pt x="109" y="0"/>
                      <a:pt x="109" y="0"/>
                    </a:cubicBezTo>
                    <a:cubicBezTo>
                      <a:pt x="108" y="0"/>
                      <a:pt x="108" y="0"/>
                      <a:pt x="108" y="0"/>
                    </a:cubicBezTo>
                    <a:cubicBezTo>
                      <a:pt x="108" y="1"/>
                      <a:pt x="108" y="1"/>
                      <a:pt x="108" y="1"/>
                    </a:cubicBezTo>
                    <a:cubicBezTo>
                      <a:pt x="106" y="3"/>
                      <a:pt x="104" y="5"/>
                      <a:pt x="103" y="7"/>
                    </a:cubicBezTo>
                    <a:cubicBezTo>
                      <a:pt x="101" y="9"/>
                      <a:pt x="100" y="11"/>
                      <a:pt x="100" y="11"/>
                    </a:cubicBezTo>
                    <a:cubicBezTo>
                      <a:pt x="100" y="12"/>
                      <a:pt x="100" y="12"/>
                      <a:pt x="100" y="12"/>
                    </a:cubicBezTo>
                    <a:cubicBezTo>
                      <a:pt x="99" y="12"/>
                      <a:pt x="99" y="12"/>
                      <a:pt x="99" y="12"/>
                    </a:cubicBezTo>
                    <a:cubicBezTo>
                      <a:pt x="99" y="12"/>
                      <a:pt x="99" y="12"/>
                      <a:pt x="99" y="12"/>
                    </a:cubicBezTo>
                    <a:cubicBezTo>
                      <a:pt x="99" y="13"/>
                      <a:pt x="99" y="13"/>
                      <a:pt x="99" y="13"/>
                    </a:cubicBezTo>
                    <a:cubicBezTo>
                      <a:pt x="99" y="13"/>
                      <a:pt x="99" y="13"/>
                      <a:pt x="99" y="13"/>
                    </a:cubicBezTo>
                    <a:cubicBezTo>
                      <a:pt x="99" y="13"/>
                      <a:pt x="99" y="13"/>
                      <a:pt x="99" y="13"/>
                    </a:cubicBezTo>
                    <a:cubicBezTo>
                      <a:pt x="100" y="15"/>
                      <a:pt x="101" y="19"/>
                      <a:pt x="101" y="25"/>
                    </a:cubicBezTo>
                    <a:cubicBezTo>
                      <a:pt x="101" y="25"/>
                      <a:pt x="100" y="26"/>
                      <a:pt x="101" y="26"/>
                    </a:cubicBezTo>
                    <a:cubicBezTo>
                      <a:pt x="101" y="27"/>
                      <a:pt x="101" y="27"/>
                      <a:pt x="101" y="27"/>
                    </a:cubicBezTo>
                    <a:cubicBezTo>
                      <a:pt x="101" y="28"/>
                      <a:pt x="101" y="29"/>
                      <a:pt x="101" y="31"/>
                    </a:cubicBezTo>
                    <a:cubicBezTo>
                      <a:pt x="101" y="50"/>
                      <a:pt x="95" y="81"/>
                      <a:pt x="64" y="110"/>
                    </a:cubicBezTo>
                    <a:cubicBezTo>
                      <a:pt x="58" y="105"/>
                      <a:pt x="51" y="100"/>
                      <a:pt x="46" y="96"/>
                    </a:cubicBezTo>
                    <a:cubicBezTo>
                      <a:pt x="46" y="96"/>
                      <a:pt x="46" y="96"/>
                      <a:pt x="46" y="96"/>
                    </a:cubicBezTo>
                    <a:cubicBezTo>
                      <a:pt x="45" y="96"/>
                      <a:pt x="45" y="96"/>
                      <a:pt x="45" y="96"/>
                    </a:cubicBezTo>
                    <a:cubicBezTo>
                      <a:pt x="45" y="96"/>
                      <a:pt x="45" y="96"/>
                      <a:pt x="45" y="96"/>
                    </a:cubicBezTo>
                    <a:cubicBezTo>
                      <a:pt x="44" y="96"/>
                      <a:pt x="44" y="96"/>
                      <a:pt x="44" y="96"/>
                    </a:cubicBezTo>
                    <a:cubicBezTo>
                      <a:pt x="44" y="96"/>
                      <a:pt x="44" y="96"/>
                      <a:pt x="44" y="96"/>
                    </a:cubicBezTo>
                    <a:cubicBezTo>
                      <a:pt x="44" y="96"/>
                      <a:pt x="44" y="96"/>
                      <a:pt x="44" y="96"/>
                    </a:cubicBezTo>
                    <a:cubicBezTo>
                      <a:pt x="43" y="97"/>
                      <a:pt x="43" y="97"/>
                      <a:pt x="43" y="97"/>
                    </a:cubicBezTo>
                    <a:cubicBezTo>
                      <a:pt x="37" y="104"/>
                      <a:pt x="32" y="112"/>
                      <a:pt x="27" y="120"/>
                    </a:cubicBezTo>
                    <a:cubicBezTo>
                      <a:pt x="26" y="121"/>
                      <a:pt x="26" y="122"/>
                      <a:pt x="27" y="122"/>
                    </a:cubicBezTo>
                    <a:cubicBezTo>
                      <a:pt x="27" y="122"/>
                      <a:pt x="27" y="122"/>
                      <a:pt x="27" y="122"/>
                    </a:cubicBezTo>
                    <a:cubicBezTo>
                      <a:pt x="24" y="130"/>
                      <a:pt x="19" y="140"/>
                      <a:pt x="14" y="150"/>
                    </a:cubicBezTo>
                    <a:cubicBezTo>
                      <a:pt x="11" y="157"/>
                      <a:pt x="7" y="164"/>
                      <a:pt x="5" y="169"/>
                    </a:cubicBezTo>
                    <a:cubicBezTo>
                      <a:pt x="5" y="170"/>
                      <a:pt x="4" y="170"/>
                      <a:pt x="4" y="171"/>
                    </a:cubicBezTo>
                    <a:cubicBezTo>
                      <a:pt x="4" y="171"/>
                      <a:pt x="4" y="171"/>
                      <a:pt x="4" y="171"/>
                    </a:cubicBezTo>
                    <a:cubicBezTo>
                      <a:pt x="3" y="172"/>
                      <a:pt x="3" y="172"/>
                      <a:pt x="3" y="172"/>
                    </a:cubicBezTo>
                    <a:cubicBezTo>
                      <a:pt x="3" y="172"/>
                      <a:pt x="3" y="173"/>
                      <a:pt x="3" y="173"/>
                    </a:cubicBezTo>
                    <a:cubicBezTo>
                      <a:pt x="2" y="174"/>
                      <a:pt x="2" y="176"/>
                      <a:pt x="1" y="177"/>
                    </a:cubicBezTo>
                    <a:cubicBezTo>
                      <a:pt x="1" y="177"/>
                      <a:pt x="1" y="177"/>
                      <a:pt x="1" y="178"/>
                    </a:cubicBezTo>
                    <a:cubicBezTo>
                      <a:pt x="1" y="178"/>
                      <a:pt x="1" y="178"/>
                      <a:pt x="1" y="178"/>
                    </a:cubicBezTo>
                    <a:cubicBezTo>
                      <a:pt x="1" y="179"/>
                      <a:pt x="1" y="179"/>
                      <a:pt x="1" y="179"/>
                    </a:cubicBezTo>
                    <a:cubicBezTo>
                      <a:pt x="1" y="179"/>
                      <a:pt x="0" y="179"/>
                      <a:pt x="0" y="179"/>
                    </a:cubicBezTo>
                    <a:cubicBezTo>
                      <a:pt x="1" y="180"/>
                      <a:pt x="1" y="180"/>
                      <a:pt x="1" y="180"/>
                    </a:cubicBezTo>
                    <a:cubicBezTo>
                      <a:pt x="1" y="180"/>
                      <a:pt x="1" y="181"/>
                      <a:pt x="1" y="181"/>
                    </a:cubicBezTo>
                    <a:cubicBezTo>
                      <a:pt x="1" y="182"/>
                      <a:pt x="2" y="182"/>
                      <a:pt x="2" y="182"/>
                    </a:cubicBezTo>
                    <a:cubicBezTo>
                      <a:pt x="3" y="183"/>
                      <a:pt x="3" y="183"/>
                      <a:pt x="4" y="183"/>
                    </a:cubicBezTo>
                    <a:cubicBezTo>
                      <a:pt x="9" y="184"/>
                      <a:pt x="15" y="185"/>
                      <a:pt x="21" y="185"/>
                    </a:cubicBezTo>
                    <a:cubicBezTo>
                      <a:pt x="22" y="185"/>
                      <a:pt x="23" y="185"/>
                      <a:pt x="23" y="185"/>
                    </a:cubicBezTo>
                    <a:cubicBezTo>
                      <a:pt x="24" y="185"/>
                      <a:pt x="24" y="185"/>
                      <a:pt x="24" y="185"/>
                    </a:cubicBezTo>
                    <a:cubicBezTo>
                      <a:pt x="27" y="186"/>
                      <a:pt x="30" y="186"/>
                      <a:pt x="33" y="186"/>
                    </a:cubicBezTo>
                    <a:cubicBezTo>
                      <a:pt x="33" y="186"/>
                      <a:pt x="34" y="186"/>
                      <a:pt x="35" y="186"/>
                    </a:cubicBezTo>
                    <a:cubicBezTo>
                      <a:pt x="35" y="186"/>
                      <a:pt x="35" y="186"/>
                      <a:pt x="35" y="186"/>
                    </a:cubicBezTo>
                    <a:cubicBezTo>
                      <a:pt x="35" y="186"/>
                      <a:pt x="36" y="186"/>
                      <a:pt x="36" y="186"/>
                    </a:cubicBezTo>
                    <a:cubicBezTo>
                      <a:pt x="36" y="186"/>
                      <a:pt x="37" y="186"/>
                      <a:pt x="37" y="186"/>
                    </a:cubicBezTo>
                    <a:cubicBezTo>
                      <a:pt x="37" y="186"/>
                      <a:pt x="37" y="186"/>
                      <a:pt x="37" y="186"/>
                    </a:cubicBezTo>
                    <a:cubicBezTo>
                      <a:pt x="58" y="185"/>
                      <a:pt x="84" y="183"/>
                      <a:pt x="100" y="177"/>
                    </a:cubicBezTo>
                    <a:cubicBezTo>
                      <a:pt x="101" y="177"/>
                      <a:pt x="101" y="177"/>
                      <a:pt x="101" y="177"/>
                    </a:cubicBezTo>
                    <a:cubicBezTo>
                      <a:pt x="107" y="169"/>
                      <a:pt x="113" y="160"/>
                      <a:pt x="119" y="152"/>
                    </a:cubicBezTo>
                    <a:cubicBezTo>
                      <a:pt x="119" y="151"/>
                      <a:pt x="119" y="150"/>
                      <a:pt x="118" y="149"/>
                    </a:cubicBezTo>
                    <a:cubicBezTo>
                      <a:pt x="118" y="149"/>
                      <a:pt x="117" y="149"/>
                      <a:pt x="117" y="149"/>
                    </a:cubicBezTo>
                    <a:cubicBezTo>
                      <a:pt x="117" y="149"/>
                      <a:pt x="117" y="149"/>
                      <a:pt x="117" y="149"/>
                    </a:cubicBezTo>
                    <a:cubicBezTo>
                      <a:pt x="112" y="146"/>
                      <a:pt x="107" y="143"/>
                      <a:pt x="103" y="141"/>
                    </a:cubicBezTo>
                    <a:cubicBezTo>
                      <a:pt x="134" y="113"/>
                      <a:pt x="143" y="80"/>
                      <a:pt x="143" y="53"/>
                    </a:cubicBezTo>
                    <a:cubicBezTo>
                      <a:pt x="143" y="30"/>
                      <a:pt x="137" y="11"/>
                      <a:pt x="134" y="5"/>
                    </a:cubicBezTo>
                    <a:cubicBezTo>
                      <a:pt x="134" y="4"/>
                      <a:pt x="133" y="4"/>
                      <a:pt x="132" y="4"/>
                    </a:cubicBezTo>
                    <a:cubicBezTo>
                      <a:pt x="130" y="3"/>
                      <a:pt x="125" y="3"/>
                      <a:pt x="120" y="3"/>
                    </a:cubicBezTo>
                    <a:cubicBezTo>
                      <a:pt x="118" y="2"/>
                      <a:pt x="116" y="2"/>
                      <a:pt x="114" y="2"/>
                    </a:cubicBezTo>
                    <a:cubicBezTo>
                      <a:pt x="112" y="1"/>
                      <a:pt x="111" y="1"/>
                      <a:pt x="111" y="0"/>
                    </a:cubicBezTo>
                    <a:cubicBezTo>
                      <a:pt x="111" y="0"/>
                      <a:pt x="111" y="0"/>
                      <a:pt x="111" y="0"/>
                    </a:cubicBezTo>
                    <a:cubicBezTo>
                      <a:pt x="110" y="0"/>
                      <a:pt x="110" y="0"/>
                      <a:pt x="110" y="0"/>
                    </a:cubicBezTo>
                    <a:cubicBezTo>
                      <a:pt x="110" y="0"/>
                      <a:pt x="110" y="0"/>
                      <a:pt x="110"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768"/>
              <p:cNvSpPr>
                <a:spLocks noEditPoints="1"/>
              </p:cNvSpPr>
              <p:nvPr/>
            </p:nvSpPr>
            <p:spPr bwMode="auto">
              <a:xfrm>
                <a:off x="3625" y="937"/>
                <a:ext cx="336" cy="326"/>
              </a:xfrm>
              <a:custGeom>
                <a:avLst/>
                <a:gdLst>
                  <a:gd name="T0" fmla="*/ 80 w 142"/>
                  <a:gd name="T1" fmla="*/ 133 h 138"/>
                  <a:gd name="T2" fmla="*/ 80 w 142"/>
                  <a:gd name="T3" fmla="*/ 133 h 138"/>
                  <a:gd name="T4" fmla="*/ 78 w 142"/>
                  <a:gd name="T5" fmla="*/ 133 h 138"/>
                  <a:gd name="T6" fmla="*/ 83 w 142"/>
                  <a:gd name="T7" fmla="*/ 95 h 138"/>
                  <a:gd name="T8" fmla="*/ 77 w 142"/>
                  <a:gd name="T9" fmla="*/ 92 h 138"/>
                  <a:gd name="T10" fmla="*/ 53 w 142"/>
                  <a:gd name="T11" fmla="*/ 74 h 138"/>
                  <a:gd name="T12" fmla="*/ 65 w 142"/>
                  <a:gd name="T13" fmla="*/ 91 h 138"/>
                  <a:gd name="T14" fmla="*/ 52 w 142"/>
                  <a:gd name="T15" fmla="*/ 83 h 138"/>
                  <a:gd name="T16" fmla="*/ 49 w 142"/>
                  <a:gd name="T17" fmla="*/ 74 h 138"/>
                  <a:gd name="T18" fmla="*/ 137 w 142"/>
                  <a:gd name="T19" fmla="*/ 82 h 138"/>
                  <a:gd name="T20" fmla="*/ 124 w 142"/>
                  <a:gd name="T21" fmla="*/ 83 h 138"/>
                  <a:gd name="T22" fmla="*/ 132 w 142"/>
                  <a:gd name="T23" fmla="*/ 56 h 138"/>
                  <a:gd name="T24" fmla="*/ 125 w 142"/>
                  <a:gd name="T25" fmla="*/ 83 h 138"/>
                  <a:gd name="T26" fmla="*/ 124 w 142"/>
                  <a:gd name="T27" fmla="*/ 59 h 138"/>
                  <a:gd name="T28" fmla="*/ 120 w 142"/>
                  <a:gd name="T29" fmla="*/ 76 h 138"/>
                  <a:gd name="T30" fmla="*/ 84 w 142"/>
                  <a:gd name="T31" fmla="*/ 49 h 138"/>
                  <a:gd name="T32" fmla="*/ 56 w 142"/>
                  <a:gd name="T33" fmla="*/ 35 h 138"/>
                  <a:gd name="T34" fmla="*/ 126 w 142"/>
                  <a:gd name="T35" fmla="*/ 33 h 138"/>
                  <a:gd name="T36" fmla="*/ 29 w 142"/>
                  <a:gd name="T37" fmla="*/ 64 h 138"/>
                  <a:gd name="T38" fmla="*/ 75 w 142"/>
                  <a:gd name="T39" fmla="*/ 31 h 138"/>
                  <a:gd name="T40" fmla="*/ 111 w 142"/>
                  <a:gd name="T41" fmla="*/ 30 h 138"/>
                  <a:gd name="T42" fmla="*/ 50 w 142"/>
                  <a:gd name="T43" fmla="*/ 66 h 138"/>
                  <a:gd name="T44" fmla="*/ 54 w 142"/>
                  <a:gd name="T45" fmla="*/ 65 h 138"/>
                  <a:gd name="T46" fmla="*/ 25 w 142"/>
                  <a:gd name="T47" fmla="*/ 47 h 138"/>
                  <a:gd name="T48" fmla="*/ 121 w 142"/>
                  <a:gd name="T49" fmla="*/ 40 h 138"/>
                  <a:gd name="T50" fmla="*/ 55 w 142"/>
                  <a:gd name="T51" fmla="*/ 22 h 138"/>
                  <a:gd name="T52" fmla="*/ 28 w 142"/>
                  <a:gd name="T53" fmla="*/ 61 h 138"/>
                  <a:gd name="T54" fmla="*/ 115 w 142"/>
                  <a:gd name="T55" fmla="*/ 19 h 138"/>
                  <a:gd name="T56" fmla="*/ 65 w 142"/>
                  <a:gd name="T57" fmla="*/ 12 h 138"/>
                  <a:gd name="T58" fmla="*/ 84 w 142"/>
                  <a:gd name="T59" fmla="*/ 16 h 138"/>
                  <a:gd name="T60" fmla="*/ 97 w 142"/>
                  <a:gd name="T61" fmla="*/ 24 h 138"/>
                  <a:gd name="T62" fmla="*/ 110 w 142"/>
                  <a:gd name="T63" fmla="*/ 19 h 138"/>
                  <a:gd name="T64" fmla="*/ 111 w 142"/>
                  <a:gd name="T65" fmla="*/ 31 h 138"/>
                  <a:gd name="T66" fmla="*/ 124 w 142"/>
                  <a:gd name="T67" fmla="*/ 46 h 138"/>
                  <a:gd name="T68" fmla="*/ 134 w 142"/>
                  <a:gd name="T69" fmla="*/ 52 h 138"/>
                  <a:gd name="T70" fmla="*/ 127 w 142"/>
                  <a:gd name="T71" fmla="*/ 52 h 138"/>
                  <a:gd name="T72" fmla="*/ 119 w 142"/>
                  <a:gd name="T73" fmla="*/ 86 h 138"/>
                  <a:gd name="T74" fmla="*/ 129 w 142"/>
                  <a:gd name="T75" fmla="*/ 86 h 138"/>
                  <a:gd name="T76" fmla="*/ 128 w 142"/>
                  <a:gd name="T77" fmla="*/ 104 h 138"/>
                  <a:gd name="T78" fmla="*/ 100 w 142"/>
                  <a:gd name="T79" fmla="*/ 98 h 138"/>
                  <a:gd name="T80" fmla="*/ 63 w 142"/>
                  <a:gd name="T81" fmla="*/ 83 h 138"/>
                  <a:gd name="T82" fmla="*/ 75 w 142"/>
                  <a:gd name="T83" fmla="*/ 52 h 138"/>
                  <a:gd name="T84" fmla="*/ 92 w 142"/>
                  <a:gd name="T85" fmla="*/ 41 h 138"/>
                  <a:gd name="T86" fmla="*/ 71 w 142"/>
                  <a:gd name="T87" fmla="*/ 25 h 138"/>
                  <a:gd name="T88" fmla="*/ 57 w 142"/>
                  <a:gd name="T89" fmla="*/ 17 h 138"/>
                  <a:gd name="T90" fmla="*/ 21 w 142"/>
                  <a:gd name="T91" fmla="*/ 48 h 138"/>
                  <a:gd name="T92" fmla="*/ 25 w 142"/>
                  <a:gd name="T93" fmla="*/ 70 h 138"/>
                  <a:gd name="T94" fmla="*/ 51 w 142"/>
                  <a:gd name="T95" fmla="*/ 88 h 138"/>
                  <a:gd name="T96" fmla="*/ 55 w 142"/>
                  <a:gd name="T97" fmla="*/ 114 h 138"/>
                  <a:gd name="T98" fmla="*/ 61 w 142"/>
                  <a:gd name="T99" fmla="*/ 119 h 138"/>
                  <a:gd name="T100" fmla="*/ 60 w 142"/>
                  <a:gd name="T101" fmla="*/ 132 h 138"/>
                  <a:gd name="T102" fmla="*/ 97 w 142"/>
                  <a:gd name="T103" fmla="*/ 18 h 138"/>
                  <a:gd name="T104" fmla="*/ 38 w 142"/>
                  <a:gd name="T105" fmla="*/ 15 h 138"/>
                  <a:gd name="T106" fmla="*/ 38 w 142"/>
                  <a:gd name="T107" fmla="*/ 15 h 138"/>
                  <a:gd name="T108" fmla="*/ 91 w 142"/>
                  <a:gd name="T109" fmla="*/ 15 h 138"/>
                  <a:gd name="T110" fmla="*/ 75 w 142"/>
                  <a:gd name="T111" fmla="*/ 8 h 138"/>
                  <a:gd name="T112" fmla="*/ 62 w 142"/>
                  <a:gd name="T113" fmla="*/ 6 h 138"/>
                  <a:gd name="T114" fmla="*/ 71 w 142"/>
                  <a:gd name="T115" fmla="*/ 0 h 138"/>
                  <a:gd name="T116" fmla="*/ 23 w 142"/>
                  <a:gd name="T117" fmla="*/ 18 h 138"/>
                  <a:gd name="T118" fmla="*/ 141 w 142"/>
                  <a:gd name="T119" fmla="*/ 82 h 138"/>
                  <a:gd name="T120" fmla="*/ 117 w 142"/>
                  <a:gd name="T12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2" h="138">
                    <a:moveTo>
                      <a:pt x="90" y="131"/>
                    </a:moveTo>
                    <a:cubicBezTo>
                      <a:pt x="90" y="131"/>
                      <a:pt x="90" y="131"/>
                      <a:pt x="90" y="131"/>
                    </a:cubicBezTo>
                    <a:cubicBezTo>
                      <a:pt x="94" y="121"/>
                      <a:pt x="99" y="112"/>
                      <a:pt x="103" y="103"/>
                    </a:cubicBezTo>
                    <a:cubicBezTo>
                      <a:pt x="114" y="112"/>
                      <a:pt x="97" y="126"/>
                      <a:pt x="91" y="131"/>
                    </a:cubicBezTo>
                    <a:cubicBezTo>
                      <a:pt x="90" y="131"/>
                      <a:pt x="90" y="131"/>
                      <a:pt x="90" y="131"/>
                    </a:cubicBezTo>
                    <a:cubicBezTo>
                      <a:pt x="90" y="131"/>
                      <a:pt x="90" y="131"/>
                      <a:pt x="90" y="131"/>
                    </a:cubicBezTo>
                    <a:moveTo>
                      <a:pt x="80" y="133"/>
                    </a:moveTo>
                    <a:cubicBezTo>
                      <a:pt x="84" y="123"/>
                      <a:pt x="89" y="112"/>
                      <a:pt x="93" y="102"/>
                    </a:cubicBezTo>
                    <a:cubicBezTo>
                      <a:pt x="95" y="102"/>
                      <a:pt x="98" y="103"/>
                      <a:pt x="100" y="103"/>
                    </a:cubicBezTo>
                    <a:cubicBezTo>
                      <a:pt x="100" y="103"/>
                      <a:pt x="100" y="103"/>
                      <a:pt x="100" y="103"/>
                    </a:cubicBezTo>
                    <a:cubicBezTo>
                      <a:pt x="96" y="112"/>
                      <a:pt x="92" y="121"/>
                      <a:pt x="88" y="130"/>
                    </a:cubicBezTo>
                    <a:cubicBezTo>
                      <a:pt x="88" y="130"/>
                      <a:pt x="88" y="130"/>
                      <a:pt x="88" y="130"/>
                    </a:cubicBezTo>
                    <a:cubicBezTo>
                      <a:pt x="88" y="131"/>
                      <a:pt x="87" y="131"/>
                      <a:pt x="87" y="132"/>
                    </a:cubicBezTo>
                    <a:cubicBezTo>
                      <a:pt x="85" y="132"/>
                      <a:pt x="83" y="133"/>
                      <a:pt x="80" y="133"/>
                    </a:cubicBezTo>
                    <a:moveTo>
                      <a:pt x="71" y="133"/>
                    </a:moveTo>
                    <a:cubicBezTo>
                      <a:pt x="70" y="133"/>
                      <a:pt x="69" y="133"/>
                      <a:pt x="68" y="133"/>
                    </a:cubicBezTo>
                    <a:cubicBezTo>
                      <a:pt x="74" y="121"/>
                      <a:pt x="79" y="109"/>
                      <a:pt x="85" y="97"/>
                    </a:cubicBezTo>
                    <a:cubicBezTo>
                      <a:pt x="86" y="99"/>
                      <a:pt x="87" y="100"/>
                      <a:pt x="85" y="101"/>
                    </a:cubicBezTo>
                    <a:cubicBezTo>
                      <a:pt x="85" y="101"/>
                      <a:pt x="86" y="101"/>
                      <a:pt x="87" y="101"/>
                    </a:cubicBezTo>
                    <a:cubicBezTo>
                      <a:pt x="88" y="101"/>
                      <a:pt x="89" y="101"/>
                      <a:pt x="91" y="102"/>
                    </a:cubicBezTo>
                    <a:cubicBezTo>
                      <a:pt x="86" y="112"/>
                      <a:pt x="82" y="123"/>
                      <a:pt x="78" y="133"/>
                    </a:cubicBezTo>
                    <a:cubicBezTo>
                      <a:pt x="76" y="133"/>
                      <a:pt x="73" y="133"/>
                      <a:pt x="71" y="133"/>
                    </a:cubicBezTo>
                    <a:moveTo>
                      <a:pt x="66" y="133"/>
                    </a:moveTo>
                    <a:cubicBezTo>
                      <a:pt x="65" y="133"/>
                      <a:pt x="65" y="133"/>
                      <a:pt x="64" y="133"/>
                    </a:cubicBezTo>
                    <a:cubicBezTo>
                      <a:pt x="66" y="126"/>
                      <a:pt x="69" y="120"/>
                      <a:pt x="65" y="116"/>
                    </a:cubicBezTo>
                    <a:cubicBezTo>
                      <a:pt x="68" y="110"/>
                      <a:pt x="71" y="104"/>
                      <a:pt x="75" y="98"/>
                    </a:cubicBezTo>
                    <a:cubicBezTo>
                      <a:pt x="76" y="96"/>
                      <a:pt x="78" y="94"/>
                      <a:pt x="79" y="93"/>
                    </a:cubicBezTo>
                    <a:cubicBezTo>
                      <a:pt x="81" y="94"/>
                      <a:pt x="82" y="95"/>
                      <a:pt x="83" y="95"/>
                    </a:cubicBezTo>
                    <a:cubicBezTo>
                      <a:pt x="77" y="108"/>
                      <a:pt x="72" y="121"/>
                      <a:pt x="66" y="133"/>
                    </a:cubicBezTo>
                    <a:moveTo>
                      <a:pt x="63" y="115"/>
                    </a:moveTo>
                    <a:cubicBezTo>
                      <a:pt x="61" y="114"/>
                      <a:pt x="60" y="112"/>
                      <a:pt x="59" y="111"/>
                    </a:cubicBezTo>
                    <a:cubicBezTo>
                      <a:pt x="62" y="104"/>
                      <a:pt x="65" y="97"/>
                      <a:pt x="68" y="90"/>
                    </a:cubicBezTo>
                    <a:cubicBezTo>
                      <a:pt x="68" y="90"/>
                      <a:pt x="68" y="90"/>
                      <a:pt x="68" y="90"/>
                    </a:cubicBezTo>
                    <a:cubicBezTo>
                      <a:pt x="68" y="90"/>
                      <a:pt x="68" y="90"/>
                      <a:pt x="68" y="90"/>
                    </a:cubicBezTo>
                    <a:cubicBezTo>
                      <a:pt x="71" y="90"/>
                      <a:pt x="74" y="91"/>
                      <a:pt x="77" y="92"/>
                    </a:cubicBezTo>
                    <a:cubicBezTo>
                      <a:pt x="75" y="93"/>
                      <a:pt x="74" y="95"/>
                      <a:pt x="73" y="97"/>
                    </a:cubicBezTo>
                    <a:cubicBezTo>
                      <a:pt x="69" y="103"/>
                      <a:pt x="66" y="109"/>
                      <a:pt x="63" y="115"/>
                    </a:cubicBezTo>
                    <a:moveTo>
                      <a:pt x="50" y="75"/>
                    </a:moveTo>
                    <a:cubicBezTo>
                      <a:pt x="51" y="75"/>
                      <a:pt x="51" y="74"/>
                      <a:pt x="52" y="74"/>
                    </a:cubicBezTo>
                    <a:cubicBezTo>
                      <a:pt x="52" y="74"/>
                      <a:pt x="52" y="74"/>
                      <a:pt x="53" y="74"/>
                    </a:cubicBezTo>
                    <a:cubicBezTo>
                      <a:pt x="53" y="74"/>
                      <a:pt x="53" y="74"/>
                      <a:pt x="53" y="74"/>
                    </a:cubicBezTo>
                    <a:cubicBezTo>
                      <a:pt x="53" y="74"/>
                      <a:pt x="53" y="74"/>
                      <a:pt x="53" y="74"/>
                    </a:cubicBezTo>
                    <a:cubicBezTo>
                      <a:pt x="53" y="74"/>
                      <a:pt x="53" y="74"/>
                      <a:pt x="53" y="74"/>
                    </a:cubicBezTo>
                    <a:cubicBezTo>
                      <a:pt x="56" y="76"/>
                      <a:pt x="57" y="80"/>
                      <a:pt x="56" y="82"/>
                    </a:cubicBezTo>
                    <a:cubicBezTo>
                      <a:pt x="56" y="82"/>
                      <a:pt x="60" y="85"/>
                      <a:pt x="60" y="87"/>
                    </a:cubicBezTo>
                    <a:cubicBezTo>
                      <a:pt x="61" y="87"/>
                      <a:pt x="62" y="87"/>
                      <a:pt x="63" y="87"/>
                    </a:cubicBezTo>
                    <a:cubicBezTo>
                      <a:pt x="63" y="88"/>
                      <a:pt x="63" y="89"/>
                      <a:pt x="63" y="90"/>
                    </a:cubicBezTo>
                    <a:cubicBezTo>
                      <a:pt x="63" y="90"/>
                      <a:pt x="64" y="91"/>
                      <a:pt x="64" y="91"/>
                    </a:cubicBezTo>
                    <a:cubicBezTo>
                      <a:pt x="65" y="91"/>
                      <a:pt x="65" y="91"/>
                      <a:pt x="65" y="91"/>
                    </a:cubicBezTo>
                    <a:cubicBezTo>
                      <a:pt x="62" y="97"/>
                      <a:pt x="60" y="102"/>
                      <a:pt x="58" y="108"/>
                    </a:cubicBezTo>
                    <a:cubicBezTo>
                      <a:pt x="57" y="105"/>
                      <a:pt x="57" y="102"/>
                      <a:pt x="58" y="99"/>
                    </a:cubicBezTo>
                    <a:cubicBezTo>
                      <a:pt x="58" y="96"/>
                      <a:pt x="58" y="93"/>
                      <a:pt x="61" y="91"/>
                    </a:cubicBezTo>
                    <a:cubicBezTo>
                      <a:pt x="60" y="91"/>
                      <a:pt x="59" y="90"/>
                      <a:pt x="58" y="89"/>
                    </a:cubicBezTo>
                    <a:cubicBezTo>
                      <a:pt x="58" y="89"/>
                      <a:pt x="57" y="89"/>
                      <a:pt x="57" y="89"/>
                    </a:cubicBezTo>
                    <a:cubicBezTo>
                      <a:pt x="56" y="88"/>
                      <a:pt x="57" y="87"/>
                      <a:pt x="57" y="87"/>
                    </a:cubicBezTo>
                    <a:cubicBezTo>
                      <a:pt x="55" y="87"/>
                      <a:pt x="54" y="84"/>
                      <a:pt x="52" y="83"/>
                    </a:cubicBezTo>
                    <a:cubicBezTo>
                      <a:pt x="53" y="81"/>
                      <a:pt x="54" y="80"/>
                      <a:pt x="55" y="78"/>
                    </a:cubicBezTo>
                    <a:cubicBezTo>
                      <a:pt x="55" y="77"/>
                      <a:pt x="55" y="77"/>
                      <a:pt x="54" y="76"/>
                    </a:cubicBezTo>
                    <a:cubicBezTo>
                      <a:pt x="54" y="76"/>
                      <a:pt x="54" y="76"/>
                      <a:pt x="54" y="76"/>
                    </a:cubicBezTo>
                    <a:cubicBezTo>
                      <a:pt x="53" y="76"/>
                      <a:pt x="53" y="77"/>
                      <a:pt x="53" y="77"/>
                    </a:cubicBezTo>
                    <a:cubicBezTo>
                      <a:pt x="52" y="79"/>
                      <a:pt x="51" y="81"/>
                      <a:pt x="50" y="82"/>
                    </a:cubicBezTo>
                    <a:cubicBezTo>
                      <a:pt x="49" y="82"/>
                      <a:pt x="48" y="81"/>
                      <a:pt x="46" y="81"/>
                    </a:cubicBezTo>
                    <a:cubicBezTo>
                      <a:pt x="48" y="79"/>
                      <a:pt x="48" y="77"/>
                      <a:pt x="49" y="74"/>
                    </a:cubicBezTo>
                    <a:cubicBezTo>
                      <a:pt x="50" y="75"/>
                      <a:pt x="50" y="75"/>
                      <a:pt x="50" y="75"/>
                    </a:cubicBezTo>
                    <a:moveTo>
                      <a:pt x="128" y="82"/>
                    </a:moveTo>
                    <a:cubicBezTo>
                      <a:pt x="128" y="82"/>
                      <a:pt x="128" y="82"/>
                      <a:pt x="128" y="82"/>
                    </a:cubicBezTo>
                    <a:cubicBezTo>
                      <a:pt x="128" y="82"/>
                      <a:pt x="128" y="82"/>
                      <a:pt x="128" y="82"/>
                    </a:cubicBezTo>
                    <a:cubicBezTo>
                      <a:pt x="130" y="75"/>
                      <a:pt x="133" y="68"/>
                      <a:pt x="136" y="62"/>
                    </a:cubicBezTo>
                    <a:cubicBezTo>
                      <a:pt x="137" y="64"/>
                      <a:pt x="138" y="67"/>
                      <a:pt x="138" y="70"/>
                    </a:cubicBezTo>
                    <a:cubicBezTo>
                      <a:pt x="138" y="74"/>
                      <a:pt x="137" y="78"/>
                      <a:pt x="137" y="82"/>
                    </a:cubicBezTo>
                    <a:cubicBezTo>
                      <a:pt x="136" y="83"/>
                      <a:pt x="136" y="85"/>
                      <a:pt x="136" y="86"/>
                    </a:cubicBezTo>
                    <a:cubicBezTo>
                      <a:pt x="135" y="86"/>
                      <a:pt x="135" y="86"/>
                      <a:pt x="135" y="86"/>
                    </a:cubicBezTo>
                    <a:cubicBezTo>
                      <a:pt x="135" y="85"/>
                      <a:pt x="134" y="83"/>
                      <a:pt x="133" y="83"/>
                    </a:cubicBezTo>
                    <a:cubicBezTo>
                      <a:pt x="132" y="82"/>
                      <a:pt x="131" y="82"/>
                      <a:pt x="129" y="82"/>
                    </a:cubicBezTo>
                    <a:cubicBezTo>
                      <a:pt x="129" y="82"/>
                      <a:pt x="129" y="82"/>
                      <a:pt x="129" y="82"/>
                    </a:cubicBezTo>
                    <a:cubicBezTo>
                      <a:pt x="129" y="82"/>
                      <a:pt x="128" y="82"/>
                      <a:pt x="128" y="82"/>
                    </a:cubicBezTo>
                    <a:moveTo>
                      <a:pt x="124" y="83"/>
                    </a:moveTo>
                    <a:cubicBezTo>
                      <a:pt x="123" y="83"/>
                      <a:pt x="122" y="83"/>
                      <a:pt x="122" y="83"/>
                    </a:cubicBezTo>
                    <a:cubicBezTo>
                      <a:pt x="122" y="82"/>
                      <a:pt x="121" y="82"/>
                      <a:pt x="121" y="81"/>
                    </a:cubicBezTo>
                    <a:cubicBezTo>
                      <a:pt x="121" y="81"/>
                      <a:pt x="121" y="81"/>
                      <a:pt x="121" y="81"/>
                    </a:cubicBezTo>
                    <a:cubicBezTo>
                      <a:pt x="121" y="80"/>
                      <a:pt x="121" y="80"/>
                      <a:pt x="121" y="80"/>
                    </a:cubicBezTo>
                    <a:cubicBezTo>
                      <a:pt x="123" y="72"/>
                      <a:pt x="126" y="65"/>
                      <a:pt x="130" y="57"/>
                    </a:cubicBezTo>
                    <a:cubicBezTo>
                      <a:pt x="130" y="57"/>
                      <a:pt x="130" y="57"/>
                      <a:pt x="130" y="57"/>
                    </a:cubicBezTo>
                    <a:cubicBezTo>
                      <a:pt x="131" y="57"/>
                      <a:pt x="132" y="57"/>
                      <a:pt x="132" y="56"/>
                    </a:cubicBezTo>
                    <a:cubicBezTo>
                      <a:pt x="133" y="56"/>
                      <a:pt x="133" y="56"/>
                      <a:pt x="134" y="56"/>
                    </a:cubicBezTo>
                    <a:cubicBezTo>
                      <a:pt x="134" y="57"/>
                      <a:pt x="134" y="57"/>
                      <a:pt x="134" y="57"/>
                    </a:cubicBezTo>
                    <a:cubicBezTo>
                      <a:pt x="134" y="58"/>
                      <a:pt x="134" y="58"/>
                      <a:pt x="134" y="58"/>
                    </a:cubicBezTo>
                    <a:cubicBezTo>
                      <a:pt x="134" y="59"/>
                      <a:pt x="134" y="59"/>
                      <a:pt x="134" y="60"/>
                    </a:cubicBezTo>
                    <a:cubicBezTo>
                      <a:pt x="131" y="67"/>
                      <a:pt x="128" y="74"/>
                      <a:pt x="125" y="81"/>
                    </a:cubicBezTo>
                    <a:cubicBezTo>
                      <a:pt x="125" y="81"/>
                      <a:pt x="125" y="82"/>
                      <a:pt x="125" y="82"/>
                    </a:cubicBezTo>
                    <a:cubicBezTo>
                      <a:pt x="125" y="83"/>
                      <a:pt x="125" y="83"/>
                      <a:pt x="125" y="83"/>
                    </a:cubicBezTo>
                    <a:cubicBezTo>
                      <a:pt x="125" y="83"/>
                      <a:pt x="125" y="83"/>
                      <a:pt x="124" y="83"/>
                    </a:cubicBezTo>
                    <a:cubicBezTo>
                      <a:pt x="124" y="83"/>
                      <a:pt x="124" y="83"/>
                      <a:pt x="124" y="83"/>
                    </a:cubicBezTo>
                    <a:moveTo>
                      <a:pt x="120" y="76"/>
                    </a:moveTo>
                    <a:cubicBezTo>
                      <a:pt x="120" y="76"/>
                      <a:pt x="120" y="75"/>
                      <a:pt x="120" y="74"/>
                    </a:cubicBezTo>
                    <a:cubicBezTo>
                      <a:pt x="120" y="72"/>
                      <a:pt x="120" y="70"/>
                      <a:pt x="120" y="68"/>
                    </a:cubicBezTo>
                    <a:cubicBezTo>
                      <a:pt x="120" y="66"/>
                      <a:pt x="121" y="65"/>
                      <a:pt x="121" y="64"/>
                    </a:cubicBezTo>
                    <a:cubicBezTo>
                      <a:pt x="122" y="63"/>
                      <a:pt x="123" y="61"/>
                      <a:pt x="124" y="59"/>
                    </a:cubicBezTo>
                    <a:cubicBezTo>
                      <a:pt x="125" y="58"/>
                      <a:pt x="125" y="57"/>
                      <a:pt x="126" y="57"/>
                    </a:cubicBezTo>
                    <a:cubicBezTo>
                      <a:pt x="126" y="56"/>
                      <a:pt x="127" y="56"/>
                      <a:pt x="127" y="56"/>
                    </a:cubicBezTo>
                    <a:cubicBezTo>
                      <a:pt x="127" y="56"/>
                      <a:pt x="127" y="56"/>
                      <a:pt x="127" y="56"/>
                    </a:cubicBezTo>
                    <a:cubicBezTo>
                      <a:pt x="128" y="56"/>
                      <a:pt x="128" y="56"/>
                      <a:pt x="128" y="56"/>
                    </a:cubicBezTo>
                    <a:cubicBezTo>
                      <a:pt x="128" y="56"/>
                      <a:pt x="128" y="56"/>
                      <a:pt x="128" y="56"/>
                    </a:cubicBezTo>
                    <a:cubicBezTo>
                      <a:pt x="128" y="56"/>
                      <a:pt x="128" y="56"/>
                      <a:pt x="128" y="56"/>
                    </a:cubicBezTo>
                    <a:cubicBezTo>
                      <a:pt x="125" y="63"/>
                      <a:pt x="122" y="70"/>
                      <a:pt x="120" y="76"/>
                    </a:cubicBezTo>
                    <a:moveTo>
                      <a:pt x="75" y="48"/>
                    </a:moveTo>
                    <a:cubicBezTo>
                      <a:pt x="77" y="44"/>
                      <a:pt x="79" y="40"/>
                      <a:pt x="82" y="37"/>
                    </a:cubicBezTo>
                    <a:cubicBezTo>
                      <a:pt x="82" y="37"/>
                      <a:pt x="82" y="37"/>
                      <a:pt x="82" y="37"/>
                    </a:cubicBezTo>
                    <a:cubicBezTo>
                      <a:pt x="82" y="37"/>
                      <a:pt x="82" y="37"/>
                      <a:pt x="82" y="37"/>
                    </a:cubicBezTo>
                    <a:cubicBezTo>
                      <a:pt x="83" y="37"/>
                      <a:pt x="87" y="39"/>
                      <a:pt x="88" y="39"/>
                    </a:cubicBezTo>
                    <a:cubicBezTo>
                      <a:pt x="88" y="39"/>
                      <a:pt x="88" y="39"/>
                      <a:pt x="88" y="39"/>
                    </a:cubicBezTo>
                    <a:cubicBezTo>
                      <a:pt x="87" y="40"/>
                      <a:pt x="82" y="47"/>
                      <a:pt x="84" y="49"/>
                    </a:cubicBezTo>
                    <a:cubicBezTo>
                      <a:pt x="82" y="48"/>
                      <a:pt x="79" y="48"/>
                      <a:pt x="76" y="48"/>
                    </a:cubicBezTo>
                    <a:cubicBezTo>
                      <a:pt x="76" y="48"/>
                      <a:pt x="75" y="48"/>
                      <a:pt x="75" y="48"/>
                    </a:cubicBezTo>
                    <a:moveTo>
                      <a:pt x="44" y="80"/>
                    </a:moveTo>
                    <a:cubicBezTo>
                      <a:pt x="42" y="79"/>
                      <a:pt x="40" y="78"/>
                      <a:pt x="39" y="77"/>
                    </a:cubicBezTo>
                    <a:cubicBezTo>
                      <a:pt x="38" y="77"/>
                      <a:pt x="36" y="74"/>
                      <a:pt x="34" y="72"/>
                    </a:cubicBezTo>
                    <a:cubicBezTo>
                      <a:pt x="41" y="59"/>
                      <a:pt x="48" y="47"/>
                      <a:pt x="56" y="35"/>
                    </a:cubicBezTo>
                    <a:cubicBezTo>
                      <a:pt x="56" y="35"/>
                      <a:pt x="56" y="35"/>
                      <a:pt x="56" y="35"/>
                    </a:cubicBezTo>
                    <a:cubicBezTo>
                      <a:pt x="57" y="36"/>
                      <a:pt x="59" y="37"/>
                      <a:pt x="61" y="38"/>
                    </a:cubicBezTo>
                    <a:cubicBezTo>
                      <a:pt x="56" y="47"/>
                      <a:pt x="51" y="56"/>
                      <a:pt x="46" y="65"/>
                    </a:cubicBezTo>
                    <a:cubicBezTo>
                      <a:pt x="46" y="66"/>
                      <a:pt x="46" y="66"/>
                      <a:pt x="45" y="66"/>
                    </a:cubicBezTo>
                    <a:cubicBezTo>
                      <a:pt x="43" y="68"/>
                      <a:pt x="46" y="71"/>
                      <a:pt x="47" y="72"/>
                    </a:cubicBezTo>
                    <a:cubicBezTo>
                      <a:pt x="47" y="75"/>
                      <a:pt x="46" y="78"/>
                      <a:pt x="44" y="80"/>
                    </a:cubicBezTo>
                    <a:moveTo>
                      <a:pt x="124" y="37"/>
                    </a:moveTo>
                    <a:cubicBezTo>
                      <a:pt x="125" y="36"/>
                      <a:pt x="125" y="34"/>
                      <a:pt x="126" y="33"/>
                    </a:cubicBezTo>
                    <a:cubicBezTo>
                      <a:pt x="127" y="34"/>
                      <a:pt x="128" y="36"/>
                      <a:pt x="128" y="38"/>
                    </a:cubicBezTo>
                    <a:cubicBezTo>
                      <a:pt x="128" y="37"/>
                      <a:pt x="127" y="37"/>
                      <a:pt x="126" y="37"/>
                    </a:cubicBezTo>
                    <a:cubicBezTo>
                      <a:pt x="126" y="37"/>
                      <a:pt x="126" y="37"/>
                      <a:pt x="126" y="37"/>
                    </a:cubicBezTo>
                    <a:cubicBezTo>
                      <a:pt x="125" y="37"/>
                      <a:pt x="125" y="37"/>
                      <a:pt x="125" y="37"/>
                    </a:cubicBezTo>
                    <a:cubicBezTo>
                      <a:pt x="124" y="37"/>
                      <a:pt x="124" y="37"/>
                      <a:pt x="124" y="37"/>
                    </a:cubicBezTo>
                    <a:moveTo>
                      <a:pt x="33" y="70"/>
                    </a:moveTo>
                    <a:cubicBezTo>
                      <a:pt x="31" y="68"/>
                      <a:pt x="30" y="66"/>
                      <a:pt x="29" y="64"/>
                    </a:cubicBezTo>
                    <a:cubicBezTo>
                      <a:pt x="35" y="53"/>
                      <a:pt x="44" y="43"/>
                      <a:pt x="49" y="32"/>
                    </a:cubicBezTo>
                    <a:cubicBezTo>
                      <a:pt x="50" y="32"/>
                      <a:pt x="50" y="32"/>
                      <a:pt x="50" y="32"/>
                    </a:cubicBezTo>
                    <a:cubicBezTo>
                      <a:pt x="52" y="34"/>
                      <a:pt x="53" y="33"/>
                      <a:pt x="54" y="34"/>
                    </a:cubicBezTo>
                    <a:cubicBezTo>
                      <a:pt x="46" y="45"/>
                      <a:pt x="39" y="57"/>
                      <a:pt x="33" y="70"/>
                    </a:cubicBezTo>
                    <a:moveTo>
                      <a:pt x="59" y="69"/>
                    </a:moveTo>
                    <a:cubicBezTo>
                      <a:pt x="58" y="69"/>
                      <a:pt x="58" y="68"/>
                      <a:pt x="57" y="67"/>
                    </a:cubicBezTo>
                    <a:cubicBezTo>
                      <a:pt x="62" y="54"/>
                      <a:pt x="68" y="43"/>
                      <a:pt x="75" y="31"/>
                    </a:cubicBezTo>
                    <a:cubicBezTo>
                      <a:pt x="75" y="31"/>
                      <a:pt x="75" y="31"/>
                      <a:pt x="75" y="31"/>
                    </a:cubicBezTo>
                    <a:cubicBezTo>
                      <a:pt x="77" y="32"/>
                      <a:pt x="80" y="31"/>
                      <a:pt x="81" y="34"/>
                    </a:cubicBezTo>
                    <a:cubicBezTo>
                      <a:pt x="78" y="39"/>
                      <a:pt x="75" y="43"/>
                      <a:pt x="72" y="48"/>
                    </a:cubicBezTo>
                    <a:cubicBezTo>
                      <a:pt x="71" y="49"/>
                      <a:pt x="71" y="49"/>
                      <a:pt x="71" y="50"/>
                    </a:cubicBezTo>
                    <a:cubicBezTo>
                      <a:pt x="71" y="51"/>
                      <a:pt x="59" y="69"/>
                      <a:pt x="59" y="69"/>
                    </a:cubicBezTo>
                    <a:moveTo>
                      <a:pt x="111" y="30"/>
                    </a:moveTo>
                    <a:cubicBezTo>
                      <a:pt x="111" y="30"/>
                      <a:pt x="111" y="30"/>
                      <a:pt x="111" y="30"/>
                    </a:cubicBezTo>
                    <a:cubicBezTo>
                      <a:pt x="111" y="30"/>
                      <a:pt x="111" y="30"/>
                      <a:pt x="111" y="30"/>
                    </a:cubicBezTo>
                    <a:moveTo>
                      <a:pt x="61" y="32"/>
                    </a:moveTo>
                    <a:cubicBezTo>
                      <a:pt x="60" y="32"/>
                      <a:pt x="59" y="32"/>
                      <a:pt x="59" y="31"/>
                    </a:cubicBezTo>
                    <a:cubicBezTo>
                      <a:pt x="58" y="31"/>
                      <a:pt x="58" y="31"/>
                      <a:pt x="58" y="31"/>
                    </a:cubicBezTo>
                    <a:cubicBezTo>
                      <a:pt x="59" y="30"/>
                      <a:pt x="60" y="30"/>
                      <a:pt x="61" y="29"/>
                    </a:cubicBezTo>
                    <a:cubicBezTo>
                      <a:pt x="61" y="30"/>
                      <a:pt x="61" y="31"/>
                      <a:pt x="61" y="32"/>
                    </a:cubicBezTo>
                    <a:moveTo>
                      <a:pt x="50" y="66"/>
                    </a:moveTo>
                    <a:cubicBezTo>
                      <a:pt x="49" y="65"/>
                      <a:pt x="49" y="65"/>
                      <a:pt x="49" y="65"/>
                    </a:cubicBezTo>
                    <a:cubicBezTo>
                      <a:pt x="54" y="56"/>
                      <a:pt x="59" y="47"/>
                      <a:pt x="64" y="38"/>
                    </a:cubicBezTo>
                    <a:cubicBezTo>
                      <a:pt x="65" y="38"/>
                      <a:pt x="66" y="37"/>
                      <a:pt x="65" y="34"/>
                    </a:cubicBezTo>
                    <a:cubicBezTo>
                      <a:pt x="65" y="29"/>
                      <a:pt x="65" y="28"/>
                      <a:pt x="66" y="28"/>
                    </a:cubicBezTo>
                    <a:cubicBezTo>
                      <a:pt x="67" y="28"/>
                      <a:pt x="69" y="30"/>
                      <a:pt x="72" y="31"/>
                    </a:cubicBezTo>
                    <a:cubicBezTo>
                      <a:pt x="66" y="42"/>
                      <a:pt x="60" y="53"/>
                      <a:pt x="55" y="65"/>
                    </a:cubicBezTo>
                    <a:cubicBezTo>
                      <a:pt x="55" y="65"/>
                      <a:pt x="55" y="65"/>
                      <a:pt x="54" y="65"/>
                    </a:cubicBezTo>
                    <a:cubicBezTo>
                      <a:pt x="54" y="65"/>
                      <a:pt x="53" y="65"/>
                      <a:pt x="51" y="65"/>
                    </a:cubicBezTo>
                    <a:cubicBezTo>
                      <a:pt x="51" y="65"/>
                      <a:pt x="50" y="66"/>
                      <a:pt x="50" y="66"/>
                    </a:cubicBezTo>
                    <a:moveTo>
                      <a:pt x="25" y="47"/>
                    </a:moveTo>
                    <a:cubicBezTo>
                      <a:pt x="25" y="45"/>
                      <a:pt x="24" y="43"/>
                      <a:pt x="24" y="42"/>
                    </a:cubicBezTo>
                    <a:cubicBezTo>
                      <a:pt x="27" y="37"/>
                      <a:pt x="34" y="27"/>
                      <a:pt x="40" y="27"/>
                    </a:cubicBezTo>
                    <a:cubicBezTo>
                      <a:pt x="40" y="27"/>
                      <a:pt x="40" y="27"/>
                      <a:pt x="40" y="27"/>
                    </a:cubicBezTo>
                    <a:cubicBezTo>
                      <a:pt x="35" y="33"/>
                      <a:pt x="30" y="40"/>
                      <a:pt x="25" y="47"/>
                    </a:cubicBezTo>
                    <a:moveTo>
                      <a:pt x="121" y="40"/>
                    </a:moveTo>
                    <a:cubicBezTo>
                      <a:pt x="121" y="40"/>
                      <a:pt x="120" y="39"/>
                      <a:pt x="120" y="39"/>
                    </a:cubicBezTo>
                    <a:cubicBezTo>
                      <a:pt x="119" y="38"/>
                      <a:pt x="119" y="37"/>
                      <a:pt x="118" y="35"/>
                    </a:cubicBezTo>
                    <a:cubicBezTo>
                      <a:pt x="119" y="32"/>
                      <a:pt x="120" y="29"/>
                      <a:pt x="121" y="25"/>
                    </a:cubicBezTo>
                    <a:cubicBezTo>
                      <a:pt x="122" y="27"/>
                      <a:pt x="123" y="28"/>
                      <a:pt x="124" y="30"/>
                    </a:cubicBezTo>
                    <a:cubicBezTo>
                      <a:pt x="124" y="30"/>
                      <a:pt x="124" y="30"/>
                      <a:pt x="124" y="30"/>
                    </a:cubicBezTo>
                    <a:cubicBezTo>
                      <a:pt x="123" y="33"/>
                      <a:pt x="122" y="37"/>
                      <a:pt x="121" y="40"/>
                    </a:cubicBezTo>
                    <a:moveTo>
                      <a:pt x="28" y="61"/>
                    </a:moveTo>
                    <a:cubicBezTo>
                      <a:pt x="26" y="58"/>
                      <a:pt x="26" y="56"/>
                      <a:pt x="26" y="55"/>
                    </a:cubicBezTo>
                    <a:cubicBezTo>
                      <a:pt x="26" y="53"/>
                      <a:pt x="26" y="51"/>
                      <a:pt x="26" y="50"/>
                    </a:cubicBezTo>
                    <a:cubicBezTo>
                      <a:pt x="31" y="42"/>
                      <a:pt x="37" y="35"/>
                      <a:pt x="42" y="27"/>
                    </a:cubicBezTo>
                    <a:cubicBezTo>
                      <a:pt x="42" y="27"/>
                      <a:pt x="43" y="26"/>
                      <a:pt x="43" y="26"/>
                    </a:cubicBezTo>
                    <a:cubicBezTo>
                      <a:pt x="46" y="25"/>
                      <a:pt x="52" y="22"/>
                      <a:pt x="55" y="20"/>
                    </a:cubicBezTo>
                    <a:cubicBezTo>
                      <a:pt x="54" y="21"/>
                      <a:pt x="55" y="21"/>
                      <a:pt x="55" y="22"/>
                    </a:cubicBezTo>
                    <a:cubicBezTo>
                      <a:pt x="56" y="23"/>
                      <a:pt x="57" y="24"/>
                      <a:pt x="58" y="25"/>
                    </a:cubicBezTo>
                    <a:cubicBezTo>
                      <a:pt x="59" y="26"/>
                      <a:pt x="52" y="28"/>
                      <a:pt x="50" y="30"/>
                    </a:cubicBezTo>
                    <a:cubicBezTo>
                      <a:pt x="50" y="30"/>
                      <a:pt x="50" y="30"/>
                      <a:pt x="50" y="30"/>
                    </a:cubicBezTo>
                    <a:cubicBezTo>
                      <a:pt x="50" y="30"/>
                      <a:pt x="50" y="29"/>
                      <a:pt x="49" y="29"/>
                    </a:cubicBezTo>
                    <a:cubicBezTo>
                      <a:pt x="49" y="29"/>
                      <a:pt x="49" y="29"/>
                      <a:pt x="49" y="29"/>
                    </a:cubicBezTo>
                    <a:cubicBezTo>
                      <a:pt x="49" y="29"/>
                      <a:pt x="48" y="29"/>
                      <a:pt x="48" y="29"/>
                    </a:cubicBezTo>
                    <a:cubicBezTo>
                      <a:pt x="43" y="41"/>
                      <a:pt x="34" y="50"/>
                      <a:pt x="28" y="61"/>
                    </a:cubicBezTo>
                    <a:moveTo>
                      <a:pt x="117" y="32"/>
                    </a:moveTo>
                    <a:cubicBezTo>
                      <a:pt x="117" y="32"/>
                      <a:pt x="117" y="32"/>
                      <a:pt x="117" y="32"/>
                    </a:cubicBezTo>
                    <a:cubicBezTo>
                      <a:pt x="116" y="31"/>
                      <a:pt x="116" y="30"/>
                      <a:pt x="115" y="29"/>
                    </a:cubicBezTo>
                    <a:cubicBezTo>
                      <a:pt x="115" y="28"/>
                      <a:pt x="115" y="28"/>
                      <a:pt x="115" y="28"/>
                    </a:cubicBezTo>
                    <a:cubicBezTo>
                      <a:pt x="115" y="27"/>
                      <a:pt x="115" y="25"/>
                      <a:pt x="115" y="24"/>
                    </a:cubicBezTo>
                    <a:cubicBezTo>
                      <a:pt x="115" y="22"/>
                      <a:pt x="115" y="21"/>
                      <a:pt x="115" y="19"/>
                    </a:cubicBezTo>
                    <a:cubicBezTo>
                      <a:pt x="115" y="19"/>
                      <a:pt x="115" y="19"/>
                      <a:pt x="115" y="19"/>
                    </a:cubicBezTo>
                    <a:cubicBezTo>
                      <a:pt x="116" y="20"/>
                      <a:pt x="118" y="22"/>
                      <a:pt x="119" y="23"/>
                    </a:cubicBezTo>
                    <a:cubicBezTo>
                      <a:pt x="119" y="23"/>
                      <a:pt x="119" y="23"/>
                      <a:pt x="119" y="23"/>
                    </a:cubicBezTo>
                    <a:cubicBezTo>
                      <a:pt x="119" y="24"/>
                      <a:pt x="119" y="24"/>
                      <a:pt x="119" y="24"/>
                    </a:cubicBezTo>
                    <a:cubicBezTo>
                      <a:pt x="118" y="27"/>
                      <a:pt x="118" y="30"/>
                      <a:pt x="117" y="32"/>
                    </a:cubicBezTo>
                    <a:moveTo>
                      <a:pt x="38" y="20"/>
                    </a:moveTo>
                    <a:cubicBezTo>
                      <a:pt x="42" y="20"/>
                      <a:pt x="45" y="18"/>
                      <a:pt x="48" y="17"/>
                    </a:cubicBezTo>
                    <a:cubicBezTo>
                      <a:pt x="53" y="13"/>
                      <a:pt x="59" y="12"/>
                      <a:pt x="65" y="12"/>
                    </a:cubicBezTo>
                    <a:cubicBezTo>
                      <a:pt x="65" y="12"/>
                      <a:pt x="65" y="12"/>
                      <a:pt x="65" y="12"/>
                    </a:cubicBezTo>
                    <a:cubicBezTo>
                      <a:pt x="71" y="12"/>
                      <a:pt x="76" y="13"/>
                      <a:pt x="81" y="15"/>
                    </a:cubicBezTo>
                    <a:cubicBezTo>
                      <a:pt x="81" y="15"/>
                      <a:pt x="81" y="16"/>
                      <a:pt x="81" y="16"/>
                    </a:cubicBezTo>
                    <a:cubicBezTo>
                      <a:pt x="81" y="17"/>
                      <a:pt x="81" y="17"/>
                      <a:pt x="82" y="18"/>
                    </a:cubicBezTo>
                    <a:cubicBezTo>
                      <a:pt x="82" y="18"/>
                      <a:pt x="82" y="18"/>
                      <a:pt x="82" y="18"/>
                    </a:cubicBezTo>
                    <a:cubicBezTo>
                      <a:pt x="83" y="18"/>
                      <a:pt x="83" y="17"/>
                      <a:pt x="83" y="17"/>
                    </a:cubicBezTo>
                    <a:cubicBezTo>
                      <a:pt x="84" y="16"/>
                      <a:pt x="84" y="16"/>
                      <a:pt x="84" y="16"/>
                    </a:cubicBezTo>
                    <a:cubicBezTo>
                      <a:pt x="84" y="16"/>
                      <a:pt x="84" y="16"/>
                      <a:pt x="84" y="16"/>
                    </a:cubicBezTo>
                    <a:cubicBezTo>
                      <a:pt x="85" y="16"/>
                      <a:pt x="85" y="16"/>
                      <a:pt x="85" y="16"/>
                    </a:cubicBezTo>
                    <a:cubicBezTo>
                      <a:pt x="87" y="18"/>
                      <a:pt x="89" y="19"/>
                      <a:pt x="91" y="20"/>
                    </a:cubicBezTo>
                    <a:cubicBezTo>
                      <a:pt x="92" y="20"/>
                      <a:pt x="93" y="20"/>
                      <a:pt x="93" y="21"/>
                    </a:cubicBezTo>
                    <a:cubicBezTo>
                      <a:pt x="94" y="21"/>
                      <a:pt x="94" y="22"/>
                      <a:pt x="95" y="23"/>
                    </a:cubicBezTo>
                    <a:cubicBezTo>
                      <a:pt x="95" y="23"/>
                      <a:pt x="96" y="24"/>
                      <a:pt x="97" y="24"/>
                    </a:cubicBezTo>
                    <a:cubicBezTo>
                      <a:pt x="97" y="24"/>
                      <a:pt x="97" y="24"/>
                      <a:pt x="97" y="24"/>
                    </a:cubicBezTo>
                    <a:cubicBezTo>
                      <a:pt x="98" y="23"/>
                      <a:pt x="98" y="23"/>
                      <a:pt x="98" y="23"/>
                    </a:cubicBezTo>
                    <a:cubicBezTo>
                      <a:pt x="98" y="23"/>
                      <a:pt x="99" y="23"/>
                      <a:pt x="99" y="22"/>
                    </a:cubicBezTo>
                    <a:cubicBezTo>
                      <a:pt x="99" y="22"/>
                      <a:pt x="101" y="20"/>
                      <a:pt x="102" y="18"/>
                    </a:cubicBezTo>
                    <a:cubicBezTo>
                      <a:pt x="104" y="17"/>
                      <a:pt x="106" y="16"/>
                      <a:pt x="108" y="15"/>
                    </a:cubicBezTo>
                    <a:cubicBezTo>
                      <a:pt x="108" y="15"/>
                      <a:pt x="108" y="15"/>
                      <a:pt x="108" y="15"/>
                    </a:cubicBezTo>
                    <a:cubicBezTo>
                      <a:pt x="109" y="15"/>
                      <a:pt x="110" y="16"/>
                      <a:pt x="110" y="16"/>
                    </a:cubicBezTo>
                    <a:cubicBezTo>
                      <a:pt x="110" y="17"/>
                      <a:pt x="110" y="18"/>
                      <a:pt x="110" y="19"/>
                    </a:cubicBezTo>
                    <a:cubicBezTo>
                      <a:pt x="110" y="19"/>
                      <a:pt x="110" y="19"/>
                      <a:pt x="110" y="19"/>
                    </a:cubicBezTo>
                    <a:cubicBezTo>
                      <a:pt x="110" y="19"/>
                      <a:pt x="110" y="19"/>
                      <a:pt x="111" y="20"/>
                    </a:cubicBezTo>
                    <a:cubicBezTo>
                      <a:pt x="111" y="22"/>
                      <a:pt x="111" y="23"/>
                      <a:pt x="111" y="24"/>
                    </a:cubicBezTo>
                    <a:cubicBezTo>
                      <a:pt x="111" y="25"/>
                      <a:pt x="111" y="27"/>
                      <a:pt x="110" y="27"/>
                    </a:cubicBezTo>
                    <a:cubicBezTo>
                      <a:pt x="110" y="28"/>
                      <a:pt x="110" y="29"/>
                      <a:pt x="111" y="30"/>
                    </a:cubicBezTo>
                    <a:cubicBezTo>
                      <a:pt x="111" y="30"/>
                      <a:pt x="111" y="30"/>
                      <a:pt x="111" y="30"/>
                    </a:cubicBezTo>
                    <a:cubicBezTo>
                      <a:pt x="111" y="30"/>
                      <a:pt x="111" y="30"/>
                      <a:pt x="111" y="31"/>
                    </a:cubicBezTo>
                    <a:cubicBezTo>
                      <a:pt x="112" y="32"/>
                      <a:pt x="113" y="35"/>
                      <a:pt x="114" y="38"/>
                    </a:cubicBezTo>
                    <a:cubicBezTo>
                      <a:pt x="115" y="39"/>
                      <a:pt x="116" y="40"/>
                      <a:pt x="116" y="41"/>
                    </a:cubicBezTo>
                    <a:cubicBezTo>
                      <a:pt x="117" y="43"/>
                      <a:pt x="118" y="44"/>
                      <a:pt x="118" y="44"/>
                    </a:cubicBezTo>
                    <a:cubicBezTo>
                      <a:pt x="119" y="45"/>
                      <a:pt x="119" y="45"/>
                      <a:pt x="120" y="46"/>
                    </a:cubicBezTo>
                    <a:cubicBezTo>
                      <a:pt x="121" y="46"/>
                      <a:pt x="121" y="46"/>
                      <a:pt x="122" y="46"/>
                    </a:cubicBezTo>
                    <a:cubicBezTo>
                      <a:pt x="122" y="46"/>
                      <a:pt x="122" y="46"/>
                      <a:pt x="122" y="46"/>
                    </a:cubicBezTo>
                    <a:cubicBezTo>
                      <a:pt x="123" y="46"/>
                      <a:pt x="123" y="46"/>
                      <a:pt x="124" y="46"/>
                    </a:cubicBezTo>
                    <a:cubicBezTo>
                      <a:pt x="125" y="45"/>
                      <a:pt x="125" y="44"/>
                      <a:pt x="125" y="44"/>
                    </a:cubicBezTo>
                    <a:cubicBezTo>
                      <a:pt x="126" y="43"/>
                      <a:pt x="126" y="42"/>
                      <a:pt x="126" y="42"/>
                    </a:cubicBezTo>
                    <a:cubicBezTo>
                      <a:pt x="127" y="42"/>
                      <a:pt x="128" y="42"/>
                      <a:pt x="129" y="43"/>
                    </a:cubicBezTo>
                    <a:cubicBezTo>
                      <a:pt x="131" y="44"/>
                      <a:pt x="132" y="46"/>
                      <a:pt x="133" y="47"/>
                    </a:cubicBezTo>
                    <a:cubicBezTo>
                      <a:pt x="134" y="48"/>
                      <a:pt x="134" y="48"/>
                      <a:pt x="135" y="48"/>
                    </a:cubicBezTo>
                    <a:cubicBezTo>
                      <a:pt x="135" y="49"/>
                      <a:pt x="135" y="51"/>
                      <a:pt x="136" y="52"/>
                    </a:cubicBezTo>
                    <a:cubicBezTo>
                      <a:pt x="135" y="52"/>
                      <a:pt x="134" y="52"/>
                      <a:pt x="134" y="52"/>
                    </a:cubicBezTo>
                    <a:cubicBezTo>
                      <a:pt x="133" y="52"/>
                      <a:pt x="132" y="52"/>
                      <a:pt x="132" y="52"/>
                    </a:cubicBezTo>
                    <a:cubicBezTo>
                      <a:pt x="131" y="52"/>
                      <a:pt x="130" y="52"/>
                      <a:pt x="130" y="52"/>
                    </a:cubicBezTo>
                    <a:cubicBezTo>
                      <a:pt x="130" y="52"/>
                      <a:pt x="130" y="52"/>
                      <a:pt x="130" y="52"/>
                    </a:cubicBezTo>
                    <a:cubicBezTo>
                      <a:pt x="129" y="52"/>
                      <a:pt x="129" y="52"/>
                      <a:pt x="129" y="52"/>
                    </a:cubicBezTo>
                    <a:cubicBezTo>
                      <a:pt x="129" y="52"/>
                      <a:pt x="129" y="52"/>
                      <a:pt x="129" y="52"/>
                    </a:cubicBezTo>
                    <a:cubicBezTo>
                      <a:pt x="129" y="52"/>
                      <a:pt x="128" y="52"/>
                      <a:pt x="127" y="52"/>
                    </a:cubicBezTo>
                    <a:cubicBezTo>
                      <a:pt x="127" y="52"/>
                      <a:pt x="127" y="52"/>
                      <a:pt x="127" y="52"/>
                    </a:cubicBezTo>
                    <a:cubicBezTo>
                      <a:pt x="126" y="52"/>
                      <a:pt x="124" y="52"/>
                      <a:pt x="123" y="53"/>
                    </a:cubicBezTo>
                    <a:cubicBezTo>
                      <a:pt x="122" y="55"/>
                      <a:pt x="120" y="56"/>
                      <a:pt x="119" y="58"/>
                    </a:cubicBezTo>
                    <a:cubicBezTo>
                      <a:pt x="118" y="60"/>
                      <a:pt x="117" y="61"/>
                      <a:pt x="117" y="63"/>
                    </a:cubicBezTo>
                    <a:cubicBezTo>
                      <a:pt x="116" y="64"/>
                      <a:pt x="116" y="65"/>
                      <a:pt x="116" y="67"/>
                    </a:cubicBezTo>
                    <a:cubicBezTo>
                      <a:pt x="115" y="69"/>
                      <a:pt x="115" y="72"/>
                      <a:pt x="115" y="74"/>
                    </a:cubicBezTo>
                    <a:cubicBezTo>
                      <a:pt x="115" y="77"/>
                      <a:pt x="116" y="80"/>
                      <a:pt x="117" y="83"/>
                    </a:cubicBezTo>
                    <a:cubicBezTo>
                      <a:pt x="117" y="84"/>
                      <a:pt x="118" y="85"/>
                      <a:pt x="119" y="86"/>
                    </a:cubicBezTo>
                    <a:cubicBezTo>
                      <a:pt x="121" y="87"/>
                      <a:pt x="122" y="88"/>
                      <a:pt x="124" y="88"/>
                    </a:cubicBezTo>
                    <a:cubicBezTo>
                      <a:pt x="124" y="88"/>
                      <a:pt x="124" y="88"/>
                      <a:pt x="124" y="88"/>
                    </a:cubicBezTo>
                    <a:cubicBezTo>
                      <a:pt x="125" y="87"/>
                      <a:pt x="125" y="87"/>
                      <a:pt x="125" y="87"/>
                    </a:cubicBezTo>
                    <a:cubicBezTo>
                      <a:pt x="125" y="87"/>
                      <a:pt x="125" y="87"/>
                      <a:pt x="125" y="87"/>
                    </a:cubicBezTo>
                    <a:cubicBezTo>
                      <a:pt x="126" y="87"/>
                      <a:pt x="128" y="87"/>
                      <a:pt x="128" y="86"/>
                    </a:cubicBezTo>
                    <a:cubicBezTo>
                      <a:pt x="129" y="86"/>
                      <a:pt x="129" y="86"/>
                      <a:pt x="129" y="86"/>
                    </a:cubicBezTo>
                    <a:cubicBezTo>
                      <a:pt x="129" y="86"/>
                      <a:pt x="129" y="86"/>
                      <a:pt x="129" y="86"/>
                    </a:cubicBezTo>
                    <a:cubicBezTo>
                      <a:pt x="129" y="86"/>
                      <a:pt x="129" y="86"/>
                      <a:pt x="129" y="86"/>
                    </a:cubicBezTo>
                    <a:cubicBezTo>
                      <a:pt x="129" y="86"/>
                      <a:pt x="130" y="86"/>
                      <a:pt x="131" y="87"/>
                    </a:cubicBezTo>
                    <a:cubicBezTo>
                      <a:pt x="131" y="87"/>
                      <a:pt x="131" y="87"/>
                      <a:pt x="131" y="87"/>
                    </a:cubicBezTo>
                    <a:cubicBezTo>
                      <a:pt x="131" y="88"/>
                      <a:pt x="132" y="88"/>
                      <a:pt x="132" y="89"/>
                    </a:cubicBezTo>
                    <a:cubicBezTo>
                      <a:pt x="132" y="91"/>
                      <a:pt x="131" y="94"/>
                      <a:pt x="130" y="97"/>
                    </a:cubicBezTo>
                    <a:cubicBezTo>
                      <a:pt x="130" y="99"/>
                      <a:pt x="129" y="102"/>
                      <a:pt x="128" y="103"/>
                    </a:cubicBezTo>
                    <a:cubicBezTo>
                      <a:pt x="128" y="104"/>
                      <a:pt x="128" y="104"/>
                      <a:pt x="128" y="104"/>
                    </a:cubicBezTo>
                    <a:cubicBezTo>
                      <a:pt x="128" y="104"/>
                      <a:pt x="128" y="104"/>
                      <a:pt x="128" y="104"/>
                    </a:cubicBezTo>
                    <a:cubicBezTo>
                      <a:pt x="122" y="114"/>
                      <a:pt x="113" y="122"/>
                      <a:pt x="102" y="127"/>
                    </a:cubicBezTo>
                    <a:cubicBezTo>
                      <a:pt x="107" y="122"/>
                      <a:pt x="111" y="117"/>
                      <a:pt x="111" y="111"/>
                    </a:cubicBezTo>
                    <a:cubicBezTo>
                      <a:pt x="111" y="106"/>
                      <a:pt x="109" y="102"/>
                      <a:pt x="106" y="99"/>
                    </a:cubicBezTo>
                    <a:cubicBezTo>
                      <a:pt x="105" y="99"/>
                      <a:pt x="104" y="98"/>
                      <a:pt x="103" y="98"/>
                    </a:cubicBezTo>
                    <a:cubicBezTo>
                      <a:pt x="102" y="98"/>
                      <a:pt x="102" y="98"/>
                      <a:pt x="102" y="98"/>
                    </a:cubicBezTo>
                    <a:cubicBezTo>
                      <a:pt x="101" y="98"/>
                      <a:pt x="101" y="98"/>
                      <a:pt x="100" y="98"/>
                    </a:cubicBezTo>
                    <a:cubicBezTo>
                      <a:pt x="98" y="98"/>
                      <a:pt x="96" y="98"/>
                      <a:pt x="94" y="98"/>
                    </a:cubicBezTo>
                    <a:cubicBezTo>
                      <a:pt x="92" y="97"/>
                      <a:pt x="91" y="97"/>
                      <a:pt x="90" y="97"/>
                    </a:cubicBezTo>
                    <a:cubicBezTo>
                      <a:pt x="87" y="90"/>
                      <a:pt x="74" y="85"/>
                      <a:pt x="68" y="85"/>
                    </a:cubicBezTo>
                    <a:cubicBezTo>
                      <a:pt x="67" y="85"/>
                      <a:pt x="67" y="85"/>
                      <a:pt x="67" y="85"/>
                    </a:cubicBezTo>
                    <a:cubicBezTo>
                      <a:pt x="67" y="84"/>
                      <a:pt x="65" y="83"/>
                      <a:pt x="63" y="83"/>
                    </a:cubicBezTo>
                    <a:cubicBezTo>
                      <a:pt x="63" y="83"/>
                      <a:pt x="63" y="83"/>
                      <a:pt x="63" y="83"/>
                    </a:cubicBezTo>
                    <a:cubicBezTo>
                      <a:pt x="63" y="83"/>
                      <a:pt x="63" y="83"/>
                      <a:pt x="63" y="83"/>
                    </a:cubicBezTo>
                    <a:cubicBezTo>
                      <a:pt x="62" y="82"/>
                      <a:pt x="61" y="81"/>
                      <a:pt x="61" y="80"/>
                    </a:cubicBezTo>
                    <a:cubicBezTo>
                      <a:pt x="61" y="79"/>
                      <a:pt x="61" y="78"/>
                      <a:pt x="61" y="77"/>
                    </a:cubicBezTo>
                    <a:cubicBezTo>
                      <a:pt x="60" y="76"/>
                      <a:pt x="60" y="74"/>
                      <a:pt x="59" y="73"/>
                    </a:cubicBezTo>
                    <a:cubicBezTo>
                      <a:pt x="59" y="73"/>
                      <a:pt x="59" y="73"/>
                      <a:pt x="59" y="73"/>
                    </a:cubicBezTo>
                    <a:cubicBezTo>
                      <a:pt x="62" y="73"/>
                      <a:pt x="63" y="72"/>
                      <a:pt x="64" y="70"/>
                    </a:cubicBezTo>
                    <a:cubicBezTo>
                      <a:pt x="65" y="68"/>
                      <a:pt x="68" y="63"/>
                      <a:pt x="70" y="60"/>
                    </a:cubicBezTo>
                    <a:cubicBezTo>
                      <a:pt x="73" y="56"/>
                      <a:pt x="74" y="54"/>
                      <a:pt x="75" y="52"/>
                    </a:cubicBezTo>
                    <a:cubicBezTo>
                      <a:pt x="75" y="52"/>
                      <a:pt x="76" y="52"/>
                      <a:pt x="76" y="52"/>
                    </a:cubicBezTo>
                    <a:cubicBezTo>
                      <a:pt x="79" y="52"/>
                      <a:pt x="82" y="53"/>
                      <a:pt x="83" y="53"/>
                    </a:cubicBezTo>
                    <a:cubicBezTo>
                      <a:pt x="84" y="53"/>
                      <a:pt x="84" y="53"/>
                      <a:pt x="84" y="53"/>
                    </a:cubicBezTo>
                    <a:cubicBezTo>
                      <a:pt x="85" y="53"/>
                      <a:pt x="87" y="52"/>
                      <a:pt x="87" y="51"/>
                    </a:cubicBezTo>
                    <a:cubicBezTo>
                      <a:pt x="88" y="50"/>
                      <a:pt x="88" y="49"/>
                      <a:pt x="88" y="48"/>
                    </a:cubicBezTo>
                    <a:cubicBezTo>
                      <a:pt x="88" y="47"/>
                      <a:pt x="89" y="45"/>
                      <a:pt x="91" y="42"/>
                    </a:cubicBezTo>
                    <a:cubicBezTo>
                      <a:pt x="91" y="42"/>
                      <a:pt x="92" y="41"/>
                      <a:pt x="92" y="41"/>
                    </a:cubicBezTo>
                    <a:cubicBezTo>
                      <a:pt x="93" y="39"/>
                      <a:pt x="92" y="37"/>
                      <a:pt x="91" y="36"/>
                    </a:cubicBezTo>
                    <a:cubicBezTo>
                      <a:pt x="90" y="35"/>
                      <a:pt x="89" y="35"/>
                      <a:pt x="88" y="34"/>
                    </a:cubicBezTo>
                    <a:cubicBezTo>
                      <a:pt x="88" y="34"/>
                      <a:pt x="87" y="34"/>
                      <a:pt x="87" y="34"/>
                    </a:cubicBezTo>
                    <a:cubicBezTo>
                      <a:pt x="86" y="34"/>
                      <a:pt x="86" y="34"/>
                      <a:pt x="86" y="33"/>
                    </a:cubicBezTo>
                    <a:cubicBezTo>
                      <a:pt x="84" y="28"/>
                      <a:pt x="80" y="27"/>
                      <a:pt x="77" y="27"/>
                    </a:cubicBezTo>
                    <a:cubicBezTo>
                      <a:pt x="76" y="27"/>
                      <a:pt x="75" y="27"/>
                      <a:pt x="74" y="27"/>
                    </a:cubicBezTo>
                    <a:cubicBezTo>
                      <a:pt x="73" y="26"/>
                      <a:pt x="72" y="26"/>
                      <a:pt x="71" y="25"/>
                    </a:cubicBezTo>
                    <a:cubicBezTo>
                      <a:pt x="69" y="24"/>
                      <a:pt x="68" y="23"/>
                      <a:pt x="66" y="23"/>
                    </a:cubicBezTo>
                    <a:cubicBezTo>
                      <a:pt x="66" y="23"/>
                      <a:pt x="66" y="23"/>
                      <a:pt x="66" y="23"/>
                    </a:cubicBezTo>
                    <a:cubicBezTo>
                      <a:pt x="65" y="23"/>
                      <a:pt x="64" y="24"/>
                      <a:pt x="63" y="24"/>
                    </a:cubicBezTo>
                    <a:cubicBezTo>
                      <a:pt x="63" y="24"/>
                      <a:pt x="63" y="24"/>
                      <a:pt x="63" y="24"/>
                    </a:cubicBezTo>
                    <a:cubicBezTo>
                      <a:pt x="62" y="23"/>
                      <a:pt x="62" y="22"/>
                      <a:pt x="61" y="22"/>
                    </a:cubicBezTo>
                    <a:cubicBezTo>
                      <a:pt x="60" y="21"/>
                      <a:pt x="60" y="20"/>
                      <a:pt x="59" y="20"/>
                    </a:cubicBezTo>
                    <a:cubicBezTo>
                      <a:pt x="59" y="18"/>
                      <a:pt x="58" y="17"/>
                      <a:pt x="57" y="17"/>
                    </a:cubicBezTo>
                    <a:cubicBezTo>
                      <a:pt x="56" y="16"/>
                      <a:pt x="56" y="16"/>
                      <a:pt x="55" y="16"/>
                    </a:cubicBezTo>
                    <a:cubicBezTo>
                      <a:pt x="54" y="16"/>
                      <a:pt x="53" y="16"/>
                      <a:pt x="52" y="17"/>
                    </a:cubicBezTo>
                    <a:cubicBezTo>
                      <a:pt x="49" y="19"/>
                      <a:pt x="41" y="22"/>
                      <a:pt x="39" y="22"/>
                    </a:cubicBezTo>
                    <a:cubicBezTo>
                      <a:pt x="39" y="22"/>
                      <a:pt x="39" y="22"/>
                      <a:pt x="39" y="22"/>
                    </a:cubicBezTo>
                    <a:cubicBezTo>
                      <a:pt x="32" y="22"/>
                      <a:pt x="26" y="30"/>
                      <a:pt x="21" y="39"/>
                    </a:cubicBezTo>
                    <a:cubicBezTo>
                      <a:pt x="20" y="40"/>
                      <a:pt x="20" y="40"/>
                      <a:pt x="20" y="41"/>
                    </a:cubicBezTo>
                    <a:cubicBezTo>
                      <a:pt x="20" y="43"/>
                      <a:pt x="20" y="45"/>
                      <a:pt x="21" y="48"/>
                    </a:cubicBezTo>
                    <a:cubicBezTo>
                      <a:pt x="21" y="49"/>
                      <a:pt x="21" y="51"/>
                      <a:pt x="22" y="52"/>
                    </a:cubicBezTo>
                    <a:cubicBezTo>
                      <a:pt x="21" y="52"/>
                      <a:pt x="21" y="52"/>
                      <a:pt x="21" y="52"/>
                    </a:cubicBezTo>
                    <a:cubicBezTo>
                      <a:pt x="21" y="53"/>
                      <a:pt x="21" y="53"/>
                      <a:pt x="22" y="53"/>
                    </a:cubicBezTo>
                    <a:cubicBezTo>
                      <a:pt x="22" y="54"/>
                      <a:pt x="22" y="54"/>
                      <a:pt x="22" y="54"/>
                    </a:cubicBezTo>
                    <a:cubicBezTo>
                      <a:pt x="21" y="57"/>
                      <a:pt x="22" y="61"/>
                      <a:pt x="25" y="66"/>
                    </a:cubicBezTo>
                    <a:cubicBezTo>
                      <a:pt x="25" y="67"/>
                      <a:pt x="25" y="68"/>
                      <a:pt x="24" y="68"/>
                    </a:cubicBezTo>
                    <a:cubicBezTo>
                      <a:pt x="24" y="69"/>
                      <a:pt x="24" y="69"/>
                      <a:pt x="25" y="70"/>
                    </a:cubicBezTo>
                    <a:cubicBezTo>
                      <a:pt x="25" y="70"/>
                      <a:pt x="25" y="70"/>
                      <a:pt x="25" y="70"/>
                    </a:cubicBezTo>
                    <a:cubicBezTo>
                      <a:pt x="26" y="70"/>
                      <a:pt x="26" y="69"/>
                      <a:pt x="26" y="69"/>
                    </a:cubicBezTo>
                    <a:cubicBezTo>
                      <a:pt x="27" y="69"/>
                      <a:pt x="27" y="69"/>
                      <a:pt x="27" y="69"/>
                    </a:cubicBezTo>
                    <a:cubicBezTo>
                      <a:pt x="27" y="69"/>
                      <a:pt x="27" y="69"/>
                      <a:pt x="27" y="69"/>
                    </a:cubicBezTo>
                    <a:cubicBezTo>
                      <a:pt x="28" y="71"/>
                      <a:pt x="33" y="79"/>
                      <a:pt x="37" y="81"/>
                    </a:cubicBezTo>
                    <a:cubicBezTo>
                      <a:pt x="40" y="83"/>
                      <a:pt x="46" y="86"/>
                      <a:pt x="50" y="87"/>
                    </a:cubicBezTo>
                    <a:cubicBezTo>
                      <a:pt x="51" y="88"/>
                      <a:pt x="51" y="88"/>
                      <a:pt x="51" y="88"/>
                    </a:cubicBezTo>
                    <a:cubicBezTo>
                      <a:pt x="51" y="89"/>
                      <a:pt x="52" y="89"/>
                      <a:pt x="52" y="90"/>
                    </a:cubicBezTo>
                    <a:cubicBezTo>
                      <a:pt x="53" y="90"/>
                      <a:pt x="53" y="91"/>
                      <a:pt x="53" y="92"/>
                    </a:cubicBezTo>
                    <a:cubicBezTo>
                      <a:pt x="54" y="92"/>
                      <a:pt x="54" y="92"/>
                      <a:pt x="54" y="93"/>
                    </a:cubicBezTo>
                    <a:cubicBezTo>
                      <a:pt x="54" y="94"/>
                      <a:pt x="54" y="96"/>
                      <a:pt x="54" y="97"/>
                    </a:cubicBezTo>
                    <a:cubicBezTo>
                      <a:pt x="54" y="97"/>
                      <a:pt x="53" y="98"/>
                      <a:pt x="53" y="99"/>
                    </a:cubicBezTo>
                    <a:cubicBezTo>
                      <a:pt x="53" y="101"/>
                      <a:pt x="52" y="108"/>
                      <a:pt x="55" y="114"/>
                    </a:cubicBezTo>
                    <a:cubicBezTo>
                      <a:pt x="55" y="114"/>
                      <a:pt x="55" y="114"/>
                      <a:pt x="55" y="114"/>
                    </a:cubicBezTo>
                    <a:cubicBezTo>
                      <a:pt x="55" y="115"/>
                      <a:pt x="55" y="115"/>
                      <a:pt x="55" y="116"/>
                    </a:cubicBezTo>
                    <a:cubicBezTo>
                      <a:pt x="55" y="116"/>
                      <a:pt x="55" y="117"/>
                      <a:pt x="56" y="117"/>
                    </a:cubicBezTo>
                    <a:cubicBezTo>
                      <a:pt x="56" y="117"/>
                      <a:pt x="56" y="117"/>
                      <a:pt x="56" y="117"/>
                    </a:cubicBezTo>
                    <a:cubicBezTo>
                      <a:pt x="56" y="118"/>
                      <a:pt x="56" y="118"/>
                      <a:pt x="56" y="118"/>
                    </a:cubicBezTo>
                    <a:cubicBezTo>
                      <a:pt x="57" y="118"/>
                      <a:pt x="57" y="117"/>
                      <a:pt x="58" y="117"/>
                    </a:cubicBezTo>
                    <a:cubicBezTo>
                      <a:pt x="58" y="117"/>
                      <a:pt x="58" y="117"/>
                      <a:pt x="58" y="117"/>
                    </a:cubicBezTo>
                    <a:cubicBezTo>
                      <a:pt x="59" y="117"/>
                      <a:pt x="60" y="118"/>
                      <a:pt x="61" y="119"/>
                    </a:cubicBezTo>
                    <a:cubicBezTo>
                      <a:pt x="61" y="119"/>
                      <a:pt x="60" y="120"/>
                      <a:pt x="60" y="121"/>
                    </a:cubicBezTo>
                    <a:cubicBezTo>
                      <a:pt x="60" y="121"/>
                      <a:pt x="60" y="122"/>
                      <a:pt x="61" y="122"/>
                    </a:cubicBezTo>
                    <a:cubicBezTo>
                      <a:pt x="61" y="122"/>
                      <a:pt x="61" y="122"/>
                      <a:pt x="61" y="122"/>
                    </a:cubicBezTo>
                    <a:cubicBezTo>
                      <a:pt x="61" y="122"/>
                      <a:pt x="62" y="122"/>
                      <a:pt x="62" y="121"/>
                    </a:cubicBezTo>
                    <a:cubicBezTo>
                      <a:pt x="62" y="121"/>
                      <a:pt x="62" y="121"/>
                      <a:pt x="62" y="121"/>
                    </a:cubicBezTo>
                    <a:cubicBezTo>
                      <a:pt x="63" y="122"/>
                      <a:pt x="62" y="124"/>
                      <a:pt x="61" y="127"/>
                    </a:cubicBezTo>
                    <a:cubicBezTo>
                      <a:pt x="61" y="129"/>
                      <a:pt x="60" y="131"/>
                      <a:pt x="60" y="132"/>
                    </a:cubicBezTo>
                    <a:cubicBezTo>
                      <a:pt x="31" y="128"/>
                      <a:pt x="5" y="107"/>
                      <a:pt x="5" y="69"/>
                    </a:cubicBezTo>
                    <a:cubicBezTo>
                      <a:pt x="5" y="46"/>
                      <a:pt x="15" y="29"/>
                      <a:pt x="29" y="18"/>
                    </a:cubicBezTo>
                    <a:cubicBezTo>
                      <a:pt x="30" y="19"/>
                      <a:pt x="30" y="19"/>
                      <a:pt x="30" y="19"/>
                    </a:cubicBezTo>
                    <a:cubicBezTo>
                      <a:pt x="31" y="19"/>
                      <a:pt x="32" y="19"/>
                      <a:pt x="33" y="19"/>
                    </a:cubicBezTo>
                    <a:cubicBezTo>
                      <a:pt x="34" y="19"/>
                      <a:pt x="35" y="19"/>
                      <a:pt x="35" y="20"/>
                    </a:cubicBezTo>
                    <a:cubicBezTo>
                      <a:pt x="36" y="20"/>
                      <a:pt x="37" y="20"/>
                      <a:pt x="38" y="20"/>
                    </a:cubicBezTo>
                    <a:moveTo>
                      <a:pt x="97" y="18"/>
                    </a:moveTo>
                    <a:cubicBezTo>
                      <a:pt x="96" y="17"/>
                      <a:pt x="96" y="17"/>
                      <a:pt x="96" y="17"/>
                    </a:cubicBezTo>
                    <a:cubicBezTo>
                      <a:pt x="95" y="17"/>
                      <a:pt x="94" y="16"/>
                      <a:pt x="93" y="16"/>
                    </a:cubicBezTo>
                    <a:cubicBezTo>
                      <a:pt x="94" y="14"/>
                      <a:pt x="95" y="12"/>
                      <a:pt x="96" y="10"/>
                    </a:cubicBezTo>
                    <a:cubicBezTo>
                      <a:pt x="98" y="11"/>
                      <a:pt x="100" y="12"/>
                      <a:pt x="102" y="13"/>
                    </a:cubicBezTo>
                    <a:cubicBezTo>
                      <a:pt x="101" y="14"/>
                      <a:pt x="99" y="15"/>
                      <a:pt x="98" y="16"/>
                    </a:cubicBezTo>
                    <a:cubicBezTo>
                      <a:pt x="98" y="17"/>
                      <a:pt x="97" y="17"/>
                      <a:pt x="97" y="18"/>
                    </a:cubicBezTo>
                    <a:moveTo>
                      <a:pt x="38" y="15"/>
                    </a:moveTo>
                    <a:cubicBezTo>
                      <a:pt x="38" y="15"/>
                      <a:pt x="38" y="15"/>
                      <a:pt x="38" y="15"/>
                    </a:cubicBezTo>
                    <a:cubicBezTo>
                      <a:pt x="38" y="15"/>
                      <a:pt x="37" y="15"/>
                      <a:pt x="37" y="15"/>
                    </a:cubicBezTo>
                    <a:cubicBezTo>
                      <a:pt x="36" y="15"/>
                      <a:pt x="35" y="15"/>
                      <a:pt x="34" y="15"/>
                    </a:cubicBezTo>
                    <a:cubicBezTo>
                      <a:pt x="38" y="12"/>
                      <a:pt x="43" y="10"/>
                      <a:pt x="47" y="9"/>
                    </a:cubicBezTo>
                    <a:cubicBezTo>
                      <a:pt x="47" y="10"/>
                      <a:pt x="46" y="11"/>
                      <a:pt x="46" y="13"/>
                    </a:cubicBezTo>
                    <a:cubicBezTo>
                      <a:pt x="45" y="13"/>
                      <a:pt x="45" y="13"/>
                      <a:pt x="45" y="13"/>
                    </a:cubicBezTo>
                    <a:cubicBezTo>
                      <a:pt x="43" y="14"/>
                      <a:pt x="41" y="15"/>
                      <a:pt x="38" y="15"/>
                    </a:cubicBezTo>
                    <a:moveTo>
                      <a:pt x="91" y="15"/>
                    </a:moveTo>
                    <a:cubicBezTo>
                      <a:pt x="89" y="14"/>
                      <a:pt x="88" y="13"/>
                      <a:pt x="87" y="12"/>
                    </a:cubicBezTo>
                    <a:cubicBezTo>
                      <a:pt x="87" y="12"/>
                      <a:pt x="86" y="12"/>
                      <a:pt x="85" y="12"/>
                    </a:cubicBezTo>
                    <a:cubicBezTo>
                      <a:pt x="85" y="12"/>
                      <a:pt x="85" y="12"/>
                      <a:pt x="85" y="12"/>
                    </a:cubicBezTo>
                    <a:cubicBezTo>
                      <a:pt x="86" y="10"/>
                      <a:pt x="87" y="9"/>
                      <a:pt x="88" y="7"/>
                    </a:cubicBezTo>
                    <a:cubicBezTo>
                      <a:pt x="90" y="8"/>
                      <a:pt x="92" y="8"/>
                      <a:pt x="94" y="9"/>
                    </a:cubicBezTo>
                    <a:cubicBezTo>
                      <a:pt x="93" y="11"/>
                      <a:pt x="92" y="13"/>
                      <a:pt x="91" y="15"/>
                    </a:cubicBezTo>
                    <a:moveTo>
                      <a:pt x="49" y="11"/>
                    </a:moveTo>
                    <a:cubicBezTo>
                      <a:pt x="49" y="10"/>
                      <a:pt x="49" y="9"/>
                      <a:pt x="49" y="8"/>
                    </a:cubicBezTo>
                    <a:cubicBezTo>
                      <a:pt x="52" y="7"/>
                      <a:pt x="55" y="7"/>
                      <a:pt x="58" y="6"/>
                    </a:cubicBezTo>
                    <a:cubicBezTo>
                      <a:pt x="58" y="7"/>
                      <a:pt x="58" y="7"/>
                      <a:pt x="58" y="8"/>
                    </a:cubicBezTo>
                    <a:cubicBezTo>
                      <a:pt x="55" y="9"/>
                      <a:pt x="52" y="10"/>
                      <a:pt x="49" y="11"/>
                    </a:cubicBezTo>
                    <a:moveTo>
                      <a:pt x="83" y="11"/>
                    </a:moveTo>
                    <a:cubicBezTo>
                      <a:pt x="81" y="10"/>
                      <a:pt x="78" y="9"/>
                      <a:pt x="75" y="8"/>
                    </a:cubicBezTo>
                    <a:cubicBezTo>
                      <a:pt x="75" y="7"/>
                      <a:pt x="76" y="6"/>
                      <a:pt x="77" y="5"/>
                    </a:cubicBezTo>
                    <a:cubicBezTo>
                      <a:pt x="79" y="6"/>
                      <a:pt x="82" y="6"/>
                      <a:pt x="84" y="7"/>
                    </a:cubicBezTo>
                    <a:cubicBezTo>
                      <a:pt x="84" y="7"/>
                      <a:pt x="84" y="7"/>
                      <a:pt x="84" y="7"/>
                    </a:cubicBezTo>
                    <a:cubicBezTo>
                      <a:pt x="84" y="7"/>
                      <a:pt x="85" y="7"/>
                      <a:pt x="86" y="7"/>
                    </a:cubicBezTo>
                    <a:cubicBezTo>
                      <a:pt x="85" y="8"/>
                      <a:pt x="84" y="10"/>
                      <a:pt x="83" y="11"/>
                    </a:cubicBezTo>
                    <a:moveTo>
                      <a:pt x="61" y="8"/>
                    </a:moveTo>
                    <a:cubicBezTo>
                      <a:pt x="61" y="7"/>
                      <a:pt x="61" y="6"/>
                      <a:pt x="62" y="6"/>
                    </a:cubicBezTo>
                    <a:cubicBezTo>
                      <a:pt x="63" y="5"/>
                      <a:pt x="64" y="5"/>
                      <a:pt x="65" y="5"/>
                    </a:cubicBezTo>
                    <a:cubicBezTo>
                      <a:pt x="66" y="5"/>
                      <a:pt x="68" y="5"/>
                      <a:pt x="69" y="5"/>
                    </a:cubicBezTo>
                    <a:cubicBezTo>
                      <a:pt x="71" y="5"/>
                      <a:pt x="73" y="5"/>
                      <a:pt x="74" y="5"/>
                    </a:cubicBezTo>
                    <a:cubicBezTo>
                      <a:pt x="74" y="6"/>
                      <a:pt x="73" y="7"/>
                      <a:pt x="73" y="8"/>
                    </a:cubicBezTo>
                    <a:cubicBezTo>
                      <a:pt x="70" y="8"/>
                      <a:pt x="67" y="7"/>
                      <a:pt x="65" y="7"/>
                    </a:cubicBezTo>
                    <a:cubicBezTo>
                      <a:pt x="64" y="7"/>
                      <a:pt x="62" y="7"/>
                      <a:pt x="61" y="8"/>
                    </a:cubicBezTo>
                    <a:moveTo>
                      <a:pt x="71" y="0"/>
                    </a:moveTo>
                    <a:cubicBezTo>
                      <a:pt x="69" y="0"/>
                      <a:pt x="68" y="1"/>
                      <a:pt x="66" y="1"/>
                    </a:cubicBezTo>
                    <a:cubicBezTo>
                      <a:pt x="65" y="1"/>
                      <a:pt x="65" y="1"/>
                      <a:pt x="65" y="1"/>
                    </a:cubicBezTo>
                    <a:cubicBezTo>
                      <a:pt x="64" y="1"/>
                      <a:pt x="64" y="1"/>
                      <a:pt x="64" y="1"/>
                    </a:cubicBezTo>
                    <a:cubicBezTo>
                      <a:pt x="53" y="2"/>
                      <a:pt x="41" y="5"/>
                      <a:pt x="27" y="13"/>
                    </a:cubicBezTo>
                    <a:cubicBezTo>
                      <a:pt x="27" y="14"/>
                      <a:pt x="27" y="14"/>
                      <a:pt x="27" y="14"/>
                    </a:cubicBezTo>
                    <a:cubicBezTo>
                      <a:pt x="26" y="14"/>
                      <a:pt x="26" y="15"/>
                      <a:pt x="26" y="15"/>
                    </a:cubicBezTo>
                    <a:cubicBezTo>
                      <a:pt x="25" y="16"/>
                      <a:pt x="24" y="17"/>
                      <a:pt x="23" y="18"/>
                    </a:cubicBezTo>
                    <a:cubicBezTo>
                      <a:pt x="8" y="30"/>
                      <a:pt x="0" y="48"/>
                      <a:pt x="0" y="69"/>
                    </a:cubicBezTo>
                    <a:cubicBezTo>
                      <a:pt x="0" y="110"/>
                      <a:pt x="30" y="133"/>
                      <a:pt x="62" y="137"/>
                    </a:cubicBezTo>
                    <a:cubicBezTo>
                      <a:pt x="62" y="138"/>
                      <a:pt x="63" y="138"/>
                      <a:pt x="64" y="138"/>
                    </a:cubicBezTo>
                    <a:cubicBezTo>
                      <a:pt x="64" y="138"/>
                      <a:pt x="67" y="138"/>
                      <a:pt x="72" y="138"/>
                    </a:cubicBezTo>
                    <a:cubicBezTo>
                      <a:pt x="85" y="138"/>
                      <a:pt x="90" y="136"/>
                      <a:pt x="92" y="135"/>
                    </a:cubicBezTo>
                    <a:cubicBezTo>
                      <a:pt x="103" y="132"/>
                      <a:pt x="112" y="127"/>
                      <a:pt x="120" y="121"/>
                    </a:cubicBezTo>
                    <a:cubicBezTo>
                      <a:pt x="131" y="111"/>
                      <a:pt x="138" y="98"/>
                      <a:pt x="141" y="82"/>
                    </a:cubicBezTo>
                    <a:cubicBezTo>
                      <a:pt x="142" y="79"/>
                      <a:pt x="142" y="75"/>
                      <a:pt x="142" y="72"/>
                    </a:cubicBezTo>
                    <a:cubicBezTo>
                      <a:pt x="142" y="71"/>
                      <a:pt x="142" y="71"/>
                      <a:pt x="142" y="70"/>
                    </a:cubicBezTo>
                    <a:cubicBezTo>
                      <a:pt x="142" y="69"/>
                      <a:pt x="142" y="69"/>
                      <a:pt x="142" y="69"/>
                    </a:cubicBezTo>
                    <a:cubicBezTo>
                      <a:pt x="142" y="49"/>
                      <a:pt x="135" y="32"/>
                      <a:pt x="122" y="20"/>
                    </a:cubicBezTo>
                    <a:cubicBezTo>
                      <a:pt x="122" y="19"/>
                      <a:pt x="122" y="19"/>
                      <a:pt x="122" y="19"/>
                    </a:cubicBezTo>
                    <a:cubicBezTo>
                      <a:pt x="120" y="18"/>
                      <a:pt x="119" y="17"/>
                      <a:pt x="118" y="16"/>
                    </a:cubicBezTo>
                    <a:cubicBezTo>
                      <a:pt x="118" y="15"/>
                      <a:pt x="117" y="15"/>
                      <a:pt x="117" y="15"/>
                    </a:cubicBezTo>
                    <a:cubicBezTo>
                      <a:pt x="104" y="6"/>
                      <a:pt x="88" y="0"/>
                      <a:pt x="71"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769"/>
              <p:cNvSpPr>
                <a:spLocks noEditPoints="1"/>
              </p:cNvSpPr>
              <p:nvPr/>
            </p:nvSpPr>
            <p:spPr bwMode="auto">
              <a:xfrm>
                <a:off x="4235" y="529"/>
                <a:ext cx="325" cy="434"/>
              </a:xfrm>
              <a:custGeom>
                <a:avLst/>
                <a:gdLst>
                  <a:gd name="T0" fmla="*/ 107 w 137"/>
                  <a:gd name="T1" fmla="*/ 84 h 183"/>
                  <a:gd name="T2" fmla="*/ 125 w 137"/>
                  <a:gd name="T3" fmla="*/ 157 h 183"/>
                  <a:gd name="T4" fmla="*/ 128 w 137"/>
                  <a:gd name="T5" fmla="*/ 169 h 183"/>
                  <a:gd name="T6" fmla="*/ 121 w 137"/>
                  <a:gd name="T7" fmla="*/ 169 h 183"/>
                  <a:gd name="T8" fmla="*/ 116 w 137"/>
                  <a:gd name="T9" fmla="*/ 167 h 183"/>
                  <a:gd name="T10" fmla="*/ 35 w 137"/>
                  <a:gd name="T11" fmla="*/ 172 h 183"/>
                  <a:gd name="T12" fmla="*/ 16 w 137"/>
                  <a:gd name="T13" fmla="*/ 177 h 183"/>
                  <a:gd name="T14" fmla="*/ 5 w 137"/>
                  <a:gd name="T15" fmla="*/ 133 h 183"/>
                  <a:gd name="T16" fmla="*/ 39 w 137"/>
                  <a:gd name="T17" fmla="*/ 62 h 183"/>
                  <a:gd name="T18" fmla="*/ 35 w 137"/>
                  <a:gd name="T19" fmla="*/ 59 h 183"/>
                  <a:gd name="T20" fmla="*/ 122 w 137"/>
                  <a:gd name="T21" fmla="*/ 64 h 183"/>
                  <a:gd name="T22" fmla="*/ 124 w 137"/>
                  <a:gd name="T23" fmla="*/ 64 h 183"/>
                  <a:gd name="T24" fmla="*/ 52 w 137"/>
                  <a:gd name="T25" fmla="*/ 60 h 183"/>
                  <a:gd name="T26" fmla="*/ 115 w 137"/>
                  <a:gd name="T27" fmla="*/ 57 h 183"/>
                  <a:gd name="T28" fmla="*/ 65 w 137"/>
                  <a:gd name="T29" fmla="*/ 56 h 183"/>
                  <a:gd name="T30" fmla="*/ 104 w 137"/>
                  <a:gd name="T31" fmla="*/ 56 h 183"/>
                  <a:gd name="T32" fmla="*/ 76 w 137"/>
                  <a:gd name="T33" fmla="*/ 54 h 183"/>
                  <a:gd name="T34" fmla="*/ 96 w 137"/>
                  <a:gd name="T35" fmla="*/ 54 h 183"/>
                  <a:gd name="T36" fmla="*/ 82 w 137"/>
                  <a:gd name="T37" fmla="*/ 53 h 183"/>
                  <a:gd name="T38" fmla="*/ 81 w 137"/>
                  <a:gd name="T39" fmla="*/ 57 h 183"/>
                  <a:gd name="T40" fmla="*/ 88 w 137"/>
                  <a:gd name="T41" fmla="*/ 55 h 183"/>
                  <a:gd name="T42" fmla="*/ 89 w 137"/>
                  <a:gd name="T43" fmla="*/ 57 h 183"/>
                  <a:gd name="T44" fmla="*/ 38 w 137"/>
                  <a:gd name="T45" fmla="*/ 55 h 183"/>
                  <a:gd name="T46" fmla="*/ 35 w 137"/>
                  <a:gd name="T47" fmla="*/ 49 h 183"/>
                  <a:gd name="T48" fmla="*/ 89 w 137"/>
                  <a:gd name="T49" fmla="*/ 46 h 183"/>
                  <a:gd name="T50" fmla="*/ 51 w 137"/>
                  <a:gd name="T51" fmla="*/ 53 h 183"/>
                  <a:gd name="T52" fmla="*/ 63 w 137"/>
                  <a:gd name="T53" fmla="*/ 52 h 183"/>
                  <a:gd name="T54" fmla="*/ 100 w 137"/>
                  <a:gd name="T55" fmla="*/ 43 h 183"/>
                  <a:gd name="T56" fmla="*/ 73 w 137"/>
                  <a:gd name="T57" fmla="*/ 50 h 183"/>
                  <a:gd name="T58" fmla="*/ 85 w 137"/>
                  <a:gd name="T59" fmla="*/ 45 h 183"/>
                  <a:gd name="T60" fmla="*/ 82 w 137"/>
                  <a:gd name="T61" fmla="*/ 49 h 183"/>
                  <a:gd name="T62" fmla="*/ 111 w 137"/>
                  <a:gd name="T63" fmla="*/ 40 h 183"/>
                  <a:gd name="T64" fmla="*/ 49 w 137"/>
                  <a:gd name="T65" fmla="*/ 28 h 183"/>
                  <a:gd name="T66" fmla="*/ 65 w 137"/>
                  <a:gd name="T67" fmla="*/ 5 h 183"/>
                  <a:gd name="T68" fmla="*/ 63 w 137"/>
                  <a:gd name="T69" fmla="*/ 30 h 183"/>
                  <a:gd name="T70" fmla="*/ 78 w 137"/>
                  <a:gd name="T71" fmla="*/ 8 h 183"/>
                  <a:gd name="T72" fmla="*/ 44 w 137"/>
                  <a:gd name="T73" fmla="*/ 42 h 183"/>
                  <a:gd name="T74" fmla="*/ 41 w 137"/>
                  <a:gd name="T75" fmla="*/ 32 h 183"/>
                  <a:gd name="T76" fmla="*/ 65 w 137"/>
                  <a:gd name="T77" fmla="*/ 0 h 183"/>
                  <a:gd name="T78" fmla="*/ 31 w 137"/>
                  <a:gd name="T79" fmla="*/ 10 h 183"/>
                  <a:gd name="T80" fmla="*/ 34 w 137"/>
                  <a:gd name="T81" fmla="*/ 42 h 183"/>
                  <a:gd name="T82" fmla="*/ 31 w 137"/>
                  <a:gd name="T83" fmla="*/ 59 h 183"/>
                  <a:gd name="T84" fmla="*/ 0 w 137"/>
                  <a:gd name="T85" fmla="*/ 133 h 183"/>
                  <a:gd name="T86" fmla="*/ 12 w 137"/>
                  <a:gd name="T87" fmla="*/ 180 h 183"/>
                  <a:gd name="T88" fmla="*/ 35 w 137"/>
                  <a:gd name="T89" fmla="*/ 177 h 183"/>
                  <a:gd name="T90" fmla="*/ 106 w 137"/>
                  <a:gd name="T91" fmla="*/ 174 h 183"/>
                  <a:gd name="T92" fmla="*/ 131 w 137"/>
                  <a:gd name="T93" fmla="*/ 173 h 183"/>
                  <a:gd name="T94" fmla="*/ 130 w 137"/>
                  <a:gd name="T95" fmla="*/ 157 h 183"/>
                  <a:gd name="T96" fmla="*/ 89 w 137"/>
                  <a:gd name="T97" fmla="*/ 64 h 183"/>
                  <a:gd name="T98" fmla="*/ 124 w 137"/>
                  <a:gd name="T99" fmla="*/ 69 h 183"/>
                  <a:gd name="T100" fmla="*/ 134 w 137"/>
                  <a:gd name="T101" fmla="*/ 54 h 183"/>
                  <a:gd name="T102" fmla="*/ 115 w 137"/>
                  <a:gd name="T103" fmla="*/ 43 h 183"/>
                  <a:gd name="T104" fmla="*/ 112 w 137"/>
                  <a:gd name="T105" fmla="*/ 32 h 183"/>
                  <a:gd name="T106" fmla="*/ 100 w 137"/>
                  <a:gd name="T107" fmla="*/ 15 h 183"/>
                  <a:gd name="T108" fmla="*/ 82 w 137"/>
                  <a:gd name="T109" fmla="*/ 4 h 183"/>
                  <a:gd name="T110" fmla="*/ 69 w 137"/>
                  <a:gd name="T111" fmla="*/ 2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7" h="183">
                    <a:moveTo>
                      <a:pt x="41" y="66"/>
                    </a:moveTo>
                    <a:cubicBezTo>
                      <a:pt x="43" y="66"/>
                      <a:pt x="45" y="66"/>
                      <a:pt x="45" y="66"/>
                    </a:cubicBezTo>
                    <a:cubicBezTo>
                      <a:pt x="62" y="65"/>
                      <a:pt x="72" y="64"/>
                      <a:pt x="80" y="62"/>
                    </a:cubicBezTo>
                    <a:cubicBezTo>
                      <a:pt x="80" y="63"/>
                      <a:pt x="81" y="64"/>
                      <a:pt x="82" y="65"/>
                    </a:cubicBezTo>
                    <a:cubicBezTo>
                      <a:pt x="84" y="67"/>
                      <a:pt x="87" y="69"/>
                      <a:pt x="90" y="71"/>
                    </a:cubicBezTo>
                    <a:cubicBezTo>
                      <a:pt x="95" y="75"/>
                      <a:pt x="101" y="79"/>
                      <a:pt x="107" y="84"/>
                    </a:cubicBezTo>
                    <a:cubicBezTo>
                      <a:pt x="113" y="88"/>
                      <a:pt x="118" y="93"/>
                      <a:pt x="122" y="98"/>
                    </a:cubicBezTo>
                    <a:cubicBezTo>
                      <a:pt x="128" y="107"/>
                      <a:pt x="131" y="117"/>
                      <a:pt x="131" y="128"/>
                    </a:cubicBezTo>
                    <a:cubicBezTo>
                      <a:pt x="131" y="131"/>
                      <a:pt x="131" y="134"/>
                      <a:pt x="130" y="137"/>
                    </a:cubicBezTo>
                    <a:cubicBezTo>
                      <a:pt x="129" y="141"/>
                      <a:pt x="128" y="143"/>
                      <a:pt x="127" y="146"/>
                    </a:cubicBezTo>
                    <a:cubicBezTo>
                      <a:pt x="126" y="149"/>
                      <a:pt x="125" y="153"/>
                      <a:pt x="125" y="157"/>
                    </a:cubicBezTo>
                    <a:cubicBezTo>
                      <a:pt x="125" y="157"/>
                      <a:pt x="125" y="157"/>
                      <a:pt x="125" y="157"/>
                    </a:cubicBezTo>
                    <a:cubicBezTo>
                      <a:pt x="125" y="157"/>
                      <a:pt x="125" y="157"/>
                      <a:pt x="125" y="157"/>
                    </a:cubicBezTo>
                    <a:cubicBezTo>
                      <a:pt x="125" y="157"/>
                      <a:pt x="125" y="157"/>
                      <a:pt x="125" y="157"/>
                    </a:cubicBezTo>
                    <a:cubicBezTo>
                      <a:pt x="125" y="157"/>
                      <a:pt x="125" y="157"/>
                      <a:pt x="125" y="157"/>
                    </a:cubicBezTo>
                    <a:cubicBezTo>
                      <a:pt x="125" y="158"/>
                      <a:pt x="125" y="159"/>
                      <a:pt x="126" y="160"/>
                    </a:cubicBezTo>
                    <a:cubicBezTo>
                      <a:pt x="126" y="162"/>
                      <a:pt x="126" y="163"/>
                      <a:pt x="127" y="165"/>
                    </a:cubicBezTo>
                    <a:cubicBezTo>
                      <a:pt x="127" y="167"/>
                      <a:pt x="128" y="168"/>
                      <a:pt x="128" y="169"/>
                    </a:cubicBezTo>
                    <a:cubicBezTo>
                      <a:pt x="128" y="170"/>
                      <a:pt x="128" y="170"/>
                      <a:pt x="128" y="170"/>
                    </a:cubicBezTo>
                    <a:cubicBezTo>
                      <a:pt x="127" y="170"/>
                      <a:pt x="127" y="170"/>
                      <a:pt x="127" y="170"/>
                    </a:cubicBezTo>
                    <a:cubicBezTo>
                      <a:pt x="127" y="170"/>
                      <a:pt x="126" y="170"/>
                      <a:pt x="126" y="170"/>
                    </a:cubicBezTo>
                    <a:cubicBezTo>
                      <a:pt x="126" y="170"/>
                      <a:pt x="126" y="170"/>
                      <a:pt x="126" y="170"/>
                    </a:cubicBezTo>
                    <a:cubicBezTo>
                      <a:pt x="126" y="170"/>
                      <a:pt x="126" y="170"/>
                      <a:pt x="126" y="170"/>
                    </a:cubicBezTo>
                    <a:cubicBezTo>
                      <a:pt x="125" y="170"/>
                      <a:pt x="122" y="170"/>
                      <a:pt x="121" y="169"/>
                    </a:cubicBezTo>
                    <a:cubicBezTo>
                      <a:pt x="120" y="168"/>
                      <a:pt x="119" y="168"/>
                      <a:pt x="118" y="168"/>
                    </a:cubicBezTo>
                    <a:cubicBezTo>
                      <a:pt x="117" y="167"/>
                      <a:pt x="117" y="167"/>
                      <a:pt x="117" y="167"/>
                    </a:cubicBezTo>
                    <a:cubicBezTo>
                      <a:pt x="117" y="167"/>
                      <a:pt x="117" y="167"/>
                      <a:pt x="117" y="167"/>
                    </a:cubicBezTo>
                    <a:cubicBezTo>
                      <a:pt x="117" y="167"/>
                      <a:pt x="116" y="167"/>
                      <a:pt x="116" y="167"/>
                    </a:cubicBezTo>
                    <a:cubicBezTo>
                      <a:pt x="116" y="167"/>
                      <a:pt x="116" y="167"/>
                      <a:pt x="116" y="167"/>
                    </a:cubicBezTo>
                    <a:cubicBezTo>
                      <a:pt x="116" y="167"/>
                      <a:pt x="116" y="167"/>
                      <a:pt x="116" y="167"/>
                    </a:cubicBezTo>
                    <a:cubicBezTo>
                      <a:pt x="111" y="168"/>
                      <a:pt x="108" y="168"/>
                      <a:pt x="105" y="169"/>
                    </a:cubicBezTo>
                    <a:cubicBezTo>
                      <a:pt x="102" y="169"/>
                      <a:pt x="99" y="170"/>
                      <a:pt x="94" y="171"/>
                    </a:cubicBezTo>
                    <a:cubicBezTo>
                      <a:pt x="86" y="172"/>
                      <a:pt x="79" y="173"/>
                      <a:pt x="71" y="173"/>
                    </a:cubicBezTo>
                    <a:cubicBezTo>
                      <a:pt x="67" y="173"/>
                      <a:pt x="64" y="173"/>
                      <a:pt x="61" y="173"/>
                    </a:cubicBezTo>
                    <a:cubicBezTo>
                      <a:pt x="56" y="173"/>
                      <a:pt x="51" y="173"/>
                      <a:pt x="46" y="173"/>
                    </a:cubicBezTo>
                    <a:cubicBezTo>
                      <a:pt x="43" y="173"/>
                      <a:pt x="39" y="172"/>
                      <a:pt x="35" y="172"/>
                    </a:cubicBezTo>
                    <a:cubicBezTo>
                      <a:pt x="30" y="172"/>
                      <a:pt x="25" y="173"/>
                      <a:pt x="21" y="176"/>
                    </a:cubicBezTo>
                    <a:cubicBezTo>
                      <a:pt x="20" y="176"/>
                      <a:pt x="19" y="177"/>
                      <a:pt x="19" y="177"/>
                    </a:cubicBezTo>
                    <a:cubicBezTo>
                      <a:pt x="18" y="177"/>
                      <a:pt x="17" y="178"/>
                      <a:pt x="17" y="178"/>
                    </a:cubicBezTo>
                    <a:cubicBezTo>
                      <a:pt x="17" y="178"/>
                      <a:pt x="17" y="178"/>
                      <a:pt x="17" y="178"/>
                    </a:cubicBezTo>
                    <a:cubicBezTo>
                      <a:pt x="16" y="178"/>
                      <a:pt x="16" y="178"/>
                      <a:pt x="16" y="178"/>
                    </a:cubicBezTo>
                    <a:cubicBezTo>
                      <a:pt x="16" y="177"/>
                      <a:pt x="16" y="177"/>
                      <a:pt x="16" y="177"/>
                    </a:cubicBezTo>
                    <a:cubicBezTo>
                      <a:pt x="16" y="176"/>
                      <a:pt x="16" y="174"/>
                      <a:pt x="16" y="173"/>
                    </a:cubicBezTo>
                    <a:cubicBezTo>
                      <a:pt x="16" y="172"/>
                      <a:pt x="16" y="172"/>
                      <a:pt x="16" y="171"/>
                    </a:cubicBezTo>
                    <a:cubicBezTo>
                      <a:pt x="16" y="170"/>
                      <a:pt x="16" y="170"/>
                      <a:pt x="16" y="170"/>
                    </a:cubicBezTo>
                    <a:cubicBezTo>
                      <a:pt x="16" y="170"/>
                      <a:pt x="16" y="170"/>
                      <a:pt x="16" y="169"/>
                    </a:cubicBezTo>
                    <a:cubicBezTo>
                      <a:pt x="13" y="162"/>
                      <a:pt x="11" y="157"/>
                      <a:pt x="9" y="151"/>
                    </a:cubicBezTo>
                    <a:cubicBezTo>
                      <a:pt x="7" y="146"/>
                      <a:pt x="6" y="140"/>
                      <a:pt x="5" y="133"/>
                    </a:cubicBezTo>
                    <a:cubicBezTo>
                      <a:pt x="5" y="132"/>
                      <a:pt x="5" y="131"/>
                      <a:pt x="5" y="130"/>
                    </a:cubicBezTo>
                    <a:cubicBezTo>
                      <a:pt x="5" y="117"/>
                      <a:pt x="9" y="103"/>
                      <a:pt x="16" y="92"/>
                    </a:cubicBezTo>
                    <a:cubicBezTo>
                      <a:pt x="20" y="88"/>
                      <a:pt x="24" y="84"/>
                      <a:pt x="28" y="81"/>
                    </a:cubicBezTo>
                    <a:cubicBezTo>
                      <a:pt x="33" y="77"/>
                      <a:pt x="37" y="72"/>
                      <a:pt x="39" y="66"/>
                    </a:cubicBezTo>
                    <a:cubicBezTo>
                      <a:pt x="40" y="66"/>
                      <a:pt x="41" y="66"/>
                      <a:pt x="41" y="66"/>
                    </a:cubicBezTo>
                    <a:moveTo>
                      <a:pt x="39" y="62"/>
                    </a:moveTo>
                    <a:cubicBezTo>
                      <a:pt x="39" y="62"/>
                      <a:pt x="38" y="62"/>
                      <a:pt x="38" y="62"/>
                    </a:cubicBezTo>
                    <a:cubicBezTo>
                      <a:pt x="37" y="61"/>
                      <a:pt x="36" y="61"/>
                      <a:pt x="36" y="61"/>
                    </a:cubicBezTo>
                    <a:cubicBezTo>
                      <a:pt x="36" y="60"/>
                      <a:pt x="36" y="60"/>
                      <a:pt x="36" y="60"/>
                    </a:cubicBezTo>
                    <a:cubicBezTo>
                      <a:pt x="35" y="59"/>
                      <a:pt x="35" y="59"/>
                      <a:pt x="35" y="59"/>
                    </a:cubicBezTo>
                    <a:cubicBezTo>
                      <a:pt x="35" y="59"/>
                      <a:pt x="35" y="59"/>
                      <a:pt x="35" y="59"/>
                    </a:cubicBezTo>
                    <a:cubicBezTo>
                      <a:pt x="35" y="59"/>
                      <a:pt x="35" y="59"/>
                      <a:pt x="35" y="59"/>
                    </a:cubicBezTo>
                    <a:cubicBezTo>
                      <a:pt x="36" y="59"/>
                      <a:pt x="37" y="59"/>
                      <a:pt x="38" y="59"/>
                    </a:cubicBezTo>
                    <a:cubicBezTo>
                      <a:pt x="38" y="59"/>
                      <a:pt x="39" y="59"/>
                      <a:pt x="39" y="59"/>
                    </a:cubicBezTo>
                    <a:cubicBezTo>
                      <a:pt x="40" y="59"/>
                      <a:pt x="40" y="59"/>
                      <a:pt x="41" y="59"/>
                    </a:cubicBezTo>
                    <a:cubicBezTo>
                      <a:pt x="40" y="60"/>
                      <a:pt x="40" y="61"/>
                      <a:pt x="39" y="62"/>
                    </a:cubicBezTo>
                    <a:moveTo>
                      <a:pt x="124" y="64"/>
                    </a:moveTo>
                    <a:cubicBezTo>
                      <a:pt x="123" y="64"/>
                      <a:pt x="123" y="64"/>
                      <a:pt x="122" y="64"/>
                    </a:cubicBezTo>
                    <a:cubicBezTo>
                      <a:pt x="123" y="62"/>
                      <a:pt x="125" y="60"/>
                      <a:pt x="126" y="58"/>
                    </a:cubicBezTo>
                    <a:cubicBezTo>
                      <a:pt x="127" y="58"/>
                      <a:pt x="129" y="58"/>
                      <a:pt x="130" y="58"/>
                    </a:cubicBezTo>
                    <a:cubicBezTo>
                      <a:pt x="130" y="58"/>
                      <a:pt x="131" y="58"/>
                      <a:pt x="131" y="58"/>
                    </a:cubicBezTo>
                    <a:cubicBezTo>
                      <a:pt x="131" y="60"/>
                      <a:pt x="131" y="62"/>
                      <a:pt x="131" y="64"/>
                    </a:cubicBezTo>
                    <a:cubicBezTo>
                      <a:pt x="129" y="64"/>
                      <a:pt x="127" y="64"/>
                      <a:pt x="124" y="64"/>
                    </a:cubicBezTo>
                    <a:cubicBezTo>
                      <a:pt x="124" y="64"/>
                      <a:pt x="124" y="64"/>
                      <a:pt x="124" y="64"/>
                    </a:cubicBezTo>
                    <a:cubicBezTo>
                      <a:pt x="124" y="64"/>
                      <a:pt x="124" y="64"/>
                      <a:pt x="124" y="64"/>
                    </a:cubicBezTo>
                    <a:moveTo>
                      <a:pt x="44" y="62"/>
                    </a:moveTo>
                    <a:cubicBezTo>
                      <a:pt x="45" y="61"/>
                      <a:pt x="46" y="60"/>
                      <a:pt x="46" y="59"/>
                    </a:cubicBezTo>
                    <a:cubicBezTo>
                      <a:pt x="46" y="59"/>
                      <a:pt x="46" y="59"/>
                      <a:pt x="46" y="59"/>
                    </a:cubicBezTo>
                    <a:cubicBezTo>
                      <a:pt x="48" y="58"/>
                      <a:pt x="51" y="58"/>
                      <a:pt x="54" y="58"/>
                    </a:cubicBezTo>
                    <a:cubicBezTo>
                      <a:pt x="53" y="59"/>
                      <a:pt x="53" y="59"/>
                      <a:pt x="52" y="60"/>
                    </a:cubicBezTo>
                    <a:cubicBezTo>
                      <a:pt x="52" y="61"/>
                      <a:pt x="52" y="61"/>
                      <a:pt x="52" y="61"/>
                    </a:cubicBezTo>
                    <a:cubicBezTo>
                      <a:pt x="50" y="61"/>
                      <a:pt x="48" y="61"/>
                      <a:pt x="45" y="62"/>
                    </a:cubicBezTo>
                    <a:cubicBezTo>
                      <a:pt x="44" y="62"/>
                      <a:pt x="44" y="62"/>
                      <a:pt x="44" y="62"/>
                    </a:cubicBezTo>
                    <a:moveTo>
                      <a:pt x="117" y="64"/>
                    </a:moveTo>
                    <a:cubicBezTo>
                      <a:pt x="115" y="64"/>
                      <a:pt x="113" y="63"/>
                      <a:pt x="111" y="63"/>
                    </a:cubicBezTo>
                    <a:cubicBezTo>
                      <a:pt x="112" y="61"/>
                      <a:pt x="113" y="59"/>
                      <a:pt x="115" y="57"/>
                    </a:cubicBezTo>
                    <a:cubicBezTo>
                      <a:pt x="117" y="58"/>
                      <a:pt x="119" y="58"/>
                      <a:pt x="121" y="58"/>
                    </a:cubicBezTo>
                    <a:cubicBezTo>
                      <a:pt x="119" y="60"/>
                      <a:pt x="118" y="62"/>
                      <a:pt x="117" y="64"/>
                    </a:cubicBezTo>
                    <a:moveTo>
                      <a:pt x="57" y="61"/>
                    </a:moveTo>
                    <a:cubicBezTo>
                      <a:pt x="58" y="60"/>
                      <a:pt x="58" y="58"/>
                      <a:pt x="59" y="57"/>
                    </a:cubicBezTo>
                    <a:cubicBezTo>
                      <a:pt x="61" y="57"/>
                      <a:pt x="63" y="56"/>
                      <a:pt x="65" y="56"/>
                    </a:cubicBezTo>
                    <a:cubicBezTo>
                      <a:pt x="65" y="56"/>
                      <a:pt x="65" y="56"/>
                      <a:pt x="65" y="56"/>
                    </a:cubicBezTo>
                    <a:cubicBezTo>
                      <a:pt x="65" y="57"/>
                      <a:pt x="64" y="58"/>
                      <a:pt x="64" y="59"/>
                    </a:cubicBezTo>
                    <a:cubicBezTo>
                      <a:pt x="64" y="60"/>
                      <a:pt x="64" y="60"/>
                      <a:pt x="64" y="60"/>
                    </a:cubicBezTo>
                    <a:cubicBezTo>
                      <a:pt x="62" y="60"/>
                      <a:pt x="59" y="61"/>
                      <a:pt x="57" y="61"/>
                    </a:cubicBezTo>
                    <a:moveTo>
                      <a:pt x="106" y="62"/>
                    </a:moveTo>
                    <a:cubicBezTo>
                      <a:pt x="104" y="62"/>
                      <a:pt x="102" y="61"/>
                      <a:pt x="100" y="61"/>
                    </a:cubicBezTo>
                    <a:cubicBezTo>
                      <a:pt x="102" y="59"/>
                      <a:pt x="103" y="57"/>
                      <a:pt x="104" y="56"/>
                    </a:cubicBezTo>
                    <a:cubicBezTo>
                      <a:pt x="106" y="56"/>
                      <a:pt x="108" y="57"/>
                      <a:pt x="110" y="57"/>
                    </a:cubicBezTo>
                    <a:cubicBezTo>
                      <a:pt x="109" y="59"/>
                      <a:pt x="107" y="60"/>
                      <a:pt x="106" y="62"/>
                    </a:cubicBezTo>
                    <a:moveTo>
                      <a:pt x="69" y="60"/>
                    </a:moveTo>
                    <a:cubicBezTo>
                      <a:pt x="69" y="58"/>
                      <a:pt x="70" y="57"/>
                      <a:pt x="71" y="56"/>
                    </a:cubicBezTo>
                    <a:cubicBezTo>
                      <a:pt x="71" y="55"/>
                      <a:pt x="71" y="55"/>
                      <a:pt x="71" y="55"/>
                    </a:cubicBezTo>
                    <a:cubicBezTo>
                      <a:pt x="73" y="55"/>
                      <a:pt x="74" y="55"/>
                      <a:pt x="76" y="54"/>
                    </a:cubicBezTo>
                    <a:cubicBezTo>
                      <a:pt x="75" y="56"/>
                      <a:pt x="74" y="57"/>
                      <a:pt x="73" y="58"/>
                    </a:cubicBezTo>
                    <a:cubicBezTo>
                      <a:pt x="73" y="59"/>
                      <a:pt x="73" y="59"/>
                      <a:pt x="73" y="59"/>
                    </a:cubicBezTo>
                    <a:cubicBezTo>
                      <a:pt x="72" y="59"/>
                      <a:pt x="70" y="59"/>
                      <a:pt x="69" y="60"/>
                    </a:cubicBezTo>
                    <a:moveTo>
                      <a:pt x="96" y="60"/>
                    </a:moveTo>
                    <a:cubicBezTo>
                      <a:pt x="95" y="59"/>
                      <a:pt x="94" y="59"/>
                      <a:pt x="93" y="59"/>
                    </a:cubicBezTo>
                    <a:cubicBezTo>
                      <a:pt x="94" y="57"/>
                      <a:pt x="95" y="55"/>
                      <a:pt x="96" y="54"/>
                    </a:cubicBezTo>
                    <a:cubicBezTo>
                      <a:pt x="97" y="54"/>
                      <a:pt x="97" y="54"/>
                      <a:pt x="97" y="54"/>
                    </a:cubicBezTo>
                    <a:cubicBezTo>
                      <a:pt x="97" y="54"/>
                      <a:pt x="98" y="55"/>
                      <a:pt x="99" y="55"/>
                    </a:cubicBezTo>
                    <a:cubicBezTo>
                      <a:pt x="98" y="56"/>
                      <a:pt x="97" y="58"/>
                      <a:pt x="96" y="60"/>
                    </a:cubicBezTo>
                    <a:moveTo>
                      <a:pt x="79" y="58"/>
                    </a:moveTo>
                    <a:cubicBezTo>
                      <a:pt x="79" y="56"/>
                      <a:pt x="80" y="55"/>
                      <a:pt x="81" y="54"/>
                    </a:cubicBezTo>
                    <a:cubicBezTo>
                      <a:pt x="82" y="53"/>
                      <a:pt x="82" y="53"/>
                      <a:pt x="82" y="53"/>
                    </a:cubicBezTo>
                    <a:cubicBezTo>
                      <a:pt x="82" y="53"/>
                      <a:pt x="83" y="53"/>
                      <a:pt x="83" y="53"/>
                    </a:cubicBezTo>
                    <a:cubicBezTo>
                      <a:pt x="83" y="54"/>
                      <a:pt x="84" y="55"/>
                      <a:pt x="84" y="55"/>
                    </a:cubicBezTo>
                    <a:cubicBezTo>
                      <a:pt x="84" y="56"/>
                      <a:pt x="83" y="56"/>
                      <a:pt x="83" y="56"/>
                    </a:cubicBezTo>
                    <a:cubicBezTo>
                      <a:pt x="83" y="57"/>
                      <a:pt x="83" y="57"/>
                      <a:pt x="82" y="57"/>
                    </a:cubicBezTo>
                    <a:cubicBezTo>
                      <a:pt x="82" y="57"/>
                      <a:pt x="82" y="57"/>
                      <a:pt x="82" y="57"/>
                    </a:cubicBezTo>
                    <a:cubicBezTo>
                      <a:pt x="81" y="57"/>
                      <a:pt x="81" y="57"/>
                      <a:pt x="81" y="57"/>
                    </a:cubicBezTo>
                    <a:cubicBezTo>
                      <a:pt x="81" y="57"/>
                      <a:pt x="81" y="57"/>
                      <a:pt x="81" y="57"/>
                    </a:cubicBezTo>
                    <a:cubicBezTo>
                      <a:pt x="80" y="57"/>
                      <a:pt x="80" y="57"/>
                      <a:pt x="80" y="57"/>
                    </a:cubicBezTo>
                    <a:cubicBezTo>
                      <a:pt x="80" y="58"/>
                      <a:pt x="79" y="58"/>
                      <a:pt x="79" y="58"/>
                    </a:cubicBezTo>
                    <a:moveTo>
                      <a:pt x="89" y="57"/>
                    </a:moveTo>
                    <a:cubicBezTo>
                      <a:pt x="88" y="57"/>
                      <a:pt x="88" y="57"/>
                      <a:pt x="88" y="57"/>
                    </a:cubicBezTo>
                    <a:cubicBezTo>
                      <a:pt x="88" y="56"/>
                      <a:pt x="88" y="56"/>
                      <a:pt x="88" y="55"/>
                    </a:cubicBezTo>
                    <a:cubicBezTo>
                      <a:pt x="88" y="54"/>
                      <a:pt x="87" y="52"/>
                      <a:pt x="87" y="51"/>
                    </a:cubicBezTo>
                    <a:cubicBezTo>
                      <a:pt x="87" y="51"/>
                      <a:pt x="87" y="51"/>
                      <a:pt x="87" y="51"/>
                    </a:cubicBezTo>
                    <a:cubicBezTo>
                      <a:pt x="87" y="51"/>
                      <a:pt x="87" y="51"/>
                      <a:pt x="87" y="51"/>
                    </a:cubicBezTo>
                    <a:cubicBezTo>
                      <a:pt x="87" y="51"/>
                      <a:pt x="88" y="51"/>
                      <a:pt x="88" y="51"/>
                    </a:cubicBezTo>
                    <a:cubicBezTo>
                      <a:pt x="89" y="52"/>
                      <a:pt x="90" y="52"/>
                      <a:pt x="91" y="52"/>
                    </a:cubicBezTo>
                    <a:cubicBezTo>
                      <a:pt x="90" y="54"/>
                      <a:pt x="89" y="55"/>
                      <a:pt x="89" y="57"/>
                    </a:cubicBezTo>
                    <a:moveTo>
                      <a:pt x="37" y="48"/>
                    </a:moveTo>
                    <a:cubicBezTo>
                      <a:pt x="38" y="48"/>
                      <a:pt x="38" y="48"/>
                      <a:pt x="39" y="48"/>
                    </a:cubicBezTo>
                    <a:cubicBezTo>
                      <a:pt x="39" y="47"/>
                      <a:pt x="39" y="47"/>
                      <a:pt x="40" y="47"/>
                    </a:cubicBezTo>
                    <a:cubicBezTo>
                      <a:pt x="40" y="47"/>
                      <a:pt x="41" y="47"/>
                      <a:pt x="41" y="47"/>
                    </a:cubicBezTo>
                    <a:cubicBezTo>
                      <a:pt x="40" y="50"/>
                      <a:pt x="40" y="52"/>
                      <a:pt x="38" y="54"/>
                    </a:cubicBezTo>
                    <a:cubicBezTo>
                      <a:pt x="38" y="55"/>
                      <a:pt x="38" y="55"/>
                      <a:pt x="38" y="55"/>
                    </a:cubicBezTo>
                    <a:cubicBezTo>
                      <a:pt x="38" y="55"/>
                      <a:pt x="38" y="55"/>
                      <a:pt x="38" y="55"/>
                    </a:cubicBezTo>
                    <a:cubicBezTo>
                      <a:pt x="38" y="55"/>
                      <a:pt x="38" y="55"/>
                      <a:pt x="38" y="55"/>
                    </a:cubicBezTo>
                    <a:cubicBezTo>
                      <a:pt x="37" y="55"/>
                      <a:pt x="36" y="55"/>
                      <a:pt x="35" y="54"/>
                    </a:cubicBezTo>
                    <a:cubicBezTo>
                      <a:pt x="35" y="54"/>
                      <a:pt x="34" y="54"/>
                      <a:pt x="34" y="52"/>
                    </a:cubicBezTo>
                    <a:cubicBezTo>
                      <a:pt x="34" y="51"/>
                      <a:pt x="34" y="51"/>
                      <a:pt x="34" y="51"/>
                    </a:cubicBezTo>
                    <a:cubicBezTo>
                      <a:pt x="34" y="51"/>
                      <a:pt x="34" y="50"/>
                      <a:pt x="35" y="49"/>
                    </a:cubicBezTo>
                    <a:cubicBezTo>
                      <a:pt x="35" y="49"/>
                      <a:pt x="36" y="48"/>
                      <a:pt x="37" y="48"/>
                    </a:cubicBezTo>
                    <a:cubicBezTo>
                      <a:pt x="37" y="48"/>
                      <a:pt x="37" y="48"/>
                      <a:pt x="37" y="48"/>
                    </a:cubicBezTo>
                    <a:moveTo>
                      <a:pt x="91" y="48"/>
                    </a:moveTo>
                    <a:cubicBezTo>
                      <a:pt x="91" y="48"/>
                      <a:pt x="90" y="48"/>
                      <a:pt x="89" y="47"/>
                    </a:cubicBezTo>
                    <a:cubicBezTo>
                      <a:pt x="89" y="47"/>
                      <a:pt x="89" y="47"/>
                      <a:pt x="89" y="47"/>
                    </a:cubicBezTo>
                    <a:cubicBezTo>
                      <a:pt x="89" y="46"/>
                      <a:pt x="89" y="46"/>
                      <a:pt x="89" y="46"/>
                    </a:cubicBezTo>
                    <a:cubicBezTo>
                      <a:pt x="90" y="46"/>
                      <a:pt x="90" y="46"/>
                      <a:pt x="91" y="46"/>
                    </a:cubicBezTo>
                    <a:cubicBezTo>
                      <a:pt x="91" y="47"/>
                      <a:pt x="91" y="47"/>
                      <a:pt x="91" y="48"/>
                    </a:cubicBezTo>
                    <a:moveTo>
                      <a:pt x="43" y="55"/>
                    </a:moveTo>
                    <a:cubicBezTo>
                      <a:pt x="44" y="52"/>
                      <a:pt x="45" y="49"/>
                      <a:pt x="45" y="47"/>
                    </a:cubicBezTo>
                    <a:cubicBezTo>
                      <a:pt x="48" y="46"/>
                      <a:pt x="51" y="46"/>
                      <a:pt x="54" y="45"/>
                    </a:cubicBezTo>
                    <a:cubicBezTo>
                      <a:pt x="53" y="48"/>
                      <a:pt x="52" y="51"/>
                      <a:pt x="51" y="53"/>
                    </a:cubicBezTo>
                    <a:cubicBezTo>
                      <a:pt x="51" y="54"/>
                      <a:pt x="51" y="54"/>
                      <a:pt x="51" y="54"/>
                    </a:cubicBezTo>
                    <a:cubicBezTo>
                      <a:pt x="48" y="54"/>
                      <a:pt x="45" y="54"/>
                      <a:pt x="43" y="55"/>
                    </a:cubicBezTo>
                    <a:moveTo>
                      <a:pt x="56" y="53"/>
                    </a:moveTo>
                    <a:cubicBezTo>
                      <a:pt x="57" y="50"/>
                      <a:pt x="58" y="48"/>
                      <a:pt x="59" y="45"/>
                    </a:cubicBezTo>
                    <a:cubicBezTo>
                      <a:pt x="61" y="45"/>
                      <a:pt x="64" y="44"/>
                      <a:pt x="66" y="44"/>
                    </a:cubicBezTo>
                    <a:cubicBezTo>
                      <a:pt x="65" y="47"/>
                      <a:pt x="64" y="49"/>
                      <a:pt x="63" y="52"/>
                    </a:cubicBezTo>
                    <a:cubicBezTo>
                      <a:pt x="61" y="52"/>
                      <a:pt x="58" y="53"/>
                      <a:pt x="56" y="53"/>
                    </a:cubicBezTo>
                    <a:moveTo>
                      <a:pt x="96" y="49"/>
                    </a:moveTo>
                    <a:cubicBezTo>
                      <a:pt x="95" y="49"/>
                      <a:pt x="95" y="49"/>
                      <a:pt x="95" y="49"/>
                    </a:cubicBezTo>
                    <a:cubicBezTo>
                      <a:pt x="95" y="49"/>
                      <a:pt x="95" y="48"/>
                      <a:pt x="95" y="48"/>
                    </a:cubicBezTo>
                    <a:cubicBezTo>
                      <a:pt x="95" y="47"/>
                      <a:pt x="96" y="46"/>
                      <a:pt x="96" y="45"/>
                    </a:cubicBezTo>
                    <a:cubicBezTo>
                      <a:pt x="97" y="44"/>
                      <a:pt x="99" y="44"/>
                      <a:pt x="100" y="43"/>
                    </a:cubicBezTo>
                    <a:cubicBezTo>
                      <a:pt x="100" y="45"/>
                      <a:pt x="100" y="46"/>
                      <a:pt x="100" y="48"/>
                    </a:cubicBezTo>
                    <a:cubicBezTo>
                      <a:pt x="99" y="48"/>
                      <a:pt x="98" y="49"/>
                      <a:pt x="96" y="49"/>
                    </a:cubicBezTo>
                    <a:moveTo>
                      <a:pt x="68" y="51"/>
                    </a:moveTo>
                    <a:cubicBezTo>
                      <a:pt x="69" y="49"/>
                      <a:pt x="70" y="46"/>
                      <a:pt x="71" y="43"/>
                    </a:cubicBezTo>
                    <a:cubicBezTo>
                      <a:pt x="73" y="43"/>
                      <a:pt x="75" y="43"/>
                      <a:pt x="76" y="43"/>
                    </a:cubicBezTo>
                    <a:cubicBezTo>
                      <a:pt x="75" y="45"/>
                      <a:pt x="74" y="48"/>
                      <a:pt x="73" y="50"/>
                    </a:cubicBezTo>
                    <a:cubicBezTo>
                      <a:pt x="72" y="51"/>
                      <a:pt x="70" y="51"/>
                      <a:pt x="68" y="51"/>
                    </a:cubicBezTo>
                    <a:moveTo>
                      <a:pt x="78" y="50"/>
                    </a:moveTo>
                    <a:cubicBezTo>
                      <a:pt x="79" y="47"/>
                      <a:pt x="80" y="45"/>
                      <a:pt x="81" y="43"/>
                    </a:cubicBezTo>
                    <a:cubicBezTo>
                      <a:pt x="81" y="43"/>
                      <a:pt x="82" y="43"/>
                      <a:pt x="83" y="43"/>
                    </a:cubicBezTo>
                    <a:cubicBezTo>
                      <a:pt x="83" y="43"/>
                      <a:pt x="84" y="43"/>
                      <a:pt x="84" y="44"/>
                    </a:cubicBezTo>
                    <a:cubicBezTo>
                      <a:pt x="85" y="44"/>
                      <a:pt x="85" y="44"/>
                      <a:pt x="85" y="45"/>
                    </a:cubicBezTo>
                    <a:cubicBezTo>
                      <a:pt x="85" y="45"/>
                      <a:pt x="85" y="45"/>
                      <a:pt x="85" y="45"/>
                    </a:cubicBezTo>
                    <a:cubicBezTo>
                      <a:pt x="85" y="46"/>
                      <a:pt x="85" y="46"/>
                      <a:pt x="85" y="46"/>
                    </a:cubicBezTo>
                    <a:cubicBezTo>
                      <a:pt x="84" y="46"/>
                      <a:pt x="84" y="46"/>
                      <a:pt x="84" y="46"/>
                    </a:cubicBezTo>
                    <a:cubicBezTo>
                      <a:pt x="84" y="47"/>
                      <a:pt x="84" y="47"/>
                      <a:pt x="84" y="47"/>
                    </a:cubicBezTo>
                    <a:cubicBezTo>
                      <a:pt x="84" y="47"/>
                      <a:pt x="84" y="47"/>
                      <a:pt x="84" y="47"/>
                    </a:cubicBezTo>
                    <a:cubicBezTo>
                      <a:pt x="83" y="48"/>
                      <a:pt x="83" y="49"/>
                      <a:pt x="82" y="49"/>
                    </a:cubicBezTo>
                    <a:cubicBezTo>
                      <a:pt x="82" y="49"/>
                      <a:pt x="82" y="49"/>
                      <a:pt x="81" y="49"/>
                    </a:cubicBezTo>
                    <a:cubicBezTo>
                      <a:pt x="80" y="49"/>
                      <a:pt x="79" y="49"/>
                      <a:pt x="78" y="50"/>
                    </a:cubicBezTo>
                    <a:moveTo>
                      <a:pt x="104" y="45"/>
                    </a:moveTo>
                    <a:cubicBezTo>
                      <a:pt x="105" y="44"/>
                      <a:pt x="105" y="42"/>
                      <a:pt x="105" y="41"/>
                    </a:cubicBezTo>
                    <a:cubicBezTo>
                      <a:pt x="107" y="40"/>
                      <a:pt x="109" y="39"/>
                      <a:pt x="110" y="37"/>
                    </a:cubicBezTo>
                    <a:cubicBezTo>
                      <a:pt x="111" y="38"/>
                      <a:pt x="111" y="39"/>
                      <a:pt x="111" y="40"/>
                    </a:cubicBezTo>
                    <a:cubicBezTo>
                      <a:pt x="109" y="42"/>
                      <a:pt x="107" y="44"/>
                      <a:pt x="104" y="45"/>
                    </a:cubicBezTo>
                    <a:moveTo>
                      <a:pt x="47" y="35"/>
                    </a:moveTo>
                    <a:cubicBezTo>
                      <a:pt x="48" y="35"/>
                      <a:pt x="48" y="35"/>
                      <a:pt x="48" y="35"/>
                    </a:cubicBezTo>
                    <a:cubicBezTo>
                      <a:pt x="49" y="35"/>
                      <a:pt x="50" y="35"/>
                      <a:pt x="50" y="34"/>
                    </a:cubicBezTo>
                    <a:cubicBezTo>
                      <a:pt x="50" y="33"/>
                      <a:pt x="50" y="32"/>
                      <a:pt x="50" y="32"/>
                    </a:cubicBezTo>
                    <a:cubicBezTo>
                      <a:pt x="50" y="30"/>
                      <a:pt x="50" y="29"/>
                      <a:pt x="49" y="28"/>
                    </a:cubicBezTo>
                    <a:cubicBezTo>
                      <a:pt x="46" y="21"/>
                      <a:pt x="41" y="14"/>
                      <a:pt x="39" y="8"/>
                    </a:cubicBezTo>
                    <a:cubicBezTo>
                      <a:pt x="39" y="8"/>
                      <a:pt x="39" y="8"/>
                      <a:pt x="39" y="8"/>
                    </a:cubicBezTo>
                    <a:cubicBezTo>
                      <a:pt x="39" y="7"/>
                      <a:pt x="39" y="7"/>
                      <a:pt x="40" y="7"/>
                    </a:cubicBezTo>
                    <a:cubicBezTo>
                      <a:pt x="50" y="7"/>
                      <a:pt x="56" y="5"/>
                      <a:pt x="65" y="5"/>
                    </a:cubicBezTo>
                    <a:cubicBezTo>
                      <a:pt x="65" y="5"/>
                      <a:pt x="65" y="5"/>
                      <a:pt x="65" y="5"/>
                    </a:cubicBezTo>
                    <a:cubicBezTo>
                      <a:pt x="65" y="5"/>
                      <a:pt x="65" y="5"/>
                      <a:pt x="65" y="5"/>
                    </a:cubicBezTo>
                    <a:cubicBezTo>
                      <a:pt x="65" y="5"/>
                      <a:pt x="65" y="5"/>
                      <a:pt x="65" y="5"/>
                    </a:cubicBezTo>
                    <a:cubicBezTo>
                      <a:pt x="65" y="6"/>
                      <a:pt x="65" y="6"/>
                      <a:pt x="65" y="6"/>
                    </a:cubicBezTo>
                    <a:cubicBezTo>
                      <a:pt x="65" y="6"/>
                      <a:pt x="65" y="6"/>
                      <a:pt x="65" y="6"/>
                    </a:cubicBezTo>
                    <a:cubicBezTo>
                      <a:pt x="64" y="8"/>
                      <a:pt x="62" y="11"/>
                      <a:pt x="61" y="14"/>
                    </a:cubicBezTo>
                    <a:cubicBezTo>
                      <a:pt x="61" y="16"/>
                      <a:pt x="60" y="19"/>
                      <a:pt x="60" y="21"/>
                    </a:cubicBezTo>
                    <a:cubicBezTo>
                      <a:pt x="60" y="24"/>
                      <a:pt x="61" y="27"/>
                      <a:pt x="63" y="30"/>
                    </a:cubicBezTo>
                    <a:cubicBezTo>
                      <a:pt x="63" y="31"/>
                      <a:pt x="64" y="32"/>
                      <a:pt x="65" y="32"/>
                    </a:cubicBezTo>
                    <a:cubicBezTo>
                      <a:pt x="65" y="32"/>
                      <a:pt x="65" y="32"/>
                      <a:pt x="65" y="32"/>
                    </a:cubicBezTo>
                    <a:cubicBezTo>
                      <a:pt x="66" y="31"/>
                      <a:pt x="67" y="31"/>
                      <a:pt x="67" y="30"/>
                    </a:cubicBezTo>
                    <a:cubicBezTo>
                      <a:pt x="69" y="26"/>
                      <a:pt x="69" y="23"/>
                      <a:pt x="70" y="19"/>
                    </a:cubicBezTo>
                    <a:cubicBezTo>
                      <a:pt x="71" y="16"/>
                      <a:pt x="72" y="13"/>
                      <a:pt x="74" y="10"/>
                    </a:cubicBezTo>
                    <a:cubicBezTo>
                      <a:pt x="75" y="9"/>
                      <a:pt x="76" y="9"/>
                      <a:pt x="78" y="8"/>
                    </a:cubicBezTo>
                    <a:cubicBezTo>
                      <a:pt x="79" y="9"/>
                      <a:pt x="79" y="9"/>
                      <a:pt x="80" y="10"/>
                    </a:cubicBezTo>
                    <a:cubicBezTo>
                      <a:pt x="85" y="10"/>
                      <a:pt x="90" y="11"/>
                      <a:pt x="94" y="13"/>
                    </a:cubicBezTo>
                    <a:cubicBezTo>
                      <a:pt x="86" y="19"/>
                      <a:pt x="80" y="29"/>
                      <a:pt x="79" y="38"/>
                    </a:cubicBezTo>
                    <a:cubicBezTo>
                      <a:pt x="78" y="38"/>
                      <a:pt x="78" y="38"/>
                      <a:pt x="78" y="38"/>
                    </a:cubicBezTo>
                    <a:cubicBezTo>
                      <a:pt x="75" y="39"/>
                      <a:pt x="65" y="40"/>
                      <a:pt x="56" y="41"/>
                    </a:cubicBezTo>
                    <a:cubicBezTo>
                      <a:pt x="52" y="41"/>
                      <a:pt x="47" y="42"/>
                      <a:pt x="44" y="42"/>
                    </a:cubicBezTo>
                    <a:cubicBezTo>
                      <a:pt x="42" y="43"/>
                      <a:pt x="40" y="43"/>
                      <a:pt x="39" y="43"/>
                    </a:cubicBezTo>
                    <a:cubicBezTo>
                      <a:pt x="39" y="42"/>
                      <a:pt x="39" y="41"/>
                      <a:pt x="39" y="40"/>
                    </a:cubicBezTo>
                    <a:cubicBezTo>
                      <a:pt x="37" y="35"/>
                      <a:pt x="35" y="31"/>
                      <a:pt x="31" y="27"/>
                    </a:cubicBezTo>
                    <a:cubicBezTo>
                      <a:pt x="29" y="24"/>
                      <a:pt x="25" y="22"/>
                      <a:pt x="21" y="20"/>
                    </a:cubicBezTo>
                    <a:cubicBezTo>
                      <a:pt x="24" y="17"/>
                      <a:pt x="27" y="16"/>
                      <a:pt x="31" y="15"/>
                    </a:cubicBezTo>
                    <a:cubicBezTo>
                      <a:pt x="33" y="18"/>
                      <a:pt x="36" y="24"/>
                      <a:pt x="41" y="32"/>
                    </a:cubicBezTo>
                    <a:cubicBezTo>
                      <a:pt x="42" y="33"/>
                      <a:pt x="43" y="34"/>
                      <a:pt x="44" y="34"/>
                    </a:cubicBezTo>
                    <a:cubicBezTo>
                      <a:pt x="45" y="35"/>
                      <a:pt x="46" y="35"/>
                      <a:pt x="47" y="35"/>
                    </a:cubicBezTo>
                    <a:moveTo>
                      <a:pt x="65" y="0"/>
                    </a:moveTo>
                    <a:cubicBezTo>
                      <a:pt x="65" y="0"/>
                      <a:pt x="65" y="0"/>
                      <a:pt x="65" y="0"/>
                    </a:cubicBezTo>
                    <a:cubicBezTo>
                      <a:pt x="65" y="0"/>
                      <a:pt x="65" y="0"/>
                      <a:pt x="65" y="0"/>
                    </a:cubicBezTo>
                    <a:cubicBezTo>
                      <a:pt x="65" y="0"/>
                      <a:pt x="65" y="0"/>
                      <a:pt x="65" y="0"/>
                    </a:cubicBezTo>
                    <a:cubicBezTo>
                      <a:pt x="55" y="0"/>
                      <a:pt x="49" y="1"/>
                      <a:pt x="40" y="1"/>
                    </a:cubicBezTo>
                    <a:cubicBezTo>
                      <a:pt x="36" y="1"/>
                      <a:pt x="33" y="4"/>
                      <a:pt x="33" y="8"/>
                    </a:cubicBezTo>
                    <a:cubicBezTo>
                      <a:pt x="33" y="9"/>
                      <a:pt x="33" y="9"/>
                      <a:pt x="34" y="10"/>
                    </a:cubicBezTo>
                    <a:cubicBezTo>
                      <a:pt x="34" y="11"/>
                      <a:pt x="34" y="11"/>
                      <a:pt x="34" y="11"/>
                    </a:cubicBezTo>
                    <a:cubicBezTo>
                      <a:pt x="34" y="10"/>
                      <a:pt x="33" y="10"/>
                      <a:pt x="32" y="10"/>
                    </a:cubicBezTo>
                    <a:cubicBezTo>
                      <a:pt x="32" y="10"/>
                      <a:pt x="32" y="10"/>
                      <a:pt x="31" y="10"/>
                    </a:cubicBezTo>
                    <a:cubicBezTo>
                      <a:pt x="31" y="10"/>
                      <a:pt x="31" y="10"/>
                      <a:pt x="31" y="10"/>
                    </a:cubicBezTo>
                    <a:cubicBezTo>
                      <a:pt x="25" y="10"/>
                      <a:pt x="19" y="14"/>
                      <a:pt x="15" y="19"/>
                    </a:cubicBezTo>
                    <a:cubicBezTo>
                      <a:pt x="15" y="20"/>
                      <a:pt x="15" y="21"/>
                      <a:pt x="16" y="22"/>
                    </a:cubicBezTo>
                    <a:cubicBezTo>
                      <a:pt x="16" y="23"/>
                      <a:pt x="16" y="23"/>
                      <a:pt x="17" y="24"/>
                    </a:cubicBezTo>
                    <a:cubicBezTo>
                      <a:pt x="21" y="26"/>
                      <a:pt x="25" y="28"/>
                      <a:pt x="28" y="31"/>
                    </a:cubicBezTo>
                    <a:cubicBezTo>
                      <a:pt x="30" y="34"/>
                      <a:pt x="32" y="37"/>
                      <a:pt x="34" y="42"/>
                    </a:cubicBezTo>
                    <a:cubicBezTo>
                      <a:pt x="34" y="42"/>
                      <a:pt x="34" y="43"/>
                      <a:pt x="34" y="44"/>
                    </a:cubicBezTo>
                    <a:cubicBezTo>
                      <a:pt x="33" y="45"/>
                      <a:pt x="33" y="46"/>
                      <a:pt x="32" y="46"/>
                    </a:cubicBezTo>
                    <a:cubicBezTo>
                      <a:pt x="31" y="48"/>
                      <a:pt x="30" y="49"/>
                      <a:pt x="30" y="51"/>
                    </a:cubicBezTo>
                    <a:cubicBezTo>
                      <a:pt x="30" y="52"/>
                      <a:pt x="30" y="52"/>
                      <a:pt x="30" y="53"/>
                    </a:cubicBezTo>
                    <a:cubicBezTo>
                      <a:pt x="30" y="54"/>
                      <a:pt x="31" y="56"/>
                      <a:pt x="32" y="57"/>
                    </a:cubicBezTo>
                    <a:cubicBezTo>
                      <a:pt x="31" y="58"/>
                      <a:pt x="31" y="59"/>
                      <a:pt x="31" y="59"/>
                    </a:cubicBezTo>
                    <a:cubicBezTo>
                      <a:pt x="31" y="61"/>
                      <a:pt x="31" y="62"/>
                      <a:pt x="32" y="63"/>
                    </a:cubicBezTo>
                    <a:cubicBezTo>
                      <a:pt x="32" y="63"/>
                      <a:pt x="33" y="64"/>
                      <a:pt x="34" y="65"/>
                    </a:cubicBezTo>
                    <a:cubicBezTo>
                      <a:pt x="32" y="70"/>
                      <a:pt x="29" y="73"/>
                      <a:pt x="25" y="77"/>
                    </a:cubicBezTo>
                    <a:cubicBezTo>
                      <a:pt x="21" y="80"/>
                      <a:pt x="16" y="84"/>
                      <a:pt x="12" y="89"/>
                    </a:cubicBezTo>
                    <a:cubicBezTo>
                      <a:pt x="4" y="101"/>
                      <a:pt x="0" y="116"/>
                      <a:pt x="0" y="130"/>
                    </a:cubicBezTo>
                    <a:cubicBezTo>
                      <a:pt x="0" y="131"/>
                      <a:pt x="0" y="132"/>
                      <a:pt x="0" y="133"/>
                    </a:cubicBezTo>
                    <a:cubicBezTo>
                      <a:pt x="0" y="141"/>
                      <a:pt x="2" y="147"/>
                      <a:pt x="4" y="153"/>
                    </a:cubicBezTo>
                    <a:cubicBezTo>
                      <a:pt x="6" y="159"/>
                      <a:pt x="8" y="164"/>
                      <a:pt x="11" y="171"/>
                    </a:cubicBezTo>
                    <a:cubicBezTo>
                      <a:pt x="11" y="171"/>
                      <a:pt x="11" y="172"/>
                      <a:pt x="11" y="173"/>
                    </a:cubicBezTo>
                    <a:cubicBezTo>
                      <a:pt x="11" y="174"/>
                      <a:pt x="11" y="176"/>
                      <a:pt x="11" y="177"/>
                    </a:cubicBezTo>
                    <a:cubicBezTo>
                      <a:pt x="11" y="178"/>
                      <a:pt x="11" y="178"/>
                      <a:pt x="11" y="179"/>
                    </a:cubicBezTo>
                    <a:cubicBezTo>
                      <a:pt x="11" y="179"/>
                      <a:pt x="12" y="180"/>
                      <a:pt x="12" y="180"/>
                    </a:cubicBezTo>
                    <a:cubicBezTo>
                      <a:pt x="12" y="180"/>
                      <a:pt x="12" y="181"/>
                      <a:pt x="13" y="182"/>
                    </a:cubicBezTo>
                    <a:cubicBezTo>
                      <a:pt x="14" y="183"/>
                      <a:pt x="15" y="183"/>
                      <a:pt x="16" y="183"/>
                    </a:cubicBezTo>
                    <a:cubicBezTo>
                      <a:pt x="17" y="183"/>
                      <a:pt x="17" y="183"/>
                      <a:pt x="17" y="183"/>
                    </a:cubicBezTo>
                    <a:cubicBezTo>
                      <a:pt x="18" y="183"/>
                      <a:pt x="20" y="182"/>
                      <a:pt x="21" y="182"/>
                    </a:cubicBezTo>
                    <a:cubicBezTo>
                      <a:pt x="22" y="181"/>
                      <a:pt x="23" y="180"/>
                      <a:pt x="24" y="180"/>
                    </a:cubicBezTo>
                    <a:cubicBezTo>
                      <a:pt x="27" y="178"/>
                      <a:pt x="31" y="177"/>
                      <a:pt x="35" y="177"/>
                    </a:cubicBezTo>
                    <a:cubicBezTo>
                      <a:pt x="35" y="177"/>
                      <a:pt x="35" y="177"/>
                      <a:pt x="35" y="177"/>
                    </a:cubicBezTo>
                    <a:cubicBezTo>
                      <a:pt x="39" y="177"/>
                      <a:pt x="42" y="178"/>
                      <a:pt x="46" y="178"/>
                    </a:cubicBezTo>
                    <a:cubicBezTo>
                      <a:pt x="51" y="178"/>
                      <a:pt x="56" y="179"/>
                      <a:pt x="61" y="179"/>
                    </a:cubicBezTo>
                    <a:cubicBezTo>
                      <a:pt x="64" y="179"/>
                      <a:pt x="67" y="179"/>
                      <a:pt x="71" y="178"/>
                    </a:cubicBezTo>
                    <a:cubicBezTo>
                      <a:pt x="79" y="178"/>
                      <a:pt x="87" y="177"/>
                      <a:pt x="95" y="176"/>
                    </a:cubicBezTo>
                    <a:cubicBezTo>
                      <a:pt x="100" y="175"/>
                      <a:pt x="103" y="175"/>
                      <a:pt x="106" y="174"/>
                    </a:cubicBezTo>
                    <a:cubicBezTo>
                      <a:pt x="109" y="173"/>
                      <a:pt x="112" y="173"/>
                      <a:pt x="116" y="172"/>
                    </a:cubicBezTo>
                    <a:cubicBezTo>
                      <a:pt x="116" y="172"/>
                      <a:pt x="116" y="173"/>
                      <a:pt x="117" y="173"/>
                    </a:cubicBezTo>
                    <a:cubicBezTo>
                      <a:pt x="118" y="173"/>
                      <a:pt x="119" y="174"/>
                      <a:pt x="121" y="174"/>
                    </a:cubicBezTo>
                    <a:cubicBezTo>
                      <a:pt x="122" y="175"/>
                      <a:pt x="124" y="175"/>
                      <a:pt x="126" y="175"/>
                    </a:cubicBezTo>
                    <a:cubicBezTo>
                      <a:pt x="127" y="175"/>
                      <a:pt x="128" y="175"/>
                      <a:pt x="129" y="175"/>
                    </a:cubicBezTo>
                    <a:cubicBezTo>
                      <a:pt x="130" y="175"/>
                      <a:pt x="131" y="174"/>
                      <a:pt x="131" y="173"/>
                    </a:cubicBezTo>
                    <a:cubicBezTo>
                      <a:pt x="133" y="172"/>
                      <a:pt x="133" y="170"/>
                      <a:pt x="133" y="169"/>
                    </a:cubicBezTo>
                    <a:cubicBezTo>
                      <a:pt x="133" y="167"/>
                      <a:pt x="132" y="164"/>
                      <a:pt x="131" y="162"/>
                    </a:cubicBezTo>
                    <a:cubicBezTo>
                      <a:pt x="131" y="161"/>
                      <a:pt x="131" y="160"/>
                      <a:pt x="131" y="159"/>
                    </a:cubicBezTo>
                    <a:cubicBezTo>
                      <a:pt x="130" y="158"/>
                      <a:pt x="130" y="157"/>
                      <a:pt x="130" y="157"/>
                    </a:cubicBezTo>
                    <a:cubicBezTo>
                      <a:pt x="130" y="157"/>
                      <a:pt x="130" y="157"/>
                      <a:pt x="130" y="157"/>
                    </a:cubicBezTo>
                    <a:cubicBezTo>
                      <a:pt x="130" y="157"/>
                      <a:pt x="130" y="157"/>
                      <a:pt x="130" y="157"/>
                    </a:cubicBezTo>
                    <a:cubicBezTo>
                      <a:pt x="130" y="153"/>
                      <a:pt x="131" y="151"/>
                      <a:pt x="132" y="148"/>
                    </a:cubicBezTo>
                    <a:cubicBezTo>
                      <a:pt x="133" y="145"/>
                      <a:pt x="134" y="142"/>
                      <a:pt x="135" y="138"/>
                    </a:cubicBezTo>
                    <a:cubicBezTo>
                      <a:pt x="136" y="135"/>
                      <a:pt x="136" y="131"/>
                      <a:pt x="136" y="128"/>
                    </a:cubicBezTo>
                    <a:cubicBezTo>
                      <a:pt x="136" y="116"/>
                      <a:pt x="133" y="105"/>
                      <a:pt x="126" y="95"/>
                    </a:cubicBezTo>
                    <a:cubicBezTo>
                      <a:pt x="120" y="86"/>
                      <a:pt x="110" y="79"/>
                      <a:pt x="101" y="73"/>
                    </a:cubicBezTo>
                    <a:cubicBezTo>
                      <a:pt x="96" y="69"/>
                      <a:pt x="92" y="67"/>
                      <a:pt x="89" y="64"/>
                    </a:cubicBezTo>
                    <a:cubicBezTo>
                      <a:pt x="88" y="63"/>
                      <a:pt x="86" y="62"/>
                      <a:pt x="86" y="61"/>
                    </a:cubicBezTo>
                    <a:cubicBezTo>
                      <a:pt x="85" y="60"/>
                      <a:pt x="85" y="60"/>
                      <a:pt x="85" y="60"/>
                    </a:cubicBezTo>
                    <a:cubicBezTo>
                      <a:pt x="85" y="60"/>
                      <a:pt x="85" y="60"/>
                      <a:pt x="85" y="60"/>
                    </a:cubicBezTo>
                    <a:cubicBezTo>
                      <a:pt x="91" y="63"/>
                      <a:pt x="98" y="65"/>
                      <a:pt x="106" y="67"/>
                    </a:cubicBezTo>
                    <a:cubicBezTo>
                      <a:pt x="106" y="67"/>
                      <a:pt x="106" y="67"/>
                      <a:pt x="106" y="67"/>
                    </a:cubicBezTo>
                    <a:cubicBezTo>
                      <a:pt x="112" y="68"/>
                      <a:pt x="119" y="69"/>
                      <a:pt x="124" y="69"/>
                    </a:cubicBezTo>
                    <a:cubicBezTo>
                      <a:pt x="128" y="69"/>
                      <a:pt x="131" y="69"/>
                      <a:pt x="133" y="68"/>
                    </a:cubicBezTo>
                    <a:cubicBezTo>
                      <a:pt x="134" y="68"/>
                      <a:pt x="135" y="67"/>
                      <a:pt x="135" y="66"/>
                    </a:cubicBezTo>
                    <a:cubicBezTo>
                      <a:pt x="135" y="65"/>
                      <a:pt x="135" y="65"/>
                      <a:pt x="135" y="64"/>
                    </a:cubicBezTo>
                    <a:cubicBezTo>
                      <a:pt x="135" y="62"/>
                      <a:pt x="135" y="59"/>
                      <a:pt x="136" y="57"/>
                    </a:cubicBezTo>
                    <a:cubicBezTo>
                      <a:pt x="137" y="56"/>
                      <a:pt x="137" y="56"/>
                      <a:pt x="136" y="55"/>
                    </a:cubicBezTo>
                    <a:cubicBezTo>
                      <a:pt x="136" y="54"/>
                      <a:pt x="135" y="54"/>
                      <a:pt x="134" y="54"/>
                    </a:cubicBezTo>
                    <a:cubicBezTo>
                      <a:pt x="134" y="54"/>
                      <a:pt x="134" y="54"/>
                      <a:pt x="134" y="54"/>
                    </a:cubicBezTo>
                    <a:cubicBezTo>
                      <a:pt x="133" y="54"/>
                      <a:pt x="131" y="54"/>
                      <a:pt x="130" y="54"/>
                    </a:cubicBezTo>
                    <a:cubicBezTo>
                      <a:pt x="121" y="54"/>
                      <a:pt x="112" y="53"/>
                      <a:pt x="103" y="51"/>
                    </a:cubicBezTo>
                    <a:cubicBezTo>
                      <a:pt x="104" y="50"/>
                      <a:pt x="104" y="50"/>
                      <a:pt x="104" y="50"/>
                    </a:cubicBezTo>
                    <a:cubicBezTo>
                      <a:pt x="108" y="48"/>
                      <a:pt x="111" y="46"/>
                      <a:pt x="115" y="43"/>
                    </a:cubicBezTo>
                    <a:cubicBezTo>
                      <a:pt x="115" y="43"/>
                      <a:pt x="115" y="43"/>
                      <a:pt x="115" y="43"/>
                    </a:cubicBezTo>
                    <a:cubicBezTo>
                      <a:pt x="115" y="42"/>
                      <a:pt x="115" y="42"/>
                      <a:pt x="115" y="42"/>
                    </a:cubicBezTo>
                    <a:cubicBezTo>
                      <a:pt x="116" y="42"/>
                      <a:pt x="116" y="42"/>
                      <a:pt x="116" y="41"/>
                    </a:cubicBezTo>
                    <a:cubicBezTo>
                      <a:pt x="116" y="40"/>
                      <a:pt x="116" y="40"/>
                      <a:pt x="116" y="40"/>
                    </a:cubicBezTo>
                    <a:cubicBezTo>
                      <a:pt x="116" y="40"/>
                      <a:pt x="116" y="40"/>
                      <a:pt x="116" y="40"/>
                    </a:cubicBezTo>
                    <a:cubicBezTo>
                      <a:pt x="115" y="37"/>
                      <a:pt x="114" y="35"/>
                      <a:pt x="113" y="33"/>
                    </a:cubicBezTo>
                    <a:cubicBezTo>
                      <a:pt x="113" y="33"/>
                      <a:pt x="112" y="32"/>
                      <a:pt x="112" y="32"/>
                    </a:cubicBezTo>
                    <a:cubicBezTo>
                      <a:pt x="112" y="32"/>
                      <a:pt x="111" y="32"/>
                      <a:pt x="111" y="32"/>
                    </a:cubicBezTo>
                    <a:cubicBezTo>
                      <a:pt x="111" y="32"/>
                      <a:pt x="110" y="32"/>
                      <a:pt x="110" y="32"/>
                    </a:cubicBezTo>
                    <a:cubicBezTo>
                      <a:pt x="103" y="37"/>
                      <a:pt x="96" y="42"/>
                      <a:pt x="88" y="42"/>
                    </a:cubicBezTo>
                    <a:cubicBezTo>
                      <a:pt x="88" y="41"/>
                      <a:pt x="88" y="41"/>
                      <a:pt x="87" y="41"/>
                    </a:cubicBezTo>
                    <a:cubicBezTo>
                      <a:pt x="87" y="40"/>
                      <a:pt x="85" y="39"/>
                      <a:pt x="84" y="39"/>
                    </a:cubicBezTo>
                    <a:cubicBezTo>
                      <a:pt x="85" y="30"/>
                      <a:pt x="92" y="21"/>
                      <a:pt x="100" y="15"/>
                    </a:cubicBezTo>
                    <a:cubicBezTo>
                      <a:pt x="101" y="15"/>
                      <a:pt x="101" y="14"/>
                      <a:pt x="101" y="13"/>
                    </a:cubicBezTo>
                    <a:cubicBezTo>
                      <a:pt x="101" y="12"/>
                      <a:pt x="101" y="11"/>
                      <a:pt x="100" y="11"/>
                    </a:cubicBezTo>
                    <a:cubicBezTo>
                      <a:pt x="95" y="8"/>
                      <a:pt x="90" y="6"/>
                      <a:pt x="84" y="5"/>
                    </a:cubicBezTo>
                    <a:cubicBezTo>
                      <a:pt x="84" y="4"/>
                      <a:pt x="83" y="4"/>
                      <a:pt x="83" y="4"/>
                    </a:cubicBezTo>
                    <a:cubicBezTo>
                      <a:pt x="82" y="4"/>
                      <a:pt x="82" y="4"/>
                      <a:pt x="82" y="4"/>
                    </a:cubicBezTo>
                    <a:cubicBezTo>
                      <a:pt x="82" y="4"/>
                      <a:pt x="82" y="4"/>
                      <a:pt x="82" y="4"/>
                    </a:cubicBezTo>
                    <a:cubicBezTo>
                      <a:pt x="81" y="3"/>
                      <a:pt x="81" y="3"/>
                      <a:pt x="80" y="3"/>
                    </a:cubicBezTo>
                    <a:cubicBezTo>
                      <a:pt x="80" y="3"/>
                      <a:pt x="80" y="3"/>
                      <a:pt x="80" y="3"/>
                    </a:cubicBezTo>
                    <a:cubicBezTo>
                      <a:pt x="80" y="3"/>
                      <a:pt x="79" y="3"/>
                      <a:pt x="79" y="3"/>
                    </a:cubicBezTo>
                    <a:cubicBezTo>
                      <a:pt x="76" y="3"/>
                      <a:pt x="73" y="4"/>
                      <a:pt x="70" y="6"/>
                    </a:cubicBezTo>
                    <a:cubicBezTo>
                      <a:pt x="71" y="6"/>
                      <a:pt x="71" y="6"/>
                      <a:pt x="71" y="6"/>
                    </a:cubicBezTo>
                    <a:cubicBezTo>
                      <a:pt x="71" y="4"/>
                      <a:pt x="70" y="3"/>
                      <a:pt x="69" y="2"/>
                    </a:cubicBezTo>
                    <a:cubicBezTo>
                      <a:pt x="68" y="1"/>
                      <a:pt x="67" y="0"/>
                      <a:pt x="65"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770"/>
              <p:cNvSpPr>
                <a:spLocks noEditPoints="1"/>
              </p:cNvSpPr>
              <p:nvPr/>
            </p:nvSpPr>
            <p:spPr bwMode="auto">
              <a:xfrm>
                <a:off x="4332" y="726"/>
                <a:ext cx="126" cy="189"/>
              </a:xfrm>
              <a:custGeom>
                <a:avLst/>
                <a:gdLst>
                  <a:gd name="T0" fmla="*/ 26 w 53"/>
                  <a:gd name="T1" fmla="*/ 65 h 80"/>
                  <a:gd name="T2" fmla="*/ 24 w 53"/>
                  <a:gd name="T3" fmla="*/ 43 h 80"/>
                  <a:gd name="T4" fmla="*/ 10 w 53"/>
                  <a:gd name="T5" fmla="*/ 34 h 80"/>
                  <a:gd name="T6" fmla="*/ 8 w 53"/>
                  <a:gd name="T7" fmla="*/ 22 h 80"/>
                  <a:gd name="T8" fmla="*/ 20 w 53"/>
                  <a:gd name="T9" fmla="*/ 13 h 80"/>
                  <a:gd name="T10" fmla="*/ 21 w 53"/>
                  <a:gd name="T11" fmla="*/ 5 h 80"/>
                  <a:gd name="T12" fmla="*/ 25 w 53"/>
                  <a:gd name="T13" fmla="*/ 9 h 80"/>
                  <a:gd name="T14" fmla="*/ 28 w 53"/>
                  <a:gd name="T15" fmla="*/ 11 h 80"/>
                  <a:gd name="T16" fmla="*/ 28 w 53"/>
                  <a:gd name="T17" fmla="*/ 11 h 80"/>
                  <a:gd name="T18" fmla="*/ 31 w 53"/>
                  <a:gd name="T19" fmla="*/ 12 h 80"/>
                  <a:gd name="T20" fmla="*/ 45 w 53"/>
                  <a:gd name="T21" fmla="*/ 17 h 80"/>
                  <a:gd name="T22" fmla="*/ 41 w 53"/>
                  <a:gd name="T23" fmla="*/ 23 h 80"/>
                  <a:gd name="T24" fmla="*/ 35 w 53"/>
                  <a:gd name="T25" fmla="*/ 19 h 80"/>
                  <a:gd name="T26" fmla="*/ 29 w 53"/>
                  <a:gd name="T27" fmla="*/ 16 h 80"/>
                  <a:gd name="T28" fmla="*/ 27 w 53"/>
                  <a:gd name="T29" fmla="*/ 17 h 80"/>
                  <a:gd name="T30" fmla="*/ 27 w 53"/>
                  <a:gd name="T31" fmla="*/ 37 h 80"/>
                  <a:gd name="T32" fmla="*/ 30 w 53"/>
                  <a:gd name="T33" fmla="*/ 39 h 80"/>
                  <a:gd name="T34" fmla="*/ 48 w 53"/>
                  <a:gd name="T35" fmla="*/ 52 h 80"/>
                  <a:gd name="T36" fmla="*/ 46 w 53"/>
                  <a:gd name="T37" fmla="*/ 63 h 80"/>
                  <a:gd name="T38" fmla="*/ 33 w 53"/>
                  <a:gd name="T39" fmla="*/ 69 h 80"/>
                  <a:gd name="T40" fmla="*/ 31 w 53"/>
                  <a:gd name="T41" fmla="*/ 75 h 80"/>
                  <a:gd name="T42" fmla="*/ 28 w 53"/>
                  <a:gd name="T43" fmla="*/ 71 h 80"/>
                  <a:gd name="T44" fmla="*/ 23 w 53"/>
                  <a:gd name="T45" fmla="*/ 69 h 80"/>
                  <a:gd name="T46" fmla="*/ 9 w 53"/>
                  <a:gd name="T47" fmla="*/ 60 h 80"/>
                  <a:gd name="T48" fmla="*/ 24 w 53"/>
                  <a:gd name="T49" fmla="*/ 66 h 80"/>
                  <a:gd name="T50" fmla="*/ 27 w 53"/>
                  <a:gd name="T51" fmla="*/ 0 h 80"/>
                  <a:gd name="T52" fmla="*/ 17 w 53"/>
                  <a:gd name="T53" fmla="*/ 3 h 80"/>
                  <a:gd name="T54" fmla="*/ 7 w 53"/>
                  <a:gd name="T55" fmla="*/ 16 h 80"/>
                  <a:gd name="T56" fmla="*/ 2 w 53"/>
                  <a:gd name="T57" fmla="*/ 27 h 80"/>
                  <a:gd name="T58" fmla="*/ 20 w 53"/>
                  <a:gd name="T59" fmla="*/ 45 h 80"/>
                  <a:gd name="T60" fmla="*/ 9 w 53"/>
                  <a:gd name="T61" fmla="*/ 56 h 80"/>
                  <a:gd name="T62" fmla="*/ 7 w 53"/>
                  <a:gd name="T63" fmla="*/ 55 h 80"/>
                  <a:gd name="T64" fmla="*/ 0 w 53"/>
                  <a:gd name="T65" fmla="*/ 65 h 80"/>
                  <a:gd name="T66" fmla="*/ 1 w 53"/>
                  <a:gd name="T67" fmla="*/ 68 h 80"/>
                  <a:gd name="T68" fmla="*/ 22 w 53"/>
                  <a:gd name="T69" fmla="*/ 73 h 80"/>
                  <a:gd name="T70" fmla="*/ 25 w 53"/>
                  <a:gd name="T71" fmla="*/ 78 h 80"/>
                  <a:gd name="T72" fmla="*/ 27 w 53"/>
                  <a:gd name="T73" fmla="*/ 80 h 80"/>
                  <a:gd name="T74" fmla="*/ 36 w 53"/>
                  <a:gd name="T75" fmla="*/ 77 h 80"/>
                  <a:gd name="T76" fmla="*/ 36 w 53"/>
                  <a:gd name="T77" fmla="*/ 73 h 80"/>
                  <a:gd name="T78" fmla="*/ 53 w 53"/>
                  <a:gd name="T79" fmla="*/ 55 h 80"/>
                  <a:gd name="T80" fmla="*/ 45 w 53"/>
                  <a:gd name="T81" fmla="*/ 42 h 80"/>
                  <a:gd name="T82" fmla="*/ 31 w 53"/>
                  <a:gd name="T83" fmla="*/ 22 h 80"/>
                  <a:gd name="T84" fmla="*/ 41 w 53"/>
                  <a:gd name="T85" fmla="*/ 27 h 80"/>
                  <a:gd name="T86" fmla="*/ 41 w 53"/>
                  <a:gd name="T87" fmla="*/ 27 h 80"/>
                  <a:gd name="T88" fmla="*/ 44 w 53"/>
                  <a:gd name="T89" fmla="*/ 25 h 80"/>
                  <a:gd name="T90" fmla="*/ 49 w 53"/>
                  <a:gd name="T91" fmla="*/ 19 h 80"/>
                  <a:gd name="T92" fmla="*/ 48 w 53"/>
                  <a:gd name="T93" fmla="*/ 14 h 80"/>
                  <a:gd name="T94" fmla="*/ 32 w 53"/>
                  <a:gd name="T95" fmla="*/ 8 h 80"/>
                  <a:gd name="T96" fmla="*/ 29 w 53"/>
                  <a:gd name="T97" fmla="*/ 2 h 80"/>
                  <a:gd name="T98" fmla="*/ 27 w 53"/>
                  <a:gd name="T9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3" h="80">
                    <a:moveTo>
                      <a:pt x="24" y="66"/>
                    </a:moveTo>
                    <a:cubicBezTo>
                      <a:pt x="25" y="66"/>
                      <a:pt x="25" y="66"/>
                      <a:pt x="26" y="65"/>
                    </a:cubicBezTo>
                    <a:cubicBezTo>
                      <a:pt x="26" y="65"/>
                      <a:pt x="27" y="64"/>
                      <a:pt x="27" y="63"/>
                    </a:cubicBezTo>
                    <a:cubicBezTo>
                      <a:pt x="26" y="57"/>
                      <a:pt x="25" y="50"/>
                      <a:pt x="24" y="43"/>
                    </a:cubicBezTo>
                    <a:cubicBezTo>
                      <a:pt x="24" y="42"/>
                      <a:pt x="23" y="41"/>
                      <a:pt x="22" y="41"/>
                    </a:cubicBezTo>
                    <a:cubicBezTo>
                      <a:pt x="16" y="39"/>
                      <a:pt x="12" y="37"/>
                      <a:pt x="10" y="34"/>
                    </a:cubicBezTo>
                    <a:cubicBezTo>
                      <a:pt x="7" y="32"/>
                      <a:pt x="7" y="29"/>
                      <a:pt x="7" y="27"/>
                    </a:cubicBezTo>
                    <a:cubicBezTo>
                      <a:pt x="7" y="25"/>
                      <a:pt x="7" y="24"/>
                      <a:pt x="8" y="22"/>
                    </a:cubicBezTo>
                    <a:cubicBezTo>
                      <a:pt x="8" y="21"/>
                      <a:pt x="9" y="20"/>
                      <a:pt x="10" y="19"/>
                    </a:cubicBezTo>
                    <a:cubicBezTo>
                      <a:pt x="12" y="16"/>
                      <a:pt x="16" y="15"/>
                      <a:pt x="20" y="13"/>
                    </a:cubicBezTo>
                    <a:cubicBezTo>
                      <a:pt x="21" y="13"/>
                      <a:pt x="22" y="12"/>
                      <a:pt x="22" y="11"/>
                    </a:cubicBezTo>
                    <a:cubicBezTo>
                      <a:pt x="22" y="9"/>
                      <a:pt x="21" y="7"/>
                      <a:pt x="21" y="5"/>
                    </a:cubicBezTo>
                    <a:cubicBezTo>
                      <a:pt x="23" y="4"/>
                      <a:pt x="24" y="4"/>
                      <a:pt x="25" y="4"/>
                    </a:cubicBezTo>
                    <a:cubicBezTo>
                      <a:pt x="25" y="6"/>
                      <a:pt x="25" y="8"/>
                      <a:pt x="25" y="9"/>
                    </a:cubicBezTo>
                    <a:cubicBezTo>
                      <a:pt x="25" y="10"/>
                      <a:pt x="26" y="11"/>
                      <a:pt x="26" y="11"/>
                    </a:cubicBezTo>
                    <a:cubicBezTo>
                      <a:pt x="27" y="11"/>
                      <a:pt x="27" y="11"/>
                      <a:pt x="28" y="11"/>
                    </a:cubicBezTo>
                    <a:cubicBezTo>
                      <a:pt x="28" y="11"/>
                      <a:pt x="28" y="11"/>
                      <a:pt x="28" y="11"/>
                    </a:cubicBezTo>
                    <a:cubicBezTo>
                      <a:pt x="28" y="11"/>
                      <a:pt x="28" y="11"/>
                      <a:pt x="28" y="11"/>
                    </a:cubicBezTo>
                    <a:cubicBezTo>
                      <a:pt x="28" y="11"/>
                      <a:pt x="28" y="11"/>
                      <a:pt x="28" y="11"/>
                    </a:cubicBezTo>
                    <a:cubicBezTo>
                      <a:pt x="28" y="11"/>
                      <a:pt x="30" y="12"/>
                      <a:pt x="31" y="12"/>
                    </a:cubicBezTo>
                    <a:cubicBezTo>
                      <a:pt x="33" y="13"/>
                      <a:pt x="36" y="13"/>
                      <a:pt x="39" y="14"/>
                    </a:cubicBezTo>
                    <a:cubicBezTo>
                      <a:pt x="41" y="15"/>
                      <a:pt x="43" y="16"/>
                      <a:pt x="45" y="17"/>
                    </a:cubicBezTo>
                    <a:cubicBezTo>
                      <a:pt x="44" y="18"/>
                      <a:pt x="44" y="18"/>
                      <a:pt x="44" y="18"/>
                    </a:cubicBezTo>
                    <a:cubicBezTo>
                      <a:pt x="43" y="19"/>
                      <a:pt x="42" y="21"/>
                      <a:pt x="41" y="23"/>
                    </a:cubicBezTo>
                    <a:cubicBezTo>
                      <a:pt x="41" y="23"/>
                      <a:pt x="41" y="23"/>
                      <a:pt x="41" y="23"/>
                    </a:cubicBezTo>
                    <a:cubicBezTo>
                      <a:pt x="39" y="22"/>
                      <a:pt x="37" y="20"/>
                      <a:pt x="35" y="19"/>
                    </a:cubicBezTo>
                    <a:cubicBezTo>
                      <a:pt x="34" y="18"/>
                      <a:pt x="32" y="18"/>
                      <a:pt x="31" y="17"/>
                    </a:cubicBezTo>
                    <a:cubicBezTo>
                      <a:pt x="30" y="17"/>
                      <a:pt x="29" y="16"/>
                      <a:pt x="29" y="16"/>
                    </a:cubicBezTo>
                    <a:cubicBezTo>
                      <a:pt x="28" y="16"/>
                      <a:pt x="28" y="16"/>
                      <a:pt x="28" y="16"/>
                    </a:cubicBezTo>
                    <a:cubicBezTo>
                      <a:pt x="28" y="16"/>
                      <a:pt x="27" y="16"/>
                      <a:pt x="27" y="17"/>
                    </a:cubicBezTo>
                    <a:cubicBezTo>
                      <a:pt x="26" y="17"/>
                      <a:pt x="26" y="18"/>
                      <a:pt x="26" y="18"/>
                    </a:cubicBezTo>
                    <a:cubicBezTo>
                      <a:pt x="26" y="25"/>
                      <a:pt x="27" y="31"/>
                      <a:pt x="27" y="37"/>
                    </a:cubicBezTo>
                    <a:cubicBezTo>
                      <a:pt x="27" y="38"/>
                      <a:pt x="28" y="39"/>
                      <a:pt x="29" y="39"/>
                    </a:cubicBezTo>
                    <a:cubicBezTo>
                      <a:pt x="30" y="39"/>
                      <a:pt x="30" y="39"/>
                      <a:pt x="30" y="39"/>
                    </a:cubicBezTo>
                    <a:cubicBezTo>
                      <a:pt x="34" y="41"/>
                      <a:pt x="38" y="43"/>
                      <a:pt x="42" y="46"/>
                    </a:cubicBezTo>
                    <a:cubicBezTo>
                      <a:pt x="45" y="48"/>
                      <a:pt x="47" y="50"/>
                      <a:pt x="48" y="52"/>
                    </a:cubicBezTo>
                    <a:cubicBezTo>
                      <a:pt x="48" y="53"/>
                      <a:pt x="49" y="54"/>
                      <a:pt x="49" y="55"/>
                    </a:cubicBezTo>
                    <a:cubicBezTo>
                      <a:pt x="49" y="58"/>
                      <a:pt x="48" y="61"/>
                      <a:pt x="46" y="63"/>
                    </a:cubicBezTo>
                    <a:cubicBezTo>
                      <a:pt x="43" y="66"/>
                      <a:pt x="40" y="68"/>
                      <a:pt x="35" y="69"/>
                    </a:cubicBezTo>
                    <a:cubicBezTo>
                      <a:pt x="35" y="69"/>
                      <a:pt x="34" y="69"/>
                      <a:pt x="33" y="69"/>
                    </a:cubicBezTo>
                    <a:cubicBezTo>
                      <a:pt x="32" y="69"/>
                      <a:pt x="31" y="71"/>
                      <a:pt x="31" y="72"/>
                    </a:cubicBezTo>
                    <a:cubicBezTo>
                      <a:pt x="31" y="73"/>
                      <a:pt x="31" y="74"/>
                      <a:pt x="31" y="75"/>
                    </a:cubicBezTo>
                    <a:cubicBezTo>
                      <a:pt x="30" y="75"/>
                      <a:pt x="29" y="76"/>
                      <a:pt x="28" y="76"/>
                    </a:cubicBezTo>
                    <a:cubicBezTo>
                      <a:pt x="28" y="74"/>
                      <a:pt x="28" y="73"/>
                      <a:pt x="28" y="71"/>
                    </a:cubicBezTo>
                    <a:cubicBezTo>
                      <a:pt x="28" y="70"/>
                      <a:pt x="27" y="69"/>
                      <a:pt x="26" y="69"/>
                    </a:cubicBezTo>
                    <a:cubicBezTo>
                      <a:pt x="25" y="69"/>
                      <a:pt x="24" y="69"/>
                      <a:pt x="23" y="69"/>
                    </a:cubicBezTo>
                    <a:cubicBezTo>
                      <a:pt x="19" y="69"/>
                      <a:pt x="12" y="68"/>
                      <a:pt x="6" y="66"/>
                    </a:cubicBezTo>
                    <a:cubicBezTo>
                      <a:pt x="7" y="64"/>
                      <a:pt x="8" y="62"/>
                      <a:pt x="9" y="60"/>
                    </a:cubicBezTo>
                    <a:cubicBezTo>
                      <a:pt x="14" y="63"/>
                      <a:pt x="19" y="65"/>
                      <a:pt x="24" y="66"/>
                    </a:cubicBezTo>
                    <a:cubicBezTo>
                      <a:pt x="24" y="66"/>
                      <a:pt x="24" y="66"/>
                      <a:pt x="24" y="66"/>
                    </a:cubicBezTo>
                    <a:moveTo>
                      <a:pt x="27" y="0"/>
                    </a:moveTo>
                    <a:cubicBezTo>
                      <a:pt x="27" y="0"/>
                      <a:pt x="27" y="0"/>
                      <a:pt x="27" y="0"/>
                    </a:cubicBezTo>
                    <a:cubicBezTo>
                      <a:pt x="24" y="0"/>
                      <a:pt x="22" y="0"/>
                      <a:pt x="19" y="1"/>
                    </a:cubicBezTo>
                    <a:cubicBezTo>
                      <a:pt x="18" y="1"/>
                      <a:pt x="17" y="2"/>
                      <a:pt x="17" y="3"/>
                    </a:cubicBezTo>
                    <a:cubicBezTo>
                      <a:pt x="17" y="5"/>
                      <a:pt x="17" y="7"/>
                      <a:pt x="17" y="10"/>
                    </a:cubicBezTo>
                    <a:cubicBezTo>
                      <a:pt x="13" y="11"/>
                      <a:pt x="10" y="13"/>
                      <a:pt x="7" y="16"/>
                    </a:cubicBezTo>
                    <a:cubicBezTo>
                      <a:pt x="6" y="17"/>
                      <a:pt x="5" y="19"/>
                      <a:pt x="4" y="20"/>
                    </a:cubicBezTo>
                    <a:cubicBezTo>
                      <a:pt x="3" y="22"/>
                      <a:pt x="2" y="25"/>
                      <a:pt x="2" y="27"/>
                    </a:cubicBezTo>
                    <a:cubicBezTo>
                      <a:pt x="2" y="30"/>
                      <a:pt x="3" y="34"/>
                      <a:pt x="6" y="37"/>
                    </a:cubicBezTo>
                    <a:cubicBezTo>
                      <a:pt x="9" y="40"/>
                      <a:pt x="14" y="43"/>
                      <a:pt x="20" y="45"/>
                    </a:cubicBezTo>
                    <a:cubicBezTo>
                      <a:pt x="20" y="50"/>
                      <a:pt x="21" y="56"/>
                      <a:pt x="22" y="61"/>
                    </a:cubicBezTo>
                    <a:cubicBezTo>
                      <a:pt x="17" y="60"/>
                      <a:pt x="13" y="58"/>
                      <a:pt x="9" y="56"/>
                    </a:cubicBezTo>
                    <a:cubicBezTo>
                      <a:pt x="9" y="55"/>
                      <a:pt x="8" y="55"/>
                      <a:pt x="8" y="55"/>
                    </a:cubicBezTo>
                    <a:cubicBezTo>
                      <a:pt x="8" y="55"/>
                      <a:pt x="8" y="55"/>
                      <a:pt x="7" y="55"/>
                    </a:cubicBezTo>
                    <a:cubicBezTo>
                      <a:pt x="7" y="56"/>
                      <a:pt x="6" y="56"/>
                      <a:pt x="6" y="57"/>
                    </a:cubicBezTo>
                    <a:cubicBezTo>
                      <a:pt x="5" y="60"/>
                      <a:pt x="3" y="62"/>
                      <a:pt x="0" y="65"/>
                    </a:cubicBezTo>
                    <a:cubicBezTo>
                      <a:pt x="0" y="65"/>
                      <a:pt x="0" y="66"/>
                      <a:pt x="0" y="67"/>
                    </a:cubicBezTo>
                    <a:cubicBezTo>
                      <a:pt x="0" y="67"/>
                      <a:pt x="0" y="68"/>
                      <a:pt x="1" y="68"/>
                    </a:cubicBezTo>
                    <a:cubicBezTo>
                      <a:pt x="7" y="71"/>
                      <a:pt x="12" y="72"/>
                      <a:pt x="17" y="73"/>
                    </a:cubicBezTo>
                    <a:cubicBezTo>
                      <a:pt x="19" y="73"/>
                      <a:pt x="21" y="73"/>
                      <a:pt x="22" y="73"/>
                    </a:cubicBezTo>
                    <a:cubicBezTo>
                      <a:pt x="23" y="73"/>
                      <a:pt x="23" y="73"/>
                      <a:pt x="24" y="74"/>
                    </a:cubicBezTo>
                    <a:cubicBezTo>
                      <a:pt x="24" y="75"/>
                      <a:pt x="24" y="77"/>
                      <a:pt x="25" y="78"/>
                    </a:cubicBezTo>
                    <a:cubicBezTo>
                      <a:pt x="25" y="80"/>
                      <a:pt x="26" y="80"/>
                      <a:pt x="27" y="80"/>
                    </a:cubicBezTo>
                    <a:cubicBezTo>
                      <a:pt x="27" y="80"/>
                      <a:pt x="27" y="80"/>
                      <a:pt x="27" y="80"/>
                    </a:cubicBezTo>
                    <a:cubicBezTo>
                      <a:pt x="29" y="80"/>
                      <a:pt x="32" y="80"/>
                      <a:pt x="34" y="79"/>
                    </a:cubicBezTo>
                    <a:cubicBezTo>
                      <a:pt x="35" y="79"/>
                      <a:pt x="36" y="78"/>
                      <a:pt x="36" y="77"/>
                    </a:cubicBezTo>
                    <a:cubicBezTo>
                      <a:pt x="36" y="76"/>
                      <a:pt x="36" y="74"/>
                      <a:pt x="35" y="73"/>
                    </a:cubicBezTo>
                    <a:cubicBezTo>
                      <a:pt x="36" y="73"/>
                      <a:pt x="36" y="73"/>
                      <a:pt x="36" y="73"/>
                    </a:cubicBezTo>
                    <a:cubicBezTo>
                      <a:pt x="41" y="72"/>
                      <a:pt x="46" y="69"/>
                      <a:pt x="49" y="65"/>
                    </a:cubicBezTo>
                    <a:cubicBezTo>
                      <a:pt x="52" y="63"/>
                      <a:pt x="53" y="59"/>
                      <a:pt x="53" y="55"/>
                    </a:cubicBezTo>
                    <a:cubicBezTo>
                      <a:pt x="53" y="54"/>
                      <a:pt x="53" y="52"/>
                      <a:pt x="52" y="50"/>
                    </a:cubicBezTo>
                    <a:cubicBezTo>
                      <a:pt x="50" y="47"/>
                      <a:pt x="47" y="44"/>
                      <a:pt x="45" y="42"/>
                    </a:cubicBezTo>
                    <a:cubicBezTo>
                      <a:pt x="41" y="39"/>
                      <a:pt x="36" y="37"/>
                      <a:pt x="32" y="35"/>
                    </a:cubicBezTo>
                    <a:cubicBezTo>
                      <a:pt x="31" y="31"/>
                      <a:pt x="31" y="26"/>
                      <a:pt x="31" y="22"/>
                    </a:cubicBezTo>
                    <a:cubicBezTo>
                      <a:pt x="33" y="23"/>
                      <a:pt x="37" y="25"/>
                      <a:pt x="38" y="26"/>
                    </a:cubicBezTo>
                    <a:cubicBezTo>
                      <a:pt x="39" y="27"/>
                      <a:pt x="39" y="27"/>
                      <a:pt x="41" y="27"/>
                    </a:cubicBezTo>
                    <a:cubicBezTo>
                      <a:pt x="41" y="27"/>
                      <a:pt x="41" y="27"/>
                      <a:pt x="41" y="27"/>
                    </a:cubicBezTo>
                    <a:cubicBezTo>
                      <a:pt x="41" y="27"/>
                      <a:pt x="41" y="27"/>
                      <a:pt x="41" y="27"/>
                    </a:cubicBezTo>
                    <a:cubicBezTo>
                      <a:pt x="42" y="27"/>
                      <a:pt x="43" y="27"/>
                      <a:pt x="43" y="26"/>
                    </a:cubicBezTo>
                    <a:cubicBezTo>
                      <a:pt x="44" y="26"/>
                      <a:pt x="44" y="26"/>
                      <a:pt x="44" y="25"/>
                    </a:cubicBezTo>
                    <a:cubicBezTo>
                      <a:pt x="45" y="24"/>
                      <a:pt x="47" y="22"/>
                      <a:pt x="48" y="20"/>
                    </a:cubicBezTo>
                    <a:cubicBezTo>
                      <a:pt x="48" y="20"/>
                      <a:pt x="48" y="20"/>
                      <a:pt x="49" y="19"/>
                    </a:cubicBezTo>
                    <a:cubicBezTo>
                      <a:pt x="49" y="18"/>
                      <a:pt x="49" y="18"/>
                      <a:pt x="49" y="17"/>
                    </a:cubicBezTo>
                    <a:cubicBezTo>
                      <a:pt x="49" y="16"/>
                      <a:pt x="49" y="15"/>
                      <a:pt x="48" y="14"/>
                    </a:cubicBezTo>
                    <a:cubicBezTo>
                      <a:pt x="46" y="12"/>
                      <a:pt x="42" y="11"/>
                      <a:pt x="38" y="9"/>
                    </a:cubicBezTo>
                    <a:cubicBezTo>
                      <a:pt x="36" y="9"/>
                      <a:pt x="34" y="8"/>
                      <a:pt x="32" y="8"/>
                    </a:cubicBezTo>
                    <a:cubicBezTo>
                      <a:pt x="31" y="8"/>
                      <a:pt x="30" y="7"/>
                      <a:pt x="30" y="7"/>
                    </a:cubicBezTo>
                    <a:cubicBezTo>
                      <a:pt x="29" y="5"/>
                      <a:pt x="29" y="3"/>
                      <a:pt x="29" y="2"/>
                    </a:cubicBezTo>
                    <a:cubicBezTo>
                      <a:pt x="29" y="1"/>
                      <a:pt x="29" y="0"/>
                      <a:pt x="28" y="0"/>
                    </a:cubicBezTo>
                    <a:cubicBezTo>
                      <a:pt x="28" y="0"/>
                      <a:pt x="28" y="0"/>
                      <a:pt x="27"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771"/>
              <p:cNvSpPr>
                <a:spLocks noEditPoints="1"/>
              </p:cNvSpPr>
              <p:nvPr/>
            </p:nvSpPr>
            <p:spPr bwMode="auto">
              <a:xfrm>
                <a:off x="4359" y="764"/>
                <a:ext cx="28" cy="47"/>
              </a:xfrm>
              <a:custGeom>
                <a:avLst/>
                <a:gdLst>
                  <a:gd name="T0" fmla="*/ 7 w 12"/>
                  <a:gd name="T1" fmla="*/ 14 h 20"/>
                  <a:gd name="T2" fmla="*/ 6 w 12"/>
                  <a:gd name="T3" fmla="*/ 13 h 20"/>
                  <a:gd name="T4" fmla="*/ 5 w 12"/>
                  <a:gd name="T5" fmla="*/ 9 h 20"/>
                  <a:gd name="T6" fmla="*/ 5 w 12"/>
                  <a:gd name="T7" fmla="*/ 9 h 20"/>
                  <a:gd name="T8" fmla="*/ 5 w 12"/>
                  <a:gd name="T9" fmla="*/ 8 h 20"/>
                  <a:gd name="T10" fmla="*/ 7 w 12"/>
                  <a:gd name="T11" fmla="*/ 6 h 20"/>
                  <a:gd name="T12" fmla="*/ 7 w 12"/>
                  <a:gd name="T13" fmla="*/ 14 h 20"/>
                  <a:gd name="T14" fmla="*/ 9 w 12"/>
                  <a:gd name="T15" fmla="*/ 0 h 20"/>
                  <a:gd name="T16" fmla="*/ 8 w 12"/>
                  <a:gd name="T17" fmla="*/ 0 h 20"/>
                  <a:gd name="T18" fmla="*/ 6 w 12"/>
                  <a:gd name="T19" fmla="*/ 1 h 20"/>
                  <a:gd name="T20" fmla="*/ 2 w 12"/>
                  <a:gd name="T21" fmla="*/ 4 h 20"/>
                  <a:gd name="T22" fmla="*/ 0 w 12"/>
                  <a:gd name="T23" fmla="*/ 9 h 20"/>
                  <a:gd name="T24" fmla="*/ 0 w 12"/>
                  <a:gd name="T25" fmla="*/ 10 h 20"/>
                  <a:gd name="T26" fmla="*/ 3 w 12"/>
                  <a:gd name="T27" fmla="*/ 15 h 20"/>
                  <a:gd name="T28" fmla="*/ 7 w 12"/>
                  <a:gd name="T29" fmla="*/ 19 h 20"/>
                  <a:gd name="T30" fmla="*/ 9 w 12"/>
                  <a:gd name="T31" fmla="*/ 20 h 20"/>
                  <a:gd name="T32" fmla="*/ 10 w 12"/>
                  <a:gd name="T33" fmla="*/ 20 h 20"/>
                  <a:gd name="T34" fmla="*/ 11 w 12"/>
                  <a:gd name="T35" fmla="*/ 20 h 20"/>
                  <a:gd name="T36" fmla="*/ 12 w 12"/>
                  <a:gd name="T37" fmla="*/ 18 h 20"/>
                  <a:gd name="T38" fmla="*/ 11 w 12"/>
                  <a:gd name="T39" fmla="*/ 2 h 20"/>
                  <a:gd name="T40" fmla="*/ 10 w 12"/>
                  <a:gd name="T41" fmla="*/ 0 h 20"/>
                  <a:gd name="T42" fmla="*/ 9 w 12"/>
                  <a:gd name="T43"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 h="20">
                    <a:moveTo>
                      <a:pt x="7" y="14"/>
                    </a:moveTo>
                    <a:cubicBezTo>
                      <a:pt x="7" y="13"/>
                      <a:pt x="6" y="13"/>
                      <a:pt x="6" y="13"/>
                    </a:cubicBezTo>
                    <a:cubicBezTo>
                      <a:pt x="5" y="12"/>
                      <a:pt x="5" y="11"/>
                      <a:pt x="5" y="9"/>
                    </a:cubicBezTo>
                    <a:cubicBezTo>
                      <a:pt x="5" y="9"/>
                      <a:pt x="5" y="9"/>
                      <a:pt x="5" y="9"/>
                    </a:cubicBezTo>
                    <a:cubicBezTo>
                      <a:pt x="5" y="9"/>
                      <a:pt x="5" y="8"/>
                      <a:pt x="5" y="8"/>
                    </a:cubicBezTo>
                    <a:cubicBezTo>
                      <a:pt x="5" y="7"/>
                      <a:pt x="6" y="6"/>
                      <a:pt x="7" y="6"/>
                    </a:cubicBezTo>
                    <a:cubicBezTo>
                      <a:pt x="7" y="8"/>
                      <a:pt x="7" y="11"/>
                      <a:pt x="7" y="14"/>
                    </a:cubicBezTo>
                    <a:moveTo>
                      <a:pt x="9" y="0"/>
                    </a:moveTo>
                    <a:cubicBezTo>
                      <a:pt x="9" y="0"/>
                      <a:pt x="8" y="0"/>
                      <a:pt x="8" y="0"/>
                    </a:cubicBezTo>
                    <a:cubicBezTo>
                      <a:pt x="7" y="0"/>
                      <a:pt x="7" y="1"/>
                      <a:pt x="6" y="1"/>
                    </a:cubicBezTo>
                    <a:cubicBezTo>
                      <a:pt x="5" y="2"/>
                      <a:pt x="3" y="3"/>
                      <a:pt x="2" y="4"/>
                    </a:cubicBezTo>
                    <a:cubicBezTo>
                      <a:pt x="1" y="6"/>
                      <a:pt x="0" y="7"/>
                      <a:pt x="0" y="9"/>
                    </a:cubicBezTo>
                    <a:cubicBezTo>
                      <a:pt x="0" y="10"/>
                      <a:pt x="0" y="10"/>
                      <a:pt x="0" y="10"/>
                    </a:cubicBezTo>
                    <a:cubicBezTo>
                      <a:pt x="0" y="12"/>
                      <a:pt x="1" y="14"/>
                      <a:pt x="3" y="15"/>
                    </a:cubicBezTo>
                    <a:cubicBezTo>
                      <a:pt x="4" y="17"/>
                      <a:pt x="6" y="18"/>
                      <a:pt x="7" y="19"/>
                    </a:cubicBezTo>
                    <a:cubicBezTo>
                      <a:pt x="8" y="19"/>
                      <a:pt x="9" y="20"/>
                      <a:pt x="9" y="20"/>
                    </a:cubicBezTo>
                    <a:cubicBezTo>
                      <a:pt x="9" y="20"/>
                      <a:pt x="10" y="20"/>
                      <a:pt x="10" y="20"/>
                    </a:cubicBezTo>
                    <a:cubicBezTo>
                      <a:pt x="10" y="20"/>
                      <a:pt x="11" y="20"/>
                      <a:pt x="11" y="20"/>
                    </a:cubicBezTo>
                    <a:cubicBezTo>
                      <a:pt x="12" y="19"/>
                      <a:pt x="12" y="18"/>
                      <a:pt x="12" y="18"/>
                    </a:cubicBezTo>
                    <a:cubicBezTo>
                      <a:pt x="12" y="12"/>
                      <a:pt x="11" y="7"/>
                      <a:pt x="11" y="2"/>
                    </a:cubicBezTo>
                    <a:cubicBezTo>
                      <a:pt x="11" y="1"/>
                      <a:pt x="11" y="1"/>
                      <a:pt x="10" y="0"/>
                    </a:cubicBezTo>
                    <a:cubicBezTo>
                      <a:pt x="10" y="0"/>
                      <a:pt x="9" y="0"/>
                      <a:pt x="9"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772"/>
              <p:cNvSpPr>
                <a:spLocks noEditPoints="1"/>
              </p:cNvSpPr>
              <p:nvPr/>
            </p:nvSpPr>
            <p:spPr bwMode="auto">
              <a:xfrm>
                <a:off x="4399" y="830"/>
                <a:ext cx="33" cy="52"/>
              </a:xfrm>
              <a:custGeom>
                <a:avLst/>
                <a:gdLst>
                  <a:gd name="T0" fmla="*/ 6 w 14"/>
                  <a:gd name="T1" fmla="*/ 18 h 22"/>
                  <a:gd name="T2" fmla="*/ 5 w 14"/>
                  <a:gd name="T3" fmla="*/ 7 h 22"/>
                  <a:gd name="T4" fmla="*/ 7 w 14"/>
                  <a:gd name="T5" fmla="*/ 9 h 22"/>
                  <a:gd name="T6" fmla="*/ 10 w 14"/>
                  <a:gd name="T7" fmla="*/ 14 h 22"/>
                  <a:gd name="T8" fmla="*/ 10 w 14"/>
                  <a:gd name="T9" fmla="*/ 14 h 22"/>
                  <a:gd name="T10" fmla="*/ 8 w 14"/>
                  <a:gd name="T11" fmla="*/ 16 h 22"/>
                  <a:gd name="T12" fmla="*/ 6 w 14"/>
                  <a:gd name="T13" fmla="*/ 18 h 22"/>
                  <a:gd name="T14" fmla="*/ 2 w 14"/>
                  <a:gd name="T15" fmla="*/ 0 h 22"/>
                  <a:gd name="T16" fmla="*/ 1 w 14"/>
                  <a:gd name="T17" fmla="*/ 1 h 22"/>
                  <a:gd name="T18" fmla="*/ 0 w 14"/>
                  <a:gd name="T19" fmla="*/ 3 h 22"/>
                  <a:gd name="T20" fmla="*/ 2 w 14"/>
                  <a:gd name="T21" fmla="*/ 21 h 22"/>
                  <a:gd name="T22" fmla="*/ 3 w 14"/>
                  <a:gd name="T23" fmla="*/ 22 h 22"/>
                  <a:gd name="T24" fmla="*/ 4 w 14"/>
                  <a:gd name="T25" fmla="*/ 22 h 22"/>
                  <a:gd name="T26" fmla="*/ 5 w 14"/>
                  <a:gd name="T27" fmla="*/ 22 h 22"/>
                  <a:gd name="T28" fmla="*/ 7 w 14"/>
                  <a:gd name="T29" fmla="*/ 22 h 22"/>
                  <a:gd name="T30" fmla="*/ 11 w 14"/>
                  <a:gd name="T31" fmla="*/ 19 h 22"/>
                  <a:gd name="T32" fmla="*/ 14 w 14"/>
                  <a:gd name="T33" fmla="*/ 15 h 22"/>
                  <a:gd name="T34" fmla="*/ 12 w 14"/>
                  <a:gd name="T35" fmla="*/ 15 h 22"/>
                  <a:gd name="T36" fmla="*/ 14 w 14"/>
                  <a:gd name="T37" fmla="*/ 15 h 22"/>
                  <a:gd name="T38" fmla="*/ 14 w 14"/>
                  <a:gd name="T39" fmla="*/ 14 h 22"/>
                  <a:gd name="T40" fmla="*/ 10 w 14"/>
                  <a:gd name="T41" fmla="*/ 6 h 22"/>
                  <a:gd name="T42" fmla="*/ 3 w 14"/>
                  <a:gd name="T43" fmla="*/ 1 h 22"/>
                  <a:gd name="T44" fmla="*/ 2 w 14"/>
                  <a:gd name="T45"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 h="22">
                    <a:moveTo>
                      <a:pt x="6" y="18"/>
                    </a:moveTo>
                    <a:cubicBezTo>
                      <a:pt x="6" y="14"/>
                      <a:pt x="5" y="10"/>
                      <a:pt x="5" y="7"/>
                    </a:cubicBezTo>
                    <a:cubicBezTo>
                      <a:pt x="6" y="7"/>
                      <a:pt x="7" y="8"/>
                      <a:pt x="7" y="9"/>
                    </a:cubicBezTo>
                    <a:cubicBezTo>
                      <a:pt x="9" y="10"/>
                      <a:pt x="10" y="12"/>
                      <a:pt x="10" y="14"/>
                    </a:cubicBezTo>
                    <a:cubicBezTo>
                      <a:pt x="10" y="14"/>
                      <a:pt x="10" y="14"/>
                      <a:pt x="10" y="14"/>
                    </a:cubicBezTo>
                    <a:cubicBezTo>
                      <a:pt x="9" y="15"/>
                      <a:pt x="9" y="16"/>
                      <a:pt x="8" y="16"/>
                    </a:cubicBezTo>
                    <a:cubicBezTo>
                      <a:pt x="8" y="17"/>
                      <a:pt x="7" y="17"/>
                      <a:pt x="6" y="18"/>
                    </a:cubicBezTo>
                    <a:moveTo>
                      <a:pt x="2" y="0"/>
                    </a:moveTo>
                    <a:cubicBezTo>
                      <a:pt x="2" y="0"/>
                      <a:pt x="2" y="1"/>
                      <a:pt x="1" y="1"/>
                    </a:cubicBezTo>
                    <a:cubicBezTo>
                      <a:pt x="1" y="1"/>
                      <a:pt x="0" y="2"/>
                      <a:pt x="0" y="3"/>
                    </a:cubicBezTo>
                    <a:cubicBezTo>
                      <a:pt x="1" y="9"/>
                      <a:pt x="1" y="15"/>
                      <a:pt x="2" y="21"/>
                    </a:cubicBezTo>
                    <a:cubicBezTo>
                      <a:pt x="2" y="21"/>
                      <a:pt x="2" y="22"/>
                      <a:pt x="3" y="22"/>
                    </a:cubicBezTo>
                    <a:cubicBezTo>
                      <a:pt x="3" y="22"/>
                      <a:pt x="4" y="22"/>
                      <a:pt x="4" y="22"/>
                    </a:cubicBezTo>
                    <a:cubicBezTo>
                      <a:pt x="4" y="22"/>
                      <a:pt x="4" y="22"/>
                      <a:pt x="5" y="22"/>
                    </a:cubicBezTo>
                    <a:cubicBezTo>
                      <a:pt x="5" y="22"/>
                      <a:pt x="6" y="22"/>
                      <a:pt x="7" y="22"/>
                    </a:cubicBezTo>
                    <a:cubicBezTo>
                      <a:pt x="9" y="21"/>
                      <a:pt x="10" y="21"/>
                      <a:pt x="11" y="19"/>
                    </a:cubicBezTo>
                    <a:cubicBezTo>
                      <a:pt x="13" y="18"/>
                      <a:pt x="13" y="17"/>
                      <a:pt x="14" y="15"/>
                    </a:cubicBezTo>
                    <a:cubicBezTo>
                      <a:pt x="12" y="15"/>
                      <a:pt x="12" y="15"/>
                      <a:pt x="12" y="15"/>
                    </a:cubicBezTo>
                    <a:cubicBezTo>
                      <a:pt x="14" y="15"/>
                      <a:pt x="14" y="15"/>
                      <a:pt x="14" y="15"/>
                    </a:cubicBezTo>
                    <a:cubicBezTo>
                      <a:pt x="14" y="15"/>
                      <a:pt x="14" y="14"/>
                      <a:pt x="14" y="14"/>
                    </a:cubicBezTo>
                    <a:cubicBezTo>
                      <a:pt x="14" y="10"/>
                      <a:pt x="12" y="8"/>
                      <a:pt x="10" y="6"/>
                    </a:cubicBezTo>
                    <a:cubicBezTo>
                      <a:pt x="8" y="3"/>
                      <a:pt x="6" y="2"/>
                      <a:pt x="3" y="1"/>
                    </a:cubicBezTo>
                    <a:cubicBezTo>
                      <a:pt x="3" y="1"/>
                      <a:pt x="3" y="0"/>
                      <a:pt x="2"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773"/>
              <p:cNvSpPr>
                <a:spLocks noEditPoints="1"/>
              </p:cNvSpPr>
              <p:nvPr/>
            </p:nvSpPr>
            <p:spPr bwMode="auto">
              <a:xfrm>
                <a:off x="3049" y="2901"/>
                <a:ext cx="190" cy="189"/>
              </a:xfrm>
              <a:custGeom>
                <a:avLst/>
                <a:gdLst>
                  <a:gd name="T0" fmla="*/ 48 w 80"/>
                  <a:gd name="T1" fmla="*/ 76 h 80"/>
                  <a:gd name="T2" fmla="*/ 43 w 80"/>
                  <a:gd name="T3" fmla="*/ 76 h 80"/>
                  <a:gd name="T4" fmla="*/ 43 w 80"/>
                  <a:gd name="T5" fmla="*/ 77 h 80"/>
                  <a:gd name="T6" fmla="*/ 37 w 80"/>
                  <a:gd name="T7" fmla="*/ 77 h 80"/>
                  <a:gd name="T8" fmla="*/ 39 w 80"/>
                  <a:gd name="T9" fmla="*/ 77 h 80"/>
                  <a:gd name="T10" fmla="*/ 35 w 80"/>
                  <a:gd name="T11" fmla="*/ 74 h 80"/>
                  <a:gd name="T12" fmla="*/ 32 w 80"/>
                  <a:gd name="T13" fmla="*/ 76 h 80"/>
                  <a:gd name="T14" fmla="*/ 34 w 80"/>
                  <a:gd name="T15" fmla="*/ 74 h 80"/>
                  <a:gd name="T16" fmla="*/ 27 w 80"/>
                  <a:gd name="T17" fmla="*/ 75 h 80"/>
                  <a:gd name="T18" fmla="*/ 29 w 80"/>
                  <a:gd name="T19" fmla="*/ 75 h 80"/>
                  <a:gd name="T20" fmla="*/ 27 w 80"/>
                  <a:gd name="T21" fmla="*/ 70 h 80"/>
                  <a:gd name="T22" fmla="*/ 23 w 80"/>
                  <a:gd name="T23" fmla="*/ 73 h 80"/>
                  <a:gd name="T24" fmla="*/ 25 w 80"/>
                  <a:gd name="T25" fmla="*/ 69 h 80"/>
                  <a:gd name="T26" fmla="*/ 13 w 80"/>
                  <a:gd name="T27" fmla="*/ 64 h 80"/>
                  <a:gd name="T28" fmla="*/ 16 w 80"/>
                  <a:gd name="T29" fmla="*/ 68 h 80"/>
                  <a:gd name="T30" fmla="*/ 13 w 80"/>
                  <a:gd name="T31" fmla="*/ 55 h 80"/>
                  <a:gd name="T32" fmla="*/ 9 w 80"/>
                  <a:gd name="T33" fmla="*/ 58 h 80"/>
                  <a:gd name="T34" fmla="*/ 11 w 80"/>
                  <a:gd name="T35" fmla="*/ 50 h 80"/>
                  <a:gd name="T36" fmla="*/ 9 w 80"/>
                  <a:gd name="T37" fmla="*/ 58 h 80"/>
                  <a:gd name="T38" fmla="*/ 9 w 80"/>
                  <a:gd name="T39" fmla="*/ 44 h 80"/>
                  <a:gd name="T40" fmla="*/ 6 w 80"/>
                  <a:gd name="T41" fmla="*/ 53 h 80"/>
                  <a:gd name="T42" fmla="*/ 7 w 80"/>
                  <a:gd name="T43" fmla="*/ 36 h 80"/>
                  <a:gd name="T44" fmla="*/ 9 w 80"/>
                  <a:gd name="T45" fmla="*/ 42 h 80"/>
                  <a:gd name="T46" fmla="*/ 4 w 80"/>
                  <a:gd name="T47" fmla="*/ 34 h 80"/>
                  <a:gd name="T48" fmla="*/ 6 w 80"/>
                  <a:gd name="T49" fmla="*/ 35 h 80"/>
                  <a:gd name="T50" fmla="*/ 5 w 80"/>
                  <a:gd name="T51" fmla="*/ 29 h 80"/>
                  <a:gd name="T52" fmla="*/ 4 w 80"/>
                  <a:gd name="T53" fmla="*/ 31 h 80"/>
                  <a:gd name="T54" fmla="*/ 10 w 80"/>
                  <a:gd name="T55" fmla="*/ 21 h 80"/>
                  <a:gd name="T56" fmla="*/ 5 w 80"/>
                  <a:gd name="T57" fmla="*/ 27 h 80"/>
                  <a:gd name="T58" fmla="*/ 12 w 80"/>
                  <a:gd name="T59" fmla="*/ 17 h 80"/>
                  <a:gd name="T60" fmla="*/ 9 w 80"/>
                  <a:gd name="T61" fmla="*/ 20 h 80"/>
                  <a:gd name="T62" fmla="*/ 15 w 80"/>
                  <a:gd name="T63" fmla="*/ 50 h 80"/>
                  <a:gd name="T64" fmla="*/ 32 w 80"/>
                  <a:gd name="T65" fmla="*/ 5 h 80"/>
                  <a:gd name="T66" fmla="*/ 75 w 80"/>
                  <a:gd name="T67" fmla="*/ 30 h 80"/>
                  <a:gd name="T68" fmla="*/ 55 w 80"/>
                  <a:gd name="T69" fmla="*/ 72 h 80"/>
                  <a:gd name="T70" fmla="*/ 40 w 80"/>
                  <a:gd name="T71" fmla="*/ 0 h 80"/>
                  <a:gd name="T72" fmla="*/ 22 w 80"/>
                  <a:gd name="T73" fmla="*/ 6 h 80"/>
                  <a:gd name="T74" fmla="*/ 8 w 80"/>
                  <a:gd name="T75" fmla="*/ 14 h 80"/>
                  <a:gd name="T76" fmla="*/ 0 w 80"/>
                  <a:gd name="T77" fmla="*/ 39 h 80"/>
                  <a:gd name="T78" fmla="*/ 34 w 80"/>
                  <a:gd name="T79" fmla="*/ 80 h 80"/>
                  <a:gd name="T80" fmla="*/ 41 w 80"/>
                  <a:gd name="T81" fmla="*/ 80 h 80"/>
                  <a:gd name="T82" fmla="*/ 46 w 80"/>
                  <a:gd name="T83" fmla="*/ 80 h 80"/>
                  <a:gd name="T84" fmla="*/ 48 w 80"/>
                  <a:gd name="T85" fmla="*/ 80 h 80"/>
                  <a:gd name="T86" fmla="*/ 74 w 80"/>
                  <a:gd name="T87" fmla="*/ 62 h 80"/>
                  <a:gd name="T88" fmla="*/ 63 w 80"/>
                  <a:gd name="T89" fmla="*/ 9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0" h="80">
                    <a:moveTo>
                      <a:pt x="46" y="77"/>
                    </a:moveTo>
                    <a:cubicBezTo>
                      <a:pt x="47" y="76"/>
                      <a:pt x="47" y="76"/>
                      <a:pt x="47" y="76"/>
                    </a:cubicBezTo>
                    <a:cubicBezTo>
                      <a:pt x="48" y="76"/>
                      <a:pt x="48" y="76"/>
                      <a:pt x="48" y="76"/>
                    </a:cubicBezTo>
                    <a:cubicBezTo>
                      <a:pt x="47" y="76"/>
                      <a:pt x="46" y="77"/>
                      <a:pt x="46" y="77"/>
                    </a:cubicBezTo>
                    <a:moveTo>
                      <a:pt x="41" y="77"/>
                    </a:moveTo>
                    <a:cubicBezTo>
                      <a:pt x="42" y="77"/>
                      <a:pt x="42" y="76"/>
                      <a:pt x="43" y="76"/>
                    </a:cubicBezTo>
                    <a:cubicBezTo>
                      <a:pt x="43" y="76"/>
                      <a:pt x="44" y="76"/>
                      <a:pt x="44" y="76"/>
                    </a:cubicBezTo>
                    <a:cubicBezTo>
                      <a:pt x="44" y="76"/>
                      <a:pt x="44" y="76"/>
                      <a:pt x="44" y="76"/>
                    </a:cubicBezTo>
                    <a:cubicBezTo>
                      <a:pt x="43" y="77"/>
                      <a:pt x="43" y="77"/>
                      <a:pt x="43" y="77"/>
                    </a:cubicBezTo>
                    <a:cubicBezTo>
                      <a:pt x="43" y="77"/>
                      <a:pt x="42" y="77"/>
                      <a:pt x="41" y="77"/>
                    </a:cubicBezTo>
                    <a:moveTo>
                      <a:pt x="39" y="77"/>
                    </a:moveTo>
                    <a:cubicBezTo>
                      <a:pt x="39" y="77"/>
                      <a:pt x="38" y="77"/>
                      <a:pt x="37" y="77"/>
                    </a:cubicBezTo>
                    <a:cubicBezTo>
                      <a:pt x="38" y="76"/>
                      <a:pt x="38" y="76"/>
                      <a:pt x="39" y="75"/>
                    </a:cubicBezTo>
                    <a:cubicBezTo>
                      <a:pt x="39" y="75"/>
                      <a:pt x="40" y="75"/>
                      <a:pt x="41" y="75"/>
                    </a:cubicBezTo>
                    <a:cubicBezTo>
                      <a:pt x="40" y="76"/>
                      <a:pt x="40" y="77"/>
                      <a:pt x="39" y="77"/>
                    </a:cubicBezTo>
                    <a:moveTo>
                      <a:pt x="35" y="77"/>
                    </a:moveTo>
                    <a:cubicBezTo>
                      <a:pt x="35" y="77"/>
                      <a:pt x="34" y="77"/>
                      <a:pt x="34" y="76"/>
                    </a:cubicBezTo>
                    <a:cubicBezTo>
                      <a:pt x="34" y="76"/>
                      <a:pt x="35" y="75"/>
                      <a:pt x="35" y="74"/>
                    </a:cubicBezTo>
                    <a:cubicBezTo>
                      <a:pt x="36" y="74"/>
                      <a:pt x="36" y="74"/>
                      <a:pt x="37" y="75"/>
                    </a:cubicBezTo>
                    <a:cubicBezTo>
                      <a:pt x="36" y="75"/>
                      <a:pt x="36" y="76"/>
                      <a:pt x="35" y="77"/>
                    </a:cubicBezTo>
                    <a:moveTo>
                      <a:pt x="32" y="76"/>
                    </a:moveTo>
                    <a:cubicBezTo>
                      <a:pt x="31" y="76"/>
                      <a:pt x="31" y="76"/>
                      <a:pt x="31" y="76"/>
                    </a:cubicBezTo>
                    <a:cubicBezTo>
                      <a:pt x="32" y="75"/>
                      <a:pt x="32" y="74"/>
                      <a:pt x="33" y="73"/>
                    </a:cubicBezTo>
                    <a:cubicBezTo>
                      <a:pt x="33" y="73"/>
                      <a:pt x="33" y="73"/>
                      <a:pt x="34" y="74"/>
                    </a:cubicBezTo>
                    <a:cubicBezTo>
                      <a:pt x="33" y="74"/>
                      <a:pt x="33" y="75"/>
                      <a:pt x="32" y="76"/>
                    </a:cubicBezTo>
                    <a:moveTo>
                      <a:pt x="29" y="75"/>
                    </a:moveTo>
                    <a:cubicBezTo>
                      <a:pt x="28" y="75"/>
                      <a:pt x="28" y="75"/>
                      <a:pt x="27" y="75"/>
                    </a:cubicBezTo>
                    <a:cubicBezTo>
                      <a:pt x="28" y="74"/>
                      <a:pt x="29" y="73"/>
                      <a:pt x="29" y="71"/>
                    </a:cubicBezTo>
                    <a:cubicBezTo>
                      <a:pt x="30" y="72"/>
                      <a:pt x="30" y="72"/>
                      <a:pt x="31" y="72"/>
                    </a:cubicBezTo>
                    <a:cubicBezTo>
                      <a:pt x="31" y="73"/>
                      <a:pt x="30" y="74"/>
                      <a:pt x="29" y="75"/>
                    </a:cubicBezTo>
                    <a:moveTo>
                      <a:pt x="25" y="74"/>
                    </a:moveTo>
                    <a:cubicBezTo>
                      <a:pt x="25" y="74"/>
                      <a:pt x="24" y="74"/>
                      <a:pt x="24" y="73"/>
                    </a:cubicBezTo>
                    <a:cubicBezTo>
                      <a:pt x="25" y="72"/>
                      <a:pt x="26" y="71"/>
                      <a:pt x="27" y="70"/>
                    </a:cubicBezTo>
                    <a:cubicBezTo>
                      <a:pt x="27" y="70"/>
                      <a:pt x="28" y="70"/>
                      <a:pt x="28" y="71"/>
                    </a:cubicBezTo>
                    <a:cubicBezTo>
                      <a:pt x="27" y="72"/>
                      <a:pt x="26" y="73"/>
                      <a:pt x="25" y="74"/>
                    </a:cubicBezTo>
                    <a:moveTo>
                      <a:pt x="23" y="73"/>
                    </a:moveTo>
                    <a:cubicBezTo>
                      <a:pt x="21" y="72"/>
                      <a:pt x="19" y="70"/>
                      <a:pt x="17" y="69"/>
                    </a:cubicBezTo>
                    <a:cubicBezTo>
                      <a:pt x="18" y="68"/>
                      <a:pt x="19" y="66"/>
                      <a:pt x="21" y="65"/>
                    </a:cubicBezTo>
                    <a:cubicBezTo>
                      <a:pt x="22" y="66"/>
                      <a:pt x="24" y="68"/>
                      <a:pt x="25" y="69"/>
                    </a:cubicBezTo>
                    <a:cubicBezTo>
                      <a:pt x="24" y="70"/>
                      <a:pt x="23" y="71"/>
                      <a:pt x="23" y="73"/>
                    </a:cubicBezTo>
                    <a:moveTo>
                      <a:pt x="16" y="68"/>
                    </a:moveTo>
                    <a:cubicBezTo>
                      <a:pt x="15" y="67"/>
                      <a:pt x="14" y="66"/>
                      <a:pt x="13" y="64"/>
                    </a:cubicBezTo>
                    <a:cubicBezTo>
                      <a:pt x="13" y="63"/>
                      <a:pt x="15" y="61"/>
                      <a:pt x="16" y="59"/>
                    </a:cubicBezTo>
                    <a:cubicBezTo>
                      <a:pt x="17" y="61"/>
                      <a:pt x="18" y="62"/>
                      <a:pt x="19" y="64"/>
                    </a:cubicBezTo>
                    <a:cubicBezTo>
                      <a:pt x="18" y="65"/>
                      <a:pt x="17" y="67"/>
                      <a:pt x="16" y="68"/>
                    </a:cubicBezTo>
                    <a:moveTo>
                      <a:pt x="11" y="63"/>
                    </a:moveTo>
                    <a:cubicBezTo>
                      <a:pt x="11" y="62"/>
                      <a:pt x="10" y="61"/>
                      <a:pt x="9" y="60"/>
                    </a:cubicBezTo>
                    <a:cubicBezTo>
                      <a:pt x="11" y="58"/>
                      <a:pt x="12" y="57"/>
                      <a:pt x="13" y="55"/>
                    </a:cubicBezTo>
                    <a:cubicBezTo>
                      <a:pt x="14" y="56"/>
                      <a:pt x="14" y="57"/>
                      <a:pt x="15" y="58"/>
                    </a:cubicBezTo>
                    <a:cubicBezTo>
                      <a:pt x="14" y="59"/>
                      <a:pt x="12" y="61"/>
                      <a:pt x="11" y="63"/>
                    </a:cubicBezTo>
                    <a:moveTo>
                      <a:pt x="9" y="58"/>
                    </a:moveTo>
                    <a:cubicBezTo>
                      <a:pt x="8" y="57"/>
                      <a:pt x="7" y="56"/>
                      <a:pt x="7" y="54"/>
                    </a:cubicBezTo>
                    <a:cubicBezTo>
                      <a:pt x="7" y="54"/>
                      <a:pt x="7" y="54"/>
                      <a:pt x="7" y="54"/>
                    </a:cubicBezTo>
                    <a:cubicBezTo>
                      <a:pt x="8" y="53"/>
                      <a:pt x="10" y="51"/>
                      <a:pt x="11" y="50"/>
                    </a:cubicBezTo>
                    <a:cubicBezTo>
                      <a:pt x="11" y="50"/>
                      <a:pt x="11" y="51"/>
                      <a:pt x="12" y="52"/>
                    </a:cubicBezTo>
                    <a:cubicBezTo>
                      <a:pt x="12" y="52"/>
                      <a:pt x="12" y="53"/>
                      <a:pt x="12" y="53"/>
                    </a:cubicBezTo>
                    <a:cubicBezTo>
                      <a:pt x="11" y="55"/>
                      <a:pt x="10" y="57"/>
                      <a:pt x="9" y="58"/>
                    </a:cubicBezTo>
                    <a:moveTo>
                      <a:pt x="6" y="53"/>
                    </a:moveTo>
                    <a:cubicBezTo>
                      <a:pt x="6" y="51"/>
                      <a:pt x="5" y="50"/>
                      <a:pt x="5" y="49"/>
                    </a:cubicBezTo>
                    <a:cubicBezTo>
                      <a:pt x="7" y="47"/>
                      <a:pt x="8" y="46"/>
                      <a:pt x="9" y="44"/>
                    </a:cubicBezTo>
                    <a:cubicBezTo>
                      <a:pt x="10" y="45"/>
                      <a:pt x="10" y="47"/>
                      <a:pt x="10" y="48"/>
                    </a:cubicBezTo>
                    <a:cubicBezTo>
                      <a:pt x="9" y="49"/>
                      <a:pt x="8" y="50"/>
                      <a:pt x="8" y="51"/>
                    </a:cubicBezTo>
                    <a:cubicBezTo>
                      <a:pt x="7" y="52"/>
                      <a:pt x="7" y="52"/>
                      <a:pt x="6" y="53"/>
                    </a:cubicBezTo>
                    <a:moveTo>
                      <a:pt x="5" y="47"/>
                    </a:moveTo>
                    <a:cubicBezTo>
                      <a:pt x="4" y="44"/>
                      <a:pt x="4" y="41"/>
                      <a:pt x="4" y="39"/>
                    </a:cubicBezTo>
                    <a:cubicBezTo>
                      <a:pt x="5" y="38"/>
                      <a:pt x="6" y="37"/>
                      <a:pt x="7" y="36"/>
                    </a:cubicBezTo>
                    <a:cubicBezTo>
                      <a:pt x="7" y="36"/>
                      <a:pt x="8" y="35"/>
                      <a:pt x="8" y="35"/>
                    </a:cubicBezTo>
                    <a:cubicBezTo>
                      <a:pt x="8" y="35"/>
                      <a:pt x="8" y="35"/>
                      <a:pt x="8" y="35"/>
                    </a:cubicBezTo>
                    <a:cubicBezTo>
                      <a:pt x="8" y="37"/>
                      <a:pt x="9" y="40"/>
                      <a:pt x="9" y="42"/>
                    </a:cubicBezTo>
                    <a:cubicBezTo>
                      <a:pt x="8" y="44"/>
                      <a:pt x="6" y="45"/>
                      <a:pt x="5" y="47"/>
                    </a:cubicBezTo>
                    <a:moveTo>
                      <a:pt x="4" y="37"/>
                    </a:moveTo>
                    <a:cubicBezTo>
                      <a:pt x="4" y="36"/>
                      <a:pt x="4" y="35"/>
                      <a:pt x="4" y="34"/>
                    </a:cubicBezTo>
                    <a:cubicBezTo>
                      <a:pt x="6" y="33"/>
                      <a:pt x="7" y="31"/>
                      <a:pt x="9" y="30"/>
                    </a:cubicBezTo>
                    <a:cubicBezTo>
                      <a:pt x="9" y="31"/>
                      <a:pt x="9" y="31"/>
                      <a:pt x="9" y="32"/>
                    </a:cubicBezTo>
                    <a:cubicBezTo>
                      <a:pt x="8" y="33"/>
                      <a:pt x="7" y="34"/>
                      <a:pt x="6" y="35"/>
                    </a:cubicBezTo>
                    <a:cubicBezTo>
                      <a:pt x="5" y="36"/>
                      <a:pt x="4" y="36"/>
                      <a:pt x="4" y="37"/>
                    </a:cubicBezTo>
                    <a:moveTo>
                      <a:pt x="4" y="31"/>
                    </a:moveTo>
                    <a:cubicBezTo>
                      <a:pt x="5" y="31"/>
                      <a:pt x="5" y="30"/>
                      <a:pt x="5" y="29"/>
                    </a:cubicBezTo>
                    <a:cubicBezTo>
                      <a:pt x="6" y="28"/>
                      <a:pt x="8" y="27"/>
                      <a:pt x="9" y="27"/>
                    </a:cubicBezTo>
                    <a:cubicBezTo>
                      <a:pt x="9" y="28"/>
                      <a:pt x="9" y="28"/>
                      <a:pt x="9" y="28"/>
                    </a:cubicBezTo>
                    <a:cubicBezTo>
                      <a:pt x="8" y="29"/>
                      <a:pt x="6" y="30"/>
                      <a:pt x="4" y="31"/>
                    </a:cubicBezTo>
                    <a:moveTo>
                      <a:pt x="5" y="27"/>
                    </a:moveTo>
                    <a:cubicBezTo>
                      <a:pt x="6" y="26"/>
                      <a:pt x="6" y="25"/>
                      <a:pt x="7" y="24"/>
                    </a:cubicBezTo>
                    <a:cubicBezTo>
                      <a:pt x="8" y="23"/>
                      <a:pt x="9" y="22"/>
                      <a:pt x="10" y="21"/>
                    </a:cubicBezTo>
                    <a:cubicBezTo>
                      <a:pt x="11" y="21"/>
                      <a:pt x="11" y="21"/>
                      <a:pt x="11" y="21"/>
                    </a:cubicBezTo>
                    <a:cubicBezTo>
                      <a:pt x="10" y="22"/>
                      <a:pt x="10" y="23"/>
                      <a:pt x="10" y="24"/>
                    </a:cubicBezTo>
                    <a:cubicBezTo>
                      <a:pt x="8" y="25"/>
                      <a:pt x="7" y="26"/>
                      <a:pt x="5" y="27"/>
                    </a:cubicBezTo>
                    <a:moveTo>
                      <a:pt x="8" y="21"/>
                    </a:moveTo>
                    <a:cubicBezTo>
                      <a:pt x="8" y="20"/>
                      <a:pt x="9" y="19"/>
                      <a:pt x="9" y="19"/>
                    </a:cubicBezTo>
                    <a:cubicBezTo>
                      <a:pt x="10" y="18"/>
                      <a:pt x="11" y="18"/>
                      <a:pt x="12" y="17"/>
                    </a:cubicBezTo>
                    <a:cubicBezTo>
                      <a:pt x="12" y="17"/>
                      <a:pt x="12" y="17"/>
                      <a:pt x="12" y="17"/>
                    </a:cubicBezTo>
                    <a:cubicBezTo>
                      <a:pt x="12" y="17"/>
                      <a:pt x="12" y="18"/>
                      <a:pt x="11" y="19"/>
                    </a:cubicBezTo>
                    <a:cubicBezTo>
                      <a:pt x="11" y="19"/>
                      <a:pt x="10" y="20"/>
                      <a:pt x="9" y="20"/>
                    </a:cubicBezTo>
                    <a:cubicBezTo>
                      <a:pt x="9" y="20"/>
                      <a:pt x="8" y="21"/>
                      <a:pt x="8" y="21"/>
                    </a:cubicBezTo>
                    <a:moveTo>
                      <a:pt x="47" y="73"/>
                    </a:moveTo>
                    <a:cubicBezTo>
                      <a:pt x="34" y="73"/>
                      <a:pt x="20" y="63"/>
                      <a:pt x="15" y="50"/>
                    </a:cubicBezTo>
                    <a:cubicBezTo>
                      <a:pt x="13" y="46"/>
                      <a:pt x="12" y="40"/>
                      <a:pt x="12" y="35"/>
                    </a:cubicBezTo>
                    <a:cubicBezTo>
                      <a:pt x="12" y="28"/>
                      <a:pt x="13" y="21"/>
                      <a:pt x="17" y="16"/>
                    </a:cubicBezTo>
                    <a:cubicBezTo>
                      <a:pt x="20" y="10"/>
                      <a:pt x="25" y="6"/>
                      <a:pt x="32" y="5"/>
                    </a:cubicBezTo>
                    <a:cubicBezTo>
                      <a:pt x="35" y="4"/>
                      <a:pt x="37" y="4"/>
                      <a:pt x="40" y="4"/>
                    </a:cubicBezTo>
                    <a:cubicBezTo>
                      <a:pt x="48" y="4"/>
                      <a:pt x="55" y="7"/>
                      <a:pt x="61" y="11"/>
                    </a:cubicBezTo>
                    <a:cubicBezTo>
                      <a:pt x="67" y="16"/>
                      <a:pt x="72" y="23"/>
                      <a:pt x="75" y="30"/>
                    </a:cubicBezTo>
                    <a:cubicBezTo>
                      <a:pt x="76" y="34"/>
                      <a:pt x="77" y="38"/>
                      <a:pt x="77" y="42"/>
                    </a:cubicBezTo>
                    <a:cubicBezTo>
                      <a:pt x="77" y="48"/>
                      <a:pt x="75" y="55"/>
                      <a:pt x="71" y="61"/>
                    </a:cubicBezTo>
                    <a:cubicBezTo>
                      <a:pt x="67" y="66"/>
                      <a:pt x="62" y="70"/>
                      <a:pt x="55" y="72"/>
                    </a:cubicBezTo>
                    <a:cubicBezTo>
                      <a:pt x="53" y="73"/>
                      <a:pt x="50" y="73"/>
                      <a:pt x="48" y="73"/>
                    </a:cubicBezTo>
                    <a:cubicBezTo>
                      <a:pt x="48" y="73"/>
                      <a:pt x="48" y="73"/>
                      <a:pt x="47" y="73"/>
                    </a:cubicBezTo>
                    <a:moveTo>
                      <a:pt x="40" y="0"/>
                    </a:moveTo>
                    <a:cubicBezTo>
                      <a:pt x="40" y="0"/>
                      <a:pt x="40" y="0"/>
                      <a:pt x="40" y="0"/>
                    </a:cubicBezTo>
                    <a:cubicBezTo>
                      <a:pt x="37" y="0"/>
                      <a:pt x="34" y="1"/>
                      <a:pt x="31" y="1"/>
                    </a:cubicBezTo>
                    <a:cubicBezTo>
                      <a:pt x="28" y="2"/>
                      <a:pt x="24" y="4"/>
                      <a:pt x="22" y="6"/>
                    </a:cubicBezTo>
                    <a:cubicBezTo>
                      <a:pt x="21" y="6"/>
                      <a:pt x="21" y="6"/>
                      <a:pt x="21" y="6"/>
                    </a:cubicBezTo>
                    <a:cubicBezTo>
                      <a:pt x="17" y="8"/>
                      <a:pt x="13" y="10"/>
                      <a:pt x="9" y="14"/>
                    </a:cubicBezTo>
                    <a:cubicBezTo>
                      <a:pt x="9" y="14"/>
                      <a:pt x="8" y="14"/>
                      <a:pt x="8" y="14"/>
                    </a:cubicBezTo>
                    <a:cubicBezTo>
                      <a:pt x="8" y="15"/>
                      <a:pt x="8" y="15"/>
                      <a:pt x="8" y="15"/>
                    </a:cubicBezTo>
                    <a:cubicBezTo>
                      <a:pt x="7" y="16"/>
                      <a:pt x="7" y="16"/>
                      <a:pt x="7" y="16"/>
                    </a:cubicBezTo>
                    <a:cubicBezTo>
                      <a:pt x="3" y="22"/>
                      <a:pt x="0" y="30"/>
                      <a:pt x="0" y="39"/>
                    </a:cubicBezTo>
                    <a:cubicBezTo>
                      <a:pt x="0" y="44"/>
                      <a:pt x="1" y="50"/>
                      <a:pt x="3" y="55"/>
                    </a:cubicBezTo>
                    <a:cubicBezTo>
                      <a:pt x="9" y="68"/>
                      <a:pt x="20" y="78"/>
                      <a:pt x="34" y="80"/>
                    </a:cubicBezTo>
                    <a:cubicBezTo>
                      <a:pt x="34" y="80"/>
                      <a:pt x="34" y="80"/>
                      <a:pt x="34" y="80"/>
                    </a:cubicBezTo>
                    <a:cubicBezTo>
                      <a:pt x="35" y="80"/>
                      <a:pt x="35" y="80"/>
                      <a:pt x="35" y="80"/>
                    </a:cubicBezTo>
                    <a:cubicBezTo>
                      <a:pt x="37" y="80"/>
                      <a:pt x="39" y="80"/>
                      <a:pt x="41" y="80"/>
                    </a:cubicBezTo>
                    <a:cubicBezTo>
                      <a:pt x="41" y="80"/>
                      <a:pt x="41" y="80"/>
                      <a:pt x="41" y="80"/>
                    </a:cubicBezTo>
                    <a:cubicBezTo>
                      <a:pt x="42" y="80"/>
                      <a:pt x="44" y="80"/>
                      <a:pt x="45" y="80"/>
                    </a:cubicBezTo>
                    <a:cubicBezTo>
                      <a:pt x="46" y="80"/>
                      <a:pt x="46" y="80"/>
                      <a:pt x="46" y="80"/>
                    </a:cubicBezTo>
                    <a:cubicBezTo>
                      <a:pt x="46" y="80"/>
                      <a:pt x="46" y="80"/>
                      <a:pt x="46" y="80"/>
                    </a:cubicBezTo>
                    <a:cubicBezTo>
                      <a:pt x="47" y="80"/>
                      <a:pt x="47" y="80"/>
                      <a:pt x="47" y="80"/>
                    </a:cubicBezTo>
                    <a:cubicBezTo>
                      <a:pt x="47" y="80"/>
                      <a:pt x="47" y="80"/>
                      <a:pt x="47" y="80"/>
                    </a:cubicBezTo>
                    <a:cubicBezTo>
                      <a:pt x="48" y="80"/>
                      <a:pt x="48" y="80"/>
                      <a:pt x="48" y="80"/>
                    </a:cubicBezTo>
                    <a:cubicBezTo>
                      <a:pt x="52" y="78"/>
                      <a:pt x="58" y="75"/>
                      <a:pt x="62" y="73"/>
                    </a:cubicBezTo>
                    <a:cubicBezTo>
                      <a:pt x="63" y="72"/>
                      <a:pt x="63" y="72"/>
                      <a:pt x="63" y="72"/>
                    </a:cubicBezTo>
                    <a:cubicBezTo>
                      <a:pt x="67" y="70"/>
                      <a:pt x="71" y="66"/>
                      <a:pt x="74" y="62"/>
                    </a:cubicBezTo>
                    <a:cubicBezTo>
                      <a:pt x="78" y="56"/>
                      <a:pt x="80" y="49"/>
                      <a:pt x="80" y="42"/>
                    </a:cubicBezTo>
                    <a:cubicBezTo>
                      <a:pt x="80" y="37"/>
                      <a:pt x="79" y="33"/>
                      <a:pt x="78" y="29"/>
                    </a:cubicBezTo>
                    <a:cubicBezTo>
                      <a:pt x="75" y="21"/>
                      <a:pt x="70" y="14"/>
                      <a:pt x="63" y="9"/>
                    </a:cubicBezTo>
                    <a:cubicBezTo>
                      <a:pt x="57" y="4"/>
                      <a:pt x="49" y="0"/>
                      <a:pt x="40"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774"/>
              <p:cNvSpPr>
                <a:spLocks noEditPoints="1"/>
              </p:cNvSpPr>
              <p:nvPr/>
            </p:nvSpPr>
            <p:spPr bwMode="auto">
              <a:xfrm>
                <a:off x="3085" y="2917"/>
                <a:ext cx="139" cy="147"/>
              </a:xfrm>
              <a:custGeom>
                <a:avLst/>
                <a:gdLst>
                  <a:gd name="T0" fmla="*/ 55 w 59"/>
                  <a:gd name="T1" fmla="*/ 37 h 62"/>
                  <a:gd name="T2" fmla="*/ 55 w 59"/>
                  <a:gd name="T3" fmla="*/ 38 h 62"/>
                  <a:gd name="T4" fmla="*/ 55 w 59"/>
                  <a:gd name="T5" fmla="*/ 32 h 62"/>
                  <a:gd name="T6" fmla="*/ 55 w 59"/>
                  <a:gd name="T7" fmla="*/ 34 h 62"/>
                  <a:gd name="T8" fmla="*/ 55 w 59"/>
                  <a:gd name="T9" fmla="*/ 35 h 62"/>
                  <a:gd name="T10" fmla="*/ 53 w 59"/>
                  <a:gd name="T11" fmla="*/ 27 h 62"/>
                  <a:gd name="T12" fmla="*/ 55 w 59"/>
                  <a:gd name="T13" fmla="*/ 29 h 62"/>
                  <a:gd name="T14" fmla="*/ 54 w 59"/>
                  <a:gd name="T15" fmla="*/ 30 h 62"/>
                  <a:gd name="T16" fmla="*/ 55 w 59"/>
                  <a:gd name="T17" fmla="*/ 24 h 62"/>
                  <a:gd name="T18" fmla="*/ 53 w 59"/>
                  <a:gd name="T19" fmla="*/ 25 h 62"/>
                  <a:gd name="T20" fmla="*/ 52 w 59"/>
                  <a:gd name="T21" fmla="*/ 21 h 62"/>
                  <a:gd name="T22" fmla="*/ 53 w 59"/>
                  <a:gd name="T23" fmla="*/ 25 h 62"/>
                  <a:gd name="T24" fmla="*/ 48 w 59"/>
                  <a:gd name="T25" fmla="*/ 17 h 62"/>
                  <a:gd name="T26" fmla="*/ 51 w 59"/>
                  <a:gd name="T27" fmla="*/ 20 h 62"/>
                  <a:gd name="T28" fmla="*/ 47 w 59"/>
                  <a:gd name="T29" fmla="*/ 16 h 62"/>
                  <a:gd name="T30" fmla="*/ 45 w 59"/>
                  <a:gd name="T31" fmla="*/ 12 h 62"/>
                  <a:gd name="T32" fmla="*/ 47 w 59"/>
                  <a:gd name="T33" fmla="*/ 16 h 62"/>
                  <a:gd name="T34" fmla="*/ 41 w 59"/>
                  <a:gd name="T35" fmla="*/ 10 h 62"/>
                  <a:gd name="T36" fmla="*/ 41 w 59"/>
                  <a:gd name="T37" fmla="*/ 8 h 62"/>
                  <a:gd name="T38" fmla="*/ 44 w 59"/>
                  <a:gd name="T39" fmla="*/ 10 h 62"/>
                  <a:gd name="T40" fmla="*/ 32 w 59"/>
                  <a:gd name="T41" fmla="*/ 59 h 62"/>
                  <a:gd name="T42" fmla="*/ 3 w 59"/>
                  <a:gd name="T43" fmla="*/ 28 h 62"/>
                  <a:gd name="T44" fmla="*/ 11 w 59"/>
                  <a:gd name="T45" fmla="*/ 8 h 62"/>
                  <a:gd name="T46" fmla="*/ 16 w 59"/>
                  <a:gd name="T47" fmla="*/ 7 h 62"/>
                  <a:gd name="T48" fmla="*/ 39 w 59"/>
                  <a:gd name="T49" fmla="*/ 12 h 62"/>
                  <a:gd name="T50" fmla="*/ 40 w 59"/>
                  <a:gd name="T51" fmla="*/ 14 h 62"/>
                  <a:gd name="T52" fmla="*/ 50 w 59"/>
                  <a:gd name="T53" fmla="*/ 28 h 62"/>
                  <a:gd name="T54" fmla="*/ 44 w 59"/>
                  <a:gd name="T55" fmla="*/ 56 h 62"/>
                  <a:gd name="T56" fmla="*/ 38 w 59"/>
                  <a:gd name="T57" fmla="*/ 58 h 62"/>
                  <a:gd name="T58" fmla="*/ 32 w 59"/>
                  <a:gd name="T59" fmla="*/ 59 h 62"/>
                  <a:gd name="T60" fmla="*/ 36 w 59"/>
                  <a:gd name="T61" fmla="*/ 6 h 62"/>
                  <a:gd name="T62" fmla="*/ 39 w 59"/>
                  <a:gd name="T63" fmla="*/ 7 h 62"/>
                  <a:gd name="T64" fmla="*/ 34 w 59"/>
                  <a:gd name="T65" fmla="*/ 5 h 62"/>
                  <a:gd name="T66" fmla="*/ 32 w 59"/>
                  <a:gd name="T67" fmla="*/ 4 h 62"/>
                  <a:gd name="T68" fmla="*/ 34 w 59"/>
                  <a:gd name="T69" fmla="*/ 5 h 62"/>
                  <a:gd name="T70" fmla="*/ 30 w 59"/>
                  <a:gd name="T71" fmla="*/ 4 h 62"/>
                  <a:gd name="T72" fmla="*/ 30 w 59"/>
                  <a:gd name="T73" fmla="*/ 4 h 62"/>
                  <a:gd name="T74" fmla="*/ 26 w 59"/>
                  <a:gd name="T75" fmla="*/ 0 h 62"/>
                  <a:gd name="T76" fmla="*/ 4 w 59"/>
                  <a:gd name="T77" fmla="*/ 11 h 62"/>
                  <a:gd name="T78" fmla="*/ 2 w 59"/>
                  <a:gd name="T79" fmla="*/ 42 h 62"/>
                  <a:gd name="T80" fmla="*/ 39 w 59"/>
                  <a:gd name="T81" fmla="*/ 62 h 62"/>
                  <a:gd name="T82" fmla="*/ 59 w 59"/>
                  <a:gd name="T83" fmla="*/ 34 h 62"/>
                  <a:gd name="T84" fmla="*/ 45 w 59"/>
                  <a:gd name="T85" fmla="*/ 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9" h="62">
                    <a:moveTo>
                      <a:pt x="55" y="38"/>
                    </a:moveTo>
                    <a:cubicBezTo>
                      <a:pt x="55" y="37"/>
                      <a:pt x="55" y="37"/>
                      <a:pt x="55" y="37"/>
                    </a:cubicBezTo>
                    <a:cubicBezTo>
                      <a:pt x="55" y="37"/>
                      <a:pt x="55" y="37"/>
                      <a:pt x="55" y="37"/>
                    </a:cubicBezTo>
                    <a:cubicBezTo>
                      <a:pt x="55" y="38"/>
                      <a:pt x="55" y="38"/>
                      <a:pt x="55" y="38"/>
                    </a:cubicBezTo>
                    <a:moveTo>
                      <a:pt x="55" y="35"/>
                    </a:moveTo>
                    <a:cubicBezTo>
                      <a:pt x="55" y="34"/>
                      <a:pt x="55" y="33"/>
                      <a:pt x="55" y="32"/>
                    </a:cubicBezTo>
                    <a:cubicBezTo>
                      <a:pt x="55" y="31"/>
                      <a:pt x="55" y="31"/>
                      <a:pt x="55" y="31"/>
                    </a:cubicBezTo>
                    <a:cubicBezTo>
                      <a:pt x="55" y="32"/>
                      <a:pt x="55" y="33"/>
                      <a:pt x="55" y="34"/>
                    </a:cubicBezTo>
                    <a:cubicBezTo>
                      <a:pt x="55" y="34"/>
                      <a:pt x="55" y="34"/>
                      <a:pt x="55" y="34"/>
                    </a:cubicBezTo>
                    <a:cubicBezTo>
                      <a:pt x="55" y="35"/>
                      <a:pt x="55" y="35"/>
                      <a:pt x="55" y="35"/>
                    </a:cubicBezTo>
                    <a:moveTo>
                      <a:pt x="54" y="30"/>
                    </a:moveTo>
                    <a:cubicBezTo>
                      <a:pt x="54" y="29"/>
                      <a:pt x="54" y="28"/>
                      <a:pt x="53" y="27"/>
                    </a:cubicBezTo>
                    <a:cubicBezTo>
                      <a:pt x="54" y="26"/>
                      <a:pt x="54" y="26"/>
                      <a:pt x="54" y="26"/>
                    </a:cubicBezTo>
                    <a:cubicBezTo>
                      <a:pt x="54" y="27"/>
                      <a:pt x="55" y="28"/>
                      <a:pt x="55" y="29"/>
                    </a:cubicBezTo>
                    <a:cubicBezTo>
                      <a:pt x="54" y="29"/>
                      <a:pt x="54" y="29"/>
                      <a:pt x="54" y="29"/>
                    </a:cubicBezTo>
                    <a:cubicBezTo>
                      <a:pt x="54" y="30"/>
                      <a:pt x="54" y="30"/>
                      <a:pt x="54" y="30"/>
                    </a:cubicBezTo>
                    <a:moveTo>
                      <a:pt x="55" y="25"/>
                    </a:moveTo>
                    <a:cubicBezTo>
                      <a:pt x="55" y="24"/>
                      <a:pt x="55" y="24"/>
                      <a:pt x="55" y="24"/>
                    </a:cubicBezTo>
                    <a:cubicBezTo>
                      <a:pt x="55" y="25"/>
                      <a:pt x="55" y="25"/>
                      <a:pt x="55" y="25"/>
                    </a:cubicBezTo>
                    <a:moveTo>
                      <a:pt x="53" y="25"/>
                    </a:moveTo>
                    <a:cubicBezTo>
                      <a:pt x="52" y="24"/>
                      <a:pt x="52" y="23"/>
                      <a:pt x="51" y="22"/>
                    </a:cubicBezTo>
                    <a:cubicBezTo>
                      <a:pt x="52" y="21"/>
                      <a:pt x="52" y="21"/>
                      <a:pt x="52" y="21"/>
                    </a:cubicBezTo>
                    <a:cubicBezTo>
                      <a:pt x="52" y="22"/>
                      <a:pt x="53" y="23"/>
                      <a:pt x="53" y="24"/>
                    </a:cubicBezTo>
                    <a:cubicBezTo>
                      <a:pt x="53" y="25"/>
                      <a:pt x="53" y="25"/>
                      <a:pt x="53" y="25"/>
                    </a:cubicBezTo>
                    <a:moveTo>
                      <a:pt x="50" y="20"/>
                    </a:moveTo>
                    <a:cubicBezTo>
                      <a:pt x="49" y="19"/>
                      <a:pt x="49" y="18"/>
                      <a:pt x="48" y="17"/>
                    </a:cubicBezTo>
                    <a:cubicBezTo>
                      <a:pt x="49" y="16"/>
                      <a:pt x="49" y="16"/>
                      <a:pt x="49" y="16"/>
                    </a:cubicBezTo>
                    <a:cubicBezTo>
                      <a:pt x="50" y="17"/>
                      <a:pt x="50" y="18"/>
                      <a:pt x="51" y="20"/>
                    </a:cubicBezTo>
                    <a:cubicBezTo>
                      <a:pt x="50" y="20"/>
                      <a:pt x="50" y="20"/>
                      <a:pt x="50" y="20"/>
                    </a:cubicBezTo>
                    <a:moveTo>
                      <a:pt x="47" y="16"/>
                    </a:moveTo>
                    <a:cubicBezTo>
                      <a:pt x="46" y="14"/>
                      <a:pt x="45" y="13"/>
                      <a:pt x="44" y="12"/>
                    </a:cubicBezTo>
                    <a:cubicBezTo>
                      <a:pt x="45" y="12"/>
                      <a:pt x="45" y="12"/>
                      <a:pt x="45" y="12"/>
                    </a:cubicBezTo>
                    <a:cubicBezTo>
                      <a:pt x="46" y="13"/>
                      <a:pt x="47" y="14"/>
                      <a:pt x="48" y="15"/>
                    </a:cubicBezTo>
                    <a:cubicBezTo>
                      <a:pt x="47" y="16"/>
                      <a:pt x="47" y="16"/>
                      <a:pt x="47" y="16"/>
                    </a:cubicBezTo>
                    <a:moveTo>
                      <a:pt x="43" y="11"/>
                    </a:moveTo>
                    <a:cubicBezTo>
                      <a:pt x="42" y="11"/>
                      <a:pt x="42" y="10"/>
                      <a:pt x="41" y="10"/>
                    </a:cubicBezTo>
                    <a:cubicBezTo>
                      <a:pt x="40" y="9"/>
                      <a:pt x="40" y="9"/>
                      <a:pt x="40" y="9"/>
                    </a:cubicBezTo>
                    <a:cubicBezTo>
                      <a:pt x="41" y="8"/>
                      <a:pt x="41" y="8"/>
                      <a:pt x="41" y="8"/>
                    </a:cubicBezTo>
                    <a:cubicBezTo>
                      <a:pt x="41" y="9"/>
                      <a:pt x="42" y="9"/>
                      <a:pt x="43" y="10"/>
                    </a:cubicBezTo>
                    <a:cubicBezTo>
                      <a:pt x="44" y="10"/>
                      <a:pt x="44" y="10"/>
                      <a:pt x="44" y="10"/>
                    </a:cubicBezTo>
                    <a:cubicBezTo>
                      <a:pt x="43" y="11"/>
                      <a:pt x="43" y="11"/>
                      <a:pt x="43" y="11"/>
                    </a:cubicBezTo>
                    <a:moveTo>
                      <a:pt x="32" y="59"/>
                    </a:moveTo>
                    <a:cubicBezTo>
                      <a:pt x="21" y="59"/>
                      <a:pt x="9" y="51"/>
                      <a:pt x="5" y="41"/>
                    </a:cubicBezTo>
                    <a:cubicBezTo>
                      <a:pt x="4" y="37"/>
                      <a:pt x="3" y="33"/>
                      <a:pt x="3" y="28"/>
                    </a:cubicBezTo>
                    <a:cubicBezTo>
                      <a:pt x="3" y="23"/>
                      <a:pt x="4" y="17"/>
                      <a:pt x="7" y="13"/>
                    </a:cubicBezTo>
                    <a:cubicBezTo>
                      <a:pt x="8" y="11"/>
                      <a:pt x="10" y="10"/>
                      <a:pt x="11" y="8"/>
                    </a:cubicBezTo>
                    <a:cubicBezTo>
                      <a:pt x="12" y="8"/>
                      <a:pt x="12" y="8"/>
                      <a:pt x="12" y="8"/>
                    </a:cubicBezTo>
                    <a:cubicBezTo>
                      <a:pt x="13" y="8"/>
                      <a:pt x="14" y="7"/>
                      <a:pt x="16" y="7"/>
                    </a:cubicBezTo>
                    <a:cubicBezTo>
                      <a:pt x="18" y="6"/>
                      <a:pt x="20" y="6"/>
                      <a:pt x="22" y="6"/>
                    </a:cubicBezTo>
                    <a:cubicBezTo>
                      <a:pt x="28" y="6"/>
                      <a:pt x="34" y="8"/>
                      <a:pt x="39" y="12"/>
                    </a:cubicBezTo>
                    <a:cubicBezTo>
                      <a:pt x="40" y="13"/>
                      <a:pt x="40" y="13"/>
                      <a:pt x="40" y="13"/>
                    </a:cubicBezTo>
                    <a:cubicBezTo>
                      <a:pt x="40" y="14"/>
                      <a:pt x="40" y="14"/>
                      <a:pt x="40" y="14"/>
                    </a:cubicBezTo>
                    <a:cubicBezTo>
                      <a:pt x="41" y="14"/>
                      <a:pt x="41" y="14"/>
                      <a:pt x="41" y="14"/>
                    </a:cubicBezTo>
                    <a:cubicBezTo>
                      <a:pt x="45" y="18"/>
                      <a:pt x="48" y="22"/>
                      <a:pt x="50" y="28"/>
                    </a:cubicBezTo>
                    <a:cubicBezTo>
                      <a:pt x="51" y="30"/>
                      <a:pt x="52" y="33"/>
                      <a:pt x="52" y="36"/>
                    </a:cubicBezTo>
                    <a:cubicBezTo>
                      <a:pt x="52" y="44"/>
                      <a:pt x="49" y="51"/>
                      <a:pt x="44" y="56"/>
                    </a:cubicBezTo>
                    <a:cubicBezTo>
                      <a:pt x="44" y="56"/>
                      <a:pt x="44" y="56"/>
                      <a:pt x="44" y="56"/>
                    </a:cubicBezTo>
                    <a:cubicBezTo>
                      <a:pt x="42" y="57"/>
                      <a:pt x="40" y="58"/>
                      <a:pt x="38" y="58"/>
                    </a:cubicBezTo>
                    <a:cubicBezTo>
                      <a:pt x="36" y="59"/>
                      <a:pt x="34" y="59"/>
                      <a:pt x="32" y="59"/>
                    </a:cubicBezTo>
                    <a:cubicBezTo>
                      <a:pt x="32" y="59"/>
                      <a:pt x="32" y="59"/>
                      <a:pt x="32" y="59"/>
                    </a:cubicBezTo>
                    <a:moveTo>
                      <a:pt x="39" y="8"/>
                    </a:moveTo>
                    <a:cubicBezTo>
                      <a:pt x="38" y="7"/>
                      <a:pt x="37" y="7"/>
                      <a:pt x="36" y="6"/>
                    </a:cubicBezTo>
                    <a:cubicBezTo>
                      <a:pt x="36" y="6"/>
                      <a:pt x="36" y="6"/>
                      <a:pt x="36" y="6"/>
                    </a:cubicBezTo>
                    <a:cubicBezTo>
                      <a:pt x="37" y="6"/>
                      <a:pt x="38" y="7"/>
                      <a:pt x="39" y="7"/>
                    </a:cubicBezTo>
                    <a:cubicBezTo>
                      <a:pt x="39" y="8"/>
                      <a:pt x="39" y="8"/>
                      <a:pt x="39" y="8"/>
                    </a:cubicBezTo>
                    <a:moveTo>
                      <a:pt x="34" y="5"/>
                    </a:moveTo>
                    <a:cubicBezTo>
                      <a:pt x="33" y="5"/>
                      <a:pt x="33" y="5"/>
                      <a:pt x="32" y="4"/>
                    </a:cubicBezTo>
                    <a:cubicBezTo>
                      <a:pt x="32" y="4"/>
                      <a:pt x="32" y="4"/>
                      <a:pt x="32" y="4"/>
                    </a:cubicBezTo>
                    <a:cubicBezTo>
                      <a:pt x="33" y="5"/>
                      <a:pt x="34" y="5"/>
                      <a:pt x="34" y="5"/>
                    </a:cubicBezTo>
                    <a:cubicBezTo>
                      <a:pt x="34" y="5"/>
                      <a:pt x="34" y="5"/>
                      <a:pt x="34" y="5"/>
                    </a:cubicBezTo>
                    <a:moveTo>
                      <a:pt x="30" y="4"/>
                    </a:moveTo>
                    <a:cubicBezTo>
                      <a:pt x="30" y="4"/>
                      <a:pt x="30" y="4"/>
                      <a:pt x="30" y="4"/>
                    </a:cubicBezTo>
                    <a:cubicBezTo>
                      <a:pt x="30" y="4"/>
                      <a:pt x="30" y="4"/>
                      <a:pt x="30" y="4"/>
                    </a:cubicBezTo>
                    <a:cubicBezTo>
                      <a:pt x="30" y="4"/>
                      <a:pt x="30" y="4"/>
                      <a:pt x="30" y="4"/>
                    </a:cubicBezTo>
                    <a:moveTo>
                      <a:pt x="26" y="0"/>
                    </a:moveTo>
                    <a:cubicBezTo>
                      <a:pt x="26" y="0"/>
                      <a:pt x="26" y="0"/>
                      <a:pt x="26" y="0"/>
                    </a:cubicBezTo>
                    <a:cubicBezTo>
                      <a:pt x="23" y="0"/>
                      <a:pt x="21" y="0"/>
                      <a:pt x="19" y="1"/>
                    </a:cubicBezTo>
                    <a:cubicBezTo>
                      <a:pt x="12" y="2"/>
                      <a:pt x="7" y="6"/>
                      <a:pt x="4" y="11"/>
                    </a:cubicBezTo>
                    <a:cubicBezTo>
                      <a:pt x="1" y="16"/>
                      <a:pt x="0" y="22"/>
                      <a:pt x="0" y="28"/>
                    </a:cubicBezTo>
                    <a:cubicBezTo>
                      <a:pt x="0" y="33"/>
                      <a:pt x="1" y="38"/>
                      <a:pt x="2" y="42"/>
                    </a:cubicBezTo>
                    <a:cubicBezTo>
                      <a:pt x="7" y="54"/>
                      <a:pt x="19" y="62"/>
                      <a:pt x="32" y="62"/>
                    </a:cubicBezTo>
                    <a:cubicBezTo>
                      <a:pt x="34" y="62"/>
                      <a:pt x="37" y="62"/>
                      <a:pt x="39" y="62"/>
                    </a:cubicBezTo>
                    <a:cubicBezTo>
                      <a:pt x="45" y="60"/>
                      <a:pt x="50" y="56"/>
                      <a:pt x="53" y="51"/>
                    </a:cubicBezTo>
                    <a:cubicBezTo>
                      <a:pt x="57" y="46"/>
                      <a:pt x="59" y="40"/>
                      <a:pt x="59" y="34"/>
                    </a:cubicBezTo>
                    <a:cubicBezTo>
                      <a:pt x="59" y="31"/>
                      <a:pt x="58" y="27"/>
                      <a:pt x="57" y="24"/>
                    </a:cubicBezTo>
                    <a:cubicBezTo>
                      <a:pt x="54" y="17"/>
                      <a:pt x="50" y="11"/>
                      <a:pt x="45" y="7"/>
                    </a:cubicBezTo>
                    <a:cubicBezTo>
                      <a:pt x="39" y="3"/>
                      <a:pt x="33" y="0"/>
                      <a:pt x="26"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775"/>
              <p:cNvSpPr>
                <a:spLocks noEditPoints="1"/>
              </p:cNvSpPr>
              <p:nvPr/>
            </p:nvSpPr>
            <p:spPr bwMode="auto">
              <a:xfrm>
                <a:off x="3111" y="2943"/>
                <a:ext cx="78" cy="102"/>
              </a:xfrm>
              <a:custGeom>
                <a:avLst/>
                <a:gdLst>
                  <a:gd name="T0" fmla="*/ 4 w 33"/>
                  <a:gd name="T1" fmla="*/ 19 h 43"/>
                  <a:gd name="T2" fmla="*/ 4 w 33"/>
                  <a:gd name="T3" fmla="*/ 12 h 43"/>
                  <a:gd name="T4" fmla="*/ 7 w 33"/>
                  <a:gd name="T5" fmla="*/ 8 h 43"/>
                  <a:gd name="T6" fmla="*/ 6 w 33"/>
                  <a:gd name="T7" fmla="*/ 4 h 43"/>
                  <a:gd name="T8" fmla="*/ 7 w 33"/>
                  <a:gd name="T9" fmla="*/ 3 h 43"/>
                  <a:gd name="T10" fmla="*/ 8 w 33"/>
                  <a:gd name="T11" fmla="*/ 4 h 43"/>
                  <a:gd name="T12" fmla="*/ 11 w 33"/>
                  <a:gd name="T13" fmla="*/ 8 h 43"/>
                  <a:gd name="T14" fmla="*/ 15 w 33"/>
                  <a:gd name="T15" fmla="*/ 7 h 43"/>
                  <a:gd name="T16" fmla="*/ 18 w 33"/>
                  <a:gd name="T17" fmla="*/ 10 h 43"/>
                  <a:gd name="T18" fmla="*/ 15 w 33"/>
                  <a:gd name="T19" fmla="*/ 9 h 43"/>
                  <a:gd name="T20" fmla="*/ 8 w 33"/>
                  <a:gd name="T21" fmla="*/ 13 h 43"/>
                  <a:gd name="T22" fmla="*/ 9 w 33"/>
                  <a:gd name="T23" fmla="*/ 20 h 43"/>
                  <a:gd name="T24" fmla="*/ 13 w 33"/>
                  <a:gd name="T25" fmla="*/ 20 h 43"/>
                  <a:gd name="T26" fmla="*/ 27 w 33"/>
                  <a:gd name="T27" fmla="*/ 21 h 43"/>
                  <a:gd name="T28" fmla="*/ 30 w 33"/>
                  <a:gd name="T29" fmla="*/ 27 h 43"/>
                  <a:gd name="T30" fmla="*/ 27 w 33"/>
                  <a:gd name="T31" fmla="*/ 33 h 43"/>
                  <a:gd name="T32" fmla="*/ 27 w 33"/>
                  <a:gd name="T33" fmla="*/ 36 h 43"/>
                  <a:gd name="T34" fmla="*/ 29 w 33"/>
                  <a:gd name="T35" fmla="*/ 39 h 43"/>
                  <a:gd name="T36" fmla="*/ 26 w 33"/>
                  <a:gd name="T37" fmla="*/ 36 h 43"/>
                  <a:gd name="T38" fmla="*/ 22 w 33"/>
                  <a:gd name="T39" fmla="*/ 36 h 43"/>
                  <a:gd name="T40" fmla="*/ 14 w 33"/>
                  <a:gd name="T41" fmla="*/ 34 h 43"/>
                  <a:gd name="T42" fmla="*/ 24 w 33"/>
                  <a:gd name="T43" fmla="*/ 32 h 43"/>
                  <a:gd name="T44" fmla="*/ 21 w 33"/>
                  <a:gd name="T45" fmla="*/ 22 h 43"/>
                  <a:gd name="T46" fmla="*/ 12 w 33"/>
                  <a:gd name="T47" fmla="*/ 23 h 43"/>
                  <a:gd name="T48" fmla="*/ 12 w 33"/>
                  <a:gd name="T49" fmla="*/ 23 h 43"/>
                  <a:gd name="T50" fmla="*/ 3 w 33"/>
                  <a:gd name="T51" fmla="*/ 2 h 43"/>
                  <a:gd name="T52" fmla="*/ 2 w 33"/>
                  <a:gd name="T53" fmla="*/ 3 h 43"/>
                  <a:gd name="T54" fmla="*/ 3 w 33"/>
                  <a:gd name="T55" fmla="*/ 8 h 43"/>
                  <a:gd name="T56" fmla="*/ 0 w 33"/>
                  <a:gd name="T57" fmla="*/ 15 h 43"/>
                  <a:gd name="T58" fmla="*/ 12 w 33"/>
                  <a:gd name="T59" fmla="*/ 26 h 43"/>
                  <a:gd name="T60" fmla="*/ 20 w 33"/>
                  <a:gd name="T61" fmla="*/ 25 h 43"/>
                  <a:gd name="T62" fmla="*/ 23 w 33"/>
                  <a:gd name="T63" fmla="*/ 26 h 43"/>
                  <a:gd name="T64" fmla="*/ 20 w 33"/>
                  <a:gd name="T65" fmla="*/ 30 h 43"/>
                  <a:gd name="T66" fmla="*/ 17 w 33"/>
                  <a:gd name="T67" fmla="*/ 29 h 43"/>
                  <a:gd name="T68" fmla="*/ 11 w 33"/>
                  <a:gd name="T69" fmla="*/ 32 h 43"/>
                  <a:gd name="T70" fmla="*/ 23 w 33"/>
                  <a:gd name="T71" fmla="*/ 39 h 43"/>
                  <a:gd name="T72" fmla="*/ 26 w 33"/>
                  <a:gd name="T73" fmla="*/ 42 h 43"/>
                  <a:gd name="T74" fmla="*/ 28 w 33"/>
                  <a:gd name="T75" fmla="*/ 43 h 43"/>
                  <a:gd name="T76" fmla="*/ 29 w 33"/>
                  <a:gd name="T77" fmla="*/ 43 h 43"/>
                  <a:gd name="T78" fmla="*/ 33 w 33"/>
                  <a:gd name="T79" fmla="*/ 40 h 43"/>
                  <a:gd name="T80" fmla="*/ 31 w 33"/>
                  <a:gd name="T81" fmla="*/ 35 h 43"/>
                  <a:gd name="T82" fmla="*/ 33 w 33"/>
                  <a:gd name="T83" fmla="*/ 27 h 43"/>
                  <a:gd name="T84" fmla="*/ 21 w 33"/>
                  <a:gd name="T85" fmla="*/ 17 h 43"/>
                  <a:gd name="T86" fmla="*/ 12 w 33"/>
                  <a:gd name="T87" fmla="*/ 17 h 43"/>
                  <a:gd name="T88" fmla="*/ 10 w 33"/>
                  <a:gd name="T89" fmla="*/ 16 h 43"/>
                  <a:gd name="T90" fmla="*/ 15 w 33"/>
                  <a:gd name="T91" fmla="*/ 12 h 43"/>
                  <a:gd name="T92" fmla="*/ 16 w 33"/>
                  <a:gd name="T93" fmla="*/ 13 h 43"/>
                  <a:gd name="T94" fmla="*/ 18 w 33"/>
                  <a:gd name="T95" fmla="*/ 13 h 43"/>
                  <a:gd name="T96" fmla="*/ 24 w 33"/>
                  <a:gd name="T97" fmla="*/ 9 h 43"/>
                  <a:gd name="T98" fmla="*/ 11 w 33"/>
                  <a:gd name="T99" fmla="*/ 4 h 43"/>
                  <a:gd name="T100" fmla="*/ 8 w 33"/>
                  <a:gd name="T101" fmla="*/ 0 h 43"/>
                  <a:gd name="T102" fmla="*/ 8 w 33"/>
                  <a:gd name="T103"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3" h="43">
                    <a:moveTo>
                      <a:pt x="12" y="23"/>
                    </a:moveTo>
                    <a:cubicBezTo>
                      <a:pt x="11" y="23"/>
                      <a:pt x="9" y="22"/>
                      <a:pt x="7" y="21"/>
                    </a:cubicBezTo>
                    <a:cubicBezTo>
                      <a:pt x="6" y="21"/>
                      <a:pt x="5" y="20"/>
                      <a:pt x="4" y="19"/>
                    </a:cubicBezTo>
                    <a:cubicBezTo>
                      <a:pt x="4" y="18"/>
                      <a:pt x="3" y="17"/>
                      <a:pt x="3" y="15"/>
                    </a:cubicBezTo>
                    <a:cubicBezTo>
                      <a:pt x="3" y="14"/>
                      <a:pt x="3" y="14"/>
                      <a:pt x="3" y="14"/>
                    </a:cubicBezTo>
                    <a:cubicBezTo>
                      <a:pt x="4" y="13"/>
                      <a:pt x="4" y="12"/>
                      <a:pt x="4" y="12"/>
                    </a:cubicBezTo>
                    <a:cubicBezTo>
                      <a:pt x="5" y="11"/>
                      <a:pt x="5" y="10"/>
                      <a:pt x="6" y="10"/>
                    </a:cubicBezTo>
                    <a:cubicBezTo>
                      <a:pt x="7" y="10"/>
                      <a:pt x="7" y="10"/>
                      <a:pt x="7" y="9"/>
                    </a:cubicBezTo>
                    <a:cubicBezTo>
                      <a:pt x="7" y="9"/>
                      <a:pt x="7" y="8"/>
                      <a:pt x="7" y="8"/>
                    </a:cubicBezTo>
                    <a:cubicBezTo>
                      <a:pt x="7" y="7"/>
                      <a:pt x="6" y="6"/>
                      <a:pt x="6" y="5"/>
                    </a:cubicBezTo>
                    <a:cubicBezTo>
                      <a:pt x="6" y="4"/>
                      <a:pt x="6" y="4"/>
                      <a:pt x="6" y="4"/>
                    </a:cubicBezTo>
                    <a:cubicBezTo>
                      <a:pt x="6" y="4"/>
                      <a:pt x="6" y="4"/>
                      <a:pt x="6" y="4"/>
                    </a:cubicBezTo>
                    <a:cubicBezTo>
                      <a:pt x="7" y="4"/>
                      <a:pt x="7" y="3"/>
                      <a:pt x="7" y="3"/>
                    </a:cubicBezTo>
                    <a:cubicBezTo>
                      <a:pt x="7" y="3"/>
                      <a:pt x="7" y="3"/>
                      <a:pt x="7" y="3"/>
                    </a:cubicBezTo>
                    <a:cubicBezTo>
                      <a:pt x="7" y="3"/>
                      <a:pt x="7" y="3"/>
                      <a:pt x="7" y="3"/>
                    </a:cubicBezTo>
                    <a:cubicBezTo>
                      <a:pt x="7" y="3"/>
                      <a:pt x="7" y="3"/>
                      <a:pt x="7" y="3"/>
                    </a:cubicBezTo>
                    <a:cubicBezTo>
                      <a:pt x="7" y="3"/>
                      <a:pt x="7" y="3"/>
                      <a:pt x="7" y="3"/>
                    </a:cubicBezTo>
                    <a:cubicBezTo>
                      <a:pt x="7" y="3"/>
                      <a:pt x="8" y="4"/>
                      <a:pt x="8" y="4"/>
                    </a:cubicBezTo>
                    <a:cubicBezTo>
                      <a:pt x="8" y="5"/>
                      <a:pt x="8" y="5"/>
                      <a:pt x="8" y="5"/>
                    </a:cubicBezTo>
                    <a:cubicBezTo>
                      <a:pt x="9" y="6"/>
                      <a:pt x="9" y="7"/>
                      <a:pt x="10" y="7"/>
                    </a:cubicBezTo>
                    <a:cubicBezTo>
                      <a:pt x="10" y="7"/>
                      <a:pt x="10" y="8"/>
                      <a:pt x="11" y="8"/>
                    </a:cubicBezTo>
                    <a:cubicBezTo>
                      <a:pt x="11" y="8"/>
                      <a:pt x="11" y="8"/>
                      <a:pt x="11" y="7"/>
                    </a:cubicBezTo>
                    <a:cubicBezTo>
                      <a:pt x="12" y="7"/>
                      <a:pt x="14" y="7"/>
                      <a:pt x="15" y="7"/>
                    </a:cubicBezTo>
                    <a:cubicBezTo>
                      <a:pt x="15" y="7"/>
                      <a:pt x="15" y="7"/>
                      <a:pt x="15" y="7"/>
                    </a:cubicBezTo>
                    <a:cubicBezTo>
                      <a:pt x="17" y="7"/>
                      <a:pt x="19" y="7"/>
                      <a:pt x="20" y="9"/>
                    </a:cubicBezTo>
                    <a:cubicBezTo>
                      <a:pt x="20" y="9"/>
                      <a:pt x="19" y="10"/>
                      <a:pt x="18" y="10"/>
                    </a:cubicBezTo>
                    <a:cubicBezTo>
                      <a:pt x="18" y="10"/>
                      <a:pt x="18" y="10"/>
                      <a:pt x="18" y="10"/>
                    </a:cubicBezTo>
                    <a:cubicBezTo>
                      <a:pt x="18" y="10"/>
                      <a:pt x="18" y="10"/>
                      <a:pt x="18" y="10"/>
                    </a:cubicBezTo>
                    <a:cubicBezTo>
                      <a:pt x="18" y="10"/>
                      <a:pt x="18" y="10"/>
                      <a:pt x="18" y="10"/>
                    </a:cubicBezTo>
                    <a:cubicBezTo>
                      <a:pt x="17" y="9"/>
                      <a:pt x="16" y="9"/>
                      <a:pt x="15" y="9"/>
                    </a:cubicBezTo>
                    <a:cubicBezTo>
                      <a:pt x="15" y="9"/>
                      <a:pt x="15" y="9"/>
                      <a:pt x="15" y="9"/>
                    </a:cubicBezTo>
                    <a:cubicBezTo>
                      <a:pt x="13" y="9"/>
                      <a:pt x="11" y="10"/>
                      <a:pt x="10" y="11"/>
                    </a:cubicBezTo>
                    <a:cubicBezTo>
                      <a:pt x="9" y="12"/>
                      <a:pt x="8" y="12"/>
                      <a:pt x="8" y="13"/>
                    </a:cubicBezTo>
                    <a:cubicBezTo>
                      <a:pt x="7" y="14"/>
                      <a:pt x="6" y="15"/>
                      <a:pt x="6" y="16"/>
                    </a:cubicBezTo>
                    <a:cubicBezTo>
                      <a:pt x="6" y="16"/>
                      <a:pt x="7" y="17"/>
                      <a:pt x="7" y="17"/>
                    </a:cubicBezTo>
                    <a:cubicBezTo>
                      <a:pt x="7" y="19"/>
                      <a:pt x="8" y="20"/>
                      <a:pt x="9" y="20"/>
                    </a:cubicBezTo>
                    <a:cubicBezTo>
                      <a:pt x="10" y="20"/>
                      <a:pt x="12" y="20"/>
                      <a:pt x="13" y="20"/>
                    </a:cubicBezTo>
                    <a:cubicBezTo>
                      <a:pt x="13" y="20"/>
                      <a:pt x="13" y="20"/>
                      <a:pt x="13" y="20"/>
                    </a:cubicBezTo>
                    <a:cubicBezTo>
                      <a:pt x="13" y="20"/>
                      <a:pt x="13" y="20"/>
                      <a:pt x="13" y="20"/>
                    </a:cubicBezTo>
                    <a:cubicBezTo>
                      <a:pt x="15" y="20"/>
                      <a:pt x="18" y="20"/>
                      <a:pt x="21" y="20"/>
                    </a:cubicBezTo>
                    <a:cubicBezTo>
                      <a:pt x="21" y="20"/>
                      <a:pt x="21" y="20"/>
                      <a:pt x="21" y="20"/>
                    </a:cubicBezTo>
                    <a:cubicBezTo>
                      <a:pt x="23" y="20"/>
                      <a:pt x="25" y="20"/>
                      <a:pt x="27" y="21"/>
                    </a:cubicBezTo>
                    <a:cubicBezTo>
                      <a:pt x="27" y="21"/>
                      <a:pt x="27" y="21"/>
                      <a:pt x="27" y="21"/>
                    </a:cubicBezTo>
                    <a:cubicBezTo>
                      <a:pt x="29" y="22"/>
                      <a:pt x="30" y="25"/>
                      <a:pt x="30" y="27"/>
                    </a:cubicBezTo>
                    <a:cubicBezTo>
                      <a:pt x="30" y="27"/>
                      <a:pt x="30" y="27"/>
                      <a:pt x="30" y="27"/>
                    </a:cubicBezTo>
                    <a:cubicBezTo>
                      <a:pt x="30" y="28"/>
                      <a:pt x="29" y="29"/>
                      <a:pt x="28" y="31"/>
                    </a:cubicBezTo>
                    <a:cubicBezTo>
                      <a:pt x="28" y="31"/>
                      <a:pt x="28" y="32"/>
                      <a:pt x="27" y="32"/>
                    </a:cubicBezTo>
                    <a:cubicBezTo>
                      <a:pt x="27" y="33"/>
                      <a:pt x="27" y="33"/>
                      <a:pt x="27" y="33"/>
                    </a:cubicBezTo>
                    <a:cubicBezTo>
                      <a:pt x="27" y="33"/>
                      <a:pt x="27" y="33"/>
                      <a:pt x="27" y="33"/>
                    </a:cubicBezTo>
                    <a:cubicBezTo>
                      <a:pt x="26" y="34"/>
                      <a:pt x="26" y="35"/>
                      <a:pt x="27" y="35"/>
                    </a:cubicBezTo>
                    <a:cubicBezTo>
                      <a:pt x="27" y="35"/>
                      <a:pt x="27" y="36"/>
                      <a:pt x="27" y="36"/>
                    </a:cubicBezTo>
                    <a:cubicBezTo>
                      <a:pt x="28" y="36"/>
                      <a:pt x="28" y="37"/>
                      <a:pt x="29" y="38"/>
                    </a:cubicBezTo>
                    <a:cubicBezTo>
                      <a:pt x="29" y="39"/>
                      <a:pt x="29" y="39"/>
                      <a:pt x="29" y="39"/>
                    </a:cubicBezTo>
                    <a:cubicBezTo>
                      <a:pt x="29" y="39"/>
                      <a:pt x="29" y="39"/>
                      <a:pt x="29" y="39"/>
                    </a:cubicBezTo>
                    <a:cubicBezTo>
                      <a:pt x="29" y="39"/>
                      <a:pt x="28" y="39"/>
                      <a:pt x="28" y="39"/>
                    </a:cubicBezTo>
                    <a:cubicBezTo>
                      <a:pt x="27" y="38"/>
                      <a:pt x="27" y="38"/>
                      <a:pt x="26" y="37"/>
                    </a:cubicBezTo>
                    <a:cubicBezTo>
                      <a:pt x="26" y="36"/>
                      <a:pt x="26" y="36"/>
                      <a:pt x="26" y="36"/>
                    </a:cubicBezTo>
                    <a:cubicBezTo>
                      <a:pt x="25" y="36"/>
                      <a:pt x="25" y="35"/>
                      <a:pt x="24" y="35"/>
                    </a:cubicBezTo>
                    <a:cubicBezTo>
                      <a:pt x="24" y="35"/>
                      <a:pt x="24" y="35"/>
                      <a:pt x="24" y="35"/>
                    </a:cubicBezTo>
                    <a:cubicBezTo>
                      <a:pt x="23" y="35"/>
                      <a:pt x="22" y="36"/>
                      <a:pt x="22" y="36"/>
                    </a:cubicBezTo>
                    <a:cubicBezTo>
                      <a:pt x="21" y="36"/>
                      <a:pt x="20" y="36"/>
                      <a:pt x="20" y="36"/>
                    </a:cubicBezTo>
                    <a:cubicBezTo>
                      <a:pt x="20" y="36"/>
                      <a:pt x="20" y="36"/>
                      <a:pt x="19" y="36"/>
                    </a:cubicBezTo>
                    <a:cubicBezTo>
                      <a:pt x="17" y="36"/>
                      <a:pt x="15" y="35"/>
                      <a:pt x="14" y="34"/>
                    </a:cubicBezTo>
                    <a:cubicBezTo>
                      <a:pt x="15" y="33"/>
                      <a:pt x="15" y="33"/>
                      <a:pt x="16" y="33"/>
                    </a:cubicBezTo>
                    <a:cubicBezTo>
                      <a:pt x="17" y="33"/>
                      <a:pt x="18" y="33"/>
                      <a:pt x="20" y="33"/>
                    </a:cubicBezTo>
                    <a:cubicBezTo>
                      <a:pt x="21" y="33"/>
                      <a:pt x="23" y="33"/>
                      <a:pt x="24" y="32"/>
                    </a:cubicBezTo>
                    <a:cubicBezTo>
                      <a:pt x="26" y="31"/>
                      <a:pt x="27" y="29"/>
                      <a:pt x="27" y="27"/>
                    </a:cubicBezTo>
                    <a:cubicBezTo>
                      <a:pt x="27" y="25"/>
                      <a:pt x="27" y="24"/>
                      <a:pt x="26" y="23"/>
                    </a:cubicBezTo>
                    <a:cubicBezTo>
                      <a:pt x="24" y="22"/>
                      <a:pt x="23" y="22"/>
                      <a:pt x="21" y="22"/>
                    </a:cubicBezTo>
                    <a:cubicBezTo>
                      <a:pt x="21" y="22"/>
                      <a:pt x="20" y="22"/>
                      <a:pt x="19" y="22"/>
                    </a:cubicBezTo>
                    <a:cubicBezTo>
                      <a:pt x="19" y="22"/>
                      <a:pt x="19" y="22"/>
                      <a:pt x="19" y="22"/>
                    </a:cubicBezTo>
                    <a:cubicBezTo>
                      <a:pt x="17" y="22"/>
                      <a:pt x="15" y="22"/>
                      <a:pt x="12" y="23"/>
                    </a:cubicBezTo>
                    <a:cubicBezTo>
                      <a:pt x="12" y="23"/>
                      <a:pt x="12" y="23"/>
                      <a:pt x="12" y="23"/>
                    </a:cubicBezTo>
                    <a:cubicBezTo>
                      <a:pt x="12" y="23"/>
                      <a:pt x="12" y="23"/>
                      <a:pt x="12" y="23"/>
                    </a:cubicBezTo>
                    <a:cubicBezTo>
                      <a:pt x="12" y="23"/>
                      <a:pt x="12" y="23"/>
                      <a:pt x="12" y="23"/>
                    </a:cubicBezTo>
                    <a:moveTo>
                      <a:pt x="7" y="0"/>
                    </a:moveTo>
                    <a:cubicBezTo>
                      <a:pt x="6" y="0"/>
                      <a:pt x="5" y="1"/>
                      <a:pt x="4" y="1"/>
                    </a:cubicBezTo>
                    <a:cubicBezTo>
                      <a:pt x="3" y="2"/>
                      <a:pt x="3" y="2"/>
                      <a:pt x="3" y="2"/>
                    </a:cubicBezTo>
                    <a:cubicBezTo>
                      <a:pt x="3" y="2"/>
                      <a:pt x="3" y="2"/>
                      <a:pt x="3" y="2"/>
                    </a:cubicBezTo>
                    <a:cubicBezTo>
                      <a:pt x="3" y="2"/>
                      <a:pt x="3" y="2"/>
                      <a:pt x="3" y="2"/>
                    </a:cubicBezTo>
                    <a:cubicBezTo>
                      <a:pt x="3" y="2"/>
                      <a:pt x="2" y="3"/>
                      <a:pt x="2" y="3"/>
                    </a:cubicBezTo>
                    <a:cubicBezTo>
                      <a:pt x="2" y="4"/>
                      <a:pt x="2" y="4"/>
                      <a:pt x="2" y="5"/>
                    </a:cubicBezTo>
                    <a:cubicBezTo>
                      <a:pt x="2" y="5"/>
                      <a:pt x="2" y="5"/>
                      <a:pt x="3" y="6"/>
                    </a:cubicBezTo>
                    <a:cubicBezTo>
                      <a:pt x="3" y="7"/>
                      <a:pt x="3" y="7"/>
                      <a:pt x="3" y="8"/>
                    </a:cubicBezTo>
                    <a:cubicBezTo>
                      <a:pt x="3" y="9"/>
                      <a:pt x="2" y="9"/>
                      <a:pt x="2" y="10"/>
                    </a:cubicBezTo>
                    <a:cubicBezTo>
                      <a:pt x="1" y="11"/>
                      <a:pt x="0" y="13"/>
                      <a:pt x="0" y="14"/>
                    </a:cubicBezTo>
                    <a:cubicBezTo>
                      <a:pt x="0" y="14"/>
                      <a:pt x="0" y="15"/>
                      <a:pt x="0" y="15"/>
                    </a:cubicBezTo>
                    <a:cubicBezTo>
                      <a:pt x="0" y="18"/>
                      <a:pt x="1" y="19"/>
                      <a:pt x="2" y="21"/>
                    </a:cubicBezTo>
                    <a:cubicBezTo>
                      <a:pt x="3" y="23"/>
                      <a:pt x="5" y="24"/>
                      <a:pt x="7" y="25"/>
                    </a:cubicBezTo>
                    <a:cubicBezTo>
                      <a:pt x="9" y="26"/>
                      <a:pt x="11" y="26"/>
                      <a:pt x="12" y="26"/>
                    </a:cubicBezTo>
                    <a:cubicBezTo>
                      <a:pt x="13" y="26"/>
                      <a:pt x="13" y="26"/>
                      <a:pt x="13" y="26"/>
                    </a:cubicBezTo>
                    <a:cubicBezTo>
                      <a:pt x="13" y="26"/>
                      <a:pt x="13" y="26"/>
                      <a:pt x="13" y="26"/>
                    </a:cubicBezTo>
                    <a:cubicBezTo>
                      <a:pt x="15" y="26"/>
                      <a:pt x="17" y="25"/>
                      <a:pt x="20" y="25"/>
                    </a:cubicBezTo>
                    <a:cubicBezTo>
                      <a:pt x="20" y="25"/>
                      <a:pt x="21" y="25"/>
                      <a:pt x="21" y="25"/>
                    </a:cubicBezTo>
                    <a:cubicBezTo>
                      <a:pt x="21" y="25"/>
                      <a:pt x="21" y="25"/>
                      <a:pt x="21" y="25"/>
                    </a:cubicBezTo>
                    <a:cubicBezTo>
                      <a:pt x="22" y="25"/>
                      <a:pt x="23" y="25"/>
                      <a:pt x="23" y="26"/>
                    </a:cubicBezTo>
                    <a:cubicBezTo>
                      <a:pt x="24" y="26"/>
                      <a:pt x="24" y="26"/>
                      <a:pt x="24" y="27"/>
                    </a:cubicBezTo>
                    <a:cubicBezTo>
                      <a:pt x="24" y="28"/>
                      <a:pt x="23" y="29"/>
                      <a:pt x="22" y="29"/>
                    </a:cubicBezTo>
                    <a:cubicBezTo>
                      <a:pt x="22" y="30"/>
                      <a:pt x="21" y="30"/>
                      <a:pt x="20" y="30"/>
                    </a:cubicBezTo>
                    <a:cubicBezTo>
                      <a:pt x="20" y="30"/>
                      <a:pt x="20" y="30"/>
                      <a:pt x="20" y="30"/>
                    </a:cubicBezTo>
                    <a:cubicBezTo>
                      <a:pt x="20" y="30"/>
                      <a:pt x="20" y="30"/>
                      <a:pt x="20" y="30"/>
                    </a:cubicBezTo>
                    <a:cubicBezTo>
                      <a:pt x="19" y="30"/>
                      <a:pt x="18" y="30"/>
                      <a:pt x="17" y="29"/>
                    </a:cubicBezTo>
                    <a:cubicBezTo>
                      <a:pt x="17" y="29"/>
                      <a:pt x="16" y="29"/>
                      <a:pt x="16" y="29"/>
                    </a:cubicBezTo>
                    <a:cubicBezTo>
                      <a:pt x="16" y="29"/>
                      <a:pt x="15" y="29"/>
                      <a:pt x="15" y="29"/>
                    </a:cubicBezTo>
                    <a:cubicBezTo>
                      <a:pt x="14" y="30"/>
                      <a:pt x="12" y="31"/>
                      <a:pt x="11" y="32"/>
                    </a:cubicBezTo>
                    <a:cubicBezTo>
                      <a:pt x="10" y="33"/>
                      <a:pt x="10" y="33"/>
                      <a:pt x="10" y="34"/>
                    </a:cubicBezTo>
                    <a:cubicBezTo>
                      <a:pt x="12" y="38"/>
                      <a:pt x="16" y="39"/>
                      <a:pt x="20" y="39"/>
                    </a:cubicBezTo>
                    <a:cubicBezTo>
                      <a:pt x="21" y="39"/>
                      <a:pt x="22" y="39"/>
                      <a:pt x="23" y="39"/>
                    </a:cubicBezTo>
                    <a:cubicBezTo>
                      <a:pt x="24" y="39"/>
                      <a:pt x="24" y="39"/>
                      <a:pt x="24" y="39"/>
                    </a:cubicBezTo>
                    <a:cubicBezTo>
                      <a:pt x="24" y="39"/>
                      <a:pt x="24" y="39"/>
                      <a:pt x="24" y="39"/>
                    </a:cubicBezTo>
                    <a:cubicBezTo>
                      <a:pt x="24" y="40"/>
                      <a:pt x="25" y="41"/>
                      <a:pt x="26" y="42"/>
                    </a:cubicBezTo>
                    <a:cubicBezTo>
                      <a:pt x="26" y="42"/>
                      <a:pt x="26" y="42"/>
                      <a:pt x="26" y="42"/>
                    </a:cubicBezTo>
                    <a:cubicBezTo>
                      <a:pt x="26" y="42"/>
                      <a:pt x="26" y="42"/>
                      <a:pt x="26" y="42"/>
                    </a:cubicBezTo>
                    <a:cubicBezTo>
                      <a:pt x="27" y="43"/>
                      <a:pt x="27" y="43"/>
                      <a:pt x="28" y="43"/>
                    </a:cubicBezTo>
                    <a:cubicBezTo>
                      <a:pt x="28" y="43"/>
                      <a:pt x="28" y="43"/>
                      <a:pt x="28" y="43"/>
                    </a:cubicBezTo>
                    <a:cubicBezTo>
                      <a:pt x="29" y="43"/>
                      <a:pt x="29" y="43"/>
                      <a:pt x="29" y="43"/>
                    </a:cubicBezTo>
                    <a:cubicBezTo>
                      <a:pt x="29" y="43"/>
                      <a:pt x="29" y="43"/>
                      <a:pt x="29" y="43"/>
                    </a:cubicBezTo>
                    <a:cubicBezTo>
                      <a:pt x="29" y="42"/>
                      <a:pt x="30" y="42"/>
                      <a:pt x="30" y="42"/>
                    </a:cubicBezTo>
                    <a:cubicBezTo>
                      <a:pt x="31" y="42"/>
                      <a:pt x="32" y="41"/>
                      <a:pt x="32" y="41"/>
                    </a:cubicBezTo>
                    <a:cubicBezTo>
                      <a:pt x="33" y="41"/>
                      <a:pt x="33" y="40"/>
                      <a:pt x="33" y="40"/>
                    </a:cubicBezTo>
                    <a:cubicBezTo>
                      <a:pt x="33" y="40"/>
                      <a:pt x="33" y="40"/>
                      <a:pt x="33" y="40"/>
                    </a:cubicBezTo>
                    <a:cubicBezTo>
                      <a:pt x="33" y="39"/>
                      <a:pt x="33" y="39"/>
                      <a:pt x="33" y="38"/>
                    </a:cubicBezTo>
                    <a:cubicBezTo>
                      <a:pt x="32" y="37"/>
                      <a:pt x="31" y="36"/>
                      <a:pt x="31" y="35"/>
                    </a:cubicBezTo>
                    <a:cubicBezTo>
                      <a:pt x="30" y="34"/>
                      <a:pt x="30" y="34"/>
                      <a:pt x="30" y="34"/>
                    </a:cubicBezTo>
                    <a:cubicBezTo>
                      <a:pt x="30" y="34"/>
                      <a:pt x="31" y="33"/>
                      <a:pt x="31" y="33"/>
                    </a:cubicBezTo>
                    <a:cubicBezTo>
                      <a:pt x="32" y="31"/>
                      <a:pt x="33" y="29"/>
                      <a:pt x="33" y="27"/>
                    </a:cubicBezTo>
                    <a:cubicBezTo>
                      <a:pt x="33" y="27"/>
                      <a:pt x="33" y="27"/>
                      <a:pt x="33" y="27"/>
                    </a:cubicBezTo>
                    <a:cubicBezTo>
                      <a:pt x="33" y="23"/>
                      <a:pt x="31" y="20"/>
                      <a:pt x="28" y="18"/>
                    </a:cubicBezTo>
                    <a:cubicBezTo>
                      <a:pt x="26" y="17"/>
                      <a:pt x="23" y="17"/>
                      <a:pt x="21" y="17"/>
                    </a:cubicBezTo>
                    <a:cubicBezTo>
                      <a:pt x="18" y="17"/>
                      <a:pt x="15" y="17"/>
                      <a:pt x="13" y="17"/>
                    </a:cubicBezTo>
                    <a:cubicBezTo>
                      <a:pt x="13" y="17"/>
                      <a:pt x="13" y="17"/>
                      <a:pt x="13" y="17"/>
                    </a:cubicBezTo>
                    <a:cubicBezTo>
                      <a:pt x="13" y="17"/>
                      <a:pt x="13" y="17"/>
                      <a:pt x="12" y="17"/>
                    </a:cubicBezTo>
                    <a:cubicBezTo>
                      <a:pt x="12" y="17"/>
                      <a:pt x="11" y="17"/>
                      <a:pt x="11" y="17"/>
                    </a:cubicBezTo>
                    <a:cubicBezTo>
                      <a:pt x="10" y="17"/>
                      <a:pt x="10" y="16"/>
                      <a:pt x="10" y="16"/>
                    </a:cubicBezTo>
                    <a:cubicBezTo>
                      <a:pt x="10" y="16"/>
                      <a:pt x="10" y="16"/>
                      <a:pt x="10" y="16"/>
                    </a:cubicBezTo>
                    <a:cubicBezTo>
                      <a:pt x="10" y="16"/>
                      <a:pt x="10" y="16"/>
                      <a:pt x="10" y="15"/>
                    </a:cubicBezTo>
                    <a:cubicBezTo>
                      <a:pt x="11" y="15"/>
                      <a:pt x="11" y="14"/>
                      <a:pt x="12" y="14"/>
                    </a:cubicBezTo>
                    <a:cubicBezTo>
                      <a:pt x="13" y="13"/>
                      <a:pt x="14" y="12"/>
                      <a:pt x="15" y="12"/>
                    </a:cubicBezTo>
                    <a:cubicBezTo>
                      <a:pt x="15" y="12"/>
                      <a:pt x="15" y="12"/>
                      <a:pt x="15" y="12"/>
                    </a:cubicBezTo>
                    <a:cubicBezTo>
                      <a:pt x="16" y="12"/>
                      <a:pt x="16" y="13"/>
                      <a:pt x="16" y="13"/>
                    </a:cubicBezTo>
                    <a:cubicBezTo>
                      <a:pt x="16" y="13"/>
                      <a:pt x="16" y="13"/>
                      <a:pt x="16" y="13"/>
                    </a:cubicBezTo>
                    <a:cubicBezTo>
                      <a:pt x="17" y="13"/>
                      <a:pt x="17" y="13"/>
                      <a:pt x="17" y="13"/>
                    </a:cubicBezTo>
                    <a:cubicBezTo>
                      <a:pt x="17" y="13"/>
                      <a:pt x="18" y="14"/>
                      <a:pt x="18" y="14"/>
                    </a:cubicBezTo>
                    <a:cubicBezTo>
                      <a:pt x="18" y="14"/>
                      <a:pt x="18" y="14"/>
                      <a:pt x="18" y="13"/>
                    </a:cubicBezTo>
                    <a:cubicBezTo>
                      <a:pt x="19" y="13"/>
                      <a:pt x="19" y="13"/>
                      <a:pt x="19" y="13"/>
                    </a:cubicBezTo>
                    <a:cubicBezTo>
                      <a:pt x="20" y="13"/>
                      <a:pt x="20" y="13"/>
                      <a:pt x="20" y="13"/>
                    </a:cubicBezTo>
                    <a:cubicBezTo>
                      <a:pt x="21" y="12"/>
                      <a:pt x="23" y="11"/>
                      <a:pt x="24" y="9"/>
                    </a:cubicBezTo>
                    <a:cubicBezTo>
                      <a:pt x="24" y="9"/>
                      <a:pt x="24" y="8"/>
                      <a:pt x="24" y="7"/>
                    </a:cubicBezTo>
                    <a:cubicBezTo>
                      <a:pt x="22" y="5"/>
                      <a:pt x="18" y="3"/>
                      <a:pt x="15" y="3"/>
                    </a:cubicBezTo>
                    <a:cubicBezTo>
                      <a:pt x="14" y="3"/>
                      <a:pt x="13" y="4"/>
                      <a:pt x="11" y="4"/>
                    </a:cubicBezTo>
                    <a:cubicBezTo>
                      <a:pt x="11" y="4"/>
                      <a:pt x="11" y="3"/>
                      <a:pt x="11" y="3"/>
                    </a:cubicBezTo>
                    <a:cubicBezTo>
                      <a:pt x="10" y="2"/>
                      <a:pt x="10" y="2"/>
                      <a:pt x="10" y="1"/>
                    </a:cubicBezTo>
                    <a:cubicBezTo>
                      <a:pt x="9" y="1"/>
                      <a:pt x="8" y="0"/>
                      <a:pt x="8" y="0"/>
                    </a:cubicBezTo>
                    <a:cubicBezTo>
                      <a:pt x="8" y="0"/>
                      <a:pt x="8" y="0"/>
                      <a:pt x="8" y="0"/>
                    </a:cubicBezTo>
                    <a:cubicBezTo>
                      <a:pt x="7" y="0"/>
                      <a:pt x="7" y="0"/>
                      <a:pt x="7" y="0"/>
                    </a:cubicBezTo>
                    <a:cubicBezTo>
                      <a:pt x="8" y="0"/>
                      <a:pt x="8" y="0"/>
                      <a:pt x="8" y="0"/>
                    </a:cubicBezTo>
                    <a:cubicBezTo>
                      <a:pt x="7" y="0"/>
                      <a:pt x="7" y="0"/>
                      <a:pt x="7"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776"/>
              <p:cNvSpPr>
                <a:spLocks noEditPoints="1"/>
              </p:cNvSpPr>
              <p:nvPr/>
            </p:nvSpPr>
            <p:spPr bwMode="auto">
              <a:xfrm>
                <a:off x="2926" y="3175"/>
                <a:ext cx="187" cy="192"/>
              </a:xfrm>
              <a:custGeom>
                <a:avLst/>
                <a:gdLst>
                  <a:gd name="T0" fmla="*/ 19 w 79"/>
                  <a:gd name="T1" fmla="*/ 70 h 81"/>
                  <a:gd name="T2" fmla="*/ 15 w 79"/>
                  <a:gd name="T3" fmla="*/ 67 h 81"/>
                  <a:gd name="T4" fmla="*/ 17 w 79"/>
                  <a:gd name="T5" fmla="*/ 69 h 81"/>
                  <a:gd name="T6" fmla="*/ 16 w 79"/>
                  <a:gd name="T7" fmla="*/ 69 h 81"/>
                  <a:gd name="T8" fmla="*/ 14 w 79"/>
                  <a:gd name="T9" fmla="*/ 64 h 81"/>
                  <a:gd name="T10" fmla="*/ 11 w 79"/>
                  <a:gd name="T11" fmla="*/ 63 h 81"/>
                  <a:gd name="T12" fmla="*/ 13 w 79"/>
                  <a:gd name="T13" fmla="*/ 62 h 81"/>
                  <a:gd name="T14" fmla="*/ 8 w 79"/>
                  <a:gd name="T15" fmla="*/ 59 h 81"/>
                  <a:gd name="T16" fmla="*/ 9 w 79"/>
                  <a:gd name="T17" fmla="*/ 60 h 81"/>
                  <a:gd name="T18" fmla="*/ 11 w 79"/>
                  <a:gd name="T19" fmla="*/ 55 h 81"/>
                  <a:gd name="T20" fmla="*/ 6 w 79"/>
                  <a:gd name="T21" fmla="*/ 53 h 81"/>
                  <a:gd name="T22" fmla="*/ 10 w 79"/>
                  <a:gd name="T23" fmla="*/ 53 h 81"/>
                  <a:gd name="T24" fmla="*/ 4 w 79"/>
                  <a:gd name="T25" fmla="*/ 45 h 81"/>
                  <a:gd name="T26" fmla="*/ 9 w 79"/>
                  <a:gd name="T27" fmla="*/ 50 h 81"/>
                  <a:gd name="T28" fmla="*/ 4 w 79"/>
                  <a:gd name="T29" fmla="*/ 42 h 81"/>
                  <a:gd name="T30" fmla="*/ 9 w 79"/>
                  <a:gd name="T31" fmla="*/ 42 h 81"/>
                  <a:gd name="T32" fmla="*/ 5 w 79"/>
                  <a:gd name="T33" fmla="*/ 32 h 81"/>
                  <a:gd name="T34" fmla="*/ 4 w 79"/>
                  <a:gd name="T35" fmla="*/ 36 h 81"/>
                  <a:gd name="T36" fmla="*/ 11 w 79"/>
                  <a:gd name="T37" fmla="*/ 26 h 81"/>
                  <a:gd name="T38" fmla="*/ 12 w 79"/>
                  <a:gd name="T39" fmla="*/ 30 h 81"/>
                  <a:gd name="T40" fmla="*/ 10 w 79"/>
                  <a:gd name="T41" fmla="*/ 21 h 81"/>
                  <a:gd name="T42" fmla="*/ 10 w 79"/>
                  <a:gd name="T43" fmla="*/ 25 h 81"/>
                  <a:gd name="T44" fmla="*/ 11 w 79"/>
                  <a:gd name="T45" fmla="*/ 20 h 81"/>
                  <a:gd name="T46" fmla="*/ 23 w 79"/>
                  <a:gd name="T47" fmla="*/ 14 h 81"/>
                  <a:gd name="T48" fmla="*/ 20 w 79"/>
                  <a:gd name="T49" fmla="*/ 12 h 81"/>
                  <a:gd name="T50" fmla="*/ 26 w 79"/>
                  <a:gd name="T51" fmla="*/ 11 h 81"/>
                  <a:gd name="T52" fmla="*/ 22 w 79"/>
                  <a:gd name="T53" fmla="*/ 9 h 81"/>
                  <a:gd name="T54" fmla="*/ 28 w 79"/>
                  <a:gd name="T55" fmla="*/ 10 h 81"/>
                  <a:gd name="T56" fmla="*/ 28 w 79"/>
                  <a:gd name="T57" fmla="*/ 74 h 81"/>
                  <a:gd name="T58" fmla="*/ 29 w 79"/>
                  <a:gd name="T59" fmla="*/ 13 h 81"/>
                  <a:gd name="T60" fmla="*/ 61 w 79"/>
                  <a:gd name="T61" fmla="*/ 10 h 81"/>
                  <a:gd name="T62" fmla="*/ 42 w 79"/>
                  <a:gd name="T63" fmla="*/ 78 h 81"/>
                  <a:gd name="T64" fmla="*/ 29 w 79"/>
                  <a:gd name="T65" fmla="*/ 5 h 81"/>
                  <a:gd name="T66" fmla="*/ 31 w 79"/>
                  <a:gd name="T67" fmla="*/ 8 h 81"/>
                  <a:gd name="T68" fmla="*/ 32 w 79"/>
                  <a:gd name="T69" fmla="*/ 4 h 81"/>
                  <a:gd name="T70" fmla="*/ 38 w 79"/>
                  <a:gd name="T71" fmla="*/ 5 h 81"/>
                  <a:gd name="T72" fmla="*/ 37 w 79"/>
                  <a:gd name="T73" fmla="*/ 0 h 81"/>
                  <a:gd name="T74" fmla="*/ 35 w 79"/>
                  <a:gd name="T75" fmla="*/ 0 h 81"/>
                  <a:gd name="T76" fmla="*/ 8 w 79"/>
                  <a:gd name="T77" fmla="*/ 64 h 81"/>
                  <a:gd name="T78" fmla="*/ 15 w 79"/>
                  <a:gd name="T79" fmla="*/ 72 h 81"/>
                  <a:gd name="T80" fmla="*/ 16 w 79"/>
                  <a:gd name="T81" fmla="*/ 73 h 81"/>
                  <a:gd name="T82" fmla="*/ 33 w 79"/>
                  <a:gd name="T83" fmla="*/ 80 h 81"/>
                  <a:gd name="T84" fmla="*/ 74 w 79"/>
                  <a:gd name="T85" fmla="*/ 60 h 81"/>
                  <a:gd name="T86" fmla="*/ 52 w 79"/>
                  <a:gd name="T87" fmla="*/ 4 h 81"/>
                  <a:gd name="T88" fmla="*/ 37 w 79"/>
                  <a:gd name="T89"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9" h="81">
                    <a:moveTo>
                      <a:pt x="20" y="71"/>
                    </a:moveTo>
                    <a:cubicBezTo>
                      <a:pt x="19" y="71"/>
                      <a:pt x="19" y="71"/>
                      <a:pt x="18" y="70"/>
                    </a:cubicBezTo>
                    <a:cubicBezTo>
                      <a:pt x="19" y="70"/>
                      <a:pt x="19" y="70"/>
                      <a:pt x="19" y="70"/>
                    </a:cubicBezTo>
                    <a:cubicBezTo>
                      <a:pt x="20" y="71"/>
                      <a:pt x="20" y="71"/>
                      <a:pt x="20" y="71"/>
                    </a:cubicBezTo>
                    <a:moveTo>
                      <a:pt x="16" y="69"/>
                    </a:moveTo>
                    <a:cubicBezTo>
                      <a:pt x="16" y="68"/>
                      <a:pt x="15" y="68"/>
                      <a:pt x="15" y="67"/>
                    </a:cubicBezTo>
                    <a:cubicBezTo>
                      <a:pt x="15" y="67"/>
                      <a:pt x="16" y="67"/>
                      <a:pt x="16" y="67"/>
                    </a:cubicBezTo>
                    <a:cubicBezTo>
                      <a:pt x="17" y="68"/>
                      <a:pt x="17" y="68"/>
                      <a:pt x="18" y="69"/>
                    </a:cubicBezTo>
                    <a:cubicBezTo>
                      <a:pt x="17" y="69"/>
                      <a:pt x="17" y="69"/>
                      <a:pt x="17" y="69"/>
                    </a:cubicBezTo>
                    <a:cubicBezTo>
                      <a:pt x="17" y="69"/>
                      <a:pt x="17" y="69"/>
                      <a:pt x="17" y="69"/>
                    </a:cubicBezTo>
                    <a:cubicBezTo>
                      <a:pt x="17" y="69"/>
                      <a:pt x="17" y="69"/>
                      <a:pt x="17" y="69"/>
                    </a:cubicBezTo>
                    <a:cubicBezTo>
                      <a:pt x="16" y="69"/>
                      <a:pt x="16" y="69"/>
                      <a:pt x="16" y="69"/>
                    </a:cubicBezTo>
                    <a:moveTo>
                      <a:pt x="13" y="66"/>
                    </a:moveTo>
                    <a:cubicBezTo>
                      <a:pt x="13" y="65"/>
                      <a:pt x="12" y="65"/>
                      <a:pt x="12" y="64"/>
                    </a:cubicBezTo>
                    <a:cubicBezTo>
                      <a:pt x="13" y="64"/>
                      <a:pt x="14" y="64"/>
                      <a:pt x="14" y="64"/>
                    </a:cubicBezTo>
                    <a:cubicBezTo>
                      <a:pt x="15" y="65"/>
                      <a:pt x="15" y="65"/>
                      <a:pt x="15" y="66"/>
                    </a:cubicBezTo>
                    <a:cubicBezTo>
                      <a:pt x="15" y="66"/>
                      <a:pt x="14" y="66"/>
                      <a:pt x="13" y="66"/>
                    </a:cubicBezTo>
                    <a:moveTo>
                      <a:pt x="11" y="63"/>
                    </a:moveTo>
                    <a:cubicBezTo>
                      <a:pt x="10" y="62"/>
                      <a:pt x="10" y="62"/>
                      <a:pt x="10" y="61"/>
                    </a:cubicBezTo>
                    <a:cubicBezTo>
                      <a:pt x="11" y="61"/>
                      <a:pt x="12" y="61"/>
                      <a:pt x="13" y="61"/>
                    </a:cubicBezTo>
                    <a:cubicBezTo>
                      <a:pt x="13" y="61"/>
                      <a:pt x="13" y="62"/>
                      <a:pt x="13" y="62"/>
                    </a:cubicBezTo>
                    <a:cubicBezTo>
                      <a:pt x="13" y="62"/>
                      <a:pt x="12" y="63"/>
                      <a:pt x="11" y="63"/>
                    </a:cubicBezTo>
                    <a:moveTo>
                      <a:pt x="9" y="60"/>
                    </a:moveTo>
                    <a:cubicBezTo>
                      <a:pt x="8" y="59"/>
                      <a:pt x="8" y="59"/>
                      <a:pt x="8" y="59"/>
                    </a:cubicBezTo>
                    <a:cubicBezTo>
                      <a:pt x="9" y="59"/>
                      <a:pt x="10" y="58"/>
                      <a:pt x="12" y="58"/>
                    </a:cubicBezTo>
                    <a:cubicBezTo>
                      <a:pt x="12" y="59"/>
                      <a:pt x="12" y="59"/>
                      <a:pt x="12" y="59"/>
                    </a:cubicBezTo>
                    <a:cubicBezTo>
                      <a:pt x="11" y="60"/>
                      <a:pt x="10" y="60"/>
                      <a:pt x="9" y="60"/>
                    </a:cubicBezTo>
                    <a:moveTo>
                      <a:pt x="7" y="57"/>
                    </a:moveTo>
                    <a:cubicBezTo>
                      <a:pt x="7" y="57"/>
                      <a:pt x="7" y="56"/>
                      <a:pt x="6" y="55"/>
                    </a:cubicBezTo>
                    <a:cubicBezTo>
                      <a:pt x="8" y="55"/>
                      <a:pt x="9" y="55"/>
                      <a:pt x="11" y="55"/>
                    </a:cubicBezTo>
                    <a:cubicBezTo>
                      <a:pt x="11" y="55"/>
                      <a:pt x="11" y="56"/>
                      <a:pt x="11" y="56"/>
                    </a:cubicBezTo>
                    <a:cubicBezTo>
                      <a:pt x="10" y="57"/>
                      <a:pt x="9" y="57"/>
                      <a:pt x="7" y="57"/>
                    </a:cubicBezTo>
                    <a:moveTo>
                      <a:pt x="6" y="53"/>
                    </a:moveTo>
                    <a:cubicBezTo>
                      <a:pt x="6" y="53"/>
                      <a:pt x="5" y="53"/>
                      <a:pt x="5" y="52"/>
                    </a:cubicBezTo>
                    <a:cubicBezTo>
                      <a:pt x="7" y="52"/>
                      <a:pt x="8" y="52"/>
                      <a:pt x="10" y="52"/>
                    </a:cubicBezTo>
                    <a:cubicBezTo>
                      <a:pt x="10" y="52"/>
                      <a:pt x="10" y="53"/>
                      <a:pt x="10" y="53"/>
                    </a:cubicBezTo>
                    <a:cubicBezTo>
                      <a:pt x="9" y="53"/>
                      <a:pt x="7" y="53"/>
                      <a:pt x="6" y="53"/>
                    </a:cubicBezTo>
                    <a:moveTo>
                      <a:pt x="5" y="51"/>
                    </a:moveTo>
                    <a:cubicBezTo>
                      <a:pt x="4" y="49"/>
                      <a:pt x="4" y="47"/>
                      <a:pt x="4" y="45"/>
                    </a:cubicBezTo>
                    <a:cubicBezTo>
                      <a:pt x="6" y="44"/>
                      <a:pt x="7" y="44"/>
                      <a:pt x="9" y="44"/>
                    </a:cubicBezTo>
                    <a:cubicBezTo>
                      <a:pt x="9" y="44"/>
                      <a:pt x="9" y="44"/>
                      <a:pt x="9" y="44"/>
                    </a:cubicBezTo>
                    <a:cubicBezTo>
                      <a:pt x="9" y="46"/>
                      <a:pt x="9" y="48"/>
                      <a:pt x="9" y="50"/>
                    </a:cubicBezTo>
                    <a:cubicBezTo>
                      <a:pt x="8" y="50"/>
                      <a:pt x="6" y="50"/>
                      <a:pt x="5" y="51"/>
                    </a:cubicBezTo>
                    <a:moveTo>
                      <a:pt x="4" y="43"/>
                    </a:moveTo>
                    <a:cubicBezTo>
                      <a:pt x="4" y="42"/>
                      <a:pt x="4" y="42"/>
                      <a:pt x="4" y="42"/>
                    </a:cubicBezTo>
                    <a:cubicBezTo>
                      <a:pt x="4" y="40"/>
                      <a:pt x="4" y="39"/>
                      <a:pt x="4" y="38"/>
                    </a:cubicBezTo>
                    <a:cubicBezTo>
                      <a:pt x="6" y="37"/>
                      <a:pt x="8" y="37"/>
                      <a:pt x="10" y="36"/>
                    </a:cubicBezTo>
                    <a:cubicBezTo>
                      <a:pt x="9" y="38"/>
                      <a:pt x="9" y="40"/>
                      <a:pt x="9" y="42"/>
                    </a:cubicBezTo>
                    <a:cubicBezTo>
                      <a:pt x="7" y="42"/>
                      <a:pt x="6" y="43"/>
                      <a:pt x="4" y="43"/>
                    </a:cubicBezTo>
                    <a:moveTo>
                      <a:pt x="4" y="36"/>
                    </a:moveTo>
                    <a:cubicBezTo>
                      <a:pt x="4" y="35"/>
                      <a:pt x="5" y="33"/>
                      <a:pt x="5" y="32"/>
                    </a:cubicBezTo>
                    <a:cubicBezTo>
                      <a:pt x="7" y="32"/>
                      <a:pt x="9" y="32"/>
                      <a:pt x="11" y="32"/>
                    </a:cubicBezTo>
                    <a:cubicBezTo>
                      <a:pt x="11" y="33"/>
                      <a:pt x="10" y="34"/>
                      <a:pt x="10" y="35"/>
                    </a:cubicBezTo>
                    <a:cubicBezTo>
                      <a:pt x="8" y="35"/>
                      <a:pt x="6" y="35"/>
                      <a:pt x="4" y="36"/>
                    </a:cubicBezTo>
                    <a:moveTo>
                      <a:pt x="5" y="31"/>
                    </a:moveTo>
                    <a:cubicBezTo>
                      <a:pt x="6" y="29"/>
                      <a:pt x="6" y="28"/>
                      <a:pt x="7" y="27"/>
                    </a:cubicBezTo>
                    <a:cubicBezTo>
                      <a:pt x="8" y="27"/>
                      <a:pt x="9" y="26"/>
                      <a:pt x="11" y="26"/>
                    </a:cubicBezTo>
                    <a:cubicBezTo>
                      <a:pt x="11" y="26"/>
                      <a:pt x="12" y="26"/>
                      <a:pt x="13" y="26"/>
                    </a:cubicBezTo>
                    <a:cubicBezTo>
                      <a:pt x="13" y="27"/>
                      <a:pt x="13" y="28"/>
                      <a:pt x="12" y="28"/>
                    </a:cubicBezTo>
                    <a:cubicBezTo>
                      <a:pt x="12" y="29"/>
                      <a:pt x="12" y="29"/>
                      <a:pt x="12" y="30"/>
                    </a:cubicBezTo>
                    <a:cubicBezTo>
                      <a:pt x="9" y="30"/>
                      <a:pt x="7" y="30"/>
                      <a:pt x="5" y="31"/>
                    </a:cubicBezTo>
                    <a:moveTo>
                      <a:pt x="8" y="25"/>
                    </a:moveTo>
                    <a:cubicBezTo>
                      <a:pt x="9" y="24"/>
                      <a:pt x="9" y="22"/>
                      <a:pt x="10" y="21"/>
                    </a:cubicBezTo>
                    <a:cubicBezTo>
                      <a:pt x="12" y="21"/>
                      <a:pt x="14" y="21"/>
                      <a:pt x="16" y="22"/>
                    </a:cubicBezTo>
                    <a:cubicBezTo>
                      <a:pt x="16" y="23"/>
                      <a:pt x="15" y="24"/>
                      <a:pt x="14" y="25"/>
                    </a:cubicBezTo>
                    <a:cubicBezTo>
                      <a:pt x="13" y="25"/>
                      <a:pt x="11" y="25"/>
                      <a:pt x="10" y="25"/>
                    </a:cubicBezTo>
                    <a:cubicBezTo>
                      <a:pt x="9" y="25"/>
                      <a:pt x="9" y="25"/>
                      <a:pt x="8" y="25"/>
                    </a:cubicBezTo>
                    <a:moveTo>
                      <a:pt x="17" y="20"/>
                    </a:moveTo>
                    <a:cubicBezTo>
                      <a:pt x="15" y="20"/>
                      <a:pt x="13" y="20"/>
                      <a:pt x="11" y="20"/>
                    </a:cubicBezTo>
                    <a:cubicBezTo>
                      <a:pt x="13" y="18"/>
                      <a:pt x="14" y="15"/>
                      <a:pt x="16" y="14"/>
                    </a:cubicBezTo>
                    <a:cubicBezTo>
                      <a:pt x="17" y="14"/>
                      <a:pt x="19" y="14"/>
                      <a:pt x="20" y="14"/>
                    </a:cubicBezTo>
                    <a:cubicBezTo>
                      <a:pt x="21" y="14"/>
                      <a:pt x="22" y="14"/>
                      <a:pt x="23" y="14"/>
                    </a:cubicBezTo>
                    <a:cubicBezTo>
                      <a:pt x="21" y="16"/>
                      <a:pt x="19" y="18"/>
                      <a:pt x="17" y="20"/>
                    </a:cubicBezTo>
                    <a:moveTo>
                      <a:pt x="24" y="13"/>
                    </a:moveTo>
                    <a:cubicBezTo>
                      <a:pt x="23" y="12"/>
                      <a:pt x="22" y="12"/>
                      <a:pt x="20" y="12"/>
                    </a:cubicBezTo>
                    <a:cubicBezTo>
                      <a:pt x="19" y="12"/>
                      <a:pt x="19" y="12"/>
                      <a:pt x="18" y="12"/>
                    </a:cubicBezTo>
                    <a:cubicBezTo>
                      <a:pt x="19" y="12"/>
                      <a:pt x="19" y="11"/>
                      <a:pt x="20" y="10"/>
                    </a:cubicBezTo>
                    <a:cubicBezTo>
                      <a:pt x="22" y="11"/>
                      <a:pt x="24" y="11"/>
                      <a:pt x="26" y="11"/>
                    </a:cubicBezTo>
                    <a:cubicBezTo>
                      <a:pt x="25" y="12"/>
                      <a:pt x="25" y="12"/>
                      <a:pt x="24" y="13"/>
                    </a:cubicBezTo>
                    <a:moveTo>
                      <a:pt x="28" y="10"/>
                    </a:moveTo>
                    <a:cubicBezTo>
                      <a:pt x="26" y="9"/>
                      <a:pt x="24" y="9"/>
                      <a:pt x="22" y="9"/>
                    </a:cubicBezTo>
                    <a:cubicBezTo>
                      <a:pt x="23" y="9"/>
                      <a:pt x="23" y="8"/>
                      <a:pt x="24" y="8"/>
                    </a:cubicBezTo>
                    <a:cubicBezTo>
                      <a:pt x="25" y="8"/>
                      <a:pt x="27" y="9"/>
                      <a:pt x="29" y="9"/>
                    </a:cubicBezTo>
                    <a:cubicBezTo>
                      <a:pt x="28" y="10"/>
                      <a:pt x="28" y="10"/>
                      <a:pt x="28" y="10"/>
                    </a:cubicBezTo>
                    <a:moveTo>
                      <a:pt x="42" y="78"/>
                    </a:moveTo>
                    <a:cubicBezTo>
                      <a:pt x="42" y="78"/>
                      <a:pt x="42" y="78"/>
                      <a:pt x="42" y="78"/>
                    </a:cubicBezTo>
                    <a:cubicBezTo>
                      <a:pt x="37" y="78"/>
                      <a:pt x="32" y="76"/>
                      <a:pt x="28" y="74"/>
                    </a:cubicBezTo>
                    <a:cubicBezTo>
                      <a:pt x="18" y="67"/>
                      <a:pt x="12" y="56"/>
                      <a:pt x="12" y="44"/>
                    </a:cubicBezTo>
                    <a:cubicBezTo>
                      <a:pt x="12" y="39"/>
                      <a:pt x="13" y="34"/>
                      <a:pt x="15" y="30"/>
                    </a:cubicBezTo>
                    <a:cubicBezTo>
                      <a:pt x="18" y="23"/>
                      <a:pt x="23" y="18"/>
                      <a:pt x="29" y="13"/>
                    </a:cubicBezTo>
                    <a:cubicBezTo>
                      <a:pt x="34" y="9"/>
                      <a:pt x="41" y="6"/>
                      <a:pt x="47" y="6"/>
                    </a:cubicBezTo>
                    <a:cubicBezTo>
                      <a:pt x="47" y="6"/>
                      <a:pt x="47" y="6"/>
                      <a:pt x="47" y="6"/>
                    </a:cubicBezTo>
                    <a:cubicBezTo>
                      <a:pt x="52" y="6"/>
                      <a:pt x="56" y="7"/>
                      <a:pt x="61" y="10"/>
                    </a:cubicBezTo>
                    <a:cubicBezTo>
                      <a:pt x="71" y="17"/>
                      <a:pt x="76" y="28"/>
                      <a:pt x="76" y="39"/>
                    </a:cubicBezTo>
                    <a:cubicBezTo>
                      <a:pt x="76" y="46"/>
                      <a:pt x="74" y="53"/>
                      <a:pt x="71" y="59"/>
                    </a:cubicBezTo>
                    <a:cubicBezTo>
                      <a:pt x="66" y="70"/>
                      <a:pt x="54" y="78"/>
                      <a:pt x="42" y="78"/>
                    </a:cubicBezTo>
                    <a:moveTo>
                      <a:pt x="31" y="8"/>
                    </a:moveTo>
                    <a:cubicBezTo>
                      <a:pt x="29" y="7"/>
                      <a:pt x="28" y="7"/>
                      <a:pt x="26" y="7"/>
                    </a:cubicBezTo>
                    <a:cubicBezTo>
                      <a:pt x="27" y="6"/>
                      <a:pt x="28" y="6"/>
                      <a:pt x="29" y="5"/>
                    </a:cubicBezTo>
                    <a:cubicBezTo>
                      <a:pt x="30" y="6"/>
                      <a:pt x="32" y="6"/>
                      <a:pt x="33" y="6"/>
                    </a:cubicBezTo>
                    <a:cubicBezTo>
                      <a:pt x="34" y="6"/>
                      <a:pt x="34" y="6"/>
                      <a:pt x="34" y="6"/>
                    </a:cubicBezTo>
                    <a:cubicBezTo>
                      <a:pt x="33" y="7"/>
                      <a:pt x="32" y="7"/>
                      <a:pt x="31" y="8"/>
                    </a:cubicBezTo>
                    <a:moveTo>
                      <a:pt x="36" y="5"/>
                    </a:moveTo>
                    <a:cubicBezTo>
                      <a:pt x="35" y="5"/>
                      <a:pt x="34" y="5"/>
                      <a:pt x="34" y="5"/>
                    </a:cubicBezTo>
                    <a:cubicBezTo>
                      <a:pt x="33" y="4"/>
                      <a:pt x="33" y="4"/>
                      <a:pt x="32" y="4"/>
                    </a:cubicBezTo>
                    <a:cubicBezTo>
                      <a:pt x="33" y="4"/>
                      <a:pt x="34" y="4"/>
                      <a:pt x="34" y="4"/>
                    </a:cubicBezTo>
                    <a:cubicBezTo>
                      <a:pt x="35" y="4"/>
                      <a:pt x="37" y="4"/>
                      <a:pt x="38" y="5"/>
                    </a:cubicBezTo>
                    <a:cubicBezTo>
                      <a:pt x="38" y="5"/>
                      <a:pt x="38" y="5"/>
                      <a:pt x="38" y="5"/>
                    </a:cubicBezTo>
                    <a:cubicBezTo>
                      <a:pt x="37" y="5"/>
                      <a:pt x="37" y="5"/>
                      <a:pt x="36" y="5"/>
                    </a:cubicBezTo>
                    <a:moveTo>
                      <a:pt x="37" y="0"/>
                    </a:moveTo>
                    <a:cubicBezTo>
                      <a:pt x="37" y="0"/>
                      <a:pt x="37" y="0"/>
                      <a:pt x="37" y="0"/>
                    </a:cubicBezTo>
                    <a:cubicBezTo>
                      <a:pt x="36" y="0"/>
                      <a:pt x="36" y="0"/>
                      <a:pt x="36" y="0"/>
                    </a:cubicBezTo>
                    <a:cubicBezTo>
                      <a:pt x="36" y="0"/>
                      <a:pt x="36" y="0"/>
                      <a:pt x="36" y="0"/>
                    </a:cubicBezTo>
                    <a:cubicBezTo>
                      <a:pt x="35" y="0"/>
                      <a:pt x="35" y="0"/>
                      <a:pt x="35" y="0"/>
                    </a:cubicBezTo>
                    <a:cubicBezTo>
                      <a:pt x="22" y="2"/>
                      <a:pt x="10" y="12"/>
                      <a:pt x="4" y="25"/>
                    </a:cubicBezTo>
                    <a:cubicBezTo>
                      <a:pt x="2" y="30"/>
                      <a:pt x="0" y="36"/>
                      <a:pt x="0" y="42"/>
                    </a:cubicBezTo>
                    <a:cubicBezTo>
                      <a:pt x="0" y="49"/>
                      <a:pt x="3" y="57"/>
                      <a:pt x="8" y="64"/>
                    </a:cubicBezTo>
                    <a:cubicBezTo>
                      <a:pt x="8" y="64"/>
                      <a:pt x="8" y="64"/>
                      <a:pt x="8" y="64"/>
                    </a:cubicBezTo>
                    <a:cubicBezTo>
                      <a:pt x="8" y="65"/>
                      <a:pt x="8" y="65"/>
                      <a:pt x="8" y="65"/>
                    </a:cubicBezTo>
                    <a:cubicBezTo>
                      <a:pt x="10" y="67"/>
                      <a:pt x="13" y="70"/>
                      <a:pt x="15" y="72"/>
                    </a:cubicBezTo>
                    <a:cubicBezTo>
                      <a:pt x="16" y="73"/>
                      <a:pt x="16" y="73"/>
                      <a:pt x="16" y="73"/>
                    </a:cubicBezTo>
                    <a:cubicBezTo>
                      <a:pt x="16" y="73"/>
                      <a:pt x="16" y="73"/>
                      <a:pt x="16" y="73"/>
                    </a:cubicBezTo>
                    <a:cubicBezTo>
                      <a:pt x="16" y="73"/>
                      <a:pt x="16" y="73"/>
                      <a:pt x="16" y="73"/>
                    </a:cubicBezTo>
                    <a:cubicBezTo>
                      <a:pt x="17" y="74"/>
                      <a:pt x="17" y="74"/>
                      <a:pt x="17" y="74"/>
                    </a:cubicBezTo>
                    <a:cubicBezTo>
                      <a:pt x="22" y="76"/>
                      <a:pt x="27" y="78"/>
                      <a:pt x="32" y="80"/>
                    </a:cubicBezTo>
                    <a:cubicBezTo>
                      <a:pt x="32" y="80"/>
                      <a:pt x="33" y="80"/>
                      <a:pt x="33" y="80"/>
                    </a:cubicBezTo>
                    <a:cubicBezTo>
                      <a:pt x="33" y="80"/>
                      <a:pt x="33" y="80"/>
                      <a:pt x="33" y="80"/>
                    </a:cubicBezTo>
                    <a:cubicBezTo>
                      <a:pt x="36" y="80"/>
                      <a:pt x="39" y="81"/>
                      <a:pt x="42" y="81"/>
                    </a:cubicBezTo>
                    <a:cubicBezTo>
                      <a:pt x="55" y="81"/>
                      <a:pt x="69" y="73"/>
                      <a:pt x="74" y="60"/>
                    </a:cubicBezTo>
                    <a:cubicBezTo>
                      <a:pt x="78" y="54"/>
                      <a:pt x="79" y="47"/>
                      <a:pt x="79" y="39"/>
                    </a:cubicBezTo>
                    <a:cubicBezTo>
                      <a:pt x="79" y="27"/>
                      <a:pt x="74" y="15"/>
                      <a:pt x="62" y="8"/>
                    </a:cubicBezTo>
                    <a:cubicBezTo>
                      <a:pt x="59" y="5"/>
                      <a:pt x="56" y="4"/>
                      <a:pt x="52" y="4"/>
                    </a:cubicBezTo>
                    <a:cubicBezTo>
                      <a:pt x="52" y="3"/>
                      <a:pt x="52" y="3"/>
                      <a:pt x="52" y="3"/>
                    </a:cubicBezTo>
                    <a:cubicBezTo>
                      <a:pt x="48" y="2"/>
                      <a:pt x="43" y="1"/>
                      <a:pt x="38" y="0"/>
                    </a:cubicBezTo>
                    <a:cubicBezTo>
                      <a:pt x="38" y="0"/>
                      <a:pt x="37" y="0"/>
                      <a:pt x="37"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777"/>
              <p:cNvSpPr>
                <a:spLocks noEditPoints="1"/>
              </p:cNvSpPr>
              <p:nvPr/>
            </p:nvSpPr>
            <p:spPr bwMode="auto">
              <a:xfrm>
                <a:off x="2962" y="3199"/>
                <a:ext cx="137" cy="152"/>
              </a:xfrm>
              <a:custGeom>
                <a:avLst/>
                <a:gdLst>
                  <a:gd name="T0" fmla="*/ 43 w 58"/>
                  <a:gd name="T1" fmla="*/ 55 h 64"/>
                  <a:gd name="T2" fmla="*/ 43 w 58"/>
                  <a:gd name="T3" fmla="*/ 56 h 64"/>
                  <a:gd name="T4" fmla="*/ 45 w 58"/>
                  <a:gd name="T5" fmla="*/ 53 h 64"/>
                  <a:gd name="T6" fmla="*/ 48 w 58"/>
                  <a:gd name="T7" fmla="*/ 51 h 64"/>
                  <a:gd name="T8" fmla="*/ 48 w 58"/>
                  <a:gd name="T9" fmla="*/ 49 h 64"/>
                  <a:gd name="T10" fmla="*/ 51 w 58"/>
                  <a:gd name="T11" fmla="*/ 47 h 64"/>
                  <a:gd name="T12" fmla="*/ 48 w 58"/>
                  <a:gd name="T13" fmla="*/ 49 h 64"/>
                  <a:gd name="T14" fmla="*/ 51 w 58"/>
                  <a:gd name="T15" fmla="*/ 45 h 64"/>
                  <a:gd name="T16" fmla="*/ 52 w 58"/>
                  <a:gd name="T17" fmla="*/ 41 h 64"/>
                  <a:gd name="T18" fmla="*/ 51 w 58"/>
                  <a:gd name="T19" fmla="*/ 45 h 64"/>
                  <a:gd name="T20" fmla="*/ 52 w 58"/>
                  <a:gd name="T21" fmla="*/ 40 h 64"/>
                  <a:gd name="T22" fmla="*/ 54 w 58"/>
                  <a:gd name="T23" fmla="*/ 36 h 64"/>
                  <a:gd name="T24" fmla="*/ 54 w 58"/>
                  <a:gd name="T25" fmla="*/ 35 h 64"/>
                  <a:gd name="T26" fmla="*/ 54 w 58"/>
                  <a:gd name="T27" fmla="*/ 30 h 64"/>
                  <a:gd name="T28" fmla="*/ 55 w 58"/>
                  <a:gd name="T29" fmla="*/ 30 h 64"/>
                  <a:gd name="T30" fmla="*/ 55 w 58"/>
                  <a:gd name="T31" fmla="*/ 28 h 64"/>
                  <a:gd name="T32" fmla="*/ 53 w 58"/>
                  <a:gd name="T33" fmla="*/ 25 h 64"/>
                  <a:gd name="T34" fmla="*/ 55 w 58"/>
                  <a:gd name="T35" fmla="*/ 28 h 64"/>
                  <a:gd name="T36" fmla="*/ 53 w 58"/>
                  <a:gd name="T37" fmla="*/ 23 h 64"/>
                  <a:gd name="T38" fmla="*/ 53 w 58"/>
                  <a:gd name="T39" fmla="*/ 20 h 64"/>
                  <a:gd name="T40" fmla="*/ 52 w 58"/>
                  <a:gd name="T41" fmla="*/ 18 h 64"/>
                  <a:gd name="T42" fmla="*/ 51 w 58"/>
                  <a:gd name="T43" fmla="*/ 16 h 64"/>
                  <a:gd name="T44" fmla="*/ 52 w 58"/>
                  <a:gd name="T45" fmla="*/ 18 h 64"/>
                  <a:gd name="T46" fmla="*/ 50 w 58"/>
                  <a:gd name="T47" fmla="*/ 14 h 64"/>
                  <a:gd name="T48" fmla="*/ 50 w 58"/>
                  <a:gd name="T49" fmla="*/ 14 h 64"/>
                  <a:gd name="T50" fmla="*/ 22 w 58"/>
                  <a:gd name="T51" fmla="*/ 60 h 64"/>
                  <a:gd name="T52" fmla="*/ 4 w 58"/>
                  <a:gd name="T53" fmla="*/ 34 h 64"/>
                  <a:gd name="T54" fmla="*/ 17 w 58"/>
                  <a:gd name="T55" fmla="*/ 9 h 64"/>
                  <a:gd name="T56" fmla="*/ 32 w 58"/>
                  <a:gd name="T57" fmla="*/ 3 h 64"/>
                  <a:gd name="T58" fmla="*/ 34 w 58"/>
                  <a:gd name="T59" fmla="*/ 4 h 64"/>
                  <a:gd name="T60" fmla="*/ 50 w 58"/>
                  <a:gd name="T61" fmla="*/ 28 h 64"/>
                  <a:gd name="T62" fmla="*/ 50 w 58"/>
                  <a:gd name="T63" fmla="*/ 29 h 64"/>
                  <a:gd name="T64" fmla="*/ 23 w 58"/>
                  <a:gd name="T65" fmla="*/ 60 h 64"/>
                  <a:gd name="T66" fmla="*/ 22 w 58"/>
                  <a:gd name="T67" fmla="*/ 60 h 64"/>
                  <a:gd name="T68" fmla="*/ 32 w 58"/>
                  <a:gd name="T69" fmla="*/ 0 h 64"/>
                  <a:gd name="T70" fmla="*/ 15 w 58"/>
                  <a:gd name="T71" fmla="*/ 6 h 64"/>
                  <a:gd name="T72" fmla="*/ 0 w 58"/>
                  <a:gd name="T73" fmla="*/ 34 h 64"/>
                  <a:gd name="T74" fmla="*/ 28 w 58"/>
                  <a:gd name="T75" fmla="*/ 64 h 64"/>
                  <a:gd name="T76" fmla="*/ 58 w 58"/>
                  <a:gd name="T77" fmla="*/ 30 h 64"/>
                  <a:gd name="T78" fmla="*/ 32 w 58"/>
                  <a:gd name="T79"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8" h="64">
                    <a:moveTo>
                      <a:pt x="43" y="56"/>
                    </a:moveTo>
                    <a:cubicBezTo>
                      <a:pt x="43" y="55"/>
                      <a:pt x="43" y="55"/>
                      <a:pt x="43" y="55"/>
                    </a:cubicBezTo>
                    <a:cubicBezTo>
                      <a:pt x="43" y="55"/>
                      <a:pt x="43" y="55"/>
                      <a:pt x="43" y="55"/>
                    </a:cubicBezTo>
                    <a:cubicBezTo>
                      <a:pt x="43" y="56"/>
                      <a:pt x="43" y="56"/>
                      <a:pt x="43" y="56"/>
                    </a:cubicBezTo>
                    <a:moveTo>
                      <a:pt x="45" y="53"/>
                    </a:moveTo>
                    <a:cubicBezTo>
                      <a:pt x="45" y="53"/>
                      <a:pt x="45" y="53"/>
                      <a:pt x="45" y="53"/>
                    </a:cubicBezTo>
                    <a:cubicBezTo>
                      <a:pt x="46" y="53"/>
                      <a:pt x="46" y="52"/>
                      <a:pt x="47" y="51"/>
                    </a:cubicBezTo>
                    <a:cubicBezTo>
                      <a:pt x="48" y="51"/>
                      <a:pt x="48" y="51"/>
                      <a:pt x="48" y="51"/>
                    </a:cubicBezTo>
                    <a:cubicBezTo>
                      <a:pt x="47" y="52"/>
                      <a:pt x="46" y="53"/>
                      <a:pt x="45" y="53"/>
                    </a:cubicBezTo>
                    <a:moveTo>
                      <a:pt x="48" y="49"/>
                    </a:moveTo>
                    <a:cubicBezTo>
                      <a:pt x="49" y="48"/>
                      <a:pt x="49" y="48"/>
                      <a:pt x="50" y="47"/>
                    </a:cubicBezTo>
                    <a:cubicBezTo>
                      <a:pt x="51" y="47"/>
                      <a:pt x="51" y="47"/>
                      <a:pt x="51" y="47"/>
                    </a:cubicBezTo>
                    <a:cubicBezTo>
                      <a:pt x="50" y="48"/>
                      <a:pt x="50" y="49"/>
                      <a:pt x="49" y="50"/>
                    </a:cubicBezTo>
                    <a:cubicBezTo>
                      <a:pt x="48" y="49"/>
                      <a:pt x="48" y="49"/>
                      <a:pt x="48" y="49"/>
                    </a:cubicBezTo>
                    <a:cubicBezTo>
                      <a:pt x="48" y="49"/>
                      <a:pt x="48" y="49"/>
                      <a:pt x="48" y="49"/>
                    </a:cubicBezTo>
                    <a:moveTo>
                      <a:pt x="51" y="45"/>
                    </a:moveTo>
                    <a:cubicBezTo>
                      <a:pt x="51" y="45"/>
                      <a:pt x="51" y="45"/>
                      <a:pt x="50" y="45"/>
                    </a:cubicBezTo>
                    <a:cubicBezTo>
                      <a:pt x="51" y="44"/>
                      <a:pt x="51" y="43"/>
                      <a:pt x="52" y="41"/>
                    </a:cubicBezTo>
                    <a:cubicBezTo>
                      <a:pt x="52" y="42"/>
                      <a:pt x="52" y="42"/>
                      <a:pt x="53" y="42"/>
                    </a:cubicBezTo>
                    <a:cubicBezTo>
                      <a:pt x="52" y="43"/>
                      <a:pt x="52" y="44"/>
                      <a:pt x="51" y="45"/>
                    </a:cubicBezTo>
                    <a:moveTo>
                      <a:pt x="53" y="40"/>
                    </a:moveTo>
                    <a:cubicBezTo>
                      <a:pt x="53" y="40"/>
                      <a:pt x="52" y="40"/>
                      <a:pt x="52" y="40"/>
                    </a:cubicBezTo>
                    <a:cubicBezTo>
                      <a:pt x="52" y="39"/>
                      <a:pt x="53" y="37"/>
                      <a:pt x="53" y="36"/>
                    </a:cubicBezTo>
                    <a:cubicBezTo>
                      <a:pt x="53" y="36"/>
                      <a:pt x="54" y="36"/>
                      <a:pt x="54" y="36"/>
                    </a:cubicBezTo>
                    <a:cubicBezTo>
                      <a:pt x="54" y="38"/>
                      <a:pt x="54" y="39"/>
                      <a:pt x="53" y="40"/>
                    </a:cubicBezTo>
                    <a:moveTo>
                      <a:pt x="54" y="35"/>
                    </a:moveTo>
                    <a:cubicBezTo>
                      <a:pt x="54" y="34"/>
                      <a:pt x="54" y="34"/>
                      <a:pt x="53" y="34"/>
                    </a:cubicBezTo>
                    <a:cubicBezTo>
                      <a:pt x="53" y="33"/>
                      <a:pt x="54" y="31"/>
                      <a:pt x="54" y="30"/>
                    </a:cubicBezTo>
                    <a:cubicBezTo>
                      <a:pt x="54" y="30"/>
                      <a:pt x="54" y="30"/>
                      <a:pt x="55" y="30"/>
                    </a:cubicBezTo>
                    <a:cubicBezTo>
                      <a:pt x="55" y="30"/>
                      <a:pt x="55" y="30"/>
                      <a:pt x="55" y="30"/>
                    </a:cubicBezTo>
                    <a:cubicBezTo>
                      <a:pt x="55" y="32"/>
                      <a:pt x="55" y="33"/>
                      <a:pt x="54" y="35"/>
                    </a:cubicBezTo>
                    <a:moveTo>
                      <a:pt x="55" y="28"/>
                    </a:moveTo>
                    <a:cubicBezTo>
                      <a:pt x="54" y="28"/>
                      <a:pt x="54" y="28"/>
                      <a:pt x="54" y="28"/>
                    </a:cubicBezTo>
                    <a:cubicBezTo>
                      <a:pt x="54" y="27"/>
                      <a:pt x="53" y="26"/>
                      <a:pt x="53" y="25"/>
                    </a:cubicBezTo>
                    <a:cubicBezTo>
                      <a:pt x="54" y="25"/>
                      <a:pt x="54" y="25"/>
                      <a:pt x="54" y="25"/>
                    </a:cubicBezTo>
                    <a:cubicBezTo>
                      <a:pt x="54" y="26"/>
                      <a:pt x="55" y="27"/>
                      <a:pt x="55" y="28"/>
                    </a:cubicBezTo>
                    <a:moveTo>
                      <a:pt x="54" y="23"/>
                    </a:moveTo>
                    <a:cubicBezTo>
                      <a:pt x="53" y="23"/>
                      <a:pt x="53" y="23"/>
                      <a:pt x="53" y="23"/>
                    </a:cubicBezTo>
                    <a:cubicBezTo>
                      <a:pt x="53" y="22"/>
                      <a:pt x="53" y="21"/>
                      <a:pt x="52" y="20"/>
                    </a:cubicBezTo>
                    <a:cubicBezTo>
                      <a:pt x="53" y="20"/>
                      <a:pt x="53" y="20"/>
                      <a:pt x="53" y="20"/>
                    </a:cubicBezTo>
                    <a:cubicBezTo>
                      <a:pt x="53" y="21"/>
                      <a:pt x="54" y="22"/>
                      <a:pt x="54" y="23"/>
                    </a:cubicBezTo>
                    <a:moveTo>
                      <a:pt x="52" y="18"/>
                    </a:moveTo>
                    <a:cubicBezTo>
                      <a:pt x="52" y="18"/>
                      <a:pt x="52" y="18"/>
                      <a:pt x="52" y="18"/>
                    </a:cubicBezTo>
                    <a:cubicBezTo>
                      <a:pt x="51" y="17"/>
                      <a:pt x="51" y="17"/>
                      <a:pt x="51" y="16"/>
                    </a:cubicBezTo>
                    <a:cubicBezTo>
                      <a:pt x="51" y="16"/>
                      <a:pt x="51" y="16"/>
                      <a:pt x="51" y="16"/>
                    </a:cubicBezTo>
                    <a:cubicBezTo>
                      <a:pt x="52" y="17"/>
                      <a:pt x="52" y="17"/>
                      <a:pt x="52" y="18"/>
                    </a:cubicBezTo>
                    <a:moveTo>
                      <a:pt x="50" y="14"/>
                    </a:moveTo>
                    <a:cubicBezTo>
                      <a:pt x="50" y="14"/>
                      <a:pt x="50" y="14"/>
                      <a:pt x="50" y="14"/>
                    </a:cubicBezTo>
                    <a:cubicBezTo>
                      <a:pt x="50" y="14"/>
                      <a:pt x="50" y="14"/>
                      <a:pt x="50" y="14"/>
                    </a:cubicBezTo>
                    <a:cubicBezTo>
                      <a:pt x="50" y="14"/>
                      <a:pt x="50" y="14"/>
                      <a:pt x="50" y="14"/>
                    </a:cubicBezTo>
                    <a:cubicBezTo>
                      <a:pt x="50" y="14"/>
                      <a:pt x="50" y="14"/>
                      <a:pt x="50" y="14"/>
                    </a:cubicBezTo>
                    <a:moveTo>
                      <a:pt x="22" y="60"/>
                    </a:moveTo>
                    <a:cubicBezTo>
                      <a:pt x="20" y="59"/>
                      <a:pt x="18" y="59"/>
                      <a:pt x="16" y="57"/>
                    </a:cubicBezTo>
                    <a:cubicBezTo>
                      <a:pt x="8" y="53"/>
                      <a:pt x="4" y="43"/>
                      <a:pt x="4" y="34"/>
                    </a:cubicBezTo>
                    <a:cubicBezTo>
                      <a:pt x="4" y="30"/>
                      <a:pt x="4" y="26"/>
                      <a:pt x="6" y="22"/>
                    </a:cubicBezTo>
                    <a:cubicBezTo>
                      <a:pt x="8" y="17"/>
                      <a:pt x="12" y="12"/>
                      <a:pt x="17" y="9"/>
                    </a:cubicBezTo>
                    <a:cubicBezTo>
                      <a:pt x="21" y="6"/>
                      <a:pt x="27" y="3"/>
                      <a:pt x="32" y="3"/>
                    </a:cubicBezTo>
                    <a:cubicBezTo>
                      <a:pt x="32" y="3"/>
                      <a:pt x="32" y="3"/>
                      <a:pt x="32" y="3"/>
                    </a:cubicBezTo>
                    <a:cubicBezTo>
                      <a:pt x="32" y="3"/>
                      <a:pt x="33" y="3"/>
                      <a:pt x="34" y="3"/>
                    </a:cubicBezTo>
                    <a:cubicBezTo>
                      <a:pt x="34" y="4"/>
                      <a:pt x="34" y="4"/>
                      <a:pt x="34" y="4"/>
                    </a:cubicBezTo>
                    <a:cubicBezTo>
                      <a:pt x="36" y="4"/>
                      <a:pt x="37" y="5"/>
                      <a:pt x="38" y="6"/>
                    </a:cubicBezTo>
                    <a:cubicBezTo>
                      <a:pt x="46" y="11"/>
                      <a:pt x="50" y="19"/>
                      <a:pt x="50" y="28"/>
                    </a:cubicBezTo>
                    <a:cubicBezTo>
                      <a:pt x="50" y="29"/>
                      <a:pt x="50" y="29"/>
                      <a:pt x="50" y="29"/>
                    </a:cubicBezTo>
                    <a:cubicBezTo>
                      <a:pt x="50" y="29"/>
                      <a:pt x="50" y="29"/>
                      <a:pt x="50" y="29"/>
                    </a:cubicBezTo>
                    <a:cubicBezTo>
                      <a:pt x="50" y="35"/>
                      <a:pt x="49" y="40"/>
                      <a:pt x="47" y="45"/>
                    </a:cubicBezTo>
                    <a:cubicBezTo>
                      <a:pt x="43" y="54"/>
                      <a:pt x="33" y="60"/>
                      <a:pt x="23" y="60"/>
                    </a:cubicBezTo>
                    <a:cubicBezTo>
                      <a:pt x="23" y="60"/>
                      <a:pt x="23" y="60"/>
                      <a:pt x="23" y="60"/>
                    </a:cubicBezTo>
                    <a:cubicBezTo>
                      <a:pt x="23" y="60"/>
                      <a:pt x="22" y="60"/>
                      <a:pt x="22" y="60"/>
                    </a:cubicBezTo>
                    <a:cubicBezTo>
                      <a:pt x="22" y="60"/>
                      <a:pt x="22" y="60"/>
                      <a:pt x="22" y="60"/>
                    </a:cubicBezTo>
                    <a:moveTo>
                      <a:pt x="32" y="0"/>
                    </a:moveTo>
                    <a:cubicBezTo>
                      <a:pt x="32" y="0"/>
                      <a:pt x="32" y="0"/>
                      <a:pt x="32" y="0"/>
                    </a:cubicBezTo>
                    <a:cubicBezTo>
                      <a:pt x="26" y="0"/>
                      <a:pt x="20" y="3"/>
                      <a:pt x="15" y="6"/>
                    </a:cubicBezTo>
                    <a:cubicBezTo>
                      <a:pt x="10" y="10"/>
                      <a:pt x="6" y="15"/>
                      <a:pt x="3" y="21"/>
                    </a:cubicBezTo>
                    <a:cubicBezTo>
                      <a:pt x="1" y="25"/>
                      <a:pt x="0" y="29"/>
                      <a:pt x="0" y="34"/>
                    </a:cubicBezTo>
                    <a:cubicBezTo>
                      <a:pt x="0" y="44"/>
                      <a:pt x="5" y="55"/>
                      <a:pt x="14" y="60"/>
                    </a:cubicBezTo>
                    <a:cubicBezTo>
                      <a:pt x="19" y="63"/>
                      <a:pt x="23" y="64"/>
                      <a:pt x="28" y="64"/>
                    </a:cubicBezTo>
                    <a:cubicBezTo>
                      <a:pt x="39" y="64"/>
                      <a:pt x="49" y="57"/>
                      <a:pt x="54" y="47"/>
                    </a:cubicBezTo>
                    <a:cubicBezTo>
                      <a:pt x="57" y="42"/>
                      <a:pt x="58" y="36"/>
                      <a:pt x="58" y="30"/>
                    </a:cubicBezTo>
                    <a:cubicBezTo>
                      <a:pt x="58" y="20"/>
                      <a:pt x="54" y="10"/>
                      <a:pt x="44" y="4"/>
                    </a:cubicBezTo>
                    <a:cubicBezTo>
                      <a:pt x="40" y="1"/>
                      <a:pt x="36" y="0"/>
                      <a:pt x="32"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778"/>
              <p:cNvSpPr>
                <a:spLocks noEditPoints="1"/>
              </p:cNvSpPr>
              <p:nvPr/>
            </p:nvSpPr>
            <p:spPr bwMode="auto">
              <a:xfrm>
                <a:off x="2995" y="3220"/>
                <a:ext cx="69" cy="114"/>
              </a:xfrm>
              <a:custGeom>
                <a:avLst/>
                <a:gdLst>
                  <a:gd name="T0" fmla="*/ 17 w 29"/>
                  <a:gd name="T1" fmla="*/ 7 h 48"/>
                  <a:gd name="T2" fmla="*/ 19 w 29"/>
                  <a:gd name="T3" fmla="*/ 4 h 48"/>
                  <a:gd name="T4" fmla="*/ 20 w 29"/>
                  <a:gd name="T5" fmla="*/ 6 h 48"/>
                  <a:gd name="T6" fmla="*/ 20 w 29"/>
                  <a:gd name="T7" fmla="*/ 10 h 48"/>
                  <a:gd name="T8" fmla="*/ 23 w 29"/>
                  <a:gd name="T9" fmla="*/ 16 h 48"/>
                  <a:gd name="T10" fmla="*/ 20 w 29"/>
                  <a:gd name="T11" fmla="*/ 13 h 48"/>
                  <a:gd name="T12" fmla="*/ 12 w 29"/>
                  <a:gd name="T13" fmla="*/ 11 h 48"/>
                  <a:gd name="T14" fmla="*/ 12 w 29"/>
                  <a:gd name="T15" fmla="*/ 19 h 48"/>
                  <a:gd name="T16" fmla="*/ 21 w 29"/>
                  <a:gd name="T17" fmla="*/ 32 h 48"/>
                  <a:gd name="T18" fmla="*/ 13 w 29"/>
                  <a:gd name="T19" fmla="*/ 38 h 48"/>
                  <a:gd name="T20" fmla="*/ 11 w 29"/>
                  <a:gd name="T21" fmla="*/ 40 h 48"/>
                  <a:gd name="T22" fmla="*/ 10 w 29"/>
                  <a:gd name="T23" fmla="*/ 44 h 48"/>
                  <a:gd name="T24" fmla="*/ 9 w 29"/>
                  <a:gd name="T25" fmla="*/ 40 h 48"/>
                  <a:gd name="T26" fmla="*/ 3 w 29"/>
                  <a:gd name="T27" fmla="*/ 30 h 48"/>
                  <a:gd name="T28" fmla="*/ 11 w 29"/>
                  <a:gd name="T29" fmla="*/ 36 h 48"/>
                  <a:gd name="T30" fmla="*/ 19 w 29"/>
                  <a:gd name="T31" fmla="*/ 31 h 48"/>
                  <a:gd name="T32" fmla="*/ 15 w 29"/>
                  <a:gd name="T33" fmla="*/ 25 h 48"/>
                  <a:gd name="T34" fmla="*/ 7 w 29"/>
                  <a:gd name="T35" fmla="*/ 14 h 48"/>
                  <a:gd name="T36" fmla="*/ 13 w 29"/>
                  <a:gd name="T37" fmla="*/ 7 h 48"/>
                  <a:gd name="T38" fmla="*/ 17 w 29"/>
                  <a:gd name="T39" fmla="*/ 0 h 48"/>
                  <a:gd name="T40" fmla="*/ 15 w 29"/>
                  <a:gd name="T41" fmla="*/ 3 h 48"/>
                  <a:gd name="T42" fmla="*/ 8 w 29"/>
                  <a:gd name="T43" fmla="*/ 6 h 48"/>
                  <a:gd name="T44" fmla="*/ 8 w 29"/>
                  <a:gd name="T45" fmla="*/ 23 h 48"/>
                  <a:gd name="T46" fmla="*/ 15 w 29"/>
                  <a:gd name="T47" fmla="*/ 31 h 48"/>
                  <a:gd name="T48" fmla="*/ 13 w 29"/>
                  <a:gd name="T49" fmla="*/ 33 h 48"/>
                  <a:gd name="T50" fmla="*/ 8 w 29"/>
                  <a:gd name="T51" fmla="*/ 29 h 48"/>
                  <a:gd name="T52" fmla="*/ 2 w 29"/>
                  <a:gd name="T53" fmla="*/ 26 h 48"/>
                  <a:gd name="T54" fmla="*/ 6 w 29"/>
                  <a:gd name="T55" fmla="*/ 40 h 48"/>
                  <a:gd name="T56" fmla="*/ 5 w 29"/>
                  <a:gd name="T57" fmla="*/ 44 h 48"/>
                  <a:gd name="T58" fmla="*/ 6 w 29"/>
                  <a:gd name="T59" fmla="*/ 46 h 48"/>
                  <a:gd name="T60" fmla="*/ 10 w 29"/>
                  <a:gd name="T61" fmla="*/ 48 h 48"/>
                  <a:gd name="T62" fmla="*/ 13 w 29"/>
                  <a:gd name="T63" fmla="*/ 47 h 48"/>
                  <a:gd name="T64" fmla="*/ 16 w 29"/>
                  <a:gd name="T65" fmla="*/ 41 h 48"/>
                  <a:gd name="T66" fmla="*/ 24 w 29"/>
                  <a:gd name="T67" fmla="*/ 29 h 48"/>
                  <a:gd name="T68" fmla="*/ 13 w 29"/>
                  <a:gd name="T69" fmla="*/ 15 h 48"/>
                  <a:gd name="T70" fmla="*/ 14 w 29"/>
                  <a:gd name="T71" fmla="*/ 14 h 48"/>
                  <a:gd name="T72" fmla="*/ 20 w 29"/>
                  <a:gd name="T73" fmla="*/ 17 h 48"/>
                  <a:gd name="T74" fmla="*/ 21 w 29"/>
                  <a:gd name="T75" fmla="*/ 19 h 48"/>
                  <a:gd name="T76" fmla="*/ 26 w 29"/>
                  <a:gd name="T77" fmla="*/ 20 h 48"/>
                  <a:gd name="T78" fmla="*/ 29 w 29"/>
                  <a:gd name="T79" fmla="*/ 17 h 48"/>
                  <a:gd name="T80" fmla="*/ 24 w 29"/>
                  <a:gd name="T81" fmla="*/ 4 h 48"/>
                  <a:gd name="T82" fmla="*/ 20 w 29"/>
                  <a:gd name="T83" fmla="*/ 0 h 48"/>
                  <a:gd name="T84" fmla="*/ 18 w 29"/>
                  <a:gd name="T85"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9" h="48">
                    <a:moveTo>
                      <a:pt x="15" y="8"/>
                    </a:moveTo>
                    <a:cubicBezTo>
                      <a:pt x="15" y="8"/>
                      <a:pt x="16" y="8"/>
                      <a:pt x="16" y="8"/>
                    </a:cubicBezTo>
                    <a:cubicBezTo>
                      <a:pt x="16" y="8"/>
                      <a:pt x="17" y="7"/>
                      <a:pt x="17" y="7"/>
                    </a:cubicBezTo>
                    <a:cubicBezTo>
                      <a:pt x="17" y="6"/>
                      <a:pt x="18" y="5"/>
                      <a:pt x="18" y="4"/>
                    </a:cubicBezTo>
                    <a:cubicBezTo>
                      <a:pt x="18" y="3"/>
                      <a:pt x="18" y="3"/>
                      <a:pt x="18" y="3"/>
                    </a:cubicBezTo>
                    <a:cubicBezTo>
                      <a:pt x="19" y="4"/>
                      <a:pt x="19" y="4"/>
                      <a:pt x="19" y="4"/>
                    </a:cubicBezTo>
                    <a:cubicBezTo>
                      <a:pt x="20" y="4"/>
                      <a:pt x="20" y="4"/>
                      <a:pt x="20" y="4"/>
                    </a:cubicBezTo>
                    <a:cubicBezTo>
                      <a:pt x="20" y="4"/>
                      <a:pt x="20" y="4"/>
                      <a:pt x="20" y="5"/>
                    </a:cubicBezTo>
                    <a:cubicBezTo>
                      <a:pt x="20" y="5"/>
                      <a:pt x="20" y="6"/>
                      <a:pt x="20" y="6"/>
                    </a:cubicBezTo>
                    <a:cubicBezTo>
                      <a:pt x="19" y="6"/>
                      <a:pt x="19" y="7"/>
                      <a:pt x="19" y="8"/>
                    </a:cubicBezTo>
                    <a:cubicBezTo>
                      <a:pt x="19" y="8"/>
                      <a:pt x="19" y="8"/>
                      <a:pt x="19" y="8"/>
                    </a:cubicBezTo>
                    <a:cubicBezTo>
                      <a:pt x="19" y="9"/>
                      <a:pt x="20" y="9"/>
                      <a:pt x="20" y="10"/>
                    </a:cubicBezTo>
                    <a:cubicBezTo>
                      <a:pt x="23" y="11"/>
                      <a:pt x="25" y="14"/>
                      <a:pt x="25" y="17"/>
                    </a:cubicBezTo>
                    <a:cubicBezTo>
                      <a:pt x="25" y="17"/>
                      <a:pt x="24" y="17"/>
                      <a:pt x="23" y="16"/>
                    </a:cubicBezTo>
                    <a:cubicBezTo>
                      <a:pt x="23" y="16"/>
                      <a:pt x="23" y="16"/>
                      <a:pt x="23" y="16"/>
                    </a:cubicBezTo>
                    <a:cubicBezTo>
                      <a:pt x="23" y="16"/>
                      <a:pt x="23" y="16"/>
                      <a:pt x="23" y="16"/>
                    </a:cubicBezTo>
                    <a:cubicBezTo>
                      <a:pt x="23" y="16"/>
                      <a:pt x="23" y="16"/>
                      <a:pt x="23" y="16"/>
                    </a:cubicBezTo>
                    <a:cubicBezTo>
                      <a:pt x="23" y="15"/>
                      <a:pt x="21" y="13"/>
                      <a:pt x="20" y="13"/>
                    </a:cubicBezTo>
                    <a:cubicBezTo>
                      <a:pt x="19" y="12"/>
                      <a:pt x="18" y="11"/>
                      <a:pt x="17" y="11"/>
                    </a:cubicBezTo>
                    <a:cubicBezTo>
                      <a:pt x="16" y="11"/>
                      <a:pt x="15" y="11"/>
                      <a:pt x="14" y="11"/>
                    </a:cubicBezTo>
                    <a:cubicBezTo>
                      <a:pt x="13" y="11"/>
                      <a:pt x="13" y="11"/>
                      <a:pt x="12" y="11"/>
                    </a:cubicBezTo>
                    <a:cubicBezTo>
                      <a:pt x="11" y="12"/>
                      <a:pt x="10" y="12"/>
                      <a:pt x="10" y="13"/>
                    </a:cubicBezTo>
                    <a:cubicBezTo>
                      <a:pt x="9" y="14"/>
                      <a:pt x="9" y="14"/>
                      <a:pt x="9" y="15"/>
                    </a:cubicBezTo>
                    <a:cubicBezTo>
                      <a:pt x="9" y="17"/>
                      <a:pt x="11" y="18"/>
                      <a:pt x="12" y="19"/>
                    </a:cubicBezTo>
                    <a:cubicBezTo>
                      <a:pt x="14" y="21"/>
                      <a:pt x="16" y="23"/>
                      <a:pt x="17" y="25"/>
                    </a:cubicBezTo>
                    <a:cubicBezTo>
                      <a:pt x="19" y="26"/>
                      <a:pt x="20" y="28"/>
                      <a:pt x="21" y="30"/>
                    </a:cubicBezTo>
                    <a:cubicBezTo>
                      <a:pt x="21" y="31"/>
                      <a:pt x="21" y="31"/>
                      <a:pt x="21" y="32"/>
                    </a:cubicBezTo>
                    <a:cubicBezTo>
                      <a:pt x="21" y="34"/>
                      <a:pt x="20" y="35"/>
                      <a:pt x="19" y="37"/>
                    </a:cubicBezTo>
                    <a:cubicBezTo>
                      <a:pt x="19" y="37"/>
                      <a:pt x="17" y="38"/>
                      <a:pt x="15" y="38"/>
                    </a:cubicBezTo>
                    <a:cubicBezTo>
                      <a:pt x="14" y="38"/>
                      <a:pt x="14" y="38"/>
                      <a:pt x="13" y="38"/>
                    </a:cubicBezTo>
                    <a:cubicBezTo>
                      <a:pt x="12" y="38"/>
                      <a:pt x="12" y="38"/>
                      <a:pt x="12" y="38"/>
                    </a:cubicBezTo>
                    <a:cubicBezTo>
                      <a:pt x="12" y="38"/>
                      <a:pt x="12" y="38"/>
                      <a:pt x="12" y="38"/>
                    </a:cubicBezTo>
                    <a:cubicBezTo>
                      <a:pt x="11" y="38"/>
                      <a:pt x="11" y="39"/>
                      <a:pt x="11" y="40"/>
                    </a:cubicBezTo>
                    <a:cubicBezTo>
                      <a:pt x="11" y="40"/>
                      <a:pt x="11" y="40"/>
                      <a:pt x="11" y="41"/>
                    </a:cubicBezTo>
                    <a:cubicBezTo>
                      <a:pt x="10" y="42"/>
                      <a:pt x="10" y="43"/>
                      <a:pt x="10" y="44"/>
                    </a:cubicBezTo>
                    <a:cubicBezTo>
                      <a:pt x="10" y="44"/>
                      <a:pt x="10" y="44"/>
                      <a:pt x="10" y="44"/>
                    </a:cubicBezTo>
                    <a:cubicBezTo>
                      <a:pt x="10" y="44"/>
                      <a:pt x="9" y="44"/>
                      <a:pt x="9" y="44"/>
                    </a:cubicBezTo>
                    <a:cubicBezTo>
                      <a:pt x="9" y="43"/>
                      <a:pt x="9" y="42"/>
                      <a:pt x="9" y="41"/>
                    </a:cubicBezTo>
                    <a:cubicBezTo>
                      <a:pt x="9" y="40"/>
                      <a:pt x="9" y="40"/>
                      <a:pt x="9" y="40"/>
                    </a:cubicBezTo>
                    <a:cubicBezTo>
                      <a:pt x="9" y="39"/>
                      <a:pt x="9" y="39"/>
                      <a:pt x="9" y="38"/>
                    </a:cubicBezTo>
                    <a:cubicBezTo>
                      <a:pt x="8" y="37"/>
                      <a:pt x="8" y="37"/>
                      <a:pt x="7" y="37"/>
                    </a:cubicBezTo>
                    <a:cubicBezTo>
                      <a:pt x="5" y="36"/>
                      <a:pt x="3" y="33"/>
                      <a:pt x="3" y="30"/>
                    </a:cubicBezTo>
                    <a:cubicBezTo>
                      <a:pt x="3" y="30"/>
                      <a:pt x="3" y="30"/>
                      <a:pt x="3" y="30"/>
                    </a:cubicBezTo>
                    <a:cubicBezTo>
                      <a:pt x="4" y="30"/>
                      <a:pt x="5" y="30"/>
                      <a:pt x="5" y="30"/>
                    </a:cubicBezTo>
                    <a:cubicBezTo>
                      <a:pt x="6" y="33"/>
                      <a:pt x="9" y="35"/>
                      <a:pt x="11" y="36"/>
                    </a:cubicBezTo>
                    <a:cubicBezTo>
                      <a:pt x="12" y="36"/>
                      <a:pt x="12" y="36"/>
                      <a:pt x="13" y="36"/>
                    </a:cubicBezTo>
                    <a:cubicBezTo>
                      <a:pt x="14" y="36"/>
                      <a:pt x="15" y="36"/>
                      <a:pt x="17" y="35"/>
                    </a:cubicBezTo>
                    <a:cubicBezTo>
                      <a:pt x="18" y="34"/>
                      <a:pt x="19" y="33"/>
                      <a:pt x="19" y="31"/>
                    </a:cubicBezTo>
                    <a:cubicBezTo>
                      <a:pt x="19" y="31"/>
                      <a:pt x="19" y="31"/>
                      <a:pt x="19" y="31"/>
                    </a:cubicBezTo>
                    <a:cubicBezTo>
                      <a:pt x="19" y="29"/>
                      <a:pt x="18" y="28"/>
                      <a:pt x="17" y="27"/>
                    </a:cubicBezTo>
                    <a:cubicBezTo>
                      <a:pt x="17" y="27"/>
                      <a:pt x="16" y="26"/>
                      <a:pt x="15" y="25"/>
                    </a:cubicBezTo>
                    <a:cubicBezTo>
                      <a:pt x="13" y="24"/>
                      <a:pt x="12" y="22"/>
                      <a:pt x="10" y="21"/>
                    </a:cubicBezTo>
                    <a:cubicBezTo>
                      <a:pt x="10" y="21"/>
                      <a:pt x="9" y="20"/>
                      <a:pt x="8" y="18"/>
                    </a:cubicBezTo>
                    <a:cubicBezTo>
                      <a:pt x="7" y="17"/>
                      <a:pt x="7" y="16"/>
                      <a:pt x="7" y="14"/>
                    </a:cubicBezTo>
                    <a:cubicBezTo>
                      <a:pt x="7" y="12"/>
                      <a:pt x="7" y="11"/>
                      <a:pt x="10" y="9"/>
                    </a:cubicBezTo>
                    <a:cubicBezTo>
                      <a:pt x="11" y="8"/>
                      <a:pt x="12" y="7"/>
                      <a:pt x="13" y="7"/>
                    </a:cubicBezTo>
                    <a:cubicBezTo>
                      <a:pt x="13" y="7"/>
                      <a:pt x="13" y="7"/>
                      <a:pt x="13" y="7"/>
                    </a:cubicBezTo>
                    <a:cubicBezTo>
                      <a:pt x="14" y="7"/>
                      <a:pt x="14" y="7"/>
                      <a:pt x="14" y="8"/>
                    </a:cubicBezTo>
                    <a:cubicBezTo>
                      <a:pt x="15" y="8"/>
                      <a:pt x="15" y="8"/>
                      <a:pt x="15" y="8"/>
                    </a:cubicBezTo>
                    <a:moveTo>
                      <a:pt x="17" y="0"/>
                    </a:moveTo>
                    <a:cubicBezTo>
                      <a:pt x="17" y="0"/>
                      <a:pt x="17" y="0"/>
                      <a:pt x="17" y="0"/>
                    </a:cubicBezTo>
                    <a:cubicBezTo>
                      <a:pt x="16" y="0"/>
                      <a:pt x="16" y="1"/>
                      <a:pt x="16" y="1"/>
                    </a:cubicBezTo>
                    <a:cubicBezTo>
                      <a:pt x="16" y="1"/>
                      <a:pt x="15" y="2"/>
                      <a:pt x="15" y="3"/>
                    </a:cubicBezTo>
                    <a:cubicBezTo>
                      <a:pt x="15" y="3"/>
                      <a:pt x="14" y="4"/>
                      <a:pt x="14" y="4"/>
                    </a:cubicBezTo>
                    <a:cubicBezTo>
                      <a:pt x="14" y="4"/>
                      <a:pt x="13" y="4"/>
                      <a:pt x="13" y="4"/>
                    </a:cubicBezTo>
                    <a:cubicBezTo>
                      <a:pt x="11" y="4"/>
                      <a:pt x="9" y="5"/>
                      <a:pt x="8" y="6"/>
                    </a:cubicBezTo>
                    <a:cubicBezTo>
                      <a:pt x="5" y="8"/>
                      <a:pt x="3" y="11"/>
                      <a:pt x="3" y="14"/>
                    </a:cubicBezTo>
                    <a:cubicBezTo>
                      <a:pt x="3" y="16"/>
                      <a:pt x="4" y="18"/>
                      <a:pt x="5" y="20"/>
                    </a:cubicBezTo>
                    <a:cubicBezTo>
                      <a:pt x="6" y="22"/>
                      <a:pt x="7" y="23"/>
                      <a:pt x="8" y="23"/>
                    </a:cubicBezTo>
                    <a:cubicBezTo>
                      <a:pt x="10" y="25"/>
                      <a:pt x="11" y="26"/>
                      <a:pt x="13" y="28"/>
                    </a:cubicBezTo>
                    <a:cubicBezTo>
                      <a:pt x="14" y="28"/>
                      <a:pt x="14" y="29"/>
                      <a:pt x="15" y="29"/>
                    </a:cubicBezTo>
                    <a:cubicBezTo>
                      <a:pt x="15" y="30"/>
                      <a:pt x="15" y="30"/>
                      <a:pt x="15" y="31"/>
                    </a:cubicBezTo>
                    <a:cubicBezTo>
                      <a:pt x="15" y="31"/>
                      <a:pt x="15" y="31"/>
                      <a:pt x="15" y="31"/>
                    </a:cubicBezTo>
                    <a:cubicBezTo>
                      <a:pt x="15" y="31"/>
                      <a:pt x="15" y="32"/>
                      <a:pt x="15" y="32"/>
                    </a:cubicBezTo>
                    <a:cubicBezTo>
                      <a:pt x="14" y="32"/>
                      <a:pt x="13" y="33"/>
                      <a:pt x="13" y="33"/>
                    </a:cubicBezTo>
                    <a:cubicBezTo>
                      <a:pt x="13" y="33"/>
                      <a:pt x="13" y="33"/>
                      <a:pt x="13" y="33"/>
                    </a:cubicBezTo>
                    <a:cubicBezTo>
                      <a:pt x="12" y="33"/>
                      <a:pt x="12" y="33"/>
                      <a:pt x="12" y="33"/>
                    </a:cubicBezTo>
                    <a:cubicBezTo>
                      <a:pt x="10" y="32"/>
                      <a:pt x="9" y="31"/>
                      <a:pt x="8" y="29"/>
                    </a:cubicBezTo>
                    <a:cubicBezTo>
                      <a:pt x="8" y="28"/>
                      <a:pt x="8" y="28"/>
                      <a:pt x="7" y="27"/>
                    </a:cubicBezTo>
                    <a:cubicBezTo>
                      <a:pt x="5" y="27"/>
                      <a:pt x="4" y="26"/>
                      <a:pt x="2" y="26"/>
                    </a:cubicBezTo>
                    <a:cubicBezTo>
                      <a:pt x="2" y="26"/>
                      <a:pt x="2" y="26"/>
                      <a:pt x="2" y="26"/>
                    </a:cubicBezTo>
                    <a:cubicBezTo>
                      <a:pt x="1" y="26"/>
                      <a:pt x="0" y="27"/>
                      <a:pt x="0" y="27"/>
                    </a:cubicBezTo>
                    <a:cubicBezTo>
                      <a:pt x="0" y="28"/>
                      <a:pt x="0" y="29"/>
                      <a:pt x="0" y="30"/>
                    </a:cubicBezTo>
                    <a:cubicBezTo>
                      <a:pt x="0" y="34"/>
                      <a:pt x="2" y="38"/>
                      <a:pt x="6" y="40"/>
                    </a:cubicBezTo>
                    <a:cubicBezTo>
                      <a:pt x="6" y="40"/>
                      <a:pt x="6" y="40"/>
                      <a:pt x="6" y="40"/>
                    </a:cubicBezTo>
                    <a:cubicBezTo>
                      <a:pt x="6" y="40"/>
                      <a:pt x="6" y="40"/>
                      <a:pt x="6" y="40"/>
                    </a:cubicBezTo>
                    <a:cubicBezTo>
                      <a:pt x="6" y="41"/>
                      <a:pt x="6" y="43"/>
                      <a:pt x="5" y="44"/>
                    </a:cubicBezTo>
                    <a:cubicBezTo>
                      <a:pt x="5" y="44"/>
                      <a:pt x="5" y="44"/>
                      <a:pt x="5" y="44"/>
                    </a:cubicBezTo>
                    <a:cubicBezTo>
                      <a:pt x="5" y="45"/>
                      <a:pt x="5" y="45"/>
                      <a:pt x="5" y="45"/>
                    </a:cubicBezTo>
                    <a:cubicBezTo>
                      <a:pt x="5" y="45"/>
                      <a:pt x="6" y="46"/>
                      <a:pt x="6" y="46"/>
                    </a:cubicBezTo>
                    <a:cubicBezTo>
                      <a:pt x="7" y="46"/>
                      <a:pt x="7" y="46"/>
                      <a:pt x="7" y="46"/>
                    </a:cubicBezTo>
                    <a:cubicBezTo>
                      <a:pt x="7" y="47"/>
                      <a:pt x="7" y="47"/>
                      <a:pt x="7" y="47"/>
                    </a:cubicBezTo>
                    <a:cubicBezTo>
                      <a:pt x="8" y="47"/>
                      <a:pt x="9" y="48"/>
                      <a:pt x="10" y="48"/>
                    </a:cubicBezTo>
                    <a:cubicBezTo>
                      <a:pt x="11" y="48"/>
                      <a:pt x="11" y="48"/>
                      <a:pt x="11" y="48"/>
                    </a:cubicBezTo>
                    <a:cubicBezTo>
                      <a:pt x="11" y="48"/>
                      <a:pt x="12" y="48"/>
                      <a:pt x="12" y="48"/>
                    </a:cubicBezTo>
                    <a:cubicBezTo>
                      <a:pt x="12" y="47"/>
                      <a:pt x="13" y="47"/>
                      <a:pt x="13" y="47"/>
                    </a:cubicBezTo>
                    <a:cubicBezTo>
                      <a:pt x="13" y="45"/>
                      <a:pt x="13" y="44"/>
                      <a:pt x="14" y="43"/>
                    </a:cubicBezTo>
                    <a:cubicBezTo>
                      <a:pt x="14" y="42"/>
                      <a:pt x="14" y="42"/>
                      <a:pt x="14" y="42"/>
                    </a:cubicBezTo>
                    <a:cubicBezTo>
                      <a:pt x="14" y="42"/>
                      <a:pt x="15" y="41"/>
                      <a:pt x="16" y="41"/>
                    </a:cubicBezTo>
                    <a:cubicBezTo>
                      <a:pt x="18" y="41"/>
                      <a:pt x="20" y="40"/>
                      <a:pt x="21" y="39"/>
                    </a:cubicBezTo>
                    <a:cubicBezTo>
                      <a:pt x="23" y="37"/>
                      <a:pt x="24" y="34"/>
                      <a:pt x="24" y="32"/>
                    </a:cubicBezTo>
                    <a:cubicBezTo>
                      <a:pt x="24" y="31"/>
                      <a:pt x="24" y="30"/>
                      <a:pt x="24" y="29"/>
                    </a:cubicBezTo>
                    <a:cubicBezTo>
                      <a:pt x="23" y="26"/>
                      <a:pt x="21" y="24"/>
                      <a:pt x="20" y="22"/>
                    </a:cubicBezTo>
                    <a:cubicBezTo>
                      <a:pt x="18" y="20"/>
                      <a:pt x="16" y="19"/>
                      <a:pt x="14" y="17"/>
                    </a:cubicBezTo>
                    <a:cubicBezTo>
                      <a:pt x="13" y="16"/>
                      <a:pt x="13" y="15"/>
                      <a:pt x="13" y="15"/>
                    </a:cubicBezTo>
                    <a:cubicBezTo>
                      <a:pt x="13" y="15"/>
                      <a:pt x="13" y="15"/>
                      <a:pt x="13" y="15"/>
                    </a:cubicBezTo>
                    <a:cubicBezTo>
                      <a:pt x="13" y="14"/>
                      <a:pt x="13" y="14"/>
                      <a:pt x="13" y="14"/>
                    </a:cubicBezTo>
                    <a:cubicBezTo>
                      <a:pt x="13" y="14"/>
                      <a:pt x="14" y="14"/>
                      <a:pt x="14" y="14"/>
                    </a:cubicBezTo>
                    <a:cubicBezTo>
                      <a:pt x="15" y="14"/>
                      <a:pt x="15" y="14"/>
                      <a:pt x="16" y="14"/>
                    </a:cubicBezTo>
                    <a:cubicBezTo>
                      <a:pt x="17" y="14"/>
                      <a:pt x="18" y="15"/>
                      <a:pt x="19" y="15"/>
                    </a:cubicBezTo>
                    <a:cubicBezTo>
                      <a:pt x="19" y="16"/>
                      <a:pt x="20" y="16"/>
                      <a:pt x="20" y="17"/>
                    </a:cubicBezTo>
                    <a:cubicBezTo>
                      <a:pt x="20" y="17"/>
                      <a:pt x="20" y="17"/>
                      <a:pt x="20" y="17"/>
                    </a:cubicBezTo>
                    <a:cubicBezTo>
                      <a:pt x="20" y="18"/>
                      <a:pt x="20" y="18"/>
                      <a:pt x="20" y="18"/>
                    </a:cubicBezTo>
                    <a:cubicBezTo>
                      <a:pt x="20" y="18"/>
                      <a:pt x="20" y="19"/>
                      <a:pt x="21" y="19"/>
                    </a:cubicBezTo>
                    <a:cubicBezTo>
                      <a:pt x="21" y="19"/>
                      <a:pt x="21" y="19"/>
                      <a:pt x="21" y="19"/>
                    </a:cubicBezTo>
                    <a:cubicBezTo>
                      <a:pt x="22" y="20"/>
                      <a:pt x="22" y="20"/>
                      <a:pt x="22" y="20"/>
                    </a:cubicBezTo>
                    <a:cubicBezTo>
                      <a:pt x="23" y="20"/>
                      <a:pt x="24" y="20"/>
                      <a:pt x="26" y="20"/>
                    </a:cubicBezTo>
                    <a:cubicBezTo>
                      <a:pt x="26" y="20"/>
                      <a:pt x="27" y="20"/>
                      <a:pt x="27" y="20"/>
                    </a:cubicBezTo>
                    <a:cubicBezTo>
                      <a:pt x="28" y="20"/>
                      <a:pt x="29" y="19"/>
                      <a:pt x="29" y="19"/>
                    </a:cubicBezTo>
                    <a:cubicBezTo>
                      <a:pt x="29" y="18"/>
                      <a:pt x="29" y="18"/>
                      <a:pt x="29" y="17"/>
                    </a:cubicBezTo>
                    <a:cubicBezTo>
                      <a:pt x="29" y="13"/>
                      <a:pt x="26" y="9"/>
                      <a:pt x="23" y="7"/>
                    </a:cubicBezTo>
                    <a:cubicBezTo>
                      <a:pt x="23" y="7"/>
                      <a:pt x="23" y="6"/>
                      <a:pt x="23" y="6"/>
                    </a:cubicBezTo>
                    <a:cubicBezTo>
                      <a:pt x="23" y="5"/>
                      <a:pt x="23" y="5"/>
                      <a:pt x="24" y="4"/>
                    </a:cubicBezTo>
                    <a:cubicBezTo>
                      <a:pt x="24" y="3"/>
                      <a:pt x="23" y="2"/>
                      <a:pt x="23" y="2"/>
                    </a:cubicBezTo>
                    <a:cubicBezTo>
                      <a:pt x="23" y="2"/>
                      <a:pt x="23" y="2"/>
                      <a:pt x="23" y="2"/>
                    </a:cubicBezTo>
                    <a:cubicBezTo>
                      <a:pt x="22" y="1"/>
                      <a:pt x="20" y="0"/>
                      <a:pt x="20" y="0"/>
                    </a:cubicBezTo>
                    <a:cubicBezTo>
                      <a:pt x="19" y="0"/>
                      <a:pt x="19" y="0"/>
                      <a:pt x="18" y="0"/>
                    </a:cubicBezTo>
                    <a:cubicBezTo>
                      <a:pt x="18" y="0"/>
                      <a:pt x="18" y="0"/>
                      <a:pt x="18" y="0"/>
                    </a:cubicBezTo>
                    <a:cubicBezTo>
                      <a:pt x="18" y="0"/>
                      <a:pt x="18" y="0"/>
                      <a:pt x="18" y="0"/>
                    </a:cubicBezTo>
                    <a:cubicBezTo>
                      <a:pt x="18" y="0"/>
                      <a:pt x="18" y="0"/>
                      <a:pt x="17"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Rectangle 779"/>
              <p:cNvSpPr>
                <a:spLocks noChangeArrowheads="1"/>
              </p:cNvSpPr>
              <p:nvPr/>
            </p:nvSpPr>
            <p:spPr bwMode="auto">
              <a:xfrm>
                <a:off x="3016" y="3310"/>
                <a:ext cx="1" cy="1"/>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83" name="Freeform 780"/>
              <p:cNvSpPr/>
              <p:nvPr/>
            </p:nvSpPr>
            <p:spPr bwMode="auto">
              <a:xfrm>
                <a:off x="3016" y="3310"/>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781"/>
              <p:cNvSpPr/>
              <p:nvPr/>
            </p:nvSpPr>
            <p:spPr bwMode="auto">
              <a:xfrm>
                <a:off x="3019" y="3251"/>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782"/>
              <p:cNvSpPr/>
              <p:nvPr/>
            </p:nvSpPr>
            <p:spPr bwMode="auto">
              <a:xfrm>
                <a:off x="3019" y="3251"/>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783"/>
              <p:cNvSpPr>
                <a:spLocks noEditPoints="1"/>
              </p:cNvSpPr>
              <p:nvPr/>
            </p:nvSpPr>
            <p:spPr bwMode="auto">
              <a:xfrm>
                <a:off x="3035" y="2513"/>
                <a:ext cx="171" cy="68"/>
              </a:xfrm>
              <a:custGeom>
                <a:avLst/>
                <a:gdLst>
                  <a:gd name="T0" fmla="*/ 35 w 72"/>
                  <a:gd name="T1" fmla="*/ 25 h 29"/>
                  <a:gd name="T2" fmla="*/ 51 w 72"/>
                  <a:gd name="T3" fmla="*/ 16 h 29"/>
                  <a:gd name="T4" fmla="*/ 56 w 72"/>
                  <a:gd name="T5" fmla="*/ 13 h 29"/>
                  <a:gd name="T6" fmla="*/ 63 w 72"/>
                  <a:gd name="T7" fmla="*/ 16 h 29"/>
                  <a:gd name="T8" fmla="*/ 47 w 72"/>
                  <a:gd name="T9" fmla="*/ 24 h 29"/>
                  <a:gd name="T10" fmla="*/ 48 w 72"/>
                  <a:gd name="T11" fmla="*/ 21 h 29"/>
                  <a:gd name="T12" fmla="*/ 45 w 72"/>
                  <a:gd name="T13" fmla="*/ 17 h 29"/>
                  <a:gd name="T14" fmla="*/ 39 w 72"/>
                  <a:gd name="T15" fmla="*/ 13 h 29"/>
                  <a:gd name="T16" fmla="*/ 41 w 72"/>
                  <a:gd name="T17" fmla="*/ 13 h 29"/>
                  <a:gd name="T18" fmla="*/ 49 w 72"/>
                  <a:gd name="T19" fmla="*/ 16 h 29"/>
                  <a:gd name="T20" fmla="*/ 9 w 72"/>
                  <a:gd name="T21" fmla="*/ 16 h 29"/>
                  <a:gd name="T22" fmla="*/ 26 w 72"/>
                  <a:gd name="T23" fmla="*/ 12 h 29"/>
                  <a:gd name="T24" fmla="*/ 27 w 72"/>
                  <a:gd name="T25" fmla="*/ 14 h 29"/>
                  <a:gd name="T26" fmla="*/ 25 w 72"/>
                  <a:gd name="T27" fmla="*/ 15 h 29"/>
                  <a:gd name="T28" fmla="*/ 17 w 72"/>
                  <a:gd name="T29" fmla="*/ 17 h 29"/>
                  <a:gd name="T30" fmla="*/ 16 w 72"/>
                  <a:gd name="T31" fmla="*/ 19 h 29"/>
                  <a:gd name="T32" fmla="*/ 21 w 72"/>
                  <a:gd name="T33" fmla="*/ 22 h 29"/>
                  <a:gd name="T34" fmla="*/ 23 w 72"/>
                  <a:gd name="T35" fmla="*/ 25 h 29"/>
                  <a:gd name="T36" fmla="*/ 6 w 72"/>
                  <a:gd name="T37" fmla="*/ 19 h 29"/>
                  <a:gd name="T38" fmla="*/ 9 w 72"/>
                  <a:gd name="T39" fmla="*/ 16 h 29"/>
                  <a:gd name="T40" fmla="*/ 41 w 72"/>
                  <a:gd name="T41" fmla="*/ 9 h 29"/>
                  <a:gd name="T42" fmla="*/ 45 w 72"/>
                  <a:gd name="T43" fmla="*/ 8 h 29"/>
                  <a:gd name="T44" fmla="*/ 51 w 72"/>
                  <a:gd name="T45" fmla="*/ 12 h 29"/>
                  <a:gd name="T46" fmla="*/ 50 w 72"/>
                  <a:gd name="T47" fmla="*/ 13 h 29"/>
                  <a:gd name="T48" fmla="*/ 45 w 72"/>
                  <a:gd name="T49" fmla="*/ 12 h 29"/>
                  <a:gd name="T50" fmla="*/ 37 w 72"/>
                  <a:gd name="T51" fmla="*/ 11 h 29"/>
                  <a:gd name="T52" fmla="*/ 36 w 72"/>
                  <a:gd name="T53" fmla="*/ 12 h 29"/>
                  <a:gd name="T54" fmla="*/ 38 w 72"/>
                  <a:gd name="T55" fmla="*/ 16 h 29"/>
                  <a:gd name="T56" fmla="*/ 45 w 72"/>
                  <a:gd name="T57" fmla="*/ 21 h 29"/>
                  <a:gd name="T58" fmla="*/ 38 w 72"/>
                  <a:gd name="T59" fmla="*/ 23 h 29"/>
                  <a:gd name="T60" fmla="*/ 34 w 72"/>
                  <a:gd name="T61" fmla="*/ 23 h 29"/>
                  <a:gd name="T62" fmla="*/ 30 w 72"/>
                  <a:gd name="T63" fmla="*/ 25 h 29"/>
                  <a:gd name="T64" fmla="*/ 29 w 72"/>
                  <a:gd name="T65" fmla="*/ 25 h 29"/>
                  <a:gd name="T66" fmla="*/ 27 w 72"/>
                  <a:gd name="T67" fmla="*/ 23 h 29"/>
                  <a:gd name="T68" fmla="*/ 27 w 72"/>
                  <a:gd name="T69" fmla="*/ 21 h 29"/>
                  <a:gd name="T70" fmla="*/ 24 w 72"/>
                  <a:gd name="T71" fmla="*/ 18 h 29"/>
                  <a:gd name="T72" fmla="*/ 36 w 72"/>
                  <a:gd name="T73" fmla="*/ 20 h 29"/>
                  <a:gd name="T74" fmla="*/ 37 w 72"/>
                  <a:gd name="T75" fmla="*/ 17 h 29"/>
                  <a:gd name="T76" fmla="*/ 30 w 72"/>
                  <a:gd name="T77" fmla="*/ 14 h 29"/>
                  <a:gd name="T78" fmla="*/ 29 w 72"/>
                  <a:gd name="T79" fmla="*/ 13 h 29"/>
                  <a:gd name="T80" fmla="*/ 31 w 72"/>
                  <a:gd name="T81" fmla="*/ 10 h 29"/>
                  <a:gd name="T82" fmla="*/ 37 w 72"/>
                  <a:gd name="T83" fmla="*/ 9 h 29"/>
                  <a:gd name="T84" fmla="*/ 40 w 72"/>
                  <a:gd name="T85" fmla="*/ 9 h 29"/>
                  <a:gd name="T86" fmla="*/ 4 w 72"/>
                  <a:gd name="T87" fmla="*/ 15 h 29"/>
                  <a:gd name="T88" fmla="*/ 61 w 72"/>
                  <a:gd name="T89" fmla="*/ 7 h 29"/>
                  <a:gd name="T90" fmla="*/ 68 w 72"/>
                  <a:gd name="T91" fmla="*/ 15 h 29"/>
                  <a:gd name="T92" fmla="*/ 58 w 72"/>
                  <a:gd name="T93" fmla="*/ 10 h 29"/>
                  <a:gd name="T94" fmla="*/ 49 w 72"/>
                  <a:gd name="T95" fmla="*/ 8 h 29"/>
                  <a:gd name="T96" fmla="*/ 42 w 72"/>
                  <a:gd name="T97" fmla="*/ 5 h 29"/>
                  <a:gd name="T98" fmla="*/ 40 w 72"/>
                  <a:gd name="T99" fmla="*/ 7 h 29"/>
                  <a:gd name="T100" fmla="*/ 31 w 72"/>
                  <a:gd name="T101" fmla="*/ 7 h 29"/>
                  <a:gd name="T102" fmla="*/ 8 w 72"/>
                  <a:gd name="T103" fmla="*/ 12 h 29"/>
                  <a:gd name="T104" fmla="*/ 8 w 72"/>
                  <a:gd name="T105" fmla="*/ 13 h 29"/>
                  <a:gd name="T106" fmla="*/ 4 w 72"/>
                  <a:gd name="T107" fmla="*/ 16 h 29"/>
                  <a:gd name="T108" fmla="*/ 0 w 72"/>
                  <a:gd name="T109" fmla="*/ 14 h 29"/>
                  <a:gd name="T110" fmla="*/ 32 w 72"/>
                  <a:gd name="T111" fmla="*/ 29 h 29"/>
                  <a:gd name="T112" fmla="*/ 71 w 72"/>
                  <a:gd name="T113" fmla="*/ 16 h 29"/>
                  <a:gd name="T114" fmla="*/ 62 w 72"/>
                  <a:gd name="T115" fmla="*/ 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2" h="29">
                    <a:moveTo>
                      <a:pt x="35" y="25"/>
                    </a:moveTo>
                    <a:cubicBezTo>
                      <a:pt x="35" y="25"/>
                      <a:pt x="35" y="25"/>
                      <a:pt x="35" y="25"/>
                    </a:cubicBezTo>
                    <a:cubicBezTo>
                      <a:pt x="35" y="25"/>
                      <a:pt x="35" y="25"/>
                      <a:pt x="35" y="25"/>
                    </a:cubicBezTo>
                    <a:cubicBezTo>
                      <a:pt x="35" y="25"/>
                      <a:pt x="35" y="25"/>
                      <a:pt x="35" y="25"/>
                    </a:cubicBezTo>
                    <a:moveTo>
                      <a:pt x="50" y="16"/>
                    </a:moveTo>
                    <a:cubicBezTo>
                      <a:pt x="50" y="16"/>
                      <a:pt x="51" y="16"/>
                      <a:pt x="51" y="16"/>
                    </a:cubicBezTo>
                    <a:cubicBezTo>
                      <a:pt x="52" y="15"/>
                      <a:pt x="54" y="15"/>
                      <a:pt x="54" y="14"/>
                    </a:cubicBezTo>
                    <a:cubicBezTo>
                      <a:pt x="55" y="14"/>
                      <a:pt x="55" y="14"/>
                      <a:pt x="56" y="14"/>
                    </a:cubicBezTo>
                    <a:cubicBezTo>
                      <a:pt x="56" y="13"/>
                      <a:pt x="56" y="13"/>
                      <a:pt x="56" y="13"/>
                    </a:cubicBezTo>
                    <a:cubicBezTo>
                      <a:pt x="56" y="13"/>
                      <a:pt x="56" y="13"/>
                      <a:pt x="56" y="13"/>
                    </a:cubicBezTo>
                    <a:cubicBezTo>
                      <a:pt x="57" y="13"/>
                      <a:pt x="57" y="13"/>
                      <a:pt x="57" y="13"/>
                    </a:cubicBezTo>
                    <a:cubicBezTo>
                      <a:pt x="59" y="14"/>
                      <a:pt x="61" y="15"/>
                      <a:pt x="63" y="16"/>
                    </a:cubicBezTo>
                    <a:cubicBezTo>
                      <a:pt x="64" y="17"/>
                      <a:pt x="64" y="18"/>
                      <a:pt x="64" y="19"/>
                    </a:cubicBezTo>
                    <a:cubicBezTo>
                      <a:pt x="64" y="19"/>
                      <a:pt x="64" y="19"/>
                      <a:pt x="63" y="19"/>
                    </a:cubicBezTo>
                    <a:cubicBezTo>
                      <a:pt x="59" y="22"/>
                      <a:pt x="53" y="23"/>
                      <a:pt x="47" y="24"/>
                    </a:cubicBezTo>
                    <a:cubicBezTo>
                      <a:pt x="47" y="24"/>
                      <a:pt x="46" y="24"/>
                      <a:pt x="45" y="24"/>
                    </a:cubicBezTo>
                    <a:cubicBezTo>
                      <a:pt x="46" y="24"/>
                      <a:pt x="46" y="24"/>
                      <a:pt x="47" y="24"/>
                    </a:cubicBezTo>
                    <a:cubicBezTo>
                      <a:pt x="47" y="23"/>
                      <a:pt x="48" y="22"/>
                      <a:pt x="48" y="21"/>
                    </a:cubicBezTo>
                    <a:cubicBezTo>
                      <a:pt x="48" y="20"/>
                      <a:pt x="47" y="19"/>
                      <a:pt x="47" y="18"/>
                    </a:cubicBezTo>
                    <a:cubicBezTo>
                      <a:pt x="46" y="18"/>
                      <a:pt x="46" y="18"/>
                      <a:pt x="46" y="17"/>
                    </a:cubicBezTo>
                    <a:cubicBezTo>
                      <a:pt x="45" y="17"/>
                      <a:pt x="45" y="17"/>
                      <a:pt x="45" y="17"/>
                    </a:cubicBezTo>
                    <a:cubicBezTo>
                      <a:pt x="45" y="17"/>
                      <a:pt x="45" y="17"/>
                      <a:pt x="45" y="17"/>
                    </a:cubicBezTo>
                    <a:cubicBezTo>
                      <a:pt x="43" y="16"/>
                      <a:pt x="41" y="15"/>
                      <a:pt x="40" y="14"/>
                    </a:cubicBezTo>
                    <a:cubicBezTo>
                      <a:pt x="40" y="14"/>
                      <a:pt x="39" y="14"/>
                      <a:pt x="39" y="13"/>
                    </a:cubicBezTo>
                    <a:cubicBezTo>
                      <a:pt x="40" y="13"/>
                      <a:pt x="40" y="13"/>
                      <a:pt x="40" y="13"/>
                    </a:cubicBezTo>
                    <a:cubicBezTo>
                      <a:pt x="40" y="13"/>
                      <a:pt x="40" y="13"/>
                      <a:pt x="41" y="13"/>
                    </a:cubicBezTo>
                    <a:cubicBezTo>
                      <a:pt x="41" y="13"/>
                      <a:pt x="41" y="13"/>
                      <a:pt x="41" y="13"/>
                    </a:cubicBezTo>
                    <a:cubicBezTo>
                      <a:pt x="42" y="13"/>
                      <a:pt x="44" y="14"/>
                      <a:pt x="45" y="15"/>
                    </a:cubicBezTo>
                    <a:cubicBezTo>
                      <a:pt x="46" y="15"/>
                      <a:pt x="47" y="15"/>
                      <a:pt x="48" y="16"/>
                    </a:cubicBezTo>
                    <a:cubicBezTo>
                      <a:pt x="48" y="16"/>
                      <a:pt x="49" y="16"/>
                      <a:pt x="49" y="16"/>
                    </a:cubicBezTo>
                    <a:cubicBezTo>
                      <a:pt x="49" y="16"/>
                      <a:pt x="49" y="16"/>
                      <a:pt x="49" y="16"/>
                    </a:cubicBezTo>
                    <a:cubicBezTo>
                      <a:pt x="50" y="16"/>
                      <a:pt x="50" y="16"/>
                      <a:pt x="50" y="16"/>
                    </a:cubicBezTo>
                    <a:moveTo>
                      <a:pt x="9" y="16"/>
                    </a:moveTo>
                    <a:cubicBezTo>
                      <a:pt x="10" y="15"/>
                      <a:pt x="10" y="15"/>
                      <a:pt x="10" y="15"/>
                    </a:cubicBezTo>
                    <a:cubicBezTo>
                      <a:pt x="15" y="13"/>
                      <a:pt x="20" y="11"/>
                      <a:pt x="26" y="11"/>
                    </a:cubicBezTo>
                    <a:cubicBezTo>
                      <a:pt x="26" y="11"/>
                      <a:pt x="26" y="12"/>
                      <a:pt x="26" y="12"/>
                    </a:cubicBezTo>
                    <a:cubicBezTo>
                      <a:pt x="26" y="13"/>
                      <a:pt x="26" y="13"/>
                      <a:pt x="26" y="13"/>
                    </a:cubicBezTo>
                    <a:cubicBezTo>
                      <a:pt x="26" y="13"/>
                      <a:pt x="26" y="13"/>
                      <a:pt x="26" y="13"/>
                    </a:cubicBezTo>
                    <a:cubicBezTo>
                      <a:pt x="26" y="14"/>
                      <a:pt x="26" y="14"/>
                      <a:pt x="27" y="14"/>
                    </a:cubicBezTo>
                    <a:cubicBezTo>
                      <a:pt x="27" y="15"/>
                      <a:pt x="28" y="16"/>
                      <a:pt x="29" y="16"/>
                    </a:cubicBezTo>
                    <a:cubicBezTo>
                      <a:pt x="28" y="16"/>
                      <a:pt x="26" y="16"/>
                      <a:pt x="25" y="15"/>
                    </a:cubicBezTo>
                    <a:cubicBezTo>
                      <a:pt x="25" y="15"/>
                      <a:pt x="25" y="15"/>
                      <a:pt x="25" y="15"/>
                    </a:cubicBezTo>
                    <a:cubicBezTo>
                      <a:pt x="24" y="15"/>
                      <a:pt x="24" y="15"/>
                      <a:pt x="24" y="15"/>
                    </a:cubicBezTo>
                    <a:cubicBezTo>
                      <a:pt x="23" y="15"/>
                      <a:pt x="21" y="15"/>
                      <a:pt x="20" y="16"/>
                    </a:cubicBezTo>
                    <a:cubicBezTo>
                      <a:pt x="19" y="16"/>
                      <a:pt x="18" y="16"/>
                      <a:pt x="17" y="17"/>
                    </a:cubicBezTo>
                    <a:cubicBezTo>
                      <a:pt x="16" y="17"/>
                      <a:pt x="16" y="17"/>
                      <a:pt x="16" y="17"/>
                    </a:cubicBezTo>
                    <a:cubicBezTo>
                      <a:pt x="16" y="18"/>
                      <a:pt x="16" y="18"/>
                      <a:pt x="16" y="18"/>
                    </a:cubicBezTo>
                    <a:cubicBezTo>
                      <a:pt x="16" y="18"/>
                      <a:pt x="16" y="18"/>
                      <a:pt x="16" y="19"/>
                    </a:cubicBezTo>
                    <a:cubicBezTo>
                      <a:pt x="16" y="19"/>
                      <a:pt x="16" y="19"/>
                      <a:pt x="16" y="19"/>
                    </a:cubicBezTo>
                    <a:cubicBezTo>
                      <a:pt x="16" y="19"/>
                      <a:pt x="16" y="19"/>
                      <a:pt x="16" y="19"/>
                    </a:cubicBezTo>
                    <a:cubicBezTo>
                      <a:pt x="17" y="21"/>
                      <a:pt x="19" y="21"/>
                      <a:pt x="21" y="22"/>
                    </a:cubicBezTo>
                    <a:cubicBezTo>
                      <a:pt x="22" y="22"/>
                      <a:pt x="23" y="23"/>
                      <a:pt x="24" y="23"/>
                    </a:cubicBezTo>
                    <a:cubicBezTo>
                      <a:pt x="23" y="24"/>
                      <a:pt x="23" y="24"/>
                      <a:pt x="23" y="24"/>
                    </a:cubicBezTo>
                    <a:cubicBezTo>
                      <a:pt x="23" y="25"/>
                      <a:pt x="23" y="25"/>
                      <a:pt x="23" y="25"/>
                    </a:cubicBezTo>
                    <a:cubicBezTo>
                      <a:pt x="22" y="25"/>
                      <a:pt x="22" y="25"/>
                      <a:pt x="22" y="25"/>
                    </a:cubicBezTo>
                    <a:cubicBezTo>
                      <a:pt x="15" y="24"/>
                      <a:pt x="9" y="22"/>
                      <a:pt x="7" y="19"/>
                    </a:cubicBezTo>
                    <a:cubicBezTo>
                      <a:pt x="6" y="19"/>
                      <a:pt x="6" y="19"/>
                      <a:pt x="6" y="19"/>
                    </a:cubicBezTo>
                    <a:cubicBezTo>
                      <a:pt x="6" y="18"/>
                      <a:pt x="6" y="18"/>
                      <a:pt x="6" y="18"/>
                    </a:cubicBezTo>
                    <a:cubicBezTo>
                      <a:pt x="7" y="18"/>
                      <a:pt x="7" y="18"/>
                      <a:pt x="7" y="17"/>
                    </a:cubicBezTo>
                    <a:cubicBezTo>
                      <a:pt x="8" y="17"/>
                      <a:pt x="9" y="16"/>
                      <a:pt x="9" y="16"/>
                    </a:cubicBezTo>
                    <a:cubicBezTo>
                      <a:pt x="9" y="16"/>
                      <a:pt x="9" y="16"/>
                      <a:pt x="9" y="16"/>
                    </a:cubicBezTo>
                    <a:moveTo>
                      <a:pt x="40" y="9"/>
                    </a:moveTo>
                    <a:cubicBezTo>
                      <a:pt x="40" y="9"/>
                      <a:pt x="41" y="9"/>
                      <a:pt x="41" y="9"/>
                    </a:cubicBezTo>
                    <a:cubicBezTo>
                      <a:pt x="42" y="7"/>
                      <a:pt x="42" y="7"/>
                      <a:pt x="42" y="7"/>
                    </a:cubicBezTo>
                    <a:cubicBezTo>
                      <a:pt x="43" y="7"/>
                      <a:pt x="44" y="8"/>
                      <a:pt x="45" y="8"/>
                    </a:cubicBezTo>
                    <a:cubicBezTo>
                      <a:pt x="45" y="8"/>
                      <a:pt x="45" y="8"/>
                      <a:pt x="45" y="8"/>
                    </a:cubicBezTo>
                    <a:cubicBezTo>
                      <a:pt x="44" y="8"/>
                      <a:pt x="44" y="9"/>
                      <a:pt x="44" y="9"/>
                    </a:cubicBezTo>
                    <a:cubicBezTo>
                      <a:pt x="45" y="10"/>
                      <a:pt x="45" y="10"/>
                      <a:pt x="45" y="10"/>
                    </a:cubicBezTo>
                    <a:cubicBezTo>
                      <a:pt x="47" y="10"/>
                      <a:pt x="49" y="11"/>
                      <a:pt x="51" y="12"/>
                    </a:cubicBezTo>
                    <a:cubicBezTo>
                      <a:pt x="51" y="12"/>
                      <a:pt x="52" y="12"/>
                      <a:pt x="53" y="13"/>
                    </a:cubicBezTo>
                    <a:cubicBezTo>
                      <a:pt x="52" y="13"/>
                      <a:pt x="52" y="13"/>
                      <a:pt x="51" y="13"/>
                    </a:cubicBezTo>
                    <a:cubicBezTo>
                      <a:pt x="51" y="13"/>
                      <a:pt x="50" y="13"/>
                      <a:pt x="50" y="13"/>
                    </a:cubicBezTo>
                    <a:cubicBezTo>
                      <a:pt x="50" y="13"/>
                      <a:pt x="50" y="13"/>
                      <a:pt x="50" y="13"/>
                    </a:cubicBezTo>
                    <a:cubicBezTo>
                      <a:pt x="50" y="13"/>
                      <a:pt x="49" y="13"/>
                      <a:pt x="48" y="13"/>
                    </a:cubicBezTo>
                    <a:cubicBezTo>
                      <a:pt x="47" y="13"/>
                      <a:pt x="46" y="12"/>
                      <a:pt x="45" y="12"/>
                    </a:cubicBezTo>
                    <a:cubicBezTo>
                      <a:pt x="43" y="11"/>
                      <a:pt x="42" y="11"/>
                      <a:pt x="41" y="11"/>
                    </a:cubicBezTo>
                    <a:cubicBezTo>
                      <a:pt x="40" y="11"/>
                      <a:pt x="40" y="11"/>
                      <a:pt x="40" y="11"/>
                    </a:cubicBezTo>
                    <a:cubicBezTo>
                      <a:pt x="39" y="11"/>
                      <a:pt x="38" y="11"/>
                      <a:pt x="37" y="11"/>
                    </a:cubicBezTo>
                    <a:cubicBezTo>
                      <a:pt x="36" y="12"/>
                      <a:pt x="36" y="12"/>
                      <a:pt x="36" y="12"/>
                    </a:cubicBezTo>
                    <a:cubicBezTo>
                      <a:pt x="36" y="12"/>
                      <a:pt x="36" y="12"/>
                      <a:pt x="36" y="12"/>
                    </a:cubicBezTo>
                    <a:cubicBezTo>
                      <a:pt x="36" y="12"/>
                      <a:pt x="36" y="12"/>
                      <a:pt x="36" y="12"/>
                    </a:cubicBezTo>
                    <a:cubicBezTo>
                      <a:pt x="36" y="13"/>
                      <a:pt x="36" y="13"/>
                      <a:pt x="36" y="13"/>
                    </a:cubicBezTo>
                    <a:cubicBezTo>
                      <a:pt x="36" y="14"/>
                      <a:pt x="36" y="14"/>
                      <a:pt x="36" y="15"/>
                    </a:cubicBezTo>
                    <a:cubicBezTo>
                      <a:pt x="37" y="15"/>
                      <a:pt x="37" y="15"/>
                      <a:pt x="38" y="16"/>
                    </a:cubicBezTo>
                    <a:cubicBezTo>
                      <a:pt x="39" y="17"/>
                      <a:pt x="42" y="18"/>
                      <a:pt x="44" y="19"/>
                    </a:cubicBezTo>
                    <a:cubicBezTo>
                      <a:pt x="44" y="19"/>
                      <a:pt x="44" y="19"/>
                      <a:pt x="45" y="20"/>
                    </a:cubicBezTo>
                    <a:cubicBezTo>
                      <a:pt x="45" y="20"/>
                      <a:pt x="45" y="21"/>
                      <a:pt x="45" y="21"/>
                    </a:cubicBezTo>
                    <a:cubicBezTo>
                      <a:pt x="45" y="22"/>
                      <a:pt x="45" y="22"/>
                      <a:pt x="45" y="22"/>
                    </a:cubicBezTo>
                    <a:cubicBezTo>
                      <a:pt x="45" y="22"/>
                      <a:pt x="43" y="22"/>
                      <a:pt x="42" y="23"/>
                    </a:cubicBezTo>
                    <a:cubicBezTo>
                      <a:pt x="41" y="23"/>
                      <a:pt x="40" y="23"/>
                      <a:pt x="38" y="23"/>
                    </a:cubicBezTo>
                    <a:cubicBezTo>
                      <a:pt x="37" y="23"/>
                      <a:pt x="35" y="23"/>
                      <a:pt x="35" y="23"/>
                    </a:cubicBezTo>
                    <a:cubicBezTo>
                      <a:pt x="35" y="23"/>
                      <a:pt x="35" y="23"/>
                      <a:pt x="35" y="23"/>
                    </a:cubicBezTo>
                    <a:cubicBezTo>
                      <a:pt x="34" y="23"/>
                      <a:pt x="34" y="23"/>
                      <a:pt x="34" y="23"/>
                    </a:cubicBezTo>
                    <a:cubicBezTo>
                      <a:pt x="34" y="23"/>
                      <a:pt x="34" y="23"/>
                      <a:pt x="34" y="23"/>
                    </a:cubicBezTo>
                    <a:cubicBezTo>
                      <a:pt x="33" y="23"/>
                      <a:pt x="32" y="24"/>
                      <a:pt x="32" y="24"/>
                    </a:cubicBezTo>
                    <a:cubicBezTo>
                      <a:pt x="31" y="25"/>
                      <a:pt x="31" y="25"/>
                      <a:pt x="30" y="25"/>
                    </a:cubicBezTo>
                    <a:cubicBezTo>
                      <a:pt x="30" y="25"/>
                      <a:pt x="30" y="25"/>
                      <a:pt x="30" y="25"/>
                    </a:cubicBezTo>
                    <a:cubicBezTo>
                      <a:pt x="30" y="25"/>
                      <a:pt x="29" y="25"/>
                      <a:pt x="29" y="25"/>
                    </a:cubicBezTo>
                    <a:cubicBezTo>
                      <a:pt x="29" y="25"/>
                      <a:pt x="29" y="25"/>
                      <a:pt x="29" y="25"/>
                    </a:cubicBezTo>
                    <a:cubicBezTo>
                      <a:pt x="28" y="25"/>
                      <a:pt x="27" y="25"/>
                      <a:pt x="26" y="25"/>
                    </a:cubicBezTo>
                    <a:cubicBezTo>
                      <a:pt x="27" y="24"/>
                      <a:pt x="27" y="24"/>
                      <a:pt x="27" y="24"/>
                    </a:cubicBezTo>
                    <a:cubicBezTo>
                      <a:pt x="27" y="23"/>
                      <a:pt x="27" y="23"/>
                      <a:pt x="27" y="23"/>
                    </a:cubicBezTo>
                    <a:cubicBezTo>
                      <a:pt x="27" y="23"/>
                      <a:pt x="28" y="23"/>
                      <a:pt x="28" y="23"/>
                    </a:cubicBezTo>
                    <a:cubicBezTo>
                      <a:pt x="28" y="22"/>
                      <a:pt x="28" y="22"/>
                      <a:pt x="28" y="22"/>
                    </a:cubicBezTo>
                    <a:cubicBezTo>
                      <a:pt x="28" y="21"/>
                      <a:pt x="27" y="21"/>
                      <a:pt x="27" y="21"/>
                    </a:cubicBezTo>
                    <a:cubicBezTo>
                      <a:pt x="25" y="21"/>
                      <a:pt x="23" y="20"/>
                      <a:pt x="22" y="20"/>
                    </a:cubicBezTo>
                    <a:cubicBezTo>
                      <a:pt x="21" y="19"/>
                      <a:pt x="20" y="19"/>
                      <a:pt x="19" y="19"/>
                    </a:cubicBezTo>
                    <a:cubicBezTo>
                      <a:pt x="21" y="18"/>
                      <a:pt x="23" y="18"/>
                      <a:pt x="24" y="18"/>
                    </a:cubicBezTo>
                    <a:cubicBezTo>
                      <a:pt x="24" y="18"/>
                      <a:pt x="24" y="18"/>
                      <a:pt x="24" y="18"/>
                    </a:cubicBezTo>
                    <a:cubicBezTo>
                      <a:pt x="30" y="19"/>
                      <a:pt x="33" y="20"/>
                      <a:pt x="35" y="20"/>
                    </a:cubicBezTo>
                    <a:cubicBezTo>
                      <a:pt x="36" y="20"/>
                      <a:pt x="36" y="20"/>
                      <a:pt x="36" y="20"/>
                    </a:cubicBezTo>
                    <a:cubicBezTo>
                      <a:pt x="37" y="19"/>
                      <a:pt x="37" y="19"/>
                      <a:pt x="37" y="19"/>
                    </a:cubicBezTo>
                    <a:cubicBezTo>
                      <a:pt x="37" y="19"/>
                      <a:pt x="38" y="19"/>
                      <a:pt x="38" y="18"/>
                    </a:cubicBezTo>
                    <a:cubicBezTo>
                      <a:pt x="38" y="18"/>
                      <a:pt x="37" y="18"/>
                      <a:pt x="37" y="17"/>
                    </a:cubicBezTo>
                    <a:cubicBezTo>
                      <a:pt x="36" y="17"/>
                      <a:pt x="36" y="17"/>
                      <a:pt x="36" y="17"/>
                    </a:cubicBezTo>
                    <a:cubicBezTo>
                      <a:pt x="35" y="16"/>
                      <a:pt x="33" y="15"/>
                      <a:pt x="31" y="15"/>
                    </a:cubicBezTo>
                    <a:cubicBezTo>
                      <a:pt x="31" y="15"/>
                      <a:pt x="30" y="14"/>
                      <a:pt x="30" y="14"/>
                    </a:cubicBezTo>
                    <a:cubicBezTo>
                      <a:pt x="29" y="13"/>
                      <a:pt x="29" y="13"/>
                      <a:pt x="29" y="13"/>
                    </a:cubicBezTo>
                    <a:cubicBezTo>
                      <a:pt x="29" y="13"/>
                      <a:pt x="29" y="13"/>
                      <a:pt x="29" y="13"/>
                    </a:cubicBezTo>
                    <a:cubicBezTo>
                      <a:pt x="29" y="13"/>
                      <a:pt x="29" y="13"/>
                      <a:pt x="29" y="13"/>
                    </a:cubicBezTo>
                    <a:cubicBezTo>
                      <a:pt x="29" y="12"/>
                      <a:pt x="29" y="12"/>
                      <a:pt x="29" y="12"/>
                    </a:cubicBezTo>
                    <a:cubicBezTo>
                      <a:pt x="28" y="12"/>
                      <a:pt x="29" y="11"/>
                      <a:pt x="30" y="10"/>
                    </a:cubicBezTo>
                    <a:cubicBezTo>
                      <a:pt x="31" y="10"/>
                      <a:pt x="31" y="10"/>
                      <a:pt x="31" y="10"/>
                    </a:cubicBezTo>
                    <a:cubicBezTo>
                      <a:pt x="31" y="10"/>
                      <a:pt x="31" y="10"/>
                      <a:pt x="32" y="9"/>
                    </a:cubicBezTo>
                    <a:cubicBezTo>
                      <a:pt x="32" y="9"/>
                      <a:pt x="32" y="9"/>
                      <a:pt x="33" y="9"/>
                    </a:cubicBezTo>
                    <a:cubicBezTo>
                      <a:pt x="34" y="9"/>
                      <a:pt x="35" y="9"/>
                      <a:pt x="37" y="9"/>
                    </a:cubicBezTo>
                    <a:cubicBezTo>
                      <a:pt x="37" y="9"/>
                      <a:pt x="37" y="9"/>
                      <a:pt x="37" y="9"/>
                    </a:cubicBezTo>
                    <a:cubicBezTo>
                      <a:pt x="38" y="9"/>
                      <a:pt x="39" y="9"/>
                      <a:pt x="40" y="9"/>
                    </a:cubicBezTo>
                    <a:cubicBezTo>
                      <a:pt x="40" y="9"/>
                      <a:pt x="40" y="9"/>
                      <a:pt x="40" y="9"/>
                    </a:cubicBezTo>
                    <a:moveTo>
                      <a:pt x="4" y="16"/>
                    </a:moveTo>
                    <a:cubicBezTo>
                      <a:pt x="4" y="15"/>
                      <a:pt x="4" y="15"/>
                      <a:pt x="4" y="15"/>
                    </a:cubicBezTo>
                    <a:cubicBezTo>
                      <a:pt x="4" y="15"/>
                      <a:pt x="4" y="15"/>
                      <a:pt x="4" y="15"/>
                    </a:cubicBezTo>
                    <a:cubicBezTo>
                      <a:pt x="4" y="13"/>
                      <a:pt x="5" y="11"/>
                      <a:pt x="7" y="11"/>
                    </a:cubicBezTo>
                    <a:cubicBezTo>
                      <a:pt x="16" y="5"/>
                      <a:pt x="27" y="3"/>
                      <a:pt x="37" y="3"/>
                    </a:cubicBezTo>
                    <a:cubicBezTo>
                      <a:pt x="45" y="3"/>
                      <a:pt x="53" y="4"/>
                      <a:pt x="61" y="7"/>
                    </a:cubicBezTo>
                    <a:cubicBezTo>
                      <a:pt x="63" y="8"/>
                      <a:pt x="65" y="9"/>
                      <a:pt x="66" y="10"/>
                    </a:cubicBezTo>
                    <a:cubicBezTo>
                      <a:pt x="68" y="11"/>
                      <a:pt x="68" y="13"/>
                      <a:pt x="68" y="14"/>
                    </a:cubicBezTo>
                    <a:cubicBezTo>
                      <a:pt x="68" y="15"/>
                      <a:pt x="68" y="15"/>
                      <a:pt x="68" y="15"/>
                    </a:cubicBezTo>
                    <a:cubicBezTo>
                      <a:pt x="68" y="15"/>
                      <a:pt x="68" y="16"/>
                      <a:pt x="67" y="16"/>
                    </a:cubicBezTo>
                    <a:cubicBezTo>
                      <a:pt x="67" y="15"/>
                      <a:pt x="66" y="14"/>
                      <a:pt x="65" y="14"/>
                    </a:cubicBezTo>
                    <a:cubicBezTo>
                      <a:pt x="63" y="12"/>
                      <a:pt x="61" y="11"/>
                      <a:pt x="58" y="10"/>
                    </a:cubicBezTo>
                    <a:cubicBezTo>
                      <a:pt x="58" y="10"/>
                      <a:pt x="56" y="10"/>
                      <a:pt x="54" y="9"/>
                    </a:cubicBezTo>
                    <a:cubicBezTo>
                      <a:pt x="52" y="9"/>
                      <a:pt x="50" y="8"/>
                      <a:pt x="50" y="8"/>
                    </a:cubicBezTo>
                    <a:cubicBezTo>
                      <a:pt x="49" y="8"/>
                      <a:pt x="49" y="8"/>
                      <a:pt x="49" y="8"/>
                    </a:cubicBezTo>
                    <a:cubicBezTo>
                      <a:pt x="50" y="7"/>
                      <a:pt x="50" y="7"/>
                      <a:pt x="50" y="7"/>
                    </a:cubicBezTo>
                    <a:cubicBezTo>
                      <a:pt x="50" y="7"/>
                      <a:pt x="49" y="6"/>
                      <a:pt x="49" y="6"/>
                    </a:cubicBezTo>
                    <a:cubicBezTo>
                      <a:pt x="47" y="5"/>
                      <a:pt x="44" y="5"/>
                      <a:pt x="42" y="5"/>
                    </a:cubicBezTo>
                    <a:cubicBezTo>
                      <a:pt x="42" y="5"/>
                      <a:pt x="42" y="5"/>
                      <a:pt x="42" y="5"/>
                    </a:cubicBezTo>
                    <a:cubicBezTo>
                      <a:pt x="41" y="5"/>
                      <a:pt x="41" y="5"/>
                      <a:pt x="41" y="5"/>
                    </a:cubicBezTo>
                    <a:cubicBezTo>
                      <a:pt x="40" y="7"/>
                      <a:pt x="40" y="7"/>
                      <a:pt x="40" y="7"/>
                    </a:cubicBezTo>
                    <a:cubicBezTo>
                      <a:pt x="39" y="6"/>
                      <a:pt x="38" y="6"/>
                      <a:pt x="37" y="6"/>
                    </a:cubicBezTo>
                    <a:cubicBezTo>
                      <a:pt x="35" y="6"/>
                      <a:pt x="34" y="6"/>
                      <a:pt x="32" y="7"/>
                    </a:cubicBezTo>
                    <a:cubicBezTo>
                      <a:pt x="32" y="7"/>
                      <a:pt x="32" y="7"/>
                      <a:pt x="31" y="7"/>
                    </a:cubicBezTo>
                    <a:cubicBezTo>
                      <a:pt x="31" y="7"/>
                      <a:pt x="31" y="7"/>
                      <a:pt x="30" y="7"/>
                    </a:cubicBezTo>
                    <a:cubicBezTo>
                      <a:pt x="30" y="7"/>
                      <a:pt x="30" y="7"/>
                      <a:pt x="30" y="7"/>
                    </a:cubicBezTo>
                    <a:cubicBezTo>
                      <a:pt x="22" y="7"/>
                      <a:pt x="15" y="9"/>
                      <a:pt x="8" y="12"/>
                    </a:cubicBezTo>
                    <a:cubicBezTo>
                      <a:pt x="8" y="12"/>
                      <a:pt x="8" y="12"/>
                      <a:pt x="8" y="12"/>
                    </a:cubicBezTo>
                    <a:cubicBezTo>
                      <a:pt x="8" y="12"/>
                      <a:pt x="8" y="12"/>
                      <a:pt x="8" y="12"/>
                    </a:cubicBezTo>
                    <a:cubicBezTo>
                      <a:pt x="8" y="13"/>
                      <a:pt x="8" y="13"/>
                      <a:pt x="8" y="13"/>
                    </a:cubicBezTo>
                    <a:cubicBezTo>
                      <a:pt x="8" y="13"/>
                      <a:pt x="8" y="13"/>
                      <a:pt x="8" y="13"/>
                    </a:cubicBezTo>
                    <a:cubicBezTo>
                      <a:pt x="7" y="13"/>
                      <a:pt x="6" y="14"/>
                      <a:pt x="5" y="14"/>
                    </a:cubicBezTo>
                    <a:cubicBezTo>
                      <a:pt x="5" y="15"/>
                      <a:pt x="4" y="15"/>
                      <a:pt x="4" y="16"/>
                    </a:cubicBezTo>
                    <a:moveTo>
                      <a:pt x="37" y="0"/>
                    </a:moveTo>
                    <a:cubicBezTo>
                      <a:pt x="26" y="0"/>
                      <a:pt x="15" y="2"/>
                      <a:pt x="5" y="8"/>
                    </a:cubicBezTo>
                    <a:cubicBezTo>
                      <a:pt x="3" y="9"/>
                      <a:pt x="1" y="12"/>
                      <a:pt x="0" y="14"/>
                    </a:cubicBezTo>
                    <a:cubicBezTo>
                      <a:pt x="0" y="14"/>
                      <a:pt x="0" y="15"/>
                      <a:pt x="0" y="15"/>
                    </a:cubicBezTo>
                    <a:cubicBezTo>
                      <a:pt x="0" y="18"/>
                      <a:pt x="2" y="20"/>
                      <a:pt x="4" y="21"/>
                    </a:cubicBezTo>
                    <a:cubicBezTo>
                      <a:pt x="8" y="25"/>
                      <a:pt x="17" y="29"/>
                      <a:pt x="32" y="29"/>
                    </a:cubicBezTo>
                    <a:cubicBezTo>
                      <a:pt x="37" y="29"/>
                      <a:pt x="46" y="28"/>
                      <a:pt x="54" y="26"/>
                    </a:cubicBezTo>
                    <a:cubicBezTo>
                      <a:pt x="58" y="25"/>
                      <a:pt x="62" y="24"/>
                      <a:pt x="65" y="22"/>
                    </a:cubicBezTo>
                    <a:cubicBezTo>
                      <a:pt x="68" y="21"/>
                      <a:pt x="70" y="19"/>
                      <a:pt x="71" y="16"/>
                    </a:cubicBezTo>
                    <a:cubicBezTo>
                      <a:pt x="72" y="15"/>
                      <a:pt x="72" y="15"/>
                      <a:pt x="72" y="14"/>
                    </a:cubicBezTo>
                    <a:cubicBezTo>
                      <a:pt x="72" y="11"/>
                      <a:pt x="70" y="9"/>
                      <a:pt x="69" y="8"/>
                    </a:cubicBezTo>
                    <a:cubicBezTo>
                      <a:pt x="67" y="6"/>
                      <a:pt x="64" y="5"/>
                      <a:pt x="62" y="4"/>
                    </a:cubicBezTo>
                    <a:cubicBezTo>
                      <a:pt x="54" y="1"/>
                      <a:pt x="46" y="0"/>
                      <a:pt x="37"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784"/>
              <p:cNvSpPr>
                <a:spLocks noEditPoints="1"/>
              </p:cNvSpPr>
              <p:nvPr/>
            </p:nvSpPr>
            <p:spPr bwMode="auto">
              <a:xfrm>
                <a:off x="3009" y="2501"/>
                <a:ext cx="220" cy="128"/>
              </a:xfrm>
              <a:custGeom>
                <a:avLst/>
                <a:gdLst>
                  <a:gd name="T0" fmla="*/ 43 w 93"/>
                  <a:gd name="T1" fmla="*/ 41 h 54"/>
                  <a:gd name="T2" fmla="*/ 42 w 93"/>
                  <a:gd name="T3" fmla="*/ 51 h 54"/>
                  <a:gd name="T4" fmla="*/ 35 w 93"/>
                  <a:gd name="T5" fmla="*/ 50 h 54"/>
                  <a:gd name="T6" fmla="*/ 41 w 93"/>
                  <a:gd name="T7" fmla="*/ 47 h 54"/>
                  <a:gd name="T8" fmla="*/ 48 w 93"/>
                  <a:gd name="T9" fmla="*/ 41 h 54"/>
                  <a:gd name="T10" fmla="*/ 52 w 93"/>
                  <a:gd name="T11" fmla="*/ 47 h 54"/>
                  <a:gd name="T12" fmla="*/ 54 w 93"/>
                  <a:gd name="T13" fmla="*/ 50 h 54"/>
                  <a:gd name="T14" fmla="*/ 54 w 93"/>
                  <a:gd name="T15" fmla="*/ 47 h 54"/>
                  <a:gd name="T16" fmla="*/ 55 w 93"/>
                  <a:gd name="T17" fmla="*/ 50 h 54"/>
                  <a:gd name="T18" fmla="*/ 28 w 93"/>
                  <a:gd name="T19" fmla="*/ 50 h 54"/>
                  <a:gd name="T20" fmla="*/ 33 w 93"/>
                  <a:gd name="T21" fmla="*/ 41 h 54"/>
                  <a:gd name="T22" fmla="*/ 57 w 93"/>
                  <a:gd name="T23" fmla="*/ 49 h 54"/>
                  <a:gd name="T24" fmla="*/ 58 w 93"/>
                  <a:gd name="T25" fmla="*/ 49 h 54"/>
                  <a:gd name="T26" fmla="*/ 60 w 93"/>
                  <a:gd name="T27" fmla="*/ 39 h 54"/>
                  <a:gd name="T28" fmla="*/ 63 w 93"/>
                  <a:gd name="T29" fmla="*/ 48 h 54"/>
                  <a:gd name="T30" fmla="*/ 26 w 93"/>
                  <a:gd name="T31" fmla="*/ 49 h 54"/>
                  <a:gd name="T32" fmla="*/ 21 w 93"/>
                  <a:gd name="T33" fmla="*/ 38 h 54"/>
                  <a:gd name="T34" fmla="*/ 26 w 93"/>
                  <a:gd name="T35" fmla="*/ 49 h 54"/>
                  <a:gd name="T36" fmla="*/ 64 w 93"/>
                  <a:gd name="T37" fmla="*/ 47 h 54"/>
                  <a:gd name="T38" fmla="*/ 67 w 93"/>
                  <a:gd name="T39" fmla="*/ 43 h 54"/>
                  <a:gd name="T40" fmla="*/ 69 w 93"/>
                  <a:gd name="T41" fmla="*/ 47 h 54"/>
                  <a:gd name="T42" fmla="*/ 70 w 93"/>
                  <a:gd name="T43" fmla="*/ 37 h 54"/>
                  <a:gd name="T44" fmla="*/ 73 w 93"/>
                  <a:gd name="T45" fmla="*/ 46 h 54"/>
                  <a:gd name="T46" fmla="*/ 13 w 93"/>
                  <a:gd name="T47" fmla="*/ 44 h 54"/>
                  <a:gd name="T48" fmla="*/ 19 w 93"/>
                  <a:gd name="T49" fmla="*/ 44 h 54"/>
                  <a:gd name="T50" fmla="*/ 75 w 93"/>
                  <a:gd name="T51" fmla="*/ 45 h 54"/>
                  <a:gd name="T52" fmla="*/ 78 w 93"/>
                  <a:gd name="T53" fmla="*/ 44 h 54"/>
                  <a:gd name="T54" fmla="*/ 9 w 93"/>
                  <a:gd name="T55" fmla="*/ 42 h 54"/>
                  <a:gd name="T56" fmla="*/ 11 w 93"/>
                  <a:gd name="T57" fmla="*/ 35 h 54"/>
                  <a:gd name="T58" fmla="*/ 79 w 93"/>
                  <a:gd name="T59" fmla="*/ 34 h 54"/>
                  <a:gd name="T60" fmla="*/ 84 w 93"/>
                  <a:gd name="T61" fmla="*/ 40 h 54"/>
                  <a:gd name="T62" fmla="*/ 7 w 93"/>
                  <a:gd name="T63" fmla="*/ 40 h 54"/>
                  <a:gd name="T64" fmla="*/ 6 w 93"/>
                  <a:gd name="T65" fmla="*/ 31 h 54"/>
                  <a:gd name="T66" fmla="*/ 4 w 93"/>
                  <a:gd name="T67" fmla="*/ 32 h 54"/>
                  <a:gd name="T68" fmla="*/ 4 w 93"/>
                  <a:gd name="T69" fmla="*/ 29 h 54"/>
                  <a:gd name="T70" fmla="*/ 86 w 93"/>
                  <a:gd name="T71" fmla="*/ 30 h 54"/>
                  <a:gd name="T72" fmla="*/ 89 w 93"/>
                  <a:gd name="T73" fmla="*/ 35 h 54"/>
                  <a:gd name="T74" fmla="*/ 8 w 93"/>
                  <a:gd name="T75" fmla="*/ 28 h 54"/>
                  <a:gd name="T76" fmla="*/ 7 w 93"/>
                  <a:gd name="T77" fmla="*/ 17 h 54"/>
                  <a:gd name="T78" fmla="*/ 79 w 93"/>
                  <a:gd name="T79" fmla="*/ 9 h 54"/>
                  <a:gd name="T80" fmla="*/ 89 w 93"/>
                  <a:gd name="T81" fmla="*/ 21 h 54"/>
                  <a:gd name="T82" fmla="*/ 41 w 93"/>
                  <a:gd name="T83" fmla="*/ 38 h 54"/>
                  <a:gd name="T84" fmla="*/ 10 w 93"/>
                  <a:gd name="T85" fmla="*/ 9 h 54"/>
                  <a:gd name="T86" fmla="*/ 2 w 93"/>
                  <a:gd name="T87" fmla="*/ 21 h 54"/>
                  <a:gd name="T88" fmla="*/ 1 w 93"/>
                  <a:gd name="T89" fmla="*/ 36 h 54"/>
                  <a:gd name="T90" fmla="*/ 41 w 93"/>
                  <a:gd name="T91" fmla="*/ 54 h 54"/>
                  <a:gd name="T92" fmla="*/ 79 w 93"/>
                  <a:gd name="T93" fmla="*/ 47 h 54"/>
                  <a:gd name="T94" fmla="*/ 84 w 93"/>
                  <a:gd name="T95" fmla="*/ 45 h 54"/>
                  <a:gd name="T96" fmla="*/ 86 w 93"/>
                  <a:gd name="T97" fmla="*/ 43 h 54"/>
                  <a:gd name="T98" fmla="*/ 92 w 93"/>
                  <a:gd name="T99" fmla="*/ 32 h 54"/>
                  <a:gd name="T100" fmla="*/ 89 w 93"/>
                  <a:gd name="T101" fmla="*/ 1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3" h="54">
                    <a:moveTo>
                      <a:pt x="42" y="51"/>
                    </a:moveTo>
                    <a:cubicBezTo>
                      <a:pt x="42" y="50"/>
                      <a:pt x="42" y="48"/>
                      <a:pt x="42" y="47"/>
                    </a:cubicBezTo>
                    <a:cubicBezTo>
                      <a:pt x="42" y="45"/>
                      <a:pt x="42" y="43"/>
                      <a:pt x="43" y="41"/>
                    </a:cubicBezTo>
                    <a:cubicBezTo>
                      <a:pt x="44" y="41"/>
                      <a:pt x="45" y="41"/>
                      <a:pt x="47" y="41"/>
                    </a:cubicBezTo>
                    <a:cubicBezTo>
                      <a:pt x="47" y="44"/>
                      <a:pt x="47" y="47"/>
                      <a:pt x="48" y="50"/>
                    </a:cubicBezTo>
                    <a:cubicBezTo>
                      <a:pt x="46" y="51"/>
                      <a:pt x="44" y="51"/>
                      <a:pt x="42" y="51"/>
                    </a:cubicBezTo>
                    <a:moveTo>
                      <a:pt x="41" y="51"/>
                    </a:moveTo>
                    <a:cubicBezTo>
                      <a:pt x="39" y="51"/>
                      <a:pt x="37" y="51"/>
                      <a:pt x="35" y="50"/>
                    </a:cubicBezTo>
                    <a:cubicBezTo>
                      <a:pt x="35" y="50"/>
                      <a:pt x="35" y="50"/>
                      <a:pt x="35" y="50"/>
                    </a:cubicBezTo>
                    <a:cubicBezTo>
                      <a:pt x="35" y="47"/>
                      <a:pt x="35" y="44"/>
                      <a:pt x="35" y="41"/>
                    </a:cubicBezTo>
                    <a:cubicBezTo>
                      <a:pt x="37" y="41"/>
                      <a:pt x="39" y="41"/>
                      <a:pt x="41" y="41"/>
                    </a:cubicBezTo>
                    <a:cubicBezTo>
                      <a:pt x="41" y="43"/>
                      <a:pt x="41" y="45"/>
                      <a:pt x="41" y="47"/>
                    </a:cubicBezTo>
                    <a:cubicBezTo>
                      <a:pt x="41" y="48"/>
                      <a:pt x="41" y="50"/>
                      <a:pt x="41" y="51"/>
                    </a:cubicBezTo>
                    <a:moveTo>
                      <a:pt x="49" y="50"/>
                    </a:moveTo>
                    <a:cubicBezTo>
                      <a:pt x="49" y="47"/>
                      <a:pt x="49" y="44"/>
                      <a:pt x="48" y="41"/>
                    </a:cubicBezTo>
                    <a:cubicBezTo>
                      <a:pt x="49" y="41"/>
                      <a:pt x="49" y="41"/>
                      <a:pt x="49" y="41"/>
                    </a:cubicBezTo>
                    <a:cubicBezTo>
                      <a:pt x="50" y="41"/>
                      <a:pt x="51" y="41"/>
                      <a:pt x="52" y="40"/>
                    </a:cubicBezTo>
                    <a:cubicBezTo>
                      <a:pt x="52" y="42"/>
                      <a:pt x="52" y="45"/>
                      <a:pt x="52" y="47"/>
                    </a:cubicBezTo>
                    <a:cubicBezTo>
                      <a:pt x="52" y="48"/>
                      <a:pt x="52" y="49"/>
                      <a:pt x="52" y="50"/>
                    </a:cubicBezTo>
                    <a:cubicBezTo>
                      <a:pt x="51" y="50"/>
                      <a:pt x="50" y="50"/>
                      <a:pt x="49" y="50"/>
                    </a:cubicBezTo>
                    <a:moveTo>
                      <a:pt x="54" y="50"/>
                    </a:moveTo>
                    <a:cubicBezTo>
                      <a:pt x="54" y="49"/>
                      <a:pt x="54" y="49"/>
                      <a:pt x="54" y="49"/>
                    </a:cubicBezTo>
                    <a:cubicBezTo>
                      <a:pt x="54" y="48"/>
                      <a:pt x="54" y="48"/>
                      <a:pt x="54" y="48"/>
                    </a:cubicBezTo>
                    <a:cubicBezTo>
                      <a:pt x="54" y="47"/>
                      <a:pt x="54" y="47"/>
                      <a:pt x="54" y="47"/>
                    </a:cubicBezTo>
                    <a:cubicBezTo>
                      <a:pt x="54" y="44"/>
                      <a:pt x="54" y="42"/>
                      <a:pt x="54" y="40"/>
                    </a:cubicBezTo>
                    <a:cubicBezTo>
                      <a:pt x="54" y="40"/>
                      <a:pt x="55" y="40"/>
                      <a:pt x="55" y="40"/>
                    </a:cubicBezTo>
                    <a:cubicBezTo>
                      <a:pt x="55" y="43"/>
                      <a:pt x="55" y="46"/>
                      <a:pt x="55" y="50"/>
                    </a:cubicBezTo>
                    <a:cubicBezTo>
                      <a:pt x="54" y="50"/>
                      <a:pt x="54" y="50"/>
                      <a:pt x="54" y="50"/>
                    </a:cubicBezTo>
                    <a:moveTo>
                      <a:pt x="34" y="50"/>
                    </a:moveTo>
                    <a:cubicBezTo>
                      <a:pt x="32" y="50"/>
                      <a:pt x="30" y="50"/>
                      <a:pt x="28" y="50"/>
                    </a:cubicBezTo>
                    <a:cubicBezTo>
                      <a:pt x="28" y="48"/>
                      <a:pt x="28" y="47"/>
                      <a:pt x="28" y="46"/>
                    </a:cubicBezTo>
                    <a:cubicBezTo>
                      <a:pt x="28" y="44"/>
                      <a:pt x="28" y="42"/>
                      <a:pt x="28" y="40"/>
                    </a:cubicBezTo>
                    <a:cubicBezTo>
                      <a:pt x="30" y="40"/>
                      <a:pt x="32" y="41"/>
                      <a:pt x="33" y="41"/>
                    </a:cubicBezTo>
                    <a:cubicBezTo>
                      <a:pt x="34" y="44"/>
                      <a:pt x="34" y="47"/>
                      <a:pt x="34" y="50"/>
                    </a:cubicBezTo>
                    <a:cubicBezTo>
                      <a:pt x="34" y="50"/>
                      <a:pt x="34" y="50"/>
                      <a:pt x="34" y="50"/>
                    </a:cubicBezTo>
                    <a:moveTo>
                      <a:pt x="57" y="49"/>
                    </a:moveTo>
                    <a:cubicBezTo>
                      <a:pt x="57" y="46"/>
                      <a:pt x="57" y="43"/>
                      <a:pt x="57" y="40"/>
                    </a:cubicBezTo>
                    <a:cubicBezTo>
                      <a:pt x="58" y="40"/>
                      <a:pt x="58" y="40"/>
                      <a:pt x="58" y="40"/>
                    </a:cubicBezTo>
                    <a:cubicBezTo>
                      <a:pt x="58" y="43"/>
                      <a:pt x="58" y="46"/>
                      <a:pt x="58" y="49"/>
                    </a:cubicBezTo>
                    <a:cubicBezTo>
                      <a:pt x="58" y="49"/>
                      <a:pt x="57" y="49"/>
                      <a:pt x="57" y="49"/>
                    </a:cubicBezTo>
                    <a:moveTo>
                      <a:pt x="60" y="49"/>
                    </a:moveTo>
                    <a:cubicBezTo>
                      <a:pt x="60" y="46"/>
                      <a:pt x="60" y="43"/>
                      <a:pt x="60" y="39"/>
                    </a:cubicBezTo>
                    <a:cubicBezTo>
                      <a:pt x="61" y="39"/>
                      <a:pt x="62" y="39"/>
                      <a:pt x="63" y="39"/>
                    </a:cubicBezTo>
                    <a:cubicBezTo>
                      <a:pt x="63" y="42"/>
                      <a:pt x="63" y="45"/>
                      <a:pt x="63" y="48"/>
                    </a:cubicBezTo>
                    <a:cubicBezTo>
                      <a:pt x="63" y="48"/>
                      <a:pt x="63" y="48"/>
                      <a:pt x="63" y="48"/>
                    </a:cubicBezTo>
                    <a:cubicBezTo>
                      <a:pt x="63" y="48"/>
                      <a:pt x="63" y="48"/>
                      <a:pt x="63" y="48"/>
                    </a:cubicBezTo>
                    <a:cubicBezTo>
                      <a:pt x="62" y="49"/>
                      <a:pt x="61" y="49"/>
                      <a:pt x="60" y="49"/>
                    </a:cubicBezTo>
                    <a:moveTo>
                      <a:pt x="26" y="49"/>
                    </a:moveTo>
                    <a:cubicBezTo>
                      <a:pt x="24" y="49"/>
                      <a:pt x="22" y="48"/>
                      <a:pt x="20" y="48"/>
                    </a:cubicBezTo>
                    <a:cubicBezTo>
                      <a:pt x="20" y="46"/>
                      <a:pt x="20" y="45"/>
                      <a:pt x="20" y="44"/>
                    </a:cubicBezTo>
                    <a:cubicBezTo>
                      <a:pt x="20" y="42"/>
                      <a:pt x="20" y="40"/>
                      <a:pt x="21" y="38"/>
                    </a:cubicBezTo>
                    <a:cubicBezTo>
                      <a:pt x="22" y="39"/>
                      <a:pt x="24" y="39"/>
                      <a:pt x="26" y="40"/>
                    </a:cubicBezTo>
                    <a:cubicBezTo>
                      <a:pt x="26" y="42"/>
                      <a:pt x="26" y="44"/>
                      <a:pt x="26" y="46"/>
                    </a:cubicBezTo>
                    <a:cubicBezTo>
                      <a:pt x="26" y="47"/>
                      <a:pt x="26" y="48"/>
                      <a:pt x="26" y="49"/>
                    </a:cubicBezTo>
                    <a:moveTo>
                      <a:pt x="65" y="48"/>
                    </a:moveTo>
                    <a:cubicBezTo>
                      <a:pt x="65" y="47"/>
                      <a:pt x="65" y="47"/>
                      <a:pt x="65" y="47"/>
                    </a:cubicBezTo>
                    <a:cubicBezTo>
                      <a:pt x="64" y="47"/>
                      <a:pt x="64" y="47"/>
                      <a:pt x="64" y="47"/>
                    </a:cubicBezTo>
                    <a:cubicBezTo>
                      <a:pt x="64" y="44"/>
                      <a:pt x="64" y="42"/>
                      <a:pt x="64" y="39"/>
                    </a:cubicBezTo>
                    <a:cubicBezTo>
                      <a:pt x="65" y="38"/>
                      <a:pt x="66" y="38"/>
                      <a:pt x="67" y="38"/>
                    </a:cubicBezTo>
                    <a:cubicBezTo>
                      <a:pt x="67" y="40"/>
                      <a:pt x="67" y="41"/>
                      <a:pt x="67" y="43"/>
                    </a:cubicBezTo>
                    <a:cubicBezTo>
                      <a:pt x="67" y="44"/>
                      <a:pt x="67" y="46"/>
                      <a:pt x="67" y="47"/>
                    </a:cubicBezTo>
                    <a:cubicBezTo>
                      <a:pt x="66" y="48"/>
                      <a:pt x="66" y="48"/>
                      <a:pt x="65" y="48"/>
                    </a:cubicBezTo>
                    <a:moveTo>
                      <a:pt x="69" y="47"/>
                    </a:moveTo>
                    <a:cubicBezTo>
                      <a:pt x="69" y="46"/>
                      <a:pt x="69" y="44"/>
                      <a:pt x="69" y="43"/>
                    </a:cubicBezTo>
                    <a:cubicBezTo>
                      <a:pt x="69" y="41"/>
                      <a:pt x="69" y="39"/>
                      <a:pt x="69" y="38"/>
                    </a:cubicBezTo>
                    <a:cubicBezTo>
                      <a:pt x="70" y="37"/>
                      <a:pt x="70" y="37"/>
                      <a:pt x="70" y="37"/>
                    </a:cubicBezTo>
                    <a:cubicBezTo>
                      <a:pt x="71" y="37"/>
                      <a:pt x="72" y="37"/>
                      <a:pt x="73" y="36"/>
                    </a:cubicBezTo>
                    <a:cubicBezTo>
                      <a:pt x="73" y="39"/>
                      <a:pt x="73" y="42"/>
                      <a:pt x="73" y="45"/>
                    </a:cubicBezTo>
                    <a:cubicBezTo>
                      <a:pt x="73" y="46"/>
                      <a:pt x="73" y="46"/>
                      <a:pt x="73" y="46"/>
                    </a:cubicBezTo>
                    <a:cubicBezTo>
                      <a:pt x="72" y="46"/>
                      <a:pt x="70" y="47"/>
                      <a:pt x="69" y="47"/>
                    </a:cubicBezTo>
                    <a:moveTo>
                      <a:pt x="19" y="47"/>
                    </a:moveTo>
                    <a:cubicBezTo>
                      <a:pt x="17" y="46"/>
                      <a:pt x="15" y="45"/>
                      <a:pt x="13" y="44"/>
                    </a:cubicBezTo>
                    <a:cubicBezTo>
                      <a:pt x="13" y="41"/>
                      <a:pt x="13" y="38"/>
                      <a:pt x="13" y="35"/>
                    </a:cubicBezTo>
                    <a:cubicBezTo>
                      <a:pt x="15" y="36"/>
                      <a:pt x="17" y="37"/>
                      <a:pt x="19" y="38"/>
                    </a:cubicBezTo>
                    <a:cubicBezTo>
                      <a:pt x="19" y="40"/>
                      <a:pt x="19" y="42"/>
                      <a:pt x="19" y="44"/>
                    </a:cubicBezTo>
                    <a:cubicBezTo>
                      <a:pt x="19" y="45"/>
                      <a:pt x="19" y="46"/>
                      <a:pt x="19" y="47"/>
                    </a:cubicBezTo>
                    <a:moveTo>
                      <a:pt x="75" y="45"/>
                    </a:moveTo>
                    <a:cubicBezTo>
                      <a:pt x="75" y="45"/>
                      <a:pt x="75" y="45"/>
                      <a:pt x="75" y="45"/>
                    </a:cubicBezTo>
                    <a:cubicBezTo>
                      <a:pt x="75" y="42"/>
                      <a:pt x="75" y="39"/>
                      <a:pt x="74" y="36"/>
                    </a:cubicBezTo>
                    <a:cubicBezTo>
                      <a:pt x="75" y="36"/>
                      <a:pt x="76" y="35"/>
                      <a:pt x="77" y="35"/>
                    </a:cubicBezTo>
                    <a:cubicBezTo>
                      <a:pt x="78" y="38"/>
                      <a:pt x="78" y="41"/>
                      <a:pt x="78" y="44"/>
                    </a:cubicBezTo>
                    <a:cubicBezTo>
                      <a:pt x="77" y="44"/>
                      <a:pt x="76" y="45"/>
                      <a:pt x="75" y="45"/>
                    </a:cubicBezTo>
                    <a:moveTo>
                      <a:pt x="11" y="43"/>
                    </a:moveTo>
                    <a:cubicBezTo>
                      <a:pt x="10" y="43"/>
                      <a:pt x="10" y="42"/>
                      <a:pt x="9" y="42"/>
                    </a:cubicBezTo>
                    <a:cubicBezTo>
                      <a:pt x="9" y="39"/>
                      <a:pt x="9" y="36"/>
                      <a:pt x="9" y="33"/>
                    </a:cubicBezTo>
                    <a:cubicBezTo>
                      <a:pt x="10" y="33"/>
                      <a:pt x="10" y="34"/>
                      <a:pt x="11" y="34"/>
                    </a:cubicBezTo>
                    <a:cubicBezTo>
                      <a:pt x="11" y="35"/>
                      <a:pt x="11" y="35"/>
                      <a:pt x="11" y="35"/>
                    </a:cubicBezTo>
                    <a:cubicBezTo>
                      <a:pt x="11" y="38"/>
                      <a:pt x="11" y="40"/>
                      <a:pt x="11" y="43"/>
                    </a:cubicBezTo>
                    <a:moveTo>
                      <a:pt x="79" y="43"/>
                    </a:moveTo>
                    <a:cubicBezTo>
                      <a:pt x="79" y="40"/>
                      <a:pt x="79" y="37"/>
                      <a:pt x="79" y="34"/>
                    </a:cubicBezTo>
                    <a:cubicBezTo>
                      <a:pt x="81" y="33"/>
                      <a:pt x="82" y="33"/>
                      <a:pt x="84" y="32"/>
                    </a:cubicBezTo>
                    <a:cubicBezTo>
                      <a:pt x="84" y="32"/>
                      <a:pt x="84" y="32"/>
                      <a:pt x="84" y="32"/>
                    </a:cubicBezTo>
                    <a:cubicBezTo>
                      <a:pt x="84" y="34"/>
                      <a:pt x="84" y="37"/>
                      <a:pt x="84" y="40"/>
                    </a:cubicBezTo>
                    <a:cubicBezTo>
                      <a:pt x="84" y="41"/>
                      <a:pt x="83" y="41"/>
                      <a:pt x="82" y="42"/>
                    </a:cubicBezTo>
                    <a:cubicBezTo>
                      <a:pt x="81" y="42"/>
                      <a:pt x="80" y="43"/>
                      <a:pt x="79" y="43"/>
                    </a:cubicBezTo>
                    <a:moveTo>
                      <a:pt x="7" y="40"/>
                    </a:moveTo>
                    <a:cubicBezTo>
                      <a:pt x="7" y="40"/>
                      <a:pt x="6" y="39"/>
                      <a:pt x="6" y="38"/>
                    </a:cubicBezTo>
                    <a:cubicBezTo>
                      <a:pt x="6" y="38"/>
                      <a:pt x="6" y="38"/>
                      <a:pt x="6" y="38"/>
                    </a:cubicBezTo>
                    <a:cubicBezTo>
                      <a:pt x="6" y="36"/>
                      <a:pt x="6" y="33"/>
                      <a:pt x="6" y="31"/>
                    </a:cubicBezTo>
                    <a:cubicBezTo>
                      <a:pt x="7" y="31"/>
                      <a:pt x="7" y="31"/>
                      <a:pt x="7" y="31"/>
                    </a:cubicBezTo>
                    <a:cubicBezTo>
                      <a:pt x="7" y="34"/>
                      <a:pt x="7" y="37"/>
                      <a:pt x="7" y="40"/>
                    </a:cubicBezTo>
                    <a:moveTo>
                      <a:pt x="4" y="32"/>
                    </a:moveTo>
                    <a:cubicBezTo>
                      <a:pt x="4" y="32"/>
                      <a:pt x="4" y="32"/>
                      <a:pt x="4" y="32"/>
                    </a:cubicBezTo>
                    <a:cubicBezTo>
                      <a:pt x="4" y="31"/>
                      <a:pt x="4" y="30"/>
                      <a:pt x="4" y="28"/>
                    </a:cubicBezTo>
                    <a:cubicBezTo>
                      <a:pt x="4" y="29"/>
                      <a:pt x="4" y="29"/>
                      <a:pt x="4" y="29"/>
                    </a:cubicBezTo>
                    <a:cubicBezTo>
                      <a:pt x="4" y="30"/>
                      <a:pt x="4" y="31"/>
                      <a:pt x="4" y="32"/>
                    </a:cubicBezTo>
                    <a:moveTo>
                      <a:pt x="86" y="39"/>
                    </a:moveTo>
                    <a:cubicBezTo>
                      <a:pt x="86" y="36"/>
                      <a:pt x="86" y="33"/>
                      <a:pt x="86" y="30"/>
                    </a:cubicBezTo>
                    <a:cubicBezTo>
                      <a:pt x="87" y="30"/>
                      <a:pt x="88" y="29"/>
                      <a:pt x="89" y="28"/>
                    </a:cubicBezTo>
                    <a:cubicBezTo>
                      <a:pt x="89" y="30"/>
                      <a:pt x="89" y="32"/>
                      <a:pt x="89" y="35"/>
                    </a:cubicBezTo>
                    <a:cubicBezTo>
                      <a:pt x="89" y="35"/>
                      <a:pt x="89" y="35"/>
                      <a:pt x="89" y="35"/>
                    </a:cubicBezTo>
                    <a:cubicBezTo>
                      <a:pt x="88" y="36"/>
                      <a:pt x="87" y="38"/>
                      <a:pt x="86" y="39"/>
                    </a:cubicBezTo>
                    <a:moveTo>
                      <a:pt x="41" y="38"/>
                    </a:moveTo>
                    <a:cubicBezTo>
                      <a:pt x="23" y="38"/>
                      <a:pt x="12" y="32"/>
                      <a:pt x="8" y="28"/>
                    </a:cubicBezTo>
                    <a:cubicBezTo>
                      <a:pt x="6" y="26"/>
                      <a:pt x="5" y="24"/>
                      <a:pt x="5" y="22"/>
                    </a:cubicBezTo>
                    <a:cubicBezTo>
                      <a:pt x="5" y="21"/>
                      <a:pt x="5" y="21"/>
                      <a:pt x="5" y="21"/>
                    </a:cubicBezTo>
                    <a:cubicBezTo>
                      <a:pt x="5" y="20"/>
                      <a:pt x="6" y="18"/>
                      <a:pt x="7" y="17"/>
                    </a:cubicBezTo>
                    <a:cubicBezTo>
                      <a:pt x="8" y="15"/>
                      <a:pt x="10" y="13"/>
                      <a:pt x="12" y="12"/>
                    </a:cubicBezTo>
                    <a:cubicBezTo>
                      <a:pt x="23" y="6"/>
                      <a:pt x="35" y="3"/>
                      <a:pt x="48" y="3"/>
                    </a:cubicBezTo>
                    <a:cubicBezTo>
                      <a:pt x="58" y="3"/>
                      <a:pt x="69" y="5"/>
                      <a:pt x="79" y="9"/>
                    </a:cubicBezTo>
                    <a:cubicBezTo>
                      <a:pt x="82" y="10"/>
                      <a:pt x="85" y="12"/>
                      <a:pt x="86" y="14"/>
                    </a:cubicBezTo>
                    <a:cubicBezTo>
                      <a:pt x="88" y="16"/>
                      <a:pt x="89" y="18"/>
                      <a:pt x="89" y="20"/>
                    </a:cubicBezTo>
                    <a:cubicBezTo>
                      <a:pt x="89" y="20"/>
                      <a:pt x="89" y="21"/>
                      <a:pt x="89" y="21"/>
                    </a:cubicBezTo>
                    <a:cubicBezTo>
                      <a:pt x="88" y="24"/>
                      <a:pt x="86" y="27"/>
                      <a:pt x="82" y="29"/>
                    </a:cubicBezTo>
                    <a:cubicBezTo>
                      <a:pt x="71" y="35"/>
                      <a:pt x="52" y="38"/>
                      <a:pt x="42" y="38"/>
                    </a:cubicBezTo>
                    <a:cubicBezTo>
                      <a:pt x="42" y="38"/>
                      <a:pt x="41" y="38"/>
                      <a:pt x="41" y="38"/>
                    </a:cubicBezTo>
                    <a:cubicBezTo>
                      <a:pt x="41" y="38"/>
                      <a:pt x="41" y="38"/>
                      <a:pt x="41" y="38"/>
                    </a:cubicBezTo>
                    <a:moveTo>
                      <a:pt x="48" y="0"/>
                    </a:moveTo>
                    <a:cubicBezTo>
                      <a:pt x="35" y="0"/>
                      <a:pt x="22" y="3"/>
                      <a:pt x="10" y="9"/>
                    </a:cubicBezTo>
                    <a:cubicBezTo>
                      <a:pt x="8" y="11"/>
                      <a:pt x="6" y="13"/>
                      <a:pt x="4" y="15"/>
                    </a:cubicBezTo>
                    <a:cubicBezTo>
                      <a:pt x="3" y="17"/>
                      <a:pt x="2" y="19"/>
                      <a:pt x="2" y="20"/>
                    </a:cubicBezTo>
                    <a:cubicBezTo>
                      <a:pt x="2" y="21"/>
                      <a:pt x="2" y="21"/>
                      <a:pt x="2" y="21"/>
                    </a:cubicBezTo>
                    <a:cubicBezTo>
                      <a:pt x="1" y="21"/>
                      <a:pt x="1" y="22"/>
                      <a:pt x="1" y="22"/>
                    </a:cubicBezTo>
                    <a:cubicBezTo>
                      <a:pt x="1" y="24"/>
                      <a:pt x="0" y="26"/>
                      <a:pt x="0" y="28"/>
                    </a:cubicBezTo>
                    <a:cubicBezTo>
                      <a:pt x="0" y="30"/>
                      <a:pt x="1" y="33"/>
                      <a:pt x="1" y="36"/>
                    </a:cubicBezTo>
                    <a:cubicBezTo>
                      <a:pt x="1" y="37"/>
                      <a:pt x="1" y="37"/>
                      <a:pt x="2" y="37"/>
                    </a:cubicBezTo>
                    <a:cubicBezTo>
                      <a:pt x="2" y="39"/>
                      <a:pt x="4" y="42"/>
                      <a:pt x="5" y="43"/>
                    </a:cubicBezTo>
                    <a:cubicBezTo>
                      <a:pt x="11" y="49"/>
                      <a:pt x="23" y="54"/>
                      <a:pt x="41" y="54"/>
                    </a:cubicBezTo>
                    <a:cubicBezTo>
                      <a:pt x="49" y="54"/>
                      <a:pt x="60" y="53"/>
                      <a:pt x="70" y="50"/>
                    </a:cubicBezTo>
                    <a:cubicBezTo>
                      <a:pt x="73" y="49"/>
                      <a:pt x="76" y="48"/>
                      <a:pt x="79" y="47"/>
                    </a:cubicBezTo>
                    <a:cubicBezTo>
                      <a:pt x="79" y="47"/>
                      <a:pt x="79" y="47"/>
                      <a:pt x="79" y="47"/>
                    </a:cubicBezTo>
                    <a:cubicBezTo>
                      <a:pt x="80" y="47"/>
                      <a:pt x="80" y="47"/>
                      <a:pt x="80" y="47"/>
                    </a:cubicBezTo>
                    <a:cubicBezTo>
                      <a:pt x="80" y="47"/>
                      <a:pt x="80" y="47"/>
                      <a:pt x="80" y="47"/>
                    </a:cubicBezTo>
                    <a:cubicBezTo>
                      <a:pt x="81" y="46"/>
                      <a:pt x="83" y="45"/>
                      <a:pt x="84" y="45"/>
                    </a:cubicBezTo>
                    <a:cubicBezTo>
                      <a:pt x="84" y="44"/>
                      <a:pt x="85" y="44"/>
                      <a:pt x="86" y="43"/>
                    </a:cubicBezTo>
                    <a:cubicBezTo>
                      <a:pt x="86" y="43"/>
                      <a:pt x="86" y="43"/>
                      <a:pt x="86" y="43"/>
                    </a:cubicBezTo>
                    <a:cubicBezTo>
                      <a:pt x="86" y="43"/>
                      <a:pt x="86" y="43"/>
                      <a:pt x="86" y="43"/>
                    </a:cubicBezTo>
                    <a:cubicBezTo>
                      <a:pt x="89" y="41"/>
                      <a:pt x="91" y="39"/>
                      <a:pt x="92" y="35"/>
                    </a:cubicBezTo>
                    <a:cubicBezTo>
                      <a:pt x="92" y="35"/>
                      <a:pt x="93" y="34"/>
                      <a:pt x="93" y="34"/>
                    </a:cubicBezTo>
                    <a:cubicBezTo>
                      <a:pt x="93" y="33"/>
                      <a:pt x="92" y="33"/>
                      <a:pt x="92" y="32"/>
                    </a:cubicBezTo>
                    <a:cubicBezTo>
                      <a:pt x="92" y="28"/>
                      <a:pt x="93" y="24"/>
                      <a:pt x="93" y="19"/>
                    </a:cubicBezTo>
                    <a:cubicBezTo>
                      <a:pt x="93" y="19"/>
                      <a:pt x="93" y="18"/>
                      <a:pt x="92" y="18"/>
                    </a:cubicBezTo>
                    <a:cubicBezTo>
                      <a:pt x="92" y="16"/>
                      <a:pt x="91" y="13"/>
                      <a:pt x="89" y="12"/>
                    </a:cubicBezTo>
                    <a:cubicBezTo>
                      <a:pt x="86" y="9"/>
                      <a:pt x="83" y="7"/>
                      <a:pt x="80" y="6"/>
                    </a:cubicBezTo>
                    <a:cubicBezTo>
                      <a:pt x="70" y="2"/>
                      <a:pt x="59" y="0"/>
                      <a:pt x="48"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785"/>
              <p:cNvSpPr>
                <a:spLocks noEditPoints="1"/>
              </p:cNvSpPr>
              <p:nvPr/>
            </p:nvSpPr>
            <p:spPr bwMode="auto">
              <a:xfrm>
                <a:off x="3009" y="2596"/>
                <a:ext cx="220" cy="87"/>
              </a:xfrm>
              <a:custGeom>
                <a:avLst/>
                <a:gdLst>
                  <a:gd name="T0" fmla="*/ 47 w 93"/>
                  <a:gd name="T1" fmla="*/ 23 h 37"/>
                  <a:gd name="T2" fmla="*/ 42 w 93"/>
                  <a:gd name="T3" fmla="*/ 33 h 37"/>
                  <a:gd name="T4" fmla="*/ 44 w 93"/>
                  <a:gd name="T5" fmla="*/ 23 h 37"/>
                  <a:gd name="T6" fmla="*/ 35 w 93"/>
                  <a:gd name="T7" fmla="*/ 33 h 37"/>
                  <a:gd name="T8" fmla="*/ 41 w 93"/>
                  <a:gd name="T9" fmla="*/ 30 h 37"/>
                  <a:gd name="T10" fmla="*/ 48 w 93"/>
                  <a:gd name="T11" fmla="*/ 24 h 37"/>
                  <a:gd name="T12" fmla="*/ 52 w 93"/>
                  <a:gd name="T13" fmla="*/ 23 h 37"/>
                  <a:gd name="T14" fmla="*/ 49 w 93"/>
                  <a:gd name="T15" fmla="*/ 33 h 37"/>
                  <a:gd name="T16" fmla="*/ 54 w 93"/>
                  <a:gd name="T17" fmla="*/ 31 h 37"/>
                  <a:gd name="T18" fmla="*/ 55 w 93"/>
                  <a:gd name="T19" fmla="*/ 23 h 37"/>
                  <a:gd name="T20" fmla="*/ 57 w 93"/>
                  <a:gd name="T21" fmla="*/ 32 h 37"/>
                  <a:gd name="T22" fmla="*/ 58 w 93"/>
                  <a:gd name="T23" fmla="*/ 32 h 37"/>
                  <a:gd name="T24" fmla="*/ 28 w 93"/>
                  <a:gd name="T25" fmla="*/ 32 h 37"/>
                  <a:gd name="T26" fmla="*/ 32 w 93"/>
                  <a:gd name="T27" fmla="*/ 23 h 37"/>
                  <a:gd name="T28" fmla="*/ 34 w 93"/>
                  <a:gd name="T29" fmla="*/ 33 h 37"/>
                  <a:gd name="T30" fmla="*/ 63 w 93"/>
                  <a:gd name="T31" fmla="*/ 22 h 37"/>
                  <a:gd name="T32" fmla="*/ 63 w 93"/>
                  <a:gd name="T33" fmla="*/ 31 h 37"/>
                  <a:gd name="T34" fmla="*/ 20 w 93"/>
                  <a:gd name="T35" fmla="*/ 31 h 37"/>
                  <a:gd name="T36" fmla="*/ 26 w 93"/>
                  <a:gd name="T37" fmla="*/ 22 h 37"/>
                  <a:gd name="T38" fmla="*/ 65 w 93"/>
                  <a:gd name="T39" fmla="*/ 31 h 37"/>
                  <a:gd name="T40" fmla="*/ 64 w 93"/>
                  <a:gd name="T41" fmla="*/ 21 h 37"/>
                  <a:gd name="T42" fmla="*/ 67 w 93"/>
                  <a:gd name="T43" fmla="*/ 26 h 37"/>
                  <a:gd name="T44" fmla="*/ 69 w 93"/>
                  <a:gd name="T45" fmla="*/ 30 h 37"/>
                  <a:gd name="T46" fmla="*/ 73 w 93"/>
                  <a:gd name="T47" fmla="*/ 19 h 37"/>
                  <a:gd name="T48" fmla="*/ 69 w 93"/>
                  <a:gd name="T49" fmla="*/ 30 h 37"/>
                  <a:gd name="T50" fmla="*/ 13 w 93"/>
                  <a:gd name="T51" fmla="*/ 18 h 37"/>
                  <a:gd name="T52" fmla="*/ 19 w 93"/>
                  <a:gd name="T53" fmla="*/ 30 h 37"/>
                  <a:gd name="T54" fmla="*/ 74 w 93"/>
                  <a:gd name="T55" fmla="*/ 18 h 37"/>
                  <a:gd name="T56" fmla="*/ 75 w 93"/>
                  <a:gd name="T57" fmla="*/ 28 h 37"/>
                  <a:gd name="T58" fmla="*/ 9 w 93"/>
                  <a:gd name="T59" fmla="*/ 16 h 37"/>
                  <a:gd name="T60" fmla="*/ 7 w 93"/>
                  <a:gd name="T61" fmla="*/ 23 h 37"/>
                  <a:gd name="T62" fmla="*/ 6 w 93"/>
                  <a:gd name="T63" fmla="*/ 14 h 37"/>
                  <a:gd name="T64" fmla="*/ 79 w 93"/>
                  <a:gd name="T65" fmla="*/ 26 h 37"/>
                  <a:gd name="T66" fmla="*/ 84 w 93"/>
                  <a:gd name="T67" fmla="*/ 23 h 37"/>
                  <a:gd name="T68" fmla="*/ 4 w 93"/>
                  <a:gd name="T69" fmla="*/ 15 h 37"/>
                  <a:gd name="T70" fmla="*/ 4 w 93"/>
                  <a:gd name="T71" fmla="*/ 13 h 37"/>
                  <a:gd name="T72" fmla="*/ 86 w 93"/>
                  <a:gd name="T73" fmla="*/ 13 h 37"/>
                  <a:gd name="T74" fmla="*/ 89 w 93"/>
                  <a:gd name="T75" fmla="*/ 18 h 37"/>
                  <a:gd name="T76" fmla="*/ 89 w 93"/>
                  <a:gd name="T77" fmla="*/ 2 h 37"/>
                  <a:gd name="T78" fmla="*/ 44 w 93"/>
                  <a:gd name="T79" fmla="*/ 20 h 37"/>
                  <a:gd name="T80" fmla="*/ 6 w 93"/>
                  <a:gd name="T81" fmla="*/ 10 h 37"/>
                  <a:gd name="T82" fmla="*/ 4 w 93"/>
                  <a:gd name="T83" fmla="*/ 4 h 37"/>
                  <a:gd name="T84" fmla="*/ 1 w 93"/>
                  <a:gd name="T85" fmla="*/ 4 h 37"/>
                  <a:gd name="T86" fmla="*/ 0 w 93"/>
                  <a:gd name="T87" fmla="*/ 10 h 37"/>
                  <a:gd name="T88" fmla="*/ 5 w 93"/>
                  <a:gd name="T89" fmla="*/ 26 h 37"/>
                  <a:gd name="T90" fmla="*/ 79 w 93"/>
                  <a:gd name="T91" fmla="*/ 30 h 37"/>
                  <a:gd name="T92" fmla="*/ 80 w 93"/>
                  <a:gd name="T93" fmla="*/ 30 h 37"/>
                  <a:gd name="T94" fmla="*/ 86 w 93"/>
                  <a:gd name="T95" fmla="*/ 26 h 37"/>
                  <a:gd name="T96" fmla="*/ 93 w 93"/>
                  <a:gd name="T97" fmla="*/ 17 h 37"/>
                  <a:gd name="T98" fmla="*/ 91 w 93"/>
                  <a:gd name="T99"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3" h="37">
                    <a:moveTo>
                      <a:pt x="44" y="23"/>
                    </a:moveTo>
                    <a:cubicBezTo>
                      <a:pt x="45" y="23"/>
                      <a:pt x="46" y="23"/>
                      <a:pt x="47" y="23"/>
                    </a:cubicBezTo>
                    <a:cubicBezTo>
                      <a:pt x="47" y="23"/>
                      <a:pt x="47" y="23"/>
                      <a:pt x="47" y="23"/>
                    </a:cubicBezTo>
                    <a:cubicBezTo>
                      <a:pt x="47" y="24"/>
                      <a:pt x="47" y="24"/>
                      <a:pt x="47" y="24"/>
                    </a:cubicBezTo>
                    <a:cubicBezTo>
                      <a:pt x="47" y="27"/>
                      <a:pt x="47" y="30"/>
                      <a:pt x="48" y="33"/>
                    </a:cubicBezTo>
                    <a:cubicBezTo>
                      <a:pt x="46" y="33"/>
                      <a:pt x="44" y="33"/>
                      <a:pt x="42" y="33"/>
                    </a:cubicBezTo>
                    <a:cubicBezTo>
                      <a:pt x="42" y="32"/>
                      <a:pt x="42" y="31"/>
                      <a:pt x="42" y="30"/>
                    </a:cubicBezTo>
                    <a:cubicBezTo>
                      <a:pt x="42" y="28"/>
                      <a:pt x="42" y="26"/>
                      <a:pt x="43" y="23"/>
                    </a:cubicBezTo>
                    <a:cubicBezTo>
                      <a:pt x="44" y="23"/>
                      <a:pt x="44" y="23"/>
                      <a:pt x="44" y="23"/>
                    </a:cubicBezTo>
                    <a:moveTo>
                      <a:pt x="41" y="33"/>
                    </a:moveTo>
                    <a:cubicBezTo>
                      <a:pt x="39" y="33"/>
                      <a:pt x="37" y="33"/>
                      <a:pt x="35" y="33"/>
                    </a:cubicBezTo>
                    <a:cubicBezTo>
                      <a:pt x="35" y="33"/>
                      <a:pt x="35" y="33"/>
                      <a:pt x="35" y="33"/>
                    </a:cubicBezTo>
                    <a:cubicBezTo>
                      <a:pt x="35" y="30"/>
                      <a:pt x="35" y="26"/>
                      <a:pt x="35" y="23"/>
                    </a:cubicBezTo>
                    <a:cubicBezTo>
                      <a:pt x="37" y="23"/>
                      <a:pt x="39" y="23"/>
                      <a:pt x="41" y="23"/>
                    </a:cubicBezTo>
                    <a:cubicBezTo>
                      <a:pt x="41" y="26"/>
                      <a:pt x="41" y="28"/>
                      <a:pt x="41" y="30"/>
                    </a:cubicBezTo>
                    <a:cubicBezTo>
                      <a:pt x="41" y="31"/>
                      <a:pt x="41" y="32"/>
                      <a:pt x="41" y="33"/>
                    </a:cubicBezTo>
                    <a:moveTo>
                      <a:pt x="49" y="33"/>
                    </a:moveTo>
                    <a:cubicBezTo>
                      <a:pt x="49" y="30"/>
                      <a:pt x="49" y="27"/>
                      <a:pt x="48" y="24"/>
                    </a:cubicBezTo>
                    <a:cubicBezTo>
                      <a:pt x="49" y="23"/>
                      <a:pt x="49" y="23"/>
                      <a:pt x="49" y="23"/>
                    </a:cubicBezTo>
                    <a:cubicBezTo>
                      <a:pt x="49" y="23"/>
                      <a:pt x="49" y="23"/>
                      <a:pt x="49" y="23"/>
                    </a:cubicBezTo>
                    <a:cubicBezTo>
                      <a:pt x="50" y="23"/>
                      <a:pt x="51" y="23"/>
                      <a:pt x="52" y="23"/>
                    </a:cubicBezTo>
                    <a:cubicBezTo>
                      <a:pt x="52" y="25"/>
                      <a:pt x="52" y="27"/>
                      <a:pt x="52" y="29"/>
                    </a:cubicBezTo>
                    <a:cubicBezTo>
                      <a:pt x="52" y="31"/>
                      <a:pt x="52" y="32"/>
                      <a:pt x="52" y="33"/>
                    </a:cubicBezTo>
                    <a:cubicBezTo>
                      <a:pt x="51" y="33"/>
                      <a:pt x="50" y="33"/>
                      <a:pt x="49" y="33"/>
                    </a:cubicBezTo>
                    <a:moveTo>
                      <a:pt x="54" y="33"/>
                    </a:moveTo>
                    <a:cubicBezTo>
                      <a:pt x="54" y="32"/>
                      <a:pt x="54" y="32"/>
                      <a:pt x="54" y="32"/>
                    </a:cubicBezTo>
                    <a:cubicBezTo>
                      <a:pt x="54" y="31"/>
                      <a:pt x="54" y="31"/>
                      <a:pt x="54" y="31"/>
                    </a:cubicBezTo>
                    <a:cubicBezTo>
                      <a:pt x="54" y="30"/>
                      <a:pt x="54" y="30"/>
                      <a:pt x="54" y="29"/>
                    </a:cubicBezTo>
                    <a:cubicBezTo>
                      <a:pt x="54" y="27"/>
                      <a:pt x="54" y="25"/>
                      <a:pt x="54" y="23"/>
                    </a:cubicBezTo>
                    <a:cubicBezTo>
                      <a:pt x="54" y="23"/>
                      <a:pt x="55" y="23"/>
                      <a:pt x="55" y="23"/>
                    </a:cubicBezTo>
                    <a:cubicBezTo>
                      <a:pt x="55" y="26"/>
                      <a:pt x="55" y="29"/>
                      <a:pt x="55" y="32"/>
                    </a:cubicBezTo>
                    <a:cubicBezTo>
                      <a:pt x="54" y="33"/>
                      <a:pt x="54" y="33"/>
                      <a:pt x="54" y="33"/>
                    </a:cubicBezTo>
                    <a:moveTo>
                      <a:pt x="57" y="32"/>
                    </a:moveTo>
                    <a:cubicBezTo>
                      <a:pt x="57" y="29"/>
                      <a:pt x="57" y="26"/>
                      <a:pt x="57" y="22"/>
                    </a:cubicBezTo>
                    <a:cubicBezTo>
                      <a:pt x="58" y="22"/>
                      <a:pt x="58" y="22"/>
                      <a:pt x="58" y="22"/>
                    </a:cubicBezTo>
                    <a:cubicBezTo>
                      <a:pt x="58" y="26"/>
                      <a:pt x="58" y="29"/>
                      <a:pt x="58" y="32"/>
                    </a:cubicBezTo>
                    <a:cubicBezTo>
                      <a:pt x="58" y="32"/>
                      <a:pt x="57" y="32"/>
                      <a:pt x="57" y="32"/>
                    </a:cubicBezTo>
                    <a:moveTo>
                      <a:pt x="34" y="33"/>
                    </a:moveTo>
                    <a:cubicBezTo>
                      <a:pt x="32" y="33"/>
                      <a:pt x="30" y="33"/>
                      <a:pt x="28" y="32"/>
                    </a:cubicBezTo>
                    <a:cubicBezTo>
                      <a:pt x="28" y="31"/>
                      <a:pt x="28" y="30"/>
                      <a:pt x="28" y="29"/>
                    </a:cubicBezTo>
                    <a:cubicBezTo>
                      <a:pt x="28" y="27"/>
                      <a:pt x="28" y="25"/>
                      <a:pt x="28" y="22"/>
                    </a:cubicBezTo>
                    <a:cubicBezTo>
                      <a:pt x="29" y="22"/>
                      <a:pt x="31" y="23"/>
                      <a:pt x="32" y="23"/>
                    </a:cubicBezTo>
                    <a:cubicBezTo>
                      <a:pt x="32" y="23"/>
                      <a:pt x="33" y="23"/>
                      <a:pt x="33" y="23"/>
                    </a:cubicBezTo>
                    <a:cubicBezTo>
                      <a:pt x="34" y="26"/>
                      <a:pt x="34" y="30"/>
                      <a:pt x="34" y="33"/>
                    </a:cubicBezTo>
                    <a:cubicBezTo>
                      <a:pt x="34" y="33"/>
                      <a:pt x="34" y="33"/>
                      <a:pt x="34" y="33"/>
                    </a:cubicBezTo>
                    <a:moveTo>
                      <a:pt x="60" y="32"/>
                    </a:moveTo>
                    <a:cubicBezTo>
                      <a:pt x="60" y="29"/>
                      <a:pt x="60" y="25"/>
                      <a:pt x="59" y="22"/>
                    </a:cubicBezTo>
                    <a:cubicBezTo>
                      <a:pt x="61" y="22"/>
                      <a:pt x="62" y="22"/>
                      <a:pt x="63" y="22"/>
                    </a:cubicBezTo>
                    <a:cubicBezTo>
                      <a:pt x="63" y="24"/>
                      <a:pt x="63" y="27"/>
                      <a:pt x="63" y="30"/>
                    </a:cubicBezTo>
                    <a:cubicBezTo>
                      <a:pt x="63" y="31"/>
                      <a:pt x="63" y="31"/>
                      <a:pt x="63" y="31"/>
                    </a:cubicBezTo>
                    <a:cubicBezTo>
                      <a:pt x="63" y="31"/>
                      <a:pt x="63" y="31"/>
                      <a:pt x="63" y="31"/>
                    </a:cubicBezTo>
                    <a:cubicBezTo>
                      <a:pt x="62" y="31"/>
                      <a:pt x="61" y="32"/>
                      <a:pt x="60" y="32"/>
                    </a:cubicBezTo>
                    <a:moveTo>
                      <a:pt x="26" y="32"/>
                    </a:moveTo>
                    <a:cubicBezTo>
                      <a:pt x="24" y="32"/>
                      <a:pt x="22" y="31"/>
                      <a:pt x="20" y="31"/>
                    </a:cubicBezTo>
                    <a:cubicBezTo>
                      <a:pt x="20" y="29"/>
                      <a:pt x="20" y="28"/>
                      <a:pt x="20" y="26"/>
                    </a:cubicBezTo>
                    <a:cubicBezTo>
                      <a:pt x="20" y="25"/>
                      <a:pt x="20" y="23"/>
                      <a:pt x="21" y="21"/>
                    </a:cubicBezTo>
                    <a:cubicBezTo>
                      <a:pt x="23" y="21"/>
                      <a:pt x="24" y="22"/>
                      <a:pt x="26" y="22"/>
                    </a:cubicBezTo>
                    <a:cubicBezTo>
                      <a:pt x="26" y="24"/>
                      <a:pt x="26" y="27"/>
                      <a:pt x="26" y="29"/>
                    </a:cubicBezTo>
                    <a:cubicBezTo>
                      <a:pt x="26" y="30"/>
                      <a:pt x="26" y="31"/>
                      <a:pt x="26" y="32"/>
                    </a:cubicBezTo>
                    <a:moveTo>
                      <a:pt x="65" y="31"/>
                    </a:moveTo>
                    <a:cubicBezTo>
                      <a:pt x="65" y="30"/>
                      <a:pt x="65" y="30"/>
                      <a:pt x="65" y="30"/>
                    </a:cubicBezTo>
                    <a:cubicBezTo>
                      <a:pt x="64" y="30"/>
                      <a:pt x="64" y="30"/>
                      <a:pt x="64" y="30"/>
                    </a:cubicBezTo>
                    <a:cubicBezTo>
                      <a:pt x="64" y="27"/>
                      <a:pt x="64" y="24"/>
                      <a:pt x="64" y="21"/>
                    </a:cubicBezTo>
                    <a:cubicBezTo>
                      <a:pt x="64" y="21"/>
                      <a:pt x="64" y="21"/>
                      <a:pt x="64" y="21"/>
                    </a:cubicBezTo>
                    <a:cubicBezTo>
                      <a:pt x="65" y="21"/>
                      <a:pt x="66" y="21"/>
                      <a:pt x="67" y="20"/>
                    </a:cubicBezTo>
                    <a:cubicBezTo>
                      <a:pt x="67" y="22"/>
                      <a:pt x="67" y="24"/>
                      <a:pt x="67" y="26"/>
                    </a:cubicBezTo>
                    <a:cubicBezTo>
                      <a:pt x="67" y="27"/>
                      <a:pt x="67" y="29"/>
                      <a:pt x="67" y="30"/>
                    </a:cubicBezTo>
                    <a:cubicBezTo>
                      <a:pt x="66" y="30"/>
                      <a:pt x="66" y="31"/>
                      <a:pt x="65" y="31"/>
                    </a:cubicBezTo>
                    <a:moveTo>
                      <a:pt x="69" y="30"/>
                    </a:moveTo>
                    <a:cubicBezTo>
                      <a:pt x="69" y="28"/>
                      <a:pt x="69" y="27"/>
                      <a:pt x="69" y="26"/>
                    </a:cubicBezTo>
                    <a:cubicBezTo>
                      <a:pt x="69" y="24"/>
                      <a:pt x="69" y="22"/>
                      <a:pt x="69" y="20"/>
                    </a:cubicBezTo>
                    <a:cubicBezTo>
                      <a:pt x="70" y="20"/>
                      <a:pt x="71" y="19"/>
                      <a:pt x="73" y="19"/>
                    </a:cubicBezTo>
                    <a:cubicBezTo>
                      <a:pt x="73" y="22"/>
                      <a:pt x="73" y="25"/>
                      <a:pt x="73" y="28"/>
                    </a:cubicBezTo>
                    <a:cubicBezTo>
                      <a:pt x="73" y="29"/>
                      <a:pt x="73" y="29"/>
                      <a:pt x="73" y="29"/>
                    </a:cubicBezTo>
                    <a:cubicBezTo>
                      <a:pt x="72" y="29"/>
                      <a:pt x="70" y="29"/>
                      <a:pt x="69" y="30"/>
                    </a:cubicBezTo>
                    <a:moveTo>
                      <a:pt x="19" y="30"/>
                    </a:moveTo>
                    <a:cubicBezTo>
                      <a:pt x="17" y="29"/>
                      <a:pt x="15" y="28"/>
                      <a:pt x="13" y="27"/>
                    </a:cubicBezTo>
                    <a:cubicBezTo>
                      <a:pt x="13" y="24"/>
                      <a:pt x="13" y="21"/>
                      <a:pt x="13" y="18"/>
                    </a:cubicBezTo>
                    <a:cubicBezTo>
                      <a:pt x="15" y="19"/>
                      <a:pt x="17" y="20"/>
                      <a:pt x="19" y="20"/>
                    </a:cubicBezTo>
                    <a:cubicBezTo>
                      <a:pt x="19" y="22"/>
                      <a:pt x="19" y="24"/>
                      <a:pt x="19" y="26"/>
                    </a:cubicBezTo>
                    <a:cubicBezTo>
                      <a:pt x="19" y="28"/>
                      <a:pt x="19" y="29"/>
                      <a:pt x="19" y="30"/>
                    </a:cubicBezTo>
                    <a:moveTo>
                      <a:pt x="75" y="28"/>
                    </a:moveTo>
                    <a:cubicBezTo>
                      <a:pt x="75" y="28"/>
                      <a:pt x="75" y="28"/>
                      <a:pt x="75" y="28"/>
                    </a:cubicBezTo>
                    <a:cubicBezTo>
                      <a:pt x="75" y="24"/>
                      <a:pt x="75" y="21"/>
                      <a:pt x="74" y="18"/>
                    </a:cubicBezTo>
                    <a:cubicBezTo>
                      <a:pt x="75" y="18"/>
                      <a:pt x="76" y="17"/>
                      <a:pt x="77" y="17"/>
                    </a:cubicBezTo>
                    <a:cubicBezTo>
                      <a:pt x="78" y="20"/>
                      <a:pt x="78" y="23"/>
                      <a:pt x="78" y="27"/>
                    </a:cubicBezTo>
                    <a:cubicBezTo>
                      <a:pt x="77" y="27"/>
                      <a:pt x="76" y="28"/>
                      <a:pt x="75" y="28"/>
                    </a:cubicBezTo>
                    <a:moveTo>
                      <a:pt x="11" y="26"/>
                    </a:moveTo>
                    <a:cubicBezTo>
                      <a:pt x="10" y="26"/>
                      <a:pt x="10" y="25"/>
                      <a:pt x="9" y="25"/>
                    </a:cubicBezTo>
                    <a:cubicBezTo>
                      <a:pt x="9" y="22"/>
                      <a:pt x="9" y="19"/>
                      <a:pt x="9" y="16"/>
                    </a:cubicBezTo>
                    <a:cubicBezTo>
                      <a:pt x="10" y="17"/>
                      <a:pt x="10" y="17"/>
                      <a:pt x="11" y="18"/>
                    </a:cubicBezTo>
                    <a:cubicBezTo>
                      <a:pt x="11" y="20"/>
                      <a:pt x="11" y="23"/>
                      <a:pt x="11" y="26"/>
                    </a:cubicBezTo>
                    <a:moveTo>
                      <a:pt x="7" y="23"/>
                    </a:moveTo>
                    <a:cubicBezTo>
                      <a:pt x="7" y="23"/>
                      <a:pt x="6" y="22"/>
                      <a:pt x="6" y="21"/>
                    </a:cubicBezTo>
                    <a:cubicBezTo>
                      <a:pt x="6" y="21"/>
                      <a:pt x="6" y="21"/>
                      <a:pt x="6" y="21"/>
                    </a:cubicBezTo>
                    <a:cubicBezTo>
                      <a:pt x="6" y="19"/>
                      <a:pt x="6" y="17"/>
                      <a:pt x="6" y="14"/>
                    </a:cubicBezTo>
                    <a:cubicBezTo>
                      <a:pt x="7" y="15"/>
                      <a:pt x="7" y="15"/>
                      <a:pt x="7" y="15"/>
                    </a:cubicBezTo>
                    <a:cubicBezTo>
                      <a:pt x="7" y="18"/>
                      <a:pt x="7" y="20"/>
                      <a:pt x="7" y="23"/>
                    </a:cubicBezTo>
                    <a:moveTo>
                      <a:pt x="79" y="26"/>
                    </a:moveTo>
                    <a:cubicBezTo>
                      <a:pt x="79" y="23"/>
                      <a:pt x="79" y="19"/>
                      <a:pt x="79" y="16"/>
                    </a:cubicBezTo>
                    <a:cubicBezTo>
                      <a:pt x="81" y="15"/>
                      <a:pt x="82" y="14"/>
                      <a:pt x="84" y="14"/>
                    </a:cubicBezTo>
                    <a:cubicBezTo>
                      <a:pt x="84" y="17"/>
                      <a:pt x="84" y="20"/>
                      <a:pt x="84" y="23"/>
                    </a:cubicBezTo>
                    <a:cubicBezTo>
                      <a:pt x="84" y="24"/>
                      <a:pt x="83" y="24"/>
                      <a:pt x="82" y="25"/>
                    </a:cubicBezTo>
                    <a:cubicBezTo>
                      <a:pt x="81" y="25"/>
                      <a:pt x="80" y="25"/>
                      <a:pt x="79" y="26"/>
                    </a:cubicBezTo>
                    <a:moveTo>
                      <a:pt x="4" y="15"/>
                    </a:moveTo>
                    <a:cubicBezTo>
                      <a:pt x="4" y="15"/>
                      <a:pt x="4" y="15"/>
                      <a:pt x="4" y="15"/>
                    </a:cubicBezTo>
                    <a:cubicBezTo>
                      <a:pt x="4" y="14"/>
                      <a:pt x="4" y="13"/>
                      <a:pt x="4" y="13"/>
                    </a:cubicBezTo>
                    <a:cubicBezTo>
                      <a:pt x="4" y="13"/>
                      <a:pt x="4" y="13"/>
                      <a:pt x="4" y="13"/>
                    </a:cubicBezTo>
                    <a:cubicBezTo>
                      <a:pt x="4" y="14"/>
                      <a:pt x="4" y="15"/>
                      <a:pt x="4" y="15"/>
                    </a:cubicBezTo>
                    <a:moveTo>
                      <a:pt x="86" y="22"/>
                    </a:moveTo>
                    <a:cubicBezTo>
                      <a:pt x="86" y="19"/>
                      <a:pt x="86" y="16"/>
                      <a:pt x="86" y="13"/>
                    </a:cubicBezTo>
                    <a:cubicBezTo>
                      <a:pt x="87" y="12"/>
                      <a:pt x="88" y="11"/>
                      <a:pt x="89" y="10"/>
                    </a:cubicBezTo>
                    <a:cubicBezTo>
                      <a:pt x="89" y="13"/>
                      <a:pt x="89" y="15"/>
                      <a:pt x="89" y="17"/>
                    </a:cubicBezTo>
                    <a:cubicBezTo>
                      <a:pt x="89" y="18"/>
                      <a:pt x="89" y="18"/>
                      <a:pt x="89" y="18"/>
                    </a:cubicBezTo>
                    <a:cubicBezTo>
                      <a:pt x="88" y="19"/>
                      <a:pt x="87" y="20"/>
                      <a:pt x="86" y="22"/>
                    </a:cubicBezTo>
                    <a:moveTo>
                      <a:pt x="91" y="0"/>
                    </a:moveTo>
                    <a:cubicBezTo>
                      <a:pt x="90" y="0"/>
                      <a:pt x="89" y="1"/>
                      <a:pt x="89" y="2"/>
                    </a:cubicBezTo>
                    <a:cubicBezTo>
                      <a:pt x="89" y="3"/>
                      <a:pt x="89" y="5"/>
                      <a:pt x="89" y="6"/>
                    </a:cubicBezTo>
                    <a:cubicBezTo>
                      <a:pt x="89" y="6"/>
                      <a:pt x="89" y="6"/>
                      <a:pt x="89" y="6"/>
                    </a:cubicBezTo>
                    <a:cubicBezTo>
                      <a:pt x="76" y="16"/>
                      <a:pt x="60" y="20"/>
                      <a:pt x="44" y="20"/>
                    </a:cubicBezTo>
                    <a:cubicBezTo>
                      <a:pt x="44" y="20"/>
                      <a:pt x="44" y="20"/>
                      <a:pt x="44" y="20"/>
                    </a:cubicBezTo>
                    <a:cubicBezTo>
                      <a:pt x="40" y="20"/>
                      <a:pt x="36" y="20"/>
                      <a:pt x="32" y="19"/>
                    </a:cubicBezTo>
                    <a:cubicBezTo>
                      <a:pt x="22" y="18"/>
                      <a:pt x="12" y="16"/>
                      <a:pt x="6" y="10"/>
                    </a:cubicBezTo>
                    <a:cubicBezTo>
                      <a:pt x="5" y="9"/>
                      <a:pt x="4" y="8"/>
                      <a:pt x="4" y="8"/>
                    </a:cubicBezTo>
                    <a:cubicBezTo>
                      <a:pt x="4" y="7"/>
                      <a:pt x="4" y="6"/>
                      <a:pt x="4" y="5"/>
                    </a:cubicBezTo>
                    <a:cubicBezTo>
                      <a:pt x="4" y="4"/>
                      <a:pt x="4" y="4"/>
                      <a:pt x="4" y="4"/>
                    </a:cubicBezTo>
                    <a:cubicBezTo>
                      <a:pt x="4" y="4"/>
                      <a:pt x="4" y="3"/>
                      <a:pt x="3" y="3"/>
                    </a:cubicBezTo>
                    <a:cubicBezTo>
                      <a:pt x="3" y="3"/>
                      <a:pt x="3" y="3"/>
                      <a:pt x="2" y="3"/>
                    </a:cubicBezTo>
                    <a:cubicBezTo>
                      <a:pt x="2" y="3"/>
                      <a:pt x="1" y="3"/>
                      <a:pt x="1" y="4"/>
                    </a:cubicBezTo>
                    <a:cubicBezTo>
                      <a:pt x="0" y="4"/>
                      <a:pt x="0" y="5"/>
                      <a:pt x="0" y="6"/>
                    </a:cubicBezTo>
                    <a:cubicBezTo>
                      <a:pt x="0" y="7"/>
                      <a:pt x="0" y="7"/>
                      <a:pt x="1" y="8"/>
                    </a:cubicBezTo>
                    <a:cubicBezTo>
                      <a:pt x="1" y="9"/>
                      <a:pt x="0" y="10"/>
                      <a:pt x="0" y="10"/>
                    </a:cubicBezTo>
                    <a:cubicBezTo>
                      <a:pt x="0" y="13"/>
                      <a:pt x="1" y="16"/>
                      <a:pt x="1" y="19"/>
                    </a:cubicBezTo>
                    <a:cubicBezTo>
                      <a:pt x="1" y="19"/>
                      <a:pt x="1" y="20"/>
                      <a:pt x="2" y="20"/>
                    </a:cubicBezTo>
                    <a:cubicBezTo>
                      <a:pt x="2" y="22"/>
                      <a:pt x="4" y="24"/>
                      <a:pt x="5" y="26"/>
                    </a:cubicBezTo>
                    <a:cubicBezTo>
                      <a:pt x="11" y="31"/>
                      <a:pt x="23" y="37"/>
                      <a:pt x="41" y="37"/>
                    </a:cubicBezTo>
                    <a:cubicBezTo>
                      <a:pt x="49" y="37"/>
                      <a:pt x="60" y="36"/>
                      <a:pt x="70" y="33"/>
                    </a:cubicBezTo>
                    <a:cubicBezTo>
                      <a:pt x="73" y="32"/>
                      <a:pt x="76" y="31"/>
                      <a:pt x="79" y="30"/>
                    </a:cubicBezTo>
                    <a:cubicBezTo>
                      <a:pt x="79" y="30"/>
                      <a:pt x="79" y="30"/>
                      <a:pt x="79" y="30"/>
                    </a:cubicBezTo>
                    <a:cubicBezTo>
                      <a:pt x="80" y="30"/>
                      <a:pt x="80" y="30"/>
                      <a:pt x="80" y="30"/>
                    </a:cubicBezTo>
                    <a:cubicBezTo>
                      <a:pt x="80" y="30"/>
                      <a:pt x="80" y="30"/>
                      <a:pt x="80" y="30"/>
                    </a:cubicBezTo>
                    <a:cubicBezTo>
                      <a:pt x="81" y="29"/>
                      <a:pt x="83" y="28"/>
                      <a:pt x="84" y="28"/>
                    </a:cubicBezTo>
                    <a:cubicBezTo>
                      <a:pt x="84" y="27"/>
                      <a:pt x="85" y="27"/>
                      <a:pt x="86" y="26"/>
                    </a:cubicBezTo>
                    <a:cubicBezTo>
                      <a:pt x="86" y="26"/>
                      <a:pt x="86" y="26"/>
                      <a:pt x="86" y="26"/>
                    </a:cubicBezTo>
                    <a:cubicBezTo>
                      <a:pt x="86" y="26"/>
                      <a:pt x="86" y="26"/>
                      <a:pt x="86" y="26"/>
                    </a:cubicBezTo>
                    <a:cubicBezTo>
                      <a:pt x="89" y="24"/>
                      <a:pt x="91" y="21"/>
                      <a:pt x="92" y="18"/>
                    </a:cubicBezTo>
                    <a:cubicBezTo>
                      <a:pt x="92" y="18"/>
                      <a:pt x="93" y="17"/>
                      <a:pt x="93" y="17"/>
                    </a:cubicBezTo>
                    <a:cubicBezTo>
                      <a:pt x="93" y="16"/>
                      <a:pt x="92" y="16"/>
                      <a:pt x="92" y="15"/>
                    </a:cubicBezTo>
                    <a:cubicBezTo>
                      <a:pt x="92" y="11"/>
                      <a:pt x="93" y="6"/>
                      <a:pt x="93" y="2"/>
                    </a:cubicBezTo>
                    <a:cubicBezTo>
                      <a:pt x="93" y="1"/>
                      <a:pt x="92" y="0"/>
                      <a:pt x="91" y="0"/>
                    </a:cubicBezTo>
                    <a:cubicBezTo>
                      <a:pt x="91" y="0"/>
                      <a:pt x="91" y="0"/>
                      <a:pt x="91"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786"/>
              <p:cNvSpPr>
                <a:spLocks noEditPoints="1"/>
              </p:cNvSpPr>
              <p:nvPr/>
            </p:nvSpPr>
            <p:spPr bwMode="auto">
              <a:xfrm>
                <a:off x="3009" y="2648"/>
                <a:ext cx="220" cy="87"/>
              </a:xfrm>
              <a:custGeom>
                <a:avLst/>
                <a:gdLst>
                  <a:gd name="T0" fmla="*/ 47 w 93"/>
                  <a:gd name="T1" fmla="*/ 23 h 37"/>
                  <a:gd name="T2" fmla="*/ 42 w 93"/>
                  <a:gd name="T3" fmla="*/ 33 h 37"/>
                  <a:gd name="T4" fmla="*/ 44 w 93"/>
                  <a:gd name="T5" fmla="*/ 23 h 37"/>
                  <a:gd name="T6" fmla="*/ 35 w 93"/>
                  <a:gd name="T7" fmla="*/ 33 h 37"/>
                  <a:gd name="T8" fmla="*/ 41 w 93"/>
                  <a:gd name="T9" fmla="*/ 30 h 37"/>
                  <a:gd name="T10" fmla="*/ 48 w 93"/>
                  <a:gd name="T11" fmla="*/ 24 h 37"/>
                  <a:gd name="T12" fmla="*/ 52 w 93"/>
                  <a:gd name="T13" fmla="*/ 23 h 37"/>
                  <a:gd name="T14" fmla="*/ 49 w 93"/>
                  <a:gd name="T15" fmla="*/ 33 h 37"/>
                  <a:gd name="T16" fmla="*/ 54 w 93"/>
                  <a:gd name="T17" fmla="*/ 31 h 37"/>
                  <a:gd name="T18" fmla="*/ 55 w 93"/>
                  <a:gd name="T19" fmla="*/ 23 h 37"/>
                  <a:gd name="T20" fmla="*/ 57 w 93"/>
                  <a:gd name="T21" fmla="*/ 32 h 37"/>
                  <a:gd name="T22" fmla="*/ 58 w 93"/>
                  <a:gd name="T23" fmla="*/ 32 h 37"/>
                  <a:gd name="T24" fmla="*/ 28 w 93"/>
                  <a:gd name="T25" fmla="*/ 32 h 37"/>
                  <a:gd name="T26" fmla="*/ 32 w 93"/>
                  <a:gd name="T27" fmla="*/ 23 h 37"/>
                  <a:gd name="T28" fmla="*/ 34 w 93"/>
                  <a:gd name="T29" fmla="*/ 33 h 37"/>
                  <a:gd name="T30" fmla="*/ 63 w 93"/>
                  <a:gd name="T31" fmla="*/ 21 h 37"/>
                  <a:gd name="T32" fmla="*/ 63 w 93"/>
                  <a:gd name="T33" fmla="*/ 31 h 37"/>
                  <a:gd name="T34" fmla="*/ 20 w 93"/>
                  <a:gd name="T35" fmla="*/ 30 h 37"/>
                  <a:gd name="T36" fmla="*/ 26 w 93"/>
                  <a:gd name="T37" fmla="*/ 22 h 37"/>
                  <a:gd name="T38" fmla="*/ 65 w 93"/>
                  <a:gd name="T39" fmla="*/ 31 h 37"/>
                  <a:gd name="T40" fmla="*/ 64 w 93"/>
                  <a:gd name="T41" fmla="*/ 21 h 37"/>
                  <a:gd name="T42" fmla="*/ 67 w 93"/>
                  <a:gd name="T43" fmla="*/ 26 h 37"/>
                  <a:gd name="T44" fmla="*/ 69 w 93"/>
                  <a:gd name="T45" fmla="*/ 30 h 37"/>
                  <a:gd name="T46" fmla="*/ 73 w 93"/>
                  <a:gd name="T47" fmla="*/ 19 h 37"/>
                  <a:gd name="T48" fmla="*/ 69 w 93"/>
                  <a:gd name="T49" fmla="*/ 30 h 37"/>
                  <a:gd name="T50" fmla="*/ 13 w 93"/>
                  <a:gd name="T51" fmla="*/ 18 h 37"/>
                  <a:gd name="T52" fmla="*/ 19 w 93"/>
                  <a:gd name="T53" fmla="*/ 30 h 37"/>
                  <a:gd name="T54" fmla="*/ 74 w 93"/>
                  <a:gd name="T55" fmla="*/ 18 h 37"/>
                  <a:gd name="T56" fmla="*/ 75 w 93"/>
                  <a:gd name="T57" fmla="*/ 28 h 37"/>
                  <a:gd name="T58" fmla="*/ 9 w 93"/>
                  <a:gd name="T59" fmla="*/ 16 h 37"/>
                  <a:gd name="T60" fmla="*/ 7 w 93"/>
                  <a:gd name="T61" fmla="*/ 23 h 37"/>
                  <a:gd name="T62" fmla="*/ 6 w 93"/>
                  <a:gd name="T63" fmla="*/ 14 h 37"/>
                  <a:gd name="T64" fmla="*/ 79 w 93"/>
                  <a:gd name="T65" fmla="*/ 26 h 37"/>
                  <a:gd name="T66" fmla="*/ 84 w 93"/>
                  <a:gd name="T67" fmla="*/ 23 h 37"/>
                  <a:gd name="T68" fmla="*/ 4 w 93"/>
                  <a:gd name="T69" fmla="*/ 15 h 37"/>
                  <a:gd name="T70" fmla="*/ 4 w 93"/>
                  <a:gd name="T71" fmla="*/ 13 h 37"/>
                  <a:gd name="T72" fmla="*/ 86 w 93"/>
                  <a:gd name="T73" fmla="*/ 13 h 37"/>
                  <a:gd name="T74" fmla="*/ 89 w 93"/>
                  <a:gd name="T75" fmla="*/ 18 h 37"/>
                  <a:gd name="T76" fmla="*/ 89 w 93"/>
                  <a:gd name="T77" fmla="*/ 2 h 37"/>
                  <a:gd name="T78" fmla="*/ 44 w 93"/>
                  <a:gd name="T79" fmla="*/ 20 h 37"/>
                  <a:gd name="T80" fmla="*/ 4 w 93"/>
                  <a:gd name="T81" fmla="*/ 7 h 37"/>
                  <a:gd name="T82" fmla="*/ 3 w 93"/>
                  <a:gd name="T83" fmla="*/ 3 h 37"/>
                  <a:gd name="T84" fmla="*/ 0 w 93"/>
                  <a:gd name="T85" fmla="*/ 6 h 37"/>
                  <a:gd name="T86" fmla="*/ 1 w 93"/>
                  <a:gd name="T87" fmla="*/ 19 h 37"/>
                  <a:gd name="T88" fmla="*/ 41 w 93"/>
                  <a:gd name="T89" fmla="*/ 37 h 37"/>
                  <a:gd name="T90" fmla="*/ 79 w 93"/>
                  <a:gd name="T91" fmla="*/ 30 h 37"/>
                  <a:gd name="T92" fmla="*/ 84 w 93"/>
                  <a:gd name="T93" fmla="*/ 27 h 37"/>
                  <a:gd name="T94" fmla="*/ 86 w 93"/>
                  <a:gd name="T95" fmla="*/ 26 h 37"/>
                  <a:gd name="T96" fmla="*/ 92 w 93"/>
                  <a:gd name="T97" fmla="*/ 15 h 37"/>
                  <a:gd name="T98" fmla="*/ 91 w 93"/>
                  <a:gd name="T99"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3" h="37">
                    <a:moveTo>
                      <a:pt x="44" y="23"/>
                    </a:moveTo>
                    <a:cubicBezTo>
                      <a:pt x="45" y="23"/>
                      <a:pt x="46" y="23"/>
                      <a:pt x="47" y="23"/>
                    </a:cubicBezTo>
                    <a:cubicBezTo>
                      <a:pt x="47" y="23"/>
                      <a:pt x="47" y="23"/>
                      <a:pt x="47" y="23"/>
                    </a:cubicBezTo>
                    <a:cubicBezTo>
                      <a:pt x="47" y="24"/>
                      <a:pt x="47" y="24"/>
                      <a:pt x="47" y="24"/>
                    </a:cubicBezTo>
                    <a:cubicBezTo>
                      <a:pt x="47" y="27"/>
                      <a:pt x="47" y="30"/>
                      <a:pt x="48" y="33"/>
                    </a:cubicBezTo>
                    <a:cubicBezTo>
                      <a:pt x="46" y="33"/>
                      <a:pt x="44" y="33"/>
                      <a:pt x="42" y="33"/>
                    </a:cubicBezTo>
                    <a:cubicBezTo>
                      <a:pt x="42" y="32"/>
                      <a:pt x="42" y="31"/>
                      <a:pt x="42" y="30"/>
                    </a:cubicBezTo>
                    <a:cubicBezTo>
                      <a:pt x="42" y="28"/>
                      <a:pt x="42" y="26"/>
                      <a:pt x="43" y="23"/>
                    </a:cubicBezTo>
                    <a:cubicBezTo>
                      <a:pt x="44" y="23"/>
                      <a:pt x="44" y="23"/>
                      <a:pt x="44" y="23"/>
                    </a:cubicBezTo>
                    <a:moveTo>
                      <a:pt x="41" y="33"/>
                    </a:moveTo>
                    <a:cubicBezTo>
                      <a:pt x="39" y="33"/>
                      <a:pt x="37" y="33"/>
                      <a:pt x="35" y="33"/>
                    </a:cubicBezTo>
                    <a:cubicBezTo>
                      <a:pt x="35" y="33"/>
                      <a:pt x="35" y="33"/>
                      <a:pt x="35" y="33"/>
                    </a:cubicBezTo>
                    <a:cubicBezTo>
                      <a:pt x="35" y="30"/>
                      <a:pt x="35" y="26"/>
                      <a:pt x="35" y="23"/>
                    </a:cubicBezTo>
                    <a:cubicBezTo>
                      <a:pt x="37" y="23"/>
                      <a:pt x="39" y="23"/>
                      <a:pt x="41" y="23"/>
                    </a:cubicBezTo>
                    <a:cubicBezTo>
                      <a:pt x="41" y="26"/>
                      <a:pt x="41" y="28"/>
                      <a:pt x="41" y="30"/>
                    </a:cubicBezTo>
                    <a:cubicBezTo>
                      <a:pt x="41" y="31"/>
                      <a:pt x="41" y="32"/>
                      <a:pt x="41" y="33"/>
                    </a:cubicBezTo>
                    <a:moveTo>
                      <a:pt x="49" y="33"/>
                    </a:moveTo>
                    <a:cubicBezTo>
                      <a:pt x="49" y="30"/>
                      <a:pt x="49" y="27"/>
                      <a:pt x="48" y="24"/>
                    </a:cubicBezTo>
                    <a:cubicBezTo>
                      <a:pt x="49" y="23"/>
                      <a:pt x="49" y="23"/>
                      <a:pt x="49" y="23"/>
                    </a:cubicBezTo>
                    <a:cubicBezTo>
                      <a:pt x="49" y="23"/>
                      <a:pt x="49" y="23"/>
                      <a:pt x="49" y="23"/>
                    </a:cubicBezTo>
                    <a:cubicBezTo>
                      <a:pt x="50" y="23"/>
                      <a:pt x="51" y="23"/>
                      <a:pt x="52" y="23"/>
                    </a:cubicBezTo>
                    <a:cubicBezTo>
                      <a:pt x="52" y="25"/>
                      <a:pt x="52" y="27"/>
                      <a:pt x="52" y="29"/>
                    </a:cubicBezTo>
                    <a:cubicBezTo>
                      <a:pt x="52" y="30"/>
                      <a:pt x="52" y="32"/>
                      <a:pt x="52" y="33"/>
                    </a:cubicBezTo>
                    <a:cubicBezTo>
                      <a:pt x="51" y="33"/>
                      <a:pt x="50" y="33"/>
                      <a:pt x="49" y="33"/>
                    </a:cubicBezTo>
                    <a:moveTo>
                      <a:pt x="54" y="33"/>
                    </a:moveTo>
                    <a:cubicBezTo>
                      <a:pt x="54" y="32"/>
                      <a:pt x="54" y="32"/>
                      <a:pt x="54" y="31"/>
                    </a:cubicBezTo>
                    <a:cubicBezTo>
                      <a:pt x="54" y="31"/>
                      <a:pt x="54" y="31"/>
                      <a:pt x="54" y="31"/>
                    </a:cubicBezTo>
                    <a:cubicBezTo>
                      <a:pt x="54" y="30"/>
                      <a:pt x="54" y="30"/>
                      <a:pt x="54" y="29"/>
                    </a:cubicBezTo>
                    <a:cubicBezTo>
                      <a:pt x="54" y="27"/>
                      <a:pt x="54" y="25"/>
                      <a:pt x="54" y="23"/>
                    </a:cubicBezTo>
                    <a:cubicBezTo>
                      <a:pt x="54" y="23"/>
                      <a:pt x="55" y="23"/>
                      <a:pt x="55" y="23"/>
                    </a:cubicBezTo>
                    <a:cubicBezTo>
                      <a:pt x="55" y="26"/>
                      <a:pt x="55" y="29"/>
                      <a:pt x="55" y="32"/>
                    </a:cubicBezTo>
                    <a:cubicBezTo>
                      <a:pt x="54" y="33"/>
                      <a:pt x="54" y="33"/>
                      <a:pt x="54" y="33"/>
                    </a:cubicBezTo>
                    <a:moveTo>
                      <a:pt x="57" y="32"/>
                    </a:moveTo>
                    <a:cubicBezTo>
                      <a:pt x="57" y="29"/>
                      <a:pt x="57" y="26"/>
                      <a:pt x="57" y="22"/>
                    </a:cubicBezTo>
                    <a:cubicBezTo>
                      <a:pt x="58" y="22"/>
                      <a:pt x="58" y="22"/>
                      <a:pt x="58" y="22"/>
                    </a:cubicBezTo>
                    <a:cubicBezTo>
                      <a:pt x="58" y="26"/>
                      <a:pt x="58" y="29"/>
                      <a:pt x="58" y="32"/>
                    </a:cubicBezTo>
                    <a:cubicBezTo>
                      <a:pt x="58" y="32"/>
                      <a:pt x="57" y="32"/>
                      <a:pt x="57" y="32"/>
                    </a:cubicBezTo>
                    <a:moveTo>
                      <a:pt x="34" y="33"/>
                    </a:moveTo>
                    <a:cubicBezTo>
                      <a:pt x="32" y="33"/>
                      <a:pt x="30" y="33"/>
                      <a:pt x="28" y="32"/>
                    </a:cubicBezTo>
                    <a:cubicBezTo>
                      <a:pt x="28" y="31"/>
                      <a:pt x="28" y="30"/>
                      <a:pt x="28" y="29"/>
                    </a:cubicBezTo>
                    <a:cubicBezTo>
                      <a:pt x="28" y="27"/>
                      <a:pt x="28" y="25"/>
                      <a:pt x="28" y="22"/>
                    </a:cubicBezTo>
                    <a:cubicBezTo>
                      <a:pt x="29" y="22"/>
                      <a:pt x="31" y="23"/>
                      <a:pt x="32" y="23"/>
                    </a:cubicBezTo>
                    <a:cubicBezTo>
                      <a:pt x="32" y="23"/>
                      <a:pt x="33" y="23"/>
                      <a:pt x="33" y="23"/>
                    </a:cubicBezTo>
                    <a:cubicBezTo>
                      <a:pt x="34" y="26"/>
                      <a:pt x="34" y="30"/>
                      <a:pt x="34" y="33"/>
                    </a:cubicBezTo>
                    <a:cubicBezTo>
                      <a:pt x="34" y="33"/>
                      <a:pt x="34" y="33"/>
                      <a:pt x="34" y="33"/>
                    </a:cubicBezTo>
                    <a:moveTo>
                      <a:pt x="60" y="32"/>
                    </a:moveTo>
                    <a:cubicBezTo>
                      <a:pt x="60" y="28"/>
                      <a:pt x="60" y="25"/>
                      <a:pt x="59" y="22"/>
                    </a:cubicBezTo>
                    <a:cubicBezTo>
                      <a:pt x="61" y="22"/>
                      <a:pt x="62" y="22"/>
                      <a:pt x="63" y="21"/>
                    </a:cubicBezTo>
                    <a:cubicBezTo>
                      <a:pt x="63" y="24"/>
                      <a:pt x="63" y="27"/>
                      <a:pt x="63" y="30"/>
                    </a:cubicBezTo>
                    <a:cubicBezTo>
                      <a:pt x="63" y="31"/>
                      <a:pt x="63" y="31"/>
                      <a:pt x="63" y="31"/>
                    </a:cubicBezTo>
                    <a:cubicBezTo>
                      <a:pt x="63" y="31"/>
                      <a:pt x="63" y="31"/>
                      <a:pt x="63" y="31"/>
                    </a:cubicBezTo>
                    <a:cubicBezTo>
                      <a:pt x="62" y="31"/>
                      <a:pt x="61" y="32"/>
                      <a:pt x="60" y="32"/>
                    </a:cubicBezTo>
                    <a:moveTo>
                      <a:pt x="26" y="32"/>
                    </a:moveTo>
                    <a:cubicBezTo>
                      <a:pt x="24" y="32"/>
                      <a:pt x="22" y="31"/>
                      <a:pt x="20" y="30"/>
                    </a:cubicBezTo>
                    <a:cubicBezTo>
                      <a:pt x="20" y="29"/>
                      <a:pt x="20" y="28"/>
                      <a:pt x="20" y="26"/>
                    </a:cubicBezTo>
                    <a:cubicBezTo>
                      <a:pt x="20" y="25"/>
                      <a:pt x="20" y="23"/>
                      <a:pt x="21" y="21"/>
                    </a:cubicBezTo>
                    <a:cubicBezTo>
                      <a:pt x="23" y="21"/>
                      <a:pt x="24" y="22"/>
                      <a:pt x="26" y="22"/>
                    </a:cubicBezTo>
                    <a:cubicBezTo>
                      <a:pt x="26" y="24"/>
                      <a:pt x="26" y="27"/>
                      <a:pt x="26" y="29"/>
                    </a:cubicBezTo>
                    <a:cubicBezTo>
                      <a:pt x="26" y="30"/>
                      <a:pt x="26" y="31"/>
                      <a:pt x="26" y="32"/>
                    </a:cubicBezTo>
                    <a:moveTo>
                      <a:pt x="65" y="31"/>
                    </a:moveTo>
                    <a:cubicBezTo>
                      <a:pt x="65" y="30"/>
                      <a:pt x="65" y="30"/>
                      <a:pt x="65" y="30"/>
                    </a:cubicBezTo>
                    <a:cubicBezTo>
                      <a:pt x="64" y="30"/>
                      <a:pt x="64" y="30"/>
                      <a:pt x="64" y="30"/>
                    </a:cubicBezTo>
                    <a:cubicBezTo>
                      <a:pt x="64" y="27"/>
                      <a:pt x="64" y="24"/>
                      <a:pt x="64" y="21"/>
                    </a:cubicBezTo>
                    <a:cubicBezTo>
                      <a:pt x="64" y="21"/>
                      <a:pt x="64" y="21"/>
                      <a:pt x="64" y="21"/>
                    </a:cubicBezTo>
                    <a:cubicBezTo>
                      <a:pt x="65" y="21"/>
                      <a:pt x="66" y="21"/>
                      <a:pt x="67" y="20"/>
                    </a:cubicBezTo>
                    <a:cubicBezTo>
                      <a:pt x="67" y="22"/>
                      <a:pt x="67" y="24"/>
                      <a:pt x="67" y="26"/>
                    </a:cubicBezTo>
                    <a:cubicBezTo>
                      <a:pt x="67" y="27"/>
                      <a:pt x="67" y="29"/>
                      <a:pt x="67" y="30"/>
                    </a:cubicBezTo>
                    <a:cubicBezTo>
                      <a:pt x="66" y="30"/>
                      <a:pt x="66" y="31"/>
                      <a:pt x="65" y="31"/>
                    </a:cubicBezTo>
                    <a:moveTo>
                      <a:pt x="69" y="30"/>
                    </a:moveTo>
                    <a:cubicBezTo>
                      <a:pt x="69" y="28"/>
                      <a:pt x="69" y="27"/>
                      <a:pt x="69" y="26"/>
                    </a:cubicBezTo>
                    <a:cubicBezTo>
                      <a:pt x="69" y="24"/>
                      <a:pt x="69" y="22"/>
                      <a:pt x="69" y="20"/>
                    </a:cubicBezTo>
                    <a:cubicBezTo>
                      <a:pt x="70" y="20"/>
                      <a:pt x="71" y="19"/>
                      <a:pt x="73" y="19"/>
                    </a:cubicBezTo>
                    <a:cubicBezTo>
                      <a:pt x="73" y="22"/>
                      <a:pt x="73" y="25"/>
                      <a:pt x="73" y="28"/>
                    </a:cubicBezTo>
                    <a:cubicBezTo>
                      <a:pt x="73" y="29"/>
                      <a:pt x="73" y="29"/>
                      <a:pt x="73" y="29"/>
                    </a:cubicBezTo>
                    <a:cubicBezTo>
                      <a:pt x="72" y="29"/>
                      <a:pt x="70" y="29"/>
                      <a:pt x="69" y="30"/>
                    </a:cubicBezTo>
                    <a:moveTo>
                      <a:pt x="19" y="30"/>
                    </a:moveTo>
                    <a:cubicBezTo>
                      <a:pt x="17" y="29"/>
                      <a:pt x="15" y="28"/>
                      <a:pt x="13" y="27"/>
                    </a:cubicBezTo>
                    <a:cubicBezTo>
                      <a:pt x="13" y="24"/>
                      <a:pt x="13" y="21"/>
                      <a:pt x="13" y="18"/>
                    </a:cubicBezTo>
                    <a:cubicBezTo>
                      <a:pt x="15" y="19"/>
                      <a:pt x="17" y="20"/>
                      <a:pt x="19" y="20"/>
                    </a:cubicBezTo>
                    <a:cubicBezTo>
                      <a:pt x="19" y="22"/>
                      <a:pt x="19" y="24"/>
                      <a:pt x="19" y="26"/>
                    </a:cubicBezTo>
                    <a:cubicBezTo>
                      <a:pt x="19" y="28"/>
                      <a:pt x="19" y="29"/>
                      <a:pt x="19" y="30"/>
                    </a:cubicBezTo>
                    <a:moveTo>
                      <a:pt x="75" y="28"/>
                    </a:moveTo>
                    <a:cubicBezTo>
                      <a:pt x="75" y="28"/>
                      <a:pt x="75" y="28"/>
                      <a:pt x="75" y="28"/>
                    </a:cubicBezTo>
                    <a:cubicBezTo>
                      <a:pt x="75" y="24"/>
                      <a:pt x="75" y="21"/>
                      <a:pt x="74" y="18"/>
                    </a:cubicBezTo>
                    <a:cubicBezTo>
                      <a:pt x="75" y="18"/>
                      <a:pt x="76" y="17"/>
                      <a:pt x="77" y="17"/>
                    </a:cubicBezTo>
                    <a:cubicBezTo>
                      <a:pt x="78" y="20"/>
                      <a:pt x="78" y="23"/>
                      <a:pt x="78" y="27"/>
                    </a:cubicBezTo>
                    <a:cubicBezTo>
                      <a:pt x="77" y="27"/>
                      <a:pt x="76" y="28"/>
                      <a:pt x="75" y="28"/>
                    </a:cubicBezTo>
                    <a:moveTo>
                      <a:pt x="11" y="26"/>
                    </a:moveTo>
                    <a:cubicBezTo>
                      <a:pt x="10" y="26"/>
                      <a:pt x="10" y="25"/>
                      <a:pt x="9" y="25"/>
                    </a:cubicBezTo>
                    <a:cubicBezTo>
                      <a:pt x="9" y="22"/>
                      <a:pt x="9" y="19"/>
                      <a:pt x="9" y="16"/>
                    </a:cubicBezTo>
                    <a:cubicBezTo>
                      <a:pt x="10" y="17"/>
                      <a:pt x="10" y="17"/>
                      <a:pt x="11" y="17"/>
                    </a:cubicBezTo>
                    <a:cubicBezTo>
                      <a:pt x="11" y="20"/>
                      <a:pt x="11" y="23"/>
                      <a:pt x="11" y="26"/>
                    </a:cubicBezTo>
                    <a:moveTo>
                      <a:pt x="7" y="23"/>
                    </a:moveTo>
                    <a:cubicBezTo>
                      <a:pt x="7" y="23"/>
                      <a:pt x="6" y="22"/>
                      <a:pt x="6" y="21"/>
                    </a:cubicBezTo>
                    <a:cubicBezTo>
                      <a:pt x="6" y="21"/>
                      <a:pt x="6" y="21"/>
                      <a:pt x="6" y="21"/>
                    </a:cubicBezTo>
                    <a:cubicBezTo>
                      <a:pt x="6" y="19"/>
                      <a:pt x="6" y="17"/>
                      <a:pt x="6" y="14"/>
                    </a:cubicBezTo>
                    <a:cubicBezTo>
                      <a:pt x="7" y="15"/>
                      <a:pt x="7" y="15"/>
                      <a:pt x="7" y="15"/>
                    </a:cubicBezTo>
                    <a:cubicBezTo>
                      <a:pt x="7" y="18"/>
                      <a:pt x="7" y="20"/>
                      <a:pt x="7" y="23"/>
                    </a:cubicBezTo>
                    <a:moveTo>
                      <a:pt x="79" y="26"/>
                    </a:moveTo>
                    <a:cubicBezTo>
                      <a:pt x="79" y="23"/>
                      <a:pt x="79" y="19"/>
                      <a:pt x="79" y="16"/>
                    </a:cubicBezTo>
                    <a:cubicBezTo>
                      <a:pt x="81" y="15"/>
                      <a:pt x="82" y="14"/>
                      <a:pt x="84" y="14"/>
                    </a:cubicBezTo>
                    <a:cubicBezTo>
                      <a:pt x="84" y="17"/>
                      <a:pt x="84" y="20"/>
                      <a:pt x="84" y="23"/>
                    </a:cubicBezTo>
                    <a:cubicBezTo>
                      <a:pt x="84" y="24"/>
                      <a:pt x="83" y="24"/>
                      <a:pt x="82" y="25"/>
                    </a:cubicBezTo>
                    <a:cubicBezTo>
                      <a:pt x="81" y="25"/>
                      <a:pt x="80" y="25"/>
                      <a:pt x="79" y="26"/>
                    </a:cubicBezTo>
                    <a:moveTo>
                      <a:pt x="4" y="15"/>
                    </a:moveTo>
                    <a:cubicBezTo>
                      <a:pt x="4" y="15"/>
                      <a:pt x="4" y="15"/>
                      <a:pt x="4" y="15"/>
                    </a:cubicBezTo>
                    <a:cubicBezTo>
                      <a:pt x="4" y="14"/>
                      <a:pt x="4" y="13"/>
                      <a:pt x="4" y="13"/>
                    </a:cubicBezTo>
                    <a:cubicBezTo>
                      <a:pt x="4" y="13"/>
                      <a:pt x="4" y="13"/>
                      <a:pt x="4" y="13"/>
                    </a:cubicBezTo>
                    <a:cubicBezTo>
                      <a:pt x="4" y="14"/>
                      <a:pt x="4" y="14"/>
                      <a:pt x="4" y="15"/>
                    </a:cubicBezTo>
                    <a:moveTo>
                      <a:pt x="86" y="22"/>
                    </a:moveTo>
                    <a:cubicBezTo>
                      <a:pt x="86" y="19"/>
                      <a:pt x="86" y="16"/>
                      <a:pt x="86" y="13"/>
                    </a:cubicBezTo>
                    <a:cubicBezTo>
                      <a:pt x="87" y="12"/>
                      <a:pt x="88" y="11"/>
                      <a:pt x="89" y="10"/>
                    </a:cubicBezTo>
                    <a:cubicBezTo>
                      <a:pt x="89" y="13"/>
                      <a:pt x="89" y="15"/>
                      <a:pt x="89" y="17"/>
                    </a:cubicBezTo>
                    <a:cubicBezTo>
                      <a:pt x="89" y="18"/>
                      <a:pt x="89" y="18"/>
                      <a:pt x="89" y="18"/>
                    </a:cubicBezTo>
                    <a:cubicBezTo>
                      <a:pt x="88" y="19"/>
                      <a:pt x="87" y="20"/>
                      <a:pt x="86" y="22"/>
                    </a:cubicBezTo>
                    <a:moveTo>
                      <a:pt x="91" y="0"/>
                    </a:moveTo>
                    <a:cubicBezTo>
                      <a:pt x="90" y="0"/>
                      <a:pt x="89" y="1"/>
                      <a:pt x="89" y="2"/>
                    </a:cubicBezTo>
                    <a:cubicBezTo>
                      <a:pt x="89" y="3"/>
                      <a:pt x="89" y="5"/>
                      <a:pt x="89" y="6"/>
                    </a:cubicBezTo>
                    <a:cubicBezTo>
                      <a:pt x="89" y="6"/>
                      <a:pt x="89" y="6"/>
                      <a:pt x="89" y="6"/>
                    </a:cubicBezTo>
                    <a:cubicBezTo>
                      <a:pt x="76" y="16"/>
                      <a:pt x="60" y="20"/>
                      <a:pt x="44" y="20"/>
                    </a:cubicBezTo>
                    <a:cubicBezTo>
                      <a:pt x="40" y="20"/>
                      <a:pt x="36" y="20"/>
                      <a:pt x="32" y="19"/>
                    </a:cubicBezTo>
                    <a:cubicBezTo>
                      <a:pt x="22" y="18"/>
                      <a:pt x="12" y="16"/>
                      <a:pt x="6" y="10"/>
                    </a:cubicBezTo>
                    <a:cubicBezTo>
                      <a:pt x="5" y="9"/>
                      <a:pt x="4" y="8"/>
                      <a:pt x="4" y="7"/>
                    </a:cubicBezTo>
                    <a:cubicBezTo>
                      <a:pt x="4" y="7"/>
                      <a:pt x="4" y="6"/>
                      <a:pt x="4" y="5"/>
                    </a:cubicBezTo>
                    <a:cubicBezTo>
                      <a:pt x="4" y="4"/>
                      <a:pt x="4" y="4"/>
                      <a:pt x="4" y="4"/>
                    </a:cubicBezTo>
                    <a:cubicBezTo>
                      <a:pt x="4" y="4"/>
                      <a:pt x="4" y="3"/>
                      <a:pt x="3" y="3"/>
                    </a:cubicBezTo>
                    <a:cubicBezTo>
                      <a:pt x="3" y="3"/>
                      <a:pt x="3" y="3"/>
                      <a:pt x="2" y="3"/>
                    </a:cubicBezTo>
                    <a:cubicBezTo>
                      <a:pt x="2" y="3"/>
                      <a:pt x="1" y="3"/>
                      <a:pt x="1" y="4"/>
                    </a:cubicBezTo>
                    <a:cubicBezTo>
                      <a:pt x="0" y="4"/>
                      <a:pt x="0" y="5"/>
                      <a:pt x="0" y="6"/>
                    </a:cubicBezTo>
                    <a:cubicBezTo>
                      <a:pt x="0" y="7"/>
                      <a:pt x="0" y="7"/>
                      <a:pt x="1" y="8"/>
                    </a:cubicBezTo>
                    <a:cubicBezTo>
                      <a:pt x="1" y="9"/>
                      <a:pt x="0" y="10"/>
                      <a:pt x="0" y="10"/>
                    </a:cubicBezTo>
                    <a:cubicBezTo>
                      <a:pt x="0" y="13"/>
                      <a:pt x="1" y="16"/>
                      <a:pt x="1" y="19"/>
                    </a:cubicBezTo>
                    <a:cubicBezTo>
                      <a:pt x="1" y="19"/>
                      <a:pt x="1" y="20"/>
                      <a:pt x="2" y="20"/>
                    </a:cubicBezTo>
                    <a:cubicBezTo>
                      <a:pt x="2" y="22"/>
                      <a:pt x="4" y="24"/>
                      <a:pt x="5" y="26"/>
                    </a:cubicBezTo>
                    <a:cubicBezTo>
                      <a:pt x="11" y="31"/>
                      <a:pt x="23" y="37"/>
                      <a:pt x="41" y="37"/>
                    </a:cubicBezTo>
                    <a:cubicBezTo>
                      <a:pt x="49" y="37"/>
                      <a:pt x="60" y="36"/>
                      <a:pt x="70" y="33"/>
                    </a:cubicBezTo>
                    <a:cubicBezTo>
                      <a:pt x="73" y="32"/>
                      <a:pt x="76" y="31"/>
                      <a:pt x="79" y="30"/>
                    </a:cubicBezTo>
                    <a:cubicBezTo>
                      <a:pt x="79" y="30"/>
                      <a:pt x="79" y="30"/>
                      <a:pt x="79" y="30"/>
                    </a:cubicBezTo>
                    <a:cubicBezTo>
                      <a:pt x="80" y="30"/>
                      <a:pt x="80" y="30"/>
                      <a:pt x="80" y="30"/>
                    </a:cubicBezTo>
                    <a:cubicBezTo>
                      <a:pt x="80" y="30"/>
                      <a:pt x="80" y="30"/>
                      <a:pt x="80" y="30"/>
                    </a:cubicBezTo>
                    <a:cubicBezTo>
                      <a:pt x="81" y="29"/>
                      <a:pt x="83" y="28"/>
                      <a:pt x="84" y="27"/>
                    </a:cubicBezTo>
                    <a:cubicBezTo>
                      <a:pt x="84" y="27"/>
                      <a:pt x="85" y="27"/>
                      <a:pt x="86" y="26"/>
                    </a:cubicBezTo>
                    <a:cubicBezTo>
                      <a:pt x="86" y="26"/>
                      <a:pt x="86" y="26"/>
                      <a:pt x="86" y="26"/>
                    </a:cubicBezTo>
                    <a:cubicBezTo>
                      <a:pt x="86" y="26"/>
                      <a:pt x="86" y="26"/>
                      <a:pt x="86" y="26"/>
                    </a:cubicBezTo>
                    <a:cubicBezTo>
                      <a:pt x="89" y="24"/>
                      <a:pt x="91" y="21"/>
                      <a:pt x="92" y="18"/>
                    </a:cubicBezTo>
                    <a:cubicBezTo>
                      <a:pt x="92" y="18"/>
                      <a:pt x="93" y="17"/>
                      <a:pt x="93" y="17"/>
                    </a:cubicBezTo>
                    <a:cubicBezTo>
                      <a:pt x="93" y="16"/>
                      <a:pt x="92" y="16"/>
                      <a:pt x="92" y="15"/>
                    </a:cubicBezTo>
                    <a:cubicBezTo>
                      <a:pt x="92" y="11"/>
                      <a:pt x="93" y="6"/>
                      <a:pt x="93" y="2"/>
                    </a:cubicBezTo>
                    <a:cubicBezTo>
                      <a:pt x="93" y="1"/>
                      <a:pt x="92" y="0"/>
                      <a:pt x="91" y="0"/>
                    </a:cubicBezTo>
                    <a:cubicBezTo>
                      <a:pt x="91" y="0"/>
                      <a:pt x="91" y="0"/>
                      <a:pt x="91"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787"/>
              <p:cNvSpPr>
                <a:spLocks noEditPoints="1"/>
              </p:cNvSpPr>
              <p:nvPr/>
            </p:nvSpPr>
            <p:spPr bwMode="auto">
              <a:xfrm>
                <a:off x="3009" y="2700"/>
                <a:ext cx="220" cy="87"/>
              </a:xfrm>
              <a:custGeom>
                <a:avLst/>
                <a:gdLst>
                  <a:gd name="T0" fmla="*/ 47 w 93"/>
                  <a:gd name="T1" fmla="*/ 23 h 37"/>
                  <a:gd name="T2" fmla="*/ 42 w 93"/>
                  <a:gd name="T3" fmla="*/ 33 h 37"/>
                  <a:gd name="T4" fmla="*/ 44 w 93"/>
                  <a:gd name="T5" fmla="*/ 23 h 37"/>
                  <a:gd name="T6" fmla="*/ 35 w 93"/>
                  <a:gd name="T7" fmla="*/ 33 h 37"/>
                  <a:gd name="T8" fmla="*/ 41 w 93"/>
                  <a:gd name="T9" fmla="*/ 30 h 37"/>
                  <a:gd name="T10" fmla="*/ 48 w 93"/>
                  <a:gd name="T11" fmla="*/ 24 h 37"/>
                  <a:gd name="T12" fmla="*/ 52 w 93"/>
                  <a:gd name="T13" fmla="*/ 23 h 37"/>
                  <a:gd name="T14" fmla="*/ 49 w 93"/>
                  <a:gd name="T15" fmla="*/ 33 h 37"/>
                  <a:gd name="T16" fmla="*/ 54 w 93"/>
                  <a:gd name="T17" fmla="*/ 31 h 37"/>
                  <a:gd name="T18" fmla="*/ 55 w 93"/>
                  <a:gd name="T19" fmla="*/ 23 h 37"/>
                  <a:gd name="T20" fmla="*/ 57 w 93"/>
                  <a:gd name="T21" fmla="*/ 32 h 37"/>
                  <a:gd name="T22" fmla="*/ 58 w 93"/>
                  <a:gd name="T23" fmla="*/ 32 h 37"/>
                  <a:gd name="T24" fmla="*/ 28 w 93"/>
                  <a:gd name="T25" fmla="*/ 32 h 37"/>
                  <a:gd name="T26" fmla="*/ 32 w 93"/>
                  <a:gd name="T27" fmla="*/ 23 h 37"/>
                  <a:gd name="T28" fmla="*/ 34 w 93"/>
                  <a:gd name="T29" fmla="*/ 33 h 37"/>
                  <a:gd name="T30" fmla="*/ 63 w 93"/>
                  <a:gd name="T31" fmla="*/ 21 h 37"/>
                  <a:gd name="T32" fmla="*/ 63 w 93"/>
                  <a:gd name="T33" fmla="*/ 31 h 37"/>
                  <a:gd name="T34" fmla="*/ 20 w 93"/>
                  <a:gd name="T35" fmla="*/ 30 h 37"/>
                  <a:gd name="T36" fmla="*/ 26 w 93"/>
                  <a:gd name="T37" fmla="*/ 22 h 37"/>
                  <a:gd name="T38" fmla="*/ 65 w 93"/>
                  <a:gd name="T39" fmla="*/ 31 h 37"/>
                  <a:gd name="T40" fmla="*/ 64 w 93"/>
                  <a:gd name="T41" fmla="*/ 21 h 37"/>
                  <a:gd name="T42" fmla="*/ 67 w 93"/>
                  <a:gd name="T43" fmla="*/ 26 h 37"/>
                  <a:gd name="T44" fmla="*/ 69 w 93"/>
                  <a:gd name="T45" fmla="*/ 30 h 37"/>
                  <a:gd name="T46" fmla="*/ 73 w 93"/>
                  <a:gd name="T47" fmla="*/ 19 h 37"/>
                  <a:gd name="T48" fmla="*/ 69 w 93"/>
                  <a:gd name="T49" fmla="*/ 30 h 37"/>
                  <a:gd name="T50" fmla="*/ 13 w 93"/>
                  <a:gd name="T51" fmla="*/ 18 h 37"/>
                  <a:gd name="T52" fmla="*/ 19 w 93"/>
                  <a:gd name="T53" fmla="*/ 30 h 37"/>
                  <a:gd name="T54" fmla="*/ 74 w 93"/>
                  <a:gd name="T55" fmla="*/ 18 h 37"/>
                  <a:gd name="T56" fmla="*/ 75 w 93"/>
                  <a:gd name="T57" fmla="*/ 28 h 37"/>
                  <a:gd name="T58" fmla="*/ 9 w 93"/>
                  <a:gd name="T59" fmla="*/ 16 h 37"/>
                  <a:gd name="T60" fmla="*/ 7 w 93"/>
                  <a:gd name="T61" fmla="*/ 23 h 37"/>
                  <a:gd name="T62" fmla="*/ 6 w 93"/>
                  <a:gd name="T63" fmla="*/ 14 h 37"/>
                  <a:gd name="T64" fmla="*/ 79 w 93"/>
                  <a:gd name="T65" fmla="*/ 26 h 37"/>
                  <a:gd name="T66" fmla="*/ 84 w 93"/>
                  <a:gd name="T67" fmla="*/ 23 h 37"/>
                  <a:gd name="T68" fmla="*/ 4 w 93"/>
                  <a:gd name="T69" fmla="*/ 15 h 37"/>
                  <a:gd name="T70" fmla="*/ 4 w 93"/>
                  <a:gd name="T71" fmla="*/ 13 h 37"/>
                  <a:gd name="T72" fmla="*/ 86 w 93"/>
                  <a:gd name="T73" fmla="*/ 13 h 37"/>
                  <a:gd name="T74" fmla="*/ 89 w 93"/>
                  <a:gd name="T75" fmla="*/ 18 h 37"/>
                  <a:gd name="T76" fmla="*/ 89 w 93"/>
                  <a:gd name="T77" fmla="*/ 2 h 37"/>
                  <a:gd name="T78" fmla="*/ 44 w 93"/>
                  <a:gd name="T79" fmla="*/ 20 h 37"/>
                  <a:gd name="T80" fmla="*/ 4 w 93"/>
                  <a:gd name="T81" fmla="*/ 7 h 37"/>
                  <a:gd name="T82" fmla="*/ 3 w 93"/>
                  <a:gd name="T83" fmla="*/ 3 h 37"/>
                  <a:gd name="T84" fmla="*/ 0 w 93"/>
                  <a:gd name="T85" fmla="*/ 6 h 37"/>
                  <a:gd name="T86" fmla="*/ 1 w 93"/>
                  <a:gd name="T87" fmla="*/ 19 h 37"/>
                  <a:gd name="T88" fmla="*/ 41 w 93"/>
                  <a:gd name="T89" fmla="*/ 37 h 37"/>
                  <a:gd name="T90" fmla="*/ 79 w 93"/>
                  <a:gd name="T91" fmla="*/ 30 h 37"/>
                  <a:gd name="T92" fmla="*/ 84 w 93"/>
                  <a:gd name="T93" fmla="*/ 27 h 37"/>
                  <a:gd name="T94" fmla="*/ 86 w 93"/>
                  <a:gd name="T95" fmla="*/ 26 h 37"/>
                  <a:gd name="T96" fmla="*/ 92 w 93"/>
                  <a:gd name="T97" fmla="*/ 15 h 37"/>
                  <a:gd name="T98" fmla="*/ 91 w 93"/>
                  <a:gd name="T99"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3" h="37">
                    <a:moveTo>
                      <a:pt x="44" y="23"/>
                    </a:moveTo>
                    <a:cubicBezTo>
                      <a:pt x="45" y="23"/>
                      <a:pt x="46" y="23"/>
                      <a:pt x="47" y="23"/>
                    </a:cubicBezTo>
                    <a:cubicBezTo>
                      <a:pt x="47" y="23"/>
                      <a:pt x="47" y="23"/>
                      <a:pt x="47" y="23"/>
                    </a:cubicBezTo>
                    <a:cubicBezTo>
                      <a:pt x="47" y="23"/>
                      <a:pt x="47" y="23"/>
                      <a:pt x="47" y="23"/>
                    </a:cubicBezTo>
                    <a:cubicBezTo>
                      <a:pt x="47" y="27"/>
                      <a:pt x="47" y="30"/>
                      <a:pt x="48" y="33"/>
                    </a:cubicBezTo>
                    <a:cubicBezTo>
                      <a:pt x="46" y="33"/>
                      <a:pt x="44" y="33"/>
                      <a:pt x="42" y="33"/>
                    </a:cubicBezTo>
                    <a:cubicBezTo>
                      <a:pt x="42" y="32"/>
                      <a:pt x="42" y="31"/>
                      <a:pt x="42" y="30"/>
                    </a:cubicBezTo>
                    <a:cubicBezTo>
                      <a:pt x="42" y="28"/>
                      <a:pt x="42" y="26"/>
                      <a:pt x="43" y="23"/>
                    </a:cubicBezTo>
                    <a:cubicBezTo>
                      <a:pt x="44" y="23"/>
                      <a:pt x="44" y="23"/>
                      <a:pt x="44" y="23"/>
                    </a:cubicBezTo>
                    <a:moveTo>
                      <a:pt x="41" y="33"/>
                    </a:moveTo>
                    <a:cubicBezTo>
                      <a:pt x="39" y="33"/>
                      <a:pt x="37" y="33"/>
                      <a:pt x="35" y="33"/>
                    </a:cubicBezTo>
                    <a:cubicBezTo>
                      <a:pt x="35" y="33"/>
                      <a:pt x="35" y="33"/>
                      <a:pt x="35" y="33"/>
                    </a:cubicBezTo>
                    <a:cubicBezTo>
                      <a:pt x="35" y="30"/>
                      <a:pt x="35" y="26"/>
                      <a:pt x="35" y="23"/>
                    </a:cubicBezTo>
                    <a:cubicBezTo>
                      <a:pt x="37" y="23"/>
                      <a:pt x="39" y="23"/>
                      <a:pt x="41" y="23"/>
                    </a:cubicBezTo>
                    <a:cubicBezTo>
                      <a:pt x="41" y="25"/>
                      <a:pt x="41" y="28"/>
                      <a:pt x="41" y="30"/>
                    </a:cubicBezTo>
                    <a:cubicBezTo>
                      <a:pt x="41" y="31"/>
                      <a:pt x="41" y="32"/>
                      <a:pt x="41" y="33"/>
                    </a:cubicBezTo>
                    <a:moveTo>
                      <a:pt x="49" y="33"/>
                    </a:moveTo>
                    <a:cubicBezTo>
                      <a:pt x="49" y="30"/>
                      <a:pt x="49" y="27"/>
                      <a:pt x="48" y="24"/>
                    </a:cubicBezTo>
                    <a:cubicBezTo>
                      <a:pt x="49" y="23"/>
                      <a:pt x="49" y="23"/>
                      <a:pt x="49" y="23"/>
                    </a:cubicBezTo>
                    <a:cubicBezTo>
                      <a:pt x="49" y="23"/>
                      <a:pt x="49" y="23"/>
                      <a:pt x="49" y="23"/>
                    </a:cubicBezTo>
                    <a:cubicBezTo>
                      <a:pt x="50" y="23"/>
                      <a:pt x="51" y="23"/>
                      <a:pt x="52" y="23"/>
                    </a:cubicBezTo>
                    <a:cubicBezTo>
                      <a:pt x="52" y="25"/>
                      <a:pt x="52" y="27"/>
                      <a:pt x="52" y="29"/>
                    </a:cubicBezTo>
                    <a:cubicBezTo>
                      <a:pt x="52" y="30"/>
                      <a:pt x="52" y="32"/>
                      <a:pt x="52" y="33"/>
                    </a:cubicBezTo>
                    <a:cubicBezTo>
                      <a:pt x="51" y="33"/>
                      <a:pt x="50" y="33"/>
                      <a:pt x="49" y="33"/>
                    </a:cubicBezTo>
                    <a:moveTo>
                      <a:pt x="54" y="33"/>
                    </a:moveTo>
                    <a:cubicBezTo>
                      <a:pt x="54" y="32"/>
                      <a:pt x="54" y="32"/>
                      <a:pt x="54" y="31"/>
                    </a:cubicBezTo>
                    <a:cubicBezTo>
                      <a:pt x="54" y="31"/>
                      <a:pt x="54" y="31"/>
                      <a:pt x="54" y="31"/>
                    </a:cubicBezTo>
                    <a:cubicBezTo>
                      <a:pt x="54" y="30"/>
                      <a:pt x="54" y="30"/>
                      <a:pt x="54" y="29"/>
                    </a:cubicBezTo>
                    <a:cubicBezTo>
                      <a:pt x="54" y="27"/>
                      <a:pt x="54" y="25"/>
                      <a:pt x="54" y="23"/>
                    </a:cubicBezTo>
                    <a:cubicBezTo>
                      <a:pt x="54" y="23"/>
                      <a:pt x="55" y="23"/>
                      <a:pt x="55" y="23"/>
                    </a:cubicBezTo>
                    <a:cubicBezTo>
                      <a:pt x="55" y="26"/>
                      <a:pt x="55" y="29"/>
                      <a:pt x="55" y="32"/>
                    </a:cubicBezTo>
                    <a:cubicBezTo>
                      <a:pt x="54" y="33"/>
                      <a:pt x="54" y="33"/>
                      <a:pt x="54" y="33"/>
                    </a:cubicBezTo>
                    <a:moveTo>
                      <a:pt x="57" y="32"/>
                    </a:moveTo>
                    <a:cubicBezTo>
                      <a:pt x="57" y="29"/>
                      <a:pt x="57" y="26"/>
                      <a:pt x="57" y="22"/>
                    </a:cubicBezTo>
                    <a:cubicBezTo>
                      <a:pt x="58" y="22"/>
                      <a:pt x="58" y="22"/>
                      <a:pt x="58" y="22"/>
                    </a:cubicBezTo>
                    <a:cubicBezTo>
                      <a:pt x="58" y="25"/>
                      <a:pt x="58" y="29"/>
                      <a:pt x="58" y="32"/>
                    </a:cubicBezTo>
                    <a:cubicBezTo>
                      <a:pt x="58" y="32"/>
                      <a:pt x="57" y="32"/>
                      <a:pt x="57" y="32"/>
                    </a:cubicBezTo>
                    <a:moveTo>
                      <a:pt x="34" y="33"/>
                    </a:moveTo>
                    <a:cubicBezTo>
                      <a:pt x="32" y="33"/>
                      <a:pt x="30" y="33"/>
                      <a:pt x="28" y="32"/>
                    </a:cubicBezTo>
                    <a:cubicBezTo>
                      <a:pt x="28" y="31"/>
                      <a:pt x="28" y="30"/>
                      <a:pt x="28" y="29"/>
                    </a:cubicBezTo>
                    <a:cubicBezTo>
                      <a:pt x="28" y="27"/>
                      <a:pt x="28" y="24"/>
                      <a:pt x="28" y="22"/>
                    </a:cubicBezTo>
                    <a:cubicBezTo>
                      <a:pt x="29" y="22"/>
                      <a:pt x="31" y="23"/>
                      <a:pt x="32" y="23"/>
                    </a:cubicBezTo>
                    <a:cubicBezTo>
                      <a:pt x="32" y="23"/>
                      <a:pt x="33" y="23"/>
                      <a:pt x="33" y="23"/>
                    </a:cubicBezTo>
                    <a:cubicBezTo>
                      <a:pt x="34" y="26"/>
                      <a:pt x="34" y="30"/>
                      <a:pt x="34" y="33"/>
                    </a:cubicBezTo>
                    <a:cubicBezTo>
                      <a:pt x="34" y="33"/>
                      <a:pt x="34" y="33"/>
                      <a:pt x="34" y="33"/>
                    </a:cubicBezTo>
                    <a:moveTo>
                      <a:pt x="60" y="32"/>
                    </a:moveTo>
                    <a:cubicBezTo>
                      <a:pt x="60" y="28"/>
                      <a:pt x="60" y="25"/>
                      <a:pt x="59" y="22"/>
                    </a:cubicBezTo>
                    <a:cubicBezTo>
                      <a:pt x="61" y="22"/>
                      <a:pt x="62" y="22"/>
                      <a:pt x="63" y="21"/>
                    </a:cubicBezTo>
                    <a:cubicBezTo>
                      <a:pt x="63" y="24"/>
                      <a:pt x="63" y="27"/>
                      <a:pt x="63" y="30"/>
                    </a:cubicBezTo>
                    <a:cubicBezTo>
                      <a:pt x="63" y="31"/>
                      <a:pt x="63" y="31"/>
                      <a:pt x="63" y="31"/>
                    </a:cubicBezTo>
                    <a:cubicBezTo>
                      <a:pt x="63" y="31"/>
                      <a:pt x="63" y="31"/>
                      <a:pt x="63" y="31"/>
                    </a:cubicBezTo>
                    <a:cubicBezTo>
                      <a:pt x="62" y="31"/>
                      <a:pt x="61" y="32"/>
                      <a:pt x="60" y="32"/>
                    </a:cubicBezTo>
                    <a:moveTo>
                      <a:pt x="26" y="32"/>
                    </a:moveTo>
                    <a:cubicBezTo>
                      <a:pt x="24" y="32"/>
                      <a:pt x="22" y="31"/>
                      <a:pt x="20" y="30"/>
                    </a:cubicBezTo>
                    <a:cubicBezTo>
                      <a:pt x="20" y="29"/>
                      <a:pt x="20" y="28"/>
                      <a:pt x="20" y="26"/>
                    </a:cubicBezTo>
                    <a:cubicBezTo>
                      <a:pt x="20" y="25"/>
                      <a:pt x="20" y="23"/>
                      <a:pt x="21" y="21"/>
                    </a:cubicBezTo>
                    <a:cubicBezTo>
                      <a:pt x="23" y="21"/>
                      <a:pt x="24" y="22"/>
                      <a:pt x="26" y="22"/>
                    </a:cubicBezTo>
                    <a:cubicBezTo>
                      <a:pt x="26" y="24"/>
                      <a:pt x="26" y="27"/>
                      <a:pt x="26" y="29"/>
                    </a:cubicBezTo>
                    <a:cubicBezTo>
                      <a:pt x="26" y="30"/>
                      <a:pt x="26" y="31"/>
                      <a:pt x="26" y="32"/>
                    </a:cubicBezTo>
                    <a:moveTo>
                      <a:pt x="65" y="31"/>
                    </a:moveTo>
                    <a:cubicBezTo>
                      <a:pt x="65" y="30"/>
                      <a:pt x="65" y="30"/>
                      <a:pt x="65" y="30"/>
                    </a:cubicBezTo>
                    <a:cubicBezTo>
                      <a:pt x="64" y="30"/>
                      <a:pt x="64" y="30"/>
                      <a:pt x="64" y="30"/>
                    </a:cubicBezTo>
                    <a:cubicBezTo>
                      <a:pt x="64" y="27"/>
                      <a:pt x="64" y="24"/>
                      <a:pt x="64" y="21"/>
                    </a:cubicBezTo>
                    <a:cubicBezTo>
                      <a:pt x="64" y="21"/>
                      <a:pt x="64" y="21"/>
                      <a:pt x="64" y="21"/>
                    </a:cubicBezTo>
                    <a:cubicBezTo>
                      <a:pt x="65" y="21"/>
                      <a:pt x="66" y="21"/>
                      <a:pt x="67" y="20"/>
                    </a:cubicBezTo>
                    <a:cubicBezTo>
                      <a:pt x="67" y="22"/>
                      <a:pt x="67" y="24"/>
                      <a:pt x="67" y="26"/>
                    </a:cubicBezTo>
                    <a:cubicBezTo>
                      <a:pt x="67" y="27"/>
                      <a:pt x="67" y="29"/>
                      <a:pt x="67" y="30"/>
                    </a:cubicBezTo>
                    <a:cubicBezTo>
                      <a:pt x="66" y="30"/>
                      <a:pt x="66" y="31"/>
                      <a:pt x="65" y="31"/>
                    </a:cubicBezTo>
                    <a:moveTo>
                      <a:pt x="69" y="30"/>
                    </a:moveTo>
                    <a:cubicBezTo>
                      <a:pt x="69" y="28"/>
                      <a:pt x="69" y="27"/>
                      <a:pt x="69" y="26"/>
                    </a:cubicBezTo>
                    <a:cubicBezTo>
                      <a:pt x="69" y="24"/>
                      <a:pt x="69" y="22"/>
                      <a:pt x="69" y="20"/>
                    </a:cubicBezTo>
                    <a:cubicBezTo>
                      <a:pt x="70" y="20"/>
                      <a:pt x="71" y="19"/>
                      <a:pt x="73" y="19"/>
                    </a:cubicBezTo>
                    <a:cubicBezTo>
                      <a:pt x="73" y="22"/>
                      <a:pt x="73" y="25"/>
                      <a:pt x="73" y="28"/>
                    </a:cubicBezTo>
                    <a:cubicBezTo>
                      <a:pt x="73" y="28"/>
                      <a:pt x="73" y="28"/>
                      <a:pt x="73" y="28"/>
                    </a:cubicBezTo>
                    <a:cubicBezTo>
                      <a:pt x="72" y="29"/>
                      <a:pt x="70" y="29"/>
                      <a:pt x="69" y="30"/>
                    </a:cubicBezTo>
                    <a:moveTo>
                      <a:pt x="19" y="30"/>
                    </a:moveTo>
                    <a:cubicBezTo>
                      <a:pt x="17" y="29"/>
                      <a:pt x="15" y="28"/>
                      <a:pt x="13" y="27"/>
                    </a:cubicBezTo>
                    <a:cubicBezTo>
                      <a:pt x="13" y="24"/>
                      <a:pt x="13" y="21"/>
                      <a:pt x="13" y="18"/>
                    </a:cubicBezTo>
                    <a:cubicBezTo>
                      <a:pt x="15" y="19"/>
                      <a:pt x="17" y="20"/>
                      <a:pt x="19" y="20"/>
                    </a:cubicBezTo>
                    <a:cubicBezTo>
                      <a:pt x="19" y="22"/>
                      <a:pt x="19" y="24"/>
                      <a:pt x="19" y="26"/>
                    </a:cubicBezTo>
                    <a:cubicBezTo>
                      <a:pt x="19" y="28"/>
                      <a:pt x="19" y="29"/>
                      <a:pt x="19" y="30"/>
                    </a:cubicBezTo>
                    <a:moveTo>
                      <a:pt x="75" y="28"/>
                    </a:moveTo>
                    <a:cubicBezTo>
                      <a:pt x="75" y="28"/>
                      <a:pt x="75" y="28"/>
                      <a:pt x="75" y="28"/>
                    </a:cubicBezTo>
                    <a:cubicBezTo>
                      <a:pt x="75" y="24"/>
                      <a:pt x="75" y="21"/>
                      <a:pt x="74" y="18"/>
                    </a:cubicBezTo>
                    <a:cubicBezTo>
                      <a:pt x="75" y="18"/>
                      <a:pt x="76" y="17"/>
                      <a:pt x="77" y="17"/>
                    </a:cubicBezTo>
                    <a:cubicBezTo>
                      <a:pt x="78" y="20"/>
                      <a:pt x="78" y="23"/>
                      <a:pt x="78" y="27"/>
                    </a:cubicBezTo>
                    <a:cubicBezTo>
                      <a:pt x="77" y="27"/>
                      <a:pt x="76" y="27"/>
                      <a:pt x="75" y="28"/>
                    </a:cubicBezTo>
                    <a:moveTo>
                      <a:pt x="11" y="26"/>
                    </a:moveTo>
                    <a:cubicBezTo>
                      <a:pt x="10" y="26"/>
                      <a:pt x="10" y="25"/>
                      <a:pt x="9" y="25"/>
                    </a:cubicBezTo>
                    <a:cubicBezTo>
                      <a:pt x="9" y="22"/>
                      <a:pt x="9" y="19"/>
                      <a:pt x="9" y="16"/>
                    </a:cubicBezTo>
                    <a:cubicBezTo>
                      <a:pt x="10" y="17"/>
                      <a:pt x="10" y="17"/>
                      <a:pt x="11" y="17"/>
                    </a:cubicBezTo>
                    <a:cubicBezTo>
                      <a:pt x="11" y="20"/>
                      <a:pt x="11" y="23"/>
                      <a:pt x="11" y="26"/>
                    </a:cubicBezTo>
                    <a:moveTo>
                      <a:pt x="7" y="23"/>
                    </a:moveTo>
                    <a:cubicBezTo>
                      <a:pt x="7" y="22"/>
                      <a:pt x="6" y="22"/>
                      <a:pt x="6" y="21"/>
                    </a:cubicBezTo>
                    <a:cubicBezTo>
                      <a:pt x="6" y="21"/>
                      <a:pt x="6" y="21"/>
                      <a:pt x="6" y="21"/>
                    </a:cubicBezTo>
                    <a:cubicBezTo>
                      <a:pt x="6" y="19"/>
                      <a:pt x="6" y="17"/>
                      <a:pt x="6" y="14"/>
                    </a:cubicBezTo>
                    <a:cubicBezTo>
                      <a:pt x="7" y="15"/>
                      <a:pt x="7" y="15"/>
                      <a:pt x="7" y="15"/>
                    </a:cubicBezTo>
                    <a:cubicBezTo>
                      <a:pt x="7" y="18"/>
                      <a:pt x="7" y="20"/>
                      <a:pt x="7" y="23"/>
                    </a:cubicBezTo>
                    <a:moveTo>
                      <a:pt x="79" y="26"/>
                    </a:moveTo>
                    <a:cubicBezTo>
                      <a:pt x="79" y="23"/>
                      <a:pt x="79" y="19"/>
                      <a:pt x="79" y="16"/>
                    </a:cubicBezTo>
                    <a:cubicBezTo>
                      <a:pt x="81" y="15"/>
                      <a:pt x="82" y="14"/>
                      <a:pt x="84" y="13"/>
                    </a:cubicBezTo>
                    <a:cubicBezTo>
                      <a:pt x="84" y="17"/>
                      <a:pt x="84" y="20"/>
                      <a:pt x="84" y="23"/>
                    </a:cubicBezTo>
                    <a:cubicBezTo>
                      <a:pt x="84" y="23"/>
                      <a:pt x="83" y="24"/>
                      <a:pt x="82" y="25"/>
                    </a:cubicBezTo>
                    <a:cubicBezTo>
                      <a:pt x="81" y="25"/>
                      <a:pt x="80" y="25"/>
                      <a:pt x="79" y="26"/>
                    </a:cubicBezTo>
                    <a:moveTo>
                      <a:pt x="4" y="15"/>
                    </a:moveTo>
                    <a:cubicBezTo>
                      <a:pt x="4" y="15"/>
                      <a:pt x="4" y="15"/>
                      <a:pt x="4" y="15"/>
                    </a:cubicBezTo>
                    <a:cubicBezTo>
                      <a:pt x="4" y="14"/>
                      <a:pt x="4" y="13"/>
                      <a:pt x="4" y="13"/>
                    </a:cubicBezTo>
                    <a:cubicBezTo>
                      <a:pt x="4" y="13"/>
                      <a:pt x="4" y="13"/>
                      <a:pt x="4" y="13"/>
                    </a:cubicBezTo>
                    <a:cubicBezTo>
                      <a:pt x="4" y="14"/>
                      <a:pt x="4" y="14"/>
                      <a:pt x="4" y="15"/>
                    </a:cubicBezTo>
                    <a:moveTo>
                      <a:pt x="86" y="21"/>
                    </a:moveTo>
                    <a:cubicBezTo>
                      <a:pt x="86" y="19"/>
                      <a:pt x="86" y="16"/>
                      <a:pt x="86" y="13"/>
                    </a:cubicBezTo>
                    <a:cubicBezTo>
                      <a:pt x="87" y="12"/>
                      <a:pt x="88" y="11"/>
                      <a:pt x="89" y="10"/>
                    </a:cubicBezTo>
                    <a:cubicBezTo>
                      <a:pt x="89" y="13"/>
                      <a:pt x="89" y="15"/>
                      <a:pt x="89" y="17"/>
                    </a:cubicBezTo>
                    <a:cubicBezTo>
                      <a:pt x="89" y="18"/>
                      <a:pt x="89" y="18"/>
                      <a:pt x="89" y="18"/>
                    </a:cubicBezTo>
                    <a:cubicBezTo>
                      <a:pt x="88" y="19"/>
                      <a:pt x="87" y="20"/>
                      <a:pt x="86" y="21"/>
                    </a:cubicBezTo>
                    <a:moveTo>
                      <a:pt x="91" y="0"/>
                    </a:moveTo>
                    <a:cubicBezTo>
                      <a:pt x="90" y="0"/>
                      <a:pt x="89" y="1"/>
                      <a:pt x="89" y="2"/>
                    </a:cubicBezTo>
                    <a:cubicBezTo>
                      <a:pt x="89" y="3"/>
                      <a:pt x="89" y="5"/>
                      <a:pt x="89" y="6"/>
                    </a:cubicBezTo>
                    <a:cubicBezTo>
                      <a:pt x="89" y="6"/>
                      <a:pt x="89" y="6"/>
                      <a:pt x="89" y="6"/>
                    </a:cubicBezTo>
                    <a:cubicBezTo>
                      <a:pt x="76" y="16"/>
                      <a:pt x="60" y="20"/>
                      <a:pt x="44" y="20"/>
                    </a:cubicBezTo>
                    <a:cubicBezTo>
                      <a:pt x="40" y="20"/>
                      <a:pt x="36" y="20"/>
                      <a:pt x="32" y="19"/>
                    </a:cubicBezTo>
                    <a:cubicBezTo>
                      <a:pt x="22" y="18"/>
                      <a:pt x="12" y="16"/>
                      <a:pt x="6" y="10"/>
                    </a:cubicBezTo>
                    <a:cubicBezTo>
                      <a:pt x="5" y="9"/>
                      <a:pt x="4" y="8"/>
                      <a:pt x="4" y="7"/>
                    </a:cubicBezTo>
                    <a:cubicBezTo>
                      <a:pt x="4" y="7"/>
                      <a:pt x="4" y="6"/>
                      <a:pt x="4" y="5"/>
                    </a:cubicBezTo>
                    <a:cubicBezTo>
                      <a:pt x="4" y="4"/>
                      <a:pt x="4" y="4"/>
                      <a:pt x="4" y="4"/>
                    </a:cubicBezTo>
                    <a:cubicBezTo>
                      <a:pt x="4" y="4"/>
                      <a:pt x="4" y="3"/>
                      <a:pt x="3" y="3"/>
                    </a:cubicBezTo>
                    <a:cubicBezTo>
                      <a:pt x="3" y="3"/>
                      <a:pt x="3" y="3"/>
                      <a:pt x="2" y="3"/>
                    </a:cubicBezTo>
                    <a:cubicBezTo>
                      <a:pt x="2" y="3"/>
                      <a:pt x="1" y="3"/>
                      <a:pt x="1" y="4"/>
                    </a:cubicBezTo>
                    <a:cubicBezTo>
                      <a:pt x="0" y="4"/>
                      <a:pt x="0" y="5"/>
                      <a:pt x="0" y="6"/>
                    </a:cubicBezTo>
                    <a:cubicBezTo>
                      <a:pt x="0" y="7"/>
                      <a:pt x="0" y="7"/>
                      <a:pt x="1" y="8"/>
                    </a:cubicBezTo>
                    <a:cubicBezTo>
                      <a:pt x="1" y="9"/>
                      <a:pt x="0" y="10"/>
                      <a:pt x="0" y="10"/>
                    </a:cubicBezTo>
                    <a:cubicBezTo>
                      <a:pt x="0" y="13"/>
                      <a:pt x="1" y="16"/>
                      <a:pt x="1" y="19"/>
                    </a:cubicBezTo>
                    <a:cubicBezTo>
                      <a:pt x="1" y="19"/>
                      <a:pt x="1" y="20"/>
                      <a:pt x="2" y="20"/>
                    </a:cubicBezTo>
                    <a:cubicBezTo>
                      <a:pt x="2" y="22"/>
                      <a:pt x="4" y="24"/>
                      <a:pt x="5" y="26"/>
                    </a:cubicBezTo>
                    <a:cubicBezTo>
                      <a:pt x="11" y="31"/>
                      <a:pt x="23" y="37"/>
                      <a:pt x="41" y="37"/>
                    </a:cubicBezTo>
                    <a:cubicBezTo>
                      <a:pt x="49" y="37"/>
                      <a:pt x="60" y="36"/>
                      <a:pt x="70" y="33"/>
                    </a:cubicBezTo>
                    <a:cubicBezTo>
                      <a:pt x="73" y="32"/>
                      <a:pt x="76" y="31"/>
                      <a:pt x="79" y="30"/>
                    </a:cubicBezTo>
                    <a:cubicBezTo>
                      <a:pt x="79" y="30"/>
                      <a:pt x="79" y="30"/>
                      <a:pt x="79" y="30"/>
                    </a:cubicBezTo>
                    <a:cubicBezTo>
                      <a:pt x="80" y="30"/>
                      <a:pt x="80" y="30"/>
                      <a:pt x="80" y="30"/>
                    </a:cubicBezTo>
                    <a:cubicBezTo>
                      <a:pt x="80" y="29"/>
                      <a:pt x="80" y="29"/>
                      <a:pt x="80" y="29"/>
                    </a:cubicBezTo>
                    <a:cubicBezTo>
                      <a:pt x="81" y="29"/>
                      <a:pt x="83" y="28"/>
                      <a:pt x="84" y="27"/>
                    </a:cubicBezTo>
                    <a:cubicBezTo>
                      <a:pt x="84" y="27"/>
                      <a:pt x="85" y="27"/>
                      <a:pt x="86" y="26"/>
                    </a:cubicBezTo>
                    <a:cubicBezTo>
                      <a:pt x="86" y="26"/>
                      <a:pt x="86" y="26"/>
                      <a:pt x="86" y="26"/>
                    </a:cubicBezTo>
                    <a:cubicBezTo>
                      <a:pt x="86" y="26"/>
                      <a:pt x="86" y="26"/>
                      <a:pt x="86" y="26"/>
                    </a:cubicBezTo>
                    <a:cubicBezTo>
                      <a:pt x="89" y="24"/>
                      <a:pt x="91" y="21"/>
                      <a:pt x="92" y="18"/>
                    </a:cubicBezTo>
                    <a:cubicBezTo>
                      <a:pt x="92" y="18"/>
                      <a:pt x="93" y="17"/>
                      <a:pt x="93" y="17"/>
                    </a:cubicBezTo>
                    <a:cubicBezTo>
                      <a:pt x="93" y="16"/>
                      <a:pt x="92" y="16"/>
                      <a:pt x="92" y="15"/>
                    </a:cubicBezTo>
                    <a:cubicBezTo>
                      <a:pt x="92" y="11"/>
                      <a:pt x="93" y="6"/>
                      <a:pt x="93" y="2"/>
                    </a:cubicBezTo>
                    <a:cubicBezTo>
                      <a:pt x="93" y="1"/>
                      <a:pt x="92" y="0"/>
                      <a:pt x="91" y="0"/>
                    </a:cubicBezTo>
                    <a:cubicBezTo>
                      <a:pt x="91" y="0"/>
                      <a:pt x="91" y="0"/>
                      <a:pt x="91"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788"/>
              <p:cNvSpPr>
                <a:spLocks noEditPoints="1"/>
              </p:cNvSpPr>
              <p:nvPr/>
            </p:nvSpPr>
            <p:spPr bwMode="auto">
              <a:xfrm>
                <a:off x="3009" y="2752"/>
                <a:ext cx="220" cy="87"/>
              </a:xfrm>
              <a:custGeom>
                <a:avLst/>
                <a:gdLst>
                  <a:gd name="T0" fmla="*/ 47 w 93"/>
                  <a:gd name="T1" fmla="*/ 23 h 37"/>
                  <a:gd name="T2" fmla="*/ 42 w 93"/>
                  <a:gd name="T3" fmla="*/ 33 h 37"/>
                  <a:gd name="T4" fmla="*/ 44 w 93"/>
                  <a:gd name="T5" fmla="*/ 23 h 37"/>
                  <a:gd name="T6" fmla="*/ 35 w 93"/>
                  <a:gd name="T7" fmla="*/ 33 h 37"/>
                  <a:gd name="T8" fmla="*/ 41 w 93"/>
                  <a:gd name="T9" fmla="*/ 30 h 37"/>
                  <a:gd name="T10" fmla="*/ 48 w 93"/>
                  <a:gd name="T11" fmla="*/ 24 h 37"/>
                  <a:gd name="T12" fmla="*/ 52 w 93"/>
                  <a:gd name="T13" fmla="*/ 23 h 37"/>
                  <a:gd name="T14" fmla="*/ 49 w 93"/>
                  <a:gd name="T15" fmla="*/ 33 h 37"/>
                  <a:gd name="T16" fmla="*/ 54 w 93"/>
                  <a:gd name="T17" fmla="*/ 31 h 37"/>
                  <a:gd name="T18" fmla="*/ 55 w 93"/>
                  <a:gd name="T19" fmla="*/ 23 h 37"/>
                  <a:gd name="T20" fmla="*/ 57 w 93"/>
                  <a:gd name="T21" fmla="*/ 32 h 37"/>
                  <a:gd name="T22" fmla="*/ 58 w 93"/>
                  <a:gd name="T23" fmla="*/ 32 h 37"/>
                  <a:gd name="T24" fmla="*/ 28 w 93"/>
                  <a:gd name="T25" fmla="*/ 32 h 37"/>
                  <a:gd name="T26" fmla="*/ 32 w 93"/>
                  <a:gd name="T27" fmla="*/ 23 h 37"/>
                  <a:gd name="T28" fmla="*/ 34 w 93"/>
                  <a:gd name="T29" fmla="*/ 33 h 37"/>
                  <a:gd name="T30" fmla="*/ 63 w 93"/>
                  <a:gd name="T31" fmla="*/ 21 h 37"/>
                  <a:gd name="T32" fmla="*/ 63 w 93"/>
                  <a:gd name="T33" fmla="*/ 31 h 37"/>
                  <a:gd name="T34" fmla="*/ 20 w 93"/>
                  <a:gd name="T35" fmla="*/ 30 h 37"/>
                  <a:gd name="T36" fmla="*/ 26 w 93"/>
                  <a:gd name="T37" fmla="*/ 22 h 37"/>
                  <a:gd name="T38" fmla="*/ 65 w 93"/>
                  <a:gd name="T39" fmla="*/ 31 h 37"/>
                  <a:gd name="T40" fmla="*/ 64 w 93"/>
                  <a:gd name="T41" fmla="*/ 21 h 37"/>
                  <a:gd name="T42" fmla="*/ 67 w 93"/>
                  <a:gd name="T43" fmla="*/ 26 h 37"/>
                  <a:gd name="T44" fmla="*/ 69 w 93"/>
                  <a:gd name="T45" fmla="*/ 30 h 37"/>
                  <a:gd name="T46" fmla="*/ 73 w 93"/>
                  <a:gd name="T47" fmla="*/ 19 h 37"/>
                  <a:gd name="T48" fmla="*/ 69 w 93"/>
                  <a:gd name="T49" fmla="*/ 30 h 37"/>
                  <a:gd name="T50" fmla="*/ 13 w 93"/>
                  <a:gd name="T51" fmla="*/ 18 h 37"/>
                  <a:gd name="T52" fmla="*/ 19 w 93"/>
                  <a:gd name="T53" fmla="*/ 30 h 37"/>
                  <a:gd name="T54" fmla="*/ 74 w 93"/>
                  <a:gd name="T55" fmla="*/ 18 h 37"/>
                  <a:gd name="T56" fmla="*/ 75 w 93"/>
                  <a:gd name="T57" fmla="*/ 28 h 37"/>
                  <a:gd name="T58" fmla="*/ 9 w 93"/>
                  <a:gd name="T59" fmla="*/ 16 h 37"/>
                  <a:gd name="T60" fmla="*/ 7 w 93"/>
                  <a:gd name="T61" fmla="*/ 23 h 37"/>
                  <a:gd name="T62" fmla="*/ 6 w 93"/>
                  <a:gd name="T63" fmla="*/ 14 h 37"/>
                  <a:gd name="T64" fmla="*/ 79 w 93"/>
                  <a:gd name="T65" fmla="*/ 26 h 37"/>
                  <a:gd name="T66" fmla="*/ 84 w 93"/>
                  <a:gd name="T67" fmla="*/ 23 h 37"/>
                  <a:gd name="T68" fmla="*/ 4 w 93"/>
                  <a:gd name="T69" fmla="*/ 15 h 37"/>
                  <a:gd name="T70" fmla="*/ 4 w 93"/>
                  <a:gd name="T71" fmla="*/ 13 h 37"/>
                  <a:gd name="T72" fmla="*/ 86 w 93"/>
                  <a:gd name="T73" fmla="*/ 13 h 37"/>
                  <a:gd name="T74" fmla="*/ 89 w 93"/>
                  <a:gd name="T75" fmla="*/ 18 h 37"/>
                  <a:gd name="T76" fmla="*/ 89 w 93"/>
                  <a:gd name="T77" fmla="*/ 2 h 37"/>
                  <a:gd name="T78" fmla="*/ 89 w 93"/>
                  <a:gd name="T79" fmla="*/ 6 h 37"/>
                  <a:gd name="T80" fmla="*/ 32 w 93"/>
                  <a:gd name="T81" fmla="*/ 19 h 37"/>
                  <a:gd name="T82" fmla="*/ 4 w 93"/>
                  <a:gd name="T83" fmla="*/ 5 h 37"/>
                  <a:gd name="T84" fmla="*/ 2 w 93"/>
                  <a:gd name="T85" fmla="*/ 3 h 37"/>
                  <a:gd name="T86" fmla="*/ 1 w 93"/>
                  <a:gd name="T87" fmla="*/ 8 h 37"/>
                  <a:gd name="T88" fmla="*/ 2 w 93"/>
                  <a:gd name="T89" fmla="*/ 20 h 37"/>
                  <a:gd name="T90" fmla="*/ 70 w 93"/>
                  <a:gd name="T91" fmla="*/ 33 h 37"/>
                  <a:gd name="T92" fmla="*/ 80 w 93"/>
                  <a:gd name="T93" fmla="*/ 29 h 37"/>
                  <a:gd name="T94" fmla="*/ 86 w 93"/>
                  <a:gd name="T95" fmla="*/ 26 h 37"/>
                  <a:gd name="T96" fmla="*/ 92 w 93"/>
                  <a:gd name="T97" fmla="*/ 18 h 37"/>
                  <a:gd name="T98" fmla="*/ 93 w 93"/>
                  <a:gd name="T99" fmla="*/ 2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3" h="37">
                    <a:moveTo>
                      <a:pt x="44" y="23"/>
                    </a:moveTo>
                    <a:cubicBezTo>
                      <a:pt x="45" y="23"/>
                      <a:pt x="46" y="23"/>
                      <a:pt x="47" y="23"/>
                    </a:cubicBezTo>
                    <a:cubicBezTo>
                      <a:pt x="47" y="23"/>
                      <a:pt x="47" y="23"/>
                      <a:pt x="47" y="23"/>
                    </a:cubicBezTo>
                    <a:cubicBezTo>
                      <a:pt x="47" y="23"/>
                      <a:pt x="47" y="23"/>
                      <a:pt x="47" y="23"/>
                    </a:cubicBezTo>
                    <a:cubicBezTo>
                      <a:pt x="47" y="27"/>
                      <a:pt x="47" y="30"/>
                      <a:pt x="48" y="33"/>
                    </a:cubicBezTo>
                    <a:cubicBezTo>
                      <a:pt x="46" y="33"/>
                      <a:pt x="44" y="33"/>
                      <a:pt x="42" y="33"/>
                    </a:cubicBezTo>
                    <a:cubicBezTo>
                      <a:pt x="42" y="32"/>
                      <a:pt x="42" y="31"/>
                      <a:pt x="42" y="30"/>
                    </a:cubicBezTo>
                    <a:cubicBezTo>
                      <a:pt x="42" y="28"/>
                      <a:pt x="42" y="25"/>
                      <a:pt x="43" y="23"/>
                    </a:cubicBezTo>
                    <a:cubicBezTo>
                      <a:pt x="44" y="23"/>
                      <a:pt x="44" y="23"/>
                      <a:pt x="44" y="23"/>
                    </a:cubicBezTo>
                    <a:moveTo>
                      <a:pt x="41" y="33"/>
                    </a:moveTo>
                    <a:cubicBezTo>
                      <a:pt x="39" y="33"/>
                      <a:pt x="37" y="33"/>
                      <a:pt x="35" y="33"/>
                    </a:cubicBezTo>
                    <a:cubicBezTo>
                      <a:pt x="35" y="33"/>
                      <a:pt x="35" y="33"/>
                      <a:pt x="35" y="33"/>
                    </a:cubicBezTo>
                    <a:cubicBezTo>
                      <a:pt x="35" y="30"/>
                      <a:pt x="35" y="26"/>
                      <a:pt x="35" y="23"/>
                    </a:cubicBezTo>
                    <a:cubicBezTo>
                      <a:pt x="37" y="23"/>
                      <a:pt x="39" y="23"/>
                      <a:pt x="41" y="23"/>
                    </a:cubicBezTo>
                    <a:cubicBezTo>
                      <a:pt x="41" y="25"/>
                      <a:pt x="41" y="28"/>
                      <a:pt x="41" y="30"/>
                    </a:cubicBezTo>
                    <a:cubicBezTo>
                      <a:pt x="41" y="31"/>
                      <a:pt x="41" y="32"/>
                      <a:pt x="41" y="33"/>
                    </a:cubicBezTo>
                    <a:moveTo>
                      <a:pt x="49" y="33"/>
                    </a:moveTo>
                    <a:cubicBezTo>
                      <a:pt x="49" y="30"/>
                      <a:pt x="49" y="27"/>
                      <a:pt x="48" y="24"/>
                    </a:cubicBezTo>
                    <a:cubicBezTo>
                      <a:pt x="49" y="23"/>
                      <a:pt x="49" y="23"/>
                      <a:pt x="49" y="23"/>
                    </a:cubicBezTo>
                    <a:cubicBezTo>
                      <a:pt x="49" y="23"/>
                      <a:pt x="49" y="23"/>
                      <a:pt x="49" y="23"/>
                    </a:cubicBezTo>
                    <a:cubicBezTo>
                      <a:pt x="50" y="23"/>
                      <a:pt x="51" y="23"/>
                      <a:pt x="52" y="23"/>
                    </a:cubicBezTo>
                    <a:cubicBezTo>
                      <a:pt x="52" y="25"/>
                      <a:pt x="52" y="27"/>
                      <a:pt x="52" y="29"/>
                    </a:cubicBezTo>
                    <a:cubicBezTo>
                      <a:pt x="52" y="30"/>
                      <a:pt x="52" y="32"/>
                      <a:pt x="52" y="33"/>
                    </a:cubicBezTo>
                    <a:cubicBezTo>
                      <a:pt x="51" y="33"/>
                      <a:pt x="50" y="33"/>
                      <a:pt x="49" y="33"/>
                    </a:cubicBezTo>
                    <a:moveTo>
                      <a:pt x="54" y="32"/>
                    </a:moveTo>
                    <a:cubicBezTo>
                      <a:pt x="54" y="32"/>
                      <a:pt x="54" y="32"/>
                      <a:pt x="54" y="31"/>
                    </a:cubicBezTo>
                    <a:cubicBezTo>
                      <a:pt x="54" y="31"/>
                      <a:pt x="54" y="31"/>
                      <a:pt x="54" y="31"/>
                    </a:cubicBezTo>
                    <a:cubicBezTo>
                      <a:pt x="54" y="30"/>
                      <a:pt x="54" y="30"/>
                      <a:pt x="54" y="29"/>
                    </a:cubicBezTo>
                    <a:cubicBezTo>
                      <a:pt x="54" y="27"/>
                      <a:pt x="54" y="25"/>
                      <a:pt x="54" y="23"/>
                    </a:cubicBezTo>
                    <a:cubicBezTo>
                      <a:pt x="54" y="23"/>
                      <a:pt x="55" y="23"/>
                      <a:pt x="55" y="23"/>
                    </a:cubicBezTo>
                    <a:cubicBezTo>
                      <a:pt x="55" y="26"/>
                      <a:pt x="55" y="29"/>
                      <a:pt x="55" y="32"/>
                    </a:cubicBezTo>
                    <a:cubicBezTo>
                      <a:pt x="54" y="32"/>
                      <a:pt x="54" y="32"/>
                      <a:pt x="54" y="32"/>
                    </a:cubicBezTo>
                    <a:moveTo>
                      <a:pt x="57" y="32"/>
                    </a:moveTo>
                    <a:cubicBezTo>
                      <a:pt x="57" y="29"/>
                      <a:pt x="57" y="26"/>
                      <a:pt x="57" y="22"/>
                    </a:cubicBezTo>
                    <a:cubicBezTo>
                      <a:pt x="58" y="22"/>
                      <a:pt x="58" y="22"/>
                      <a:pt x="58" y="22"/>
                    </a:cubicBezTo>
                    <a:cubicBezTo>
                      <a:pt x="58" y="25"/>
                      <a:pt x="58" y="29"/>
                      <a:pt x="58" y="32"/>
                    </a:cubicBezTo>
                    <a:cubicBezTo>
                      <a:pt x="58" y="32"/>
                      <a:pt x="57" y="32"/>
                      <a:pt x="57" y="32"/>
                    </a:cubicBezTo>
                    <a:moveTo>
                      <a:pt x="34" y="33"/>
                    </a:moveTo>
                    <a:cubicBezTo>
                      <a:pt x="32" y="33"/>
                      <a:pt x="30" y="33"/>
                      <a:pt x="28" y="32"/>
                    </a:cubicBezTo>
                    <a:cubicBezTo>
                      <a:pt x="28" y="31"/>
                      <a:pt x="28" y="30"/>
                      <a:pt x="28" y="29"/>
                    </a:cubicBezTo>
                    <a:cubicBezTo>
                      <a:pt x="28" y="27"/>
                      <a:pt x="28" y="24"/>
                      <a:pt x="28" y="22"/>
                    </a:cubicBezTo>
                    <a:cubicBezTo>
                      <a:pt x="29" y="22"/>
                      <a:pt x="31" y="22"/>
                      <a:pt x="32" y="23"/>
                    </a:cubicBezTo>
                    <a:cubicBezTo>
                      <a:pt x="32" y="23"/>
                      <a:pt x="33" y="23"/>
                      <a:pt x="33" y="23"/>
                    </a:cubicBezTo>
                    <a:cubicBezTo>
                      <a:pt x="34" y="26"/>
                      <a:pt x="34" y="30"/>
                      <a:pt x="34" y="33"/>
                    </a:cubicBezTo>
                    <a:cubicBezTo>
                      <a:pt x="34" y="33"/>
                      <a:pt x="34" y="33"/>
                      <a:pt x="34" y="33"/>
                    </a:cubicBezTo>
                    <a:moveTo>
                      <a:pt x="60" y="32"/>
                    </a:moveTo>
                    <a:cubicBezTo>
                      <a:pt x="60" y="28"/>
                      <a:pt x="60" y="25"/>
                      <a:pt x="59" y="22"/>
                    </a:cubicBezTo>
                    <a:cubicBezTo>
                      <a:pt x="61" y="22"/>
                      <a:pt x="62" y="22"/>
                      <a:pt x="63" y="21"/>
                    </a:cubicBezTo>
                    <a:cubicBezTo>
                      <a:pt x="63" y="24"/>
                      <a:pt x="63" y="27"/>
                      <a:pt x="63" y="30"/>
                    </a:cubicBezTo>
                    <a:cubicBezTo>
                      <a:pt x="63" y="31"/>
                      <a:pt x="63" y="31"/>
                      <a:pt x="63" y="31"/>
                    </a:cubicBezTo>
                    <a:cubicBezTo>
                      <a:pt x="63" y="31"/>
                      <a:pt x="63" y="31"/>
                      <a:pt x="63" y="31"/>
                    </a:cubicBezTo>
                    <a:cubicBezTo>
                      <a:pt x="62" y="31"/>
                      <a:pt x="61" y="31"/>
                      <a:pt x="60" y="32"/>
                    </a:cubicBezTo>
                    <a:moveTo>
                      <a:pt x="26" y="32"/>
                    </a:moveTo>
                    <a:cubicBezTo>
                      <a:pt x="24" y="31"/>
                      <a:pt x="22" y="31"/>
                      <a:pt x="20" y="30"/>
                    </a:cubicBezTo>
                    <a:cubicBezTo>
                      <a:pt x="20" y="29"/>
                      <a:pt x="20" y="28"/>
                      <a:pt x="20" y="26"/>
                    </a:cubicBezTo>
                    <a:cubicBezTo>
                      <a:pt x="20" y="24"/>
                      <a:pt x="20" y="23"/>
                      <a:pt x="21" y="21"/>
                    </a:cubicBezTo>
                    <a:cubicBezTo>
                      <a:pt x="23" y="21"/>
                      <a:pt x="24" y="22"/>
                      <a:pt x="26" y="22"/>
                    </a:cubicBezTo>
                    <a:cubicBezTo>
                      <a:pt x="26" y="24"/>
                      <a:pt x="26" y="27"/>
                      <a:pt x="26" y="29"/>
                    </a:cubicBezTo>
                    <a:cubicBezTo>
                      <a:pt x="26" y="30"/>
                      <a:pt x="26" y="31"/>
                      <a:pt x="26" y="32"/>
                    </a:cubicBezTo>
                    <a:moveTo>
                      <a:pt x="65" y="31"/>
                    </a:moveTo>
                    <a:cubicBezTo>
                      <a:pt x="65" y="30"/>
                      <a:pt x="65" y="30"/>
                      <a:pt x="65" y="30"/>
                    </a:cubicBezTo>
                    <a:cubicBezTo>
                      <a:pt x="64" y="30"/>
                      <a:pt x="64" y="30"/>
                      <a:pt x="64" y="30"/>
                    </a:cubicBezTo>
                    <a:cubicBezTo>
                      <a:pt x="64" y="27"/>
                      <a:pt x="64" y="24"/>
                      <a:pt x="64" y="21"/>
                    </a:cubicBezTo>
                    <a:cubicBezTo>
                      <a:pt x="64" y="21"/>
                      <a:pt x="64" y="21"/>
                      <a:pt x="64" y="21"/>
                    </a:cubicBezTo>
                    <a:cubicBezTo>
                      <a:pt x="65" y="21"/>
                      <a:pt x="66" y="21"/>
                      <a:pt x="67" y="20"/>
                    </a:cubicBezTo>
                    <a:cubicBezTo>
                      <a:pt x="67" y="22"/>
                      <a:pt x="67" y="24"/>
                      <a:pt x="67" y="26"/>
                    </a:cubicBezTo>
                    <a:cubicBezTo>
                      <a:pt x="67" y="27"/>
                      <a:pt x="67" y="29"/>
                      <a:pt x="67" y="30"/>
                    </a:cubicBezTo>
                    <a:cubicBezTo>
                      <a:pt x="66" y="30"/>
                      <a:pt x="66" y="31"/>
                      <a:pt x="65" y="31"/>
                    </a:cubicBezTo>
                    <a:moveTo>
                      <a:pt x="69" y="30"/>
                    </a:moveTo>
                    <a:cubicBezTo>
                      <a:pt x="69" y="28"/>
                      <a:pt x="69" y="27"/>
                      <a:pt x="69" y="26"/>
                    </a:cubicBezTo>
                    <a:cubicBezTo>
                      <a:pt x="69" y="24"/>
                      <a:pt x="69" y="22"/>
                      <a:pt x="69" y="20"/>
                    </a:cubicBezTo>
                    <a:cubicBezTo>
                      <a:pt x="70" y="19"/>
                      <a:pt x="71" y="19"/>
                      <a:pt x="73" y="19"/>
                    </a:cubicBezTo>
                    <a:cubicBezTo>
                      <a:pt x="73" y="22"/>
                      <a:pt x="73" y="25"/>
                      <a:pt x="73" y="27"/>
                    </a:cubicBezTo>
                    <a:cubicBezTo>
                      <a:pt x="73" y="28"/>
                      <a:pt x="73" y="28"/>
                      <a:pt x="73" y="28"/>
                    </a:cubicBezTo>
                    <a:cubicBezTo>
                      <a:pt x="72" y="29"/>
                      <a:pt x="70" y="29"/>
                      <a:pt x="69" y="30"/>
                    </a:cubicBezTo>
                    <a:moveTo>
                      <a:pt x="19" y="30"/>
                    </a:moveTo>
                    <a:cubicBezTo>
                      <a:pt x="17" y="29"/>
                      <a:pt x="15" y="28"/>
                      <a:pt x="13" y="27"/>
                    </a:cubicBezTo>
                    <a:cubicBezTo>
                      <a:pt x="13" y="24"/>
                      <a:pt x="13" y="21"/>
                      <a:pt x="13" y="18"/>
                    </a:cubicBezTo>
                    <a:cubicBezTo>
                      <a:pt x="15" y="19"/>
                      <a:pt x="17" y="20"/>
                      <a:pt x="19" y="20"/>
                    </a:cubicBezTo>
                    <a:cubicBezTo>
                      <a:pt x="19" y="22"/>
                      <a:pt x="19" y="24"/>
                      <a:pt x="19" y="26"/>
                    </a:cubicBezTo>
                    <a:cubicBezTo>
                      <a:pt x="19" y="27"/>
                      <a:pt x="19" y="29"/>
                      <a:pt x="19" y="30"/>
                    </a:cubicBezTo>
                    <a:moveTo>
                      <a:pt x="75" y="28"/>
                    </a:moveTo>
                    <a:cubicBezTo>
                      <a:pt x="75" y="27"/>
                      <a:pt x="75" y="27"/>
                      <a:pt x="75" y="27"/>
                    </a:cubicBezTo>
                    <a:cubicBezTo>
                      <a:pt x="75" y="24"/>
                      <a:pt x="75" y="21"/>
                      <a:pt x="74" y="18"/>
                    </a:cubicBezTo>
                    <a:cubicBezTo>
                      <a:pt x="75" y="18"/>
                      <a:pt x="76" y="17"/>
                      <a:pt x="77" y="17"/>
                    </a:cubicBezTo>
                    <a:cubicBezTo>
                      <a:pt x="78" y="20"/>
                      <a:pt x="78" y="23"/>
                      <a:pt x="78" y="27"/>
                    </a:cubicBezTo>
                    <a:cubicBezTo>
                      <a:pt x="77" y="27"/>
                      <a:pt x="76" y="27"/>
                      <a:pt x="75" y="28"/>
                    </a:cubicBezTo>
                    <a:moveTo>
                      <a:pt x="11" y="26"/>
                    </a:moveTo>
                    <a:cubicBezTo>
                      <a:pt x="10" y="26"/>
                      <a:pt x="10" y="25"/>
                      <a:pt x="9" y="25"/>
                    </a:cubicBezTo>
                    <a:cubicBezTo>
                      <a:pt x="9" y="22"/>
                      <a:pt x="9" y="19"/>
                      <a:pt x="9" y="16"/>
                    </a:cubicBezTo>
                    <a:cubicBezTo>
                      <a:pt x="10" y="17"/>
                      <a:pt x="10" y="17"/>
                      <a:pt x="11" y="17"/>
                    </a:cubicBezTo>
                    <a:cubicBezTo>
                      <a:pt x="11" y="20"/>
                      <a:pt x="11" y="23"/>
                      <a:pt x="11" y="26"/>
                    </a:cubicBezTo>
                    <a:moveTo>
                      <a:pt x="7" y="23"/>
                    </a:moveTo>
                    <a:cubicBezTo>
                      <a:pt x="7" y="22"/>
                      <a:pt x="6" y="22"/>
                      <a:pt x="6" y="21"/>
                    </a:cubicBezTo>
                    <a:cubicBezTo>
                      <a:pt x="6" y="21"/>
                      <a:pt x="6" y="21"/>
                      <a:pt x="6" y="21"/>
                    </a:cubicBezTo>
                    <a:cubicBezTo>
                      <a:pt x="6" y="19"/>
                      <a:pt x="6" y="17"/>
                      <a:pt x="6" y="14"/>
                    </a:cubicBezTo>
                    <a:cubicBezTo>
                      <a:pt x="7" y="15"/>
                      <a:pt x="7" y="15"/>
                      <a:pt x="7" y="15"/>
                    </a:cubicBezTo>
                    <a:cubicBezTo>
                      <a:pt x="7" y="18"/>
                      <a:pt x="7" y="20"/>
                      <a:pt x="7" y="23"/>
                    </a:cubicBezTo>
                    <a:moveTo>
                      <a:pt x="79" y="26"/>
                    </a:moveTo>
                    <a:cubicBezTo>
                      <a:pt x="79" y="23"/>
                      <a:pt x="79" y="19"/>
                      <a:pt x="79" y="16"/>
                    </a:cubicBezTo>
                    <a:cubicBezTo>
                      <a:pt x="81" y="15"/>
                      <a:pt x="82" y="14"/>
                      <a:pt x="84" y="13"/>
                    </a:cubicBezTo>
                    <a:cubicBezTo>
                      <a:pt x="84" y="17"/>
                      <a:pt x="84" y="20"/>
                      <a:pt x="84" y="23"/>
                    </a:cubicBezTo>
                    <a:cubicBezTo>
                      <a:pt x="84" y="23"/>
                      <a:pt x="83" y="24"/>
                      <a:pt x="82" y="25"/>
                    </a:cubicBezTo>
                    <a:cubicBezTo>
                      <a:pt x="81" y="25"/>
                      <a:pt x="80" y="25"/>
                      <a:pt x="79" y="26"/>
                    </a:cubicBezTo>
                    <a:moveTo>
                      <a:pt x="4" y="15"/>
                    </a:moveTo>
                    <a:cubicBezTo>
                      <a:pt x="4" y="15"/>
                      <a:pt x="4" y="15"/>
                      <a:pt x="4" y="15"/>
                    </a:cubicBezTo>
                    <a:cubicBezTo>
                      <a:pt x="4" y="14"/>
                      <a:pt x="4" y="13"/>
                      <a:pt x="4" y="13"/>
                    </a:cubicBezTo>
                    <a:cubicBezTo>
                      <a:pt x="4" y="13"/>
                      <a:pt x="4" y="13"/>
                      <a:pt x="4" y="13"/>
                    </a:cubicBezTo>
                    <a:cubicBezTo>
                      <a:pt x="4" y="14"/>
                      <a:pt x="4" y="14"/>
                      <a:pt x="4" y="15"/>
                    </a:cubicBezTo>
                    <a:moveTo>
                      <a:pt x="86" y="21"/>
                    </a:moveTo>
                    <a:cubicBezTo>
                      <a:pt x="86" y="18"/>
                      <a:pt x="86" y="15"/>
                      <a:pt x="86" y="13"/>
                    </a:cubicBezTo>
                    <a:cubicBezTo>
                      <a:pt x="87" y="12"/>
                      <a:pt x="88" y="11"/>
                      <a:pt x="89" y="10"/>
                    </a:cubicBezTo>
                    <a:cubicBezTo>
                      <a:pt x="89" y="13"/>
                      <a:pt x="89" y="15"/>
                      <a:pt x="89" y="17"/>
                    </a:cubicBezTo>
                    <a:cubicBezTo>
                      <a:pt x="89" y="18"/>
                      <a:pt x="89" y="18"/>
                      <a:pt x="89" y="18"/>
                    </a:cubicBezTo>
                    <a:cubicBezTo>
                      <a:pt x="88" y="19"/>
                      <a:pt x="87" y="20"/>
                      <a:pt x="86" y="21"/>
                    </a:cubicBezTo>
                    <a:moveTo>
                      <a:pt x="91" y="0"/>
                    </a:moveTo>
                    <a:cubicBezTo>
                      <a:pt x="90" y="0"/>
                      <a:pt x="89" y="1"/>
                      <a:pt x="89" y="2"/>
                    </a:cubicBezTo>
                    <a:cubicBezTo>
                      <a:pt x="89" y="2"/>
                      <a:pt x="89" y="2"/>
                      <a:pt x="89" y="2"/>
                    </a:cubicBezTo>
                    <a:cubicBezTo>
                      <a:pt x="89" y="3"/>
                      <a:pt x="89" y="5"/>
                      <a:pt x="89" y="6"/>
                    </a:cubicBezTo>
                    <a:cubicBezTo>
                      <a:pt x="89" y="6"/>
                      <a:pt x="89" y="6"/>
                      <a:pt x="89" y="6"/>
                    </a:cubicBezTo>
                    <a:cubicBezTo>
                      <a:pt x="76" y="16"/>
                      <a:pt x="60" y="20"/>
                      <a:pt x="44" y="20"/>
                    </a:cubicBezTo>
                    <a:cubicBezTo>
                      <a:pt x="44" y="20"/>
                      <a:pt x="44" y="20"/>
                      <a:pt x="44" y="20"/>
                    </a:cubicBezTo>
                    <a:cubicBezTo>
                      <a:pt x="40" y="20"/>
                      <a:pt x="36" y="20"/>
                      <a:pt x="32" y="19"/>
                    </a:cubicBezTo>
                    <a:cubicBezTo>
                      <a:pt x="22" y="18"/>
                      <a:pt x="12" y="16"/>
                      <a:pt x="6" y="9"/>
                    </a:cubicBezTo>
                    <a:cubicBezTo>
                      <a:pt x="5" y="9"/>
                      <a:pt x="4" y="8"/>
                      <a:pt x="4" y="7"/>
                    </a:cubicBezTo>
                    <a:cubicBezTo>
                      <a:pt x="4" y="7"/>
                      <a:pt x="4" y="6"/>
                      <a:pt x="4" y="5"/>
                    </a:cubicBezTo>
                    <a:cubicBezTo>
                      <a:pt x="4" y="4"/>
                      <a:pt x="4" y="4"/>
                      <a:pt x="4" y="4"/>
                    </a:cubicBezTo>
                    <a:cubicBezTo>
                      <a:pt x="4" y="4"/>
                      <a:pt x="4" y="3"/>
                      <a:pt x="3" y="3"/>
                    </a:cubicBezTo>
                    <a:cubicBezTo>
                      <a:pt x="3" y="3"/>
                      <a:pt x="3" y="3"/>
                      <a:pt x="2" y="3"/>
                    </a:cubicBezTo>
                    <a:cubicBezTo>
                      <a:pt x="2" y="3"/>
                      <a:pt x="1" y="3"/>
                      <a:pt x="1" y="4"/>
                    </a:cubicBezTo>
                    <a:cubicBezTo>
                      <a:pt x="0" y="4"/>
                      <a:pt x="0" y="5"/>
                      <a:pt x="0" y="6"/>
                    </a:cubicBezTo>
                    <a:cubicBezTo>
                      <a:pt x="0" y="7"/>
                      <a:pt x="0" y="7"/>
                      <a:pt x="1" y="8"/>
                    </a:cubicBezTo>
                    <a:cubicBezTo>
                      <a:pt x="1" y="9"/>
                      <a:pt x="0" y="10"/>
                      <a:pt x="0" y="10"/>
                    </a:cubicBezTo>
                    <a:cubicBezTo>
                      <a:pt x="0" y="13"/>
                      <a:pt x="1" y="16"/>
                      <a:pt x="1" y="19"/>
                    </a:cubicBezTo>
                    <a:cubicBezTo>
                      <a:pt x="1" y="19"/>
                      <a:pt x="1" y="20"/>
                      <a:pt x="2" y="20"/>
                    </a:cubicBezTo>
                    <a:cubicBezTo>
                      <a:pt x="2" y="22"/>
                      <a:pt x="4" y="24"/>
                      <a:pt x="5" y="26"/>
                    </a:cubicBezTo>
                    <a:cubicBezTo>
                      <a:pt x="11" y="31"/>
                      <a:pt x="23" y="37"/>
                      <a:pt x="41" y="37"/>
                    </a:cubicBezTo>
                    <a:cubicBezTo>
                      <a:pt x="49" y="37"/>
                      <a:pt x="60" y="36"/>
                      <a:pt x="70" y="33"/>
                    </a:cubicBezTo>
                    <a:cubicBezTo>
                      <a:pt x="73" y="32"/>
                      <a:pt x="76" y="31"/>
                      <a:pt x="79" y="30"/>
                    </a:cubicBezTo>
                    <a:cubicBezTo>
                      <a:pt x="79" y="30"/>
                      <a:pt x="79" y="30"/>
                      <a:pt x="79" y="30"/>
                    </a:cubicBezTo>
                    <a:cubicBezTo>
                      <a:pt x="80" y="29"/>
                      <a:pt x="80" y="29"/>
                      <a:pt x="80" y="29"/>
                    </a:cubicBezTo>
                    <a:cubicBezTo>
                      <a:pt x="80" y="29"/>
                      <a:pt x="80" y="29"/>
                      <a:pt x="80" y="29"/>
                    </a:cubicBezTo>
                    <a:cubicBezTo>
                      <a:pt x="81" y="29"/>
                      <a:pt x="83" y="28"/>
                      <a:pt x="84" y="27"/>
                    </a:cubicBezTo>
                    <a:cubicBezTo>
                      <a:pt x="84" y="27"/>
                      <a:pt x="85" y="26"/>
                      <a:pt x="86" y="26"/>
                    </a:cubicBezTo>
                    <a:cubicBezTo>
                      <a:pt x="86" y="26"/>
                      <a:pt x="86" y="26"/>
                      <a:pt x="86" y="26"/>
                    </a:cubicBezTo>
                    <a:cubicBezTo>
                      <a:pt x="86" y="26"/>
                      <a:pt x="86" y="26"/>
                      <a:pt x="86" y="26"/>
                    </a:cubicBezTo>
                    <a:cubicBezTo>
                      <a:pt x="89" y="24"/>
                      <a:pt x="91" y="21"/>
                      <a:pt x="92" y="18"/>
                    </a:cubicBezTo>
                    <a:cubicBezTo>
                      <a:pt x="92" y="18"/>
                      <a:pt x="93" y="17"/>
                      <a:pt x="93" y="16"/>
                    </a:cubicBezTo>
                    <a:cubicBezTo>
                      <a:pt x="93" y="16"/>
                      <a:pt x="92" y="16"/>
                      <a:pt x="92" y="15"/>
                    </a:cubicBezTo>
                    <a:cubicBezTo>
                      <a:pt x="92" y="11"/>
                      <a:pt x="93" y="6"/>
                      <a:pt x="93" y="2"/>
                    </a:cubicBezTo>
                    <a:cubicBezTo>
                      <a:pt x="93" y="1"/>
                      <a:pt x="92" y="0"/>
                      <a:pt x="91" y="0"/>
                    </a:cubicBezTo>
                    <a:cubicBezTo>
                      <a:pt x="91" y="0"/>
                      <a:pt x="91" y="0"/>
                      <a:pt x="91"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789"/>
              <p:cNvSpPr>
                <a:spLocks noEditPoints="1"/>
              </p:cNvSpPr>
              <p:nvPr/>
            </p:nvSpPr>
            <p:spPr bwMode="auto">
              <a:xfrm>
                <a:off x="3343" y="896"/>
                <a:ext cx="258" cy="223"/>
              </a:xfrm>
              <a:custGeom>
                <a:avLst/>
                <a:gdLst>
                  <a:gd name="T0" fmla="*/ 77 w 109"/>
                  <a:gd name="T1" fmla="*/ 90 h 94"/>
                  <a:gd name="T2" fmla="*/ 60 w 109"/>
                  <a:gd name="T3" fmla="*/ 73 h 94"/>
                  <a:gd name="T4" fmla="*/ 63 w 109"/>
                  <a:gd name="T5" fmla="*/ 70 h 94"/>
                  <a:gd name="T6" fmla="*/ 72 w 109"/>
                  <a:gd name="T7" fmla="*/ 64 h 94"/>
                  <a:gd name="T8" fmla="*/ 77 w 109"/>
                  <a:gd name="T9" fmla="*/ 90 h 94"/>
                  <a:gd name="T10" fmla="*/ 79 w 109"/>
                  <a:gd name="T11" fmla="*/ 84 h 94"/>
                  <a:gd name="T12" fmla="*/ 75 w 109"/>
                  <a:gd name="T13" fmla="*/ 63 h 94"/>
                  <a:gd name="T14" fmla="*/ 75 w 109"/>
                  <a:gd name="T15" fmla="*/ 62 h 94"/>
                  <a:gd name="T16" fmla="*/ 75 w 109"/>
                  <a:gd name="T17" fmla="*/ 61 h 94"/>
                  <a:gd name="T18" fmla="*/ 19 w 109"/>
                  <a:gd name="T19" fmla="*/ 13 h 94"/>
                  <a:gd name="T20" fmla="*/ 55 w 109"/>
                  <a:gd name="T21" fmla="*/ 37 h 94"/>
                  <a:gd name="T22" fmla="*/ 83 w 109"/>
                  <a:gd name="T23" fmla="*/ 56 h 94"/>
                  <a:gd name="T24" fmla="*/ 79 w 109"/>
                  <a:gd name="T25" fmla="*/ 84 h 94"/>
                  <a:gd name="T26" fmla="*/ 43 w 109"/>
                  <a:gd name="T27" fmla="*/ 81 h 94"/>
                  <a:gd name="T28" fmla="*/ 33 w 109"/>
                  <a:gd name="T29" fmla="*/ 64 h 94"/>
                  <a:gd name="T30" fmla="*/ 13 w 109"/>
                  <a:gd name="T31" fmla="*/ 24 h 94"/>
                  <a:gd name="T32" fmla="*/ 5 w 109"/>
                  <a:gd name="T33" fmla="*/ 9 h 94"/>
                  <a:gd name="T34" fmla="*/ 4 w 109"/>
                  <a:gd name="T35" fmla="*/ 5 h 94"/>
                  <a:gd name="T36" fmla="*/ 71 w 109"/>
                  <a:gd name="T37" fmla="*/ 61 h 94"/>
                  <a:gd name="T38" fmla="*/ 57 w 109"/>
                  <a:gd name="T39" fmla="*/ 72 h 94"/>
                  <a:gd name="T40" fmla="*/ 50 w 109"/>
                  <a:gd name="T41" fmla="*/ 78 h 94"/>
                  <a:gd name="T42" fmla="*/ 43 w 109"/>
                  <a:gd name="T43" fmla="*/ 81 h 94"/>
                  <a:gd name="T44" fmla="*/ 85 w 109"/>
                  <a:gd name="T45" fmla="*/ 54 h 94"/>
                  <a:gd name="T46" fmla="*/ 56 w 109"/>
                  <a:gd name="T47" fmla="*/ 35 h 94"/>
                  <a:gd name="T48" fmla="*/ 10 w 109"/>
                  <a:gd name="T49" fmla="*/ 4 h 94"/>
                  <a:gd name="T50" fmla="*/ 35 w 109"/>
                  <a:gd name="T51" fmla="*/ 13 h 94"/>
                  <a:gd name="T52" fmla="*/ 105 w 109"/>
                  <a:gd name="T53" fmla="*/ 42 h 94"/>
                  <a:gd name="T54" fmla="*/ 85 w 109"/>
                  <a:gd name="T55" fmla="*/ 54 h 94"/>
                  <a:gd name="T56" fmla="*/ 2 w 109"/>
                  <a:gd name="T57" fmla="*/ 0 h 94"/>
                  <a:gd name="T58" fmla="*/ 1 w 109"/>
                  <a:gd name="T59" fmla="*/ 1 h 94"/>
                  <a:gd name="T60" fmla="*/ 1 w 109"/>
                  <a:gd name="T61" fmla="*/ 1 h 94"/>
                  <a:gd name="T62" fmla="*/ 0 w 109"/>
                  <a:gd name="T63" fmla="*/ 1 h 94"/>
                  <a:gd name="T64" fmla="*/ 0 w 109"/>
                  <a:gd name="T65" fmla="*/ 1 h 94"/>
                  <a:gd name="T66" fmla="*/ 0 w 109"/>
                  <a:gd name="T67" fmla="*/ 1 h 94"/>
                  <a:gd name="T68" fmla="*/ 0 w 109"/>
                  <a:gd name="T69" fmla="*/ 1 h 94"/>
                  <a:gd name="T70" fmla="*/ 0 w 109"/>
                  <a:gd name="T71" fmla="*/ 1 h 94"/>
                  <a:gd name="T72" fmla="*/ 0 w 109"/>
                  <a:gd name="T73" fmla="*/ 2 h 94"/>
                  <a:gd name="T74" fmla="*/ 0 w 109"/>
                  <a:gd name="T75" fmla="*/ 2 h 94"/>
                  <a:gd name="T76" fmla="*/ 0 w 109"/>
                  <a:gd name="T77" fmla="*/ 3 h 94"/>
                  <a:gd name="T78" fmla="*/ 0 w 109"/>
                  <a:gd name="T79" fmla="*/ 4 h 94"/>
                  <a:gd name="T80" fmla="*/ 19 w 109"/>
                  <a:gd name="T81" fmla="*/ 43 h 94"/>
                  <a:gd name="T82" fmla="*/ 42 w 109"/>
                  <a:gd name="T83" fmla="*/ 83 h 94"/>
                  <a:gd name="T84" fmla="*/ 43 w 109"/>
                  <a:gd name="T85" fmla="*/ 84 h 94"/>
                  <a:gd name="T86" fmla="*/ 43 w 109"/>
                  <a:gd name="T87" fmla="*/ 84 h 94"/>
                  <a:gd name="T88" fmla="*/ 52 w 109"/>
                  <a:gd name="T89" fmla="*/ 80 h 94"/>
                  <a:gd name="T90" fmla="*/ 58 w 109"/>
                  <a:gd name="T91" fmla="*/ 75 h 94"/>
                  <a:gd name="T92" fmla="*/ 77 w 109"/>
                  <a:gd name="T93" fmla="*/ 94 h 94"/>
                  <a:gd name="T94" fmla="*/ 78 w 109"/>
                  <a:gd name="T95" fmla="*/ 94 h 94"/>
                  <a:gd name="T96" fmla="*/ 78 w 109"/>
                  <a:gd name="T97" fmla="*/ 94 h 94"/>
                  <a:gd name="T98" fmla="*/ 79 w 109"/>
                  <a:gd name="T99" fmla="*/ 94 h 94"/>
                  <a:gd name="T100" fmla="*/ 79 w 109"/>
                  <a:gd name="T101" fmla="*/ 94 h 94"/>
                  <a:gd name="T102" fmla="*/ 80 w 109"/>
                  <a:gd name="T103" fmla="*/ 93 h 94"/>
                  <a:gd name="T104" fmla="*/ 86 w 109"/>
                  <a:gd name="T105" fmla="*/ 56 h 94"/>
                  <a:gd name="T106" fmla="*/ 109 w 109"/>
                  <a:gd name="T107" fmla="*/ 43 h 94"/>
                  <a:gd name="T108" fmla="*/ 109 w 109"/>
                  <a:gd name="T109" fmla="*/ 42 h 94"/>
                  <a:gd name="T110" fmla="*/ 109 w 109"/>
                  <a:gd name="T111" fmla="*/ 41 h 94"/>
                  <a:gd name="T112" fmla="*/ 36 w 109"/>
                  <a:gd name="T113" fmla="*/ 11 h 94"/>
                  <a:gd name="T114" fmla="*/ 3 w 109"/>
                  <a:gd name="T115" fmla="*/ 0 h 94"/>
                  <a:gd name="T116" fmla="*/ 2 w 109"/>
                  <a:gd name="T117"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9" h="94">
                    <a:moveTo>
                      <a:pt x="77" y="90"/>
                    </a:moveTo>
                    <a:cubicBezTo>
                      <a:pt x="71" y="84"/>
                      <a:pt x="66" y="79"/>
                      <a:pt x="60" y="73"/>
                    </a:cubicBezTo>
                    <a:cubicBezTo>
                      <a:pt x="61" y="72"/>
                      <a:pt x="62" y="71"/>
                      <a:pt x="63" y="70"/>
                    </a:cubicBezTo>
                    <a:cubicBezTo>
                      <a:pt x="66" y="67"/>
                      <a:pt x="69" y="65"/>
                      <a:pt x="72" y="64"/>
                    </a:cubicBezTo>
                    <a:cubicBezTo>
                      <a:pt x="74" y="70"/>
                      <a:pt x="75" y="78"/>
                      <a:pt x="77" y="90"/>
                    </a:cubicBezTo>
                    <a:moveTo>
                      <a:pt x="79" y="84"/>
                    </a:moveTo>
                    <a:cubicBezTo>
                      <a:pt x="77" y="75"/>
                      <a:pt x="76" y="68"/>
                      <a:pt x="75" y="63"/>
                    </a:cubicBezTo>
                    <a:cubicBezTo>
                      <a:pt x="75" y="62"/>
                      <a:pt x="75" y="62"/>
                      <a:pt x="75" y="62"/>
                    </a:cubicBezTo>
                    <a:cubicBezTo>
                      <a:pt x="75" y="62"/>
                      <a:pt x="75" y="61"/>
                      <a:pt x="75" y="61"/>
                    </a:cubicBezTo>
                    <a:cubicBezTo>
                      <a:pt x="53" y="42"/>
                      <a:pt x="39" y="29"/>
                      <a:pt x="19" y="13"/>
                    </a:cubicBezTo>
                    <a:cubicBezTo>
                      <a:pt x="30" y="21"/>
                      <a:pt x="39" y="28"/>
                      <a:pt x="55" y="37"/>
                    </a:cubicBezTo>
                    <a:cubicBezTo>
                      <a:pt x="64" y="43"/>
                      <a:pt x="75" y="49"/>
                      <a:pt x="83" y="56"/>
                    </a:cubicBezTo>
                    <a:cubicBezTo>
                      <a:pt x="82" y="65"/>
                      <a:pt x="80" y="75"/>
                      <a:pt x="79" y="84"/>
                    </a:cubicBezTo>
                    <a:moveTo>
                      <a:pt x="43" y="81"/>
                    </a:moveTo>
                    <a:cubicBezTo>
                      <a:pt x="41" y="78"/>
                      <a:pt x="37" y="71"/>
                      <a:pt x="33" y="64"/>
                    </a:cubicBezTo>
                    <a:cubicBezTo>
                      <a:pt x="27" y="52"/>
                      <a:pt x="19" y="37"/>
                      <a:pt x="13" y="24"/>
                    </a:cubicBezTo>
                    <a:cubicBezTo>
                      <a:pt x="10" y="18"/>
                      <a:pt x="7" y="13"/>
                      <a:pt x="5" y="9"/>
                    </a:cubicBezTo>
                    <a:cubicBezTo>
                      <a:pt x="5" y="7"/>
                      <a:pt x="4" y="6"/>
                      <a:pt x="4" y="5"/>
                    </a:cubicBezTo>
                    <a:cubicBezTo>
                      <a:pt x="30" y="24"/>
                      <a:pt x="46" y="39"/>
                      <a:pt x="71" y="61"/>
                    </a:cubicBezTo>
                    <a:cubicBezTo>
                      <a:pt x="66" y="63"/>
                      <a:pt x="61" y="67"/>
                      <a:pt x="57" y="72"/>
                    </a:cubicBezTo>
                    <a:cubicBezTo>
                      <a:pt x="55" y="74"/>
                      <a:pt x="53" y="76"/>
                      <a:pt x="50" y="78"/>
                    </a:cubicBezTo>
                    <a:cubicBezTo>
                      <a:pt x="48" y="80"/>
                      <a:pt x="46" y="81"/>
                      <a:pt x="43" y="81"/>
                    </a:cubicBezTo>
                    <a:moveTo>
                      <a:pt x="85" y="54"/>
                    </a:moveTo>
                    <a:cubicBezTo>
                      <a:pt x="76" y="47"/>
                      <a:pt x="66" y="40"/>
                      <a:pt x="56" y="35"/>
                    </a:cubicBezTo>
                    <a:cubicBezTo>
                      <a:pt x="36" y="23"/>
                      <a:pt x="27" y="14"/>
                      <a:pt x="10" y="4"/>
                    </a:cubicBezTo>
                    <a:cubicBezTo>
                      <a:pt x="20" y="7"/>
                      <a:pt x="23" y="8"/>
                      <a:pt x="35" y="13"/>
                    </a:cubicBezTo>
                    <a:cubicBezTo>
                      <a:pt x="59" y="23"/>
                      <a:pt x="84" y="33"/>
                      <a:pt x="105" y="42"/>
                    </a:cubicBezTo>
                    <a:cubicBezTo>
                      <a:pt x="98" y="46"/>
                      <a:pt x="92" y="49"/>
                      <a:pt x="85" y="54"/>
                    </a:cubicBezTo>
                    <a:moveTo>
                      <a:pt x="2" y="0"/>
                    </a:moveTo>
                    <a:cubicBezTo>
                      <a:pt x="2" y="0"/>
                      <a:pt x="1" y="0"/>
                      <a:pt x="1" y="1"/>
                    </a:cubicBezTo>
                    <a:cubicBezTo>
                      <a:pt x="1" y="1"/>
                      <a:pt x="1" y="1"/>
                      <a:pt x="1"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2"/>
                      <a:pt x="0" y="2"/>
                      <a:pt x="0" y="2"/>
                    </a:cubicBezTo>
                    <a:cubicBezTo>
                      <a:pt x="0" y="2"/>
                      <a:pt x="0" y="2"/>
                      <a:pt x="0" y="2"/>
                    </a:cubicBezTo>
                    <a:cubicBezTo>
                      <a:pt x="0" y="3"/>
                      <a:pt x="0" y="3"/>
                      <a:pt x="0" y="3"/>
                    </a:cubicBezTo>
                    <a:cubicBezTo>
                      <a:pt x="0" y="3"/>
                      <a:pt x="0" y="4"/>
                      <a:pt x="0" y="4"/>
                    </a:cubicBezTo>
                    <a:cubicBezTo>
                      <a:pt x="3" y="9"/>
                      <a:pt x="11" y="26"/>
                      <a:pt x="19" y="43"/>
                    </a:cubicBezTo>
                    <a:cubicBezTo>
                      <a:pt x="28" y="60"/>
                      <a:pt x="37" y="77"/>
                      <a:pt x="42" y="83"/>
                    </a:cubicBezTo>
                    <a:cubicBezTo>
                      <a:pt x="42" y="84"/>
                      <a:pt x="42" y="84"/>
                      <a:pt x="43" y="84"/>
                    </a:cubicBezTo>
                    <a:cubicBezTo>
                      <a:pt x="43" y="84"/>
                      <a:pt x="43" y="84"/>
                      <a:pt x="43" y="84"/>
                    </a:cubicBezTo>
                    <a:cubicBezTo>
                      <a:pt x="46" y="84"/>
                      <a:pt x="49" y="82"/>
                      <a:pt x="52" y="80"/>
                    </a:cubicBezTo>
                    <a:cubicBezTo>
                      <a:pt x="54" y="79"/>
                      <a:pt x="56" y="77"/>
                      <a:pt x="58" y="75"/>
                    </a:cubicBezTo>
                    <a:cubicBezTo>
                      <a:pt x="64" y="81"/>
                      <a:pt x="69" y="86"/>
                      <a:pt x="77" y="94"/>
                    </a:cubicBezTo>
                    <a:cubicBezTo>
                      <a:pt x="77" y="94"/>
                      <a:pt x="78" y="94"/>
                      <a:pt x="78" y="94"/>
                    </a:cubicBezTo>
                    <a:cubicBezTo>
                      <a:pt x="78" y="94"/>
                      <a:pt x="78" y="94"/>
                      <a:pt x="78" y="94"/>
                    </a:cubicBezTo>
                    <a:cubicBezTo>
                      <a:pt x="79" y="94"/>
                      <a:pt x="79" y="94"/>
                      <a:pt x="79" y="94"/>
                    </a:cubicBezTo>
                    <a:cubicBezTo>
                      <a:pt x="79" y="94"/>
                      <a:pt x="79" y="94"/>
                      <a:pt x="79" y="94"/>
                    </a:cubicBezTo>
                    <a:cubicBezTo>
                      <a:pt x="80" y="94"/>
                      <a:pt x="80" y="94"/>
                      <a:pt x="80" y="93"/>
                    </a:cubicBezTo>
                    <a:cubicBezTo>
                      <a:pt x="82" y="81"/>
                      <a:pt x="84" y="69"/>
                      <a:pt x="86" y="56"/>
                    </a:cubicBezTo>
                    <a:cubicBezTo>
                      <a:pt x="94" y="50"/>
                      <a:pt x="100" y="48"/>
                      <a:pt x="109" y="43"/>
                    </a:cubicBezTo>
                    <a:cubicBezTo>
                      <a:pt x="109" y="43"/>
                      <a:pt x="109" y="43"/>
                      <a:pt x="109" y="42"/>
                    </a:cubicBezTo>
                    <a:cubicBezTo>
                      <a:pt x="109" y="42"/>
                      <a:pt x="109" y="41"/>
                      <a:pt x="109" y="41"/>
                    </a:cubicBezTo>
                    <a:cubicBezTo>
                      <a:pt x="87" y="32"/>
                      <a:pt x="61" y="21"/>
                      <a:pt x="36" y="11"/>
                    </a:cubicBezTo>
                    <a:cubicBezTo>
                      <a:pt x="21" y="5"/>
                      <a:pt x="20" y="4"/>
                      <a:pt x="3" y="0"/>
                    </a:cubicBezTo>
                    <a:cubicBezTo>
                      <a:pt x="3" y="0"/>
                      <a:pt x="3" y="0"/>
                      <a:pt x="2"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790"/>
              <p:cNvSpPr>
                <a:spLocks noEditPoints="1"/>
              </p:cNvSpPr>
              <p:nvPr/>
            </p:nvSpPr>
            <p:spPr bwMode="auto">
              <a:xfrm>
                <a:off x="3080" y="733"/>
                <a:ext cx="263" cy="225"/>
              </a:xfrm>
              <a:custGeom>
                <a:avLst/>
                <a:gdLst>
                  <a:gd name="T0" fmla="*/ 78 w 111"/>
                  <a:gd name="T1" fmla="*/ 89 h 95"/>
                  <a:gd name="T2" fmla="*/ 62 w 111"/>
                  <a:gd name="T3" fmla="*/ 74 h 95"/>
                  <a:gd name="T4" fmla="*/ 64 w 111"/>
                  <a:gd name="T5" fmla="*/ 71 h 95"/>
                  <a:gd name="T6" fmla="*/ 73 w 111"/>
                  <a:gd name="T7" fmla="*/ 65 h 95"/>
                  <a:gd name="T8" fmla="*/ 78 w 111"/>
                  <a:gd name="T9" fmla="*/ 89 h 95"/>
                  <a:gd name="T10" fmla="*/ 80 w 111"/>
                  <a:gd name="T11" fmla="*/ 82 h 95"/>
                  <a:gd name="T12" fmla="*/ 76 w 111"/>
                  <a:gd name="T13" fmla="*/ 64 h 95"/>
                  <a:gd name="T14" fmla="*/ 77 w 111"/>
                  <a:gd name="T15" fmla="*/ 63 h 95"/>
                  <a:gd name="T16" fmla="*/ 76 w 111"/>
                  <a:gd name="T17" fmla="*/ 61 h 95"/>
                  <a:gd name="T18" fmla="*/ 31 w 111"/>
                  <a:gd name="T19" fmla="*/ 22 h 95"/>
                  <a:gd name="T20" fmla="*/ 56 w 111"/>
                  <a:gd name="T21" fmla="*/ 38 h 95"/>
                  <a:gd name="T22" fmla="*/ 84 w 111"/>
                  <a:gd name="T23" fmla="*/ 57 h 95"/>
                  <a:gd name="T24" fmla="*/ 80 w 111"/>
                  <a:gd name="T25" fmla="*/ 82 h 95"/>
                  <a:gd name="T26" fmla="*/ 45 w 111"/>
                  <a:gd name="T27" fmla="*/ 81 h 95"/>
                  <a:gd name="T28" fmla="*/ 35 w 111"/>
                  <a:gd name="T29" fmla="*/ 64 h 95"/>
                  <a:gd name="T30" fmla="*/ 14 w 111"/>
                  <a:gd name="T31" fmla="*/ 25 h 95"/>
                  <a:gd name="T32" fmla="*/ 7 w 111"/>
                  <a:gd name="T33" fmla="*/ 9 h 95"/>
                  <a:gd name="T34" fmla="*/ 6 w 111"/>
                  <a:gd name="T35" fmla="*/ 7 h 95"/>
                  <a:gd name="T36" fmla="*/ 71 w 111"/>
                  <a:gd name="T37" fmla="*/ 62 h 95"/>
                  <a:gd name="T38" fmla="*/ 66 w 111"/>
                  <a:gd name="T39" fmla="*/ 65 h 95"/>
                  <a:gd name="T40" fmla="*/ 55 w 111"/>
                  <a:gd name="T41" fmla="*/ 75 h 95"/>
                  <a:gd name="T42" fmla="*/ 45 w 111"/>
                  <a:gd name="T43" fmla="*/ 81 h 95"/>
                  <a:gd name="T44" fmla="*/ 86 w 111"/>
                  <a:gd name="T45" fmla="*/ 54 h 95"/>
                  <a:gd name="T46" fmla="*/ 58 w 111"/>
                  <a:gd name="T47" fmla="*/ 35 h 95"/>
                  <a:gd name="T48" fmla="*/ 31 w 111"/>
                  <a:gd name="T49" fmla="*/ 17 h 95"/>
                  <a:gd name="T50" fmla="*/ 14 w 111"/>
                  <a:gd name="T51" fmla="*/ 6 h 95"/>
                  <a:gd name="T52" fmla="*/ 20 w 111"/>
                  <a:gd name="T53" fmla="*/ 8 h 95"/>
                  <a:gd name="T54" fmla="*/ 36 w 111"/>
                  <a:gd name="T55" fmla="*/ 14 h 95"/>
                  <a:gd name="T56" fmla="*/ 105 w 111"/>
                  <a:gd name="T57" fmla="*/ 43 h 95"/>
                  <a:gd name="T58" fmla="*/ 86 w 111"/>
                  <a:gd name="T59" fmla="*/ 54 h 95"/>
                  <a:gd name="T60" fmla="*/ 4 w 111"/>
                  <a:gd name="T61" fmla="*/ 0 h 95"/>
                  <a:gd name="T62" fmla="*/ 2 w 111"/>
                  <a:gd name="T63" fmla="*/ 1 h 95"/>
                  <a:gd name="T64" fmla="*/ 1 w 111"/>
                  <a:gd name="T65" fmla="*/ 1 h 95"/>
                  <a:gd name="T66" fmla="*/ 1 w 111"/>
                  <a:gd name="T67" fmla="*/ 1 h 95"/>
                  <a:gd name="T68" fmla="*/ 1 w 111"/>
                  <a:gd name="T69" fmla="*/ 1 h 95"/>
                  <a:gd name="T70" fmla="*/ 1 w 111"/>
                  <a:gd name="T71" fmla="*/ 1 h 95"/>
                  <a:gd name="T72" fmla="*/ 1 w 111"/>
                  <a:gd name="T73" fmla="*/ 1 h 95"/>
                  <a:gd name="T74" fmla="*/ 0 w 111"/>
                  <a:gd name="T75" fmla="*/ 2 h 95"/>
                  <a:gd name="T76" fmla="*/ 0 w 111"/>
                  <a:gd name="T77" fmla="*/ 3 h 95"/>
                  <a:gd name="T78" fmla="*/ 0 w 111"/>
                  <a:gd name="T79" fmla="*/ 3 h 95"/>
                  <a:gd name="T80" fmla="*/ 1 w 111"/>
                  <a:gd name="T81" fmla="*/ 5 h 95"/>
                  <a:gd name="T82" fmla="*/ 20 w 111"/>
                  <a:gd name="T83" fmla="*/ 44 h 95"/>
                  <a:gd name="T84" fmla="*/ 33 w 111"/>
                  <a:gd name="T85" fmla="*/ 68 h 95"/>
                  <a:gd name="T86" fmla="*/ 42 w 111"/>
                  <a:gd name="T87" fmla="*/ 84 h 95"/>
                  <a:gd name="T88" fmla="*/ 44 w 111"/>
                  <a:gd name="T89" fmla="*/ 85 h 95"/>
                  <a:gd name="T90" fmla="*/ 44 w 111"/>
                  <a:gd name="T91" fmla="*/ 85 h 95"/>
                  <a:gd name="T92" fmla="*/ 53 w 111"/>
                  <a:gd name="T93" fmla="*/ 81 h 95"/>
                  <a:gd name="T94" fmla="*/ 59 w 111"/>
                  <a:gd name="T95" fmla="*/ 76 h 95"/>
                  <a:gd name="T96" fmla="*/ 78 w 111"/>
                  <a:gd name="T97" fmla="*/ 94 h 95"/>
                  <a:gd name="T98" fmla="*/ 79 w 111"/>
                  <a:gd name="T99" fmla="*/ 95 h 95"/>
                  <a:gd name="T100" fmla="*/ 80 w 111"/>
                  <a:gd name="T101" fmla="*/ 95 h 95"/>
                  <a:gd name="T102" fmla="*/ 80 w 111"/>
                  <a:gd name="T103" fmla="*/ 95 h 95"/>
                  <a:gd name="T104" fmla="*/ 82 w 111"/>
                  <a:gd name="T105" fmla="*/ 94 h 95"/>
                  <a:gd name="T106" fmla="*/ 88 w 111"/>
                  <a:gd name="T107" fmla="*/ 57 h 95"/>
                  <a:gd name="T108" fmla="*/ 110 w 111"/>
                  <a:gd name="T109" fmla="*/ 44 h 95"/>
                  <a:gd name="T110" fmla="*/ 111 w 111"/>
                  <a:gd name="T111" fmla="*/ 43 h 95"/>
                  <a:gd name="T112" fmla="*/ 110 w 111"/>
                  <a:gd name="T113" fmla="*/ 41 h 95"/>
                  <a:gd name="T114" fmla="*/ 37 w 111"/>
                  <a:gd name="T115" fmla="*/ 11 h 95"/>
                  <a:gd name="T116" fmla="*/ 22 w 111"/>
                  <a:gd name="T117" fmla="*/ 5 h 95"/>
                  <a:gd name="T118" fmla="*/ 4 w 111"/>
                  <a:gd name="T119" fmla="*/ 0 h 95"/>
                  <a:gd name="T120" fmla="*/ 4 w 111"/>
                  <a:gd name="T121"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1" h="95">
                    <a:moveTo>
                      <a:pt x="78" y="89"/>
                    </a:moveTo>
                    <a:cubicBezTo>
                      <a:pt x="72" y="84"/>
                      <a:pt x="67" y="79"/>
                      <a:pt x="62" y="74"/>
                    </a:cubicBezTo>
                    <a:cubicBezTo>
                      <a:pt x="62" y="73"/>
                      <a:pt x="63" y="72"/>
                      <a:pt x="64" y="71"/>
                    </a:cubicBezTo>
                    <a:cubicBezTo>
                      <a:pt x="67" y="68"/>
                      <a:pt x="70" y="66"/>
                      <a:pt x="73" y="65"/>
                    </a:cubicBezTo>
                    <a:cubicBezTo>
                      <a:pt x="74" y="71"/>
                      <a:pt x="76" y="78"/>
                      <a:pt x="78" y="89"/>
                    </a:cubicBezTo>
                    <a:moveTo>
                      <a:pt x="80" y="82"/>
                    </a:moveTo>
                    <a:cubicBezTo>
                      <a:pt x="79" y="74"/>
                      <a:pt x="78" y="69"/>
                      <a:pt x="76" y="64"/>
                    </a:cubicBezTo>
                    <a:cubicBezTo>
                      <a:pt x="77" y="63"/>
                      <a:pt x="77" y="63"/>
                      <a:pt x="77" y="63"/>
                    </a:cubicBezTo>
                    <a:cubicBezTo>
                      <a:pt x="77" y="62"/>
                      <a:pt x="77" y="61"/>
                      <a:pt x="76" y="61"/>
                    </a:cubicBezTo>
                    <a:cubicBezTo>
                      <a:pt x="59" y="46"/>
                      <a:pt x="46" y="34"/>
                      <a:pt x="31" y="22"/>
                    </a:cubicBezTo>
                    <a:cubicBezTo>
                      <a:pt x="38" y="27"/>
                      <a:pt x="46" y="32"/>
                      <a:pt x="56" y="38"/>
                    </a:cubicBezTo>
                    <a:cubicBezTo>
                      <a:pt x="65" y="44"/>
                      <a:pt x="76" y="50"/>
                      <a:pt x="84" y="57"/>
                    </a:cubicBezTo>
                    <a:cubicBezTo>
                      <a:pt x="83" y="65"/>
                      <a:pt x="81" y="74"/>
                      <a:pt x="80" y="82"/>
                    </a:cubicBezTo>
                    <a:moveTo>
                      <a:pt x="45" y="81"/>
                    </a:moveTo>
                    <a:cubicBezTo>
                      <a:pt x="42" y="78"/>
                      <a:pt x="39" y="72"/>
                      <a:pt x="35" y="64"/>
                    </a:cubicBezTo>
                    <a:cubicBezTo>
                      <a:pt x="28" y="52"/>
                      <a:pt x="21" y="37"/>
                      <a:pt x="14" y="25"/>
                    </a:cubicBezTo>
                    <a:cubicBezTo>
                      <a:pt x="11" y="18"/>
                      <a:pt x="9" y="13"/>
                      <a:pt x="7" y="9"/>
                    </a:cubicBezTo>
                    <a:cubicBezTo>
                      <a:pt x="6" y="8"/>
                      <a:pt x="6" y="7"/>
                      <a:pt x="6" y="7"/>
                    </a:cubicBezTo>
                    <a:cubicBezTo>
                      <a:pt x="31" y="25"/>
                      <a:pt x="47" y="40"/>
                      <a:pt x="71" y="62"/>
                    </a:cubicBezTo>
                    <a:cubicBezTo>
                      <a:pt x="69" y="62"/>
                      <a:pt x="67" y="63"/>
                      <a:pt x="66" y="65"/>
                    </a:cubicBezTo>
                    <a:cubicBezTo>
                      <a:pt x="62" y="68"/>
                      <a:pt x="58" y="72"/>
                      <a:pt x="55" y="75"/>
                    </a:cubicBezTo>
                    <a:cubicBezTo>
                      <a:pt x="51" y="79"/>
                      <a:pt x="48" y="81"/>
                      <a:pt x="45" y="81"/>
                    </a:cubicBezTo>
                    <a:moveTo>
                      <a:pt x="86" y="54"/>
                    </a:moveTo>
                    <a:cubicBezTo>
                      <a:pt x="77" y="47"/>
                      <a:pt x="67" y="40"/>
                      <a:pt x="58" y="35"/>
                    </a:cubicBezTo>
                    <a:cubicBezTo>
                      <a:pt x="46" y="28"/>
                      <a:pt x="38" y="22"/>
                      <a:pt x="31" y="17"/>
                    </a:cubicBezTo>
                    <a:cubicBezTo>
                      <a:pt x="25" y="13"/>
                      <a:pt x="20" y="10"/>
                      <a:pt x="14" y="6"/>
                    </a:cubicBezTo>
                    <a:cubicBezTo>
                      <a:pt x="17" y="7"/>
                      <a:pt x="19" y="7"/>
                      <a:pt x="20" y="8"/>
                    </a:cubicBezTo>
                    <a:cubicBezTo>
                      <a:pt x="24" y="10"/>
                      <a:pt x="29" y="11"/>
                      <a:pt x="36" y="14"/>
                    </a:cubicBezTo>
                    <a:cubicBezTo>
                      <a:pt x="59" y="23"/>
                      <a:pt x="84" y="34"/>
                      <a:pt x="105" y="43"/>
                    </a:cubicBezTo>
                    <a:cubicBezTo>
                      <a:pt x="98" y="46"/>
                      <a:pt x="93" y="49"/>
                      <a:pt x="86" y="54"/>
                    </a:cubicBezTo>
                    <a:moveTo>
                      <a:pt x="4" y="0"/>
                    </a:moveTo>
                    <a:cubicBezTo>
                      <a:pt x="3" y="0"/>
                      <a:pt x="2" y="0"/>
                      <a:pt x="2"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2"/>
                      <a:pt x="1" y="2"/>
                      <a:pt x="0" y="2"/>
                    </a:cubicBezTo>
                    <a:cubicBezTo>
                      <a:pt x="0" y="3"/>
                      <a:pt x="0" y="3"/>
                      <a:pt x="0" y="3"/>
                    </a:cubicBezTo>
                    <a:cubicBezTo>
                      <a:pt x="0" y="3"/>
                      <a:pt x="0" y="3"/>
                      <a:pt x="0" y="3"/>
                    </a:cubicBezTo>
                    <a:cubicBezTo>
                      <a:pt x="1" y="4"/>
                      <a:pt x="1" y="4"/>
                      <a:pt x="1" y="5"/>
                    </a:cubicBezTo>
                    <a:cubicBezTo>
                      <a:pt x="3" y="10"/>
                      <a:pt x="11" y="27"/>
                      <a:pt x="20" y="44"/>
                    </a:cubicBezTo>
                    <a:cubicBezTo>
                      <a:pt x="24" y="52"/>
                      <a:pt x="29" y="61"/>
                      <a:pt x="33" y="68"/>
                    </a:cubicBezTo>
                    <a:cubicBezTo>
                      <a:pt x="37" y="75"/>
                      <a:pt x="40" y="81"/>
                      <a:pt x="42" y="84"/>
                    </a:cubicBezTo>
                    <a:cubicBezTo>
                      <a:pt x="43" y="85"/>
                      <a:pt x="43" y="85"/>
                      <a:pt x="44" y="85"/>
                    </a:cubicBezTo>
                    <a:cubicBezTo>
                      <a:pt x="44" y="85"/>
                      <a:pt x="44" y="85"/>
                      <a:pt x="44" y="85"/>
                    </a:cubicBezTo>
                    <a:cubicBezTo>
                      <a:pt x="47" y="85"/>
                      <a:pt x="51" y="83"/>
                      <a:pt x="53" y="81"/>
                    </a:cubicBezTo>
                    <a:cubicBezTo>
                      <a:pt x="55" y="80"/>
                      <a:pt x="57" y="78"/>
                      <a:pt x="59" y="76"/>
                    </a:cubicBezTo>
                    <a:cubicBezTo>
                      <a:pt x="65" y="82"/>
                      <a:pt x="70" y="87"/>
                      <a:pt x="78" y="94"/>
                    </a:cubicBezTo>
                    <a:cubicBezTo>
                      <a:pt x="78" y="95"/>
                      <a:pt x="79" y="95"/>
                      <a:pt x="79" y="95"/>
                    </a:cubicBezTo>
                    <a:cubicBezTo>
                      <a:pt x="80" y="95"/>
                      <a:pt x="80" y="95"/>
                      <a:pt x="80" y="95"/>
                    </a:cubicBezTo>
                    <a:cubicBezTo>
                      <a:pt x="80" y="95"/>
                      <a:pt x="80" y="95"/>
                      <a:pt x="80" y="95"/>
                    </a:cubicBezTo>
                    <a:cubicBezTo>
                      <a:pt x="81" y="95"/>
                      <a:pt x="82" y="95"/>
                      <a:pt x="82" y="94"/>
                    </a:cubicBezTo>
                    <a:cubicBezTo>
                      <a:pt x="84" y="82"/>
                      <a:pt x="86" y="69"/>
                      <a:pt x="88" y="57"/>
                    </a:cubicBezTo>
                    <a:cubicBezTo>
                      <a:pt x="95" y="51"/>
                      <a:pt x="101" y="49"/>
                      <a:pt x="110" y="44"/>
                    </a:cubicBezTo>
                    <a:cubicBezTo>
                      <a:pt x="111" y="44"/>
                      <a:pt x="111" y="44"/>
                      <a:pt x="111" y="43"/>
                    </a:cubicBezTo>
                    <a:cubicBezTo>
                      <a:pt x="111" y="42"/>
                      <a:pt x="111" y="41"/>
                      <a:pt x="110" y="41"/>
                    </a:cubicBezTo>
                    <a:cubicBezTo>
                      <a:pt x="89" y="32"/>
                      <a:pt x="62" y="21"/>
                      <a:pt x="37" y="11"/>
                    </a:cubicBezTo>
                    <a:cubicBezTo>
                      <a:pt x="30" y="8"/>
                      <a:pt x="26" y="6"/>
                      <a:pt x="22" y="5"/>
                    </a:cubicBezTo>
                    <a:cubicBezTo>
                      <a:pt x="17" y="3"/>
                      <a:pt x="13" y="2"/>
                      <a:pt x="4" y="0"/>
                    </a:cubicBezTo>
                    <a:cubicBezTo>
                      <a:pt x="4" y="0"/>
                      <a:pt x="4" y="0"/>
                      <a:pt x="4"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Freeform 791"/>
              <p:cNvSpPr>
                <a:spLocks noEditPoints="1"/>
              </p:cNvSpPr>
              <p:nvPr/>
            </p:nvSpPr>
            <p:spPr bwMode="auto">
              <a:xfrm>
                <a:off x="3454" y="3395"/>
                <a:ext cx="362" cy="344"/>
              </a:xfrm>
              <a:custGeom>
                <a:avLst/>
                <a:gdLst>
                  <a:gd name="T0" fmla="*/ 43 w 153"/>
                  <a:gd name="T1" fmla="*/ 141 h 145"/>
                  <a:gd name="T2" fmla="*/ 13 w 153"/>
                  <a:gd name="T3" fmla="*/ 127 h 145"/>
                  <a:gd name="T4" fmla="*/ 85 w 153"/>
                  <a:gd name="T5" fmla="*/ 135 h 145"/>
                  <a:gd name="T6" fmla="*/ 93 w 153"/>
                  <a:gd name="T7" fmla="*/ 134 h 145"/>
                  <a:gd name="T8" fmla="*/ 101 w 153"/>
                  <a:gd name="T9" fmla="*/ 114 h 145"/>
                  <a:gd name="T10" fmla="*/ 106 w 153"/>
                  <a:gd name="T11" fmla="*/ 74 h 145"/>
                  <a:gd name="T12" fmla="*/ 108 w 153"/>
                  <a:gd name="T13" fmla="*/ 53 h 145"/>
                  <a:gd name="T14" fmla="*/ 126 w 153"/>
                  <a:gd name="T15" fmla="*/ 42 h 145"/>
                  <a:gd name="T16" fmla="*/ 137 w 153"/>
                  <a:gd name="T17" fmla="*/ 49 h 145"/>
                  <a:gd name="T18" fmla="*/ 118 w 153"/>
                  <a:gd name="T19" fmla="*/ 78 h 145"/>
                  <a:gd name="T20" fmla="*/ 107 w 153"/>
                  <a:gd name="T21" fmla="*/ 41 h 145"/>
                  <a:gd name="T22" fmla="*/ 124 w 153"/>
                  <a:gd name="T23" fmla="*/ 29 h 145"/>
                  <a:gd name="T24" fmla="*/ 137 w 153"/>
                  <a:gd name="T25" fmla="*/ 32 h 145"/>
                  <a:gd name="T26" fmla="*/ 140 w 153"/>
                  <a:gd name="T27" fmla="*/ 83 h 145"/>
                  <a:gd name="T28" fmla="*/ 106 w 153"/>
                  <a:gd name="T29" fmla="*/ 89 h 145"/>
                  <a:gd name="T30" fmla="*/ 118 w 153"/>
                  <a:gd name="T31" fmla="*/ 82 h 145"/>
                  <a:gd name="T32" fmla="*/ 140 w 153"/>
                  <a:gd name="T33" fmla="*/ 47 h 145"/>
                  <a:gd name="T34" fmla="*/ 126 w 153"/>
                  <a:gd name="T35" fmla="*/ 39 h 145"/>
                  <a:gd name="T36" fmla="*/ 126 w 153"/>
                  <a:gd name="T37" fmla="*/ 39 h 145"/>
                  <a:gd name="T38" fmla="*/ 125 w 153"/>
                  <a:gd name="T39" fmla="*/ 39 h 145"/>
                  <a:gd name="T40" fmla="*/ 107 w 153"/>
                  <a:gd name="T41" fmla="*/ 48 h 145"/>
                  <a:gd name="T42" fmla="*/ 86 w 153"/>
                  <a:gd name="T43" fmla="*/ 45 h 145"/>
                  <a:gd name="T44" fmla="*/ 104 w 153"/>
                  <a:gd name="T45" fmla="*/ 28 h 145"/>
                  <a:gd name="T46" fmla="*/ 86 w 153"/>
                  <a:gd name="T47" fmla="*/ 56 h 145"/>
                  <a:gd name="T48" fmla="*/ 90 w 153"/>
                  <a:gd name="T49" fmla="*/ 52 h 145"/>
                  <a:gd name="T50" fmla="*/ 102 w 153"/>
                  <a:gd name="T51" fmla="*/ 60 h 145"/>
                  <a:gd name="T52" fmla="*/ 89 w 153"/>
                  <a:gd name="T53" fmla="*/ 80 h 145"/>
                  <a:gd name="T54" fmla="*/ 102 w 153"/>
                  <a:gd name="T55" fmla="*/ 74 h 145"/>
                  <a:gd name="T56" fmla="*/ 87 w 153"/>
                  <a:gd name="T57" fmla="*/ 92 h 145"/>
                  <a:gd name="T58" fmla="*/ 88 w 153"/>
                  <a:gd name="T59" fmla="*/ 93 h 145"/>
                  <a:gd name="T60" fmla="*/ 99 w 153"/>
                  <a:gd name="T61" fmla="*/ 113 h 145"/>
                  <a:gd name="T62" fmla="*/ 84 w 153"/>
                  <a:gd name="T63" fmla="*/ 131 h 145"/>
                  <a:gd name="T64" fmla="*/ 51 w 153"/>
                  <a:gd name="T65" fmla="*/ 136 h 145"/>
                  <a:gd name="T66" fmla="*/ 6 w 153"/>
                  <a:gd name="T67" fmla="*/ 29 h 145"/>
                  <a:gd name="T68" fmla="*/ 81 w 153"/>
                  <a:gd name="T69" fmla="*/ 36 h 145"/>
                  <a:gd name="T70" fmla="*/ 85 w 153"/>
                  <a:gd name="T71" fmla="*/ 43 h 145"/>
                  <a:gd name="T72" fmla="*/ 15 w 153"/>
                  <a:gd name="T73" fmla="*/ 29 h 145"/>
                  <a:gd name="T74" fmla="*/ 5 w 153"/>
                  <a:gd name="T75" fmla="*/ 22 h 145"/>
                  <a:gd name="T76" fmla="*/ 33 w 153"/>
                  <a:gd name="T77" fmla="*/ 6 h 145"/>
                  <a:gd name="T78" fmla="*/ 91 w 153"/>
                  <a:gd name="T79" fmla="*/ 7 h 145"/>
                  <a:gd name="T80" fmla="*/ 104 w 153"/>
                  <a:gd name="T81" fmla="*/ 20 h 145"/>
                  <a:gd name="T82" fmla="*/ 58 w 153"/>
                  <a:gd name="T83" fmla="*/ 17 h 145"/>
                  <a:gd name="T84" fmla="*/ 57 w 153"/>
                  <a:gd name="T85" fmla="*/ 0 h 145"/>
                  <a:gd name="T86" fmla="*/ 5 w 153"/>
                  <a:gd name="T87" fmla="*/ 15 h 145"/>
                  <a:gd name="T88" fmla="*/ 0 w 153"/>
                  <a:gd name="T89" fmla="*/ 23 h 145"/>
                  <a:gd name="T90" fmla="*/ 10 w 153"/>
                  <a:gd name="T91" fmla="*/ 124 h 145"/>
                  <a:gd name="T92" fmla="*/ 10 w 153"/>
                  <a:gd name="T93" fmla="*/ 131 h 145"/>
                  <a:gd name="T94" fmla="*/ 11 w 153"/>
                  <a:gd name="T95" fmla="*/ 133 h 145"/>
                  <a:gd name="T96" fmla="*/ 43 w 153"/>
                  <a:gd name="T97" fmla="*/ 144 h 145"/>
                  <a:gd name="T98" fmla="*/ 95 w 153"/>
                  <a:gd name="T99" fmla="*/ 137 h 145"/>
                  <a:gd name="T100" fmla="*/ 98 w 153"/>
                  <a:gd name="T101" fmla="*/ 132 h 145"/>
                  <a:gd name="T102" fmla="*/ 104 w 153"/>
                  <a:gd name="T103" fmla="*/ 123 h 145"/>
                  <a:gd name="T104" fmla="*/ 104 w 153"/>
                  <a:gd name="T105" fmla="*/ 122 h 145"/>
                  <a:gd name="T106" fmla="*/ 119 w 153"/>
                  <a:gd name="T107" fmla="*/ 96 h 145"/>
                  <a:gd name="T108" fmla="*/ 138 w 153"/>
                  <a:gd name="T109" fmla="*/ 28 h 145"/>
                  <a:gd name="T110" fmla="*/ 113 w 153"/>
                  <a:gd name="T111" fmla="*/ 28 h 145"/>
                  <a:gd name="T112" fmla="*/ 107 w 153"/>
                  <a:gd name="T113" fmla="*/ 32 h 145"/>
                  <a:gd name="T114" fmla="*/ 108 w 153"/>
                  <a:gd name="T115" fmla="*/ 19 h 145"/>
                  <a:gd name="T116" fmla="*/ 79 w 153"/>
                  <a:gd name="T117" fmla="*/ 1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3" h="145">
                    <a:moveTo>
                      <a:pt x="57" y="141"/>
                    </a:moveTo>
                    <a:cubicBezTo>
                      <a:pt x="57" y="141"/>
                      <a:pt x="57" y="141"/>
                      <a:pt x="57" y="141"/>
                    </a:cubicBezTo>
                    <a:cubicBezTo>
                      <a:pt x="53" y="141"/>
                      <a:pt x="48" y="141"/>
                      <a:pt x="43" y="141"/>
                    </a:cubicBezTo>
                    <a:cubicBezTo>
                      <a:pt x="38" y="140"/>
                      <a:pt x="31" y="139"/>
                      <a:pt x="25" y="137"/>
                    </a:cubicBezTo>
                    <a:cubicBezTo>
                      <a:pt x="20" y="135"/>
                      <a:pt x="16" y="132"/>
                      <a:pt x="14" y="130"/>
                    </a:cubicBezTo>
                    <a:cubicBezTo>
                      <a:pt x="13" y="129"/>
                      <a:pt x="13" y="128"/>
                      <a:pt x="13" y="127"/>
                    </a:cubicBezTo>
                    <a:cubicBezTo>
                      <a:pt x="20" y="133"/>
                      <a:pt x="32" y="138"/>
                      <a:pt x="51" y="139"/>
                    </a:cubicBezTo>
                    <a:cubicBezTo>
                      <a:pt x="53" y="140"/>
                      <a:pt x="55" y="140"/>
                      <a:pt x="56" y="140"/>
                    </a:cubicBezTo>
                    <a:cubicBezTo>
                      <a:pt x="67" y="140"/>
                      <a:pt x="77" y="138"/>
                      <a:pt x="85" y="135"/>
                    </a:cubicBezTo>
                    <a:cubicBezTo>
                      <a:pt x="89" y="133"/>
                      <a:pt x="92" y="132"/>
                      <a:pt x="95" y="130"/>
                    </a:cubicBezTo>
                    <a:cubicBezTo>
                      <a:pt x="95" y="131"/>
                      <a:pt x="95" y="131"/>
                      <a:pt x="95" y="132"/>
                    </a:cubicBezTo>
                    <a:cubicBezTo>
                      <a:pt x="94" y="132"/>
                      <a:pt x="94" y="133"/>
                      <a:pt x="93" y="134"/>
                    </a:cubicBezTo>
                    <a:cubicBezTo>
                      <a:pt x="88" y="137"/>
                      <a:pt x="76" y="141"/>
                      <a:pt x="57" y="141"/>
                    </a:cubicBezTo>
                    <a:moveTo>
                      <a:pt x="87" y="130"/>
                    </a:moveTo>
                    <a:cubicBezTo>
                      <a:pt x="91" y="125"/>
                      <a:pt x="96" y="119"/>
                      <a:pt x="101" y="114"/>
                    </a:cubicBezTo>
                    <a:cubicBezTo>
                      <a:pt x="101" y="117"/>
                      <a:pt x="100" y="119"/>
                      <a:pt x="100" y="121"/>
                    </a:cubicBezTo>
                    <a:cubicBezTo>
                      <a:pt x="97" y="125"/>
                      <a:pt x="93" y="128"/>
                      <a:pt x="87" y="130"/>
                    </a:cubicBezTo>
                    <a:moveTo>
                      <a:pt x="106" y="74"/>
                    </a:moveTo>
                    <a:cubicBezTo>
                      <a:pt x="106" y="68"/>
                      <a:pt x="106" y="62"/>
                      <a:pt x="106" y="56"/>
                    </a:cubicBezTo>
                    <a:cubicBezTo>
                      <a:pt x="107" y="56"/>
                      <a:pt x="107" y="56"/>
                      <a:pt x="107" y="56"/>
                    </a:cubicBezTo>
                    <a:cubicBezTo>
                      <a:pt x="107" y="55"/>
                      <a:pt x="108" y="54"/>
                      <a:pt x="108" y="53"/>
                    </a:cubicBezTo>
                    <a:cubicBezTo>
                      <a:pt x="109" y="50"/>
                      <a:pt x="111" y="48"/>
                      <a:pt x="114" y="46"/>
                    </a:cubicBezTo>
                    <a:cubicBezTo>
                      <a:pt x="117" y="44"/>
                      <a:pt x="121" y="42"/>
                      <a:pt x="125" y="42"/>
                    </a:cubicBezTo>
                    <a:cubicBezTo>
                      <a:pt x="126" y="42"/>
                      <a:pt x="126" y="42"/>
                      <a:pt x="126" y="42"/>
                    </a:cubicBezTo>
                    <a:cubicBezTo>
                      <a:pt x="126" y="42"/>
                      <a:pt x="126" y="42"/>
                      <a:pt x="126" y="42"/>
                    </a:cubicBezTo>
                    <a:cubicBezTo>
                      <a:pt x="128" y="43"/>
                      <a:pt x="131" y="43"/>
                      <a:pt x="132" y="44"/>
                    </a:cubicBezTo>
                    <a:cubicBezTo>
                      <a:pt x="134" y="45"/>
                      <a:pt x="136" y="47"/>
                      <a:pt x="137" y="49"/>
                    </a:cubicBezTo>
                    <a:cubicBezTo>
                      <a:pt x="138" y="52"/>
                      <a:pt x="139" y="54"/>
                      <a:pt x="139" y="57"/>
                    </a:cubicBezTo>
                    <a:cubicBezTo>
                      <a:pt x="139" y="63"/>
                      <a:pt x="136" y="68"/>
                      <a:pt x="133" y="72"/>
                    </a:cubicBezTo>
                    <a:cubicBezTo>
                      <a:pt x="129" y="76"/>
                      <a:pt x="124" y="78"/>
                      <a:pt x="118" y="78"/>
                    </a:cubicBezTo>
                    <a:cubicBezTo>
                      <a:pt x="114" y="78"/>
                      <a:pt x="110" y="77"/>
                      <a:pt x="106" y="74"/>
                    </a:cubicBezTo>
                    <a:cubicBezTo>
                      <a:pt x="106" y="74"/>
                      <a:pt x="106" y="74"/>
                      <a:pt x="106" y="74"/>
                    </a:cubicBezTo>
                    <a:moveTo>
                      <a:pt x="107" y="41"/>
                    </a:moveTo>
                    <a:cubicBezTo>
                      <a:pt x="109" y="36"/>
                      <a:pt x="111" y="33"/>
                      <a:pt x="115" y="31"/>
                    </a:cubicBezTo>
                    <a:cubicBezTo>
                      <a:pt x="118" y="29"/>
                      <a:pt x="121" y="29"/>
                      <a:pt x="124" y="29"/>
                    </a:cubicBezTo>
                    <a:cubicBezTo>
                      <a:pt x="124" y="29"/>
                      <a:pt x="124" y="29"/>
                      <a:pt x="124" y="29"/>
                    </a:cubicBezTo>
                    <a:cubicBezTo>
                      <a:pt x="125" y="29"/>
                      <a:pt x="126" y="29"/>
                      <a:pt x="126" y="29"/>
                    </a:cubicBezTo>
                    <a:cubicBezTo>
                      <a:pt x="126" y="29"/>
                      <a:pt x="126" y="29"/>
                      <a:pt x="126" y="29"/>
                    </a:cubicBezTo>
                    <a:cubicBezTo>
                      <a:pt x="130" y="29"/>
                      <a:pt x="133" y="30"/>
                      <a:pt x="137" y="32"/>
                    </a:cubicBezTo>
                    <a:cubicBezTo>
                      <a:pt x="140" y="33"/>
                      <a:pt x="143" y="36"/>
                      <a:pt x="145" y="40"/>
                    </a:cubicBezTo>
                    <a:cubicBezTo>
                      <a:pt x="148" y="47"/>
                      <a:pt x="150" y="53"/>
                      <a:pt x="150" y="58"/>
                    </a:cubicBezTo>
                    <a:cubicBezTo>
                      <a:pt x="150" y="68"/>
                      <a:pt x="146" y="77"/>
                      <a:pt x="140" y="83"/>
                    </a:cubicBezTo>
                    <a:cubicBezTo>
                      <a:pt x="135" y="89"/>
                      <a:pt x="127" y="92"/>
                      <a:pt x="119" y="92"/>
                    </a:cubicBezTo>
                    <a:cubicBezTo>
                      <a:pt x="119" y="92"/>
                      <a:pt x="119" y="92"/>
                      <a:pt x="119" y="92"/>
                    </a:cubicBezTo>
                    <a:cubicBezTo>
                      <a:pt x="115" y="92"/>
                      <a:pt x="110" y="91"/>
                      <a:pt x="106" y="89"/>
                    </a:cubicBezTo>
                    <a:cubicBezTo>
                      <a:pt x="105" y="90"/>
                      <a:pt x="105" y="90"/>
                      <a:pt x="105" y="90"/>
                    </a:cubicBezTo>
                    <a:cubicBezTo>
                      <a:pt x="105" y="86"/>
                      <a:pt x="105" y="82"/>
                      <a:pt x="105" y="78"/>
                    </a:cubicBezTo>
                    <a:cubicBezTo>
                      <a:pt x="110" y="81"/>
                      <a:pt x="114" y="82"/>
                      <a:pt x="118" y="82"/>
                    </a:cubicBezTo>
                    <a:cubicBezTo>
                      <a:pt x="118" y="82"/>
                      <a:pt x="118" y="82"/>
                      <a:pt x="118" y="82"/>
                    </a:cubicBezTo>
                    <a:cubicBezTo>
                      <a:pt x="131" y="82"/>
                      <a:pt x="142" y="71"/>
                      <a:pt x="142" y="57"/>
                    </a:cubicBezTo>
                    <a:cubicBezTo>
                      <a:pt x="142" y="54"/>
                      <a:pt x="142" y="50"/>
                      <a:pt x="140" y="47"/>
                    </a:cubicBezTo>
                    <a:cubicBezTo>
                      <a:pt x="139" y="44"/>
                      <a:pt x="137" y="42"/>
                      <a:pt x="134" y="41"/>
                    </a:cubicBezTo>
                    <a:cubicBezTo>
                      <a:pt x="132" y="40"/>
                      <a:pt x="129" y="39"/>
                      <a:pt x="126" y="39"/>
                    </a:cubicBezTo>
                    <a:cubicBezTo>
                      <a:pt x="126" y="39"/>
                      <a:pt x="126" y="39"/>
                      <a:pt x="126" y="39"/>
                    </a:cubicBezTo>
                    <a:cubicBezTo>
                      <a:pt x="126" y="39"/>
                      <a:pt x="126" y="39"/>
                      <a:pt x="126" y="39"/>
                    </a:cubicBezTo>
                    <a:cubicBezTo>
                      <a:pt x="126" y="39"/>
                      <a:pt x="126" y="39"/>
                      <a:pt x="126" y="39"/>
                    </a:cubicBezTo>
                    <a:cubicBezTo>
                      <a:pt x="126" y="39"/>
                      <a:pt x="126" y="39"/>
                      <a:pt x="126" y="39"/>
                    </a:cubicBezTo>
                    <a:cubicBezTo>
                      <a:pt x="126" y="39"/>
                      <a:pt x="126" y="39"/>
                      <a:pt x="126" y="39"/>
                    </a:cubicBezTo>
                    <a:cubicBezTo>
                      <a:pt x="126" y="39"/>
                      <a:pt x="126" y="39"/>
                      <a:pt x="126" y="39"/>
                    </a:cubicBezTo>
                    <a:cubicBezTo>
                      <a:pt x="126" y="39"/>
                      <a:pt x="125" y="39"/>
                      <a:pt x="125" y="39"/>
                    </a:cubicBezTo>
                    <a:cubicBezTo>
                      <a:pt x="125" y="39"/>
                      <a:pt x="125" y="39"/>
                      <a:pt x="125" y="39"/>
                    </a:cubicBezTo>
                    <a:cubicBezTo>
                      <a:pt x="118" y="39"/>
                      <a:pt x="113" y="42"/>
                      <a:pt x="109" y="45"/>
                    </a:cubicBezTo>
                    <a:cubicBezTo>
                      <a:pt x="108" y="46"/>
                      <a:pt x="107" y="47"/>
                      <a:pt x="107" y="48"/>
                    </a:cubicBezTo>
                    <a:cubicBezTo>
                      <a:pt x="107" y="46"/>
                      <a:pt x="107" y="43"/>
                      <a:pt x="107" y="40"/>
                    </a:cubicBezTo>
                    <a:cubicBezTo>
                      <a:pt x="107" y="41"/>
                      <a:pt x="107" y="41"/>
                      <a:pt x="107" y="41"/>
                    </a:cubicBezTo>
                    <a:moveTo>
                      <a:pt x="86" y="45"/>
                    </a:moveTo>
                    <a:cubicBezTo>
                      <a:pt x="86" y="45"/>
                      <a:pt x="86" y="45"/>
                      <a:pt x="86" y="45"/>
                    </a:cubicBezTo>
                    <a:cubicBezTo>
                      <a:pt x="92" y="40"/>
                      <a:pt x="98" y="34"/>
                      <a:pt x="104" y="28"/>
                    </a:cubicBezTo>
                    <a:cubicBezTo>
                      <a:pt x="104" y="28"/>
                      <a:pt x="104" y="28"/>
                      <a:pt x="104" y="28"/>
                    </a:cubicBezTo>
                    <a:cubicBezTo>
                      <a:pt x="104" y="30"/>
                      <a:pt x="104" y="33"/>
                      <a:pt x="104" y="35"/>
                    </a:cubicBezTo>
                    <a:cubicBezTo>
                      <a:pt x="98" y="41"/>
                      <a:pt x="92" y="48"/>
                      <a:pt x="86" y="54"/>
                    </a:cubicBezTo>
                    <a:cubicBezTo>
                      <a:pt x="86" y="56"/>
                      <a:pt x="86" y="56"/>
                      <a:pt x="86" y="56"/>
                    </a:cubicBezTo>
                    <a:cubicBezTo>
                      <a:pt x="87" y="56"/>
                      <a:pt x="87" y="56"/>
                      <a:pt x="87" y="56"/>
                    </a:cubicBezTo>
                    <a:cubicBezTo>
                      <a:pt x="88" y="55"/>
                      <a:pt x="89" y="54"/>
                      <a:pt x="90" y="53"/>
                    </a:cubicBezTo>
                    <a:cubicBezTo>
                      <a:pt x="90" y="52"/>
                      <a:pt x="90" y="52"/>
                      <a:pt x="90" y="52"/>
                    </a:cubicBezTo>
                    <a:cubicBezTo>
                      <a:pt x="95" y="47"/>
                      <a:pt x="99" y="43"/>
                      <a:pt x="104" y="38"/>
                    </a:cubicBezTo>
                    <a:cubicBezTo>
                      <a:pt x="103" y="45"/>
                      <a:pt x="103" y="52"/>
                      <a:pt x="103" y="59"/>
                    </a:cubicBezTo>
                    <a:cubicBezTo>
                      <a:pt x="102" y="60"/>
                      <a:pt x="102" y="60"/>
                      <a:pt x="102" y="60"/>
                    </a:cubicBezTo>
                    <a:cubicBezTo>
                      <a:pt x="97" y="66"/>
                      <a:pt x="93" y="72"/>
                      <a:pt x="88" y="79"/>
                    </a:cubicBezTo>
                    <a:cubicBezTo>
                      <a:pt x="88" y="79"/>
                      <a:pt x="88" y="80"/>
                      <a:pt x="88" y="80"/>
                    </a:cubicBezTo>
                    <a:cubicBezTo>
                      <a:pt x="88" y="80"/>
                      <a:pt x="88" y="80"/>
                      <a:pt x="89" y="80"/>
                    </a:cubicBezTo>
                    <a:cubicBezTo>
                      <a:pt x="89" y="80"/>
                      <a:pt x="89" y="80"/>
                      <a:pt x="89" y="80"/>
                    </a:cubicBezTo>
                    <a:cubicBezTo>
                      <a:pt x="94" y="74"/>
                      <a:pt x="98" y="68"/>
                      <a:pt x="102" y="62"/>
                    </a:cubicBezTo>
                    <a:cubicBezTo>
                      <a:pt x="102" y="66"/>
                      <a:pt x="102" y="70"/>
                      <a:pt x="102" y="74"/>
                    </a:cubicBezTo>
                    <a:cubicBezTo>
                      <a:pt x="102" y="74"/>
                      <a:pt x="102" y="74"/>
                      <a:pt x="101" y="74"/>
                    </a:cubicBezTo>
                    <a:cubicBezTo>
                      <a:pt x="101" y="74"/>
                      <a:pt x="101" y="74"/>
                      <a:pt x="101" y="74"/>
                    </a:cubicBezTo>
                    <a:cubicBezTo>
                      <a:pt x="96" y="80"/>
                      <a:pt x="91" y="86"/>
                      <a:pt x="87" y="92"/>
                    </a:cubicBezTo>
                    <a:cubicBezTo>
                      <a:pt x="86" y="93"/>
                      <a:pt x="87" y="93"/>
                      <a:pt x="87" y="93"/>
                    </a:cubicBezTo>
                    <a:cubicBezTo>
                      <a:pt x="87" y="94"/>
                      <a:pt x="87" y="94"/>
                      <a:pt x="87" y="94"/>
                    </a:cubicBezTo>
                    <a:cubicBezTo>
                      <a:pt x="88" y="94"/>
                      <a:pt x="88" y="93"/>
                      <a:pt x="88" y="93"/>
                    </a:cubicBezTo>
                    <a:cubicBezTo>
                      <a:pt x="93" y="87"/>
                      <a:pt x="97" y="81"/>
                      <a:pt x="102" y="75"/>
                    </a:cubicBezTo>
                    <a:cubicBezTo>
                      <a:pt x="101" y="88"/>
                      <a:pt x="101" y="101"/>
                      <a:pt x="101" y="113"/>
                    </a:cubicBezTo>
                    <a:cubicBezTo>
                      <a:pt x="99" y="113"/>
                      <a:pt x="99" y="113"/>
                      <a:pt x="99" y="113"/>
                    </a:cubicBezTo>
                    <a:cubicBezTo>
                      <a:pt x="94" y="118"/>
                      <a:pt x="89" y="124"/>
                      <a:pt x="84" y="131"/>
                    </a:cubicBezTo>
                    <a:cubicBezTo>
                      <a:pt x="84" y="131"/>
                      <a:pt x="84" y="131"/>
                      <a:pt x="84" y="131"/>
                    </a:cubicBezTo>
                    <a:cubicBezTo>
                      <a:pt x="84" y="131"/>
                      <a:pt x="84" y="131"/>
                      <a:pt x="84" y="131"/>
                    </a:cubicBezTo>
                    <a:cubicBezTo>
                      <a:pt x="76" y="134"/>
                      <a:pt x="67" y="136"/>
                      <a:pt x="56" y="136"/>
                    </a:cubicBezTo>
                    <a:cubicBezTo>
                      <a:pt x="56" y="136"/>
                      <a:pt x="56" y="136"/>
                      <a:pt x="56" y="136"/>
                    </a:cubicBezTo>
                    <a:cubicBezTo>
                      <a:pt x="55" y="136"/>
                      <a:pt x="53" y="136"/>
                      <a:pt x="51" y="136"/>
                    </a:cubicBezTo>
                    <a:cubicBezTo>
                      <a:pt x="22" y="134"/>
                      <a:pt x="12" y="122"/>
                      <a:pt x="8" y="115"/>
                    </a:cubicBezTo>
                    <a:cubicBezTo>
                      <a:pt x="7" y="90"/>
                      <a:pt x="7" y="55"/>
                      <a:pt x="4" y="28"/>
                    </a:cubicBezTo>
                    <a:cubicBezTo>
                      <a:pt x="5" y="29"/>
                      <a:pt x="5" y="29"/>
                      <a:pt x="6" y="29"/>
                    </a:cubicBezTo>
                    <a:cubicBezTo>
                      <a:pt x="8" y="31"/>
                      <a:pt x="12" y="32"/>
                      <a:pt x="18" y="34"/>
                    </a:cubicBezTo>
                    <a:cubicBezTo>
                      <a:pt x="29" y="36"/>
                      <a:pt x="41" y="38"/>
                      <a:pt x="56" y="38"/>
                    </a:cubicBezTo>
                    <a:cubicBezTo>
                      <a:pt x="64" y="38"/>
                      <a:pt x="72" y="37"/>
                      <a:pt x="81" y="36"/>
                    </a:cubicBezTo>
                    <a:cubicBezTo>
                      <a:pt x="83" y="36"/>
                      <a:pt x="87" y="35"/>
                      <a:pt x="90" y="34"/>
                    </a:cubicBezTo>
                    <a:cubicBezTo>
                      <a:pt x="93" y="34"/>
                      <a:pt x="95" y="33"/>
                      <a:pt x="97" y="32"/>
                    </a:cubicBezTo>
                    <a:cubicBezTo>
                      <a:pt x="93" y="36"/>
                      <a:pt x="89" y="40"/>
                      <a:pt x="85" y="43"/>
                    </a:cubicBezTo>
                    <a:cubicBezTo>
                      <a:pt x="85" y="44"/>
                      <a:pt x="85" y="44"/>
                      <a:pt x="85" y="45"/>
                    </a:cubicBezTo>
                    <a:cubicBezTo>
                      <a:pt x="85" y="45"/>
                      <a:pt x="85" y="45"/>
                      <a:pt x="86" y="45"/>
                    </a:cubicBezTo>
                    <a:moveTo>
                      <a:pt x="15" y="29"/>
                    </a:moveTo>
                    <a:cubicBezTo>
                      <a:pt x="12" y="28"/>
                      <a:pt x="9" y="27"/>
                      <a:pt x="8" y="26"/>
                    </a:cubicBezTo>
                    <a:cubicBezTo>
                      <a:pt x="6" y="25"/>
                      <a:pt x="5" y="24"/>
                      <a:pt x="5" y="23"/>
                    </a:cubicBezTo>
                    <a:cubicBezTo>
                      <a:pt x="5" y="23"/>
                      <a:pt x="5" y="22"/>
                      <a:pt x="5" y="22"/>
                    </a:cubicBezTo>
                    <a:cubicBezTo>
                      <a:pt x="4" y="21"/>
                      <a:pt x="5" y="19"/>
                      <a:pt x="7" y="17"/>
                    </a:cubicBezTo>
                    <a:cubicBezTo>
                      <a:pt x="10" y="15"/>
                      <a:pt x="15" y="12"/>
                      <a:pt x="20" y="10"/>
                    </a:cubicBezTo>
                    <a:cubicBezTo>
                      <a:pt x="24" y="8"/>
                      <a:pt x="29" y="6"/>
                      <a:pt x="33" y="6"/>
                    </a:cubicBezTo>
                    <a:cubicBezTo>
                      <a:pt x="40" y="4"/>
                      <a:pt x="49" y="4"/>
                      <a:pt x="57" y="4"/>
                    </a:cubicBezTo>
                    <a:cubicBezTo>
                      <a:pt x="65" y="4"/>
                      <a:pt x="72" y="4"/>
                      <a:pt x="79" y="5"/>
                    </a:cubicBezTo>
                    <a:cubicBezTo>
                      <a:pt x="85" y="6"/>
                      <a:pt x="90" y="6"/>
                      <a:pt x="91" y="7"/>
                    </a:cubicBezTo>
                    <a:cubicBezTo>
                      <a:pt x="97" y="9"/>
                      <a:pt x="100" y="11"/>
                      <a:pt x="102" y="13"/>
                    </a:cubicBezTo>
                    <a:cubicBezTo>
                      <a:pt x="104" y="15"/>
                      <a:pt x="104" y="17"/>
                      <a:pt x="104" y="19"/>
                    </a:cubicBezTo>
                    <a:cubicBezTo>
                      <a:pt x="104" y="19"/>
                      <a:pt x="104" y="20"/>
                      <a:pt x="104" y="20"/>
                    </a:cubicBezTo>
                    <a:cubicBezTo>
                      <a:pt x="104" y="22"/>
                      <a:pt x="103" y="23"/>
                      <a:pt x="102" y="25"/>
                    </a:cubicBezTo>
                    <a:cubicBezTo>
                      <a:pt x="101" y="26"/>
                      <a:pt x="100" y="27"/>
                      <a:pt x="98" y="28"/>
                    </a:cubicBezTo>
                    <a:cubicBezTo>
                      <a:pt x="93" y="20"/>
                      <a:pt x="78" y="17"/>
                      <a:pt x="58" y="17"/>
                    </a:cubicBezTo>
                    <a:cubicBezTo>
                      <a:pt x="55" y="17"/>
                      <a:pt x="51" y="17"/>
                      <a:pt x="47" y="17"/>
                    </a:cubicBezTo>
                    <a:cubicBezTo>
                      <a:pt x="29" y="18"/>
                      <a:pt x="14" y="25"/>
                      <a:pt x="15" y="29"/>
                    </a:cubicBezTo>
                    <a:moveTo>
                      <a:pt x="57" y="0"/>
                    </a:moveTo>
                    <a:cubicBezTo>
                      <a:pt x="48" y="0"/>
                      <a:pt x="40" y="1"/>
                      <a:pt x="32" y="2"/>
                    </a:cubicBezTo>
                    <a:cubicBezTo>
                      <a:pt x="27" y="3"/>
                      <a:pt x="20" y="6"/>
                      <a:pt x="13" y="9"/>
                    </a:cubicBezTo>
                    <a:cubicBezTo>
                      <a:pt x="10" y="11"/>
                      <a:pt x="7" y="13"/>
                      <a:pt x="5" y="15"/>
                    </a:cubicBezTo>
                    <a:cubicBezTo>
                      <a:pt x="3" y="17"/>
                      <a:pt x="1" y="19"/>
                      <a:pt x="1" y="22"/>
                    </a:cubicBezTo>
                    <a:cubicBezTo>
                      <a:pt x="1" y="23"/>
                      <a:pt x="1" y="23"/>
                      <a:pt x="1" y="23"/>
                    </a:cubicBezTo>
                    <a:cubicBezTo>
                      <a:pt x="0" y="23"/>
                      <a:pt x="0" y="23"/>
                      <a:pt x="0" y="23"/>
                    </a:cubicBezTo>
                    <a:cubicBezTo>
                      <a:pt x="4" y="50"/>
                      <a:pt x="3" y="90"/>
                      <a:pt x="5" y="117"/>
                    </a:cubicBezTo>
                    <a:cubicBezTo>
                      <a:pt x="5" y="117"/>
                      <a:pt x="5" y="117"/>
                      <a:pt x="5" y="117"/>
                    </a:cubicBezTo>
                    <a:cubicBezTo>
                      <a:pt x="6" y="119"/>
                      <a:pt x="8" y="122"/>
                      <a:pt x="10" y="124"/>
                    </a:cubicBezTo>
                    <a:cubicBezTo>
                      <a:pt x="10" y="124"/>
                      <a:pt x="10" y="124"/>
                      <a:pt x="10" y="124"/>
                    </a:cubicBezTo>
                    <a:cubicBezTo>
                      <a:pt x="9" y="125"/>
                      <a:pt x="9" y="125"/>
                      <a:pt x="9" y="126"/>
                    </a:cubicBezTo>
                    <a:cubicBezTo>
                      <a:pt x="9" y="128"/>
                      <a:pt x="10" y="130"/>
                      <a:pt x="10" y="131"/>
                    </a:cubicBezTo>
                    <a:cubicBezTo>
                      <a:pt x="10" y="131"/>
                      <a:pt x="10" y="131"/>
                      <a:pt x="10" y="131"/>
                    </a:cubicBezTo>
                    <a:cubicBezTo>
                      <a:pt x="10" y="132"/>
                      <a:pt x="10" y="132"/>
                      <a:pt x="10" y="132"/>
                    </a:cubicBezTo>
                    <a:cubicBezTo>
                      <a:pt x="11" y="133"/>
                      <a:pt x="11" y="133"/>
                      <a:pt x="11" y="133"/>
                    </a:cubicBezTo>
                    <a:cubicBezTo>
                      <a:pt x="11" y="133"/>
                      <a:pt x="11" y="133"/>
                      <a:pt x="11" y="133"/>
                    </a:cubicBezTo>
                    <a:cubicBezTo>
                      <a:pt x="14" y="136"/>
                      <a:pt x="19" y="138"/>
                      <a:pt x="24" y="140"/>
                    </a:cubicBezTo>
                    <a:cubicBezTo>
                      <a:pt x="30" y="142"/>
                      <a:pt x="37" y="144"/>
                      <a:pt x="43" y="144"/>
                    </a:cubicBezTo>
                    <a:cubicBezTo>
                      <a:pt x="48" y="145"/>
                      <a:pt x="53" y="145"/>
                      <a:pt x="57" y="145"/>
                    </a:cubicBezTo>
                    <a:cubicBezTo>
                      <a:pt x="70" y="145"/>
                      <a:pt x="80" y="143"/>
                      <a:pt x="87" y="140"/>
                    </a:cubicBezTo>
                    <a:cubicBezTo>
                      <a:pt x="90" y="139"/>
                      <a:pt x="93" y="138"/>
                      <a:pt x="95" y="137"/>
                    </a:cubicBezTo>
                    <a:cubicBezTo>
                      <a:pt x="97" y="135"/>
                      <a:pt x="98" y="134"/>
                      <a:pt x="99" y="132"/>
                    </a:cubicBezTo>
                    <a:cubicBezTo>
                      <a:pt x="98" y="132"/>
                      <a:pt x="98" y="132"/>
                      <a:pt x="98" y="132"/>
                    </a:cubicBezTo>
                    <a:cubicBezTo>
                      <a:pt x="98" y="132"/>
                      <a:pt x="98" y="132"/>
                      <a:pt x="98" y="132"/>
                    </a:cubicBezTo>
                    <a:cubicBezTo>
                      <a:pt x="98" y="131"/>
                      <a:pt x="98" y="129"/>
                      <a:pt x="98" y="128"/>
                    </a:cubicBezTo>
                    <a:cubicBezTo>
                      <a:pt x="101" y="126"/>
                      <a:pt x="102" y="125"/>
                      <a:pt x="104" y="123"/>
                    </a:cubicBezTo>
                    <a:cubicBezTo>
                      <a:pt x="104" y="123"/>
                      <a:pt x="104" y="123"/>
                      <a:pt x="104" y="123"/>
                    </a:cubicBezTo>
                    <a:cubicBezTo>
                      <a:pt x="104" y="123"/>
                      <a:pt x="104" y="123"/>
                      <a:pt x="104" y="123"/>
                    </a:cubicBezTo>
                    <a:cubicBezTo>
                      <a:pt x="104" y="123"/>
                      <a:pt x="104" y="123"/>
                      <a:pt x="104" y="123"/>
                    </a:cubicBezTo>
                    <a:cubicBezTo>
                      <a:pt x="104" y="122"/>
                      <a:pt x="104" y="122"/>
                      <a:pt x="104" y="122"/>
                    </a:cubicBezTo>
                    <a:cubicBezTo>
                      <a:pt x="104" y="113"/>
                      <a:pt x="105" y="103"/>
                      <a:pt x="105" y="92"/>
                    </a:cubicBezTo>
                    <a:cubicBezTo>
                      <a:pt x="109" y="95"/>
                      <a:pt x="114" y="96"/>
                      <a:pt x="119" y="96"/>
                    </a:cubicBezTo>
                    <a:cubicBezTo>
                      <a:pt x="119" y="96"/>
                      <a:pt x="119" y="96"/>
                      <a:pt x="119" y="96"/>
                    </a:cubicBezTo>
                    <a:cubicBezTo>
                      <a:pt x="137" y="96"/>
                      <a:pt x="153" y="80"/>
                      <a:pt x="153" y="58"/>
                    </a:cubicBezTo>
                    <a:cubicBezTo>
                      <a:pt x="153" y="52"/>
                      <a:pt x="152" y="46"/>
                      <a:pt x="149" y="39"/>
                    </a:cubicBezTo>
                    <a:cubicBezTo>
                      <a:pt x="146" y="34"/>
                      <a:pt x="142" y="30"/>
                      <a:pt x="138" y="28"/>
                    </a:cubicBezTo>
                    <a:cubicBezTo>
                      <a:pt x="134" y="26"/>
                      <a:pt x="130" y="25"/>
                      <a:pt x="127" y="25"/>
                    </a:cubicBezTo>
                    <a:cubicBezTo>
                      <a:pt x="126" y="25"/>
                      <a:pt x="125" y="25"/>
                      <a:pt x="124" y="25"/>
                    </a:cubicBezTo>
                    <a:cubicBezTo>
                      <a:pt x="121" y="25"/>
                      <a:pt x="116" y="26"/>
                      <a:pt x="113" y="28"/>
                    </a:cubicBezTo>
                    <a:cubicBezTo>
                      <a:pt x="111" y="29"/>
                      <a:pt x="109" y="31"/>
                      <a:pt x="108" y="32"/>
                    </a:cubicBezTo>
                    <a:cubicBezTo>
                      <a:pt x="108" y="32"/>
                      <a:pt x="108" y="32"/>
                      <a:pt x="108" y="32"/>
                    </a:cubicBezTo>
                    <a:cubicBezTo>
                      <a:pt x="107" y="32"/>
                      <a:pt x="107" y="32"/>
                      <a:pt x="107" y="32"/>
                    </a:cubicBezTo>
                    <a:cubicBezTo>
                      <a:pt x="108" y="27"/>
                      <a:pt x="108" y="23"/>
                      <a:pt x="108" y="19"/>
                    </a:cubicBezTo>
                    <a:cubicBezTo>
                      <a:pt x="108" y="19"/>
                      <a:pt x="108" y="19"/>
                      <a:pt x="108" y="19"/>
                    </a:cubicBezTo>
                    <a:cubicBezTo>
                      <a:pt x="108" y="19"/>
                      <a:pt x="108" y="19"/>
                      <a:pt x="108" y="19"/>
                    </a:cubicBezTo>
                    <a:cubicBezTo>
                      <a:pt x="108" y="16"/>
                      <a:pt x="107" y="13"/>
                      <a:pt x="104" y="10"/>
                    </a:cubicBezTo>
                    <a:cubicBezTo>
                      <a:pt x="102" y="7"/>
                      <a:pt x="98" y="5"/>
                      <a:pt x="92" y="3"/>
                    </a:cubicBezTo>
                    <a:cubicBezTo>
                      <a:pt x="90" y="3"/>
                      <a:pt x="85" y="2"/>
                      <a:pt x="79" y="1"/>
                    </a:cubicBezTo>
                    <a:cubicBezTo>
                      <a:pt x="73" y="1"/>
                      <a:pt x="65" y="0"/>
                      <a:pt x="57"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792"/>
              <p:cNvSpPr/>
              <p:nvPr/>
            </p:nvSpPr>
            <p:spPr bwMode="auto">
              <a:xfrm>
                <a:off x="3755" y="345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793"/>
              <p:cNvSpPr/>
              <p:nvPr/>
            </p:nvSpPr>
            <p:spPr bwMode="auto">
              <a:xfrm>
                <a:off x="3755" y="3455"/>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Rectangle 794"/>
              <p:cNvSpPr>
                <a:spLocks noChangeArrowheads="1"/>
              </p:cNvSpPr>
              <p:nvPr/>
            </p:nvSpPr>
            <p:spPr bwMode="auto">
              <a:xfrm>
                <a:off x="3752" y="3488"/>
                <a:ext cx="1" cy="1"/>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98" name="Rectangle 795"/>
              <p:cNvSpPr>
                <a:spLocks noChangeArrowheads="1"/>
              </p:cNvSpPr>
              <p:nvPr/>
            </p:nvSpPr>
            <p:spPr bwMode="auto">
              <a:xfrm>
                <a:off x="3752" y="3488"/>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99" name="Rectangle 796"/>
              <p:cNvSpPr>
                <a:spLocks noChangeArrowheads="1"/>
              </p:cNvSpPr>
              <p:nvPr/>
            </p:nvSpPr>
            <p:spPr bwMode="auto">
              <a:xfrm>
                <a:off x="3752" y="3488"/>
                <a:ext cx="1" cy="1"/>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0" name="Freeform 797"/>
              <p:cNvSpPr/>
              <p:nvPr/>
            </p:nvSpPr>
            <p:spPr bwMode="auto">
              <a:xfrm>
                <a:off x="3752" y="3488"/>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798"/>
              <p:cNvSpPr/>
              <p:nvPr/>
            </p:nvSpPr>
            <p:spPr bwMode="auto">
              <a:xfrm>
                <a:off x="3662" y="3507"/>
                <a:ext cx="36" cy="45"/>
              </a:xfrm>
              <a:custGeom>
                <a:avLst/>
                <a:gdLst>
                  <a:gd name="T0" fmla="*/ 14 w 15"/>
                  <a:gd name="T1" fmla="*/ 0 h 19"/>
                  <a:gd name="T2" fmla="*/ 13 w 15"/>
                  <a:gd name="T3" fmla="*/ 0 h 19"/>
                  <a:gd name="T4" fmla="*/ 1 w 15"/>
                  <a:gd name="T5" fmla="*/ 17 h 19"/>
                  <a:gd name="T6" fmla="*/ 1 w 15"/>
                  <a:gd name="T7" fmla="*/ 19 h 19"/>
                  <a:gd name="T8" fmla="*/ 1 w 15"/>
                  <a:gd name="T9" fmla="*/ 19 h 19"/>
                  <a:gd name="T10" fmla="*/ 2 w 15"/>
                  <a:gd name="T11" fmla="*/ 18 h 19"/>
                  <a:gd name="T12" fmla="*/ 15 w 15"/>
                  <a:gd name="T13" fmla="*/ 1 h 19"/>
                  <a:gd name="T14" fmla="*/ 14 w 15"/>
                  <a:gd name="T15" fmla="*/ 0 h 19"/>
                  <a:gd name="T16" fmla="*/ 14 w 15"/>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9">
                    <a:moveTo>
                      <a:pt x="14" y="0"/>
                    </a:moveTo>
                    <a:cubicBezTo>
                      <a:pt x="14" y="0"/>
                      <a:pt x="13" y="0"/>
                      <a:pt x="13" y="0"/>
                    </a:cubicBezTo>
                    <a:cubicBezTo>
                      <a:pt x="9" y="6"/>
                      <a:pt x="5" y="12"/>
                      <a:pt x="1" y="17"/>
                    </a:cubicBezTo>
                    <a:cubicBezTo>
                      <a:pt x="0" y="18"/>
                      <a:pt x="0" y="18"/>
                      <a:pt x="1" y="19"/>
                    </a:cubicBezTo>
                    <a:cubicBezTo>
                      <a:pt x="1" y="19"/>
                      <a:pt x="1" y="19"/>
                      <a:pt x="1" y="19"/>
                    </a:cubicBezTo>
                    <a:cubicBezTo>
                      <a:pt x="2" y="19"/>
                      <a:pt x="2" y="19"/>
                      <a:pt x="2" y="18"/>
                    </a:cubicBezTo>
                    <a:cubicBezTo>
                      <a:pt x="6" y="13"/>
                      <a:pt x="10" y="7"/>
                      <a:pt x="15" y="1"/>
                    </a:cubicBezTo>
                    <a:cubicBezTo>
                      <a:pt x="15" y="1"/>
                      <a:pt x="15" y="0"/>
                      <a:pt x="14" y="0"/>
                    </a:cubicBezTo>
                    <a:cubicBezTo>
                      <a:pt x="14" y="0"/>
                      <a:pt x="14" y="0"/>
                      <a:pt x="14"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799"/>
              <p:cNvSpPr/>
              <p:nvPr/>
            </p:nvSpPr>
            <p:spPr bwMode="auto">
              <a:xfrm>
                <a:off x="3660" y="3608"/>
                <a:ext cx="31" cy="38"/>
              </a:xfrm>
              <a:custGeom>
                <a:avLst/>
                <a:gdLst>
                  <a:gd name="T0" fmla="*/ 12 w 13"/>
                  <a:gd name="T1" fmla="*/ 0 h 16"/>
                  <a:gd name="T2" fmla="*/ 11 w 13"/>
                  <a:gd name="T3" fmla="*/ 0 h 16"/>
                  <a:gd name="T4" fmla="*/ 1 w 13"/>
                  <a:gd name="T5" fmla="*/ 15 h 16"/>
                  <a:gd name="T6" fmla="*/ 1 w 13"/>
                  <a:gd name="T7" fmla="*/ 16 h 16"/>
                  <a:gd name="T8" fmla="*/ 1 w 13"/>
                  <a:gd name="T9" fmla="*/ 16 h 16"/>
                  <a:gd name="T10" fmla="*/ 2 w 13"/>
                  <a:gd name="T11" fmla="*/ 16 h 16"/>
                  <a:gd name="T12" fmla="*/ 13 w 13"/>
                  <a:gd name="T13" fmla="*/ 1 h 16"/>
                  <a:gd name="T14" fmla="*/ 13 w 13"/>
                  <a:gd name="T15" fmla="*/ 0 h 16"/>
                  <a:gd name="T16" fmla="*/ 12 w 13"/>
                  <a:gd name="T1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6">
                    <a:moveTo>
                      <a:pt x="12" y="0"/>
                    </a:moveTo>
                    <a:cubicBezTo>
                      <a:pt x="12" y="0"/>
                      <a:pt x="11" y="0"/>
                      <a:pt x="11" y="0"/>
                    </a:cubicBezTo>
                    <a:cubicBezTo>
                      <a:pt x="8" y="5"/>
                      <a:pt x="4" y="10"/>
                      <a:pt x="1" y="15"/>
                    </a:cubicBezTo>
                    <a:cubicBezTo>
                      <a:pt x="0" y="15"/>
                      <a:pt x="1" y="16"/>
                      <a:pt x="1" y="16"/>
                    </a:cubicBezTo>
                    <a:cubicBezTo>
                      <a:pt x="1" y="16"/>
                      <a:pt x="1" y="16"/>
                      <a:pt x="1" y="16"/>
                    </a:cubicBezTo>
                    <a:cubicBezTo>
                      <a:pt x="2" y="16"/>
                      <a:pt x="2" y="16"/>
                      <a:pt x="2" y="16"/>
                    </a:cubicBezTo>
                    <a:cubicBezTo>
                      <a:pt x="6" y="11"/>
                      <a:pt x="9" y="6"/>
                      <a:pt x="13" y="1"/>
                    </a:cubicBezTo>
                    <a:cubicBezTo>
                      <a:pt x="13" y="1"/>
                      <a:pt x="13" y="0"/>
                      <a:pt x="13" y="0"/>
                    </a:cubicBezTo>
                    <a:cubicBezTo>
                      <a:pt x="12" y="0"/>
                      <a:pt x="12" y="0"/>
                      <a:pt x="12"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800"/>
              <p:cNvSpPr/>
              <p:nvPr/>
            </p:nvSpPr>
            <p:spPr bwMode="auto">
              <a:xfrm>
                <a:off x="3658" y="3639"/>
                <a:ext cx="33" cy="40"/>
              </a:xfrm>
              <a:custGeom>
                <a:avLst/>
                <a:gdLst>
                  <a:gd name="T0" fmla="*/ 13 w 14"/>
                  <a:gd name="T1" fmla="*/ 0 h 17"/>
                  <a:gd name="T2" fmla="*/ 13 w 14"/>
                  <a:gd name="T3" fmla="*/ 0 h 17"/>
                  <a:gd name="T4" fmla="*/ 0 w 14"/>
                  <a:gd name="T5" fmla="*/ 15 h 17"/>
                  <a:gd name="T6" fmla="*/ 0 w 14"/>
                  <a:gd name="T7" fmla="*/ 16 h 17"/>
                  <a:gd name="T8" fmla="*/ 1 w 14"/>
                  <a:gd name="T9" fmla="*/ 17 h 17"/>
                  <a:gd name="T10" fmla="*/ 1 w 14"/>
                  <a:gd name="T11" fmla="*/ 16 h 17"/>
                  <a:gd name="T12" fmla="*/ 14 w 14"/>
                  <a:gd name="T13" fmla="*/ 1 h 17"/>
                  <a:gd name="T14" fmla="*/ 14 w 14"/>
                  <a:gd name="T15" fmla="*/ 0 h 17"/>
                  <a:gd name="T16" fmla="*/ 13 w 14"/>
                  <a:gd name="T1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7">
                    <a:moveTo>
                      <a:pt x="13" y="0"/>
                    </a:moveTo>
                    <a:cubicBezTo>
                      <a:pt x="13" y="0"/>
                      <a:pt x="13" y="0"/>
                      <a:pt x="13" y="0"/>
                    </a:cubicBezTo>
                    <a:cubicBezTo>
                      <a:pt x="8" y="5"/>
                      <a:pt x="4" y="10"/>
                      <a:pt x="0" y="15"/>
                    </a:cubicBezTo>
                    <a:cubicBezTo>
                      <a:pt x="0" y="16"/>
                      <a:pt x="0" y="16"/>
                      <a:pt x="0" y="16"/>
                    </a:cubicBezTo>
                    <a:cubicBezTo>
                      <a:pt x="0" y="17"/>
                      <a:pt x="0" y="17"/>
                      <a:pt x="1" y="17"/>
                    </a:cubicBezTo>
                    <a:cubicBezTo>
                      <a:pt x="1" y="17"/>
                      <a:pt x="1" y="16"/>
                      <a:pt x="1" y="16"/>
                    </a:cubicBezTo>
                    <a:cubicBezTo>
                      <a:pt x="5" y="11"/>
                      <a:pt x="10" y="6"/>
                      <a:pt x="14" y="1"/>
                    </a:cubicBezTo>
                    <a:cubicBezTo>
                      <a:pt x="14" y="1"/>
                      <a:pt x="14" y="0"/>
                      <a:pt x="14" y="0"/>
                    </a:cubicBezTo>
                    <a:cubicBezTo>
                      <a:pt x="14" y="0"/>
                      <a:pt x="13" y="0"/>
                      <a:pt x="13"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801"/>
              <p:cNvSpPr/>
              <p:nvPr/>
            </p:nvSpPr>
            <p:spPr bwMode="auto">
              <a:xfrm>
                <a:off x="3035" y="3485"/>
                <a:ext cx="391" cy="310"/>
              </a:xfrm>
              <a:custGeom>
                <a:avLst/>
                <a:gdLst>
                  <a:gd name="T0" fmla="*/ 15 w 165"/>
                  <a:gd name="T1" fmla="*/ 0 h 131"/>
                  <a:gd name="T2" fmla="*/ 13 w 165"/>
                  <a:gd name="T3" fmla="*/ 2 h 131"/>
                  <a:gd name="T4" fmla="*/ 13 w 165"/>
                  <a:gd name="T5" fmla="*/ 14 h 131"/>
                  <a:gd name="T6" fmla="*/ 9 w 165"/>
                  <a:gd name="T7" fmla="*/ 14 h 131"/>
                  <a:gd name="T8" fmla="*/ 7 w 165"/>
                  <a:gd name="T9" fmla="*/ 16 h 131"/>
                  <a:gd name="T10" fmla="*/ 9 w 165"/>
                  <a:gd name="T11" fmla="*/ 18 h 131"/>
                  <a:gd name="T12" fmla="*/ 13 w 165"/>
                  <a:gd name="T13" fmla="*/ 18 h 131"/>
                  <a:gd name="T14" fmla="*/ 13 w 165"/>
                  <a:gd name="T15" fmla="*/ 29 h 131"/>
                  <a:gd name="T16" fmla="*/ 9 w 165"/>
                  <a:gd name="T17" fmla="*/ 29 h 131"/>
                  <a:gd name="T18" fmla="*/ 7 w 165"/>
                  <a:gd name="T19" fmla="*/ 31 h 131"/>
                  <a:gd name="T20" fmla="*/ 9 w 165"/>
                  <a:gd name="T21" fmla="*/ 32 h 131"/>
                  <a:gd name="T22" fmla="*/ 13 w 165"/>
                  <a:gd name="T23" fmla="*/ 32 h 131"/>
                  <a:gd name="T24" fmla="*/ 13 w 165"/>
                  <a:gd name="T25" fmla="*/ 45 h 131"/>
                  <a:gd name="T26" fmla="*/ 9 w 165"/>
                  <a:gd name="T27" fmla="*/ 45 h 131"/>
                  <a:gd name="T28" fmla="*/ 7 w 165"/>
                  <a:gd name="T29" fmla="*/ 46 h 131"/>
                  <a:gd name="T30" fmla="*/ 9 w 165"/>
                  <a:gd name="T31" fmla="*/ 48 h 131"/>
                  <a:gd name="T32" fmla="*/ 13 w 165"/>
                  <a:gd name="T33" fmla="*/ 48 h 131"/>
                  <a:gd name="T34" fmla="*/ 13 w 165"/>
                  <a:gd name="T35" fmla="*/ 62 h 131"/>
                  <a:gd name="T36" fmla="*/ 9 w 165"/>
                  <a:gd name="T37" fmla="*/ 62 h 131"/>
                  <a:gd name="T38" fmla="*/ 7 w 165"/>
                  <a:gd name="T39" fmla="*/ 64 h 131"/>
                  <a:gd name="T40" fmla="*/ 9 w 165"/>
                  <a:gd name="T41" fmla="*/ 66 h 131"/>
                  <a:gd name="T42" fmla="*/ 13 w 165"/>
                  <a:gd name="T43" fmla="*/ 66 h 131"/>
                  <a:gd name="T44" fmla="*/ 13 w 165"/>
                  <a:gd name="T45" fmla="*/ 79 h 131"/>
                  <a:gd name="T46" fmla="*/ 9 w 165"/>
                  <a:gd name="T47" fmla="*/ 79 h 131"/>
                  <a:gd name="T48" fmla="*/ 7 w 165"/>
                  <a:gd name="T49" fmla="*/ 80 h 131"/>
                  <a:gd name="T50" fmla="*/ 9 w 165"/>
                  <a:gd name="T51" fmla="*/ 82 h 131"/>
                  <a:gd name="T52" fmla="*/ 13 w 165"/>
                  <a:gd name="T53" fmla="*/ 82 h 131"/>
                  <a:gd name="T54" fmla="*/ 13 w 165"/>
                  <a:gd name="T55" fmla="*/ 96 h 131"/>
                  <a:gd name="T56" fmla="*/ 9 w 165"/>
                  <a:gd name="T57" fmla="*/ 96 h 131"/>
                  <a:gd name="T58" fmla="*/ 7 w 165"/>
                  <a:gd name="T59" fmla="*/ 98 h 131"/>
                  <a:gd name="T60" fmla="*/ 9 w 165"/>
                  <a:gd name="T61" fmla="*/ 100 h 131"/>
                  <a:gd name="T62" fmla="*/ 13 w 165"/>
                  <a:gd name="T63" fmla="*/ 100 h 131"/>
                  <a:gd name="T64" fmla="*/ 13 w 165"/>
                  <a:gd name="T65" fmla="*/ 113 h 131"/>
                  <a:gd name="T66" fmla="*/ 2 w 165"/>
                  <a:gd name="T67" fmla="*/ 113 h 131"/>
                  <a:gd name="T68" fmla="*/ 0 w 165"/>
                  <a:gd name="T69" fmla="*/ 115 h 131"/>
                  <a:gd name="T70" fmla="*/ 2 w 165"/>
                  <a:gd name="T71" fmla="*/ 116 h 131"/>
                  <a:gd name="T72" fmla="*/ 13 w 165"/>
                  <a:gd name="T73" fmla="*/ 116 h 131"/>
                  <a:gd name="T74" fmla="*/ 13 w 165"/>
                  <a:gd name="T75" fmla="*/ 129 h 131"/>
                  <a:gd name="T76" fmla="*/ 15 w 165"/>
                  <a:gd name="T77" fmla="*/ 131 h 131"/>
                  <a:gd name="T78" fmla="*/ 16 w 165"/>
                  <a:gd name="T79" fmla="*/ 129 h 131"/>
                  <a:gd name="T80" fmla="*/ 16 w 165"/>
                  <a:gd name="T81" fmla="*/ 116 h 131"/>
                  <a:gd name="T82" fmla="*/ 163 w 165"/>
                  <a:gd name="T83" fmla="*/ 116 h 131"/>
                  <a:gd name="T84" fmla="*/ 165 w 165"/>
                  <a:gd name="T85" fmla="*/ 115 h 131"/>
                  <a:gd name="T86" fmla="*/ 163 w 165"/>
                  <a:gd name="T87" fmla="*/ 113 h 131"/>
                  <a:gd name="T88" fmla="*/ 16 w 165"/>
                  <a:gd name="T89" fmla="*/ 113 h 131"/>
                  <a:gd name="T90" fmla="*/ 16 w 165"/>
                  <a:gd name="T91" fmla="*/ 2 h 131"/>
                  <a:gd name="T92" fmla="*/ 15 w 165"/>
                  <a:gd name="T93"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5" h="131">
                    <a:moveTo>
                      <a:pt x="15" y="0"/>
                    </a:moveTo>
                    <a:cubicBezTo>
                      <a:pt x="14" y="0"/>
                      <a:pt x="13" y="1"/>
                      <a:pt x="13" y="2"/>
                    </a:cubicBezTo>
                    <a:cubicBezTo>
                      <a:pt x="13" y="14"/>
                      <a:pt x="13" y="14"/>
                      <a:pt x="13" y="14"/>
                    </a:cubicBezTo>
                    <a:cubicBezTo>
                      <a:pt x="11" y="14"/>
                      <a:pt x="10" y="14"/>
                      <a:pt x="9" y="14"/>
                    </a:cubicBezTo>
                    <a:cubicBezTo>
                      <a:pt x="8" y="14"/>
                      <a:pt x="7" y="15"/>
                      <a:pt x="7" y="16"/>
                    </a:cubicBezTo>
                    <a:cubicBezTo>
                      <a:pt x="7" y="17"/>
                      <a:pt x="8" y="18"/>
                      <a:pt x="9" y="18"/>
                    </a:cubicBezTo>
                    <a:cubicBezTo>
                      <a:pt x="10" y="18"/>
                      <a:pt x="11" y="18"/>
                      <a:pt x="13" y="18"/>
                    </a:cubicBezTo>
                    <a:cubicBezTo>
                      <a:pt x="13" y="29"/>
                      <a:pt x="13" y="29"/>
                      <a:pt x="13" y="29"/>
                    </a:cubicBezTo>
                    <a:cubicBezTo>
                      <a:pt x="11" y="29"/>
                      <a:pt x="10" y="29"/>
                      <a:pt x="9" y="29"/>
                    </a:cubicBezTo>
                    <a:cubicBezTo>
                      <a:pt x="8" y="29"/>
                      <a:pt x="7" y="30"/>
                      <a:pt x="7" y="31"/>
                    </a:cubicBezTo>
                    <a:cubicBezTo>
                      <a:pt x="7" y="32"/>
                      <a:pt x="8" y="32"/>
                      <a:pt x="9" y="32"/>
                    </a:cubicBezTo>
                    <a:cubicBezTo>
                      <a:pt x="10" y="32"/>
                      <a:pt x="11" y="32"/>
                      <a:pt x="13" y="32"/>
                    </a:cubicBezTo>
                    <a:cubicBezTo>
                      <a:pt x="13" y="45"/>
                      <a:pt x="13" y="45"/>
                      <a:pt x="13" y="45"/>
                    </a:cubicBezTo>
                    <a:cubicBezTo>
                      <a:pt x="11" y="45"/>
                      <a:pt x="10" y="45"/>
                      <a:pt x="9" y="45"/>
                    </a:cubicBezTo>
                    <a:cubicBezTo>
                      <a:pt x="8" y="45"/>
                      <a:pt x="7" y="45"/>
                      <a:pt x="7" y="46"/>
                    </a:cubicBezTo>
                    <a:cubicBezTo>
                      <a:pt x="7" y="47"/>
                      <a:pt x="8" y="48"/>
                      <a:pt x="9" y="48"/>
                    </a:cubicBezTo>
                    <a:cubicBezTo>
                      <a:pt x="10" y="48"/>
                      <a:pt x="11" y="48"/>
                      <a:pt x="13" y="48"/>
                    </a:cubicBezTo>
                    <a:cubicBezTo>
                      <a:pt x="13" y="62"/>
                      <a:pt x="13" y="62"/>
                      <a:pt x="13" y="62"/>
                    </a:cubicBezTo>
                    <a:cubicBezTo>
                      <a:pt x="11" y="62"/>
                      <a:pt x="10" y="62"/>
                      <a:pt x="9" y="62"/>
                    </a:cubicBezTo>
                    <a:cubicBezTo>
                      <a:pt x="8" y="62"/>
                      <a:pt x="7" y="63"/>
                      <a:pt x="7" y="64"/>
                    </a:cubicBezTo>
                    <a:cubicBezTo>
                      <a:pt x="7" y="65"/>
                      <a:pt x="8" y="66"/>
                      <a:pt x="9" y="66"/>
                    </a:cubicBezTo>
                    <a:cubicBezTo>
                      <a:pt x="10" y="66"/>
                      <a:pt x="11" y="66"/>
                      <a:pt x="13" y="66"/>
                    </a:cubicBezTo>
                    <a:cubicBezTo>
                      <a:pt x="13" y="79"/>
                      <a:pt x="13" y="79"/>
                      <a:pt x="13" y="79"/>
                    </a:cubicBezTo>
                    <a:cubicBezTo>
                      <a:pt x="11" y="79"/>
                      <a:pt x="10" y="79"/>
                      <a:pt x="9" y="79"/>
                    </a:cubicBezTo>
                    <a:cubicBezTo>
                      <a:pt x="8" y="79"/>
                      <a:pt x="7" y="79"/>
                      <a:pt x="7" y="80"/>
                    </a:cubicBezTo>
                    <a:cubicBezTo>
                      <a:pt x="7" y="81"/>
                      <a:pt x="8" y="82"/>
                      <a:pt x="9" y="82"/>
                    </a:cubicBezTo>
                    <a:cubicBezTo>
                      <a:pt x="10" y="82"/>
                      <a:pt x="11" y="82"/>
                      <a:pt x="13" y="82"/>
                    </a:cubicBezTo>
                    <a:cubicBezTo>
                      <a:pt x="13" y="96"/>
                      <a:pt x="13" y="96"/>
                      <a:pt x="13" y="96"/>
                    </a:cubicBezTo>
                    <a:cubicBezTo>
                      <a:pt x="11" y="96"/>
                      <a:pt x="10" y="96"/>
                      <a:pt x="9" y="96"/>
                    </a:cubicBezTo>
                    <a:cubicBezTo>
                      <a:pt x="8" y="96"/>
                      <a:pt x="7" y="97"/>
                      <a:pt x="7" y="98"/>
                    </a:cubicBezTo>
                    <a:cubicBezTo>
                      <a:pt x="7" y="99"/>
                      <a:pt x="8" y="100"/>
                      <a:pt x="9" y="100"/>
                    </a:cubicBezTo>
                    <a:cubicBezTo>
                      <a:pt x="10" y="100"/>
                      <a:pt x="11" y="100"/>
                      <a:pt x="13" y="100"/>
                    </a:cubicBezTo>
                    <a:cubicBezTo>
                      <a:pt x="13" y="113"/>
                      <a:pt x="13" y="113"/>
                      <a:pt x="13" y="113"/>
                    </a:cubicBezTo>
                    <a:cubicBezTo>
                      <a:pt x="2" y="113"/>
                      <a:pt x="2" y="113"/>
                      <a:pt x="2" y="113"/>
                    </a:cubicBezTo>
                    <a:cubicBezTo>
                      <a:pt x="1" y="113"/>
                      <a:pt x="0" y="114"/>
                      <a:pt x="0" y="115"/>
                    </a:cubicBezTo>
                    <a:cubicBezTo>
                      <a:pt x="0" y="116"/>
                      <a:pt x="1" y="116"/>
                      <a:pt x="2" y="116"/>
                    </a:cubicBezTo>
                    <a:cubicBezTo>
                      <a:pt x="13" y="116"/>
                      <a:pt x="13" y="116"/>
                      <a:pt x="13" y="116"/>
                    </a:cubicBezTo>
                    <a:cubicBezTo>
                      <a:pt x="13" y="129"/>
                      <a:pt x="13" y="129"/>
                      <a:pt x="13" y="129"/>
                    </a:cubicBezTo>
                    <a:cubicBezTo>
                      <a:pt x="13" y="130"/>
                      <a:pt x="14" y="131"/>
                      <a:pt x="15" y="131"/>
                    </a:cubicBezTo>
                    <a:cubicBezTo>
                      <a:pt x="16" y="131"/>
                      <a:pt x="16" y="130"/>
                      <a:pt x="16" y="129"/>
                    </a:cubicBezTo>
                    <a:cubicBezTo>
                      <a:pt x="16" y="116"/>
                      <a:pt x="16" y="116"/>
                      <a:pt x="16" y="116"/>
                    </a:cubicBezTo>
                    <a:cubicBezTo>
                      <a:pt x="163" y="116"/>
                      <a:pt x="163" y="116"/>
                      <a:pt x="163" y="116"/>
                    </a:cubicBezTo>
                    <a:cubicBezTo>
                      <a:pt x="164" y="116"/>
                      <a:pt x="165" y="116"/>
                      <a:pt x="165" y="115"/>
                    </a:cubicBezTo>
                    <a:cubicBezTo>
                      <a:pt x="165" y="114"/>
                      <a:pt x="164" y="113"/>
                      <a:pt x="163" y="113"/>
                    </a:cubicBezTo>
                    <a:cubicBezTo>
                      <a:pt x="16" y="113"/>
                      <a:pt x="16" y="113"/>
                      <a:pt x="16" y="113"/>
                    </a:cubicBezTo>
                    <a:cubicBezTo>
                      <a:pt x="16" y="2"/>
                      <a:pt x="16" y="2"/>
                      <a:pt x="16" y="2"/>
                    </a:cubicBezTo>
                    <a:cubicBezTo>
                      <a:pt x="16" y="1"/>
                      <a:pt x="16" y="0"/>
                      <a:pt x="15"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802"/>
              <p:cNvSpPr>
                <a:spLocks noEditPoints="1"/>
              </p:cNvSpPr>
              <p:nvPr/>
            </p:nvSpPr>
            <p:spPr bwMode="auto">
              <a:xfrm>
                <a:off x="3177" y="3511"/>
                <a:ext cx="74" cy="225"/>
              </a:xfrm>
              <a:custGeom>
                <a:avLst/>
                <a:gdLst>
                  <a:gd name="T0" fmla="*/ 28 w 31"/>
                  <a:gd name="T1" fmla="*/ 85 h 95"/>
                  <a:gd name="T2" fmla="*/ 27 w 31"/>
                  <a:gd name="T3" fmla="*/ 87 h 95"/>
                  <a:gd name="T4" fmla="*/ 21 w 31"/>
                  <a:gd name="T5" fmla="*/ 88 h 95"/>
                  <a:gd name="T6" fmla="*/ 28 w 31"/>
                  <a:gd name="T7" fmla="*/ 82 h 95"/>
                  <a:gd name="T8" fmla="*/ 27 w 31"/>
                  <a:gd name="T9" fmla="*/ 83 h 95"/>
                  <a:gd name="T10" fmla="*/ 21 w 31"/>
                  <a:gd name="T11" fmla="*/ 91 h 95"/>
                  <a:gd name="T12" fmla="*/ 21 w 31"/>
                  <a:gd name="T13" fmla="*/ 80 h 95"/>
                  <a:gd name="T14" fmla="*/ 28 w 31"/>
                  <a:gd name="T15" fmla="*/ 70 h 95"/>
                  <a:gd name="T16" fmla="*/ 21 w 31"/>
                  <a:gd name="T17" fmla="*/ 84 h 95"/>
                  <a:gd name="T18" fmla="*/ 21 w 31"/>
                  <a:gd name="T19" fmla="*/ 72 h 95"/>
                  <a:gd name="T20" fmla="*/ 27 w 31"/>
                  <a:gd name="T21" fmla="*/ 68 h 95"/>
                  <a:gd name="T22" fmla="*/ 21 w 31"/>
                  <a:gd name="T23" fmla="*/ 77 h 95"/>
                  <a:gd name="T24" fmla="*/ 21 w 31"/>
                  <a:gd name="T25" fmla="*/ 64 h 95"/>
                  <a:gd name="T26" fmla="*/ 27 w 31"/>
                  <a:gd name="T27" fmla="*/ 53 h 95"/>
                  <a:gd name="T28" fmla="*/ 27 w 31"/>
                  <a:gd name="T29" fmla="*/ 59 h 95"/>
                  <a:gd name="T30" fmla="*/ 21 w 31"/>
                  <a:gd name="T31" fmla="*/ 61 h 95"/>
                  <a:gd name="T32" fmla="*/ 27 w 31"/>
                  <a:gd name="T33" fmla="*/ 42 h 95"/>
                  <a:gd name="T34" fmla="*/ 21 w 31"/>
                  <a:gd name="T35" fmla="*/ 61 h 95"/>
                  <a:gd name="T36" fmla="*/ 20 w 31"/>
                  <a:gd name="T37" fmla="*/ 43 h 95"/>
                  <a:gd name="T38" fmla="*/ 27 w 31"/>
                  <a:gd name="T39" fmla="*/ 39 h 95"/>
                  <a:gd name="T40" fmla="*/ 21 w 31"/>
                  <a:gd name="T41" fmla="*/ 49 h 95"/>
                  <a:gd name="T42" fmla="*/ 20 w 31"/>
                  <a:gd name="T43" fmla="*/ 38 h 95"/>
                  <a:gd name="T44" fmla="*/ 21 w 31"/>
                  <a:gd name="T45" fmla="*/ 36 h 95"/>
                  <a:gd name="T46" fmla="*/ 27 w 31"/>
                  <a:gd name="T47" fmla="*/ 26 h 95"/>
                  <a:gd name="T48" fmla="*/ 26 w 31"/>
                  <a:gd name="T49" fmla="*/ 32 h 95"/>
                  <a:gd name="T50" fmla="*/ 17 w 31"/>
                  <a:gd name="T51" fmla="*/ 92 h 95"/>
                  <a:gd name="T52" fmla="*/ 4 w 31"/>
                  <a:gd name="T53" fmla="*/ 57 h 95"/>
                  <a:gd name="T54" fmla="*/ 12 w 31"/>
                  <a:gd name="T55" fmla="*/ 13 h 95"/>
                  <a:gd name="T56" fmla="*/ 17 w 31"/>
                  <a:gd name="T57" fmla="*/ 36 h 95"/>
                  <a:gd name="T58" fmla="*/ 17 w 31"/>
                  <a:gd name="T59" fmla="*/ 92 h 95"/>
                  <a:gd name="T60" fmla="*/ 20 w 31"/>
                  <a:gd name="T61" fmla="*/ 25 h 95"/>
                  <a:gd name="T62" fmla="*/ 27 w 31"/>
                  <a:gd name="T63" fmla="*/ 23 h 95"/>
                  <a:gd name="T64" fmla="*/ 20 w 31"/>
                  <a:gd name="T65" fmla="*/ 21 h 95"/>
                  <a:gd name="T66" fmla="*/ 20 w 31"/>
                  <a:gd name="T67" fmla="*/ 13 h 95"/>
                  <a:gd name="T68" fmla="*/ 27 w 31"/>
                  <a:gd name="T69" fmla="*/ 7 h 95"/>
                  <a:gd name="T70" fmla="*/ 27 w 31"/>
                  <a:gd name="T71" fmla="*/ 10 h 95"/>
                  <a:gd name="T72" fmla="*/ 18 w 31"/>
                  <a:gd name="T73" fmla="*/ 10 h 95"/>
                  <a:gd name="T74" fmla="*/ 14 w 31"/>
                  <a:gd name="T75" fmla="*/ 4 h 95"/>
                  <a:gd name="T76" fmla="*/ 25 w 31"/>
                  <a:gd name="T77" fmla="*/ 4 h 95"/>
                  <a:gd name="T78" fmla="*/ 23 w 31"/>
                  <a:gd name="T79" fmla="*/ 0 h 95"/>
                  <a:gd name="T80" fmla="*/ 12 w 31"/>
                  <a:gd name="T81" fmla="*/ 1 h 95"/>
                  <a:gd name="T82" fmla="*/ 1 w 31"/>
                  <a:gd name="T83" fmla="*/ 10 h 95"/>
                  <a:gd name="T84" fmla="*/ 1 w 31"/>
                  <a:gd name="T85" fmla="*/ 10 h 95"/>
                  <a:gd name="T86" fmla="*/ 0 w 31"/>
                  <a:gd name="T87" fmla="*/ 11 h 95"/>
                  <a:gd name="T88" fmla="*/ 0 w 31"/>
                  <a:gd name="T89" fmla="*/ 11 h 95"/>
                  <a:gd name="T90" fmla="*/ 0 w 31"/>
                  <a:gd name="T91" fmla="*/ 57 h 95"/>
                  <a:gd name="T92" fmla="*/ 1 w 31"/>
                  <a:gd name="T93" fmla="*/ 93 h 95"/>
                  <a:gd name="T94" fmla="*/ 18 w 31"/>
                  <a:gd name="T95" fmla="*/ 95 h 95"/>
                  <a:gd name="T96" fmla="*/ 20 w 31"/>
                  <a:gd name="T97" fmla="*/ 95 h 95"/>
                  <a:gd name="T98" fmla="*/ 30 w 31"/>
                  <a:gd name="T99" fmla="*/ 89 h 95"/>
                  <a:gd name="T100" fmla="*/ 31 w 31"/>
                  <a:gd name="T101" fmla="*/ 88 h 95"/>
                  <a:gd name="T102" fmla="*/ 31 w 31"/>
                  <a:gd name="T103" fmla="*/ 87 h 95"/>
                  <a:gd name="T104" fmla="*/ 31 w 31"/>
                  <a:gd name="T105" fmla="*/ 3 h 95"/>
                  <a:gd name="T106" fmla="*/ 31 w 31"/>
                  <a:gd name="T107" fmla="*/ 2 h 95"/>
                  <a:gd name="T108" fmla="*/ 31 w 31"/>
                  <a:gd name="T109" fmla="*/ 2 h 95"/>
                  <a:gd name="T110" fmla="*/ 31 w 31"/>
                  <a:gd name="T111" fmla="*/ 1 h 95"/>
                  <a:gd name="T112" fmla="*/ 30 w 31"/>
                  <a:gd name="T113" fmla="*/ 1 h 95"/>
                  <a:gd name="T114" fmla="*/ 23 w 31"/>
                  <a:gd name="T115"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1" h="95">
                    <a:moveTo>
                      <a:pt x="27" y="87"/>
                    </a:moveTo>
                    <a:cubicBezTo>
                      <a:pt x="27" y="86"/>
                      <a:pt x="27" y="86"/>
                      <a:pt x="28" y="85"/>
                    </a:cubicBezTo>
                    <a:cubicBezTo>
                      <a:pt x="28" y="86"/>
                      <a:pt x="28" y="86"/>
                      <a:pt x="28" y="86"/>
                    </a:cubicBezTo>
                    <a:cubicBezTo>
                      <a:pt x="27" y="87"/>
                      <a:pt x="27" y="87"/>
                      <a:pt x="27" y="87"/>
                    </a:cubicBezTo>
                    <a:moveTo>
                      <a:pt x="21" y="91"/>
                    </a:moveTo>
                    <a:cubicBezTo>
                      <a:pt x="21" y="90"/>
                      <a:pt x="21" y="89"/>
                      <a:pt x="21" y="88"/>
                    </a:cubicBezTo>
                    <a:cubicBezTo>
                      <a:pt x="22" y="84"/>
                      <a:pt x="25" y="81"/>
                      <a:pt x="28" y="78"/>
                    </a:cubicBezTo>
                    <a:cubicBezTo>
                      <a:pt x="28" y="79"/>
                      <a:pt x="28" y="81"/>
                      <a:pt x="28" y="82"/>
                    </a:cubicBezTo>
                    <a:cubicBezTo>
                      <a:pt x="27" y="82"/>
                      <a:pt x="27" y="82"/>
                      <a:pt x="27" y="82"/>
                    </a:cubicBezTo>
                    <a:cubicBezTo>
                      <a:pt x="27" y="82"/>
                      <a:pt x="27" y="83"/>
                      <a:pt x="27" y="83"/>
                    </a:cubicBezTo>
                    <a:cubicBezTo>
                      <a:pt x="26" y="85"/>
                      <a:pt x="24" y="87"/>
                      <a:pt x="23" y="89"/>
                    </a:cubicBezTo>
                    <a:cubicBezTo>
                      <a:pt x="22" y="90"/>
                      <a:pt x="21" y="90"/>
                      <a:pt x="21" y="91"/>
                    </a:cubicBezTo>
                    <a:moveTo>
                      <a:pt x="21" y="84"/>
                    </a:moveTo>
                    <a:cubicBezTo>
                      <a:pt x="21" y="83"/>
                      <a:pt x="21" y="82"/>
                      <a:pt x="21" y="80"/>
                    </a:cubicBezTo>
                    <a:cubicBezTo>
                      <a:pt x="21" y="80"/>
                      <a:pt x="21" y="80"/>
                      <a:pt x="21" y="80"/>
                    </a:cubicBezTo>
                    <a:cubicBezTo>
                      <a:pt x="23" y="76"/>
                      <a:pt x="25" y="73"/>
                      <a:pt x="28" y="70"/>
                    </a:cubicBezTo>
                    <a:cubicBezTo>
                      <a:pt x="28" y="72"/>
                      <a:pt x="28" y="74"/>
                      <a:pt x="28" y="75"/>
                    </a:cubicBezTo>
                    <a:cubicBezTo>
                      <a:pt x="25" y="78"/>
                      <a:pt x="23" y="81"/>
                      <a:pt x="21" y="84"/>
                    </a:cubicBezTo>
                    <a:moveTo>
                      <a:pt x="21" y="77"/>
                    </a:moveTo>
                    <a:cubicBezTo>
                      <a:pt x="21" y="75"/>
                      <a:pt x="21" y="73"/>
                      <a:pt x="21" y="72"/>
                    </a:cubicBezTo>
                    <a:cubicBezTo>
                      <a:pt x="23" y="68"/>
                      <a:pt x="25" y="65"/>
                      <a:pt x="27" y="61"/>
                    </a:cubicBezTo>
                    <a:cubicBezTo>
                      <a:pt x="27" y="63"/>
                      <a:pt x="27" y="66"/>
                      <a:pt x="27" y="68"/>
                    </a:cubicBezTo>
                    <a:cubicBezTo>
                      <a:pt x="27" y="68"/>
                      <a:pt x="27" y="68"/>
                      <a:pt x="27" y="68"/>
                    </a:cubicBezTo>
                    <a:cubicBezTo>
                      <a:pt x="25" y="71"/>
                      <a:pt x="23" y="74"/>
                      <a:pt x="21" y="77"/>
                    </a:cubicBezTo>
                    <a:moveTo>
                      <a:pt x="21" y="68"/>
                    </a:moveTo>
                    <a:cubicBezTo>
                      <a:pt x="21" y="67"/>
                      <a:pt x="21" y="65"/>
                      <a:pt x="21" y="64"/>
                    </a:cubicBezTo>
                    <a:cubicBezTo>
                      <a:pt x="21" y="64"/>
                      <a:pt x="21" y="64"/>
                      <a:pt x="21" y="64"/>
                    </a:cubicBezTo>
                    <a:cubicBezTo>
                      <a:pt x="23" y="60"/>
                      <a:pt x="25" y="57"/>
                      <a:pt x="27" y="53"/>
                    </a:cubicBezTo>
                    <a:cubicBezTo>
                      <a:pt x="27" y="55"/>
                      <a:pt x="27" y="57"/>
                      <a:pt x="27" y="59"/>
                    </a:cubicBezTo>
                    <a:cubicBezTo>
                      <a:pt x="27" y="59"/>
                      <a:pt x="27" y="59"/>
                      <a:pt x="27" y="59"/>
                    </a:cubicBezTo>
                    <a:cubicBezTo>
                      <a:pt x="25" y="62"/>
                      <a:pt x="23" y="65"/>
                      <a:pt x="21" y="68"/>
                    </a:cubicBezTo>
                    <a:moveTo>
                      <a:pt x="21" y="61"/>
                    </a:moveTo>
                    <a:cubicBezTo>
                      <a:pt x="21" y="58"/>
                      <a:pt x="21" y="55"/>
                      <a:pt x="21" y="52"/>
                    </a:cubicBezTo>
                    <a:cubicBezTo>
                      <a:pt x="23" y="48"/>
                      <a:pt x="25" y="45"/>
                      <a:pt x="27" y="42"/>
                    </a:cubicBezTo>
                    <a:cubicBezTo>
                      <a:pt x="27" y="45"/>
                      <a:pt x="27" y="47"/>
                      <a:pt x="27" y="50"/>
                    </a:cubicBezTo>
                    <a:cubicBezTo>
                      <a:pt x="25" y="53"/>
                      <a:pt x="23" y="57"/>
                      <a:pt x="21" y="61"/>
                    </a:cubicBezTo>
                    <a:moveTo>
                      <a:pt x="21" y="49"/>
                    </a:moveTo>
                    <a:cubicBezTo>
                      <a:pt x="20" y="47"/>
                      <a:pt x="20" y="45"/>
                      <a:pt x="20" y="43"/>
                    </a:cubicBezTo>
                    <a:cubicBezTo>
                      <a:pt x="23" y="40"/>
                      <a:pt x="25" y="37"/>
                      <a:pt x="27" y="34"/>
                    </a:cubicBezTo>
                    <a:cubicBezTo>
                      <a:pt x="27" y="36"/>
                      <a:pt x="27" y="37"/>
                      <a:pt x="27" y="39"/>
                    </a:cubicBezTo>
                    <a:cubicBezTo>
                      <a:pt x="27" y="39"/>
                      <a:pt x="27" y="39"/>
                      <a:pt x="27" y="39"/>
                    </a:cubicBezTo>
                    <a:cubicBezTo>
                      <a:pt x="25" y="42"/>
                      <a:pt x="22" y="45"/>
                      <a:pt x="21" y="49"/>
                    </a:cubicBezTo>
                    <a:moveTo>
                      <a:pt x="20" y="40"/>
                    </a:moveTo>
                    <a:cubicBezTo>
                      <a:pt x="20" y="39"/>
                      <a:pt x="20" y="38"/>
                      <a:pt x="20" y="38"/>
                    </a:cubicBezTo>
                    <a:cubicBezTo>
                      <a:pt x="21" y="38"/>
                      <a:pt x="21" y="38"/>
                      <a:pt x="21" y="38"/>
                    </a:cubicBezTo>
                    <a:cubicBezTo>
                      <a:pt x="21" y="37"/>
                      <a:pt x="21" y="37"/>
                      <a:pt x="21" y="36"/>
                    </a:cubicBezTo>
                    <a:cubicBezTo>
                      <a:pt x="21" y="36"/>
                      <a:pt x="21" y="36"/>
                      <a:pt x="21" y="36"/>
                    </a:cubicBezTo>
                    <a:cubicBezTo>
                      <a:pt x="23" y="33"/>
                      <a:pt x="25" y="29"/>
                      <a:pt x="27" y="26"/>
                    </a:cubicBezTo>
                    <a:cubicBezTo>
                      <a:pt x="27" y="28"/>
                      <a:pt x="27" y="30"/>
                      <a:pt x="27" y="32"/>
                    </a:cubicBezTo>
                    <a:cubicBezTo>
                      <a:pt x="26" y="32"/>
                      <a:pt x="26" y="32"/>
                      <a:pt x="26" y="32"/>
                    </a:cubicBezTo>
                    <a:cubicBezTo>
                      <a:pt x="24" y="35"/>
                      <a:pt x="22" y="37"/>
                      <a:pt x="20" y="40"/>
                    </a:cubicBezTo>
                    <a:moveTo>
                      <a:pt x="17" y="92"/>
                    </a:moveTo>
                    <a:cubicBezTo>
                      <a:pt x="12" y="91"/>
                      <a:pt x="9" y="91"/>
                      <a:pt x="4" y="91"/>
                    </a:cubicBezTo>
                    <a:cubicBezTo>
                      <a:pt x="4" y="82"/>
                      <a:pt x="4" y="70"/>
                      <a:pt x="4" y="57"/>
                    </a:cubicBezTo>
                    <a:cubicBezTo>
                      <a:pt x="4" y="40"/>
                      <a:pt x="4" y="22"/>
                      <a:pt x="4" y="13"/>
                    </a:cubicBezTo>
                    <a:cubicBezTo>
                      <a:pt x="7" y="13"/>
                      <a:pt x="10" y="13"/>
                      <a:pt x="12" y="13"/>
                    </a:cubicBezTo>
                    <a:cubicBezTo>
                      <a:pt x="14" y="13"/>
                      <a:pt x="16" y="13"/>
                      <a:pt x="17" y="13"/>
                    </a:cubicBezTo>
                    <a:cubicBezTo>
                      <a:pt x="17" y="17"/>
                      <a:pt x="17" y="26"/>
                      <a:pt x="17" y="36"/>
                    </a:cubicBezTo>
                    <a:cubicBezTo>
                      <a:pt x="17" y="50"/>
                      <a:pt x="17" y="67"/>
                      <a:pt x="17" y="79"/>
                    </a:cubicBezTo>
                    <a:cubicBezTo>
                      <a:pt x="17" y="84"/>
                      <a:pt x="17" y="88"/>
                      <a:pt x="17" y="92"/>
                    </a:cubicBezTo>
                    <a:moveTo>
                      <a:pt x="20" y="33"/>
                    </a:moveTo>
                    <a:cubicBezTo>
                      <a:pt x="20" y="30"/>
                      <a:pt x="20" y="27"/>
                      <a:pt x="20" y="25"/>
                    </a:cubicBezTo>
                    <a:cubicBezTo>
                      <a:pt x="23" y="21"/>
                      <a:pt x="25" y="17"/>
                      <a:pt x="27" y="13"/>
                    </a:cubicBezTo>
                    <a:cubicBezTo>
                      <a:pt x="27" y="16"/>
                      <a:pt x="27" y="19"/>
                      <a:pt x="27" y="23"/>
                    </a:cubicBezTo>
                    <a:cubicBezTo>
                      <a:pt x="25" y="26"/>
                      <a:pt x="23" y="30"/>
                      <a:pt x="20" y="33"/>
                    </a:cubicBezTo>
                    <a:moveTo>
                      <a:pt x="20" y="21"/>
                    </a:moveTo>
                    <a:cubicBezTo>
                      <a:pt x="20" y="18"/>
                      <a:pt x="20" y="15"/>
                      <a:pt x="20" y="13"/>
                    </a:cubicBezTo>
                    <a:cubicBezTo>
                      <a:pt x="20" y="13"/>
                      <a:pt x="20" y="13"/>
                      <a:pt x="20" y="13"/>
                    </a:cubicBezTo>
                    <a:cubicBezTo>
                      <a:pt x="23" y="10"/>
                      <a:pt x="25" y="8"/>
                      <a:pt x="27" y="6"/>
                    </a:cubicBezTo>
                    <a:cubicBezTo>
                      <a:pt x="27" y="6"/>
                      <a:pt x="27" y="7"/>
                      <a:pt x="27" y="7"/>
                    </a:cubicBezTo>
                    <a:cubicBezTo>
                      <a:pt x="27" y="8"/>
                      <a:pt x="27" y="9"/>
                      <a:pt x="27" y="10"/>
                    </a:cubicBezTo>
                    <a:cubicBezTo>
                      <a:pt x="27" y="10"/>
                      <a:pt x="27" y="10"/>
                      <a:pt x="27" y="10"/>
                    </a:cubicBezTo>
                    <a:cubicBezTo>
                      <a:pt x="25" y="14"/>
                      <a:pt x="22" y="18"/>
                      <a:pt x="20" y="21"/>
                    </a:cubicBezTo>
                    <a:moveTo>
                      <a:pt x="18" y="10"/>
                    </a:moveTo>
                    <a:cubicBezTo>
                      <a:pt x="17" y="10"/>
                      <a:pt x="12" y="10"/>
                      <a:pt x="7" y="10"/>
                    </a:cubicBezTo>
                    <a:cubicBezTo>
                      <a:pt x="10" y="7"/>
                      <a:pt x="13" y="5"/>
                      <a:pt x="14" y="4"/>
                    </a:cubicBezTo>
                    <a:cubicBezTo>
                      <a:pt x="15" y="4"/>
                      <a:pt x="19" y="4"/>
                      <a:pt x="23" y="4"/>
                    </a:cubicBezTo>
                    <a:cubicBezTo>
                      <a:pt x="23" y="4"/>
                      <a:pt x="24" y="4"/>
                      <a:pt x="25" y="4"/>
                    </a:cubicBezTo>
                    <a:cubicBezTo>
                      <a:pt x="23" y="6"/>
                      <a:pt x="21" y="8"/>
                      <a:pt x="18" y="10"/>
                    </a:cubicBezTo>
                    <a:moveTo>
                      <a:pt x="23" y="0"/>
                    </a:moveTo>
                    <a:cubicBezTo>
                      <a:pt x="18" y="0"/>
                      <a:pt x="13" y="0"/>
                      <a:pt x="13" y="0"/>
                    </a:cubicBezTo>
                    <a:cubicBezTo>
                      <a:pt x="13" y="0"/>
                      <a:pt x="12" y="0"/>
                      <a:pt x="12" y="1"/>
                    </a:cubicBezTo>
                    <a:cubicBezTo>
                      <a:pt x="12" y="1"/>
                      <a:pt x="11" y="2"/>
                      <a:pt x="9" y="3"/>
                    </a:cubicBezTo>
                    <a:cubicBezTo>
                      <a:pt x="7" y="5"/>
                      <a:pt x="4" y="7"/>
                      <a:pt x="1" y="10"/>
                    </a:cubicBezTo>
                    <a:cubicBezTo>
                      <a:pt x="1" y="10"/>
                      <a:pt x="1" y="10"/>
                      <a:pt x="1" y="10"/>
                    </a:cubicBezTo>
                    <a:cubicBezTo>
                      <a:pt x="1" y="10"/>
                      <a:pt x="1" y="10"/>
                      <a:pt x="1" y="10"/>
                    </a:cubicBezTo>
                    <a:cubicBezTo>
                      <a:pt x="1" y="10"/>
                      <a:pt x="1" y="10"/>
                      <a:pt x="1" y="10"/>
                    </a:cubicBezTo>
                    <a:cubicBezTo>
                      <a:pt x="0" y="11"/>
                      <a:pt x="0" y="11"/>
                      <a:pt x="0" y="11"/>
                    </a:cubicBezTo>
                    <a:cubicBezTo>
                      <a:pt x="0" y="11"/>
                      <a:pt x="0" y="11"/>
                      <a:pt x="0" y="11"/>
                    </a:cubicBezTo>
                    <a:cubicBezTo>
                      <a:pt x="0" y="11"/>
                      <a:pt x="0" y="11"/>
                      <a:pt x="0" y="11"/>
                    </a:cubicBezTo>
                    <a:cubicBezTo>
                      <a:pt x="0" y="11"/>
                      <a:pt x="0" y="11"/>
                      <a:pt x="0" y="11"/>
                    </a:cubicBezTo>
                    <a:cubicBezTo>
                      <a:pt x="0" y="20"/>
                      <a:pt x="0" y="39"/>
                      <a:pt x="0" y="57"/>
                    </a:cubicBezTo>
                    <a:cubicBezTo>
                      <a:pt x="0" y="71"/>
                      <a:pt x="0" y="84"/>
                      <a:pt x="0" y="93"/>
                    </a:cubicBezTo>
                    <a:cubicBezTo>
                      <a:pt x="1" y="93"/>
                      <a:pt x="1" y="93"/>
                      <a:pt x="1" y="93"/>
                    </a:cubicBezTo>
                    <a:cubicBezTo>
                      <a:pt x="1" y="94"/>
                      <a:pt x="2" y="94"/>
                      <a:pt x="2" y="95"/>
                    </a:cubicBezTo>
                    <a:cubicBezTo>
                      <a:pt x="9" y="95"/>
                      <a:pt x="12" y="95"/>
                      <a:pt x="18" y="95"/>
                    </a:cubicBezTo>
                    <a:cubicBezTo>
                      <a:pt x="18" y="95"/>
                      <a:pt x="19" y="95"/>
                      <a:pt x="19" y="95"/>
                    </a:cubicBezTo>
                    <a:cubicBezTo>
                      <a:pt x="19" y="95"/>
                      <a:pt x="19" y="95"/>
                      <a:pt x="20" y="95"/>
                    </a:cubicBezTo>
                    <a:cubicBezTo>
                      <a:pt x="20" y="95"/>
                      <a:pt x="20" y="95"/>
                      <a:pt x="20" y="95"/>
                    </a:cubicBezTo>
                    <a:cubicBezTo>
                      <a:pt x="23" y="93"/>
                      <a:pt x="27" y="91"/>
                      <a:pt x="30" y="89"/>
                    </a:cubicBezTo>
                    <a:cubicBezTo>
                      <a:pt x="31" y="88"/>
                      <a:pt x="31" y="88"/>
                      <a:pt x="31" y="88"/>
                    </a:cubicBezTo>
                    <a:cubicBezTo>
                      <a:pt x="31" y="88"/>
                      <a:pt x="31" y="88"/>
                      <a:pt x="31" y="88"/>
                    </a:cubicBezTo>
                    <a:cubicBezTo>
                      <a:pt x="31" y="88"/>
                      <a:pt x="31" y="88"/>
                      <a:pt x="31" y="88"/>
                    </a:cubicBezTo>
                    <a:cubicBezTo>
                      <a:pt x="31" y="88"/>
                      <a:pt x="31" y="88"/>
                      <a:pt x="31" y="87"/>
                    </a:cubicBezTo>
                    <a:cubicBezTo>
                      <a:pt x="31" y="72"/>
                      <a:pt x="31" y="23"/>
                      <a:pt x="31" y="7"/>
                    </a:cubicBezTo>
                    <a:cubicBezTo>
                      <a:pt x="31" y="5"/>
                      <a:pt x="31" y="4"/>
                      <a:pt x="31" y="3"/>
                    </a:cubicBezTo>
                    <a:cubicBezTo>
                      <a:pt x="31" y="3"/>
                      <a:pt x="31" y="3"/>
                      <a:pt x="31" y="2"/>
                    </a:cubicBezTo>
                    <a:cubicBezTo>
                      <a:pt x="31" y="2"/>
                      <a:pt x="31" y="2"/>
                      <a:pt x="31" y="2"/>
                    </a:cubicBezTo>
                    <a:cubicBezTo>
                      <a:pt x="31" y="2"/>
                      <a:pt x="31" y="2"/>
                      <a:pt x="31" y="2"/>
                    </a:cubicBezTo>
                    <a:cubicBezTo>
                      <a:pt x="31" y="2"/>
                      <a:pt x="31" y="2"/>
                      <a:pt x="31" y="2"/>
                    </a:cubicBezTo>
                    <a:cubicBezTo>
                      <a:pt x="31" y="1"/>
                      <a:pt x="31" y="1"/>
                      <a:pt x="31" y="1"/>
                    </a:cubicBezTo>
                    <a:cubicBezTo>
                      <a:pt x="31" y="1"/>
                      <a:pt x="31" y="1"/>
                      <a:pt x="31" y="1"/>
                    </a:cubicBezTo>
                    <a:cubicBezTo>
                      <a:pt x="31" y="1"/>
                      <a:pt x="31" y="1"/>
                      <a:pt x="31" y="1"/>
                    </a:cubicBezTo>
                    <a:cubicBezTo>
                      <a:pt x="30" y="1"/>
                      <a:pt x="30" y="1"/>
                      <a:pt x="30" y="1"/>
                    </a:cubicBezTo>
                    <a:cubicBezTo>
                      <a:pt x="30" y="0"/>
                      <a:pt x="30" y="0"/>
                      <a:pt x="29" y="0"/>
                    </a:cubicBezTo>
                    <a:cubicBezTo>
                      <a:pt x="27" y="0"/>
                      <a:pt x="25" y="0"/>
                      <a:pt x="23"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Freeform 803"/>
              <p:cNvSpPr>
                <a:spLocks noEditPoints="1"/>
              </p:cNvSpPr>
              <p:nvPr/>
            </p:nvSpPr>
            <p:spPr bwMode="auto">
              <a:xfrm>
                <a:off x="3258" y="3448"/>
                <a:ext cx="73" cy="288"/>
              </a:xfrm>
              <a:custGeom>
                <a:avLst/>
                <a:gdLst>
                  <a:gd name="T0" fmla="*/ 28 w 31"/>
                  <a:gd name="T1" fmla="*/ 109 h 122"/>
                  <a:gd name="T2" fmla="*/ 22 w 31"/>
                  <a:gd name="T3" fmla="*/ 117 h 122"/>
                  <a:gd name="T4" fmla="*/ 21 w 31"/>
                  <a:gd name="T5" fmla="*/ 110 h 122"/>
                  <a:gd name="T6" fmla="*/ 28 w 31"/>
                  <a:gd name="T7" fmla="*/ 101 h 122"/>
                  <a:gd name="T8" fmla="*/ 21 w 31"/>
                  <a:gd name="T9" fmla="*/ 115 h 122"/>
                  <a:gd name="T10" fmla="*/ 21 w 31"/>
                  <a:gd name="T11" fmla="*/ 104 h 122"/>
                  <a:gd name="T12" fmla="*/ 28 w 31"/>
                  <a:gd name="T13" fmla="*/ 94 h 122"/>
                  <a:gd name="T14" fmla="*/ 21 w 31"/>
                  <a:gd name="T15" fmla="*/ 107 h 122"/>
                  <a:gd name="T16" fmla="*/ 21 w 31"/>
                  <a:gd name="T17" fmla="*/ 96 h 122"/>
                  <a:gd name="T18" fmla="*/ 28 w 31"/>
                  <a:gd name="T19" fmla="*/ 91 h 122"/>
                  <a:gd name="T20" fmla="*/ 21 w 31"/>
                  <a:gd name="T21" fmla="*/ 93 h 122"/>
                  <a:gd name="T22" fmla="*/ 28 w 31"/>
                  <a:gd name="T23" fmla="*/ 78 h 122"/>
                  <a:gd name="T24" fmla="*/ 27 w 31"/>
                  <a:gd name="T25" fmla="*/ 84 h 122"/>
                  <a:gd name="T26" fmla="*/ 21 w 31"/>
                  <a:gd name="T27" fmla="*/ 84 h 122"/>
                  <a:gd name="T28" fmla="*/ 28 w 31"/>
                  <a:gd name="T29" fmla="*/ 70 h 122"/>
                  <a:gd name="T30" fmla="*/ 27 w 31"/>
                  <a:gd name="T31" fmla="*/ 75 h 122"/>
                  <a:gd name="T32" fmla="*/ 21 w 31"/>
                  <a:gd name="T33" fmla="*/ 77 h 122"/>
                  <a:gd name="T34" fmla="*/ 27 w 31"/>
                  <a:gd name="T35" fmla="*/ 58 h 122"/>
                  <a:gd name="T36" fmla="*/ 21 w 31"/>
                  <a:gd name="T37" fmla="*/ 77 h 122"/>
                  <a:gd name="T38" fmla="*/ 21 w 31"/>
                  <a:gd name="T39" fmla="*/ 60 h 122"/>
                  <a:gd name="T40" fmla="*/ 21 w 31"/>
                  <a:gd name="T41" fmla="*/ 58 h 122"/>
                  <a:gd name="T42" fmla="*/ 27 w 31"/>
                  <a:gd name="T43" fmla="*/ 48 h 122"/>
                  <a:gd name="T44" fmla="*/ 21 w 31"/>
                  <a:gd name="T45" fmla="*/ 65 h 122"/>
                  <a:gd name="T46" fmla="*/ 20 w 31"/>
                  <a:gd name="T47" fmla="*/ 51 h 122"/>
                  <a:gd name="T48" fmla="*/ 27 w 31"/>
                  <a:gd name="T49" fmla="*/ 45 h 122"/>
                  <a:gd name="T50" fmla="*/ 20 w 31"/>
                  <a:gd name="T51" fmla="*/ 46 h 122"/>
                  <a:gd name="T52" fmla="*/ 21 w 31"/>
                  <a:gd name="T53" fmla="*/ 36 h 122"/>
                  <a:gd name="T54" fmla="*/ 27 w 31"/>
                  <a:gd name="T55" fmla="*/ 34 h 122"/>
                  <a:gd name="T56" fmla="*/ 20 w 31"/>
                  <a:gd name="T57" fmla="*/ 33 h 122"/>
                  <a:gd name="T58" fmla="*/ 27 w 31"/>
                  <a:gd name="T59" fmla="*/ 14 h 122"/>
                  <a:gd name="T60" fmla="*/ 26 w 31"/>
                  <a:gd name="T61" fmla="*/ 26 h 122"/>
                  <a:gd name="T62" fmla="*/ 17 w 31"/>
                  <a:gd name="T63" fmla="*/ 119 h 122"/>
                  <a:gd name="T64" fmla="*/ 4 w 31"/>
                  <a:gd name="T65" fmla="*/ 73 h 122"/>
                  <a:gd name="T66" fmla="*/ 13 w 31"/>
                  <a:gd name="T67" fmla="*/ 13 h 122"/>
                  <a:gd name="T68" fmla="*/ 17 w 31"/>
                  <a:gd name="T69" fmla="*/ 21 h 122"/>
                  <a:gd name="T70" fmla="*/ 17 w 31"/>
                  <a:gd name="T71" fmla="*/ 119 h 122"/>
                  <a:gd name="T72" fmla="*/ 20 w 31"/>
                  <a:gd name="T73" fmla="*/ 13 h 122"/>
                  <a:gd name="T74" fmla="*/ 27 w 31"/>
                  <a:gd name="T75" fmla="*/ 6 h 122"/>
                  <a:gd name="T76" fmla="*/ 20 w 31"/>
                  <a:gd name="T77" fmla="*/ 21 h 122"/>
                  <a:gd name="T78" fmla="*/ 7 w 31"/>
                  <a:gd name="T79" fmla="*/ 9 h 122"/>
                  <a:gd name="T80" fmla="*/ 23 w 31"/>
                  <a:gd name="T81" fmla="*/ 3 h 122"/>
                  <a:gd name="T82" fmla="*/ 18 w 31"/>
                  <a:gd name="T83" fmla="*/ 10 h 122"/>
                  <a:gd name="T84" fmla="*/ 28 w 31"/>
                  <a:gd name="T85" fmla="*/ 0 h 122"/>
                  <a:gd name="T86" fmla="*/ 13 w 31"/>
                  <a:gd name="T87" fmla="*/ 0 h 122"/>
                  <a:gd name="T88" fmla="*/ 9 w 31"/>
                  <a:gd name="T89" fmla="*/ 3 h 122"/>
                  <a:gd name="T90" fmla="*/ 1 w 31"/>
                  <a:gd name="T91" fmla="*/ 10 h 122"/>
                  <a:gd name="T92" fmla="*/ 1 w 31"/>
                  <a:gd name="T93" fmla="*/ 10 h 122"/>
                  <a:gd name="T94" fmla="*/ 0 w 31"/>
                  <a:gd name="T95" fmla="*/ 11 h 122"/>
                  <a:gd name="T96" fmla="*/ 0 w 31"/>
                  <a:gd name="T97" fmla="*/ 11 h 122"/>
                  <a:gd name="T98" fmla="*/ 0 w 31"/>
                  <a:gd name="T99" fmla="*/ 120 h 122"/>
                  <a:gd name="T100" fmla="*/ 2 w 31"/>
                  <a:gd name="T101" fmla="*/ 122 h 122"/>
                  <a:gd name="T102" fmla="*/ 19 w 31"/>
                  <a:gd name="T103" fmla="*/ 122 h 122"/>
                  <a:gd name="T104" fmla="*/ 30 w 31"/>
                  <a:gd name="T105" fmla="*/ 116 h 122"/>
                  <a:gd name="T106" fmla="*/ 31 w 31"/>
                  <a:gd name="T107" fmla="*/ 115 h 122"/>
                  <a:gd name="T108" fmla="*/ 31 w 31"/>
                  <a:gd name="T109" fmla="*/ 114 h 122"/>
                  <a:gd name="T110" fmla="*/ 31 w 31"/>
                  <a:gd name="T111" fmla="*/ 17 h 122"/>
                  <a:gd name="T112" fmla="*/ 29 w 31"/>
                  <a:gd name="T113"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1" h="122">
                    <a:moveTo>
                      <a:pt x="22" y="117"/>
                    </a:moveTo>
                    <a:cubicBezTo>
                      <a:pt x="24" y="114"/>
                      <a:pt x="26" y="111"/>
                      <a:pt x="28" y="109"/>
                    </a:cubicBezTo>
                    <a:cubicBezTo>
                      <a:pt x="28" y="110"/>
                      <a:pt x="28" y="112"/>
                      <a:pt x="28" y="113"/>
                    </a:cubicBezTo>
                    <a:cubicBezTo>
                      <a:pt x="26" y="115"/>
                      <a:pt x="24" y="116"/>
                      <a:pt x="22" y="117"/>
                    </a:cubicBezTo>
                    <a:moveTo>
                      <a:pt x="21" y="115"/>
                    </a:moveTo>
                    <a:cubicBezTo>
                      <a:pt x="21" y="114"/>
                      <a:pt x="21" y="112"/>
                      <a:pt x="21" y="110"/>
                    </a:cubicBezTo>
                    <a:cubicBezTo>
                      <a:pt x="21" y="110"/>
                      <a:pt x="21" y="110"/>
                      <a:pt x="21" y="110"/>
                    </a:cubicBezTo>
                    <a:cubicBezTo>
                      <a:pt x="23" y="107"/>
                      <a:pt x="25" y="104"/>
                      <a:pt x="28" y="101"/>
                    </a:cubicBezTo>
                    <a:cubicBezTo>
                      <a:pt x="28" y="102"/>
                      <a:pt x="28" y="104"/>
                      <a:pt x="28" y="106"/>
                    </a:cubicBezTo>
                    <a:cubicBezTo>
                      <a:pt x="25" y="109"/>
                      <a:pt x="23" y="112"/>
                      <a:pt x="21" y="115"/>
                    </a:cubicBezTo>
                    <a:moveTo>
                      <a:pt x="21" y="107"/>
                    </a:moveTo>
                    <a:cubicBezTo>
                      <a:pt x="21" y="106"/>
                      <a:pt x="21" y="105"/>
                      <a:pt x="21" y="104"/>
                    </a:cubicBezTo>
                    <a:cubicBezTo>
                      <a:pt x="21" y="103"/>
                      <a:pt x="21" y="103"/>
                      <a:pt x="21" y="103"/>
                    </a:cubicBezTo>
                    <a:cubicBezTo>
                      <a:pt x="23" y="100"/>
                      <a:pt x="25" y="97"/>
                      <a:pt x="28" y="94"/>
                    </a:cubicBezTo>
                    <a:cubicBezTo>
                      <a:pt x="28" y="95"/>
                      <a:pt x="28" y="97"/>
                      <a:pt x="28" y="98"/>
                    </a:cubicBezTo>
                    <a:cubicBezTo>
                      <a:pt x="25" y="101"/>
                      <a:pt x="23" y="104"/>
                      <a:pt x="21" y="107"/>
                    </a:cubicBezTo>
                    <a:moveTo>
                      <a:pt x="21" y="100"/>
                    </a:moveTo>
                    <a:cubicBezTo>
                      <a:pt x="21" y="99"/>
                      <a:pt x="21" y="97"/>
                      <a:pt x="21" y="96"/>
                    </a:cubicBezTo>
                    <a:cubicBezTo>
                      <a:pt x="23" y="93"/>
                      <a:pt x="25" y="89"/>
                      <a:pt x="28" y="86"/>
                    </a:cubicBezTo>
                    <a:cubicBezTo>
                      <a:pt x="28" y="88"/>
                      <a:pt x="28" y="90"/>
                      <a:pt x="28" y="91"/>
                    </a:cubicBezTo>
                    <a:cubicBezTo>
                      <a:pt x="25" y="94"/>
                      <a:pt x="23" y="97"/>
                      <a:pt x="21" y="100"/>
                    </a:cubicBezTo>
                    <a:moveTo>
                      <a:pt x="21" y="93"/>
                    </a:moveTo>
                    <a:cubicBezTo>
                      <a:pt x="21" y="91"/>
                      <a:pt x="21" y="89"/>
                      <a:pt x="21" y="87"/>
                    </a:cubicBezTo>
                    <a:cubicBezTo>
                      <a:pt x="23" y="84"/>
                      <a:pt x="25" y="81"/>
                      <a:pt x="28" y="78"/>
                    </a:cubicBezTo>
                    <a:cubicBezTo>
                      <a:pt x="28" y="80"/>
                      <a:pt x="28" y="82"/>
                      <a:pt x="28" y="84"/>
                    </a:cubicBezTo>
                    <a:cubicBezTo>
                      <a:pt x="27" y="84"/>
                      <a:pt x="27" y="84"/>
                      <a:pt x="27" y="84"/>
                    </a:cubicBezTo>
                    <a:cubicBezTo>
                      <a:pt x="25" y="87"/>
                      <a:pt x="23" y="90"/>
                      <a:pt x="21" y="93"/>
                    </a:cubicBezTo>
                    <a:moveTo>
                      <a:pt x="21" y="84"/>
                    </a:moveTo>
                    <a:cubicBezTo>
                      <a:pt x="21" y="83"/>
                      <a:pt x="21" y="81"/>
                      <a:pt x="21" y="80"/>
                    </a:cubicBezTo>
                    <a:cubicBezTo>
                      <a:pt x="23" y="76"/>
                      <a:pt x="25" y="73"/>
                      <a:pt x="28" y="70"/>
                    </a:cubicBezTo>
                    <a:cubicBezTo>
                      <a:pt x="28" y="72"/>
                      <a:pt x="28" y="74"/>
                      <a:pt x="28" y="75"/>
                    </a:cubicBezTo>
                    <a:cubicBezTo>
                      <a:pt x="27" y="75"/>
                      <a:pt x="27" y="75"/>
                      <a:pt x="27" y="75"/>
                    </a:cubicBezTo>
                    <a:cubicBezTo>
                      <a:pt x="25" y="78"/>
                      <a:pt x="23" y="81"/>
                      <a:pt x="21" y="84"/>
                    </a:cubicBezTo>
                    <a:moveTo>
                      <a:pt x="21" y="77"/>
                    </a:moveTo>
                    <a:cubicBezTo>
                      <a:pt x="21" y="74"/>
                      <a:pt x="21" y="71"/>
                      <a:pt x="21" y="69"/>
                    </a:cubicBezTo>
                    <a:cubicBezTo>
                      <a:pt x="23" y="65"/>
                      <a:pt x="25" y="62"/>
                      <a:pt x="27" y="58"/>
                    </a:cubicBezTo>
                    <a:cubicBezTo>
                      <a:pt x="27" y="61"/>
                      <a:pt x="27" y="65"/>
                      <a:pt x="28" y="68"/>
                    </a:cubicBezTo>
                    <a:cubicBezTo>
                      <a:pt x="25" y="70"/>
                      <a:pt x="23" y="73"/>
                      <a:pt x="21" y="77"/>
                    </a:cubicBezTo>
                    <a:moveTo>
                      <a:pt x="21" y="65"/>
                    </a:moveTo>
                    <a:cubicBezTo>
                      <a:pt x="21" y="63"/>
                      <a:pt x="21" y="62"/>
                      <a:pt x="21" y="60"/>
                    </a:cubicBezTo>
                    <a:cubicBezTo>
                      <a:pt x="21" y="59"/>
                      <a:pt x="21" y="59"/>
                      <a:pt x="21" y="59"/>
                    </a:cubicBezTo>
                    <a:cubicBezTo>
                      <a:pt x="21" y="59"/>
                      <a:pt x="22" y="59"/>
                      <a:pt x="21" y="58"/>
                    </a:cubicBezTo>
                    <a:cubicBezTo>
                      <a:pt x="21" y="58"/>
                      <a:pt x="21" y="58"/>
                      <a:pt x="21" y="58"/>
                    </a:cubicBezTo>
                    <a:cubicBezTo>
                      <a:pt x="23" y="55"/>
                      <a:pt x="25" y="52"/>
                      <a:pt x="27" y="48"/>
                    </a:cubicBezTo>
                    <a:cubicBezTo>
                      <a:pt x="27" y="51"/>
                      <a:pt x="27" y="53"/>
                      <a:pt x="27" y="55"/>
                    </a:cubicBezTo>
                    <a:cubicBezTo>
                      <a:pt x="25" y="59"/>
                      <a:pt x="23" y="62"/>
                      <a:pt x="21" y="65"/>
                    </a:cubicBezTo>
                    <a:moveTo>
                      <a:pt x="21" y="56"/>
                    </a:moveTo>
                    <a:cubicBezTo>
                      <a:pt x="21" y="54"/>
                      <a:pt x="21" y="52"/>
                      <a:pt x="20" y="51"/>
                    </a:cubicBezTo>
                    <a:cubicBezTo>
                      <a:pt x="22" y="46"/>
                      <a:pt x="25" y="42"/>
                      <a:pt x="27" y="38"/>
                    </a:cubicBezTo>
                    <a:cubicBezTo>
                      <a:pt x="27" y="40"/>
                      <a:pt x="27" y="42"/>
                      <a:pt x="27" y="45"/>
                    </a:cubicBezTo>
                    <a:cubicBezTo>
                      <a:pt x="25" y="49"/>
                      <a:pt x="23" y="52"/>
                      <a:pt x="21" y="56"/>
                    </a:cubicBezTo>
                    <a:moveTo>
                      <a:pt x="20" y="46"/>
                    </a:moveTo>
                    <a:cubicBezTo>
                      <a:pt x="20" y="43"/>
                      <a:pt x="20" y="39"/>
                      <a:pt x="20" y="36"/>
                    </a:cubicBezTo>
                    <a:cubicBezTo>
                      <a:pt x="21" y="36"/>
                      <a:pt x="21" y="36"/>
                      <a:pt x="21" y="36"/>
                    </a:cubicBezTo>
                    <a:cubicBezTo>
                      <a:pt x="23" y="33"/>
                      <a:pt x="25" y="30"/>
                      <a:pt x="27" y="27"/>
                    </a:cubicBezTo>
                    <a:cubicBezTo>
                      <a:pt x="27" y="29"/>
                      <a:pt x="27" y="32"/>
                      <a:pt x="27" y="34"/>
                    </a:cubicBezTo>
                    <a:cubicBezTo>
                      <a:pt x="25" y="38"/>
                      <a:pt x="22" y="42"/>
                      <a:pt x="20" y="46"/>
                    </a:cubicBezTo>
                    <a:moveTo>
                      <a:pt x="20" y="33"/>
                    </a:moveTo>
                    <a:cubicBezTo>
                      <a:pt x="20" y="30"/>
                      <a:pt x="20" y="27"/>
                      <a:pt x="20" y="24"/>
                    </a:cubicBezTo>
                    <a:cubicBezTo>
                      <a:pt x="23" y="21"/>
                      <a:pt x="25" y="17"/>
                      <a:pt x="27" y="14"/>
                    </a:cubicBezTo>
                    <a:cubicBezTo>
                      <a:pt x="27" y="17"/>
                      <a:pt x="27" y="21"/>
                      <a:pt x="27" y="24"/>
                    </a:cubicBezTo>
                    <a:cubicBezTo>
                      <a:pt x="27" y="25"/>
                      <a:pt x="26" y="25"/>
                      <a:pt x="26" y="26"/>
                    </a:cubicBezTo>
                    <a:cubicBezTo>
                      <a:pt x="24" y="28"/>
                      <a:pt x="22" y="31"/>
                      <a:pt x="20" y="33"/>
                    </a:cubicBezTo>
                    <a:moveTo>
                      <a:pt x="17" y="119"/>
                    </a:moveTo>
                    <a:cubicBezTo>
                      <a:pt x="12" y="118"/>
                      <a:pt x="9" y="118"/>
                      <a:pt x="4" y="118"/>
                    </a:cubicBezTo>
                    <a:cubicBezTo>
                      <a:pt x="4" y="109"/>
                      <a:pt x="4" y="91"/>
                      <a:pt x="4" y="73"/>
                    </a:cubicBezTo>
                    <a:cubicBezTo>
                      <a:pt x="4" y="49"/>
                      <a:pt x="4" y="23"/>
                      <a:pt x="4" y="13"/>
                    </a:cubicBezTo>
                    <a:cubicBezTo>
                      <a:pt x="7" y="13"/>
                      <a:pt x="10" y="13"/>
                      <a:pt x="13" y="13"/>
                    </a:cubicBezTo>
                    <a:cubicBezTo>
                      <a:pt x="14" y="13"/>
                      <a:pt x="16" y="13"/>
                      <a:pt x="17" y="13"/>
                    </a:cubicBezTo>
                    <a:cubicBezTo>
                      <a:pt x="17" y="15"/>
                      <a:pt x="17" y="18"/>
                      <a:pt x="17" y="21"/>
                    </a:cubicBezTo>
                    <a:cubicBezTo>
                      <a:pt x="17" y="40"/>
                      <a:pt x="17" y="80"/>
                      <a:pt x="17" y="104"/>
                    </a:cubicBezTo>
                    <a:cubicBezTo>
                      <a:pt x="17" y="110"/>
                      <a:pt x="17" y="115"/>
                      <a:pt x="17" y="119"/>
                    </a:cubicBezTo>
                    <a:moveTo>
                      <a:pt x="20" y="21"/>
                    </a:moveTo>
                    <a:cubicBezTo>
                      <a:pt x="20" y="17"/>
                      <a:pt x="20" y="14"/>
                      <a:pt x="20" y="13"/>
                    </a:cubicBezTo>
                    <a:cubicBezTo>
                      <a:pt x="20" y="13"/>
                      <a:pt x="20" y="13"/>
                      <a:pt x="20" y="13"/>
                    </a:cubicBezTo>
                    <a:cubicBezTo>
                      <a:pt x="23" y="10"/>
                      <a:pt x="25" y="8"/>
                      <a:pt x="27" y="6"/>
                    </a:cubicBezTo>
                    <a:cubicBezTo>
                      <a:pt x="27" y="7"/>
                      <a:pt x="27" y="9"/>
                      <a:pt x="27" y="11"/>
                    </a:cubicBezTo>
                    <a:cubicBezTo>
                      <a:pt x="25" y="14"/>
                      <a:pt x="23" y="17"/>
                      <a:pt x="20" y="21"/>
                    </a:cubicBezTo>
                    <a:moveTo>
                      <a:pt x="18" y="10"/>
                    </a:moveTo>
                    <a:cubicBezTo>
                      <a:pt x="17" y="10"/>
                      <a:pt x="12" y="9"/>
                      <a:pt x="7" y="9"/>
                    </a:cubicBezTo>
                    <a:cubicBezTo>
                      <a:pt x="10" y="6"/>
                      <a:pt x="13" y="4"/>
                      <a:pt x="14" y="3"/>
                    </a:cubicBezTo>
                    <a:cubicBezTo>
                      <a:pt x="15" y="3"/>
                      <a:pt x="19" y="3"/>
                      <a:pt x="23" y="3"/>
                    </a:cubicBezTo>
                    <a:cubicBezTo>
                      <a:pt x="23" y="3"/>
                      <a:pt x="24" y="3"/>
                      <a:pt x="25" y="3"/>
                    </a:cubicBezTo>
                    <a:cubicBezTo>
                      <a:pt x="23" y="5"/>
                      <a:pt x="21" y="7"/>
                      <a:pt x="18" y="10"/>
                    </a:cubicBezTo>
                    <a:moveTo>
                      <a:pt x="29" y="0"/>
                    </a:moveTo>
                    <a:cubicBezTo>
                      <a:pt x="28" y="0"/>
                      <a:pt x="28" y="0"/>
                      <a:pt x="28" y="0"/>
                    </a:cubicBezTo>
                    <a:cubicBezTo>
                      <a:pt x="27" y="0"/>
                      <a:pt x="25" y="0"/>
                      <a:pt x="23" y="0"/>
                    </a:cubicBezTo>
                    <a:cubicBezTo>
                      <a:pt x="18" y="0"/>
                      <a:pt x="13" y="0"/>
                      <a:pt x="13" y="0"/>
                    </a:cubicBezTo>
                    <a:cubicBezTo>
                      <a:pt x="13" y="0"/>
                      <a:pt x="12" y="0"/>
                      <a:pt x="12" y="0"/>
                    </a:cubicBezTo>
                    <a:cubicBezTo>
                      <a:pt x="12" y="0"/>
                      <a:pt x="11" y="1"/>
                      <a:pt x="9" y="3"/>
                    </a:cubicBezTo>
                    <a:cubicBezTo>
                      <a:pt x="7" y="5"/>
                      <a:pt x="4" y="7"/>
                      <a:pt x="1" y="10"/>
                    </a:cubicBezTo>
                    <a:cubicBezTo>
                      <a:pt x="1" y="10"/>
                      <a:pt x="1" y="10"/>
                      <a:pt x="1" y="10"/>
                    </a:cubicBezTo>
                    <a:cubicBezTo>
                      <a:pt x="1" y="10"/>
                      <a:pt x="1" y="10"/>
                      <a:pt x="1" y="10"/>
                    </a:cubicBezTo>
                    <a:cubicBezTo>
                      <a:pt x="1" y="10"/>
                      <a:pt x="1" y="10"/>
                      <a:pt x="1" y="10"/>
                    </a:cubicBezTo>
                    <a:cubicBezTo>
                      <a:pt x="0" y="10"/>
                      <a:pt x="0" y="10"/>
                      <a:pt x="0" y="10"/>
                    </a:cubicBezTo>
                    <a:cubicBezTo>
                      <a:pt x="0" y="11"/>
                      <a:pt x="0" y="11"/>
                      <a:pt x="0" y="11"/>
                    </a:cubicBezTo>
                    <a:cubicBezTo>
                      <a:pt x="0" y="11"/>
                      <a:pt x="0" y="11"/>
                      <a:pt x="0" y="11"/>
                    </a:cubicBezTo>
                    <a:cubicBezTo>
                      <a:pt x="0" y="11"/>
                      <a:pt x="0" y="11"/>
                      <a:pt x="0" y="11"/>
                    </a:cubicBezTo>
                    <a:cubicBezTo>
                      <a:pt x="0" y="19"/>
                      <a:pt x="1" y="47"/>
                      <a:pt x="1" y="73"/>
                    </a:cubicBezTo>
                    <a:cubicBezTo>
                      <a:pt x="1" y="93"/>
                      <a:pt x="1" y="111"/>
                      <a:pt x="0" y="120"/>
                    </a:cubicBezTo>
                    <a:cubicBezTo>
                      <a:pt x="1" y="120"/>
                      <a:pt x="1" y="120"/>
                      <a:pt x="1" y="120"/>
                    </a:cubicBezTo>
                    <a:cubicBezTo>
                      <a:pt x="1" y="121"/>
                      <a:pt x="2" y="121"/>
                      <a:pt x="2" y="122"/>
                    </a:cubicBezTo>
                    <a:cubicBezTo>
                      <a:pt x="9" y="122"/>
                      <a:pt x="12" y="122"/>
                      <a:pt x="18" y="122"/>
                    </a:cubicBezTo>
                    <a:cubicBezTo>
                      <a:pt x="18" y="122"/>
                      <a:pt x="19" y="122"/>
                      <a:pt x="19" y="122"/>
                    </a:cubicBezTo>
                    <a:cubicBezTo>
                      <a:pt x="19" y="122"/>
                      <a:pt x="19" y="122"/>
                      <a:pt x="20" y="122"/>
                    </a:cubicBezTo>
                    <a:cubicBezTo>
                      <a:pt x="23" y="120"/>
                      <a:pt x="27" y="118"/>
                      <a:pt x="30" y="116"/>
                    </a:cubicBezTo>
                    <a:cubicBezTo>
                      <a:pt x="31" y="115"/>
                      <a:pt x="31" y="115"/>
                      <a:pt x="31" y="115"/>
                    </a:cubicBezTo>
                    <a:cubicBezTo>
                      <a:pt x="31" y="115"/>
                      <a:pt x="31" y="115"/>
                      <a:pt x="31" y="115"/>
                    </a:cubicBezTo>
                    <a:cubicBezTo>
                      <a:pt x="31" y="115"/>
                      <a:pt x="31" y="115"/>
                      <a:pt x="31" y="115"/>
                    </a:cubicBezTo>
                    <a:cubicBezTo>
                      <a:pt x="31" y="115"/>
                      <a:pt x="31" y="115"/>
                      <a:pt x="31" y="114"/>
                    </a:cubicBezTo>
                    <a:cubicBezTo>
                      <a:pt x="31" y="106"/>
                      <a:pt x="31" y="77"/>
                      <a:pt x="31" y="51"/>
                    </a:cubicBezTo>
                    <a:cubicBezTo>
                      <a:pt x="31" y="38"/>
                      <a:pt x="31" y="26"/>
                      <a:pt x="31" y="17"/>
                    </a:cubicBezTo>
                    <a:cubicBezTo>
                      <a:pt x="31" y="7"/>
                      <a:pt x="31" y="1"/>
                      <a:pt x="31" y="1"/>
                    </a:cubicBezTo>
                    <a:cubicBezTo>
                      <a:pt x="31" y="0"/>
                      <a:pt x="30" y="0"/>
                      <a:pt x="29"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Freeform 804"/>
              <p:cNvSpPr>
                <a:spLocks noEditPoints="1"/>
              </p:cNvSpPr>
              <p:nvPr/>
            </p:nvSpPr>
            <p:spPr bwMode="auto">
              <a:xfrm>
                <a:off x="3099" y="3575"/>
                <a:ext cx="73" cy="161"/>
              </a:xfrm>
              <a:custGeom>
                <a:avLst/>
                <a:gdLst>
                  <a:gd name="T0" fmla="*/ 21 w 31"/>
                  <a:gd name="T1" fmla="*/ 61 h 68"/>
                  <a:gd name="T2" fmla="*/ 28 w 31"/>
                  <a:gd name="T3" fmla="*/ 56 h 68"/>
                  <a:gd name="T4" fmla="*/ 21 w 31"/>
                  <a:gd name="T5" fmla="*/ 64 h 68"/>
                  <a:gd name="T6" fmla="*/ 21 w 31"/>
                  <a:gd name="T7" fmla="*/ 55 h 68"/>
                  <a:gd name="T8" fmla="*/ 28 w 31"/>
                  <a:gd name="T9" fmla="*/ 43 h 68"/>
                  <a:gd name="T10" fmla="*/ 27 w 31"/>
                  <a:gd name="T11" fmla="*/ 49 h 68"/>
                  <a:gd name="T12" fmla="*/ 21 w 31"/>
                  <a:gd name="T13" fmla="*/ 51 h 68"/>
                  <a:gd name="T14" fmla="*/ 28 w 31"/>
                  <a:gd name="T15" fmla="*/ 34 h 68"/>
                  <a:gd name="T16" fmla="*/ 28 w 31"/>
                  <a:gd name="T17" fmla="*/ 41 h 68"/>
                  <a:gd name="T18" fmla="*/ 26 w 31"/>
                  <a:gd name="T19" fmla="*/ 41 h 68"/>
                  <a:gd name="T20" fmla="*/ 21 w 31"/>
                  <a:gd name="T21" fmla="*/ 42 h 68"/>
                  <a:gd name="T22" fmla="*/ 28 w 31"/>
                  <a:gd name="T23" fmla="*/ 24 h 68"/>
                  <a:gd name="T24" fmla="*/ 26 w 31"/>
                  <a:gd name="T25" fmla="*/ 33 h 68"/>
                  <a:gd name="T26" fmla="*/ 21 w 31"/>
                  <a:gd name="T27" fmla="*/ 32 h 68"/>
                  <a:gd name="T28" fmla="*/ 28 w 31"/>
                  <a:gd name="T29" fmla="*/ 16 h 68"/>
                  <a:gd name="T30" fmla="*/ 27 w 31"/>
                  <a:gd name="T31" fmla="*/ 21 h 68"/>
                  <a:gd name="T32" fmla="*/ 17 w 31"/>
                  <a:gd name="T33" fmla="*/ 65 h 68"/>
                  <a:gd name="T34" fmla="*/ 4 w 31"/>
                  <a:gd name="T35" fmla="*/ 41 h 68"/>
                  <a:gd name="T36" fmla="*/ 13 w 31"/>
                  <a:gd name="T37" fmla="*/ 14 h 68"/>
                  <a:gd name="T38" fmla="*/ 17 w 31"/>
                  <a:gd name="T39" fmla="*/ 26 h 68"/>
                  <a:gd name="T40" fmla="*/ 17 w 31"/>
                  <a:gd name="T41" fmla="*/ 65 h 68"/>
                  <a:gd name="T42" fmla="*/ 21 w 31"/>
                  <a:gd name="T43" fmla="*/ 20 h 68"/>
                  <a:gd name="T44" fmla="*/ 28 w 31"/>
                  <a:gd name="T45" fmla="*/ 13 h 68"/>
                  <a:gd name="T46" fmla="*/ 21 w 31"/>
                  <a:gd name="T47" fmla="*/ 23 h 68"/>
                  <a:gd name="T48" fmla="*/ 20 w 31"/>
                  <a:gd name="T49" fmla="*/ 13 h 68"/>
                  <a:gd name="T50" fmla="*/ 27 w 31"/>
                  <a:gd name="T51" fmla="*/ 8 h 68"/>
                  <a:gd name="T52" fmla="*/ 18 w 31"/>
                  <a:gd name="T53" fmla="*/ 10 h 68"/>
                  <a:gd name="T54" fmla="*/ 14 w 31"/>
                  <a:gd name="T55" fmla="*/ 4 h 68"/>
                  <a:gd name="T56" fmla="*/ 25 w 31"/>
                  <a:gd name="T57" fmla="*/ 4 h 68"/>
                  <a:gd name="T58" fmla="*/ 23 w 31"/>
                  <a:gd name="T59" fmla="*/ 0 h 68"/>
                  <a:gd name="T60" fmla="*/ 12 w 31"/>
                  <a:gd name="T61" fmla="*/ 1 h 68"/>
                  <a:gd name="T62" fmla="*/ 1 w 31"/>
                  <a:gd name="T63" fmla="*/ 10 h 68"/>
                  <a:gd name="T64" fmla="*/ 1 w 31"/>
                  <a:gd name="T65" fmla="*/ 10 h 68"/>
                  <a:gd name="T66" fmla="*/ 1 w 31"/>
                  <a:gd name="T67" fmla="*/ 11 h 68"/>
                  <a:gd name="T68" fmla="*/ 1 w 31"/>
                  <a:gd name="T69" fmla="*/ 11 h 68"/>
                  <a:gd name="T70" fmla="*/ 1 w 31"/>
                  <a:gd name="T71" fmla="*/ 41 h 68"/>
                  <a:gd name="T72" fmla="*/ 1 w 31"/>
                  <a:gd name="T73" fmla="*/ 66 h 68"/>
                  <a:gd name="T74" fmla="*/ 18 w 31"/>
                  <a:gd name="T75" fmla="*/ 68 h 68"/>
                  <a:gd name="T76" fmla="*/ 20 w 31"/>
                  <a:gd name="T77" fmla="*/ 68 h 68"/>
                  <a:gd name="T78" fmla="*/ 23 w 31"/>
                  <a:gd name="T79" fmla="*/ 67 h 68"/>
                  <a:gd name="T80" fmla="*/ 24 w 31"/>
                  <a:gd name="T81" fmla="*/ 66 h 68"/>
                  <a:gd name="T82" fmla="*/ 31 w 31"/>
                  <a:gd name="T83" fmla="*/ 61 h 68"/>
                  <a:gd name="T84" fmla="*/ 31 w 31"/>
                  <a:gd name="T85" fmla="*/ 61 h 68"/>
                  <a:gd name="T86" fmla="*/ 31 w 31"/>
                  <a:gd name="T87" fmla="*/ 5 h 68"/>
                  <a:gd name="T88" fmla="*/ 31 w 31"/>
                  <a:gd name="T89" fmla="*/ 2 h 68"/>
                  <a:gd name="T90" fmla="*/ 31 w 31"/>
                  <a:gd name="T91" fmla="*/ 2 h 68"/>
                  <a:gd name="T92" fmla="*/ 31 w 31"/>
                  <a:gd name="T93" fmla="*/ 2 h 68"/>
                  <a:gd name="T94" fmla="*/ 31 w 31"/>
                  <a:gd name="T95" fmla="*/ 1 h 68"/>
                  <a:gd name="T96" fmla="*/ 29 w 31"/>
                  <a:gd name="T97"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1" h="68">
                    <a:moveTo>
                      <a:pt x="21" y="64"/>
                    </a:moveTo>
                    <a:cubicBezTo>
                      <a:pt x="21" y="63"/>
                      <a:pt x="21" y="62"/>
                      <a:pt x="21" y="61"/>
                    </a:cubicBezTo>
                    <a:cubicBezTo>
                      <a:pt x="23" y="58"/>
                      <a:pt x="25" y="54"/>
                      <a:pt x="28" y="51"/>
                    </a:cubicBezTo>
                    <a:cubicBezTo>
                      <a:pt x="28" y="53"/>
                      <a:pt x="28" y="55"/>
                      <a:pt x="28" y="56"/>
                    </a:cubicBezTo>
                    <a:cubicBezTo>
                      <a:pt x="27" y="58"/>
                      <a:pt x="25" y="60"/>
                      <a:pt x="24" y="62"/>
                    </a:cubicBezTo>
                    <a:cubicBezTo>
                      <a:pt x="23" y="62"/>
                      <a:pt x="22" y="63"/>
                      <a:pt x="21" y="64"/>
                    </a:cubicBezTo>
                    <a:moveTo>
                      <a:pt x="21" y="58"/>
                    </a:moveTo>
                    <a:cubicBezTo>
                      <a:pt x="21" y="57"/>
                      <a:pt x="21" y="56"/>
                      <a:pt x="21" y="55"/>
                    </a:cubicBezTo>
                    <a:cubicBezTo>
                      <a:pt x="21" y="54"/>
                      <a:pt x="21" y="54"/>
                      <a:pt x="21" y="54"/>
                    </a:cubicBezTo>
                    <a:cubicBezTo>
                      <a:pt x="23" y="50"/>
                      <a:pt x="25" y="46"/>
                      <a:pt x="28" y="43"/>
                    </a:cubicBezTo>
                    <a:cubicBezTo>
                      <a:pt x="28" y="45"/>
                      <a:pt x="28" y="47"/>
                      <a:pt x="28" y="48"/>
                    </a:cubicBezTo>
                    <a:cubicBezTo>
                      <a:pt x="27" y="49"/>
                      <a:pt x="27" y="49"/>
                      <a:pt x="27" y="49"/>
                    </a:cubicBezTo>
                    <a:cubicBezTo>
                      <a:pt x="25" y="52"/>
                      <a:pt x="23" y="55"/>
                      <a:pt x="21" y="58"/>
                    </a:cubicBezTo>
                    <a:moveTo>
                      <a:pt x="21" y="51"/>
                    </a:moveTo>
                    <a:cubicBezTo>
                      <a:pt x="21" y="49"/>
                      <a:pt x="21" y="47"/>
                      <a:pt x="21" y="46"/>
                    </a:cubicBezTo>
                    <a:cubicBezTo>
                      <a:pt x="23" y="42"/>
                      <a:pt x="25" y="38"/>
                      <a:pt x="28" y="34"/>
                    </a:cubicBezTo>
                    <a:cubicBezTo>
                      <a:pt x="28" y="37"/>
                      <a:pt x="28" y="39"/>
                      <a:pt x="28" y="41"/>
                    </a:cubicBezTo>
                    <a:cubicBezTo>
                      <a:pt x="28" y="41"/>
                      <a:pt x="28" y="41"/>
                      <a:pt x="28" y="41"/>
                    </a:cubicBezTo>
                    <a:cubicBezTo>
                      <a:pt x="27" y="41"/>
                      <a:pt x="27" y="41"/>
                      <a:pt x="27" y="41"/>
                    </a:cubicBezTo>
                    <a:cubicBezTo>
                      <a:pt x="27" y="41"/>
                      <a:pt x="27" y="41"/>
                      <a:pt x="26" y="41"/>
                    </a:cubicBezTo>
                    <a:cubicBezTo>
                      <a:pt x="24" y="44"/>
                      <a:pt x="23" y="48"/>
                      <a:pt x="21" y="51"/>
                    </a:cubicBezTo>
                    <a:moveTo>
                      <a:pt x="21" y="42"/>
                    </a:moveTo>
                    <a:cubicBezTo>
                      <a:pt x="21" y="40"/>
                      <a:pt x="21" y="37"/>
                      <a:pt x="21" y="35"/>
                    </a:cubicBezTo>
                    <a:cubicBezTo>
                      <a:pt x="23" y="31"/>
                      <a:pt x="25" y="28"/>
                      <a:pt x="28" y="24"/>
                    </a:cubicBezTo>
                    <a:cubicBezTo>
                      <a:pt x="28" y="26"/>
                      <a:pt x="28" y="29"/>
                      <a:pt x="28" y="31"/>
                    </a:cubicBezTo>
                    <a:cubicBezTo>
                      <a:pt x="27" y="32"/>
                      <a:pt x="27" y="32"/>
                      <a:pt x="26" y="33"/>
                    </a:cubicBezTo>
                    <a:cubicBezTo>
                      <a:pt x="24" y="36"/>
                      <a:pt x="23" y="39"/>
                      <a:pt x="21" y="42"/>
                    </a:cubicBezTo>
                    <a:moveTo>
                      <a:pt x="21" y="32"/>
                    </a:moveTo>
                    <a:cubicBezTo>
                      <a:pt x="21" y="30"/>
                      <a:pt x="21" y="28"/>
                      <a:pt x="21" y="26"/>
                    </a:cubicBezTo>
                    <a:cubicBezTo>
                      <a:pt x="23" y="22"/>
                      <a:pt x="25" y="19"/>
                      <a:pt x="28" y="16"/>
                    </a:cubicBezTo>
                    <a:cubicBezTo>
                      <a:pt x="28" y="18"/>
                      <a:pt x="28" y="19"/>
                      <a:pt x="28" y="21"/>
                    </a:cubicBezTo>
                    <a:cubicBezTo>
                      <a:pt x="27" y="21"/>
                      <a:pt x="27" y="21"/>
                      <a:pt x="27" y="21"/>
                    </a:cubicBezTo>
                    <a:cubicBezTo>
                      <a:pt x="25" y="25"/>
                      <a:pt x="23" y="28"/>
                      <a:pt x="21" y="32"/>
                    </a:cubicBezTo>
                    <a:moveTo>
                      <a:pt x="17" y="65"/>
                    </a:moveTo>
                    <a:cubicBezTo>
                      <a:pt x="12" y="64"/>
                      <a:pt x="9" y="64"/>
                      <a:pt x="4" y="64"/>
                    </a:cubicBezTo>
                    <a:cubicBezTo>
                      <a:pt x="4" y="56"/>
                      <a:pt x="4" y="48"/>
                      <a:pt x="4" y="41"/>
                    </a:cubicBezTo>
                    <a:cubicBezTo>
                      <a:pt x="4" y="31"/>
                      <a:pt x="4" y="21"/>
                      <a:pt x="4" y="13"/>
                    </a:cubicBezTo>
                    <a:cubicBezTo>
                      <a:pt x="7" y="13"/>
                      <a:pt x="10" y="13"/>
                      <a:pt x="13" y="14"/>
                    </a:cubicBezTo>
                    <a:cubicBezTo>
                      <a:pt x="14" y="14"/>
                      <a:pt x="16" y="14"/>
                      <a:pt x="17" y="14"/>
                    </a:cubicBezTo>
                    <a:cubicBezTo>
                      <a:pt x="17" y="16"/>
                      <a:pt x="17" y="21"/>
                      <a:pt x="17" y="26"/>
                    </a:cubicBezTo>
                    <a:cubicBezTo>
                      <a:pt x="17" y="35"/>
                      <a:pt x="17" y="45"/>
                      <a:pt x="17" y="55"/>
                    </a:cubicBezTo>
                    <a:cubicBezTo>
                      <a:pt x="17" y="58"/>
                      <a:pt x="17" y="62"/>
                      <a:pt x="17" y="65"/>
                    </a:cubicBezTo>
                    <a:moveTo>
                      <a:pt x="21" y="23"/>
                    </a:moveTo>
                    <a:cubicBezTo>
                      <a:pt x="21" y="22"/>
                      <a:pt x="21" y="21"/>
                      <a:pt x="21" y="20"/>
                    </a:cubicBezTo>
                    <a:cubicBezTo>
                      <a:pt x="23" y="16"/>
                      <a:pt x="25" y="13"/>
                      <a:pt x="27" y="10"/>
                    </a:cubicBezTo>
                    <a:cubicBezTo>
                      <a:pt x="27" y="11"/>
                      <a:pt x="27" y="12"/>
                      <a:pt x="28" y="13"/>
                    </a:cubicBezTo>
                    <a:cubicBezTo>
                      <a:pt x="27" y="14"/>
                      <a:pt x="27" y="14"/>
                      <a:pt x="27" y="14"/>
                    </a:cubicBezTo>
                    <a:cubicBezTo>
                      <a:pt x="25" y="16"/>
                      <a:pt x="23" y="20"/>
                      <a:pt x="21" y="23"/>
                    </a:cubicBezTo>
                    <a:moveTo>
                      <a:pt x="20" y="17"/>
                    </a:moveTo>
                    <a:cubicBezTo>
                      <a:pt x="20" y="15"/>
                      <a:pt x="20" y="14"/>
                      <a:pt x="20" y="13"/>
                    </a:cubicBezTo>
                    <a:cubicBezTo>
                      <a:pt x="23" y="10"/>
                      <a:pt x="25" y="8"/>
                      <a:pt x="27" y="6"/>
                    </a:cubicBezTo>
                    <a:cubicBezTo>
                      <a:pt x="27" y="7"/>
                      <a:pt x="27" y="7"/>
                      <a:pt x="27" y="8"/>
                    </a:cubicBezTo>
                    <a:cubicBezTo>
                      <a:pt x="25" y="10"/>
                      <a:pt x="23" y="13"/>
                      <a:pt x="20" y="17"/>
                    </a:cubicBezTo>
                    <a:moveTo>
                      <a:pt x="18" y="10"/>
                    </a:moveTo>
                    <a:cubicBezTo>
                      <a:pt x="17" y="10"/>
                      <a:pt x="12" y="10"/>
                      <a:pt x="7" y="10"/>
                    </a:cubicBezTo>
                    <a:cubicBezTo>
                      <a:pt x="11" y="7"/>
                      <a:pt x="13" y="5"/>
                      <a:pt x="14" y="4"/>
                    </a:cubicBezTo>
                    <a:cubicBezTo>
                      <a:pt x="15" y="4"/>
                      <a:pt x="19" y="4"/>
                      <a:pt x="23" y="4"/>
                    </a:cubicBezTo>
                    <a:cubicBezTo>
                      <a:pt x="23" y="4"/>
                      <a:pt x="24" y="4"/>
                      <a:pt x="25" y="4"/>
                    </a:cubicBezTo>
                    <a:cubicBezTo>
                      <a:pt x="23" y="6"/>
                      <a:pt x="21" y="8"/>
                      <a:pt x="18" y="10"/>
                    </a:cubicBezTo>
                    <a:moveTo>
                      <a:pt x="23" y="0"/>
                    </a:moveTo>
                    <a:cubicBezTo>
                      <a:pt x="18" y="0"/>
                      <a:pt x="13" y="0"/>
                      <a:pt x="13" y="0"/>
                    </a:cubicBezTo>
                    <a:cubicBezTo>
                      <a:pt x="13" y="0"/>
                      <a:pt x="12" y="0"/>
                      <a:pt x="12" y="1"/>
                    </a:cubicBezTo>
                    <a:cubicBezTo>
                      <a:pt x="12" y="1"/>
                      <a:pt x="11" y="2"/>
                      <a:pt x="9" y="3"/>
                    </a:cubicBezTo>
                    <a:cubicBezTo>
                      <a:pt x="7" y="5"/>
                      <a:pt x="4" y="7"/>
                      <a:pt x="1" y="10"/>
                    </a:cubicBezTo>
                    <a:cubicBezTo>
                      <a:pt x="1" y="10"/>
                      <a:pt x="1" y="10"/>
                      <a:pt x="1" y="10"/>
                    </a:cubicBezTo>
                    <a:cubicBezTo>
                      <a:pt x="1" y="10"/>
                      <a:pt x="1" y="10"/>
                      <a:pt x="1" y="10"/>
                    </a:cubicBezTo>
                    <a:cubicBezTo>
                      <a:pt x="1" y="10"/>
                      <a:pt x="1" y="10"/>
                      <a:pt x="1" y="10"/>
                    </a:cubicBezTo>
                    <a:cubicBezTo>
                      <a:pt x="1" y="11"/>
                      <a:pt x="1" y="11"/>
                      <a:pt x="1" y="11"/>
                    </a:cubicBezTo>
                    <a:cubicBezTo>
                      <a:pt x="1" y="11"/>
                      <a:pt x="1" y="11"/>
                      <a:pt x="1" y="11"/>
                    </a:cubicBezTo>
                    <a:cubicBezTo>
                      <a:pt x="1" y="11"/>
                      <a:pt x="1" y="11"/>
                      <a:pt x="1" y="11"/>
                    </a:cubicBezTo>
                    <a:cubicBezTo>
                      <a:pt x="0" y="12"/>
                      <a:pt x="0" y="12"/>
                      <a:pt x="0" y="12"/>
                    </a:cubicBezTo>
                    <a:cubicBezTo>
                      <a:pt x="1" y="20"/>
                      <a:pt x="1" y="30"/>
                      <a:pt x="1" y="41"/>
                    </a:cubicBezTo>
                    <a:cubicBezTo>
                      <a:pt x="1" y="49"/>
                      <a:pt x="1" y="57"/>
                      <a:pt x="1" y="66"/>
                    </a:cubicBezTo>
                    <a:cubicBezTo>
                      <a:pt x="1" y="66"/>
                      <a:pt x="1" y="66"/>
                      <a:pt x="1" y="66"/>
                    </a:cubicBezTo>
                    <a:cubicBezTo>
                      <a:pt x="1" y="67"/>
                      <a:pt x="2" y="67"/>
                      <a:pt x="3" y="68"/>
                    </a:cubicBezTo>
                    <a:cubicBezTo>
                      <a:pt x="9" y="68"/>
                      <a:pt x="12" y="68"/>
                      <a:pt x="18" y="68"/>
                    </a:cubicBezTo>
                    <a:cubicBezTo>
                      <a:pt x="19" y="68"/>
                      <a:pt x="19" y="68"/>
                      <a:pt x="19" y="68"/>
                    </a:cubicBezTo>
                    <a:cubicBezTo>
                      <a:pt x="19" y="68"/>
                      <a:pt x="20" y="68"/>
                      <a:pt x="20" y="68"/>
                    </a:cubicBezTo>
                    <a:cubicBezTo>
                      <a:pt x="21" y="68"/>
                      <a:pt x="22" y="67"/>
                      <a:pt x="23" y="67"/>
                    </a:cubicBezTo>
                    <a:cubicBezTo>
                      <a:pt x="23" y="67"/>
                      <a:pt x="23" y="67"/>
                      <a:pt x="23" y="67"/>
                    </a:cubicBezTo>
                    <a:cubicBezTo>
                      <a:pt x="23" y="67"/>
                      <a:pt x="23" y="67"/>
                      <a:pt x="23" y="67"/>
                    </a:cubicBezTo>
                    <a:cubicBezTo>
                      <a:pt x="24" y="66"/>
                      <a:pt x="24" y="66"/>
                      <a:pt x="24" y="66"/>
                    </a:cubicBezTo>
                    <a:cubicBezTo>
                      <a:pt x="26" y="65"/>
                      <a:pt x="28" y="63"/>
                      <a:pt x="31" y="62"/>
                    </a:cubicBezTo>
                    <a:cubicBezTo>
                      <a:pt x="31" y="61"/>
                      <a:pt x="31" y="61"/>
                      <a:pt x="31" y="61"/>
                    </a:cubicBezTo>
                    <a:cubicBezTo>
                      <a:pt x="31" y="61"/>
                      <a:pt x="31" y="61"/>
                      <a:pt x="31" y="61"/>
                    </a:cubicBezTo>
                    <a:cubicBezTo>
                      <a:pt x="31" y="61"/>
                      <a:pt x="31" y="61"/>
                      <a:pt x="31" y="61"/>
                    </a:cubicBezTo>
                    <a:cubicBezTo>
                      <a:pt x="31" y="61"/>
                      <a:pt x="31" y="61"/>
                      <a:pt x="31" y="60"/>
                    </a:cubicBezTo>
                    <a:cubicBezTo>
                      <a:pt x="31" y="45"/>
                      <a:pt x="31" y="15"/>
                      <a:pt x="31" y="5"/>
                    </a:cubicBezTo>
                    <a:cubicBezTo>
                      <a:pt x="31" y="4"/>
                      <a:pt x="31" y="4"/>
                      <a:pt x="31" y="3"/>
                    </a:cubicBezTo>
                    <a:cubicBezTo>
                      <a:pt x="31" y="2"/>
                      <a:pt x="31" y="2"/>
                      <a:pt x="31" y="2"/>
                    </a:cubicBezTo>
                    <a:cubicBezTo>
                      <a:pt x="31" y="2"/>
                      <a:pt x="31" y="2"/>
                      <a:pt x="31" y="2"/>
                    </a:cubicBezTo>
                    <a:cubicBezTo>
                      <a:pt x="31" y="2"/>
                      <a:pt x="31" y="2"/>
                      <a:pt x="31" y="2"/>
                    </a:cubicBezTo>
                    <a:cubicBezTo>
                      <a:pt x="31" y="2"/>
                      <a:pt x="31" y="2"/>
                      <a:pt x="31" y="2"/>
                    </a:cubicBezTo>
                    <a:cubicBezTo>
                      <a:pt x="31" y="2"/>
                      <a:pt x="31" y="2"/>
                      <a:pt x="31" y="2"/>
                    </a:cubicBezTo>
                    <a:cubicBezTo>
                      <a:pt x="31" y="2"/>
                      <a:pt x="31" y="2"/>
                      <a:pt x="31" y="2"/>
                    </a:cubicBezTo>
                    <a:cubicBezTo>
                      <a:pt x="31" y="1"/>
                      <a:pt x="31" y="1"/>
                      <a:pt x="31" y="1"/>
                    </a:cubicBezTo>
                    <a:cubicBezTo>
                      <a:pt x="31" y="1"/>
                      <a:pt x="31" y="1"/>
                      <a:pt x="31" y="1"/>
                    </a:cubicBezTo>
                    <a:cubicBezTo>
                      <a:pt x="30" y="1"/>
                      <a:pt x="30" y="0"/>
                      <a:pt x="29" y="0"/>
                    </a:cubicBezTo>
                    <a:cubicBezTo>
                      <a:pt x="28" y="0"/>
                      <a:pt x="25" y="0"/>
                      <a:pt x="23"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Freeform 805"/>
              <p:cNvSpPr>
                <a:spLocks noEditPoints="1"/>
              </p:cNvSpPr>
              <p:nvPr/>
            </p:nvSpPr>
            <p:spPr bwMode="auto">
              <a:xfrm>
                <a:off x="3340" y="3549"/>
                <a:ext cx="74" cy="187"/>
              </a:xfrm>
              <a:custGeom>
                <a:avLst/>
                <a:gdLst>
                  <a:gd name="T0" fmla="*/ 27 w 31"/>
                  <a:gd name="T1" fmla="*/ 67 h 79"/>
                  <a:gd name="T2" fmla="*/ 23 w 31"/>
                  <a:gd name="T3" fmla="*/ 73 h 79"/>
                  <a:gd name="T4" fmla="*/ 20 w 31"/>
                  <a:gd name="T5" fmla="*/ 67 h 79"/>
                  <a:gd name="T6" fmla="*/ 20 w 31"/>
                  <a:gd name="T7" fmla="*/ 67 h 79"/>
                  <a:gd name="T8" fmla="*/ 27 w 31"/>
                  <a:gd name="T9" fmla="*/ 64 h 79"/>
                  <a:gd name="T10" fmla="*/ 20 w 31"/>
                  <a:gd name="T11" fmla="*/ 64 h 79"/>
                  <a:gd name="T12" fmla="*/ 21 w 31"/>
                  <a:gd name="T13" fmla="*/ 59 h 79"/>
                  <a:gd name="T14" fmla="*/ 27 w 31"/>
                  <a:gd name="T15" fmla="*/ 56 h 79"/>
                  <a:gd name="T16" fmla="*/ 20 w 31"/>
                  <a:gd name="T17" fmla="*/ 64 h 79"/>
                  <a:gd name="T18" fmla="*/ 20 w 31"/>
                  <a:gd name="T19" fmla="*/ 51 h 79"/>
                  <a:gd name="T20" fmla="*/ 27 w 31"/>
                  <a:gd name="T21" fmla="*/ 43 h 79"/>
                  <a:gd name="T22" fmla="*/ 26 w 31"/>
                  <a:gd name="T23" fmla="*/ 47 h 79"/>
                  <a:gd name="T24" fmla="*/ 20 w 31"/>
                  <a:gd name="T25" fmla="*/ 48 h 79"/>
                  <a:gd name="T26" fmla="*/ 27 w 31"/>
                  <a:gd name="T27" fmla="*/ 33 h 79"/>
                  <a:gd name="T28" fmla="*/ 27 w 31"/>
                  <a:gd name="T29" fmla="*/ 40 h 79"/>
                  <a:gd name="T30" fmla="*/ 20 w 31"/>
                  <a:gd name="T31" fmla="*/ 39 h 79"/>
                  <a:gd name="T32" fmla="*/ 21 w 31"/>
                  <a:gd name="T33" fmla="*/ 33 h 79"/>
                  <a:gd name="T34" fmla="*/ 27 w 31"/>
                  <a:gd name="T35" fmla="*/ 30 h 79"/>
                  <a:gd name="T36" fmla="*/ 20 w 31"/>
                  <a:gd name="T37" fmla="*/ 39 h 79"/>
                  <a:gd name="T38" fmla="*/ 20 w 31"/>
                  <a:gd name="T39" fmla="*/ 27 h 79"/>
                  <a:gd name="T40" fmla="*/ 22 w 31"/>
                  <a:gd name="T41" fmla="*/ 26 h 79"/>
                  <a:gd name="T42" fmla="*/ 27 w 31"/>
                  <a:gd name="T43" fmla="*/ 19 h 79"/>
                  <a:gd name="T44" fmla="*/ 27 w 31"/>
                  <a:gd name="T45" fmla="*/ 24 h 79"/>
                  <a:gd name="T46" fmla="*/ 26 w 31"/>
                  <a:gd name="T47" fmla="*/ 24 h 79"/>
                  <a:gd name="T48" fmla="*/ 17 w 31"/>
                  <a:gd name="T49" fmla="*/ 76 h 79"/>
                  <a:gd name="T50" fmla="*/ 4 w 31"/>
                  <a:gd name="T51" fmla="*/ 47 h 79"/>
                  <a:gd name="T52" fmla="*/ 12 w 31"/>
                  <a:gd name="T53" fmla="*/ 13 h 79"/>
                  <a:gd name="T54" fmla="*/ 16 w 31"/>
                  <a:gd name="T55" fmla="*/ 30 h 79"/>
                  <a:gd name="T56" fmla="*/ 17 w 31"/>
                  <a:gd name="T57" fmla="*/ 76 h 79"/>
                  <a:gd name="T58" fmla="*/ 20 w 31"/>
                  <a:gd name="T59" fmla="*/ 21 h 79"/>
                  <a:gd name="T60" fmla="*/ 27 w 31"/>
                  <a:gd name="T61" fmla="*/ 17 h 79"/>
                  <a:gd name="T62" fmla="*/ 20 w 31"/>
                  <a:gd name="T63" fmla="*/ 24 h 79"/>
                  <a:gd name="T64" fmla="*/ 20 w 31"/>
                  <a:gd name="T65" fmla="*/ 13 h 79"/>
                  <a:gd name="T66" fmla="*/ 27 w 31"/>
                  <a:gd name="T67" fmla="*/ 9 h 79"/>
                  <a:gd name="T68" fmla="*/ 20 w 31"/>
                  <a:gd name="T69" fmla="*/ 18 h 79"/>
                  <a:gd name="T70" fmla="*/ 6 w 31"/>
                  <a:gd name="T71" fmla="*/ 9 h 79"/>
                  <a:gd name="T72" fmla="*/ 22 w 31"/>
                  <a:gd name="T73" fmla="*/ 3 h 79"/>
                  <a:gd name="T74" fmla="*/ 18 w 31"/>
                  <a:gd name="T75" fmla="*/ 10 h 79"/>
                  <a:gd name="T76" fmla="*/ 12 w 31"/>
                  <a:gd name="T77" fmla="*/ 0 h 79"/>
                  <a:gd name="T78" fmla="*/ 8 w 31"/>
                  <a:gd name="T79" fmla="*/ 3 h 79"/>
                  <a:gd name="T80" fmla="*/ 0 w 31"/>
                  <a:gd name="T81" fmla="*/ 10 h 79"/>
                  <a:gd name="T82" fmla="*/ 0 w 31"/>
                  <a:gd name="T83" fmla="*/ 10 h 79"/>
                  <a:gd name="T84" fmla="*/ 0 w 31"/>
                  <a:gd name="T85" fmla="*/ 11 h 79"/>
                  <a:gd name="T86" fmla="*/ 0 w 31"/>
                  <a:gd name="T87" fmla="*/ 11 h 79"/>
                  <a:gd name="T88" fmla="*/ 0 w 31"/>
                  <a:gd name="T89" fmla="*/ 77 h 79"/>
                  <a:gd name="T90" fmla="*/ 2 w 31"/>
                  <a:gd name="T91" fmla="*/ 79 h 79"/>
                  <a:gd name="T92" fmla="*/ 18 w 31"/>
                  <a:gd name="T93" fmla="*/ 79 h 79"/>
                  <a:gd name="T94" fmla="*/ 30 w 31"/>
                  <a:gd name="T95" fmla="*/ 73 h 79"/>
                  <a:gd name="T96" fmla="*/ 30 w 31"/>
                  <a:gd name="T97" fmla="*/ 72 h 79"/>
                  <a:gd name="T98" fmla="*/ 31 w 31"/>
                  <a:gd name="T99" fmla="*/ 71 h 79"/>
                  <a:gd name="T100" fmla="*/ 30 w 31"/>
                  <a:gd name="T101" fmla="*/ 3 h 79"/>
                  <a:gd name="T102" fmla="*/ 30 w 31"/>
                  <a:gd name="T103" fmla="*/ 2 h 79"/>
                  <a:gd name="T104" fmla="*/ 30 w 31"/>
                  <a:gd name="T105" fmla="*/ 2 h 79"/>
                  <a:gd name="T106" fmla="*/ 30 w 31"/>
                  <a:gd name="T107" fmla="*/ 1 h 79"/>
                  <a:gd name="T108" fmla="*/ 30 w 31"/>
                  <a:gd name="T109" fmla="*/ 1 h 79"/>
                  <a:gd name="T110" fmla="*/ 22 w 31"/>
                  <a:gd name="T111"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1" h="79">
                    <a:moveTo>
                      <a:pt x="23" y="73"/>
                    </a:moveTo>
                    <a:cubicBezTo>
                      <a:pt x="24" y="71"/>
                      <a:pt x="26" y="69"/>
                      <a:pt x="27" y="67"/>
                    </a:cubicBezTo>
                    <a:cubicBezTo>
                      <a:pt x="27" y="68"/>
                      <a:pt x="27" y="69"/>
                      <a:pt x="27" y="70"/>
                    </a:cubicBezTo>
                    <a:cubicBezTo>
                      <a:pt x="26" y="71"/>
                      <a:pt x="24" y="72"/>
                      <a:pt x="23" y="73"/>
                    </a:cubicBezTo>
                    <a:moveTo>
                      <a:pt x="20" y="74"/>
                    </a:moveTo>
                    <a:cubicBezTo>
                      <a:pt x="20" y="72"/>
                      <a:pt x="20" y="69"/>
                      <a:pt x="20" y="67"/>
                    </a:cubicBezTo>
                    <a:cubicBezTo>
                      <a:pt x="20" y="67"/>
                      <a:pt x="20" y="67"/>
                      <a:pt x="20" y="67"/>
                    </a:cubicBezTo>
                    <a:cubicBezTo>
                      <a:pt x="20" y="67"/>
                      <a:pt x="20" y="67"/>
                      <a:pt x="20" y="67"/>
                    </a:cubicBezTo>
                    <a:cubicBezTo>
                      <a:pt x="22" y="64"/>
                      <a:pt x="25" y="61"/>
                      <a:pt x="27" y="58"/>
                    </a:cubicBezTo>
                    <a:cubicBezTo>
                      <a:pt x="27" y="60"/>
                      <a:pt x="27" y="62"/>
                      <a:pt x="27" y="64"/>
                    </a:cubicBezTo>
                    <a:cubicBezTo>
                      <a:pt x="25" y="67"/>
                      <a:pt x="22" y="70"/>
                      <a:pt x="20" y="74"/>
                    </a:cubicBezTo>
                    <a:moveTo>
                      <a:pt x="20" y="64"/>
                    </a:moveTo>
                    <a:cubicBezTo>
                      <a:pt x="20" y="62"/>
                      <a:pt x="20" y="61"/>
                      <a:pt x="20" y="59"/>
                    </a:cubicBezTo>
                    <a:cubicBezTo>
                      <a:pt x="21" y="59"/>
                      <a:pt x="21" y="59"/>
                      <a:pt x="21" y="59"/>
                    </a:cubicBezTo>
                    <a:cubicBezTo>
                      <a:pt x="23" y="56"/>
                      <a:pt x="25" y="52"/>
                      <a:pt x="27" y="49"/>
                    </a:cubicBezTo>
                    <a:cubicBezTo>
                      <a:pt x="27" y="52"/>
                      <a:pt x="27" y="54"/>
                      <a:pt x="27" y="56"/>
                    </a:cubicBezTo>
                    <a:cubicBezTo>
                      <a:pt x="26" y="56"/>
                      <a:pt x="26" y="56"/>
                      <a:pt x="26" y="56"/>
                    </a:cubicBezTo>
                    <a:cubicBezTo>
                      <a:pt x="24" y="59"/>
                      <a:pt x="22" y="61"/>
                      <a:pt x="20" y="64"/>
                    </a:cubicBezTo>
                    <a:moveTo>
                      <a:pt x="20" y="56"/>
                    </a:moveTo>
                    <a:cubicBezTo>
                      <a:pt x="20" y="54"/>
                      <a:pt x="20" y="52"/>
                      <a:pt x="20" y="51"/>
                    </a:cubicBezTo>
                    <a:cubicBezTo>
                      <a:pt x="21" y="50"/>
                      <a:pt x="21" y="50"/>
                      <a:pt x="21" y="50"/>
                    </a:cubicBezTo>
                    <a:cubicBezTo>
                      <a:pt x="23" y="48"/>
                      <a:pt x="25" y="45"/>
                      <a:pt x="27" y="43"/>
                    </a:cubicBezTo>
                    <a:cubicBezTo>
                      <a:pt x="27" y="44"/>
                      <a:pt x="27" y="45"/>
                      <a:pt x="27" y="47"/>
                    </a:cubicBezTo>
                    <a:cubicBezTo>
                      <a:pt x="26" y="47"/>
                      <a:pt x="26" y="47"/>
                      <a:pt x="26" y="47"/>
                    </a:cubicBezTo>
                    <a:cubicBezTo>
                      <a:pt x="24" y="50"/>
                      <a:pt x="22" y="53"/>
                      <a:pt x="20" y="56"/>
                    </a:cubicBezTo>
                    <a:moveTo>
                      <a:pt x="20" y="48"/>
                    </a:moveTo>
                    <a:cubicBezTo>
                      <a:pt x="20" y="46"/>
                      <a:pt x="20" y="44"/>
                      <a:pt x="20" y="41"/>
                    </a:cubicBezTo>
                    <a:cubicBezTo>
                      <a:pt x="22" y="39"/>
                      <a:pt x="25" y="36"/>
                      <a:pt x="27" y="33"/>
                    </a:cubicBezTo>
                    <a:cubicBezTo>
                      <a:pt x="27" y="35"/>
                      <a:pt x="27" y="38"/>
                      <a:pt x="27" y="40"/>
                    </a:cubicBezTo>
                    <a:cubicBezTo>
                      <a:pt x="27" y="40"/>
                      <a:pt x="27" y="40"/>
                      <a:pt x="27" y="40"/>
                    </a:cubicBezTo>
                    <a:cubicBezTo>
                      <a:pt x="25" y="43"/>
                      <a:pt x="22" y="46"/>
                      <a:pt x="20" y="48"/>
                    </a:cubicBezTo>
                    <a:moveTo>
                      <a:pt x="20" y="39"/>
                    </a:moveTo>
                    <a:cubicBezTo>
                      <a:pt x="20" y="37"/>
                      <a:pt x="20" y="35"/>
                      <a:pt x="20" y="34"/>
                    </a:cubicBezTo>
                    <a:cubicBezTo>
                      <a:pt x="21" y="33"/>
                      <a:pt x="21" y="33"/>
                      <a:pt x="21" y="33"/>
                    </a:cubicBezTo>
                    <a:cubicBezTo>
                      <a:pt x="23" y="31"/>
                      <a:pt x="25" y="28"/>
                      <a:pt x="27" y="26"/>
                    </a:cubicBezTo>
                    <a:cubicBezTo>
                      <a:pt x="27" y="27"/>
                      <a:pt x="27" y="29"/>
                      <a:pt x="27" y="30"/>
                    </a:cubicBezTo>
                    <a:cubicBezTo>
                      <a:pt x="27" y="30"/>
                      <a:pt x="27" y="30"/>
                      <a:pt x="27" y="30"/>
                    </a:cubicBezTo>
                    <a:cubicBezTo>
                      <a:pt x="24" y="33"/>
                      <a:pt x="22" y="36"/>
                      <a:pt x="20" y="39"/>
                    </a:cubicBezTo>
                    <a:moveTo>
                      <a:pt x="20" y="32"/>
                    </a:moveTo>
                    <a:cubicBezTo>
                      <a:pt x="20" y="30"/>
                      <a:pt x="20" y="29"/>
                      <a:pt x="20" y="27"/>
                    </a:cubicBezTo>
                    <a:cubicBezTo>
                      <a:pt x="20" y="27"/>
                      <a:pt x="21" y="27"/>
                      <a:pt x="21" y="27"/>
                    </a:cubicBezTo>
                    <a:cubicBezTo>
                      <a:pt x="22" y="27"/>
                      <a:pt x="22" y="26"/>
                      <a:pt x="22" y="26"/>
                    </a:cubicBezTo>
                    <a:cubicBezTo>
                      <a:pt x="21" y="25"/>
                      <a:pt x="21" y="25"/>
                      <a:pt x="21" y="25"/>
                    </a:cubicBezTo>
                    <a:cubicBezTo>
                      <a:pt x="23" y="23"/>
                      <a:pt x="25" y="21"/>
                      <a:pt x="27" y="19"/>
                    </a:cubicBezTo>
                    <a:cubicBezTo>
                      <a:pt x="27" y="21"/>
                      <a:pt x="27" y="23"/>
                      <a:pt x="27" y="24"/>
                    </a:cubicBezTo>
                    <a:cubicBezTo>
                      <a:pt x="27" y="24"/>
                      <a:pt x="27" y="24"/>
                      <a:pt x="27" y="24"/>
                    </a:cubicBezTo>
                    <a:cubicBezTo>
                      <a:pt x="27" y="24"/>
                      <a:pt x="26" y="24"/>
                      <a:pt x="26" y="24"/>
                    </a:cubicBezTo>
                    <a:cubicBezTo>
                      <a:pt x="26" y="24"/>
                      <a:pt x="26" y="24"/>
                      <a:pt x="26" y="24"/>
                    </a:cubicBezTo>
                    <a:cubicBezTo>
                      <a:pt x="24" y="27"/>
                      <a:pt x="22" y="29"/>
                      <a:pt x="20" y="32"/>
                    </a:cubicBezTo>
                    <a:moveTo>
                      <a:pt x="17" y="76"/>
                    </a:moveTo>
                    <a:cubicBezTo>
                      <a:pt x="12" y="75"/>
                      <a:pt x="8" y="75"/>
                      <a:pt x="4" y="75"/>
                    </a:cubicBezTo>
                    <a:cubicBezTo>
                      <a:pt x="4" y="67"/>
                      <a:pt x="4" y="57"/>
                      <a:pt x="4" y="47"/>
                    </a:cubicBezTo>
                    <a:cubicBezTo>
                      <a:pt x="4" y="34"/>
                      <a:pt x="4" y="22"/>
                      <a:pt x="3" y="13"/>
                    </a:cubicBezTo>
                    <a:cubicBezTo>
                      <a:pt x="6" y="13"/>
                      <a:pt x="9" y="13"/>
                      <a:pt x="12" y="13"/>
                    </a:cubicBezTo>
                    <a:cubicBezTo>
                      <a:pt x="14" y="13"/>
                      <a:pt x="15" y="13"/>
                      <a:pt x="16" y="13"/>
                    </a:cubicBezTo>
                    <a:cubicBezTo>
                      <a:pt x="16" y="16"/>
                      <a:pt x="16" y="22"/>
                      <a:pt x="16" y="30"/>
                    </a:cubicBezTo>
                    <a:cubicBezTo>
                      <a:pt x="16" y="41"/>
                      <a:pt x="17" y="54"/>
                      <a:pt x="17" y="64"/>
                    </a:cubicBezTo>
                    <a:cubicBezTo>
                      <a:pt x="17" y="69"/>
                      <a:pt x="17" y="73"/>
                      <a:pt x="17" y="76"/>
                    </a:cubicBezTo>
                    <a:moveTo>
                      <a:pt x="20" y="24"/>
                    </a:moveTo>
                    <a:cubicBezTo>
                      <a:pt x="20" y="23"/>
                      <a:pt x="20" y="22"/>
                      <a:pt x="20" y="21"/>
                    </a:cubicBezTo>
                    <a:cubicBezTo>
                      <a:pt x="22" y="18"/>
                      <a:pt x="24" y="15"/>
                      <a:pt x="27" y="12"/>
                    </a:cubicBezTo>
                    <a:cubicBezTo>
                      <a:pt x="27" y="13"/>
                      <a:pt x="27" y="15"/>
                      <a:pt x="27" y="17"/>
                    </a:cubicBezTo>
                    <a:cubicBezTo>
                      <a:pt x="26" y="17"/>
                      <a:pt x="26" y="17"/>
                      <a:pt x="26" y="17"/>
                    </a:cubicBezTo>
                    <a:cubicBezTo>
                      <a:pt x="24" y="20"/>
                      <a:pt x="22" y="22"/>
                      <a:pt x="20" y="24"/>
                    </a:cubicBezTo>
                    <a:moveTo>
                      <a:pt x="20" y="18"/>
                    </a:moveTo>
                    <a:cubicBezTo>
                      <a:pt x="20" y="16"/>
                      <a:pt x="20" y="14"/>
                      <a:pt x="20" y="13"/>
                    </a:cubicBezTo>
                    <a:cubicBezTo>
                      <a:pt x="23" y="10"/>
                      <a:pt x="25" y="8"/>
                      <a:pt x="27" y="6"/>
                    </a:cubicBezTo>
                    <a:cubicBezTo>
                      <a:pt x="27" y="7"/>
                      <a:pt x="27" y="8"/>
                      <a:pt x="27" y="9"/>
                    </a:cubicBezTo>
                    <a:cubicBezTo>
                      <a:pt x="27" y="9"/>
                      <a:pt x="27" y="9"/>
                      <a:pt x="27" y="9"/>
                    </a:cubicBezTo>
                    <a:cubicBezTo>
                      <a:pt x="24" y="12"/>
                      <a:pt x="22" y="15"/>
                      <a:pt x="20" y="18"/>
                    </a:cubicBezTo>
                    <a:moveTo>
                      <a:pt x="18" y="10"/>
                    </a:moveTo>
                    <a:cubicBezTo>
                      <a:pt x="17" y="10"/>
                      <a:pt x="11" y="10"/>
                      <a:pt x="6" y="9"/>
                    </a:cubicBezTo>
                    <a:cubicBezTo>
                      <a:pt x="10" y="7"/>
                      <a:pt x="12" y="4"/>
                      <a:pt x="13" y="4"/>
                    </a:cubicBezTo>
                    <a:cubicBezTo>
                      <a:pt x="15" y="4"/>
                      <a:pt x="18" y="3"/>
                      <a:pt x="22" y="3"/>
                    </a:cubicBezTo>
                    <a:cubicBezTo>
                      <a:pt x="23" y="3"/>
                      <a:pt x="23" y="3"/>
                      <a:pt x="24" y="3"/>
                    </a:cubicBezTo>
                    <a:cubicBezTo>
                      <a:pt x="22" y="5"/>
                      <a:pt x="20" y="7"/>
                      <a:pt x="18" y="10"/>
                    </a:cubicBezTo>
                    <a:moveTo>
                      <a:pt x="22" y="0"/>
                    </a:moveTo>
                    <a:cubicBezTo>
                      <a:pt x="17" y="0"/>
                      <a:pt x="12" y="0"/>
                      <a:pt x="12" y="0"/>
                    </a:cubicBezTo>
                    <a:cubicBezTo>
                      <a:pt x="12" y="0"/>
                      <a:pt x="12" y="0"/>
                      <a:pt x="11" y="0"/>
                    </a:cubicBezTo>
                    <a:cubicBezTo>
                      <a:pt x="11" y="0"/>
                      <a:pt x="10" y="1"/>
                      <a:pt x="8" y="3"/>
                    </a:cubicBezTo>
                    <a:cubicBezTo>
                      <a:pt x="6" y="5"/>
                      <a:pt x="4" y="7"/>
                      <a:pt x="0" y="10"/>
                    </a:cubicBezTo>
                    <a:cubicBezTo>
                      <a:pt x="0" y="10"/>
                      <a:pt x="0" y="10"/>
                      <a:pt x="0" y="10"/>
                    </a:cubicBezTo>
                    <a:cubicBezTo>
                      <a:pt x="0" y="10"/>
                      <a:pt x="0" y="10"/>
                      <a:pt x="0" y="10"/>
                    </a:cubicBezTo>
                    <a:cubicBezTo>
                      <a:pt x="0" y="10"/>
                      <a:pt x="0" y="10"/>
                      <a:pt x="0" y="10"/>
                    </a:cubicBezTo>
                    <a:cubicBezTo>
                      <a:pt x="0" y="10"/>
                      <a:pt x="0" y="10"/>
                      <a:pt x="0" y="10"/>
                    </a:cubicBezTo>
                    <a:cubicBezTo>
                      <a:pt x="0" y="11"/>
                      <a:pt x="0" y="11"/>
                      <a:pt x="0" y="11"/>
                    </a:cubicBezTo>
                    <a:cubicBezTo>
                      <a:pt x="0" y="11"/>
                      <a:pt x="0" y="11"/>
                      <a:pt x="0" y="11"/>
                    </a:cubicBezTo>
                    <a:cubicBezTo>
                      <a:pt x="0" y="11"/>
                      <a:pt x="0" y="11"/>
                      <a:pt x="0" y="11"/>
                    </a:cubicBezTo>
                    <a:cubicBezTo>
                      <a:pt x="0" y="20"/>
                      <a:pt x="0" y="33"/>
                      <a:pt x="0" y="47"/>
                    </a:cubicBezTo>
                    <a:cubicBezTo>
                      <a:pt x="0" y="57"/>
                      <a:pt x="0" y="68"/>
                      <a:pt x="0" y="77"/>
                    </a:cubicBezTo>
                    <a:cubicBezTo>
                      <a:pt x="0" y="77"/>
                      <a:pt x="0" y="77"/>
                      <a:pt x="0" y="77"/>
                    </a:cubicBezTo>
                    <a:cubicBezTo>
                      <a:pt x="0" y="78"/>
                      <a:pt x="1" y="78"/>
                      <a:pt x="2" y="79"/>
                    </a:cubicBezTo>
                    <a:cubicBezTo>
                      <a:pt x="8" y="79"/>
                      <a:pt x="11" y="79"/>
                      <a:pt x="18" y="79"/>
                    </a:cubicBezTo>
                    <a:cubicBezTo>
                      <a:pt x="18" y="79"/>
                      <a:pt x="18" y="79"/>
                      <a:pt x="18" y="79"/>
                    </a:cubicBezTo>
                    <a:cubicBezTo>
                      <a:pt x="19" y="79"/>
                      <a:pt x="19" y="79"/>
                      <a:pt x="19" y="79"/>
                    </a:cubicBezTo>
                    <a:cubicBezTo>
                      <a:pt x="23" y="77"/>
                      <a:pt x="26" y="75"/>
                      <a:pt x="30" y="73"/>
                    </a:cubicBezTo>
                    <a:cubicBezTo>
                      <a:pt x="30" y="72"/>
                      <a:pt x="30" y="72"/>
                      <a:pt x="30" y="72"/>
                    </a:cubicBezTo>
                    <a:cubicBezTo>
                      <a:pt x="30" y="72"/>
                      <a:pt x="30" y="72"/>
                      <a:pt x="30" y="72"/>
                    </a:cubicBezTo>
                    <a:cubicBezTo>
                      <a:pt x="30" y="72"/>
                      <a:pt x="30" y="72"/>
                      <a:pt x="30" y="72"/>
                    </a:cubicBezTo>
                    <a:cubicBezTo>
                      <a:pt x="31" y="72"/>
                      <a:pt x="31" y="72"/>
                      <a:pt x="31" y="71"/>
                    </a:cubicBezTo>
                    <a:cubicBezTo>
                      <a:pt x="31" y="56"/>
                      <a:pt x="30" y="18"/>
                      <a:pt x="30" y="6"/>
                    </a:cubicBezTo>
                    <a:cubicBezTo>
                      <a:pt x="30" y="5"/>
                      <a:pt x="30" y="4"/>
                      <a:pt x="30" y="3"/>
                    </a:cubicBezTo>
                    <a:cubicBezTo>
                      <a:pt x="30" y="2"/>
                      <a:pt x="30" y="2"/>
                      <a:pt x="30" y="2"/>
                    </a:cubicBezTo>
                    <a:cubicBezTo>
                      <a:pt x="30" y="2"/>
                      <a:pt x="30" y="2"/>
                      <a:pt x="30" y="2"/>
                    </a:cubicBezTo>
                    <a:cubicBezTo>
                      <a:pt x="30" y="2"/>
                      <a:pt x="30" y="2"/>
                      <a:pt x="30" y="2"/>
                    </a:cubicBezTo>
                    <a:cubicBezTo>
                      <a:pt x="30" y="2"/>
                      <a:pt x="30" y="2"/>
                      <a:pt x="30" y="2"/>
                    </a:cubicBezTo>
                    <a:cubicBezTo>
                      <a:pt x="30" y="1"/>
                      <a:pt x="30" y="1"/>
                      <a:pt x="30" y="1"/>
                    </a:cubicBezTo>
                    <a:cubicBezTo>
                      <a:pt x="30" y="1"/>
                      <a:pt x="30" y="1"/>
                      <a:pt x="30" y="1"/>
                    </a:cubicBezTo>
                    <a:cubicBezTo>
                      <a:pt x="30" y="1"/>
                      <a:pt x="30" y="1"/>
                      <a:pt x="30" y="1"/>
                    </a:cubicBezTo>
                    <a:cubicBezTo>
                      <a:pt x="30" y="1"/>
                      <a:pt x="30" y="1"/>
                      <a:pt x="30" y="1"/>
                    </a:cubicBezTo>
                    <a:cubicBezTo>
                      <a:pt x="30" y="0"/>
                      <a:pt x="29" y="0"/>
                      <a:pt x="29" y="0"/>
                    </a:cubicBezTo>
                    <a:cubicBezTo>
                      <a:pt x="27" y="0"/>
                      <a:pt x="24" y="0"/>
                      <a:pt x="22"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Freeform 806"/>
              <p:cNvSpPr>
                <a:spLocks noEditPoints="1"/>
              </p:cNvSpPr>
              <p:nvPr/>
            </p:nvSpPr>
            <p:spPr bwMode="auto">
              <a:xfrm>
                <a:off x="5012" y="918"/>
                <a:ext cx="509" cy="539"/>
              </a:xfrm>
              <a:custGeom>
                <a:avLst/>
                <a:gdLst>
                  <a:gd name="T0" fmla="*/ 155 w 215"/>
                  <a:gd name="T1" fmla="*/ 179 h 228"/>
                  <a:gd name="T2" fmla="*/ 192 w 215"/>
                  <a:gd name="T3" fmla="*/ 133 h 228"/>
                  <a:gd name="T4" fmla="*/ 148 w 215"/>
                  <a:gd name="T5" fmla="*/ 193 h 228"/>
                  <a:gd name="T6" fmla="*/ 6 w 215"/>
                  <a:gd name="T7" fmla="*/ 89 h 228"/>
                  <a:gd name="T8" fmla="*/ 24 w 215"/>
                  <a:gd name="T9" fmla="*/ 105 h 228"/>
                  <a:gd name="T10" fmla="*/ 28 w 215"/>
                  <a:gd name="T11" fmla="*/ 101 h 228"/>
                  <a:gd name="T12" fmla="*/ 27 w 215"/>
                  <a:gd name="T13" fmla="*/ 108 h 228"/>
                  <a:gd name="T14" fmla="*/ 39 w 215"/>
                  <a:gd name="T15" fmla="*/ 126 h 228"/>
                  <a:gd name="T16" fmla="*/ 44 w 215"/>
                  <a:gd name="T17" fmla="*/ 123 h 228"/>
                  <a:gd name="T18" fmla="*/ 45 w 215"/>
                  <a:gd name="T19" fmla="*/ 131 h 228"/>
                  <a:gd name="T20" fmla="*/ 55 w 215"/>
                  <a:gd name="T21" fmla="*/ 149 h 228"/>
                  <a:gd name="T22" fmla="*/ 60 w 215"/>
                  <a:gd name="T23" fmla="*/ 146 h 228"/>
                  <a:gd name="T24" fmla="*/ 63 w 215"/>
                  <a:gd name="T25" fmla="*/ 150 h 228"/>
                  <a:gd name="T26" fmla="*/ 70 w 215"/>
                  <a:gd name="T27" fmla="*/ 171 h 228"/>
                  <a:gd name="T28" fmla="*/ 75 w 215"/>
                  <a:gd name="T29" fmla="*/ 169 h 228"/>
                  <a:gd name="T30" fmla="*/ 75 w 215"/>
                  <a:gd name="T31" fmla="*/ 180 h 228"/>
                  <a:gd name="T32" fmla="*/ 92 w 215"/>
                  <a:gd name="T33" fmla="*/ 208 h 228"/>
                  <a:gd name="T34" fmla="*/ 161 w 215"/>
                  <a:gd name="T35" fmla="*/ 160 h 228"/>
                  <a:gd name="T36" fmla="*/ 133 w 215"/>
                  <a:gd name="T37" fmla="*/ 190 h 228"/>
                  <a:gd name="T38" fmla="*/ 76 w 215"/>
                  <a:gd name="T39" fmla="*/ 188 h 228"/>
                  <a:gd name="T40" fmla="*/ 63 w 215"/>
                  <a:gd name="T41" fmla="*/ 182 h 228"/>
                  <a:gd name="T42" fmla="*/ 53 w 215"/>
                  <a:gd name="T43" fmla="*/ 158 h 228"/>
                  <a:gd name="T44" fmla="*/ 44 w 215"/>
                  <a:gd name="T45" fmla="*/ 145 h 228"/>
                  <a:gd name="T46" fmla="*/ 39 w 215"/>
                  <a:gd name="T47" fmla="*/ 134 h 228"/>
                  <a:gd name="T48" fmla="*/ 29 w 215"/>
                  <a:gd name="T49" fmla="*/ 117 h 228"/>
                  <a:gd name="T50" fmla="*/ 24 w 215"/>
                  <a:gd name="T51" fmla="*/ 111 h 228"/>
                  <a:gd name="T52" fmla="*/ 10 w 215"/>
                  <a:gd name="T53" fmla="*/ 85 h 228"/>
                  <a:gd name="T54" fmla="*/ 103 w 215"/>
                  <a:gd name="T55" fmla="*/ 3 h 228"/>
                  <a:gd name="T56" fmla="*/ 160 w 215"/>
                  <a:gd name="T57" fmla="*/ 158 h 228"/>
                  <a:gd name="T58" fmla="*/ 79 w 215"/>
                  <a:gd name="T59" fmla="*/ 181 h 228"/>
                  <a:gd name="T60" fmla="*/ 70 w 215"/>
                  <a:gd name="T61" fmla="*/ 168 h 228"/>
                  <a:gd name="T62" fmla="*/ 60 w 215"/>
                  <a:gd name="T63" fmla="*/ 144 h 228"/>
                  <a:gd name="T64" fmla="*/ 49 w 215"/>
                  <a:gd name="T65" fmla="*/ 131 h 228"/>
                  <a:gd name="T66" fmla="*/ 44 w 215"/>
                  <a:gd name="T67" fmla="*/ 120 h 228"/>
                  <a:gd name="T68" fmla="*/ 31 w 215"/>
                  <a:gd name="T69" fmla="*/ 100 h 228"/>
                  <a:gd name="T70" fmla="*/ 23 w 215"/>
                  <a:gd name="T71" fmla="*/ 101 h 228"/>
                  <a:gd name="T72" fmla="*/ 3 w 215"/>
                  <a:gd name="T73" fmla="*/ 81 h 228"/>
                  <a:gd name="T74" fmla="*/ 0 w 215"/>
                  <a:gd name="T75" fmla="*/ 92 h 228"/>
                  <a:gd name="T76" fmla="*/ 21 w 215"/>
                  <a:gd name="T77" fmla="*/ 116 h 228"/>
                  <a:gd name="T78" fmla="*/ 25 w 215"/>
                  <a:gd name="T79" fmla="*/ 115 h 228"/>
                  <a:gd name="T80" fmla="*/ 22 w 215"/>
                  <a:gd name="T81" fmla="*/ 121 h 228"/>
                  <a:gd name="T82" fmla="*/ 34 w 215"/>
                  <a:gd name="T83" fmla="*/ 139 h 228"/>
                  <a:gd name="T84" fmla="*/ 42 w 215"/>
                  <a:gd name="T85" fmla="*/ 138 h 228"/>
                  <a:gd name="T86" fmla="*/ 38 w 215"/>
                  <a:gd name="T87" fmla="*/ 145 h 228"/>
                  <a:gd name="T88" fmla="*/ 49 w 215"/>
                  <a:gd name="T89" fmla="*/ 163 h 228"/>
                  <a:gd name="T90" fmla="*/ 53 w 215"/>
                  <a:gd name="T91" fmla="*/ 160 h 228"/>
                  <a:gd name="T92" fmla="*/ 54 w 215"/>
                  <a:gd name="T93" fmla="*/ 169 h 228"/>
                  <a:gd name="T94" fmla="*/ 63 w 215"/>
                  <a:gd name="T95" fmla="*/ 186 h 228"/>
                  <a:gd name="T96" fmla="*/ 73 w 215"/>
                  <a:gd name="T97" fmla="*/ 186 h 228"/>
                  <a:gd name="T98" fmla="*/ 68 w 215"/>
                  <a:gd name="T99" fmla="*/ 196 h 228"/>
                  <a:gd name="T100" fmla="*/ 83 w 215"/>
                  <a:gd name="T101" fmla="*/ 223 h 228"/>
                  <a:gd name="T102" fmla="*/ 98 w 215"/>
                  <a:gd name="T103" fmla="*/ 228 h 228"/>
                  <a:gd name="T104" fmla="*/ 170 w 215"/>
                  <a:gd name="T105" fmla="*/ 182 h 228"/>
                  <a:gd name="T106" fmla="*/ 201 w 215"/>
                  <a:gd name="T107" fmla="*/ 128 h 228"/>
                  <a:gd name="T108" fmla="*/ 124 w 215"/>
                  <a:gd name="T109" fmla="*/ 24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15" h="228">
                    <a:moveTo>
                      <a:pt x="99" y="224"/>
                    </a:moveTo>
                    <a:cubicBezTo>
                      <a:pt x="98" y="221"/>
                      <a:pt x="97" y="218"/>
                      <a:pt x="96" y="216"/>
                    </a:cubicBezTo>
                    <a:cubicBezTo>
                      <a:pt x="109" y="208"/>
                      <a:pt x="122" y="200"/>
                      <a:pt x="135" y="192"/>
                    </a:cubicBezTo>
                    <a:cubicBezTo>
                      <a:pt x="142" y="188"/>
                      <a:pt x="148" y="183"/>
                      <a:pt x="155" y="179"/>
                    </a:cubicBezTo>
                    <a:cubicBezTo>
                      <a:pt x="170" y="168"/>
                      <a:pt x="183" y="154"/>
                      <a:pt x="200" y="147"/>
                    </a:cubicBezTo>
                    <a:cubicBezTo>
                      <a:pt x="200" y="147"/>
                      <a:pt x="200" y="147"/>
                      <a:pt x="200" y="146"/>
                    </a:cubicBezTo>
                    <a:cubicBezTo>
                      <a:pt x="201" y="146"/>
                      <a:pt x="201" y="146"/>
                      <a:pt x="200" y="145"/>
                    </a:cubicBezTo>
                    <a:cubicBezTo>
                      <a:pt x="198" y="141"/>
                      <a:pt x="195" y="137"/>
                      <a:pt x="192" y="133"/>
                    </a:cubicBezTo>
                    <a:cubicBezTo>
                      <a:pt x="194" y="132"/>
                      <a:pt x="196" y="130"/>
                      <a:pt x="199" y="129"/>
                    </a:cubicBezTo>
                    <a:cubicBezTo>
                      <a:pt x="203" y="135"/>
                      <a:pt x="207" y="142"/>
                      <a:pt x="212" y="149"/>
                    </a:cubicBezTo>
                    <a:cubicBezTo>
                      <a:pt x="195" y="156"/>
                      <a:pt x="182" y="169"/>
                      <a:pt x="168" y="180"/>
                    </a:cubicBezTo>
                    <a:cubicBezTo>
                      <a:pt x="162" y="185"/>
                      <a:pt x="155" y="189"/>
                      <a:pt x="148" y="193"/>
                    </a:cubicBezTo>
                    <a:cubicBezTo>
                      <a:pt x="132" y="204"/>
                      <a:pt x="116" y="214"/>
                      <a:pt x="99" y="224"/>
                    </a:cubicBezTo>
                    <a:moveTo>
                      <a:pt x="19" y="113"/>
                    </a:moveTo>
                    <a:cubicBezTo>
                      <a:pt x="12" y="103"/>
                      <a:pt x="11" y="102"/>
                      <a:pt x="3" y="91"/>
                    </a:cubicBezTo>
                    <a:cubicBezTo>
                      <a:pt x="4" y="91"/>
                      <a:pt x="5" y="90"/>
                      <a:pt x="6" y="89"/>
                    </a:cubicBezTo>
                    <a:cubicBezTo>
                      <a:pt x="7" y="89"/>
                      <a:pt x="8" y="88"/>
                      <a:pt x="8" y="88"/>
                    </a:cubicBezTo>
                    <a:cubicBezTo>
                      <a:pt x="13" y="93"/>
                      <a:pt x="15" y="95"/>
                      <a:pt x="22" y="104"/>
                    </a:cubicBezTo>
                    <a:cubicBezTo>
                      <a:pt x="22" y="105"/>
                      <a:pt x="23" y="105"/>
                      <a:pt x="23" y="105"/>
                    </a:cubicBezTo>
                    <a:cubicBezTo>
                      <a:pt x="23" y="105"/>
                      <a:pt x="24" y="105"/>
                      <a:pt x="24" y="105"/>
                    </a:cubicBezTo>
                    <a:cubicBezTo>
                      <a:pt x="24" y="105"/>
                      <a:pt x="25" y="104"/>
                      <a:pt x="25" y="103"/>
                    </a:cubicBezTo>
                    <a:cubicBezTo>
                      <a:pt x="25" y="103"/>
                      <a:pt x="25" y="103"/>
                      <a:pt x="25" y="103"/>
                    </a:cubicBezTo>
                    <a:cubicBezTo>
                      <a:pt x="25" y="103"/>
                      <a:pt x="25" y="102"/>
                      <a:pt x="25" y="102"/>
                    </a:cubicBezTo>
                    <a:cubicBezTo>
                      <a:pt x="26" y="101"/>
                      <a:pt x="27" y="101"/>
                      <a:pt x="28" y="101"/>
                    </a:cubicBezTo>
                    <a:cubicBezTo>
                      <a:pt x="28" y="101"/>
                      <a:pt x="28" y="101"/>
                      <a:pt x="28" y="101"/>
                    </a:cubicBezTo>
                    <a:cubicBezTo>
                      <a:pt x="28" y="101"/>
                      <a:pt x="29" y="101"/>
                      <a:pt x="29" y="102"/>
                    </a:cubicBezTo>
                    <a:cubicBezTo>
                      <a:pt x="30" y="102"/>
                      <a:pt x="30" y="103"/>
                      <a:pt x="30" y="104"/>
                    </a:cubicBezTo>
                    <a:cubicBezTo>
                      <a:pt x="30" y="105"/>
                      <a:pt x="29" y="107"/>
                      <a:pt x="27" y="108"/>
                    </a:cubicBezTo>
                    <a:cubicBezTo>
                      <a:pt x="27" y="108"/>
                      <a:pt x="27" y="108"/>
                      <a:pt x="26" y="109"/>
                    </a:cubicBezTo>
                    <a:cubicBezTo>
                      <a:pt x="26" y="109"/>
                      <a:pt x="26" y="110"/>
                      <a:pt x="27" y="110"/>
                    </a:cubicBezTo>
                    <a:cubicBezTo>
                      <a:pt x="29" y="114"/>
                      <a:pt x="35" y="122"/>
                      <a:pt x="37" y="126"/>
                    </a:cubicBezTo>
                    <a:cubicBezTo>
                      <a:pt x="38" y="126"/>
                      <a:pt x="38" y="126"/>
                      <a:pt x="39" y="126"/>
                    </a:cubicBezTo>
                    <a:cubicBezTo>
                      <a:pt x="39" y="126"/>
                      <a:pt x="39" y="126"/>
                      <a:pt x="39" y="126"/>
                    </a:cubicBezTo>
                    <a:cubicBezTo>
                      <a:pt x="39" y="126"/>
                      <a:pt x="40" y="126"/>
                      <a:pt x="40" y="125"/>
                    </a:cubicBezTo>
                    <a:cubicBezTo>
                      <a:pt x="40" y="124"/>
                      <a:pt x="42" y="123"/>
                      <a:pt x="44" y="123"/>
                    </a:cubicBezTo>
                    <a:cubicBezTo>
                      <a:pt x="44" y="123"/>
                      <a:pt x="44" y="123"/>
                      <a:pt x="44" y="123"/>
                    </a:cubicBezTo>
                    <a:cubicBezTo>
                      <a:pt x="45" y="123"/>
                      <a:pt x="47" y="123"/>
                      <a:pt x="47" y="124"/>
                    </a:cubicBezTo>
                    <a:cubicBezTo>
                      <a:pt x="48" y="125"/>
                      <a:pt x="48" y="126"/>
                      <a:pt x="48" y="127"/>
                    </a:cubicBezTo>
                    <a:cubicBezTo>
                      <a:pt x="48" y="128"/>
                      <a:pt x="48" y="129"/>
                      <a:pt x="47" y="130"/>
                    </a:cubicBezTo>
                    <a:cubicBezTo>
                      <a:pt x="46" y="131"/>
                      <a:pt x="45" y="131"/>
                      <a:pt x="45" y="131"/>
                    </a:cubicBezTo>
                    <a:cubicBezTo>
                      <a:pt x="44" y="131"/>
                      <a:pt x="44" y="132"/>
                      <a:pt x="43" y="132"/>
                    </a:cubicBezTo>
                    <a:cubicBezTo>
                      <a:pt x="43" y="133"/>
                      <a:pt x="43" y="133"/>
                      <a:pt x="44" y="134"/>
                    </a:cubicBezTo>
                    <a:cubicBezTo>
                      <a:pt x="47" y="137"/>
                      <a:pt x="52" y="144"/>
                      <a:pt x="54" y="149"/>
                    </a:cubicBezTo>
                    <a:cubicBezTo>
                      <a:pt x="54" y="149"/>
                      <a:pt x="55" y="149"/>
                      <a:pt x="55" y="149"/>
                    </a:cubicBezTo>
                    <a:cubicBezTo>
                      <a:pt x="55" y="149"/>
                      <a:pt x="55" y="149"/>
                      <a:pt x="55" y="149"/>
                    </a:cubicBezTo>
                    <a:cubicBezTo>
                      <a:pt x="56" y="149"/>
                      <a:pt x="56" y="149"/>
                      <a:pt x="56" y="148"/>
                    </a:cubicBezTo>
                    <a:cubicBezTo>
                      <a:pt x="57" y="148"/>
                      <a:pt x="57" y="147"/>
                      <a:pt x="57" y="147"/>
                    </a:cubicBezTo>
                    <a:cubicBezTo>
                      <a:pt x="58" y="147"/>
                      <a:pt x="59" y="146"/>
                      <a:pt x="60" y="146"/>
                    </a:cubicBezTo>
                    <a:cubicBezTo>
                      <a:pt x="60" y="146"/>
                      <a:pt x="60" y="146"/>
                      <a:pt x="60" y="146"/>
                    </a:cubicBezTo>
                    <a:cubicBezTo>
                      <a:pt x="60" y="146"/>
                      <a:pt x="60" y="146"/>
                      <a:pt x="60" y="146"/>
                    </a:cubicBezTo>
                    <a:cubicBezTo>
                      <a:pt x="61" y="146"/>
                      <a:pt x="62" y="147"/>
                      <a:pt x="63" y="148"/>
                    </a:cubicBezTo>
                    <a:cubicBezTo>
                      <a:pt x="63" y="148"/>
                      <a:pt x="63" y="149"/>
                      <a:pt x="63" y="150"/>
                    </a:cubicBezTo>
                    <a:cubicBezTo>
                      <a:pt x="63" y="152"/>
                      <a:pt x="62" y="154"/>
                      <a:pt x="61" y="155"/>
                    </a:cubicBezTo>
                    <a:cubicBezTo>
                      <a:pt x="60" y="156"/>
                      <a:pt x="60" y="156"/>
                      <a:pt x="60" y="157"/>
                    </a:cubicBezTo>
                    <a:cubicBezTo>
                      <a:pt x="64" y="162"/>
                      <a:pt x="65" y="165"/>
                      <a:pt x="69" y="170"/>
                    </a:cubicBezTo>
                    <a:cubicBezTo>
                      <a:pt x="69" y="171"/>
                      <a:pt x="70" y="171"/>
                      <a:pt x="70" y="171"/>
                    </a:cubicBezTo>
                    <a:cubicBezTo>
                      <a:pt x="70" y="171"/>
                      <a:pt x="70" y="171"/>
                      <a:pt x="70" y="171"/>
                    </a:cubicBezTo>
                    <a:cubicBezTo>
                      <a:pt x="70" y="171"/>
                      <a:pt x="71" y="171"/>
                      <a:pt x="71" y="171"/>
                    </a:cubicBezTo>
                    <a:cubicBezTo>
                      <a:pt x="72" y="169"/>
                      <a:pt x="74" y="169"/>
                      <a:pt x="75" y="169"/>
                    </a:cubicBezTo>
                    <a:cubicBezTo>
                      <a:pt x="75" y="169"/>
                      <a:pt x="75" y="169"/>
                      <a:pt x="75" y="169"/>
                    </a:cubicBezTo>
                    <a:cubicBezTo>
                      <a:pt x="77" y="169"/>
                      <a:pt x="79" y="170"/>
                      <a:pt x="80" y="171"/>
                    </a:cubicBezTo>
                    <a:cubicBezTo>
                      <a:pt x="80" y="172"/>
                      <a:pt x="80" y="173"/>
                      <a:pt x="80" y="174"/>
                    </a:cubicBezTo>
                    <a:cubicBezTo>
                      <a:pt x="80" y="176"/>
                      <a:pt x="79" y="179"/>
                      <a:pt x="76" y="179"/>
                    </a:cubicBezTo>
                    <a:cubicBezTo>
                      <a:pt x="76" y="179"/>
                      <a:pt x="75" y="180"/>
                      <a:pt x="75" y="180"/>
                    </a:cubicBezTo>
                    <a:cubicBezTo>
                      <a:pt x="75" y="180"/>
                      <a:pt x="75" y="181"/>
                      <a:pt x="75" y="181"/>
                    </a:cubicBezTo>
                    <a:cubicBezTo>
                      <a:pt x="80" y="188"/>
                      <a:pt x="83" y="191"/>
                      <a:pt x="85" y="193"/>
                    </a:cubicBezTo>
                    <a:cubicBezTo>
                      <a:pt x="86" y="196"/>
                      <a:pt x="88" y="200"/>
                      <a:pt x="91" y="207"/>
                    </a:cubicBezTo>
                    <a:cubicBezTo>
                      <a:pt x="91" y="207"/>
                      <a:pt x="92" y="208"/>
                      <a:pt x="92" y="208"/>
                    </a:cubicBezTo>
                    <a:cubicBezTo>
                      <a:pt x="92" y="208"/>
                      <a:pt x="92" y="208"/>
                      <a:pt x="92" y="208"/>
                    </a:cubicBezTo>
                    <a:cubicBezTo>
                      <a:pt x="93" y="208"/>
                      <a:pt x="93" y="208"/>
                      <a:pt x="93" y="208"/>
                    </a:cubicBezTo>
                    <a:cubicBezTo>
                      <a:pt x="110" y="196"/>
                      <a:pt x="126" y="185"/>
                      <a:pt x="142" y="174"/>
                    </a:cubicBezTo>
                    <a:cubicBezTo>
                      <a:pt x="149" y="169"/>
                      <a:pt x="155" y="165"/>
                      <a:pt x="161" y="160"/>
                    </a:cubicBezTo>
                    <a:cubicBezTo>
                      <a:pt x="171" y="152"/>
                      <a:pt x="180" y="142"/>
                      <a:pt x="190" y="135"/>
                    </a:cubicBezTo>
                    <a:cubicBezTo>
                      <a:pt x="192" y="138"/>
                      <a:pt x="195" y="142"/>
                      <a:pt x="197" y="145"/>
                    </a:cubicBezTo>
                    <a:cubicBezTo>
                      <a:pt x="180" y="152"/>
                      <a:pt x="167" y="166"/>
                      <a:pt x="153" y="177"/>
                    </a:cubicBezTo>
                    <a:cubicBezTo>
                      <a:pt x="147" y="181"/>
                      <a:pt x="140" y="185"/>
                      <a:pt x="133" y="190"/>
                    </a:cubicBezTo>
                    <a:cubicBezTo>
                      <a:pt x="117" y="200"/>
                      <a:pt x="101" y="210"/>
                      <a:pt x="84" y="220"/>
                    </a:cubicBezTo>
                    <a:cubicBezTo>
                      <a:pt x="82" y="214"/>
                      <a:pt x="80" y="210"/>
                      <a:pt x="79" y="207"/>
                    </a:cubicBezTo>
                    <a:cubicBezTo>
                      <a:pt x="77" y="204"/>
                      <a:pt x="75" y="202"/>
                      <a:pt x="71" y="196"/>
                    </a:cubicBezTo>
                    <a:cubicBezTo>
                      <a:pt x="74" y="195"/>
                      <a:pt x="76" y="192"/>
                      <a:pt x="76" y="188"/>
                    </a:cubicBezTo>
                    <a:cubicBezTo>
                      <a:pt x="76" y="187"/>
                      <a:pt x="75" y="186"/>
                      <a:pt x="75" y="185"/>
                    </a:cubicBezTo>
                    <a:cubicBezTo>
                      <a:pt x="73" y="182"/>
                      <a:pt x="71" y="181"/>
                      <a:pt x="68" y="181"/>
                    </a:cubicBezTo>
                    <a:cubicBezTo>
                      <a:pt x="68" y="181"/>
                      <a:pt x="68" y="181"/>
                      <a:pt x="68" y="181"/>
                    </a:cubicBezTo>
                    <a:cubicBezTo>
                      <a:pt x="66" y="181"/>
                      <a:pt x="65" y="181"/>
                      <a:pt x="63" y="182"/>
                    </a:cubicBezTo>
                    <a:cubicBezTo>
                      <a:pt x="61" y="178"/>
                      <a:pt x="59" y="175"/>
                      <a:pt x="57" y="171"/>
                    </a:cubicBezTo>
                    <a:cubicBezTo>
                      <a:pt x="59" y="169"/>
                      <a:pt x="60" y="167"/>
                      <a:pt x="60" y="164"/>
                    </a:cubicBezTo>
                    <a:cubicBezTo>
                      <a:pt x="60" y="163"/>
                      <a:pt x="59" y="161"/>
                      <a:pt x="59" y="160"/>
                    </a:cubicBezTo>
                    <a:cubicBezTo>
                      <a:pt x="57" y="158"/>
                      <a:pt x="55" y="158"/>
                      <a:pt x="53" y="158"/>
                    </a:cubicBezTo>
                    <a:cubicBezTo>
                      <a:pt x="52" y="158"/>
                      <a:pt x="51" y="158"/>
                      <a:pt x="50" y="159"/>
                    </a:cubicBezTo>
                    <a:cubicBezTo>
                      <a:pt x="49" y="159"/>
                      <a:pt x="49" y="159"/>
                      <a:pt x="49" y="159"/>
                    </a:cubicBezTo>
                    <a:cubicBezTo>
                      <a:pt x="47" y="155"/>
                      <a:pt x="44" y="150"/>
                      <a:pt x="42" y="147"/>
                    </a:cubicBezTo>
                    <a:cubicBezTo>
                      <a:pt x="43" y="146"/>
                      <a:pt x="43" y="146"/>
                      <a:pt x="44" y="145"/>
                    </a:cubicBezTo>
                    <a:cubicBezTo>
                      <a:pt x="45" y="143"/>
                      <a:pt x="46" y="142"/>
                      <a:pt x="46" y="140"/>
                    </a:cubicBezTo>
                    <a:cubicBezTo>
                      <a:pt x="46" y="139"/>
                      <a:pt x="45" y="137"/>
                      <a:pt x="45" y="136"/>
                    </a:cubicBezTo>
                    <a:cubicBezTo>
                      <a:pt x="43" y="134"/>
                      <a:pt x="41" y="134"/>
                      <a:pt x="39" y="134"/>
                    </a:cubicBezTo>
                    <a:cubicBezTo>
                      <a:pt x="39" y="134"/>
                      <a:pt x="39" y="134"/>
                      <a:pt x="39" y="134"/>
                    </a:cubicBezTo>
                    <a:cubicBezTo>
                      <a:pt x="37" y="134"/>
                      <a:pt x="35" y="134"/>
                      <a:pt x="34" y="136"/>
                    </a:cubicBezTo>
                    <a:cubicBezTo>
                      <a:pt x="31" y="132"/>
                      <a:pt x="28" y="126"/>
                      <a:pt x="26" y="122"/>
                    </a:cubicBezTo>
                    <a:cubicBezTo>
                      <a:pt x="27" y="121"/>
                      <a:pt x="28" y="120"/>
                      <a:pt x="29" y="118"/>
                    </a:cubicBezTo>
                    <a:cubicBezTo>
                      <a:pt x="29" y="118"/>
                      <a:pt x="29" y="117"/>
                      <a:pt x="29" y="117"/>
                    </a:cubicBezTo>
                    <a:cubicBezTo>
                      <a:pt x="29" y="115"/>
                      <a:pt x="28" y="113"/>
                      <a:pt x="27" y="112"/>
                    </a:cubicBezTo>
                    <a:cubicBezTo>
                      <a:pt x="26" y="112"/>
                      <a:pt x="25" y="111"/>
                      <a:pt x="25" y="111"/>
                    </a:cubicBezTo>
                    <a:cubicBezTo>
                      <a:pt x="24" y="111"/>
                      <a:pt x="24" y="111"/>
                      <a:pt x="24" y="111"/>
                    </a:cubicBezTo>
                    <a:cubicBezTo>
                      <a:pt x="24" y="111"/>
                      <a:pt x="24" y="111"/>
                      <a:pt x="24" y="111"/>
                    </a:cubicBezTo>
                    <a:cubicBezTo>
                      <a:pt x="22" y="111"/>
                      <a:pt x="21" y="111"/>
                      <a:pt x="20" y="112"/>
                    </a:cubicBezTo>
                    <a:cubicBezTo>
                      <a:pt x="19" y="113"/>
                      <a:pt x="19" y="113"/>
                      <a:pt x="19" y="113"/>
                    </a:cubicBezTo>
                    <a:moveTo>
                      <a:pt x="23" y="101"/>
                    </a:moveTo>
                    <a:cubicBezTo>
                      <a:pt x="17" y="93"/>
                      <a:pt x="15" y="91"/>
                      <a:pt x="10" y="85"/>
                    </a:cubicBezTo>
                    <a:cubicBezTo>
                      <a:pt x="10" y="85"/>
                      <a:pt x="10" y="85"/>
                      <a:pt x="10" y="85"/>
                    </a:cubicBezTo>
                    <a:cubicBezTo>
                      <a:pt x="9" y="84"/>
                      <a:pt x="9" y="84"/>
                      <a:pt x="9" y="84"/>
                    </a:cubicBezTo>
                    <a:cubicBezTo>
                      <a:pt x="8" y="83"/>
                      <a:pt x="7" y="82"/>
                      <a:pt x="6" y="80"/>
                    </a:cubicBezTo>
                    <a:cubicBezTo>
                      <a:pt x="36" y="52"/>
                      <a:pt x="69" y="27"/>
                      <a:pt x="103" y="3"/>
                    </a:cubicBezTo>
                    <a:cubicBezTo>
                      <a:pt x="106" y="9"/>
                      <a:pt x="109" y="12"/>
                      <a:pt x="111" y="15"/>
                    </a:cubicBezTo>
                    <a:cubicBezTo>
                      <a:pt x="114" y="17"/>
                      <a:pt x="117" y="20"/>
                      <a:pt x="122" y="26"/>
                    </a:cubicBezTo>
                    <a:cubicBezTo>
                      <a:pt x="153" y="62"/>
                      <a:pt x="174" y="86"/>
                      <a:pt x="202" y="124"/>
                    </a:cubicBezTo>
                    <a:cubicBezTo>
                      <a:pt x="186" y="132"/>
                      <a:pt x="173" y="146"/>
                      <a:pt x="160" y="158"/>
                    </a:cubicBezTo>
                    <a:cubicBezTo>
                      <a:pt x="154" y="163"/>
                      <a:pt x="147" y="167"/>
                      <a:pt x="141" y="171"/>
                    </a:cubicBezTo>
                    <a:cubicBezTo>
                      <a:pt x="125" y="182"/>
                      <a:pt x="109" y="193"/>
                      <a:pt x="93" y="204"/>
                    </a:cubicBezTo>
                    <a:cubicBezTo>
                      <a:pt x="90" y="198"/>
                      <a:pt x="89" y="195"/>
                      <a:pt x="87" y="192"/>
                    </a:cubicBezTo>
                    <a:cubicBezTo>
                      <a:pt x="85" y="189"/>
                      <a:pt x="83" y="187"/>
                      <a:pt x="79" y="181"/>
                    </a:cubicBezTo>
                    <a:cubicBezTo>
                      <a:pt x="81" y="180"/>
                      <a:pt x="83" y="177"/>
                      <a:pt x="83" y="174"/>
                    </a:cubicBezTo>
                    <a:cubicBezTo>
                      <a:pt x="83" y="172"/>
                      <a:pt x="83" y="171"/>
                      <a:pt x="82" y="170"/>
                    </a:cubicBezTo>
                    <a:cubicBezTo>
                      <a:pt x="81" y="167"/>
                      <a:pt x="78" y="166"/>
                      <a:pt x="75" y="166"/>
                    </a:cubicBezTo>
                    <a:cubicBezTo>
                      <a:pt x="73" y="166"/>
                      <a:pt x="72" y="167"/>
                      <a:pt x="70" y="168"/>
                    </a:cubicBezTo>
                    <a:cubicBezTo>
                      <a:pt x="68" y="164"/>
                      <a:pt x="66" y="161"/>
                      <a:pt x="63" y="156"/>
                    </a:cubicBezTo>
                    <a:cubicBezTo>
                      <a:pt x="65" y="155"/>
                      <a:pt x="66" y="152"/>
                      <a:pt x="66" y="150"/>
                    </a:cubicBezTo>
                    <a:cubicBezTo>
                      <a:pt x="66" y="149"/>
                      <a:pt x="66" y="147"/>
                      <a:pt x="65" y="146"/>
                    </a:cubicBezTo>
                    <a:cubicBezTo>
                      <a:pt x="63" y="144"/>
                      <a:pt x="61" y="144"/>
                      <a:pt x="60" y="144"/>
                    </a:cubicBezTo>
                    <a:cubicBezTo>
                      <a:pt x="58" y="144"/>
                      <a:pt x="57" y="144"/>
                      <a:pt x="56" y="145"/>
                    </a:cubicBezTo>
                    <a:cubicBezTo>
                      <a:pt x="55" y="145"/>
                      <a:pt x="55" y="145"/>
                      <a:pt x="55" y="145"/>
                    </a:cubicBezTo>
                    <a:cubicBezTo>
                      <a:pt x="53" y="141"/>
                      <a:pt x="50" y="137"/>
                      <a:pt x="47" y="133"/>
                    </a:cubicBezTo>
                    <a:cubicBezTo>
                      <a:pt x="48" y="133"/>
                      <a:pt x="49" y="132"/>
                      <a:pt x="49" y="131"/>
                    </a:cubicBezTo>
                    <a:cubicBezTo>
                      <a:pt x="50" y="130"/>
                      <a:pt x="51" y="128"/>
                      <a:pt x="51" y="127"/>
                    </a:cubicBezTo>
                    <a:cubicBezTo>
                      <a:pt x="51" y="125"/>
                      <a:pt x="50" y="124"/>
                      <a:pt x="49" y="123"/>
                    </a:cubicBezTo>
                    <a:cubicBezTo>
                      <a:pt x="48" y="121"/>
                      <a:pt x="46" y="120"/>
                      <a:pt x="44" y="120"/>
                    </a:cubicBezTo>
                    <a:cubicBezTo>
                      <a:pt x="44" y="120"/>
                      <a:pt x="44" y="120"/>
                      <a:pt x="44" y="120"/>
                    </a:cubicBezTo>
                    <a:cubicBezTo>
                      <a:pt x="42" y="120"/>
                      <a:pt x="40" y="121"/>
                      <a:pt x="39" y="123"/>
                    </a:cubicBezTo>
                    <a:cubicBezTo>
                      <a:pt x="36" y="119"/>
                      <a:pt x="32" y="113"/>
                      <a:pt x="30" y="110"/>
                    </a:cubicBezTo>
                    <a:cubicBezTo>
                      <a:pt x="32" y="108"/>
                      <a:pt x="33" y="106"/>
                      <a:pt x="33" y="104"/>
                    </a:cubicBezTo>
                    <a:cubicBezTo>
                      <a:pt x="33" y="102"/>
                      <a:pt x="32" y="101"/>
                      <a:pt x="31" y="100"/>
                    </a:cubicBezTo>
                    <a:cubicBezTo>
                      <a:pt x="30" y="99"/>
                      <a:pt x="29" y="98"/>
                      <a:pt x="28" y="98"/>
                    </a:cubicBezTo>
                    <a:cubicBezTo>
                      <a:pt x="28" y="98"/>
                      <a:pt x="28" y="98"/>
                      <a:pt x="28" y="98"/>
                    </a:cubicBezTo>
                    <a:cubicBezTo>
                      <a:pt x="26" y="98"/>
                      <a:pt x="25" y="99"/>
                      <a:pt x="24" y="100"/>
                    </a:cubicBezTo>
                    <a:cubicBezTo>
                      <a:pt x="23" y="100"/>
                      <a:pt x="23" y="100"/>
                      <a:pt x="23" y="101"/>
                    </a:cubicBezTo>
                    <a:moveTo>
                      <a:pt x="103" y="0"/>
                    </a:moveTo>
                    <a:cubicBezTo>
                      <a:pt x="102" y="0"/>
                      <a:pt x="102" y="0"/>
                      <a:pt x="102" y="0"/>
                    </a:cubicBezTo>
                    <a:cubicBezTo>
                      <a:pt x="67" y="24"/>
                      <a:pt x="34" y="50"/>
                      <a:pt x="3" y="79"/>
                    </a:cubicBezTo>
                    <a:cubicBezTo>
                      <a:pt x="3" y="79"/>
                      <a:pt x="2" y="80"/>
                      <a:pt x="3" y="81"/>
                    </a:cubicBezTo>
                    <a:cubicBezTo>
                      <a:pt x="4" y="83"/>
                      <a:pt x="6" y="84"/>
                      <a:pt x="7" y="85"/>
                    </a:cubicBezTo>
                    <a:cubicBezTo>
                      <a:pt x="6" y="86"/>
                      <a:pt x="5" y="87"/>
                      <a:pt x="4" y="87"/>
                    </a:cubicBezTo>
                    <a:cubicBezTo>
                      <a:pt x="3" y="88"/>
                      <a:pt x="1" y="90"/>
                      <a:pt x="0" y="90"/>
                    </a:cubicBezTo>
                    <a:cubicBezTo>
                      <a:pt x="0" y="91"/>
                      <a:pt x="0" y="91"/>
                      <a:pt x="0" y="92"/>
                    </a:cubicBezTo>
                    <a:cubicBezTo>
                      <a:pt x="9" y="105"/>
                      <a:pt x="9" y="104"/>
                      <a:pt x="18" y="117"/>
                    </a:cubicBezTo>
                    <a:cubicBezTo>
                      <a:pt x="18" y="117"/>
                      <a:pt x="19" y="117"/>
                      <a:pt x="19" y="117"/>
                    </a:cubicBezTo>
                    <a:cubicBezTo>
                      <a:pt x="19" y="117"/>
                      <a:pt x="20" y="117"/>
                      <a:pt x="20" y="117"/>
                    </a:cubicBezTo>
                    <a:cubicBezTo>
                      <a:pt x="20" y="117"/>
                      <a:pt x="21" y="116"/>
                      <a:pt x="21" y="116"/>
                    </a:cubicBezTo>
                    <a:cubicBezTo>
                      <a:pt x="21" y="116"/>
                      <a:pt x="21" y="116"/>
                      <a:pt x="21" y="116"/>
                    </a:cubicBezTo>
                    <a:cubicBezTo>
                      <a:pt x="21" y="115"/>
                      <a:pt x="21" y="115"/>
                      <a:pt x="22" y="114"/>
                    </a:cubicBezTo>
                    <a:cubicBezTo>
                      <a:pt x="22" y="114"/>
                      <a:pt x="23" y="114"/>
                      <a:pt x="24" y="114"/>
                    </a:cubicBezTo>
                    <a:cubicBezTo>
                      <a:pt x="24" y="114"/>
                      <a:pt x="25" y="114"/>
                      <a:pt x="25" y="115"/>
                    </a:cubicBezTo>
                    <a:cubicBezTo>
                      <a:pt x="26" y="115"/>
                      <a:pt x="26" y="116"/>
                      <a:pt x="26" y="117"/>
                    </a:cubicBezTo>
                    <a:cubicBezTo>
                      <a:pt x="26" y="117"/>
                      <a:pt x="26" y="117"/>
                      <a:pt x="26" y="117"/>
                    </a:cubicBezTo>
                    <a:cubicBezTo>
                      <a:pt x="26" y="119"/>
                      <a:pt x="25" y="120"/>
                      <a:pt x="23" y="120"/>
                    </a:cubicBezTo>
                    <a:cubicBezTo>
                      <a:pt x="23" y="120"/>
                      <a:pt x="22" y="121"/>
                      <a:pt x="22" y="121"/>
                    </a:cubicBezTo>
                    <a:cubicBezTo>
                      <a:pt x="22" y="122"/>
                      <a:pt x="22" y="122"/>
                      <a:pt x="22" y="122"/>
                    </a:cubicBezTo>
                    <a:cubicBezTo>
                      <a:pt x="25" y="126"/>
                      <a:pt x="30" y="135"/>
                      <a:pt x="33" y="139"/>
                    </a:cubicBezTo>
                    <a:cubicBezTo>
                      <a:pt x="33" y="139"/>
                      <a:pt x="33" y="139"/>
                      <a:pt x="34" y="139"/>
                    </a:cubicBezTo>
                    <a:cubicBezTo>
                      <a:pt x="34" y="139"/>
                      <a:pt x="34" y="139"/>
                      <a:pt x="34" y="139"/>
                    </a:cubicBezTo>
                    <a:cubicBezTo>
                      <a:pt x="34" y="139"/>
                      <a:pt x="35" y="139"/>
                      <a:pt x="35" y="139"/>
                    </a:cubicBezTo>
                    <a:cubicBezTo>
                      <a:pt x="36" y="137"/>
                      <a:pt x="37" y="136"/>
                      <a:pt x="39" y="136"/>
                    </a:cubicBezTo>
                    <a:cubicBezTo>
                      <a:pt x="39" y="136"/>
                      <a:pt x="39" y="136"/>
                      <a:pt x="39" y="136"/>
                    </a:cubicBezTo>
                    <a:cubicBezTo>
                      <a:pt x="40" y="136"/>
                      <a:pt x="42" y="137"/>
                      <a:pt x="42" y="138"/>
                    </a:cubicBezTo>
                    <a:cubicBezTo>
                      <a:pt x="43" y="138"/>
                      <a:pt x="43" y="139"/>
                      <a:pt x="43" y="140"/>
                    </a:cubicBezTo>
                    <a:cubicBezTo>
                      <a:pt x="43" y="141"/>
                      <a:pt x="43" y="142"/>
                      <a:pt x="42" y="143"/>
                    </a:cubicBezTo>
                    <a:cubicBezTo>
                      <a:pt x="41" y="144"/>
                      <a:pt x="40" y="145"/>
                      <a:pt x="39" y="145"/>
                    </a:cubicBezTo>
                    <a:cubicBezTo>
                      <a:pt x="39" y="145"/>
                      <a:pt x="38" y="145"/>
                      <a:pt x="38" y="145"/>
                    </a:cubicBezTo>
                    <a:cubicBezTo>
                      <a:pt x="38" y="146"/>
                      <a:pt x="38" y="146"/>
                      <a:pt x="38" y="147"/>
                    </a:cubicBezTo>
                    <a:cubicBezTo>
                      <a:pt x="41" y="151"/>
                      <a:pt x="46" y="158"/>
                      <a:pt x="48" y="163"/>
                    </a:cubicBezTo>
                    <a:cubicBezTo>
                      <a:pt x="48" y="163"/>
                      <a:pt x="49" y="163"/>
                      <a:pt x="49" y="163"/>
                    </a:cubicBezTo>
                    <a:cubicBezTo>
                      <a:pt x="49" y="163"/>
                      <a:pt x="49" y="163"/>
                      <a:pt x="49" y="163"/>
                    </a:cubicBezTo>
                    <a:cubicBezTo>
                      <a:pt x="50" y="163"/>
                      <a:pt x="50" y="163"/>
                      <a:pt x="50" y="162"/>
                    </a:cubicBezTo>
                    <a:cubicBezTo>
                      <a:pt x="51" y="162"/>
                      <a:pt x="51" y="161"/>
                      <a:pt x="51" y="161"/>
                    </a:cubicBezTo>
                    <a:cubicBezTo>
                      <a:pt x="52" y="161"/>
                      <a:pt x="53" y="160"/>
                      <a:pt x="53" y="160"/>
                    </a:cubicBezTo>
                    <a:cubicBezTo>
                      <a:pt x="53" y="160"/>
                      <a:pt x="53" y="160"/>
                      <a:pt x="53" y="160"/>
                    </a:cubicBezTo>
                    <a:cubicBezTo>
                      <a:pt x="53" y="160"/>
                      <a:pt x="53" y="160"/>
                      <a:pt x="53" y="160"/>
                    </a:cubicBezTo>
                    <a:cubicBezTo>
                      <a:pt x="55" y="160"/>
                      <a:pt x="56" y="161"/>
                      <a:pt x="56" y="162"/>
                    </a:cubicBezTo>
                    <a:cubicBezTo>
                      <a:pt x="57" y="162"/>
                      <a:pt x="57" y="163"/>
                      <a:pt x="57" y="164"/>
                    </a:cubicBezTo>
                    <a:cubicBezTo>
                      <a:pt x="57" y="166"/>
                      <a:pt x="56" y="168"/>
                      <a:pt x="54" y="169"/>
                    </a:cubicBezTo>
                    <a:cubicBezTo>
                      <a:pt x="54" y="170"/>
                      <a:pt x="53" y="170"/>
                      <a:pt x="54" y="171"/>
                    </a:cubicBezTo>
                    <a:cubicBezTo>
                      <a:pt x="57" y="177"/>
                      <a:pt x="59" y="180"/>
                      <a:pt x="62" y="185"/>
                    </a:cubicBezTo>
                    <a:cubicBezTo>
                      <a:pt x="62" y="185"/>
                      <a:pt x="62" y="186"/>
                      <a:pt x="63" y="186"/>
                    </a:cubicBezTo>
                    <a:cubicBezTo>
                      <a:pt x="63" y="186"/>
                      <a:pt x="63" y="186"/>
                      <a:pt x="63" y="186"/>
                    </a:cubicBezTo>
                    <a:cubicBezTo>
                      <a:pt x="63" y="186"/>
                      <a:pt x="64" y="185"/>
                      <a:pt x="64" y="185"/>
                    </a:cubicBezTo>
                    <a:cubicBezTo>
                      <a:pt x="65" y="184"/>
                      <a:pt x="66" y="184"/>
                      <a:pt x="68" y="184"/>
                    </a:cubicBezTo>
                    <a:cubicBezTo>
                      <a:pt x="68" y="184"/>
                      <a:pt x="68" y="184"/>
                      <a:pt x="68" y="184"/>
                    </a:cubicBezTo>
                    <a:cubicBezTo>
                      <a:pt x="70" y="184"/>
                      <a:pt x="72" y="185"/>
                      <a:pt x="73" y="186"/>
                    </a:cubicBezTo>
                    <a:cubicBezTo>
                      <a:pt x="73" y="187"/>
                      <a:pt x="73" y="188"/>
                      <a:pt x="73" y="188"/>
                    </a:cubicBezTo>
                    <a:cubicBezTo>
                      <a:pt x="73" y="191"/>
                      <a:pt x="71" y="194"/>
                      <a:pt x="69" y="194"/>
                    </a:cubicBezTo>
                    <a:cubicBezTo>
                      <a:pt x="68" y="194"/>
                      <a:pt x="68" y="194"/>
                      <a:pt x="68" y="195"/>
                    </a:cubicBezTo>
                    <a:cubicBezTo>
                      <a:pt x="67" y="195"/>
                      <a:pt x="67" y="196"/>
                      <a:pt x="68" y="196"/>
                    </a:cubicBezTo>
                    <a:cubicBezTo>
                      <a:pt x="72" y="203"/>
                      <a:pt x="75" y="206"/>
                      <a:pt x="76" y="209"/>
                    </a:cubicBezTo>
                    <a:cubicBezTo>
                      <a:pt x="78" y="212"/>
                      <a:pt x="79" y="215"/>
                      <a:pt x="82" y="223"/>
                    </a:cubicBezTo>
                    <a:cubicBezTo>
                      <a:pt x="82" y="223"/>
                      <a:pt x="83" y="223"/>
                      <a:pt x="83" y="223"/>
                    </a:cubicBezTo>
                    <a:cubicBezTo>
                      <a:pt x="83" y="223"/>
                      <a:pt x="83" y="223"/>
                      <a:pt x="83" y="223"/>
                    </a:cubicBezTo>
                    <a:cubicBezTo>
                      <a:pt x="84" y="223"/>
                      <a:pt x="84" y="223"/>
                      <a:pt x="84" y="223"/>
                    </a:cubicBezTo>
                    <a:cubicBezTo>
                      <a:pt x="87" y="221"/>
                      <a:pt x="90" y="219"/>
                      <a:pt x="94" y="217"/>
                    </a:cubicBezTo>
                    <a:cubicBezTo>
                      <a:pt x="95" y="220"/>
                      <a:pt x="96" y="222"/>
                      <a:pt x="98" y="227"/>
                    </a:cubicBezTo>
                    <a:cubicBezTo>
                      <a:pt x="98" y="227"/>
                      <a:pt x="98" y="227"/>
                      <a:pt x="98" y="228"/>
                    </a:cubicBezTo>
                    <a:cubicBezTo>
                      <a:pt x="99" y="228"/>
                      <a:pt x="99" y="228"/>
                      <a:pt x="99" y="228"/>
                    </a:cubicBezTo>
                    <a:cubicBezTo>
                      <a:pt x="99" y="228"/>
                      <a:pt x="99" y="228"/>
                      <a:pt x="100" y="227"/>
                    </a:cubicBezTo>
                    <a:cubicBezTo>
                      <a:pt x="116" y="217"/>
                      <a:pt x="133" y="206"/>
                      <a:pt x="150" y="195"/>
                    </a:cubicBezTo>
                    <a:cubicBezTo>
                      <a:pt x="157" y="191"/>
                      <a:pt x="163" y="187"/>
                      <a:pt x="170" y="182"/>
                    </a:cubicBezTo>
                    <a:cubicBezTo>
                      <a:pt x="184" y="171"/>
                      <a:pt x="197" y="157"/>
                      <a:pt x="214" y="150"/>
                    </a:cubicBezTo>
                    <a:cubicBezTo>
                      <a:pt x="215" y="150"/>
                      <a:pt x="215" y="150"/>
                      <a:pt x="215" y="150"/>
                    </a:cubicBezTo>
                    <a:cubicBezTo>
                      <a:pt x="215" y="149"/>
                      <a:pt x="215" y="149"/>
                      <a:pt x="215" y="148"/>
                    </a:cubicBezTo>
                    <a:cubicBezTo>
                      <a:pt x="210" y="141"/>
                      <a:pt x="205" y="134"/>
                      <a:pt x="201" y="128"/>
                    </a:cubicBezTo>
                    <a:cubicBezTo>
                      <a:pt x="202" y="127"/>
                      <a:pt x="203" y="127"/>
                      <a:pt x="205" y="126"/>
                    </a:cubicBezTo>
                    <a:cubicBezTo>
                      <a:pt x="205" y="126"/>
                      <a:pt x="205" y="126"/>
                      <a:pt x="206" y="125"/>
                    </a:cubicBezTo>
                    <a:cubicBezTo>
                      <a:pt x="206" y="125"/>
                      <a:pt x="206" y="124"/>
                      <a:pt x="205" y="124"/>
                    </a:cubicBezTo>
                    <a:cubicBezTo>
                      <a:pt x="177" y="85"/>
                      <a:pt x="156" y="60"/>
                      <a:pt x="124" y="24"/>
                    </a:cubicBezTo>
                    <a:cubicBezTo>
                      <a:pt x="119" y="18"/>
                      <a:pt x="116" y="16"/>
                      <a:pt x="113" y="13"/>
                    </a:cubicBezTo>
                    <a:cubicBezTo>
                      <a:pt x="111" y="10"/>
                      <a:pt x="108" y="7"/>
                      <a:pt x="104" y="1"/>
                    </a:cubicBezTo>
                    <a:cubicBezTo>
                      <a:pt x="103" y="0"/>
                      <a:pt x="103" y="0"/>
                      <a:pt x="103"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Freeform 807"/>
              <p:cNvSpPr/>
              <p:nvPr/>
            </p:nvSpPr>
            <p:spPr bwMode="auto">
              <a:xfrm>
                <a:off x="5116" y="1015"/>
                <a:ext cx="171" cy="120"/>
              </a:xfrm>
              <a:custGeom>
                <a:avLst/>
                <a:gdLst>
                  <a:gd name="T0" fmla="*/ 71 w 72"/>
                  <a:gd name="T1" fmla="*/ 0 h 51"/>
                  <a:gd name="T2" fmla="*/ 70 w 72"/>
                  <a:gd name="T3" fmla="*/ 0 h 51"/>
                  <a:gd name="T4" fmla="*/ 20 w 72"/>
                  <a:gd name="T5" fmla="*/ 34 h 51"/>
                  <a:gd name="T6" fmla="*/ 1 w 72"/>
                  <a:gd name="T7" fmla="*/ 49 h 51"/>
                  <a:gd name="T8" fmla="*/ 1 w 72"/>
                  <a:gd name="T9" fmla="*/ 50 h 51"/>
                  <a:gd name="T10" fmla="*/ 2 w 72"/>
                  <a:gd name="T11" fmla="*/ 51 h 51"/>
                  <a:gd name="T12" fmla="*/ 3 w 72"/>
                  <a:gd name="T13" fmla="*/ 51 h 51"/>
                  <a:gd name="T14" fmla="*/ 21 w 72"/>
                  <a:gd name="T15" fmla="*/ 36 h 51"/>
                  <a:gd name="T16" fmla="*/ 71 w 72"/>
                  <a:gd name="T17" fmla="*/ 3 h 51"/>
                  <a:gd name="T18" fmla="*/ 72 w 72"/>
                  <a:gd name="T19" fmla="*/ 1 h 51"/>
                  <a:gd name="T20" fmla="*/ 71 w 72"/>
                  <a:gd name="T21"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 h="51">
                    <a:moveTo>
                      <a:pt x="71" y="0"/>
                    </a:moveTo>
                    <a:cubicBezTo>
                      <a:pt x="71" y="0"/>
                      <a:pt x="70" y="0"/>
                      <a:pt x="70" y="0"/>
                    </a:cubicBezTo>
                    <a:cubicBezTo>
                      <a:pt x="52" y="9"/>
                      <a:pt x="36" y="21"/>
                      <a:pt x="20" y="34"/>
                    </a:cubicBezTo>
                    <a:cubicBezTo>
                      <a:pt x="13" y="39"/>
                      <a:pt x="7" y="44"/>
                      <a:pt x="1" y="49"/>
                    </a:cubicBezTo>
                    <a:cubicBezTo>
                      <a:pt x="0" y="49"/>
                      <a:pt x="0" y="50"/>
                      <a:pt x="1" y="50"/>
                    </a:cubicBezTo>
                    <a:cubicBezTo>
                      <a:pt x="1" y="51"/>
                      <a:pt x="1" y="51"/>
                      <a:pt x="2" y="51"/>
                    </a:cubicBezTo>
                    <a:cubicBezTo>
                      <a:pt x="2" y="51"/>
                      <a:pt x="2" y="51"/>
                      <a:pt x="3" y="51"/>
                    </a:cubicBezTo>
                    <a:cubicBezTo>
                      <a:pt x="9" y="46"/>
                      <a:pt x="15" y="41"/>
                      <a:pt x="21" y="36"/>
                    </a:cubicBezTo>
                    <a:cubicBezTo>
                      <a:pt x="37" y="24"/>
                      <a:pt x="53" y="11"/>
                      <a:pt x="71" y="3"/>
                    </a:cubicBezTo>
                    <a:cubicBezTo>
                      <a:pt x="72" y="2"/>
                      <a:pt x="72" y="1"/>
                      <a:pt x="72" y="1"/>
                    </a:cubicBezTo>
                    <a:cubicBezTo>
                      <a:pt x="72" y="0"/>
                      <a:pt x="71" y="0"/>
                      <a:pt x="71"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808"/>
              <p:cNvSpPr/>
              <p:nvPr/>
            </p:nvSpPr>
            <p:spPr bwMode="auto">
              <a:xfrm>
                <a:off x="5147" y="1060"/>
                <a:ext cx="156" cy="108"/>
              </a:xfrm>
              <a:custGeom>
                <a:avLst/>
                <a:gdLst>
                  <a:gd name="T0" fmla="*/ 65 w 66"/>
                  <a:gd name="T1" fmla="*/ 0 h 46"/>
                  <a:gd name="T2" fmla="*/ 64 w 66"/>
                  <a:gd name="T3" fmla="*/ 0 h 46"/>
                  <a:gd name="T4" fmla="*/ 1 w 66"/>
                  <a:gd name="T5" fmla="*/ 43 h 46"/>
                  <a:gd name="T6" fmla="*/ 0 w 66"/>
                  <a:gd name="T7" fmla="*/ 45 h 46"/>
                  <a:gd name="T8" fmla="*/ 1 w 66"/>
                  <a:gd name="T9" fmla="*/ 46 h 46"/>
                  <a:gd name="T10" fmla="*/ 2 w 66"/>
                  <a:gd name="T11" fmla="*/ 45 h 46"/>
                  <a:gd name="T12" fmla="*/ 65 w 66"/>
                  <a:gd name="T13" fmla="*/ 2 h 46"/>
                  <a:gd name="T14" fmla="*/ 66 w 66"/>
                  <a:gd name="T15" fmla="*/ 0 h 46"/>
                  <a:gd name="T16" fmla="*/ 65 w 66"/>
                  <a:gd name="T1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46">
                    <a:moveTo>
                      <a:pt x="65" y="0"/>
                    </a:moveTo>
                    <a:cubicBezTo>
                      <a:pt x="64" y="0"/>
                      <a:pt x="64" y="0"/>
                      <a:pt x="64" y="0"/>
                    </a:cubicBezTo>
                    <a:cubicBezTo>
                      <a:pt x="43" y="14"/>
                      <a:pt x="21" y="28"/>
                      <a:pt x="1" y="43"/>
                    </a:cubicBezTo>
                    <a:cubicBezTo>
                      <a:pt x="0" y="44"/>
                      <a:pt x="0" y="44"/>
                      <a:pt x="0" y="45"/>
                    </a:cubicBezTo>
                    <a:cubicBezTo>
                      <a:pt x="1" y="45"/>
                      <a:pt x="1" y="46"/>
                      <a:pt x="1" y="46"/>
                    </a:cubicBezTo>
                    <a:cubicBezTo>
                      <a:pt x="2" y="46"/>
                      <a:pt x="2" y="46"/>
                      <a:pt x="2" y="45"/>
                    </a:cubicBezTo>
                    <a:cubicBezTo>
                      <a:pt x="23" y="31"/>
                      <a:pt x="44" y="16"/>
                      <a:pt x="65" y="2"/>
                    </a:cubicBezTo>
                    <a:cubicBezTo>
                      <a:pt x="66" y="2"/>
                      <a:pt x="66" y="1"/>
                      <a:pt x="66" y="0"/>
                    </a:cubicBezTo>
                    <a:cubicBezTo>
                      <a:pt x="65" y="0"/>
                      <a:pt x="65" y="0"/>
                      <a:pt x="65"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809"/>
              <p:cNvSpPr/>
              <p:nvPr/>
            </p:nvSpPr>
            <p:spPr bwMode="auto">
              <a:xfrm>
                <a:off x="5173" y="1083"/>
                <a:ext cx="161" cy="126"/>
              </a:xfrm>
              <a:custGeom>
                <a:avLst/>
                <a:gdLst>
                  <a:gd name="T0" fmla="*/ 67 w 68"/>
                  <a:gd name="T1" fmla="*/ 0 h 53"/>
                  <a:gd name="T2" fmla="*/ 66 w 68"/>
                  <a:gd name="T3" fmla="*/ 0 h 53"/>
                  <a:gd name="T4" fmla="*/ 46 w 68"/>
                  <a:gd name="T5" fmla="*/ 18 h 53"/>
                  <a:gd name="T6" fmla="*/ 1 w 68"/>
                  <a:gd name="T7" fmla="*/ 50 h 53"/>
                  <a:gd name="T8" fmla="*/ 0 w 68"/>
                  <a:gd name="T9" fmla="*/ 52 h 53"/>
                  <a:gd name="T10" fmla="*/ 1 w 68"/>
                  <a:gd name="T11" fmla="*/ 53 h 53"/>
                  <a:gd name="T12" fmla="*/ 2 w 68"/>
                  <a:gd name="T13" fmla="*/ 53 h 53"/>
                  <a:gd name="T14" fmla="*/ 47 w 68"/>
                  <a:gd name="T15" fmla="*/ 20 h 53"/>
                  <a:gd name="T16" fmla="*/ 68 w 68"/>
                  <a:gd name="T17" fmla="*/ 2 h 53"/>
                  <a:gd name="T18" fmla="*/ 68 w 68"/>
                  <a:gd name="T19" fmla="*/ 0 h 53"/>
                  <a:gd name="T20" fmla="*/ 67 w 68"/>
                  <a:gd name="T21"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8" h="53">
                    <a:moveTo>
                      <a:pt x="67" y="0"/>
                    </a:moveTo>
                    <a:cubicBezTo>
                      <a:pt x="67" y="0"/>
                      <a:pt x="66" y="0"/>
                      <a:pt x="66" y="0"/>
                    </a:cubicBezTo>
                    <a:cubicBezTo>
                      <a:pt x="59" y="6"/>
                      <a:pt x="52" y="12"/>
                      <a:pt x="46" y="18"/>
                    </a:cubicBezTo>
                    <a:cubicBezTo>
                      <a:pt x="31" y="30"/>
                      <a:pt x="17" y="42"/>
                      <a:pt x="1" y="50"/>
                    </a:cubicBezTo>
                    <a:cubicBezTo>
                      <a:pt x="0" y="51"/>
                      <a:pt x="0" y="51"/>
                      <a:pt x="0" y="52"/>
                    </a:cubicBezTo>
                    <a:cubicBezTo>
                      <a:pt x="0" y="53"/>
                      <a:pt x="1" y="53"/>
                      <a:pt x="1" y="53"/>
                    </a:cubicBezTo>
                    <a:cubicBezTo>
                      <a:pt x="2" y="53"/>
                      <a:pt x="2" y="53"/>
                      <a:pt x="2" y="53"/>
                    </a:cubicBezTo>
                    <a:cubicBezTo>
                      <a:pt x="19" y="44"/>
                      <a:pt x="33" y="32"/>
                      <a:pt x="47" y="20"/>
                    </a:cubicBezTo>
                    <a:cubicBezTo>
                      <a:pt x="54" y="14"/>
                      <a:pt x="61" y="8"/>
                      <a:pt x="68" y="2"/>
                    </a:cubicBezTo>
                    <a:cubicBezTo>
                      <a:pt x="68" y="2"/>
                      <a:pt x="68" y="1"/>
                      <a:pt x="68" y="0"/>
                    </a:cubicBezTo>
                    <a:cubicBezTo>
                      <a:pt x="68" y="0"/>
                      <a:pt x="67" y="0"/>
                      <a:pt x="67"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810"/>
              <p:cNvSpPr/>
              <p:nvPr/>
            </p:nvSpPr>
            <p:spPr bwMode="auto">
              <a:xfrm>
                <a:off x="5208" y="1126"/>
                <a:ext cx="154" cy="128"/>
              </a:xfrm>
              <a:custGeom>
                <a:avLst/>
                <a:gdLst>
                  <a:gd name="T0" fmla="*/ 63 w 65"/>
                  <a:gd name="T1" fmla="*/ 0 h 54"/>
                  <a:gd name="T2" fmla="*/ 62 w 65"/>
                  <a:gd name="T3" fmla="*/ 0 h 54"/>
                  <a:gd name="T4" fmla="*/ 1 w 65"/>
                  <a:gd name="T5" fmla="*/ 52 h 54"/>
                  <a:gd name="T6" fmla="*/ 1 w 65"/>
                  <a:gd name="T7" fmla="*/ 54 h 54"/>
                  <a:gd name="T8" fmla="*/ 2 w 65"/>
                  <a:gd name="T9" fmla="*/ 54 h 54"/>
                  <a:gd name="T10" fmla="*/ 3 w 65"/>
                  <a:gd name="T11" fmla="*/ 54 h 54"/>
                  <a:gd name="T12" fmla="*/ 64 w 65"/>
                  <a:gd name="T13" fmla="*/ 2 h 54"/>
                  <a:gd name="T14" fmla="*/ 64 w 65"/>
                  <a:gd name="T15" fmla="*/ 0 h 54"/>
                  <a:gd name="T16" fmla="*/ 63 w 65"/>
                  <a:gd name="T1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54">
                    <a:moveTo>
                      <a:pt x="63" y="0"/>
                    </a:moveTo>
                    <a:cubicBezTo>
                      <a:pt x="63" y="0"/>
                      <a:pt x="63" y="0"/>
                      <a:pt x="62" y="0"/>
                    </a:cubicBezTo>
                    <a:cubicBezTo>
                      <a:pt x="42" y="17"/>
                      <a:pt x="21" y="34"/>
                      <a:pt x="1" y="52"/>
                    </a:cubicBezTo>
                    <a:cubicBezTo>
                      <a:pt x="0" y="52"/>
                      <a:pt x="0" y="53"/>
                      <a:pt x="1" y="54"/>
                    </a:cubicBezTo>
                    <a:cubicBezTo>
                      <a:pt x="1" y="54"/>
                      <a:pt x="1" y="54"/>
                      <a:pt x="2" y="54"/>
                    </a:cubicBezTo>
                    <a:cubicBezTo>
                      <a:pt x="2" y="54"/>
                      <a:pt x="2" y="54"/>
                      <a:pt x="3" y="54"/>
                    </a:cubicBezTo>
                    <a:cubicBezTo>
                      <a:pt x="23" y="37"/>
                      <a:pt x="44" y="19"/>
                      <a:pt x="64" y="2"/>
                    </a:cubicBezTo>
                    <a:cubicBezTo>
                      <a:pt x="65" y="2"/>
                      <a:pt x="65" y="1"/>
                      <a:pt x="64" y="0"/>
                    </a:cubicBezTo>
                    <a:cubicBezTo>
                      <a:pt x="64" y="0"/>
                      <a:pt x="64" y="0"/>
                      <a:pt x="63"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 name="Freeform 811"/>
              <p:cNvSpPr/>
              <p:nvPr/>
            </p:nvSpPr>
            <p:spPr bwMode="auto">
              <a:xfrm>
                <a:off x="5234" y="1161"/>
                <a:ext cx="159" cy="131"/>
              </a:xfrm>
              <a:custGeom>
                <a:avLst/>
                <a:gdLst>
                  <a:gd name="T0" fmla="*/ 66 w 67"/>
                  <a:gd name="T1" fmla="*/ 0 h 55"/>
                  <a:gd name="T2" fmla="*/ 65 w 67"/>
                  <a:gd name="T3" fmla="*/ 0 h 55"/>
                  <a:gd name="T4" fmla="*/ 1 w 67"/>
                  <a:gd name="T5" fmla="*/ 52 h 55"/>
                  <a:gd name="T6" fmla="*/ 1 w 67"/>
                  <a:gd name="T7" fmla="*/ 54 h 55"/>
                  <a:gd name="T8" fmla="*/ 2 w 67"/>
                  <a:gd name="T9" fmla="*/ 55 h 55"/>
                  <a:gd name="T10" fmla="*/ 3 w 67"/>
                  <a:gd name="T11" fmla="*/ 54 h 55"/>
                  <a:gd name="T12" fmla="*/ 67 w 67"/>
                  <a:gd name="T13" fmla="*/ 2 h 55"/>
                  <a:gd name="T14" fmla="*/ 67 w 67"/>
                  <a:gd name="T15" fmla="*/ 0 h 55"/>
                  <a:gd name="T16" fmla="*/ 66 w 67"/>
                  <a:gd name="T17"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55">
                    <a:moveTo>
                      <a:pt x="66" y="0"/>
                    </a:moveTo>
                    <a:cubicBezTo>
                      <a:pt x="66" y="0"/>
                      <a:pt x="65" y="0"/>
                      <a:pt x="65" y="0"/>
                    </a:cubicBezTo>
                    <a:cubicBezTo>
                      <a:pt x="44" y="17"/>
                      <a:pt x="22" y="35"/>
                      <a:pt x="1" y="52"/>
                    </a:cubicBezTo>
                    <a:cubicBezTo>
                      <a:pt x="0" y="53"/>
                      <a:pt x="0" y="53"/>
                      <a:pt x="1" y="54"/>
                    </a:cubicBezTo>
                    <a:cubicBezTo>
                      <a:pt x="1" y="54"/>
                      <a:pt x="1" y="55"/>
                      <a:pt x="2" y="55"/>
                    </a:cubicBezTo>
                    <a:cubicBezTo>
                      <a:pt x="2" y="55"/>
                      <a:pt x="2" y="54"/>
                      <a:pt x="3" y="54"/>
                    </a:cubicBezTo>
                    <a:cubicBezTo>
                      <a:pt x="24" y="37"/>
                      <a:pt x="45" y="19"/>
                      <a:pt x="67" y="2"/>
                    </a:cubicBezTo>
                    <a:cubicBezTo>
                      <a:pt x="67" y="2"/>
                      <a:pt x="67" y="1"/>
                      <a:pt x="67" y="0"/>
                    </a:cubicBezTo>
                    <a:cubicBezTo>
                      <a:pt x="67" y="0"/>
                      <a:pt x="66" y="0"/>
                      <a:pt x="66"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 name="Freeform 812"/>
              <p:cNvSpPr/>
              <p:nvPr/>
            </p:nvSpPr>
            <p:spPr bwMode="auto">
              <a:xfrm>
                <a:off x="5261" y="1199"/>
                <a:ext cx="158" cy="123"/>
              </a:xfrm>
              <a:custGeom>
                <a:avLst/>
                <a:gdLst>
                  <a:gd name="T0" fmla="*/ 65 w 67"/>
                  <a:gd name="T1" fmla="*/ 0 h 52"/>
                  <a:gd name="T2" fmla="*/ 64 w 67"/>
                  <a:gd name="T3" fmla="*/ 0 h 52"/>
                  <a:gd name="T4" fmla="*/ 1 w 67"/>
                  <a:gd name="T5" fmla="*/ 50 h 52"/>
                  <a:gd name="T6" fmla="*/ 1 w 67"/>
                  <a:gd name="T7" fmla="*/ 52 h 52"/>
                  <a:gd name="T8" fmla="*/ 2 w 67"/>
                  <a:gd name="T9" fmla="*/ 52 h 52"/>
                  <a:gd name="T10" fmla="*/ 3 w 67"/>
                  <a:gd name="T11" fmla="*/ 52 h 52"/>
                  <a:gd name="T12" fmla="*/ 66 w 67"/>
                  <a:gd name="T13" fmla="*/ 2 h 52"/>
                  <a:gd name="T14" fmla="*/ 66 w 67"/>
                  <a:gd name="T15" fmla="*/ 0 h 52"/>
                  <a:gd name="T16" fmla="*/ 65 w 67"/>
                  <a:gd name="T1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52">
                    <a:moveTo>
                      <a:pt x="65" y="0"/>
                    </a:moveTo>
                    <a:cubicBezTo>
                      <a:pt x="65" y="0"/>
                      <a:pt x="64" y="0"/>
                      <a:pt x="64" y="0"/>
                    </a:cubicBezTo>
                    <a:cubicBezTo>
                      <a:pt x="43" y="17"/>
                      <a:pt x="22" y="33"/>
                      <a:pt x="1" y="50"/>
                    </a:cubicBezTo>
                    <a:cubicBezTo>
                      <a:pt x="0" y="50"/>
                      <a:pt x="0" y="51"/>
                      <a:pt x="1" y="52"/>
                    </a:cubicBezTo>
                    <a:cubicBezTo>
                      <a:pt x="1" y="52"/>
                      <a:pt x="1" y="52"/>
                      <a:pt x="2" y="52"/>
                    </a:cubicBezTo>
                    <a:cubicBezTo>
                      <a:pt x="2" y="52"/>
                      <a:pt x="2" y="52"/>
                      <a:pt x="3" y="52"/>
                    </a:cubicBezTo>
                    <a:cubicBezTo>
                      <a:pt x="24" y="35"/>
                      <a:pt x="45" y="19"/>
                      <a:pt x="66" y="2"/>
                    </a:cubicBezTo>
                    <a:cubicBezTo>
                      <a:pt x="66" y="2"/>
                      <a:pt x="67" y="1"/>
                      <a:pt x="66" y="0"/>
                    </a:cubicBezTo>
                    <a:cubicBezTo>
                      <a:pt x="66" y="0"/>
                      <a:pt x="65" y="0"/>
                      <a:pt x="65"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 name="Freeform 813"/>
              <p:cNvSpPr>
                <a:spLocks noEditPoints="1"/>
              </p:cNvSpPr>
              <p:nvPr/>
            </p:nvSpPr>
            <p:spPr bwMode="auto">
              <a:xfrm>
                <a:off x="3033" y="1557"/>
                <a:ext cx="189" cy="187"/>
              </a:xfrm>
              <a:custGeom>
                <a:avLst/>
                <a:gdLst>
                  <a:gd name="T0" fmla="*/ 6 w 80"/>
                  <a:gd name="T1" fmla="*/ 69 h 79"/>
                  <a:gd name="T2" fmla="*/ 21 w 80"/>
                  <a:gd name="T3" fmla="*/ 14 h 79"/>
                  <a:gd name="T4" fmla="*/ 38 w 80"/>
                  <a:gd name="T5" fmla="*/ 17 h 79"/>
                  <a:gd name="T6" fmla="*/ 35 w 80"/>
                  <a:gd name="T7" fmla="*/ 23 h 79"/>
                  <a:gd name="T8" fmla="*/ 34 w 80"/>
                  <a:gd name="T9" fmla="*/ 25 h 79"/>
                  <a:gd name="T10" fmla="*/ 36 w 80"/>
                  <a:gd name="T11" fmla="*/ 26 h 79"/>
                  <a:gd name="T12" fmla="*/ 48 w 80"/>
                  <a:gd name="T13" fmla="*/ 28 h 79"/>
                  <a:gd name="T14" fmla="*/ 49 w 80"/>
                  <a:gd name="T15" fmla="*/ 28 h 79"/>
                  <a:gd name="T16" fmla="*/ 51 w 80"/>
                  <a:gd name="T17" fmla="*/ 28 h 79"/>
                  <a:gd name="T18" fmla="*/ 51 w 80"/>
                  <a:gd name="T19" fmla="*/ 28 h 79"/>
                  <a:gd name="T20" fmla="*/ 53 w 80"/>
                  <a:gd name="T21" fmla="*/ 25 h 79"/>
                  <a:gd name="T22" fmla="*/ 57 w 80"/>
                  <a:gd name="T23" fmla="*/ 17 h 79"/>
                  <a:gd name="T24" fmla="*/ 76 w 80"/>
                  <a:gd name="T25" fmla="*/ 18 h 79"/>
                  <a:gd name="T26" fmla="*/ 72 w 80"/>
                  <a:gd name="T27" fmla="*/ 45 h 79"/>
                  <a:gd name="T28" fmla="*/ 62 w 80"/>
                  <a:gd name="T29" fmla="*/ 73 h 79"/>
                  <a:gd name="T30" fmla="*/ 62 w 80"/>
                  <a:gd name="T31" fmla="*/ 75 h 79"/>
                  <a:gd name="T32" fmla="*/ 61 w 80"/>
                  <a:gd name="T33" fmla="*/ 76 h 79"/>
                  <a:gd name="T34" fmla="*/ 61 w 80"/>
                  <a:gd name="T35" fmla="*/ 76 h 79"/>
                  <a:gd name="T36" fmla="*/ 61 w 80"/>
                  <a:gd name="T37" fmla="*/ 76 h 79"/>
                  <a:gd name="T38" fmla="*/ 60 w 80"/>
                  <a:gd name="T39" fmla="*/ 76 h 79"/>
                  <a:gd name="T40" fmla="*/ 25 w 80"/>
                  <a:gd name="T41" fmla="*/ 71 h 79"/>
                  <a:gd name="T42" fmla="*/ 7 w 80"/>
                  <a:gd name="T43" fmla="*/ 69 h 79"/>
                  <a:gd name="T44" fmla="*/ 6 w 80"/>
                  <a:gd name="T45" fmla="*/ 69 h 79"/>
                  <a:gd name="T46" fmla="*/ 49 w 80"/>
                  <a:gd name="T47" fmla="*/ 24 h 79"/>
                  <a:gd name="T48" fmla="*/ 48 w 80"/>
                  <a:gd name="T49" fmla="*/ 24 h 79"/>
                  <a:gd name="T50" fmla="*/ 39 w 80"/>
                  <a:gd name="T51" fmla="*/ 23 h 79"/>
                  <a:gd name="T52" fmla="*/ 48 w 80"/>
                  <a:gd name="T53" fmla="*/ 3 h 79"/>
                  <a:gd name="T54" fmla="*/ 58 w 80"/>
                  <a:gd name="T55" fmla="*/ 6 h 79"/>
                  <a:gd name="T56" fmla="*/ 50 w 80"/>
                  <a:gd name="T57" fmla="*/ 23 h 79"/>
                  <a:gd name="T58" fmla="*/ 50 w 80"/>
                  <a:gd name="T59" fmla="*/ 24 h 79"/>
                  <a:gd name="T60" fmla="*/ 49 w 80"/>
                  <a:gd name="T61" fmla="*/ 24 h 79"/>
                  <a:gd name="T62" fmla="*/ 49 w 80"/>
                  <a:gd name="T63" fmla="*/ 24 h 79"/>
                  <a:gd name="T64" fmla="*/ 47 w 80"/>
                  <a:gd name="T65" fmla="*/ 0 h 79"/>
                  <a:gd name="T66" fmla="*/ 45 w 80"/>
                  <a:gd name="T67" fmla="*/ 1 h 79"/>
                  <a:gd name="T68" fmla="*/ 40 w 80"/>
                  <a:gd name="T69" fmla="*/ 13 h 79"/>
                  <a:gd name="T70" fmla="*/ 21 w 80"/>
                  <a:gd name="T71" fmla="*/ 10 h 79"/>
                  <a:gd name="T72" fmla="*/ 20 w 80"/>
                  <a:gd name="T73" fmla="*/ 9 h 79"/>
                  <a:gd name="T74" fmla="*/ 19 w 80"/>
                  <a:gd name="T75" fmla="*/ 10 h 79"/>
                  <a:gd name="T76" fmla="*/ 18 w 80"/>
                  <a:gd name="T77" fmla="*/ 11 h 79"/>
                  <a:gd name="T78" fmla="*/ 1 w 80"/>
                  <a:gd name="T79" fmla="*/ 70 h 79"/>
                  <a:gd name="T80" fmla="*/ 1 w 80"/>
                  <a:gd name="T81" fmla="*/ 72 h 79"/>
                  <a:gd name="T82" fmla="*/ 2 w 80"/>
                  <a:gd name="T83" fmla="*/ 73 h 79"/>
                  <a:gd name="T84" fmla="*/ 2 w 80"/>
                  <a:gd name="T85" fmla="*/ 73 h 79"/>
                  <a:gd name="T86" fmla="*/ 7 w 80"/>
                  <a:gd name="T87" fmla="*/ 72 h 79"/>
                  <a:gd name="T88" fmla="*/ 7 w 80"/>
                  <a:gd name="T89" fmla="*/ 72 h 79"/>
                  <a:gd name="T90" fmla="*/ 24 w 80"/>
                  <a:gd name="T91" fmla="*/ 74 h 79"/>
                  <a:gd name="T92" fmla="*/ 59 w 80"/>
                  <a:gd name="T93" fmla="*/ 79 h 79"/>
                  <a:gd name="T94" fmla="*/ 59 w 80"/>
                  <a:gd name="T95" fmla="*/ 79 h 79"/>
                  <a:gd name="T96" fmla="*/ 61 w 80"/>
                  <a:gd name="T97" fmla="*/ 79 h 79"/>
                  <a:gd name="T98" fmla="*/ 63 w 80"/>
                  <a:gd name="T99" fmla="*/ 79 h 79"/>
                  <a:gd name="T100" fmla="*/ 64 w 80"/>
                  <a:gd name="T101" fmla="*/ 78 h 79"/>
                  <a:gd name="T102" fmla="*/ 65 w 80"/>
                  <a:gd name="T103" fmla="*/ 76 h 79"/>
                  <a:gd name="T104" fmla="*/ 65 w 80"/>
                  <a:gd name="T105" fmla="*/ 75 h 79"/>
                  <a:gd name="T106" fmla="*/ 76 w 80"/>
                  <a:gd name="T107" fmla="*/ 45 h 79"/>
                  <a:gd name="T108" fmla="*/ 80 w 80"/>
                  <a:gd name="T109" fmla="*/ 17 h 79"/>
                  <a:gd name="T110" fmla="*/ 80 w 80"/>
                  <a:gd name="T111" fmla="*/ 16 h 79"/>
                  <a:gd name="T112" fmla="*/ 79 w 80"/>
                  <a:gd name="T113" fmla="*/ 15 h 79"/>
                  <a:gd name="T114" fmla="*/ 58 w 80"/>
                  <a:gd name="T115" fmla="*/ 13 h 79"/>
                  <a:gd name="T116" fmla="*/ 62 w 80"/>
                  <a:gd name="T117" fmla="*/ 5 h 79"/>
                  <a:gd name="T118" fmla="*/ 62 w 80"/>
                  <a:gd name="T119" fmla="*/ 4 h 79"/>
                  <a:gd name="T120" fmla="*/ 61 w 80"/>
                  <a:gd name="T121" fmla="*/ 3 h 79"/>
                  <a:gd name="T122" fmla="*/ 47 w 80"/>
                  <a:gd name="T123" fmla="*/ 0 h 79"/>
                  <a:gd name="T124" fmla="*/ 47 w 80"/>
                  <a:gd name="T125"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0" h="79">
                    <a:moveTo>
                      <a:pt x="6" y="69"/>
                    </a:moveTo>
                    <a:cubicBezTo>
                      <a:pt x="16" y="52"/>
                      <a:pt x="18" y="30"/>
                      <a:pt x="21" y="14"/>
                    </a:cubicBezTo>
                    <a:cubicBezTo>
                      <a:pt x="27" y="16"/>
                      <a:pt x="32" y="17"/>
                      <a:pt x="38" y="17"/>
                    </a:cubicBezTo>
                    <a:cubicBezTo>
                      <a:pt x="37" y="19"/>
                      <a:pt x="36" y="21"/>
                      <a:pt x="35" y="23"/>
                    </a:cubicBezTo>
                    <a:cubicBezTo>
                      <a:pt x="34" y="24"/>
                      <a:pt x="34" y="24"/>
                      <a:pt x="34" y="25"/>
                    </a:cubicBezTo>
                    <a:cubicBezTo>
                      <a:pt x="35" y="25"/>
                      <a:pt x="35" y="26"/>
                      <a:pt x="36" y="26"/>
                    </a:cubicBezTo>
                    <a:cubicBezTo>
                      <a:pt x="40" y="27"/>
                      <a:pt x="44" y="27"/>
                      <a:pt x="48" y="28"/>
                    </a:cubicBezTo>
                    <a:cubicBezTo>
                      <a:pt x="48" y="28"/>
                      <a:pt x="49" y="28"/>
                      <a:pt x="49" y="28"/>
                    </a:cubicBezTo>
                    <a:cubicBezTo>
                      <a:pt x="50" y="28"/>
                      <a:pt x="50" y="28"/>
                      <a:pt x="51" y="28"/>
                    </a:cubicBezTo>
                    <a:cubicBezTo>
                      <a:pt x="51" y="28"/>
                      <a:pt x="51" y="28"/>
                      <a:pt x="51" y="28"/>
                    </a:cubicBezTo>
                    <a:cubicBezTo>
                      <a:pt x="52" y="27"/>
                      <a:pt x="53" y="26"/>
                      <a:pt x="53" y="25"/>
                    </a:cubicBezTo>
                    <a:cubicBezTo>
                      <a:pt x="54" y="22"/>
                      <a:pt x="56" y="20"/>
                      <a:pt x="57" y="17"/>
                    </a:cubicBezTo>
                    <a:cubicBezTo>
                      <a:pt x="63" y="17"/>
                      <a:pt x="70" y="17"/>
                      <a:pt x="76" y="18"/>
                    </a:cubicBezTo>
                    <a:cubicBezTo>
                      <a:pt x="74" y="26"/>
                      <a:pt x="74" y="35"/>
                      <a:pt x="72" y="45"/>
                    </a:cubicBezTo>
                    <a:cubicBezTo>
                      <a:pt x="70" y="55"/>
                      <a:pt x="68" y="65"/>
                      <a:pt x="62" y="73"/>
                    </a:cubicBezTo>
                    <a:cubicBezTo>
                      <a:pt x="62" y="74"/>
                      <a:pt x="62" y="75"/>
                      <a:pt x="62" y="75"/>
                    </a:cubicBezTo>
                    <a:cubicBezTo>
                      <a:pt x="61" y="76"/>
                      <a:pt x="61" y="76"/>
                      <a:pt x="61" y="76"/>
                    </a:cubicBezTo>
                    <a:cubicBezTo>
                      <a:pt x="61" y="76"/>
                      <a:pt x="61" y="76"/>
                      <a:pt x="61" y="76"/>
                    </a:cubicBezTo>
                    <a:cubicBezTo>
                      <a:pt x="61" y="76"/>
                      <a:pt x="61" y="76"/>
                      <a:pt x="61" y="76"/>
                    </a:cubicBezTo>
                    <a:cubicBezTo>
                      <a:pt x="61" y="76"/>
                      <a:pt x="60" y="76"/>
                      <a:pt x="60" y="76"/>
                    </a:cubicBezTo>
                    <a:cubicBezTo>
                      <a:pt x="48" y="74"/>
                      <a:pt x="36" y="72"/>
                      <a:pt x="25" y="71"/>
                    </a:cubicBezTo>
                    <a:cubicBezTo>
                      <a:pt x="19" y="70"/>
                      <a:pt x="13" y="69"/>
                      <a:pt x="7" y="69"/>
                    </a:cubicBezTo>
                    <a:cubicBezTo>
                      <a:pt x="7" y="69"/>
                      <a:pt x="6" y="69"/>
                      <a:pt x="6" y="69"/>
                    </a:cubicBezTo>
                    <a:moveTo>
                      <a:pt x="49" y="24"/>
                    </a:moveTo>
                    <a:cubicBezTo>
                      <a:pt x="48" y="24"/>
                      <a:pt x="48" y="24"/>
                      <a:pt x="48" y="24"/>
                    </a:cubicBezTo>
                    <a:cubicBezTo>
                      <a:pt x="45" y="24"/>
                      <a:pt x="42" y="23"/>
                      <a:pt x="39" y="23"/>
                    </a:cubicBezTo>
                    <a:cubicBezTo>
                      <a:pt x="43" y="17"/>
                      <a:pt x="46" y="10"/>
                      <a:pt x="48" y="3"/>
                    </a:cubicBezTo>
                    <a:cubicBezTo>
                      <a:pt x="51" y="4"/>
                      <a:pt x="55" y="4"/>
                      <a:pt x="58" y="6"/>
                    </a:cubicBezTo>
                    <a:cubicBezTo>
                      <a:pt x="55" y="11"/>
                      <a:pt x="53" y="17"/>
                      <a:pt x="50" y="23"/>
                    </a:cubicBezTo>
                    <a:cubicBezTo>
                      <a:pt x="50" y="24"/>
                      <a:pt x="50" y="24"/>
                      <a:pt x="50" y="24"/>
                    </a:cubicBezTo>
                    <a:cubicBezTo>
                      <a:pt x="49" y="24"/>
                      <a:pt x="49" y="24"/>
                      <a:pt x="49" y="24"/>
                    </a:cubicBezTo>
                    <a:cubicBezTo>
                      <a:pt x="49" y="24"/>
                      <a:pt x="49" y="24"/>
                      <a:pt x="49" y="24"/>
                    </a:cubicBezTo>
                    <a:moveTo>
                      <a:pt x="47" y="0"/>
                    </a:moveTo>
                    <a:cubicBezTo>
                      <a:pt x="46" y="0"/>
                      <a:pt x="45" y="0"/>
                      <a:pt x="45" y="1"/>
                    </a:cubicBezTo>
                    <a:cubicBezTo>
                      <a:pt x="44" y="5"/>
                      <a:pt x="42" y="9"/>
                      <a:pt x="40" y="13"/>
                    </a:cubicBezTo>
                    <a:cubicBezTo>
                      <a:pt x="33" y="13"/>
                      <a:pt x="26" y="13"/>
                      <a:pt x="21" y="10"/>
                    </a:cubicBezTo>
                    <a:cubicBezTo>
                      <a:pt x="20" y="10"/>
                      <a:pt x="20" y="9"/>
                      <a:pt x="20" y="9"/>
                    </a:cubicBezTo>
                    <a:cubicBezTo>
                      <a:pt x="20" y="9"/>
                      <a:pt x="19" y="9"/>
                      <a:pt x="19" y="10"/>
                    </a:cubicBezTo>
                    <a:cubicBezTo>
                      <a:pt x="18" y="10"/>
                      <a:pt x="18" y="10"/>
                      <a:pt x="18" y="11"/>
                    </a:cubicBezTo>
                    <a:cubicBezTo>
                      <a:pt x="15" y="28"/>
                      <a:pt x="13" y="53"/>
                      <a:pt x="1" y="70"/>
                    </a:cubicBezTo>
                    <a:cubicBezTo>
                      <a:pt x="0" y="70"/>
                      <a:pt x="0" y="71"/>
                      <a:pt x="1" y="72"/>
                    </a:cubicBezTo>
                    <a:cubicBezTo>
                      <a:pt x="1" y="72"/>
                      <a:pt x="2" y="73"/>
                      <a:pt x="2" y="73"/>
                    </a:cubicBezTo>
                    <a:cubicBezTo>
                      <a:pt x="2" y="73"/>
                      <a:pt x="2" y="73"/>
                      <a:pt x="2" y="73"/>
                    </a:cubicBezTo>
                    <a:cubicBezTo>
                      <a:pt x="4" y="73"/>
                      <a:pt x="6" y="72"/>
                      <a:pt x="7" y="72"/>
                    </a:cubicBezTo>
                    <a:cubicBezTo>
                      <a:pt x="7" y="72"/>
                      <a:pt x="7" y="72"/>
                      <a:pt x="7" y="72"/>
                    </a:cubicBezTo>
                    <a:cubicBezTo>
                      <a:pt x="13" y="72"/>
                      <a:pt x="18" y="73"/>
                      <a:pt x="24" y="74"/>
                    </a:cubicBezTo>
                    <a:cubicBezTo>
                      <a:pt x="36" y="76"/>
                      <a:pt x="48" y="78"/>
                      <a:pt x="59" y="79"/>
                    </a:cubicBezTo>
                    <a:cubicBezTo>
                      <a:pt x="59" y="79"/>
                      <a:pt x="59" y="79"/>
                      <a:pt x="59" y="79"/>
                    </a:cubicBezTo>
                    <a:cubicBezTo>
                      <a:pt x="60" y="79"/>
                      <a:pt x="60" y="79"/>
                      <a:pt x="61" y="79"/>
                    </a:cubicBezTo>
                    <a:cubicBezTo>
                      <a:pt x="61" y="79"/>
                      <a:pt x="62" y="79"/>
                      <a:pt x="63" y="79"/>
                    </a:cubicBezTo>
                    <a:cubicBezTo>
                      <a:pt x="63" y="79"/>
                      <a:pt x="64" y="78"/>
                      <a:pt x="64" y="78"/>
                    </a:cubicBezTo>
                    <a:cubicBezTo>
                      <a:pt x="65" y="77"/>
                      <a:pt x="65" y="77"/>
                      <a:pt x="65" y="76"/>
                    </a:cubicBezTo>
                    <a:cubicBezTo>
                      <a:pt x="65" y="76"/>
                      <a:pt x="65" y="75"/>
                      <a:pt x="65" y="75"/>
                    </a:cubicBezTo>
                    <a:cubicBezTo>
                      <a:pt x="71" y="66"/>
                      <a:pt x="74" y="56"/>
                      <a:pt x="76" y="45"/>
                    </a:cubicBezTo>
                    <a:cubicBezTo>
                      <a:pt x="77" y="35"/>
                      <a:pt x="78" y="25"/>
                      <a:pt x="80" y="17"/>
                    </a:cubicBezTo>
                    <a:cubicBezTo>
                      <a:pt x="80" y="17"/>
                      <a:pt x="80" y="16"/>
                      <a:pt x="80" y="16"/>
                    </a:cubicBezTo>
                    <a:cubicBezTo>
                      <a:pt x="79" y="15"/>
                      <a:pt x="79" y="15"/>
                      <a:pt x="79" y="15"/>
                    </a:cubicBezTo>
                    <a:cubicBezTo>
                      <a:pt x="71" y="14"/>
                      <a:pt x="65" y="14"/>
                      <a:pt x="58" y="13"/>
                    </a:cubicBezTo>
                    <a:cubicBezTo>
                      <a:pt x="60" y="11"/>
                      <a:pt x="61" y="8"/>
                      <a:pt x="62" y="5"/>
                    </a:cubicBezTo>
                    <a:cubicBezTo>
                      <a:pt x="62" y="5"/>
                      <a:pt x="62" y="4"/>
                      <a:pt x="62" y="4"/>
                    </a:cubicBezTo>
                    <a:cubicBezTo>
                      <a:pt x="62" y="3"/>
                      <a:pt x="61" y="3"/>
                      <a:pt x="61" y="3"/>
                    </a:cubicBezTo>
                    <a:cubicBezTo>
                      <a:pt x="56" y="1"/>
                      <a:pt x="52" y="0"/>
                      <a:pt x="47" y="0"/>
                    </a:cubicBezTo>
                    <a:cubicBezTo>
                      <a:pt x="47" y="0"/>
                      <a:pt x="47" y="0"/>
                      <a:pt x="47"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 name="Freeform 814"/>
              <p:cNvSpPr/>
              <p:nvPr/>
            </p:nvSpPr>
            <p:spPr bwMode="auto">
              <a:xfrm>
                <a:off x="3092" y="1635"/>
                <a:ext cx="92" cy="16"/>
              </a:xfrm>
              <a:custGeom>
                <a:avLst/>
                <a:gdLst>
                  <a:gd name="T0" fmla="*/ 2 w 39"/>
                  <a:gd name="T1" fmla="*/ 0 h 7"/>
                  <a:gd name="T2" fmla="*/ 1 w 39"/>
                  <a:gd name="T3" fmla="*/ 1 h 7"/>
                  <a:gd name="T4" fmla="*/ 2 w 39"/>
                  <a:gd name="T5" fmla="*/ 4 h 7"/>
                  <a:gd name="T6" fmla="*/ 37 w 39"/>
                  <a:gd name="T7" fmla="*/ 7 h 7"/>
                  <a:gd name="T8" fmla="*/ 37 w 39"/>
                  <a:gd name="T9" fmla="*/ 7 h 7"/>
                  <a:gd name="T10" fmla="*/ 39 w 39"/>
                  <a:gd name="T11" fmla="*/ 6 h 7"/>
                  <a:gd name="T12" fmla="*/ 37 w 39"/>
                  <a:gd name="T13" fmla="*/ 4 h 7"/>
                  <a:gd name="T14" fmla="*/ 3 w 39"/>
                  <a:gd name="T15" fmla="*/ 0 h 7"/>
                  <a:gd name="T16" fmla="*/ 2 w 39"/>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7">
                    <a:moveTo>
                      <a:pt x="2" y="0"/>
                    </a:moveTo>
                    <a:cubicBezTo>
                      <a:pt x="1" y="0"/>
                      <a:pt x="1" y="1"/>
                      <a:pt x="1" y="1"/>
                    </a:cubicBezTo>
                    <a:cubicBezTo>
                      <a:pt x="0" y="2"/>
                      <a:pt x="1" y="3"/>
                      <a:pt x="2" y="4"/>
                    </a:cubicBezTo>
                    <a:cubicBezTo>
                      <a:pt x="13" y="6"/>
                      <a:pt x="25" y="7"/>
                      <a:pt x="37" y="7"/>
                    </a:cubicBezTo>
                    <a:cubicBezTo>
                      <a:pt x="37" y="7"/>
                      <a:pt x="37" y="7"/>
                      <a:pt x="37" y="7"/>
                    </a:cubicBezTo>
                    <a:cubicBezTo>
                      <a:pt x="38" y="7"/>
                      <a:pt x="39" y="7"/>
                      <a:pt x="39" y="6"/>
                    </a:cubicBezTo>
                    <a:cubicBezTo>
                      <a:pt x="39" y="5"/>
                      <a:pt x="38" y="4"/>
                      <a:pt x="37" y="4"/>
                    </a:cubicBezTo>
                    <a:cubicBezTo>
                      <a:pt x="26" y="4"/>
                      <a:pt x="14" y="2"/>
                      <a:pt x="3" y="0"/>
                    </a:cubicBezTo>
                    <a:cubicBezTo>
                      <a:pt x="3" y="0"/>
                      <a:pt x="2" y="0"/>
                      <a:pt x="2"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815"/>
              <p:cNvSpPr/>
              <p:nvPr/>
            </p:nvSpPr>
            <p:spPr bwMode="auto">
              <a:xfrm>
                <a:off x="3082" y="1661"/>
                <a:ext cx="93" cy="19"/>
              </a:xfrm>
              <a:custGeom>
                <a:avLst/>
                <a:gdLst>
                  <a:gd name="T0" fmla="*/ 2 w 39"/>
                  <a:gd name="T1" fmla="*/ 0 h 8"/>
                  <a:gd name="T2" fmla="*/ 0 w 39"/>
                  <a:gd name="T3" fmla="*/ 2 h 8"/>
                  <a:gd name="T4" fmla="*/ 2 w 39"/>
                  <a:gd name="T5" fmla="*/ 4 h 8"/>
                  <a:gd name="T6" fmla="*/ 2 w 39"/>
                  <a:gd name="T7" fmla="*/ 4 h 8"/>
                  <a:gd name="T8" fmla="*/ 37 w 39"/>
                  <a:gd name="T9" fmla="*/ 8 h 8"/>
                  <a:gd name="T10" fmla="*/ 37 w 39"/>
                  <a:gd name="T11" fmla="*/ 8 h 8"/>
                  <a:gd name="T12" fmla="*/ 39 w 39"/>
                  <a:gd name="T13" fmla="*/ 6 h 8"/>
                  <a:gd name="T14" fmla="*/ 37 w 39"/>
                  <a:gd name="T15" fmla="*/ 4 h 8"/>
                  <a:gd name="T16" fmla="*/ 3 w 39"/>
                  <a:gd name="T17" fmla="*/ 0 h 8"/>
                  <a:gd name="T18" fmla="*/ 2 w 39"/>
                  <a:gd name="T1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8">
                    <a:moveTo>
                      <a:pt x="2" y="0"/>
                    </a:moveTo>
                    <a:cubicBezTo>
                      <a:pt x="1" y="0"/>
                      <a:pt x="1" y="1"/>
                      <a:pt x="0" y="2"/>
                    </a:cubicBezTo>
                    <a:cubicBezTo>
                      <a:pt x="0" y="3"/>
                      <a:pt x="1" y="4"/>
                      <a:pt x="2" y="4"/>
                    </a:cubicBezTo>
                    <a:cubicBezTo>
                      <a:pt x="2" y="4"/>
                      <a:pt x="2" y="4"/>
                      <a:pt x="2" y="4"/>
                    </a:cubicBezTo>
                    <a:cubicBezTo>
                      <a:pt x="13" y="6"/>
                      <a:pt x="25" y="8"/>
                      <a:pt x="37" y="8"/>
                    </a:cubicBezTo>
                    <a:cubicBezTo>
                      <a:pt x="37" y="8"/>
                      <a:pt x="37" y="8"/>
                      <a:pt x="37" y="8"/>
                    </a:cubicBezTo>
                    <a:cubicBezTo>
                      <a:pt x="38" y="8"/>
                      <a:pt x="39" y="7"/>
                      <a:pt x="39" y="6"/>
                    </a:cubicBezTo>
                    <a:cubicBezTo>
                      <a:pt x="39" y="5"/>
                      <a:pt x="38" y="4"/>
                      <a:pt x="37" y="4"/>
                    </a:cubicBezTo>
                    <a:cubicBezTo>
                      <a:pt x="25" y="4"/>
                      <a:pt x="14" y="3"/>
                      <a:pt x="3" y="0"/>
                    </a:cubicBezTo>
                    <a:cubicBezTo>
                      <a:pt x="2" y="0"/>
                      <a:pt x="2" y="0"/>
                      <a:pt x="2"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816"/>
              <p:cNvSpPr/>
              <p:nvPr/>
            </p:nvSpPr>
            <p:spPr bwMode="auto">
              <a:xfrm>
                <a:off x="3080" y="1684"/>
                <a:ext cx="33" cy="15"/>
              </a:xfrm>
              <a:custGeom>
                <a:avLst/>
                <a:gdLst>
                  <a:gd name="T0" fmla="*/ 4 w 14"/>
                  <a:gd name="T1" fmla="*/ 0 h 6"/>
                  <a:gd name="T2" fmla="*/ 1 w 14"/>
                  <a:gd name="T3" fmla="*/ 0 h 6"/>
                  <a:gd name="T4" fmla="*/ 0 w 14"/>
                  <a:gd name="T5" fmla="*/ 2 h 6"/>
                  <a:gd name="T6" fmla="*/ 1 w 14"/>
                  <a:gd name="T7" fmla="*/ 4 h 6"/>
                  <a:gd name="T8" fmla="*/ 2 w 14"/>
                  <a:gd name="T9" fmla="*/ 4 h 6"/>
                  <a:gd name="T10" fmla="*/ 4 w 14"/>
                  <a:gd name="T11" fmla="*/ 3 h 6"/>
                  <a:gd name="T12" fmla="*/ 4 w 14"/>
                  <a:gd name="T13" fmla="*/ 3 h 6"/>
                  <a:gd name="T14" fmla="*/ 11 w 14"/>
                  <a:gd name="T15" fmla="*/ 5 h 6"/>
                  <a:gd name="T16" fmla="*/ 12 w 14"/>
                  <a:gd name="T17" fmla="*/ 6 h 6"/>
                  <a:gd name="T18" fmla="*/ 14 w 14"/>
                  <a:gd name="T19" fmla="*/ 5 h 6"/>
                  <a:gd name="T20" fmla="*/ 13 w 14"/>
                  <a:gd name="T21" fmla="*/ 2 h 6"/>
                  <a:gd name="T22" fmla="*/ 4 w 14"/>
                  <a:gd name="T23"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 h="6">
                    <a:moveTo>
                      <a:pt x="4" y="0"/>
                    </a:moveTo>
                    <a:cubicBezTo>
                      <a:pt x="3" y="0"/>
                      <a:pt x="2" y="0"/>
                      <a:pt x="1" y="0"/>
                    </a:cubicBezTo>
                    <a:cubicBezTo>
                      <a:pt x="0" y="0"/>
                      <a:pt x="0" y="1"/>
                      <a:pt x="0" y="2"/>
                    </a:cubicBezTo>
                    <a:cubicBezTo>
                      <a:pt x="0" y="3"/>
                      <a:pt x="1" y="4"/>
                      <a:pt x="1" y="4"/>
                    </a:cubicBezTo>
                    <a:cubicBezTo>
                      <a:pt x="2" y="4"/>
                      <a:pt x="2" y="4"/>
                      <a:pt x="2" y="4"/>
                    </a:cubicBezTo>
                    <a:cubicBezTo>
                      <a:pt x="3" y="4"/>
                      <a:pt x="3" y="3"/>
                      <a:pt x="4" y="3"/>
                    </a:cubicBezTo>
                    <a:cubicBezTo>
                      <a:pt x="4" y="3"/>
                      <a:pt x="4" y="3"/>
                      <a:pt x="4" y="3"/>
                    </a:cubicBezTo>
                    <a:cubicBezTo>
                      <a:pt x="7" y="3"/>
                      <a:pt x="9" y="4"/>
                      <a:pt x="11" y="5"/>
                    </a:cubicBezTo>
                    <a:cubicBezTo>
                      <a:pt x="12" y="6"/>
                      <a:pt x="12" y="6"/>
                      <a:pt x="12" y="6"/>
                    </a:cubicBezTo>
                    <a:cubicBezTo>
                      <a:pt x="13" y="6"/>
                      <a:pt x="13" y="5"/>
                      <a:pt x="14" y="5"/>
                    </a:cubicBezTo>
                    <a:cubicBezTo>
                      <a:pt x="14" y="4"/>
                      <a:pt x="14" y="3"/>
                      <a:pt x="13" y="2"/>
                    </a:cubicBezTo>
                    <a:cubicBezTo>
                      <a:pt x="10" y="1"/>
                      <a:pt x="7" y="0"/>
                      <a:pt x="4"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Freeform 817"/>
              <p:cNvSpPr>
                <a:spLocks noEditPoints="1"/>
              </p:cNvSpPr>
              <p:nvPr/>
            </p:nvSpPr>
            <p:spPr bwMode="auto">
              <a:xfrm>
                <a:off x="2734" y="1341"/>
                <a:ext cx="223" cy="268"/>
              </a:xfrm>
              <a:custGeom>
                <a:avLst/>
                <a:gdLst>
                  <a:gd name="T0" fmla="*/ 24 w 94"/>
                  <a:gd name="T1" fmla="*/ 100 h 113"/>
                  <a:gd name="T2" fmla="*/ 91 w 94"/>
                  <a:gd name="T3" fmla="*/ 94 h 113"/>
                  <a:gd name="T4" fmla="*/ 88 w 94"/>
                  <a:gd name="T5" fmla="*/ 93 h 113"/>
                  <a:gd name="T6" fmla="*/ 86 w 94"/>
                  <a:gd name="T7" fmla="*/ 94 h 113"/>
                  <a:gd name="T8" fmla="*/ 85 w 94"/>
                  <a:gd name="T9" fmla="*/ 93 h 113"/>
                  <a:gd name="T10" fmla="*/ 83 w 94"/>
                  <a:gd name="T11" fmla="*/ 94 h 113"/>
                  <a:gd name="T12" fmla="*/ 24 w 94"/>
                  <a:gd name="T13" fmla="*/ 107 h 113"/>
                  <a:gd name="T14" fmla="*/ 74 w 94"/>
                  <a:gd name="T15" fmla="*/ 15 h 113"/>
                  <a:gd name="T16" fmla="*/ 82 w 94"/>
                  <a:gd name="T17" fmla="*/ 21 h 113"/>
                  <a:gd name="T18" fmla="*/ 88 w 94"/>
                  <a:gd name="T19" fmla="*/ 72 h 113"/>
                  <a:gd name="T20" fmla="*/ 24 w 94"/>
                  <a:gd name="T21" fmla="*/ 13 h 113"/>
                  <a:gd name="T22" fmla="*/ 24 w 94"/>
                  <a:gd name="T23" fmla="*/ 12 h 113"/>
                  <a:gd name="T24" fmla="*/ 26 w 94"/>
                  <a:gd name="T25" fmla="*/ 10 h 113"/>
                  <a:gd name="T26" fmla="*/ 37 w 94"/>
                  <a:gd name="T27" fmla="*/ 9 h 113"/>
                  <a:gd name="T28" fmla="*/ 42 w 94"/>
                  <a:gd name="T29" fmla="*/ 25 h 113"/>
                  <a:gd name="T30" fmla="*/ 43 w 94"/>
                  <a:gd name="T31" fmla="*/ 28 h 113"/>
                  <a:gd name="T32" fmla="*/ 36 w 94"/>
                  <a:gd name="T33" fmla="*/ 32 h 113"/>
                  <a:gd name="T34" fmla="*/ 27 w 94"/>
                  <a:gd name="T35" fmla="*/ 38 h 113"/>
                  <a:gd name="T36" fmla="*/ 43 w 94"/>
                  <a:gd name="T37" fmla="*/ 32 h 113"/>
                  <a:gd name="T38" fmla="*/ 46 w 94"/>
                  <a:gd name="T39" fmla="*/ 28 h 113"/>
                  <a:gd name="T40" fmla="*/ 45 w 94"/>
                  <a:gd name="T41" fmla="*/ 22 h 113"/>
                  <a:gd name="T42" fmla="*/ 67 w 94"/>
                  <a:gd name="T43" fmla="*/ 6 h 113"/>
                  <a:gd name="T44" fmla="*/ 88 w 94"/>
                  <a:gd name="T45" fmla="*/ 81 h 113"/>
                  <a:gd name="T46" fmla="*/ 23 w 94"/>
                  <a:gd name="T47" fmla="*/ 96 h 113"/>
                  <a:gd name="T48" fmla="*/ 9 w 94"/>
                  <a:gd name="T49" fmla="*/ 102 h 113"/>
                  <a:gd name="T50" fmla="*/ 4 w 94"/>
                  <a:gd name="T51" fmla="*/ 30 h 113"/>
                  <a:gd name="T52" fmla="*/ 23 w 94"/>
                  <a:gd name="T53" fmla="*/ 25 h 113"/>
                  <a:gd name="T54" fmla="*/ 26 w 94"/>
                  <a:gd name="T55" fmla="*/ 38 h 113"/>
                  <a:gd name="T56" fmla="*/ 71 w 94"/>
                  <a:gd name="T57" fmla="*/ 0 h 113"/>
                  <a:gd name="T58" fmla="*/ 69 w 94"/>
                  <a:gd name="T59" fmla="*/ 2 h 113"/>
                  <a:gd name="T60" fmla="*/ 66 w 94"/>
                  <a:gd name="T61" fmla="*/ 3 h 113"/>
                  <a:gd name="T62" fmla="*/ 42 w 94"/>
                  <a:gd name="T63" fmla="*/ 12 h 113"/>
                  <a:gd name="T64" fmla="*/ 39 w 94"/>
                  <a:gd name="T65" fmla="*/ 4 h 113"/>
                  <a:gd name="T66" fmla="*/ 37 w 94"/>
                  <a:gd name="T67" fmla="*/ 2 h 113"/>
                  <a:gd name="T68" fmla="*/ 25 w 94"/>
                  <a:gd name="T69" fmla="*/ 7 h 113"/>
                  <a:gd name="T70" fmla="*/ 21 w 94"/>
                  <a:gd name="T71" fmla="*/ 10 h 113"/>
                  <a:gd name="T72" fmla="*/ 20 w 94"/>
                  <a:gd name="T73" fmla="*/ 14 h 113"/>
                  <a:gd name="T74" fmla="*/ 4 w 94"/>
                  <a:gd name="T75" fmla="*/ 27 h 113"/>
                  <a:gd name="T76" fmla="*/ 2 w 94"/>
                  <a:gd name="T77" fmla="*/ 26 h 113"/>
                  <a:gd name="T78" fmla="*/ 0 w 94"/>
                  <a:gd name="T79" fmla="*/ 29 h 113"/>
                  <a:gd name="T80" fmla="*/ 5 w 94"/>
                  <a:gd name="T81" fmla="*/ 104 h 113"/>
                  <a:gd name="T82" fmla="*/ 7 w 94"/>
                  <a:gd name="T83" fmla="*/ 106 h 113"/>
                  <a:gd name="T84" fmla="*/ 21 w 94"/>
                  <a:gd name="T85" fmla="*/ 101 h 113"/>
                  <a:gd name="T86" fmla="*/ 22 w 94"/>
                  <a:gd name="T87" fmla="*/ 112 h 113"/>
                  <a:gd name="T88" fmla="*/ 24 w 94"/>
                  <a:gd name="T89" fmla="*/ 112 h 113"/>
                  <a:gd name="T90" fmla="*/ 86 w 94"/>
                  <a:gd name="T91" fmla="*/ 97 h 113"/>
                  <a:gd name="T92" fmla="*/ 88 w 94"/>
                  <a:gd name="T93" fmla="*/ 98 h 113"/>
                  <a:gd name="T94" fmla="*/ 94 w 94"/>
                  <a:gd name="T95" fmla="*/ 95 h 113"/>
                  <a:gd name="T96" fmla="*/ 86 w 94"/>
                  <a:gd name="T97" fmla="*/ 21 h 113"/>
                  <a:gd name="T98" fmla="*/ 86 w 94"/>
                  <a:gd name="T99" fmla="*/ 10 h 113"/>
                  <a:gd name="T100" fmla="*/ 84 w 94"/>
                  <a:gd name="T101" fmla="*/ 10 h 113"/>
                  <a:gd name="T102" fmla="*/ 73 w 94"/>
                  <a:gd name="T103" fmla="*/ 12 h 113"/>
                  <a:gd name="T104" fmla="*/ 73 w 94"/>
                  <a:gd name="T105" fmla="*/ 5 h 113"/>
                  <a:gd name="T106" fmla="*/ 73 w 94"/>
                  <a:gd name="T107" fmla="*/ 3 h 113"/>
                  <a:gd name="T108" fmla="*/ 72 w 94"/>
                  <a:gd name="T109" fmla="*/ 1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4" h="113">
                    <a:moveTo>
                      <a:pt x="24" y="107"/>
                    </a:moveTo>
                    <a:cubicBezTo>
                      <a:pt x="24" y="105"/>
                      <a:pt x="24" y="102"/>
                      <a:pt x="24" y="100"/>
                    </a:cubicBezTo>
                    <a:cubicBezTo>
                      <a:pt x="45" y="93"/>
                      <a:pt x="67" y="88"/>
                      <a:pt x="90" y="85"/>
                    </a:cubicBezTo>
                    <a:cubicBezTo>
                      <a:pt x="90" y="88"/>
                      <a:pt x="90" y="91"/>
                      <a:pt x="91" y="94"/>
                    </a:cubicBezTo>
                    <a:cubicBezTo>
                      <a:pt x="90" y="94"/>
                      <a:pt x="90" y="94"/>
                      <a:pt x="90" y="94"/>
                    </a:cubicBezTo>
                    <a:cubicBezTo>
                      <a:pt x="89" y="94"/>
                      <a:pt x="89" y="93"/>
                      <a:pt x="88" y="93"/>
                    </a:cubicBezTo>
                    <a:cubicBezTo>
                      <a:pt x="88" y="93"/>
                      <a:pt x="88" y="93"/>
                      <a:pt x="88" y="93"/>
                    </a:cubicBezTo>
                    <a:cubicBezTo>
                      <a:pt x="88" y="93"/>
                      <a:pt x="87" y="94"/>
                      <a:pt x="86" y="94"/>
                    </a:cubicBezTo>
                    <a:cubicBezTo>
                      <a:pt x="86" y="93"/>
                      <a:pt x="86" y="93"/>
                      <a:pt x="86" y="93"/>
                    </a:cubicBezTo>
                    <a:cubicBezTo>
                      <a:pt x="86" y="93"/>
                      <a:pt x="85" y="93"/>
                      <a:pt x="85" y="93"/>
                    </a:cubicBezTo>
                    <a:cubicBezTo>
                      <a:pt x="84" y="93"/>
                      <a:pt x="84" y="93"/>
                      <a:pt x="84" y="94"/>
                    </a:cubicBezTo>
                    <a:cubicBezTo>
                      <a:pt x="83" y="94"/>
                      <a:pt x="83" y="94"/>
                      <a:pt x="83" y="94"/>
                    </a:cubicBezTo>
                    <a:cubicBezTo>
                      <a:pt x="68" y="97"/>
                      <a:pt x="53" y="100"/>
                      <a:pt x="38" y="103"/>
                    </a:cubicBezTo>
                    <a:cubicBezTo>
                      <a:pt x="34" y="104"/>
                      <a:pt x="29" y="105"/>
                      <a:pt x="24" y="107"/>
                    </a:cubicBezTo>
                    <a:moveTo>
                      <a:pt x="88" y="72"/>
                    </a:moveTo>
                    <a:cubicBezTo>
                      <a:pt x="81" y="54"/>
                      <a:pt x="77" y="35"/>
                      <a:pt x="74" y="15"/>
                    </a:cubicBezTo>
                    <a:cubicBezTo>
                      <a:pt x="77" y="15"/>
                      <a:pt x="80" y="15"/>
                      <a:pt x="83" y="14"/>
                    </a:cubicBezTo>
                    <a:cubicBezTo>
                      <a:pt x="82" y="16"/>
                      <a:pt x="82" y="19"/>
                      <a:pt x="82" y="21"/>
                    </a:cubicBezTo>
                    <a:cubicBezTo>
                      <a:pt x="82" y="26"/>
                      <a:pt x="83" y="32"/>
                      <a:pt x="83" y="37"/>
                    </a:cubicBezTo>
                    <a:cubicBezTo>
                      <a:pt x="85" y="49"/>
                      <a:pt x="86" y="60"/>
                      <a:pt x="88" y="72"/>
                    </a:cubicBezTo>
                    <a:moveTo>
                      <a:pt x="28" y="34"/>
                    </a:moveTo>
                    <a:cubicBezTo>
                      <a:pt x="28" y="26"/>
                      <a:pt x="25" y="18"/>
                      <a:pt x="24" y="13"/>
                    </a:cubicBezTo>
                    <a:cubicBezTo>
                      <a:pt x="24" y="13"/>
                      <a:pt x="24" y="13"/>
                      <a:pt x="24" y="13"/>
                    </a:cubicBezTo>
                    <a:cubicBezTo>
                      <a:pt x="24" y="12"/>
                      <a:pt x="24" y="12"/>
                      <a:pt x="24" y="12"/>
                    </a:cubicBezTo>
                    <a:cubicBezTo>
                      <a:pt x="24" y="11"/>
                      <a:pt x="24" y="11"/>
                      <a:pt x="25" y="11"/>
                    </a:cubicBezTo>
                    <a:cubicBezTo>
                      <a:pt x="25" y="11"/>
                      <a:pt x="26" y="10"/>
                      <a:pt x="26" y="10"/>
                    </a:cubicBezTo>
                    <a:cubicBezTo>
                      <a:pt x="30" y="9"/>
                      <a:pt x="33" y="7"/>
                      <a:pt x="36" y="6"/>
                    </a:cubicBezTo>
                    <a:cubicBezTo>
                      <a:pt x="36" y="7"/>
                      <a:pt x="37" y="8"/>
                      <a:pt x="37" y="9"/>
                    </a:cubicBezTo>
                    <a:cubicBezTo>
                      <a:pt x="38" y="13"/>
                      <a:pt x="39" y="17"/>
                      <a:pt x="41" y="20"/>
                    </a:cubicBezTo>
                    <a:cubicBezTo>
                      <a:pt x="41" y="22"/>
                      <a:pt x="42" y="23"/>
                      <a:pt x="42" y="25"/>
                    </a:cubicBezTo>
                    <a:cubicBezTo>
                      <a:pt x="43" y="26"/>
                      <a:pt x="43" y="27"/>
                      <a:pt x="43" y="28"/>
                    </a:cubicBezTo>
                    <a:cubicBezTo>
                      <a:pt x="43" y="28"/>
                      <a:pt x="43" y="28"/>
                      <a:pt x="43" y="28"/>
                    </a:cubicBezTo>
                    <a:cubicBezTo>
                      <a:pt x="42" y="28"/>
                      <a:pt x="42" y="28"/>
                      <a:pt x="42" y="28"/>
                    </a:cubicBezTo>
                    <a:cubicBezTo>
                      <a:pt x="42" y="30"/>
                      <a:pt x="39" y="31"/>
                      <a:pt x="36" y="32"/>
                    </a:cubicBezTo>
                    <a:cubicBezTo>
                      <a:pt x="33" y="33"/>
                      <a:pt x="30" y="34"/>
                      <a:pt x="28" y="34"/>
                    </a:cubicBezTo>
                    <a:moveTo>
                      <a:pt x="27" y="38"/>
                    </a:moveTo>
                    <a:cubicBezTo>
                      <a:pt x="30" y="38"/>
                      <a:pt x="35" y="37"/>
                      <a:pt x="38" y="35"/>
                    </a:cubicBezTo>
                    <a:cubicBezTo>
                      <a:pt x="40" y="34"/>
                      <a:pt x="42" y="33"/>
                      <a:pt x="43" y="32"/>
                    </a:cubicBezTo>
                    <a:cubicBezTo>
                      <a:pt x="44" y="32"/>
                      <a:pt x="45" y="31"/>
                      <a:pt x="45" y="31"/>
                    </a:cubicBezTo>
                    <a:cubicBezTo>
                      <a:pt x="46" y="30"/>
                      <a:pt x="46" y="29"/>
                      <a:pt x="46" y="28"/>
                    </a:cubicBezTo>
                    <a:cubicBezTo>
                      <a:pt x="46" y="28"/>
                      <a:pt x="46" y="28"/>
                      <a:pt x="46" y="28"/>
                    </a:cubicBezTo>
                    <a:cubicBezTo>
                      <a:pt x="46" y="26"/>
                      <a:pt x="46" y="24"/>
                      <a:pt x="45" y="22"/>
                    </a:cubicBezTo>
                    <a:cubicBezTo>
                      <a:pt x="45" y="21"/>
                      <a:pt x="44" y="19"/>
                      <a:pt x="44" y="17"/>
                    </a:cubicBezTo>
                    <a:cubicBezTo>
                      <a:pt x="52" y="14"/>
                      <a:pt x="60" y="10"/>
                      <a:pt x="67" y="6"/>
                    </a:cubicBezTo>
                    <a:cubicBezTo>
                      <a:pt x="68" y="6"/>
                      <a:pt x="68" y="6"/>
                      <a:pt x="69" y="5"/>
                    </a:cubicBezTo>
                    <a:cubicBezTo>
                      <a:pt x="72" y="31"/>
                      <a:pt x="78" y="57"/>
                      <a:pt x="88" y="81"/>
                    </a:cubicBezTo>
                    <a:cubicBezTo>
                      <a:pt x="66" y="84"/>
                      <a:pt x="44" y="89"/>
                      <a:pt x="24" y="96"/>
                    </a:cubicBezTo>
                    <a:cubicBezTo>
                      <a:pt x="23" y="96"/>
                      <a:pt x="23" y="96"/>
                      <a:pt x="23" y="96"/>
                    </a:cubicBezTo>
                    <a:cubicBezTo>
                      <a:pt x="22" y="96"/>
                      <a:pt x="21" y="96"/>
                      <a:pt x="21" y="97"/>
                    </a:cubicBezTo>
                    <a:cubicBezTo>
                      <a:pt x="17" y="99"/>
                      <a:pt x="13" y="100"/>
                      <a:pt x="9" y="102"/>
                    </a:cubicBezTo>
                    <a:cubicBezTo>
                      <a:pt x="9" y="96"/>
                      <a:pt x="9" y="91"/>
                      <a:pt x="9" y="86"/>
                    </a:cubicBezTo>
                    <a:cubicBezTo>
                      <a:pt x="9" y="67"/>
                      <a:pt x="7" y="49"/>
                      <a:pt x="4" y="30"/>
                    </a:cubicBezTo>
                    <a:cubicBezTo>
                      <a:pt x="5" y="30"/>
                      <a:pt x="5" y="30"/>
                      <a:pt x="5" y="30"/>
                    </a:cubicBezTo>
                    <a:cubicBezTo>
                      <a:pt x="11" y="29"/>
                      <a:pt x="17" y="27"/>
                      <a:pt x="23" y="25"/>
                    </a:cubicBezTo>
                    <a:cubicBezTo>
                      <a:pt x="24" y="29"/>
                      <a:pt x="25" y="32"/>
                      <a:pt x="25" y="36"/>
                    </a:cubicBezTo>
                    <a:cubicBezTo>
                      <a:pt x="25" y="37"/>
                      <a:pt x="26" y="38"/>
                      <a:pt x="26" y="38"/>
                    </a:cubicBezTo>
                    <a:cubicBezTo>
                      <a:pt x="27" y="38"/>
                      <a:pt x="27" y="38"/>
                      <a:pt x="27" y="38"/>
                    </a:cubicBezTo>
                    <a:moveTo>
                      <a:pt x="71" y="0"/>
                    </a:moveTo>
                    <a:cubicBezTo>
                      <a:pt x="70" y="0"/>
                      <a:pt x="70" y="1"/>
                      <a:pt x="69" y="1"/>
                    </a:cubicBezTo>
                    <a:cubicBezTo>
                      <a:pt x="69" y="2"/>
                      <a:pt x="69" y="2"/>
                      <a:pt x="69" y="2"/>
                    </a:cubicBezTo>
                    <a:cubicBezTo>
                      <a:pt x="68" y="2"/>
                      <a:pt x="68" y="2"/>
                      <a:pt x="68" y="2"/>
                    </a:cubicBezTo>
                    <a:cubicBezTo>
                      <a:pt x="67" y="2"/>
                      <a:pt x="67" y="2"/>
                      <a:pt x="66" y="3"/>
                    </a:cubicBezTo>
                    <a:cubicBezTo>
                      <a:pt x="58" y="7"/>
                      <a:pt x="50" y="11"/>
                      <a:pt x="42" y="14"/>
                    </a:cubicBezTo>
                    <a:cubicBezTo>
                      <a:pt x="42" y="13"/>
                      <a:pt x="42" y="12"/>
                      <a:pt x="42" y="12"/>
                    </a:cubicBezTo>
                    <a:cubicBezTo>
                      <a:pt x="41" y="10"/>
                      <a:pt x="40" y="8"/>
                      <a:pt x="40" y="7"/>
                    </a:cubicBezTo>
                    <a:cubicBezTo>
                      <a:pt x="40" y="5"/>
                      <a:pt x="39" y="4"/>
                      <a:pt x="39" y="4"/>
                    </a:cubicBezTo>
                    <a:cubicBezTo>
                      <a:pt x="39" y="3"/>
                      <a:pt x="39" y="3"/>
                      <a:pt x="38" y="2"/>
                    </a:cubicBezTo>
                    <a:cubicBezTo>
                      <a:pt x="38" y="2"/>
                      <a:pt x="38" y="2"/>
                      <a:pt x="37" y="2"/>
                    </a:cubicBezTo>
                    <a:cubicBezTo>
                      <a:pt x="37" y="2"/>
                      <a:pt x="37" y="2"/>
                      <a:pt x="37" y="2"/>
                    </a:cubicBezTo>
                    <a:cubicBezTo>
                      <a:pt x="33" y="4"/>
                      <a:pt x="29" y="5"/>
                      <a:pt x="25" y="7"/>
                    </a:cubicBezTo>
                    <a:cubicBezTo>
                      <a:pt x="24" y="7"/>
                      <a:pt x="24" y="7"/>
                      <a:pt x="23" y="8"/>
                    </a:cubicBezTo>
                    <a:cubicBezTo>
                      <a:pt x="22" y="8"/>
                      <a:pt x="21" y="9"/>
                      <a:pt x="21" y="10"/>
                    </a:cubicBezTo>
                    <a:cubicBezTo>
                      <a:pt x="20" y="11"/>
                      <a:pt x="20" y="12"/>
                      <a:pt x="20" y="13"/>
                    </a:cubicBezTo>
                    <a:cubicBezTo>
                      <a:pt x="20" y="13"/>
                      <a:pt x="20" y="14"/>
                      <a:pt x="20" y="14"/>
                    </a:cubicBezTo>
                    <a:cubicBezTo>
                      <a:pt x="21" y="16"/>
                      <a:pt x="22" y="19"/>
                      <a:pt x="22" y="21"/>
                    </a:cubicBezTo>
                    <a:cubicBezTo>
                      <a:pt x="16" y="23"/>
                      <a:pt x="10" y="25"/>
                      <a:pt x="4" y="27"/>
                    </a:cubicBezTo>
                    <a:cubicBezTo>
                      <a:pt x="3" y="27"/>
                      <a:pt x="3" y="27"/>
                      <a:pt x="3" y="27"/>
                    </a:cubicBezTo>
                    <a:cubicBezTo>
                      <a:pt x="3" y="27"/>
                      <a:pt x="3" y="26"/>
                      <a:pt x="2" y="26"/>
                    </a:cubicBezTo>
                    <a:cubicBezTo>
                      <a:pt x="2" y="26"/>
                      <a:pt x="2" y="27"/>
                      <a:pt x="2" y="27"/>
                    </a:cubicBezTo>
                    <a:cubicBezTo>
                      <a:pt x="1" y="27"/>
                      <a:pt x="0" y="28"/>
                      <a:pt x="0" y="29"/>
                    </a:cubicBezTo>
                    <a:cubicBezTo>
                      <a:pt x="4" y="47"/>
                      <a:pt x="6" y="66"/>
                      <a:pt x="6" y="86"/>
                    </a:cubicBezTo>
                    <a:cubicBezTo>
                      <a:pt x="6" y="92"/>
                      <a:pt x="5" y="98"/>
                      <a:pt x="5" y="104"/>
                    </a:cubicBezTo>
                    <a:cubicBezTo>
                      <a:pt x="5" y="105"/>
                      <a:pt x="5" y="105"/>
                      <a:pt x="6" y="106"/>
                    </a:cubicBezTo>
                    <a:cubicBezTo>
                      <a:pt x="6" y="106"/>
                      <a:pt x="6" y="106"/>
                      <a:pt x="7" y="106"/>
                    </a:cubicBezTo>
                    <a:cubicBezTo>
                      <a:pt x="7" y="106"/>
                      <a:pt x="7" y="106"/>
                      <a:pt x="7" y="106"/>
                    </a:cubicBezTo>
                    <a:cubicBezTo>
                      <a:pt x="12" y="104"/>
                      <a:pt x="16" y="103"/>
                      <a:pt x="21" y="101"/>
                    </a:cubicBezTo>
                    <a:cubicBezTo>
                      <a:pt x="21" y="104"/>
                      <a:pt x="21" y="108"/>
                      <a:pt x="21" y="111"/>
                    </a:cubicBezTo>
                    <a:cubicBezTo>
                      <a:pt x="21" y="112"/>
                      <a:pt x="21" y="112"/>
                      <a:pt x="22" y="112"/>
                    </a:cubicBezTo>
                    <a:cubicBezTo>
                      <a:pt x="22" y="113"/>
                      <a:pt x="22" y="113"/>
                      <a:pt x="23" y="113"/>
                    </a:cubicBezTo>
                    <a:cubicBezTo>
                      <a:pt x="23" y="113"/>
                      <a:pt x="23" y="112"/>
                      <a:pt x="24" y="112"/>
                    </a:cubicBezTo>
                    <a:cubicBezTo>
                      <a:pt x="28" y="109"/>
                      <a:pt x="33" y="107"/>
                      <a:pt x="39" y="106"/>
                    </a:cubicBezTo>
                    <a:cubicBezTo>
                      <a:pt x="55" y="103"/>
                      <a:pt x="70" y="100"/>
                      <a:pt x="86" y="97"/>
                    </a:cubicBezTo>
                    <a:cubicBezTo>
                      <a:pt x="87" y="98"/>
                      <a:pt x="87" y="98"/>
                      <a:pt x="88" y="98"/>
                    </a:cubicBezTo>
                    <a:cubicBezTo>
                      <a:pt x="88" y="98"/>
                      <a:pt x="88" y="98"/>
                      <a:pt x="88" y="98"/>
                    </a:cubicBezTo>
                    <a:cubicBezTo>
                      <a:pt x="90" y="98"/>
                      <a:pt x="92" y="97"/>
                      <a:pt x="93" y="97"/>
                    </a:cubicBezTo>
                    <a:cubicBezTo>
                      <a:pt x="94" y="96"/>
                      <a:pt x="94" y="96"/>
                      <a:pt x="94" y="95"/>
                    </a:cubicBezTo>
                    <a:cubicBezTo>
                      <a:pt x="92" y="75"/>
                      <a:pt x="89" y="56"/>
                      <a:pt x="87" y="36"/>
                    </a:cubicBezTo>
                    <a:cubicBezTo>
                      <a:pt x="86" y="31"/>
                      <a:pt x="86" y="26"/>
                      <a:pt x="86" y="21"/>
                    </a:cubicBezTo>
                    <a:cubicBezTo>
                      <a:pt x="86" y="18"/>
                      <a:pt x="86" y="15"/>
                      <a:pt x="87" y="12"/>
                    </a:cubicBezTo>
                    <a:cubicBezTo>
                      <a:pt x="87" y="11"/>
                      <a:pt x="86" y="10"/>
                      <a:pt x="86" y="10"/>
                    </a:cubicBezTo>
                    <a:cubicBezTo>
                      <a:pt x="86" y="9"/>
                      <a:pt x="85" y="9"/>
                      <a:pt x="85" y="9"/>
                    </a:cubicBezTo>
                    <a:cubicBezTo>
                      <a:pt x="85" y="9"/>
                      <a:pt x="84" y="9"/>
                      <a:pt x="84" y="10"/>
                    </a:cubicBezTo>
                    <a:cubicBezTo>
                      <a:pt x="81" y="11"/>
                      <a:pt x="77" y="12"/>
                      <a:pt x="73" y="12"/>
                    </a:cubicBezTo>
                    <a:cubicBezTo>
                      <a:pt x="73" y="12"/>
                      <a:pt x="73" y="12"/>
                      <a:pt x="73" y="12"/>
                    </a:cubicBezTo>
                    <a:cubicBezTo>
                      <a:pt x="73" y="12"/>
                      <a:pt x="73" y="12"/>
                      <a:pt x="73" y="12"/>
                    </a:cubicBezTo>
                    <a:cubicBezTo>
                      <a:pt x="73" y="10"/>
                      <a:pt x="73" y="7"/>
                      <a:pt x="73" y="5"/>
                    </a:cubicBezTo>
                    <a:cubicBezTo>
                      <a:pt x="72" y="4"/>
                      <a:pt x="72" y="4"/>
                      <a:pt x="72" y="4"/>
                    </a:cubicBezTo>
                    <a:cubicBezTo>
                      <a:pt x="72" y="4"/>
                      <a:pt x="73" y="3"/>
                      <a:pt x="73" y="3"/>
                    </a:cubicBezTo>
                    <a:cubicBezTo>
                      <a:pt x="73" y="2"/>
                      <a:pt x="73" y="2"/>
                      <a:pt x="72" y="1"/>
                    </a:cubicBezTo>
                    <a:cubicBezTo>
                      <a:pt x="72" y="1"/>
                      <a:pt x="72" y="1"/>
                      <a:pt x="72" y="1"/>
                    </a:cubicBezTo>
                    <a:cubicBezTo>
                      <a:pt x="71" y="1"/>
                      <a:pt x="71" y="0"/>
                      <a:pt x="71"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 name="Freeform 818"/>
              <p:cNvSpPr/>
              <p:nvPr/>
            </p:nvSpPr>
            <p:spPr bwMode="auto">
              <a:xfrm>
                <a:off x="2768" y="1438"/>
                <a:ext cx="118" cy="48"/>
              </a:xfrm>
              <a:custGeom>
                <a:avLst/>
                <a:gdLst>
                  <a:gd name="T0" fmla="*/ 48 w 50"/>
                  <a:gd name="T1" fmla="*/ 0 h 20"/>
                  <a:gd name="T2" fmla="*/ 47 w 50"/>
                  <a:gd name="T3" fmla="*/ 1 h 20"/>
                  <a:gd name="T4" fmla="*/ 44 w 50"/>
                  <a:gd name="T5" fmla="*/ 2 h 20"/>
                  <a:gd name="T6" fmla="*/ 23 w 50"/>
                  <a:gd name="T7" fmla="*/ 11 h 20"/>
                  <a:gd name="T8" fmla="*/ 11 w 50"/>
                  <a:gd name="T9" fmla="*/ 15 h 20"/>
                  <a:gd name="T10" fmla="*/ 2 w 50"/>
                  <a:gd name="T11" fmla="*/ 17 h 20"/>
                  <a:gd name="T12" fmla="*/ 0 w 50"/>
                  <a:gd name="T13" fmla="*/ 19 h 20"/>
                  <a:gd name="T14" fmla="*/ 2 w 50"/>
                  <a:gd name="T15" fmla="*/ 20 h 20"/>
                  <a:gd name="T16" fmla="*/ 2 w 50"/>
                  <a:gd name="T17" fmla="*/ 20 h 20"/>
                  <a:gd name="T18" fmla="*/ 13 w 50"/>
                  <a:gd name="T19" fmla="*/ 18 h 20"/>
                  <a:gd name="T20" fmla="*/ 35 w 50"/>
                  <a:gd name="T21" fmla="*/ 10 h 20"/>
                  <a:gd name="T22" fmla="*/ 44 w 50"/>
                  <a:gd name="T23" fmla="*/ 6 h 20"/>
                  <a:gd name="T24" fmla="*/ 47 w 50"/>
                  <a:gd name="T25" fmla="*/ 5 h 20"/>
                  <a:gd name="T26" fmla="*/ 48 w 50"/>
                  <a:gd name="T27" fmla="*/ 4 h 20"/>
                  <a:gd name="T28" fmla="*/ 49 w 50"/>
                  <a:gd name="T29" fmla="*/ 1 h 20"/>
                  <a:gd name="T30" fmla="*/ 48 w 50"/>
                  <a:gd name="T31"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0" h="20">
                    <a:moveTo>
                      <a:pt x="48" y="0"/>
                    </a:moveTo>
                    <a:cubicBezTo>
                      <a:pt x="47" y="0"/>
                      <a:pt x="47" y="1"/>
                      <a:pt x="47" y="1"/>
                    </a:cubicBezTo>
                    <a:cubicBezTo>
                      <a:pt x="46" y="1"/>
                      <a:pt x="45" y="1"/>
                      <a:pt x="44" y="2"/>
                    </a:cubicBezTo>
                    <a:cubicBezTo>
                      <a:pt x="40" y="4"/>
                      <a:pt x="31" y="7"/>
                      <a:pt x="23" y="11"/>
                    </a:cubicBezTo>
                    <a:cubicBezTo>
                      <a:pt x="19" y="12"/>
                      <a:pt x="14" y="14"/>
                      <a:pt x="11" y="15"/>
                    </a:cubicBezTo>
                    <a:cubicBezTo>
                      <a:pt x="7" y="16"/>
                      <a:pt x="4" y="17"/>
                      <a:pt x="2" y="17"/>
                    </a:cubicBezTo>
                    <a:cubicBezTo>
                      <a:pt x="1" y="17"/>
                      <a:pt x="0" y="18"/>
                      <a:pt x="0" y="19"/>
                    </a:cubicBezTo>
                    <a:cubicBezTo>
                      <a:pt x="0" y="20"/>
                      <a:pt x="1" y="20"/>
                      <a:pt x="2" y="20"/>
                    </a:cubicBezTo>
                    <a:cubicBezTo>
                      <a:pt x="2" y="20"/>
                      <a:pt x="2" y="20"/>
                      <a:pt x="2" y="20"/>
                    </a:cubicBezTo>
                    <a:cubicBezTo>
                      <a:pt x="5" y="20"/>
                      <a:pt x="9" y="19"/>
                      <a:pt x="13" y="18"/>
                    </a:cubicBezTo>
                    <a:cubicBezTo>
                      <a:pt x="20" y="16"/>
                      <a:pt x="28" y="13"/>
                      <a:pt x="35" y="10"/>
                    </a:cubicBezTo>
                    <a:cubicBezTo>
                      <a:pt x="38" y="8"/>
                      <a:pt x="41" y="7"/>
                      <a:pt x="44" y="6"/>
                    </a:cubicBezTo>
                    <a:cubicBezTo>
                      <a:pt x="45" y="6"/>
                      <a:pt x="46" y="5"/>
                      <a:pt x="47" y="5"/>
                    </a:cubicBezTo>
                    <a:cubicBezTo>
                      <a:pt x="47" y="4"/>
                      <a:pt x="48" y="4"/>
                      <a:pt x="48" y="4"/>
                    </a:cubicBezTo>
                    <a:cubicBezTo>
                      <a:pt x="49" y="3"/>
                      <a:pt x="50" y="2"/>
                      <a:pt x="49" y="1"/>
                    </a:cubicBezTo>
                    <a:cubicBezTo>
                      <a:pt x="49" y="1"/>
                      <a:pt x="48" y="0"/>
                      <a:pt x="48"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819"/>
              <p:cNvSpPr/>
              <p:nvPr/>
            </p:nvSpPr>
            <p:spPr bwMode="auto">
              <a:xfrm>
                <a:off x="2777" y="1471"/>
                <a:ext cx="109" cy="38"/>
              </a:xfrm>
              <a:custGeom>
                <a:avLst/>
                <a:gdLst>
                  <a:gd name="T0" fmla="*/ 43 w 46"/>
                  <a:gd name="T1" fmla="*/ 0 h 16"/>
                  <a:gd name="T2" fmla="*/ 40 w 46"/>
                  <a:gd name="T3" fmla="*/ 1 h 16"/>
                  <a:gd name="T4" fmla="*/ 20 w 46"/>
                  <a:gd name="T5" fmla="*/ 7 h 16"/>
                  <a:gd name="T6" fmla="*/ 1 w 46"/>
                  <a:gd name="T7" fmla="*/ 12 h 16"/>
                  <a:gd name="T8" fmla="*/ 0 w 46"/>
                  <a:gd name="T9" fmla="*/ 14 h 16"/>
                  <a:gd name="T10" fmla="*/ 2 w 46"/>
                  <a:gd name="T11" fmla="*/ 16 h 16"/>
                  <a:gd name="T12" fmla="*/ 2 w 46"/>
                  <a:gd name="T13" fmla="*/ 16 h 16"/>
                  <a:gd name="T14" fmla="*/ 24 w 46"/>
                  <a:gd name="T15" fmla="*/ 9 h 16"/>
                  <a:gd name="T16" fmla="*/ 37 w 46"/>
                  <a:gd name="T17" fmla="*/ 5 h 16"/>
                  <a:gd name="T18" fmla="*/ 41 w 46"/>
                  <a:gd name="T19" fmla="*/ 4 h 16"/>
                  <a:gd name="T20" fmla="*/ 43 w 46"/>
                  <a:gd name="T21" fmla="*/ 4 h 16"/>
                  <a:gd name="T22" fmla="*/ 43 w 46"/>
                  <a:gd name="T23" fmla="*/ 4 h 16"/>
                  <a:gd name="T24" fmla="*/ 43 w 46"/>
                  <a:gd name="T25" fmla="*/ 4 h 16"/>
                  <a:gd name="T26" fmla="*/ 44 w 46"/>
                  <a:gd name="T27" fmla="*/ 4 h 16"/>
                  <a:gd name="T28" fmla="*/ 45 w 46"/>
                  <a:gd name="T29" fmla="*/ 3 h 16"/>
                  <a:gd name="T30" fmla="*/ 44 w 46"/>
                  <a:gd name="T31" fmla="*/ 0 h 16"/>
                  <a:gd name="T32" fmla="*/ 43 w 46"/>
                  <a:gd name="T33"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16">
                    <a:moveTo>
                      <a:pt x="43" y="0"/>
                    </a:moveTo>
                    <a:cubicBezTo>
                      <a:pt x="42" y="0"/>
                      <a:pt x="42" y="0"/>
                      <a:pt x="40" y="1"/>
                    </a:cubicBezTo>
                    <a:cubicBezTo>
                      <a:pt x="36" y="2"/>
                      <a:pt x="28" y="4"/>
                      <a:pt x="20" y="7"/>
                    </a:cubicBezTo>
                    <a:cubicBezTo>
                      <a:pt x="12" y="9"/>
                      <a:pt x="4" y="11"/>
                      <a:pt x="1" y="12"/>
                    </a:cubicBezTo>
                    <a:cubicBezTo>
                      <a:pt x="0" y="12"/>
                      <a:pt x="0" y="13"/>
                      <a:pt x="0" y="14"/>
                    </a:cubicBezTo>
                    <a:cubicBezTo>
                      <a:pt x="0" y="15"/>
                      <a:pt x="1" y="16"/>
                      <a:pt x="2" y="16"/>
                    </a:cubicBezTo>
                    <a:cubicBezTo>
                      <a:pt x="2" y="16"/>
                      <a:pt x="2" y="16"/>
                      <a:pt x="2" y="16"/>
                    </a:cubicBezTo>
                    <a:cubicBezTo>
                      <a:pt x="6" y="15"/>
                      <a:pt x="15" y="12"/>
                      <a:pt x="24" y="9"/>
                    </a:cubicBezTo>
                    <a:cubicBezTo>
                      <a:pt x="29" y="8"/>
                      <a:pt x="33" y="6"/>
                      <a:pt x="37" y="5"/>
                    </a:cubicBezTo>
                    <a:cubicBezTo>
                      <a:pt x="38" y="5"/>
                      <a:pt x="40" y="4"/>
                      <a:pt x="41" y="4"/>
                    </a:cubicBezTo>
                    <a:cubicBezTo>
                      <a:pt x="42" y="4"/>
                      <a:pt x="43" y="4"/>
                      <a:pt x="43" y="4"/>
                    </a:cubicBezTo>
                    <a:cubicBezTo>
                      <a:pt x="43" y="4"/>
                      <a:pt x="43" y="4"/>
                      <a:pt x="43" y="4"/>
                    </a:cubicBezTo>
                    <a:cubicBezTo>
                      <a:pt x="43" y="4"/>
                      <a:pt x="43" y="4"/>
                      <a:pt x="43" y="4"/>
                    </a:cubicBezTo>
                    <a:cubicBezTo>
                      <a:pt x="43" y="4"/>
                      <a:pt x="44" y="4"/>
                      <a:pt x="44" y="4"/>
                    </a:cubicBezTo>
                    <a:cubicBezTo>
                      <a:pt x="44" y="4"/>
                      <a:pt x="45" y="3"/>
                      <a:pt x="45" y="3"/>
                    </a:cubicBezTo>
                    <a:cubicBezTo>
                      <a:pt x="46" y="2"/>
                      <a:pt x="45" y="1"/>
                      <a:pt x="44" y="0"/>
                    </a:cubicBezTo>
                    <a:cubicBezTo>
                      <a:pt x="44" y="0"/>
                      <a:pt x="44" y="0"/>
                      <a:pt x="43"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820"/>
              <p:cNvSpPr/>
              <p:nvPr/>
            </p:nvSpPr>
            <p:spPr bwMode="auto">
              <a:xfrm>
                <a:off x="2779" y="1519"/>
                <a:ext cx="31" cy="14"/>
              </a:xfrm>
              <a:custGeom>
                <a:avLst/>
                <a:gdLst>
                  <a:gd name="T0" fmla="*/ 10 w 13"/>
                  <a:gd name="T1" fmla="*/ 0 h 6"/>
                  <a:gd name="T2" fmla="*/ 10 w 13"/>
                  <a:gd name="T3" fmla="*/ 0 h 6"/>
                  <a:gd name="T4" fmla="*/ 6 w 13"/>
                  <a:gd name="T5" fmla="*/ 1 h 6"/>
                  <a:gd name="T6" fmla="*/ 3 w 13"/>
                  <a:gd name="T7" fmla="*/ 2 h 6"/>
                  <a:gd name="T8" fmla="*/ 3 w 13"/>
                  <a:gd name="T9" fmla="*/ 2 h 6"/>
                  <a:gd name="T10" fmla="*/ 3 w 13"/>
                  <a:gd name="T11" fmla="*/ 2 h 6"/>
                  <a:gd name="T12" fmla="*/ 2 w 13"/>
                  <a:gd name="T13" fmla="*/ 2 h 6"/>
                  <a:gd name="T14" fmla="*/ 0 w 13"/>
                  <a:gd name="T15" fmla="*/ 3 h 6"/>
                  <a:gd name="T16" fmla="*/ 1 w 13"/>
                  <a:gd name="T17" fmla="*/ 5 h 6"/>
                  <a:gd name="T18" fmla="*/ 3 w 13"/>
                  <a:gd name="T19" fmla="*/ 6 h 6"/>
                  <a:gd name="T20" fmla="*/ 3 w 13"/>
                  <a:gd name="T21" fmla="*/ 6 h 6"/>
                  <a:gd name="T22" fmla="*/ 7 w 13"/>
                  <a:gd name="T23" fmla="*/ 4 h 6"/>
                  <a:gd name="T24" fmla="*/ 10 w 13"/>
                  <a:gd name="T25" fmla="*/ 3 h 6"/>
                  <a:gd name="T26" fmla="*/ 10 w 13"/>
                  <a:gd name="T27" fmla="*/ 3 h 6"/>
                  <a:gd name="T28" fmla="*/ 11 w 13"/>
                  <a:gd name="T29" fmla="*/ 3 h 6"/>
                  <a:gd name="T30" fmla="*/ 11 w 13"/>
                  <a:gd name="T31" fmla="*/ 4 h 6"/>
                  <a:gd name="T32" fmla="*/ 13 w 13"/>
                  <a:gd name="T33" fmla="*/ 3 h 6"/>
                  <a:gd name="T34" fmla="*/ 12 w 13"/>
                  <a:gd name="T35" fmla="*/ 0 h 6"/>
                  <a:gd name="T36" fmla="*/ 10 w 13"/>
                  <a:gd name="T3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 h="6">
                    <a:moveTo>
                      <a:pt x="10" y="0"/>
                    </a:moveTo>
                    <a:cubicBezTo>
                      <a:pt x="10" y="0"/>
                      <a:pt x="10" y="0"/>
                      <a:pt x="10" y="0"/>
                    </a:cubicBezTo>
                    <a:cubicBezTo>
                      <a:pt x="8" y="0"/>
                      <a:pt x="7" y="0"/>
                      <a:pt x="6" y="1"/>
                    </a:cubicBezTo>
                    <a:cubicBezTo>
                      <a:pt x="5" y="2"/>
                      <a:pt x="4" y="2"/>
                      <a:pt x="3" y="2"/>
                    </a:cubicBezTo>
                    <a:cubicBezTo>
                      <a:pt x="3" y="2"/>
                      <a:pt x="3" y="2"/>
                      <a:pt x="3" y="2"/>
                    </a:cubicBezTo>
                    <a:cubicBezTo>
                      <a:pt x="3" y="2"/>
                      <a:pt x="3" y="2"/>
                      <a:pt x="3" y="2"/>
                    </a:cubicBezTo>
                    <a:cubicBezTo>
                      <a:pt x="2" y="2"/>
                      <a:pt x="2" y="2"/>
                      <a:pt x="2" y="2"/>
                    </a:cubicBezTo>
                    <a:cubicBezTo>
                      <a:pt x="1" y="2"/>
                      <a:pt x="1" y="2"/>
                      <a:pt x="0" y="3"/>
                    </a:cubicBezTo>
                    <a:cubicBezTo>
                      <a:pt x="0" y="4"/>
                      <a:pt x="0" y="5"/>
                      <a:pt x="1" y="5"/>
                    </a:cubicBezTo>
                    <a:cubicBezTo>
                      <a:pt x="2" y="5"/>
                      <a:pt x="2" y="6"/>
                      <a:pt x="3" y="6"/>
                    </a:cubicBezTo>
                    <a:cubicBezTo>
                      <a:pt x="3" y="6"/>
                      <a:pt x="3" y="6"/>
                      <a:pt x="3" y="6"/>
                    </a:cubicBezTo>
                    <a:cubicBezTo>
                      <a:pt x="5" y="6"/>
                      <a:pt x="6" y="5"/>
                      <a:pt x="7" y="4"/>
                    </a:cubicBezTo>
                    <a:cubicBezTo>
                      <a:pt x="9" y="4"/>
                      <a:pt x="10" y="3"/>
                      <a:pt x="10" y="3"/>
                    </a:cubicBezTo>
                    <a:cubicBezTo>
                      <a:pt x="10" y="3"/>
                      <a:pt x="10" y="3"/>
                      <a:pt x="10" y="3"/>
                    </a:cubicBezTo>
                    <a:cubicBezTo>
                      <a:pt x="11" y="3"/>
                      <a:pt x="11" y="3"/>
                      <a:pt x="11" y="3"/>
                    </a:cubicBezTo>
                    <a:cubicBezTo>
                      <a:pt x="11" y="3"/>
                      <a:pt x="11" y="4"/>
                      <a:pt x="11" y="4"/>
                    </a:cubicBezTo>
                    <a:cubicBezTo>
                      <a:pt x="12" y="4"/>
                      <a:pt x="13" y="3"/>
                      <a:pt x="13" y="3"/>
                    </a:cubicBezTo>
                    <a:cubicBezTo>
                      <a:pt x="13" y="2"/>
                      <a:pt x="13" y="1"/>
                      <a:pt x="12" y="0"/>
                    </a:cubicBezTo>
                    <a:cubicBezTo>
                      <a:pt x="12" y="0"/>
                      <a:pt x="11" y="0"/>
                      <a:pt x="10"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821"/>
              <p:cNvSpPr/>
              <p:nvPr/>
            </p:nvSpPr>
            <p:spPr bwMode="auto">
              <a:xfrm>
                <a:off x="4903" y="3445"/>
                <a:ext cx="137" cy="33"/>
              </a:xfrm>
              <a:custGeom>
                <a:avLst/>
                <a:gdLst>
                  <a:gd name="T0" fmla="*/ 2 w 58"/>
                  <a:gd name="T1" fmla="*/ 0 h 14"/>
                  <a:gd name="T2" fmla="*/ 0 w 58"/>
                  <a:gd name="T3" fmla="*/ 1 h 14"/>
                  <a:gd name="T4" fmla="*/ 1 w 58"/>
                  <a:gd name="T5" fmla="*/ 4 h 14"/>
                  <a:gd name="T6" fmla="*/ 13 w 58"/>
                  <a:gd name="T7" fmla="*/ 8 h 14"/>
                  <a:gd name="T8" fmla="*/ 39 w 58"/>
                  <a:gd name="T9" fmla="*/ 12 h 14"/>
                  <a:gd name="T10" fmla="*/ 50 w 58"/>
                  <a:gd name="T11" fmla="*/ 14 h 14"/>
                  <a:gd name="T12" fmla="*/ 56 w 58"/>
                  <a:gd name="T13" fmla="*/ 14 h 14"/>
                  <a:gd name="T14" fmla="*/ 56 w 58"/>
                  <a:gd name="T15" fmla="*/ 14 h 14"/>
                  <a:gd name="T16" fmla="*/ 58 w 58"/>
                  <a:gd name="T17" fmla="*/ 12 h 14"/>
                  <a:gd name="T18" fmla="*/ 56 w 58"/>
                  <a:gd name="T19" fmla="*/ 10 h 14"/>
                  <a:gd name="T20" fmla="*/ 56 w 58"/>
                  <a:gd name="T21" fmla="*/ 10 h 14"/>
                  <a:gd name="T22" fmla="*/ 56 w 58"/>
                  <a:gd name="T23" fmla="*/ 10 h 14"/>
                  <a:gd name="T24" fmla="*/ 56 w 58"/>
                  <a:gd name="T25" fmla="*/ 10 h 14"/>
                  <a:gd name="T26" fmla="*/ 47 w 58"/>
                  <a:gd name="T27" fmla="*/ 9 h 14"/>
                  <a:gd name="T28" fmla="*/ 22 w 58"/>
                  <a:gd name="T29" fmla="*/ 5 h 14"/>
                  <a:gd name="T30" fmla="*/ 10 w 58"/>
                  <a:gd name="T31" fmla="*/ 3 h 14"/>
                  <a:gd name="T32" fmla="*/ 3 w 58"/>
                  <a:gd name="T33" fmla="*/ 0 h 14"/>
                  <a:gd name="T34" fmla="*/ 2 w 58"/>
                  <a:gd name="T35"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8" h="14">
                    <a:moveTo>
                      <a:pt x="2" y="0"/>
                    </a:moveTo>
                    <a:cubicBezTo>
                      <a:pt x="1" y="0"/>
                      <a:pt x="0" y="0"/>
                      <a:pt x="0" y="1"/>
                    </a:cubicBezTo>
                    <a:cubicBezTo>
                      <a:pt x="0" y="2"/>
                      <a:pt x="0" y="3"/>
                      <a:pt x="1" y="4"/>
                    </a:cubicBezTo>
                    <a:cubicBezTo>
                      <a:pt x="4" y="5"/>
                      <a:pt x="8" y="6"/>
                      <a:pt x="13" y="8"/>
                    </a:cubicBezTo>
                    <a:cubicBezTo>
                      <a:pt x="21" y="9"/>
                      <a:pt x="31" y="11"/>
                      <a:pt x="39" y="12"/>
                    </a:cubicBezTo>
                    <a:cubicBezTo>
                      <a:pt x="43" y="13"/>
                      <a:pt x="47" y="13"/>
                      <a:pt x="50" y="14"/>
                    </a:cubicBezTo>
                    <a:cubicBezTo>
                      <a:pt x="53" y="14"/>
                      <a:pt x="55" y="14"/>
                      <a:pt x="56" y="14"/>
                    </a:cubicBezTo>
                    <a:cubicBezTo>
                      <a:pt x="56" y="14"/>
                      <a:pt x="56" y="14"/>
                      <a:pt x="56" y="14"/>
                    </a:cubicBezTo>
                    <a:cubicBezTo>
                      <a:pt x="57" y="14"/>
                      <a:pt x="58" y="13"/>
                      <a:pt x="58" y="12"/>
                    </a:cubicBezTo>
                    <a:cubicBezTo>
                      <a:pt x="58" y="11"/>
                      <a:pt x="57" y="10"/>
                      <a:pt x="56" y="10"/>
                    </a:cubicBezTo>
                    <a:cubicBezTo>
                      <a:pt x="56" y="10"/>
                      <a:pt x="56" y="10"/>
                      <a:pt x="56" y="10"/>
                    </a:cubicBezTo>
                    <a:cubicBezTo>
                      <a:pt x="56" y="10"/>
                      <a:pt x="56" y="10"/>
                      <a:pt x="56" y="10"/>
                    </a:cubicBezTo>
                    <a:cubicBezTo>
                      <a:pt x="56" y="10"/>
                      <a:pt x="56" y="10"/>
                      <a:pt x="56" y="10"/>
                    </a:cubicBezTo>
                    <a:cubicBezTo>
                      <a:pt x="55" y="10"/>
                      <a:pt x="51" y="10"/>
                      <a:pt x="47" y="9"/>
                    </a:cubicBezTo>
                    <a:cubicBezTo>
                      <a:pt x="40" y="8"/>
                      <a:pt x="31" y="7"/>
                      <a:pt x="22" y="5"/>
                    </a:cubicBezTo>
                    <a:cubicBezTo>
                      <a:pt x="18" y="4"/>
                      <a:pt x="14" y="4"/>
                      <a:pt x="10" y="3"/>
                    </a:cubicBezTo>
                    <a:cubicBezTo>
                      <a:pt x="7" y="2"/>
                      <a:pt x="4" y="1"/>
                      <a:pt x="3" y="0"/>
                    </a:cubicBezTo>
                    <a:cubicBezTo>
                      <a:pt x="3" y="0"/>
                      <a:pt x="2" y="0"/>
                      <a:pt x="2"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 name="Freeform 822"/>
              <p:cNvSpPr/>
              <p:nvPr/>
            </p:nvSpPr>
            <p:spPr bwMode="auto">
              <a:xfrm>
                <a:off x="4898" y="3471"/>
                <a:ext cx="123" cy="40"/>
              </a:xfrm>
              <a:custGeom>
                <a:avLst/>
                <a:gdLst>
                  <a:gd name="T0" fmla="*/ 2 w 52"/>
                  <a:gd name="T1" fmla="*/ 0 h 17"/>
                  <a:gd name="T2" fmla="*/ 0 w 52"/>
                  <a:gd name="T3" fmla="*/ 1 h 17"/>
                  <a:gd name="T4" fmla="*/ 1 w 52"/>
                  <a:gd name="T5" fmla="*/ 4 h 17"/>
                  <a:gd name="T6" fmla="*/ 12 w 52"/>
                  <a:gd name="T7" fmla="*/ 7 h 17"/>
                  <a:gd name="T8" fmla="*/ 36 w 52"/>
                  <a:gd name="T9" fmla="*/ 12 h 17"/>
                  <a:gd name="T10" fmla="*/ 45 w 52"/>
                  <a:gd name="T11" fmla="*/ 15 h 17"/>
                  <a:gd name="T12" fmla="*/ 48 w 52"/>
                  <a:gd name="T13" fmla="*/ 16 h 17"/>
                  <a:gd name="T14" fmla="*/ 49 w 52"/>
                  <a:gd name="T15" fmla="*/ 16 h 17"/>
                  <a:gd name="T16" fmla="*/ 49 w 52"/>
                  <a:gd name="T17" fmla="*/ 16 h 17"/>
                  <a:gd name="T18" fmla="*/ 49 w 52"/>
                  <a:gd name="T19" fmla="*/ 16 h 17"/>
                  <a:gd name="T20" fmla="*/ 50 w 52"/>
                  <a:gd name="T21" fmla="*/ 17 h 17"/>
                  <a:gd name="T22" fmla="*/ 52 w 52"/>
                  <a:gd name="T23" fmla="*/ 16 h 17"/>
                  <a:gd name="T24" fmla="*/ 52 w 52"/>
                  <a:gd name="T25" fmla="*/ 13 h 17"/>
                  <a:gd name="T26" fmla="*/ 50 w 52"/>
                  <a:gd name="T27" fmla="*/ 12 h 17"/>
                  <a:gd name="T28" fmla="*/ 41 w 52"/>
                  <a:gd name="T29" fmla="*/ 10 h 17"/>
                  <a:gd name="T30" fmla="*/ 19 w 52"/>
                  <a:gd name="T31" fmla="*/ 4 h 17"/>
                  <a:gd name="T32" fmla="*/ 3 w 52"/>
                  <a:gd name="T33" fmla="*/ 0 h 17"/>
                  <a:gd name="T34" fmla="*/ 2 w 52"/>
                  <a:gd name="T3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 h="17">
                    <a:moveTo>
                      <a:pt x="2" y="0"/>
                    </a:moveTo>
                    <a:cubicBezTo>
                      <a:pt x="1" y="0"/>
                      <a:pt x="0" y="0"/>
                      <a:pt x="0" y="1"/>
                    </a:cubicBezTo>
                    <a:cubicBezTo>
                      <a:pt x="0" y="2"/>
                      <a:pt x="0" y="4"/>
                      <a:pt x="1" y="4"/>
                    </a:cubicBezTo>
                    <a:cubicBezTo>
                      <a:pt x="3" y="5"/>
                      <a:pt x="7" y="6"/>
                      <a:pt x="12" y="7"/>
                    </a:cubicBezTo>
                    <a:cubicBezTo>
                      <a:pt x="19" y="9"/>
                      <a:pt x="28" y="11"/>
                      <a:pt x="36" y="12"/>
                    </a:cubicBezTo>
                    <a:cubicBezTo>
                      <a:pt x="39" y="13"/>
                      <a:pt x="43" y="14"/>
                      <a:pt x="45" y="15"/>
                    </a:cubicBezTo>
                    <a:cubicBezTo>
                      <a:pt x="46" y="15"/>
                      <a:pt x="47" y="16"/>
                      <a:pt x="48" y="16"/>
                    </a:cubicBezTo>
                    <a:cubicBezTo>
                      <a:pt x="49" y="16"/>
                      <a:pt x="49" y="16"/>
                      <a:pt x="49" y="16"/>
                    </a:cubicBezTo>
                    <a:cubicBezTo>
                      <a:pt x="49" y="16"/>
                      <a:pt x="49" y="16"/>
                      <a:pt x="49" y="16"/>
                    </a:cubicBezTo>
                    <a:cubicBezTo>
                      <a:pt x="49" y="16"/>
                      <a:pt x="49" y="16"/>
                      <a:pt x="49" y="16"/>
                    </a:cubicBezTo>
                    <a:cubicBezTo>
                      <a:pt x="49" y="16"/>
                      <a:pt x="50" y="17"/>
                      <a:pt x="50" y="17"/>
                    </a:cubicBezTo>
                    <a:cubicBezTo>
                      <a:pt x="51" y="17"/>
                      <a:pt x="51" y="16"/>
                      <a:pt x="52" y="16"/>
                    </a:cubicBezTo>
                    <a:cubicBezTo>
                      <a:pt x="52" y="15"/>
                      <a:pt x="52" y="14"/>
                      <a:pt x="52" y="13"/>
                    </a:cubicBezTo>
                    <a:cubicBezTo>
                      <a:pt x="51" y="13"/>
                      <a:pt x="51" y="13"/>
                      <a:pt x="50" y="12"/>
                    </a:cubicBezTo>
                    <a:cubicBezTo>
                      <a:pt x="49" y="12"/>
                      <a:pt x="45" y="11"/>
                      <a:pt x="41" y="10"/>
                    </a:cubicBezTo>
                    <a:cubicBezTo>
                      <a:pt x="35" y="8"/>
                      <a:pt x="27" y="6"/>
                      <a:pt x="19" y="4"/>
                    </a:cubicBezTo>
                    <a:cubicBezTo>
                      <a:pt x="12" y="3"/>
                      <a:pt x="5" y="1"/>
                      <a:pt x="3" y="0"/>
                    </a:cubicBezTo>
                    <a:cubicBezTo>
                      <a:pt x="2" y="0"/>
                      <a:pt x="2" y="0"/>
                      <a:pt x="2"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 name="Freeform 823"/>
              <p:cNvSpPr/>
              <p:nvPr/>
            </p:nvSpPr>
            <p:spPr bwMode="auto">
              <a:xfrm>
                <a:off x="4886" y="3495"/>
                <a:ext cx="36" cy="19"/>
              </a:xfrm>
              <a:custGeom>
                <a:avLst/>
                <a:gdLst>
                  <a:gd name="T0" fmla="*/ 2 w 15"/>
                  <a:gd name="T1" fmla="*/ 0 h 8"/>
                  <a:gd name="T2" fmla="*/ 1 w 15"/>
                  <a:gd name="T3" fmla="*/ 1 h 8"/>
                  <a:gd name="T4" fmla="*/ 1 w 15"/>
                  <a:gd name="T5" fmla="*/ 3 h 8"/>
                  <a:gd name="T6" fmla="*/ 4 w 15"/>
                  <a:gd name="T7" fmla="*/ 6 h 8"/>
                  <a:gd name="T8" fmla="*/ 9 w 15"/>
                  <a:gd name="T9" fmla="*/ 6 h 8"/>
                  <a:gd name="T10" fmla="*/ 11 w 15"/>
                  <a:gd name="T11" fmla="*/ 7 h 8"/>
                  <a:gd name="T12" fmla="*/ 11 w 15"/>
                  <a:gd name="T13" fmla="*/ 7 h 8"/>
                  <a:gd name="T14" fmla="*/ 13 w 15"/>
                  <a:gd name="T15" fmla="*/ 8 h 8"/>
                  <a:gd name="T16" fmla="*/ 14 w 15"/>
                  <a:gd name="T17" fmla="*/ 8 h 8"/>
                  <a:gd name="T18" fmla="*/ 15 w 15"/>
                  <a:gd name="T19" fmla="*/ 5 h 8"/>
                  <a:gd name="T20" fmla="*/ 11 w 15"/>
                  <a:gd name="T21" fmla="*/ 3 h 8"/>
                  <a:gd name="T22" fmla="*/ 6 w 15"/>
                  <a:gd name="T23" fmla="*/ 2 h 8"/>
                  <a:gd name="T24" fmla="*/ 5 w 15"/>
                  <a:gd name="T25" fmla="*/ 2 h 8"/>
                  <a:gd name="T26" fmla="*/ 4 w 15"/>
                  <a:gd name="T27" fmla="*/ 1 h 8"/>
                  <a:gd name="T28" fmla="*/ 2 w 15"/>
                  <a:gd name="T2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 h="8">
                    <a:moveTo>
                      <a:pt x="2" y="0"/>
                    </a:moveTo>
                    <a:cubicBezTo>
                      <a:pt x="2" y="0"/>
                      <a:pt x="2" y="0"/>
                      <a:pt x="1" y="1"/>
                    </a:cubicBezTo>
                    <a:cubicBezTo>
                      <a:pt x="0" y="1"/>
                      <a:pt x="0" y="2"/>
                      <a:pt x="1" y="3"/>
                    </a:cubicBezTo>
                    <a:cubicBezTo>
                      <a:pt x="2" y="5"/>
                      <a:pt x="3" y="5"/>
                      <a:pt x="4" y="6"/>
                    </a:cubicBezTo>
                    <a:cubicBezTo>
                      <a:pt x="6" y="6"/>
                      <a:pt x="8" y="6"/>
                      <a:pt x="9" y="6"/>
                    </a:cubicBezTo>
                    <a:cubicBezTo>
                      <a:pt x="10" y="6"/>
                      <a:pt x="10" y="7"/>
                      <a:pt x="11" y="7"/>
                    </a:cubicBezTo>
                    <a:cubicBezTo>
                      <a:pt x="11" y="7"/>
                      <a:pt x="11" y="7"/>
                      <a:pt x="11" y="7"/>
                    </a:cubicBezTo>
                    <a:cubicBezTo>
                      <a:pt x="12" y="8"/>
                      <a:pt x="12" y="8"/>
                      <a:pt x="13" y="8"/>
                    </a:cubicBezTo>
                    <a:cubicBezTo>
                      <a:pt x="13" y="8"/>
                      <a:pt x="14" y="8"/>
                      <a:pt x="14" y="8"/>
                    </a:cubicBezTo>
                    <a:cubicBezTo>
                      <a:pt x="15" y="7"/>
                      <a:pt x="15" y="6"/>
                      <a:pt x="15" y="5"/>
                    </a:cubicBezTo>
                    <a:cubicBezTo>
                      <a:pt x="14" y="4"/>
                      <a:pt x="12" y="3"/>
                      <a:pt x="11" y="3"/>
                    </a:cubicBezTo>
                    <a:cubicBezTo>
                      <a:pt x="9" y="2"/>
                      <a:pt x="8" y="2"/>
                      <a:pt x="6" y="2"/>
                    </a:cubicBezTo>
                    <a:cubicBezTo>
                      <a:pt x="6" y="2"/>
                      <a:pt x="5" y="2"/>
                      <a:pt x="5" y="2"/>
                    </a:cubicBezTo>
                    <a:cubicBezTo>
                      <a:pt x="4" y="1"/>
                      <a:pt x="4" y="1"/>
                      <a:pt x="4" y="1"/>
                    </a:cubicBezTo>
                    <a:cubicBezTo>
                      <a:pt x="4" y="1"/>
                      <a:pt x="3" y="0"/>
                      <a:pt x="2"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 name="Freeform 824"/>
              <p:cNvSpPr>
                <a:spLocks noEditPoints="1"/>
              </p:cNvSpPr>
              <p:nvPr/>
            </p:nvSpPr>
            <p:spPr bwMode="auto">
              <a:xfrm>
                <a:off x="4820" y="3339"/>
                <a:ext cx="320" cy="303"/>
              </a:xfrm>
              <a:custGeom>
                <a:avLst/>
                <a:gdLst>
                  <a:gd name="T0" fmla="*/ 22 w 135"/>
                  <a:gd name="T1" fmla="*/ 91 h 128"/>
                  <a:gd name="T2" fmla="*/ 91 w 135"/>
                  <a:gd name="T3" fmla="*/ 124 h 128"/>
                  <a:gd name="T4" fmla="*/ 88 w 135"/>
                  <a:gd name="T5" fmla="*/ 122 h 128"/>
                  <a:gd name="T6" fmla="*/ 86 w 135"/>
                  <a:gd name="T7" fmla="*/ 121 h 128"/>
                  <a:gd name="T8" fmla="*/ 84 w 135"/>
                  <a:gd name="T9" fmla="*/ 119 h 128"/>
                  <a:gd name="T10" fmla="*/ 34 w 135"/>
                  <a:gd name="T11" fmla="*/ 102 h 128"/>
                  <a:gd name="T12" fmla="*/ 17 w 135"/>
                  <a:gd name="T13" fmla="*/ 99 h 128"/>
                  <a:gd name="T14" fmla="*/ 119 w 135"/>
                  <a:gd name="T15" fmla="*/ 37 h 128"/>
                  <a:gd name="T16" fmla="*/ 116 w 135"/>
                  <a:gd name="T17" fmla="*/ 63 h 128"/>
                  <a:gd name="T18" fmla="*/ 20 w 135"/>
                  <a:gd name="T19" fmla="*/ 87 h 128"/>
                  <a:gd name="T20" fmla="*/ 42 w 135"/>
                  <a:gd name="T21" fmla="*/ 11 h 128"/>
                  <a:gd name="T22" fmla="*/ 64 w 135"/>
                  <a:gd name="T23" fmla="*/ 17 h 128"/>
                  <a:gd name="T24" fmla="*/ 60 w 135"/>
                  <a:gd name="T25" fmla="*/ 31 h 128"/>
                  <a:gd name="T26" fmla="*/ 77 w 135"/>
                  <a:gd name="T27" fmla="*/ 36 h 128"/>
                  <a:gd name="T28" fmla="*/ 85 w 135"/>
                  <a:gd name="T29" fmla="*/ 33 h 128"/>
                  <a:gd name="T30" fmla="*/ 88 w 135"/>
                  <a:gd name="T31" fmla="*/ 21 h 128"/>
                  <a:gd name="T32" fmla="*/ 118 w 135"/>
                  <a:gd name="T33" fmla="*/ 24 h 128"/>
                  <a:gd name="T34" fmla="*/ 95 w 135"/>
                  <a:gd name="T35" fmla="*/ 110 h 128"/>
                  <a:gd name="T36" fmla="*/ 22 w 135"/>
                  <a:gd name="T37" fmla="*/ 86 h 128"/>
                  <a:gd name="T38" fmla="*/ 20 w 135"/>
                  <a:gd name="T39" fmla="*/ 87 h 128"/>
                  <a:gd name="T40" fmla="*/ 74 w 135"/>
                  <a:gd name="T41" fmla="*/ 4 h 128"/>
                  <a:gd name="T42" fmla="*/ 87 w 135"/>
                  <a:gd name="T43" fmla="*/ 6 h 128"/>
                  <a:gd name="T44" fmla="*/ 84 w 135"/>
                  <a:gd name="T45" fmla="*/ 23 h 128"/>
                  <a:gd name="T46" fmla="*/ 81 w 135"/>
                  <a:gd name="T47" fmla="*/ 31 h 128"/>
                  <a:gd name="T48" fmla="*/ 77 w 135"/>
                  <a:gd name="T49" fmla="*/ 32 h 128"/>
                  <a:gd name="T50" fmla="*/ 77 w 135"/>
                  <a:gd name="T51" fmla="*/ 32 h 128"/>
                  <a:gd name="T52" fmla="*/ 64 w 135"/>
                  <a:gd name="T53" fmla="*/ 29 h 128"/>
                  <a:gd name="T54" fmla="*/ 72 w 135"/>
                  <a:gd name="T55" fmla="*/ 4 h 128"/>
                  <a:gd name="T56" fmla="*/ 74 w 135"/>
                  <a:gd name="T57" fmla="*/ 0 h 128"/>
                  <a:gd name="T58" fmla="*/ 67 w 135"/>
                  <a:gd name="T59" fmla="*/ 5 h 128"/>
                  <a:gd name="T60" fmla="*/ 44 w 135"/>
                  <a:gd name="T61" fmla="*/ 7 h 128"/>
                  <a:gd name="T62" fmla="*/ 42 w 135"/>
                  <a:gd name="T63" fmla="*/ 6 h 128"/>
                  <a:gd name="T64" fmla="*/ 39 w 135"/>
                  <a:gd name="T65" fmla="*/ 7 h 128"/>
                  <a:gd name="T66" fmla="*/ 0 w 135"/>
                  <a:gd name="T67" fmla="*/ 86 h 128"/>
                  <a:gd name="T68" fmla="*/ 17 w 135"/>
                  <a:gd name="T69" fmla="*/ 90 h 128"/>
                  <a:gd name="T70" fmla="*/ 12 w 135"/>
                  <a:gd name="T71" fmla="*/ 102 h 128"/>
                  <a:gd name="T72" fmla="*/ 14 w 135"/>
                  <a:gd name="T73" fmla="*/ 103 h 128"/>
                  <a:gd name="T74" fmla="*/ 17 w 135"/>
                  <a:gd name="T75" fmla="*/ 103 h 128"/>
                  <a:gd name="T76" fmla="*/ 84 w 135"/>
                  <a:gd name="T77" fmla="*/ 125 h 128"/>
                  <a:gd name="T78" fmla="*/ 91 w 135"/>
                  <a:gd name="T79" fmla="*/ 128 h 128"/>
                  <a:gd name="T80" fmla="*/ 94 w 135"/>
                  <a:gd name="T81" fmla="*/ 127 h 128"/>
                  <a:gd name="T82" fmla="*/ 134 w 135"/>
                  <a:gd name="T83" fmla="*/ 40 h 128"/>
                  <a:gd name="T84" fmla="*/ 133 w 135"/>
                  <a:gd name="T85" fmla="*/ 37 h 128"/>
                  <a:gd name="T86" fmla="*/ 124 w 135"/>
                  <a:gd name="T87" fmla="*/ 26 h 128"/>
                  <a:gd name="T88" fmla="*/ 125 w 135"/>
                  <a:gd name="T89" fmla="*/ 24 h 128"/>
                  <a:gd name="T90" fmla="*/ 126 w 135"/>
                  <a:gd name="T91" fmla="*/ 22 h 128"/>
                  <a:gd name="T92" fmla="*/ 124 w 135"/>
                  <a:gd name="T93" fmla="*/ 20 h 128"/>
                  <a:gd name="T94" fmla="*/ 122 w 135"/>
                  <a:gd name="T95" fmla="*/ 20 h 128"/>
                  <a:gd name="T96" fmla="*/ 119 w 135"/>
                  <a:gd name="T97" fmla="*/ 20 h 128"/>
                  <a:gd name="T98" fmla="*/ 89 w 135"/>
                  <a:gd name="T99" fmla="*/ 17 h 128"/>
                  <a:gd name="T100" fmla="*/ 92 w 135"/>
                  <a:gd name="T101" fmla="*/ 5 h 128"/>
                  <a:gd name="T102" fmla="*/ 90 w 135"/>
                  <a:gd name="T103" fmla="*/ 2 h 128"/>
                  <a:gd name="T104" fmla="*/ 74 w 135"/>
                  <a:gd name="T105"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5" h="128">
                    <a:moveTo>
                      <a:pt x="17" y="99"/>
                    </a:moveTo>
                    <a:cubicBezTo>
                      <a:pt x="19" y="96"/>
                      <a:pt x="20" y="94"/>
                      <a:pt x="22" y="91"/>
                    </a:cubicBezTo>
                    <a:cubicBezTo>
                      <a:pt x="47" y="96"/>
                      <a:pt x="71" y="104"/>
                      <a:pt x="95" y="114"/>
                    </a:cubicBezTo>
                    <a:cubicBezTo>
                      <a:pt x="93" y="117"/>
                      <a:pt x="92" y="120"/>
                      <a:pt x="91" y="124"/>
                    </a:cubicBezTo>
                    <a:cubicBezTo>
                      <a:pt x="90" y="123"/>
                      <a:pt x="90" y="123"/>
                      <a:pt x="89" y="123"/>
                    </a:cubicBezTo>
                    <a:cubicBezTo>
                      <a:pt x="89" y="123"/>
                      <a:pt x="89" y="122"/>
                      <a:pt x="88" y="122"/>
                    </a:cubicBezTo>
                    <a:cubicBezTo>
                      <a:pt x="88" y="122"/>
                      <a:pt x="87" y="121"/>
                      <a:pt x="86" y="121"/>
                    </a:cubicBezTo>
                    <a:cubicBezTo>
                      <a:pt x="86" y="121"/>
                      <a:pt x="86" y="121"/>
                      <a:pt x="86" y="121"/>
                    </a:cubicBezTo>
                    <a:cubicBezTo>
                      <a:pt x="86" y="120"/>
                      <a:pt x="85" y="119"/>
                      <a:pt x="84" y="119"/>
                    </a:cubicBezTo>
                    <a:cubicBezTo>
                      <a:pt x="84" y="119"/>
                      <a:pt x="84" y="119"/>
                      <a:pt x="84" y="119"/>
                    </a:cubicBezTo>
                    <a:cubicBezTo>
                      <a:pt x="83" y="120"/>
                      <a:pt x="83" y="120"/>
                      <a:pt x="83" y="120"/>
                    </a:cubicBezTo>
                    <a:cubicBezTo>
                      <a:pt x="67" y="114"/>
                      <a:pt x="50" y="108"/>
                      <a:pt x="34" y="102"/>
                    </a:cubicBezTo>
                    <a:cubicBezTo>
                      <a:pt x="29" y="101"/>
                      <a:pt x="23" y="99"/>
                      <a:pt x="17" y="99"/>
                    </a:cubicBezTo>
                    <a:cubicBezTo>
                      <a:pt x="17" y="99"/>
                      <a:pt x="17" y="99"/>
                      <a:pt x="17" y="99"/>
                    </a:cubicBezTo>
                    <a:moveTo>
                      <a:pt x="100" y="101"/>
                    </a:moveTo>
                    <a:cubicBezTo>
                      <a:pt x="104" y="79"/>
                      <a:pt x="111" y="57"/>
                      <a:pt x="119" y="37"/>
                    </a:cubicBezTo>
                    <a:cubicBezTo>
                      <a:pt x="122" y="38"/>
                      <a:pt x="125" y="40"/>
                      <a:pt x="129" y="40"/>
                    </a:cubicBezTo>
                    <a:cubicBezTo>
                      <a:pt x="123" y="47"/>
                      <a:pt x="120" y="55"/>
                      <a:pt x="116" y="63"/>
                    </a:cubicBezTo>
                    <a:cubicBezTo>
                      <a:pt x="111" y="76"/>
                      <a:pt x="106" y="88"/>
                      <a:pt x="100" y="101"/>
                    </a:cubicBezTo>
                    <a:moveTo>
                      <a:pt x="20" y="87"/>
                    </a:moveTo>
                    <a:cubicBezTo>
                      <a:pt x="15" y="86"/>
                      <a:pt x="10" y="85"/>
                      <a:pt x="5" y="84"/>
                    </a:cubicBezTo>
                    <a:cubicBezTo>
                      <a:pt x="20" y="61"/>
                      <a:pt x="33" y="37"/>
                      <a:pt x="42" y="11"/>
                    </a:cubicBezTo>
                    <a:cubicBezTo>
                      <a:pt x="42" y="11"/>
                      <a:pt x="42" y="11"/>
                      <a:pt x="42" y="11"/>
                    </a:cubicBezTo>
                    <a:cubicBezTo>
                      <a:pt x="50" y="13"/>
                      <a:pt x="57" y="15"/>
                      <a:pt x="64" y="17"/>
                    </a:cubicBezTo>
                    <a:cubicBezTo>
                      <a:pt x="63" y="21"/>
                      <a:pt x="61" y="25"/>
                      <a:pt x="59" y="29"/>
                    </a:cubicBezTo>
                    <a:cubicBezTo>
                      <a:pt x="59" y="30"/>
                      <a:pt x="59" y="31"/>
                      <a:pt x="60" y="31"/>
                    </a:cubicBezTo>
                    <a:cubicBezTo>
                      <a:pt x="61" y="33"/>
                      <a:pt x="64" y="34"/>
                      <a:pt x="67" y="35"/>
                    </a:cubicBezTo>
                    <a:cubicBezTo>
                      <a:pt x="71" y="35"/>
                      <a:pt x="74" y="36"/>
                      <a:pt x="77" y="36"/>
                    </a:cubicBezTo>
                    <a:cubicBezTo>
                      <a:pt x="79" y="36"/>
                      <a:pt x="80" y="36"/>
                      <a:pt x="81" y="36"/>
                    </a:cubicBezTo>
                    <a:cubicBezTo>
                      <a:pt x="83" y="35"/>
                      <a:pt x="84" y="35"/>
                      <a:pt x="85" y="33"/>
                    </a:cubicBezTo>
                    <a:cubicBezTo>
                      <a:pt x="85" y="33"/>
                      <a:pt x="86" y="32"/>
                      <a:pt x="86" y="31"/>
                    </a:cubicBezTo>
                    <a:cubicBezTo>
                      <a:pt x="87" y="28"/>
                      <a:pt x="88" y="25"/>
                      <a:pt x="88" y="21"/>
                    </a:cubicBezTo>
                    <a:cubicBezTo>
                      <a:pt x="98" y="23"/>
                      <a:pt x="108" y="23"/>
                      <a:pt x="118" y="24"/>
                    </a:cubicBezTo>
                    <a:cubicBezTo>
                      <a:pt x="118" y="24"/>
                      <a:pt x="118" y="24"/>
                      <a:pt x="118" y="24"/>
                    </a:cubicBezTo>
                    <a:cubicBezTo>
                      <a:pt x="119" y="24"/>
                      <a:pt x="119" y="24"/>
                      <a:pt x="120" y="24"/>
                    </a:cubicBezTo>
                    <a:cubicBezTo>
                      <a:pt x="108" y="51"/>
                      <a:pt x="99" y="80"/>
                      <a:pt x="95" y="110"/>
                    </a:cubicBezTo>
                    <a:cubicBezTo>
                      <a:pt x="71" y="100"/>
                      <a:pt x="47" y="92"/>
                      <a:pt x="23" y="87"/>
                    </a:cubicBezTo>
                    <a:cubicBezTo>
                      <a:pt x="23" y="87"/>
                      <a:pt x="23" y="87"/>
                      <a:pt x="22" y="86"/>
                    </a:cubicBezTo>
                    <a:cubicBezTo>
                      <a:pt x="22" y="86"/>
                      <a:pt x="21" y="86"/>
                      <a:pt x="21" y="86"/>
                    </a:cubicBezTo>
                    <a:cubicBezTo>
                      <a:pt x="21" y="86"/>
                      <a:pt x="20" y="86"/>
                      <a:pt x="20" y="87"/>
                    </a:cubicBezTo>
                    <a:moveTo>
                      <a:pt x="72" y="4"/>
                    </a:moveTo>
                    <a:cubicBezTo>
                      <a:pt x="73" y="4"/>
                      <a:pt x="73" y="4"/>
                      <a:pt x="74" y="4"/>
                    </a:cubicBezTo>
                    <a:cubicBezTo>
                      <a:pt x="74" y="4"/>
                      <a:pt x="75" y="4"/>
                      <a:pt x="76" y="4"/>
                    </a:cubicBezTo>
                    <a:cubicBezTo>
                      <a:pt x="80" y="5"/>
                      <a:pt x="83" y="5"/>
                      <a:pt x="87" y="6"/>
                    </a:cubicBezTo>
                    <a:cubicBezTo>
                      <a:pt x="87" y="7"/>
                      <a:pt x="87" y="8"/>
                      <a:pt x="86" y="10"/>
                    </a:cubicBezTo>
                    <a:cubicBezTo>
                      <a:pt x="85" y="14"/>
                      <a:pt x="85" y="18"/>
                      <a:pt x="84" y="23"/>
                    </a:cubicBezTo>
                    <a:cubicBezTo>
                      <a:pt x="83" y="25"/>
                      <a:pt x="83" y="27"/>
                      <a:pt x="82" y="28"/>
                    </a:cubicBezTo>
                    <a:cubicBezTo>
                      <a:pt x="82" y="30"/>
                      <a:pt x="82" y="31"/>
                      <a:pt x="81" y="31"/>
                    </a:cubicBezTo>
                    <a:cubicBezTo>
                      <a:pt x="81" y="31"/>
                      <a:pt x="81" y="31"/>
                      <a:pt x="80" y="32"/>
                    </a:cubicBezTo>
                    <a:cubicBezTo>
                      <a:pt x="80" y="32"/>
                      <a:pt x="79" y="32"/>
                      <a:pt x="77" y="32"/>
                    </a:cubicBezTo>
                    <a:cubicBezTo>
                      <a:pt x="77" y="32"/>
                      <a:pt x="77" y="32"/>
                      <a:pt x="77" y="32"/>
                    </a:cubicBezTo>
                    <a:cubicBezTo>
                      <a:pt x="77" y="32"/>
                      <a:pt x="77" y="32"/>
                      <a:pt x="77" y="32"/>
                    </a:cubicBezTo>
                    <a:cubicBezTo>
                      <a:pt x="75" y="32"/>
                      <a:pt x="71" y="31"/>
                      <a:pt x="69" y="31"/>
                    </a:cubicBezTo>
                    <a:cubicBezTo>
                      <a:pt x="67" y="30"/>
                      <a:pt x="65" y="29"/>
                      <a:pt x="64" y="29"/>
                    </a:cubicBezTo>
                    <a:cubicBezTo>
                      <a:pt x="67" y="21"/>
                      <a:pt x="70" y="11"/>
                      <a:pt x="71" y="5"/>
                    </a:cubicBezTo>
                    <a:cubicBezTo>
                      <a:pt x="71" y="5"/>
                      <a:pt x="72" y="5"/>
                      <a:pt x="72" y="4"/>
                    </a:cubicBezTo>
                    <a:cubicBezTo>
                      <a:pt x="72" y="4"/>
                      <a:pt x="72" y="4"/>
                      <a:pt x="72" y="4"/>
                    </a:cubicBezTo>
                    <a:moveTo>
                      <a:pt x="74" y="0"/>
                    </a:moveTo>
                    <a:cubicBezTo>
                      <a:pt x="73" y="0"/>
                      <a:pt x="71" y="0"/>
                      <a:pt x="70" y="1"/>
                    </a:cubicBezTo>
                    <a:cubicBezTo>
                      <a:pt x="69" y="2"/>
                      <a:pt x="68" y="3"/>
                      <a:pt x="67" y="5"/>
                    </a:cubicBezTo>
                    <a:cubicBezTo>
                      <a:pt x="67" y="7"/>
                      <a:pt x="66" y="10"/>
                      <a:pt x="65" y="13"/>
                    </a:cubicBezTo>
                    <a:cubicBezTo>
                      <a:pt x="58" y="11"/>
                      <a:pt x="51" y="9"/>
                      <a:pt x="44" y="7"/>
                    </a:cubicBezTo>
                    <a:cubicBezTo>
                      <a:pt x="43" y="7"/>
                      <a:pt x="43" y="7"/>
                      <a:pt x="43" y="7"/>
                    </a:cubicBezTo>
                    <a:cubicBezTo>
                      <a:pt x="43" y="7"/>
                      <a:pt x="42" y="6"/>
                      <a:pt x="42" y="6"/>
                    </a:cubicBezTo>
                    <a:cubicBezTo>
                      <a:pt x="42" y="6"/>
                      <a:pt x="41" y="6"/>
                      <a:pt x="41" y="6"/>
                    </a:cubicBezTo>
                    <a:cubicBezTo>
                      <a:pt x="40" y="6"/>
                      <a:pt x="39" y="6"/>
                      <a:pt x="39" y="7"/>
                    </a:cubicBezTo>
                    <a:cubicBezTo>
                      <a:pt x="29" y="34"/>
                      <a:pt x="16" y="60"/>
                      <a:pt x="0" y="84"/>
                    </a:cubicBezTo>
                    <a:cubicBezTo>
                      <a:pt x="0" y="85"/>
                      <a:pt x="0" y="86"/>
                      <a:pt x="0" y="86"/>
                    </a:cubicBezTo>
                    <a:cubicBezTo>
                      <a:pt x="0" y="87"/>
                      <a:pt x="1" y="88"/>
                      <a:pt x="1" y="88"/>
                    </a:cubicBezTo>
                    <a:cubicBezTo>
                      <a:pt x="7" y="88"/>
                      <a:pt x="12" y="89"/>
                      <a:pt x="17" y="90"/>
                    </a:cubicBezTo>
                    <a:cubicBezTo>
                      <a:pt x="15" y="94"/>
                      <a:pt x="14" y="97"/>
                      <a:pt x="12" y="100"/>
                    </a:cubicBezTo>
                    <a:cubicBezTo>
                      <a:pt x="11" y="101"/>
                      <a:pt x="11" y="102"/>
                      <a:pt x="12" y="102"/>
                    </a:cubicBezTo>
                    <a:cubicBezTo>
                      <a:pt x="12" y="103"/>
                      <a:pt x="13" y="103"/>
                      <a:pt x="13" y="103"/>
                    </a:cubicBezTo>
                    <a:cubicBezTo>
                      <a:pt x="14" y="103"/>
                      <a:pt x="14" y="103"/>
                      <a:pt x="14" y="103"/>
                    </a:cubicBezTo>
                    <a:cubicBezTo>
                      <a:pt x="15" y="103"/>
                      <a:pt x="16" y="103"/>
                      <a:pt x="17" y="103"/>
                    </a:cubicBezTo>
                    <a:cubicBezTo>
                      <a:pt x="17" y="103"/>
                      <a:pt x="17" y="103"/>
                      <a:pt x="17" y="103"/>
                    </a:cubicBezTo>
                    <a:cubicBezTo>
                      <a:pt x="22" y="103"/>
                      <a:pt x="27" y="105"/>
                      <a:pt x="32" y="106"/>
                    </a:cubicBezTo>
                    <a:cubicBezTo>
                      <a:pt x="50" y="112"/>
                      <a:pt x="67" y="118"/>
                      <a:pt x="84" y="125"/>
                    </a:cubicBezTo>
                    <a:cubicBezTo>
                      <a:pt x="85" y="125"/>
                      <a:pt x="85" y="126"/>
                      <a:pt x="86" y="126"/>
                    </a:cubicBezTo>
                    <a:cubicBezTo>
                      <a:pt x="88" y="127"/>
                      <a:pt x="90" y="128"/>
                      <a:pt x="91" y="128"/>
                    </a:cubicBezTo>
                    <a:cubicBezTo>
                      <a:pt x="91" y="128"/>
                      <a:pt x="92" y="128"/>
                      <a:pt x="92" y="128"/>
                    </a:cubicBezTo>
                    <a:cubicBezTo>
                      <a:pt x="93" y="128"/>
                      <a:pt x="93" y="128"/>
                      <a:pt x="94" y="127"/>
                    </a:cubicBezTo>
                    <a:cubicBezTo>
                      <a:pt x="102" y="106"/>
                      <a:pt x="111" y="86"/>
                      <a:pt x="120" y="65"/>
                    </a:cubicBezTo>
                    <a:cubicBezTo>
                      <a:pt x="124" y="56"/>
                      <a:pt x="128" y="47"/>
                      <a:pt x="134" y="40"/>
                    </a:cubicBezTo>
                    <a:cubicBezTo>
                      <a:pt x="135" y="40"/>
                      <a:pt x="135" y="39"/>
                      <a:pt x="134" y="38"/>
                    </a:cubicBezTo>
                    <a:cubicBezTo>
                      <a:pt x="134" y="37"/>
                      <a:pt x="133" y="37"/>
                      <a:pt x="133" y="37"/>
                    </a:cubicBezTo>
                    <a:cubicBezTo>
                      <a:pt x="129" y="36"/>
                      <a:pt x="125" y="35"/>
                      <a:pt x="121" y="33"/>
                    </a:cubicBezTo>
                    <a:cubicBezTo>
                      <a:pt x="122" y="30"/>
                      <a:pt x="123" y="28"/>
                      <a:pt x="124" y="26"/>
                    </a:cubicBezTo>
                    <a:cubicBezTo>
                      <a:pt x="124" y="25"/>
                      <a:pt x="124" y="25"/>
                      <a:pt x="124" y="25"/>
                    </a:cubicBezTo>
                    <a:cubicBezTo>
                      <a:pt x="125" y="24"/>
                      <a:pt x="125" y="24"/>
                      <a:pt x="125" y="24"/>
                    </a:cubicBezTo>
                    <a:cubicBezTo>
                      <a:pt x="125" y="24"/>
                      <a:pt x="125" y="24"/>
                      <a:pt x="126" y="23"/>
                    </a:cubicBezTo>
                    <a:cubicBezTo>
                      <a:pt x="126" y="23"/>
                      <a:pt x="126" y="23"/>
                      <a:pt x="126" y="22"/>
                    </a:cubicBezTo>
                    <a:cubicBezTo>
                      <a:pt x="126" y="22"/>
                      <a:pt x="126" y="21"/>
                      <a:pt x="126" y="21"/>
                    </a:cubicBezTo>
                    <a:cubicBezTo>
                      <a:pt x="125" y="20"/>
                      <a:pt x="124" y="20"/>
                      <a:pt x="124" y="20"/>
                    </a:cubicBezTo>
                    <a:cubicBezTo>
                      <a:pt x="123" y="20"/>
                      <a:pt x="123" y="20"/>
                      <a:pt x="123" y="20"/>
                    </a:cubicBezTo>
                    <a:cubicBezTo>
                      <a:pt x="122" y="20"/>
                      <a:pt x="122" y="20"/>
                      <a:pt x="122" y="20"/>
                    </a:cubicBezTo>
                    <a:cubicBezTo>
                      <a:pt x="122" y="20"/>
                      <a:pt x="122" y="20"/>
                      <a:pt x="121" y="20"/>
                    </a:cubicBezTo>
                    <a:cubicBezTo>
                      <a:pt x="120" y="20"/>
                      <a:pt x="120" y="20"/>
                      <a:pt x="119" y="20"/>
                    </a:cubicBezTo>
                    <a:cubicBezTo>
                      <a:pt x="108" y="19"/>
                      <a:pt x="99" y="19"/>
                      <a:pt x="89" y="17"/>
                    </a:cubicBezTo>
                    <a:cubicBezTo>
                      <a:pt x="89" y="17"/>
                      <a:pt x="89" y="17"/>
                      <a:pt x="89" y="17"/>
                    </a:cubicBezTo>
                    <a:cubicBezTo>
                      <a:pt x="90" y="14"/>
                      <a:pt x="90" y="12"/>
                      <a:pt x="91" y="10"/>
                    </a:cubicBezTo>
                    <a:cubicBezTo>
                      <a:pt x="91" y="8"/>
                      <a:pt x="92" y="6"/>
                      <a:pt x="92" y="5"/>
                    </a:cubicBezTo>
                    <a:cubicBezTo>
                      <a:pt x="92" y="4"/>
                      <a:pt x="92" y="4"/>
                      <a:pt x="92" y="3"/>
                    </a:cubicBezTo>
                    <a:cubicBezTo>
                      <a:pt x="92" y="3"/>
                      <a:pt x="91" y="2"/>
                      <a:pt x="90" y="2"/>
                    </a:cubicBezTo>
                    <a:cubicBezTo>
                      <a:pt x="86" y="1"/>
                      <a:pt x="81" y="1"/>
                      <a:pt x="76" y="0"/>
                    </a:cubicBezTo>
                    <a:cubicBezTo>
                      <a:pt x="76" y="0"/>
                      <a:pt x="75" y="0"/>
                      <a:pt x="74"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 name="Freeform 825"/>
              <p:cNvSpPr>
                <a:spLocks noEditPoints="1"/>
              </p:cNvSpPr>
              <p:nvPr/>
            </p:nvSpPr>
            <p:spPr bwMode="auto">
              <a:xfrm>
                <a:off x="3269" y="2690"/>
                <a:ext cx="408" cy="377"/>
              </a:xfrm>
              <a:custGeom>
                <a:avLst/>
                <a:gdLst>
                  <a:gd name="T0" fmla="*/ 167 w 172"/>
                  <a:gd name="T1" fmla="*/ 113 h 159"/>
                  <a:gd name="T2" fmla="*/ 152 w 172"/>
                  <a:gd name="T3" fmla="*/ 152 h 159"/>
                  <a:gd name="T4" fmla="*/ 130 w 172"/>
                  <a:gd name="T5" fmla="*/ 117 h 159"/>
                  <a:gd name="T6" fmla="*/ 142 w 172"/>
                  <a:gd name="T7" fmla="*/ 102 h 159"/>
                  <a:gd name="T8" fmla="*/ 146 w 172"/>
                  <a:gd name="T9" fmla="*/ 102 h 159"/>
                  <a:gd name="T10" fmla="*/ 140 w 172"/>
                  <a:gd name="T11" fmla="*/ 78 h 159"/>
                  <a:gd name="T12" fmla="*/ 140 w 172"/>
                  <a:gd name="T13" fmla="*/ 100 h 159"/>
                  <a:gd name="T14" fmla="*/ 97 w 172"/>
                  <a:gd name="T15" fmla="*/ 91 h 159"/>
                  <a:gd name="T16" fmla="*/ 114 w 172"/>
                  <a:gd name="T17" fmla="*/ 77 h 159"/>
                  <a:gd name="T18" fmla="*/ 119 w 172"/>
                  <a:gd name="T19" fmla="*/ 92 h 159"/>
                  <a:gd name="T20" fmla="*/ 92 w 172"/>
                  <a:gd name="T21" fmla="*/ 68 h 159"/>
                  <a:gd name="T22" fmla="*/ 110 w 172"/>
                  <a:gd name="T23" fmla="*/ 76 h 159"/>
                  <a:gd name="T24" fmla="*/ 83 w 172"/>
                  <a:gd name="T25" fmla="*/ 55 h 159"/>
                  <a:gd name="T26" fmla="*/ 79 w 172"/>
                  <a:gd name="T27" fmla="*/ 65 h 159"/>
                  <a:gd name="T28" fmla="*/ 64 w 172"/>
                  <a:gd name="T29" fmla="*/ 46 h 159"/>
                  <a:gd name="T30" fmla="*/ 83 w 172"/>
                  <a:gd name="T31" fmla="*/ 42 h 159"/>
                  <a:gd name="T32" fmla="*/ 61 w 172"/>
                  <a:gd name="T33" fmla="*/ 29 h 159"/>
                  <a:gd name="T34" fmla="*/ 45 w 172"/>
                  <a:gd name="T35" fmla="*/ 41 h 159"/>
                  <a:gd name="T36" fmla="*/ 5 w 172"/>
                  <a:gd name="T37" fmla="*/ 155 h 159"/>
                  <a:gd name="T38" fmla="*/ 24 w 172"/>
                  <a:gd name="T39" fmla="*/ 23 h 159"/>
                  <a:gd name="T40" fmla="*/ 35 w 172"/>
                  <a:gd name="T41" fmla="*/ 46 h 159"/>
                  <a:gd name="T42" fmla="*/ 60 w 172"/>
                  <a:gd name="T43" fmla="*/ 47 h 159"/>
                  <a:gd name="T44" fmla="*/ 62 w 172"/>
                  <a:gd name="T45" fmla="*/ 69 h 159"/>
                  <a:gd name="T46" fmla="*/ 62 w 172"/>
                  <a:gd name="T47" fmla="*/ 70 h 159"/>
                  <a:gd name="T48" fmla="*/ 63 w 172"/>
                  <a:gd name="T49" fmla="*/ 70 h 159"/>
                  <a:gd name="T50" fmla="*/ 79 w 172"/>
                  <a:gd name="T51" fmla="*/ 69 h 159"/>
                  <a:gd name="T52" fmla="*/ 92 w 172"/>
                  <a:gd name="T53" fmla="*/ 95 h 159"/>
                  <a:gd name="T54" fmla="*/ 120 w 172"/>
                  <a:gd name="T55" fmla="*/ 118 h 159"/>
                  <a:gd name="T56" fmla="*/ 130 w 172"/>
                  <a:gd name="T57" fmla="*/ 121 h 159"/>
                  <a:gd name="T58" fmla="*/ 5 w 172"/>
                  <a:gd name="T59" fmla="*/ 155 h 159"/>
                  <a:gd name="T60" fmla="*/ 56 w 172"/>
                  <a:gd name="T61" fmla="*/ 13 h 159"/>
                  <a:gd name="T62" fmla="*/ 8 w 172"/>
                  <a:gd name="T63" fmla="*/ 19 h 159"/>
                  <a:gd name="T64" fmla="*/ 51 w 172"/>
                  <a:gd name="T65" fmla="*/ 4 h 159"/>
                  <a:gd name="T66" fmla="*/ 58 w 172"/>
                  <a:gd name="T67" fmla="*/ 0 h 159"/>
                  <a:gd name="T68" fmla="*/ 29 w 172"/>
                  <a:gd name="T69" fmla="*/ 2 h 159"/>
                  <a:gd name="T70" fmla="*/ 2 w 172"/>
                  <a:gd name="T71" fmla="*/ 20 h 159"/>
                  <a:gd name="T72" fmla="*/ 1 w 172"/>
                  <a:gd name="T73" fmla="*/ 21 h 159"/>
                  <a:gd name="T74" fmla="*/ 0 w 172"/>
                  <a:gd name="T75" fmla="*/ 157 h 159"/>
                  <a:gd name="T76" fmla="*/ 149 w 172"/>
                  <a:gd name="T77" fmla="*/ 157 h 159"/>
                  <a:gd name="T78" fmla="*/ 152 w 172"/>
                  <a:gd name="T79" fmla="*/ 158 h 159"/>
                  <a:gd name="T80" fmla="*/ 155 w 172"/>
                  <a:gd name="T81" fmla="*/ 154 h 159"/>
                  <a:gd name="T82" fmla="*/ 171 w 172"/>
                  <a:gd name="T83" fmla="*/ 131 h 159"/>
                  <a:gd name="T84" fmla="*/ 171 w 172"/>
                  <a:gd name="T85" fmla="*/ 99 h 159"/>
                  <a:gd name="T86" fmla="*/ 171 w 172"/>
                  <a:gd name="T87" fmla="*/ 98 h 159"/>
                  <a:gd name="T88" fmla="*/ 152 w 172"/>
                  <a:gd name="T89" fmla="*/ 98 h 159"/>
                  <a:gd name="T90" fmla="*/ 143 w 172"/>
                  <a:gd name="T91" fmla="*/ 99 h 159"/>
                  <a:gd name="T92" fmla="*/ 144 w 172"/>
                  <a:gd name="T93" fmla="*/ 74 h 159"/>
                  <a:gd name="T94" fmla="*/ 143 w 172"/>
                  <a:gd name="T95" fmla="*/ 73 h 159"/>
                  <a:gd name="T96" fmla="*/ 126 w 172"/>
                  <a:gd name="T97" fmla="*/ 73 h 159"/>
                  <a:gd name="T98" fmla="*/ 114 w 172"/>
                  <a:gd name="T99" fmla="*/ 48 h 159"/>
                  <a:gd name="T100" fmla="*/ 113 w 172"/>
                  <a:gd name="T101" fmla="*/ 47 h 159"/>
                  <a:gd name="T102" fmla="*/ 112 w 172"/>
                  <a:gd name="T103" fmla="*/ 46 h 159"/>
                  <a:gd name="T104" fmla="*/ 87 w 172"/>
                  <a:gd name="T105" fmla="*/ 26 h 159"/>
                  <a:gd name="T106" fmla="*/ 86 w 172"/>
                  <a:gd name="T107" fmla="*/ 25 h 159"/>
                  <a:gd name="T108" fmla="*/ 85 w 172"/>
                  <a:gd name="T109" fmla="*/ 24 h 159"/>
                  <a:gd name="T110" fmla="*/ 59 w 172"/>
                  <a:gd name="T111" fmla="*/ 13 h 159"/>
                  <a:gd name="T112" fmla="*/ 59 w 172"/>
                  <a:gd name="T113" fmla="*/ 2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2" h="159">
                    <a:moveTo>
                      <a:pt x="152" y="152"/>
                    </a:moveTo>
                    <a:cubicBezTo>
                      <a:pt x="151" y="141"/>
                      <a:pt x="150" y="130"/>
                      <a:pt x="150" y="119"/>
                    </a:cubicBezTo>
                    <a:cubicBezTo>
                      <a:pt x="156" y="113"/>
                      <a:pt x="161" y="108"/>
                      <a:pt x="168" y="103"/>
                    </a:cubicBezTo>
                    <a:cubicBezTo>
                      <a:pt x="168" y="106"/>
                      <a:pt x="167" y="110"/>
                      <a:pt x="167" y="113"/>
                    </a:cubicBezTo>
                    <a:cubicBezTo>
                      <a:pt x="167" y="116"/>
                      <a:pt x="167" y="118"/>
                      <a:pt x="167" y="120"/>
                    </a:cubicBezTo>
                    <a:cubicBezTo>
                      <a:pt x="167" y="124"/>
                      <a:pt x="167" y="128"/>
                      <a:pt x="167" y="131"/>
                    </a:cubicBezTo>
                    <a:cubicBezTo>
                      <a:pt x="167" y="131"/>
                      <a:pt x="168" y="132"/>
                      <a:pt x="168" y="132"/>
                    </a:cubicBezTo>
                    <a:cubicBezTo>
                      <a:pt x="163" y="139"/>
                      <a:pt x="158" y="146"/>
                      <a:pt x="152" y="152"/>
                    </a:cubicBezTo>
                    <a:moveTo>
                      <a:pt x="152" y="102"/>
                    </a:moveTo>
                    <a:cubicBezTo>
                      <a:pt x="156" y="102"/>
                      <a:pt x="159" y="102"/>
                      <a:pt x="163" y="102"/>
                    </a:cubicBezTo>
                    <a:cubicBezTo>
                      <a:pt x="157" y="106"/>
                      <a:pt x="152" y="112"/>
                      <a:pt x="147" y="117"/>
                    </a:cubicBezTo>
                    <a:cubicBezTo>
                      <a:pt x="139" y="117"/>
                      <a:pt x="136" y="117"/>
                      <a:pt x="130" y="117"/>
                    </a:cubicBezTo>
                    <a:cubicBezTo>
                      <a:pt x="129" y="117"/>
                      <a:pt x="128" y="117"/>
                      <a:pt x="126" y="117"/>
                    </a:cubicBezTo>
                    <a:cubicBezTo>
                      <a:pt x="128" y="116"/>
                      <a:pt x="131" y="113"/>
                      <a:pt x="133" y="111"/>
                    </a:cubicBezTo>
                    <a:cubicBezTo>
                      <a:pt x="136" y="108"/>
                      <a:pt x="139" y="105"/>
                      <a:pt x="141" y="103"/>
                    </a:cubicBezTo>
                    <a:cubicBezTo>
                      <a:pt x="142" y="102"/>
                      <a:pt x="142" y="102"/>
                      <a:pt x="142" y="102"/>
                    </a:cubicBezTo>
                    <a:cubicBezTo>
                      <a:pt x="142" y="102"/>
                      <a:pt x="142" y="102"/>
                      <a:pt x="143" y="102"/>
                    </a:cubicBezTo>
                    <a:cubicBezTo>
                      <a:pt x="143" y="102"/>
                      <a:pt x="143" y="102"/>
                      <a:pt x="143" y="102"/>
                    </a:cubicBezTo>
                    <a:cubicBezTo>
                      <a:pt x="144" y="102"/>
                      <a:pt x="144" y="102"/>
                      <a:pt x="144" y="102"/>
                    </a:cubicBezTo>
                    <a:cubicBezTo>
                      <a:pt x="144" y="102"/>
                      <a:pt x="145" y="102"/>
                      <a:pt x="146" y="102"/>
                    </a:cubicBezTo>
                    <a:cubicBezTo>
                      <a:pt x="148" y="102"/>
                      <a:pt x="150" y="102"/>
                      <a:pt x="152" y="102"/>
                    </a:cubicBezTo>
                    <a:moveTo>
                      <a:pt x="123" y="115"/>
                    </a:moveTo>
                    <a:cubicBezTo>
                      <a:pt x="123" y="107"/>
                      <a:pt x="123" y="104"/>
                      <a:pt x="122" y="94"/>
                    </a:cubicBezTo>
                    <a:cubicBezTo>
                      <a:pt x="128" y="88"/>
                      <a:pt x="133" y="83"/>
                      <a:pt x="140" y="78"/>
                    </a:cubicBezTo>
                    <a:cubicBezTo>
                      <a:pt x="140" y="80"/>
                      <a:pt x="140" y="83"/>
                      <a:pt x="140" y="86"/>
                    </a:cubicBezTo>
                    <a:cubicBezTo>
                      <a:pt x="140" y="87"/>
                      <a:pt x="140" y="89"/>
                      <a:pt x="140" y="91"/>
                    </a:cubicBezTo>
                    <a:cubicBezTo>
                      <a:pt x="140" y="93"/>
                      <a:pt x="140" y="96"/>
                      <a:pt x="140" y="99"/>
                    </a:cubicBezTo>
                    <a:cubicBezTo>
                      <a:pt x="140" y="100"/>
                      <a:pt x="140" y="100"/>
                      <a:pt x="140" y="100"/>
                    </a:cubicBezTo>
                    <a:cubicBezTo>
                      <a:pt x="139" y="100"/>
                      <a:pt x="139" y="100"/>
                      <a:pt x="139" y="100"/>
                    </a:cubicBezTo>
                    <a:cubicBezTo>
                      <a:pt x="137" y="102"/>
                      <a:pt x="134" y="105"/>
                      <a:pt x="130" y="109"/>
                    </a:cubicBezTo>
                    <a:cubicBezTo>
                      <a:pt x="128" y="111"/>
                      <a:pt x="126" y="113"/>
                      <a:pt x="123" y="115"/>
                    </a:cubicBezTo>
                    <a:moveTo>
                      <a:pt x="97" y="91"/>
                    </a:moveTo>
                    <a:cubicBezTo>
                      <a:pt x="100" y="89"/>
                      <a:pt x="103" y="87"/>
                      <a:pt x="106" y="84"/>
                    </a:cubicBezTo>
                    <a:cubicBezTo>
                      <a:pt x="108" y="83"/>
                      <a:pt x="110" y="81"/>
                      <a:pt x="111" y="80"/>
                    </a:cubicBezTo>
                    <a:cubicBezTo>
                      <a:pt x="112" y="79"/>
                      <a:pt x="113" y="78"/>
                      <a:pt x="113" y="78"/>
                    </a:cubicBezTo>
                    <a:cubicBezTo>
                      <a:pt x="114" y="77"/>
                      <a:pt x="114" y="77"/>
                      <a:pt x="114" y="77"/>
                    </a:cubicBezTo>
                    <a:cubicBezTo>
                      <a:pt x="114" y="77"/>
                      <a:pt x="114" y="77"/>
                      <a:pt x="114" y="77"/>
                    </a:cubicBezTo>
                    <a:cubicBezTo>
                      <a:pt x="117" y="77"/>
                      <a:pt x="121" y="77"/>
                      <a:pt x="126" y="77"/>
                    </a:cubicBezTo>
                    <a:cubicBezTo>
                      <a:pt x="129" y="77"/>
                      <a:pt x="133" y="77"/>
                      <a:pt x="136" y="77"/>
                    </a:cubicBezTo>
                    <a:cubicBezTo>
                      <a:pt x="130" y="81"/>
                      <a:pt x="125" y="87"/>
                      <a:pt x="119" y="92"/>
                    </a:cubicBezTo>
                    <a:cubicBezTo>
                      <a:pt x="114" y="91"/>
                      <a:pt x="110" y="91"/>
                      <a:pt x="106" y="91"/>
                    </a:cubicBezTo>
                    <a:cubicBezTo>
                      <a:pt x="103" y="91"/>
                      <a:pt x="101" y="91"/>
                      <a:pt x="97" y="91"/>
                    </a:cubicBezTo>
                    <a:moveTo>
                      <a:pt x="93" y="90"/>
                    </a:moveTo>
                    <a:cubicBezTo>
                      <a:pt x="93" y="81"/>
                      <a:pt x="92" y="77"/>
                      <a:pt x="92" y="68"/>
                    </a:cubicBezTo>
                    <a:cubicBezTo>
                      <a:pt x="98" y="62"/>
                      <a:pt x="103" y="56"/>
                      <a:pt x="110" y="52"/>
                    </a:cubicBezTo>
                    <a:cubicBezTo>
                      <a:pt x="110" y="52"/>
                      <a:pt x="110" y="53"/>
                      <a:pt x="110" y="54"/>
                    </a:cubicBezTo>
                    <a:cubicBezTo>
                      <a:pt x="110" y="59"/>
                      <a:pt x="110" y="66"/>
                      <a:pt x="110" y="72"/>
                    </a:cubicBezTo>
                    <a:cubicBezTo>
                      <a:pt x="110" y="73"/>
                      <a:pt x="110" y="74"/>
                      <a:pt x="110" y="76"/>
                    </a:cubicBezTo>
                    <a:cubicBezTo>
                      <a:pt x="108" y="77"/>
                      <a:pt x="105" y="80"/>
                      <a:pt x="102" y="83"/>
                    </a:cubicBezTo>
                    <a:cubicBezTo>
                      <a:pt x="99" y="86"/>
                      <a:pt x="96" y="88"/>
                      <a:pt x="93" y="90"/>
                    </a:cubicBezTo>
                    <a:moveTo>
                      <a:pt x="70" y="65"/>
                    </a:moveTo>
                    <a:cubicBezTo>
                      <a:pt x="75" y="62"/>
                      <a:pt x="80" y="58"/>
                      <a:pt x="83" y="55"/>
                    </a:cubicBezTo>
                    <a:cubicBezTo>
                      <a:pt x="85" y="53"/>
                      <a:pt x="85" y="53"/>
                      <a:pt x="87" y="52"/>
                    </a:cubicBezTo>
                    <a:cubicBezTo>
                      <a:pt x="91" y="51"/>
                      <a:pt x="98" y="51"/>
                      <a:pt x="105" y="51"/>
                    </a:cubicBezTo>
                    <a:cubicBezTo>
                      <a:pt x="100" y="55"/>
                      <a:pt x="95" y="60"/>
                      <a:pt x="89" y="65"/>
                    </a:cubicBezTo>
                    <a:cubicBezTo>
                      <a:pt x="85" y="65"/>
                      <a:pt x="82" y="65"/>
                      <a:pt x="79" y="65"/>
                    </a:cubicBezTo>
                    <a:cubicBezTo>
                      <a:pt x="76" y="65"/>
                      <a:pt x="73" y="65"/>
                      <a:pt x="70" y="65"/>
                    </a:cubicBezTo>
                    <a:moveTo>
                      <a:pt x="65" y="65"/>
                    </a:moveTo>
                    <a:cubicBezTo>
                      <a:pt x="64" y="59"/>
                      <a:pt x="63" y="57"/>
                      <a:pt x="63" y="53"/>
                    </a:cubicBezTo>
                    <a:cubicBezTo>
                      <a:pt x="63" y="51"/>
                      <a:pt x="64" y="49"/>
                      <a:pt x="64" y="46"/>
                    </a:cubicBezTo>
                    <a:cubicBezTo>
                      <a:pt x="64" y="46"/>
                      <a:pt x="64" y="46"/>
                      <a:pt x="64" y="46"/>
                    </a:cubicBezTo>
                    <a:cubicBezTo>
                      <a:pt x="71" y="40"/>
                      <a:pt x="76" y="34"/>
                      <a:pt x="83" y="29"/>
                    </a:cubicBezTo>
                    <a:cubicBezTo>
                      <a:pt x="83" y="32"/>
                      <a:pt x="83" y="34"/>
                      <a:pt x="83" y="37"/>
                    </a:cubicBezTo>
                    <a:cubicBezTo>
                      <a:pt x="83" y="39"/>
                      <a:pt x="83" y="40"/>
                      <a:pt x="83" y="42"/>
                    </a:cubicBezTo>
                    <a:cubicBezTo>
                      <a:pt x="83" y="45"/>
                      <a:pt x="83" y="47"/>
                      <a:pt x="83" y="50"/>
                    </a:cubicBezTo>
                    <a:cubicBezTo>
                      <a:pt x="82" y="51"/>
                      <a:pt x="81" y="51"/>
                      <a:pt x="80" y="52"/>
                    </a:cubicBezTo>
                    <a:cubicBezTo>
                      <a:pt x="77" y="56"/>
                      <a:pt x="70" y="61"/>
                      <a:pt x="65" y="65"/>
                    </a:cubicBezTo>
                    <a:moveTo>
                      <a:pt x="61" y="29"/>
                    </a:moveTo>
                    <a:cubicBezTo>
                      <a:pt x="66" y="29"/>
                      <a:pt x="72" y="28"/>
                      <a:pt x="79" y="28"/>
                    </a:cubicBezTo>
                    <a:cubicBezTo>
                      <a:pt x="72" y="33"/>
                      <a:pt x="68" y="38"/>
                      <a:pt x="62" y="43"/>
                    </a:cubicBezTo>
                    <a:cubicBezTo>
                      <a:pt x="62" y="43"/>
                      <a:pt x="62" y="43"/>
                      <a:pt x="62" y="43"/>
                    </a:cubicBezTo>
                    <a:cubicBezTo>
                      <a:pt x="56" y="42"/>
                      <a:pt x="51" y="41"/>
                      <a:pt x="45" y="41"/>
                    </a:cubicBezTo>
                    <a:cubicBezTo>
                      <a:pt x="44" y="41"/>
                      <a:pt x="42" y="41"/>
                      <a:pt x="41" y="41"/>
                    </a:cubicBezTo>
                    <a:cubicBezTo>
                      <a:pt x="46" y="37"/>
                      <a:pt x="52" y="33"/>
                      <a:pt x="58" y="29"/>
                    </a:cubicBezTo>
                    <a:cubicBezTo>
                      <a:pt x="59" y="29"/>
                      <a:pt x="60" y="29"/>
                      <a:pt x="61" y="29"/>
                    </a:cubicBezTo>
                    <a:moveTo>
                      <a:pt x="5" y="155"/>
                    </a:moveTo>
                    <a:cubicBezTo>
                      <a:pt x="5" y="143"/>
                      <a:pt x="6" y="133"/>
                      <a:pt x="6" y="124"/>
                    </a:cubicBezTo>
                    <a:cubicBezTo>
                      <a:pt x="6" y="98"/>
                      <a:pt x="5" y="78"/>
                      <a:pt x="5" y="52"/>
                    </a:cubicBezTo>
                    <a:cubicBezTo>
                      <a:pt x="5" y="43"/>
                      <a:pt x="5" y="34"/>
                      <a:pt x="5" y="23"/>
                    </a:cubicBezTo>
                    <a:cubicBezTo>
                      <a:pt x="12" y="23"/>
                      <a:pt x="18" y="23"/>
                      <a:pt x="24" y="23"/>
                    </a:cubicBezTo>
                    <a:cubicBezTo>
                      <a:pt x="27" y="23"/>
                      <a:pt x="29" y="23"/>
                      <a:pt x="32" y="23"/>
                    </a:cubicBezTo>
                    <a:cubicBezTo>
                      <a:pt x="33" y="31"/>
                      <a:pt x="33" y="35"/>
                      <a:pt x="34" y="43"/>
                    </a:cubicBezTo>
                    <a:cubicBezTo>
                      <a:pt x="34" y="44"/>
                      <a:pt x="34" y="45"/>
                      <a:pt x="34" y="45"/>
                    </a:cubicBezTo>
                    <a:cubicBezTo>
                      <a:pt x="35" y="45"/>
                      <a:pt x="35" y="46"/>
                      <a:pt x="35" y="46"/>
                    </a:cubicBezTo>
                    <a:cubicBezTo>
                      <a:pt x="36" y="46"/>
                      <a:pt x="36" y="46"/>
                      <a:pt x="36" y="46"/>
                    </a:cubicBezTo>
                    <a:cubicBezTo>
                      <a:pt x="36" y="46"/>
                      <a:pt x="36" y="46"/>
                      <a:pt x="36" y="46"/>
                    </a:cubicBezTo>
                    <a:cubicBezTo>
                      <a:pt x="39" y="45"/>
                      <a:pt x="42" y="45"/>
                      <a:pt x="45" y="45"/>
                    </a:cubicBezTo>
                    <a:cubicBezTo>
                      <a:pt x="50" y="45"/>
                      <a:pt x="55" y="45"/>
                      <a:pt x="60" y="47"/>
                    </a:cubicBezTo>
                    <a:cubicBezTo>
                      <a:pt x="60" y="49"/>
                      <a:pt x="60" y="51"/>
                      <a:pt x="60" y="53"/>
                    </a:cubicBezTo>
                    <a:cubicBezTo>
                      <a:pt x="60" y="58"/>
                      <a:pt x="60" y="61"/>
                      <a:pt x="61" y="68"/>
                    </a:cubicBezTo>
                    <a:cubicBezTo>
                      <a:pt x="61" y="68"/>
                      <a:pt x="61" y="68"/>
                      <a:pt x="61" y="68"/>
                    </a:cubicBezTo>
                    <a:cubicBezTo>
                      <a:pt x="62" y="69"/>
                      <a:pt x="62" y="69"/>
                      <a:pt x="62" y="69"/>
                    </a:cubicBezTo>
                    <a:cubicBezTo>
                      <a:pt x="62" y="69"/>
                      <a:pt x="62" y="69"/>
                      <a:pt x="62" y="69"/>
                    </a:cubicBezTo>
                    <a:cubicBezTo>
                      <a:pt x="62" y="69"/>
                      <a:pt x="62" y="69"/>
                      <a:pt x="62" y="69"/>
                    </a:cubicBezTo>
                    <a:cubicBezTo>
                      <a:pt x="62" y="69"/>
                      <a:pt x="62" y="69"/>
                      <a:pt x="62" y="69"/>
                    </a:cubicBezTo>
                    <a:cubicBezTo>
                      <a:pt x="62" y="70"/>
                      <a:pt x="62" y="70"/>
                      <a:pt x="62" y="70"/>
                    </a:cubicBezTo>
                    <a:cubicBezTo>
                      <a:pt x="62" y="70"/>
                      <a:pt x="62" y="70"/>
                      <a:pt x="62" y="70"/>
                    </a:cubicBezTo>
                    <a:cubicBezTo>
                      <a:pt x="63" y="70"/>
                      <a:pt x="63" y="70"/>
                      <a:pt x="63" y="70"/>
                    </a:cubicBezTo>
                    <a:cubicBezTo>
                      <a:pt x="63" y="70"/>
                      <a:pt x="63" y="70"/>
                      <a:pt x="63" y="70"/>
                    </a:cubicBezTo>
                    <a:cubicBezTo>
                      <a:pt x="63" y="70"/>
                      <a:pt x="63" y="70"/>
                      <a:pt x="63" y="70"/>
                    </a:cubicBezTo>
                    <a:cubicBezTo>
                      <a:pt x="63" y="70"/>
                      <a:pt x="63" y="70"/>
                      <a:pt x="63" y="70"/>
                    </a:cubicBezTo>
                    <a:cubicBezTo>
                      <a:pt x="63" y="70"/>
                      <a:pt x="63" y="70"/>
                      <a:pt x="63" y="70"/>
                    </a:cubicBezTo>
                    <a:cubicBezTo>
                      <a:pt x="63" y="70"/>
                      <a:pt x="63" y="70"/>
                      <a:pt x="63" y="70"/>
                    </a:cubicBezTo>
                    <a:cubicBezTo>
                      <a:pt x="70" y="69"/>
                      <a:pt x="74" y="69"/>
                      <a:pt x="79" y="69"/>
                    </a:cubicBezTo>
                    <a:cubicBezTo>
                      <a:pt x="82" y="69"/>
                      <a:pt x="85" y="69"/>
                      <a:pt x="88" y="69"/>
                    </a:cubicBezTo>
                    <a:cubicBezTo>
                      <a:pt x="89" y="79"/>
                      <a:pt x="89" y="83"/>
                      <a:pt x="90" y="94"/>
                    </a:cubicBezTo>
                    <a:cubicBezTo>
                      <a:pt x="90" y="94"/>
                      <a:pt x="90" y="95"/>
                      <a:pt x="91" y="95"/>
                    </a:cubicBezTo>
                    <a:cubicBezTo>
                      <a:pt x="91" y="95"/>
                      <a:pt x="91" y="95"/>
                      <a:pt x="92" y="95"/>
                    </a:cubicBezTo>
                    <a:cubicBezTo>
                      <a:pt x="92" y="95"/>
                      <a:pt x="92" y="95"/>
                      <a:pt x="92" y="95"/>
                    </a:cubicBezTo>
                    <a:cubicBezTo>
                      <a:pt x="98" y="95"/>
                      <a:pt x="102" y="95"/>
                      <a:pt x="106" y="95"/>
                    </a:cubicBezTo>
                    <a:cubicBezTo>
                      <a:pt x="110" y="95"/>
                      <a:pt x="113" y="95"/>
                      <a:pt x="118" y="95"/>
                    </a:cubicBezTo>
                    <a:cubicBezTo>
                      <a:pt x="119" y="105"/>
                      <a:pt x="120" y="108"/>
                      <a:pt x="120" y="118"/>
                    </a:cubicBezTo>
                    <a:cubicBezTo>
                      <a:pt x="120" y="118"/>
                      <a:pt x="120" y="119"/>
                      <a:pt x="120" y="119"/>
                    </a:cubicBezTo>
                    <a:cubicBezTo>
                      <a:pt x="120" y="120"/>
                      <a:pt x="120" y="120"/>
                      <a:pt x="120" y="120"/>
                    </a:cubicBezTo>
                    <a:cubicBezTo>
                      <a:pt x="120" y="120"/>
                      <a:pt x="121" y="121"/>
                      <a:pt x="122" y="121"/>
                    </a:cubicBezTo>
                    <a:cubicBezTo>
                      <a:pt x="125" y="121"/>
                      <a:pt x="128" y="121"/>
                      <a:pt x="130" y="121"/>
                    </a:cubicBezTo>
                    <a:cubicBezTo>
                      <a:pt x="135" y="121"/>
                      <a:pt x="139" y="121"/>
                      <a:pt x="146" y="120"/>
                    </a:cubicBezTo>
                    <a:cubicBezTo>
                      <a:pt x="147" y="132"/>
                      <a:pt x="148" y="143"/>
                      <a:pt x="148" y="154"/>
                    </a:cubicBezTo>
                    <a:cubicBezTo>
                      <a:pt x="124" y="153"/>
                      <a:pt x="104" y="152"/>
                      <a:pt x="84" y="152"/>
                    </a:cubicBezTo>
                    <a:cubicBezTo>
                      <a:pt x="59" y="152"/>
                      <a:pt x="35" y="153"/>
                      <a:pt x="5" y="155"/>
                    </a:cubicBezTo>
                    <a:moveTo>
                      <a:pt x="37" y="40"/>
                    </a:moveTo>
                    <a:cubicBezTo>
                      <a:pt x="37" y="33"/>
                      <a:pt x="36" y="29"/>
                      <a:pt x="35" y="21"/>
                    </a:cubicBezTo>
                    <a:cubicBezTo>
                      <a:pt x="42" y="15"/>
                      <a:pt x="49" y="10"/>
                      <a:pt x="56" y="6"/>
                    </a:cubicBezTo>
                    <a:cubicBezTo>
                      <a:pt x="56" y="8"/>
                      <a:pt x="56" y="10"/>
                      <a:pt x="56" y="13"/>
                    </a:cubicBezTo>
                    <a:cubicBezTo>
                      <a:pt x="56" y="15"/>
                      <a:pt x="56" y="16"/>
                      <a:pt x="56" y="18"/>
                    </a:cubicBezTo>
                    <a:cubicBezTo>
                      <a:pt x="56" y="21"/>
                      <a:pt x="55" y="23"/>
                      <a:pt x="55" y="26"/>
                    </a:cubicBezTo>
                    <a:cubicBezTo>
                      <a:pt x="49" y="30"/>
                      <a:pt x="43" y="35"/>
                      <a:pt x="37" y="40"/>
                    </a:cubicBezTo>
                    <a:moveTo>
                      <a:pt x="8" y="19"/>
                    </a:moveTo>
                    <a:cubicBezTo>
                      <a:pt x="13" y="16"/>
                      <a:pt x="18" y="13"/>
                      <a:pt x="24" y="9"/>
                    </a:cubicBezTo>
                    <a:cubicBezTo>
                      <a:pt x="26" y="8"/>
                      <a:pt x="28" y="7"/>
                      <a:pt x="30" y="6"/>
                    </a:cubicBezTo>
                    <a:cubicBezTo>
                      <a:pt x="32" y="5"/>
                      <a:pt x="37" y="5"/>
                      <a:pt x="42" y="5"/>
                    </a:cubicBezTo>
                    <a:cubicBezTo>
                      <a:pt x="45" y="5"/>
                      <a:pt x="48" y="4"/>
                      <a:pt x="51" y="4"/>
                    </a:cubicBezTo>
                    <a:cubicBezTo>
                      <a:pt x="44" y="9"/>
                      <a:pt x="37" y="14"/>
                      <a:pt x="32" y="19"/>
                    </a:cubicBezTo>
                    <a:cubicBezTo>
                      <a:pt x="29" y="19"/>
                      <a:pt x="27" y="19"/>
                      <a:pt x="24" y="19"/>
                    </a:cubicBezTo>
                    <a:cubicBezTo>
                      <a:pt x="19" y="19"/>
                      <a:pt x="14" y="19"/>
                      <a:pt x="8" y="19"/>
                    </a:cubicBezTo>
                    <a:moveTo>
                      <a:pt x="58" y="0"/>
                    </a:moveTo>
                    <a:cubicBezTo>
                      <a:pt x="58" y="0"/>
                      <a:pt x="58" y="0"/>
                      <a:pt x="58" y="0"/>
                    </a:cubicBezTo>
                    <a:cubicBezTo>
                      <a:pt x="58" y="0"/>
                      <a:pt x="58" y="0"/>
                      <a:pt x="58" y="0"/>
                    </a:cubicBezTo>
                    <a:cubicBezTo>
                      <a:pt x="53" y="1"/>
                      <a:pt x="47" y="1"/>
                      <a:pt x="42" y="1"/>
                    </a:cubicBezTo>
                    <a:cubicBezTo>
                      <a:pt x="37" y="1"/>
                      <a:pt x="32" y="2"/>
                      <a:pt x="29" y="2"/>
                    </a:cubicBezTo>
                    <a:cubicBezTo>
                      <a:pt x="28" y="2"/>
                      <a:pt x="28" y="2"/>
                      <a:pt x="28" y="2"/>
                    </a:cubicBezTo>
                    <a:cubicBezTo>
                      <a:pt x="26" y="3"/>
                      <a:pt x="24" y="5"/>
                      <a:pt x="22" y="6"/>
                    </a:cubicBezTo>
                    <a:cubicBezTo>
                      <a:pt x="15" y="10"/>
                      <a:pt x="9" y="14"/>
                      <a:pt x="3" y="18"/>
                    </a:cubicBezTo>
                    <a:cubicBezTo>
                      <a:pt x="2" y="18"/>
                      <a:pt x="2" y="19"/>
                      <a:pt x="2" y="20"/>
                    </a:cubicBezTo>
                    <a:cubicBezTo>
                      <a:pt x="2" y="20"/>
                      <a:pt x="2" y="20"/>
                      <a:pt x="2" y="20"/>
                    </a:cubicBezTo>
                    <a:cubicBezTo>
                      <a:pt x="2" y="20"/>
                      <a:pt x="2" y="20"/>
                      <a:pt x="2" y="20"/>
                    </a:cubicBezTo>
                    <a:cubicBezTo>
                      <a:pt x="2" y="21"/>
                      <a:pt x="2" y="21"/>
                      <a:pt x="2" y="21"/>
                    </a:cubicBezTo>
                    <a:cubicBezTo>
                      <a:pt x="1" y="21"/>
                      <a:pt x="1" y="21"/>
                      <a:pt x="1" y="21"/>
                    </a:cubicBezTo>
                    <a:cubicBezTo>
                      <a:pt x="1" y="33"/>
                      <a:pt x="1" y="43"/>
                      <a:pt x="1" y="52"/>
                    </a:cubicBezTo>
                    <a:cubicBezTo>
                      <a:pt x="1" y="78"/>
                      <a:pt x="2" y="98"/>
                      <a:pt x="2" y="124"/>
                    </a:cubicBezTo>
                    <a:cubicBezTo>
                      <a:pt x="2" y="133"/>
                      <a:pt x="2" y="143"/>
                      <a:pt x="2" y="155"/>
                    </a:cubicBezTo>
                    <a:cubicBezTo>
                      <a:pt x="1" y="155"/>
                      <a:pt x="0" y="156"/>
                      <a:pt x="0" y="157"/>
                    </a:cubicBezTo>
                    <a:cubicBezTo>
                      <a:pt x="0" y="158"/>
                      <a:pt x="1" y="158"/>
                      <a:pt x="2" y="158"/>
                    </a:cubicBezTo>
                    <a:cubicBezTo>
                      <a:pt x="2" y="158"/>
                      <a:pt x="2" y="158"/>
                      <a:pt x="2" y="158"/>
                    </a:cubicBezTo>
                    <a:cubicBezTo>
                      <a:pt x="33" y="157"/>
                      <a:pt x="58" y="156"/>
                      <a:pt x="84" y="156"/>
                    </a:cubicBezTo>
                    <a:cubicBezTo>
                      <a:pt x="104" y="156"/>
                      <a:pt x="125" y="157"/>
                      <a:pt x="149" y="157"/>
                    </a:cubicBezTo>
                    <a:cubicBezTo>
                      <a:pt x="149" y="158"/>
                      <a:pt x="150" y="159"/>
                      <a:pt x="150" y="159"/>
                    </a:cubicBezTo>
                    <a:cubicBezTo>
                      <a:pt x="150" y="159"/>
                      <a:pt x="150" y="159"/>
                      <a:pt x="150" y="159"/>
                    </a:cubicBezTo>
                    <a:cubicBezTo>
                      <a:pt x="151" y="159"/>
                      <a:pt x="152" y="158"/>
                      <a:pt x="152" y="158"/>
                    </a:cubicBezTo>
                    <a:cubicBezTo>
                      <a:pt x="152" y="158"/>
                      <a:pt x="152" y="158"/>
                      <a:pt x="152" y="158"/>
                    </a:cubicBezTo>
                    <a:cubicBezTo>
                      <a:pt x="153" y="158"/>
                      <a:pt x="153" y="158"/>
                      <a:pt x="154" y="158"/>
                    </a:cubicBezTo>
                    <a:cubicBezTo>
                      <a:pt x="154" y="158"/>
                      <a:pt x="154" y="158"/>
                      <a:pt x="154" y="158"/>
                    </a:cubicBezTo>
                    <a:cubicBezTo>
                      <a:pt x="155" y="158"/>
                      <a:pt x="156" y="157"/>
                      <a:pt x="156" y="156"/>
                    </a:cubicBezTo>
                    <a:cubicBezTo>
                      <a:pt x="156" y="155"/>
                      <a:pt x="155" y="155"/>
                      <a:pt x="155" y="154"/>
                    </a:cubicBezTo>
                    <a:cubicBezTo>
                      <a:pt x="161" y="148"/>
                      <a:pt x="167" y="141"/>
                      <a:pt x="172" y="133"/>
                    </a:cubicBezTo>
                    <a:cubicBezTo>
                      <a:pt x="172" y="133"/>
                      <a:pt x="172" y="132"/>
                      <a:pt x="171" y="131"/>
                    </a:cubicBezTo>
                    <a:cubicBezTo>
                      <a:pt x="171" y="131"/>
                      <a:pt x="171" y="131"/>
                      <a:pt x="171" y="131"/>
                    </a:cubicBezTo>
                    <a:cubicBezTo>
                      <a:pt x="171" y="131"/>
                      <a:pt x="171" y="131"/>
                      <a:pt x="171" y="131"/>
                    </a:cubicBezTo>
                    <a:cubicBezTo>
                      <a:pt x="171" y="128"/>
                      <a:pt x="171" y="124"/>
                      <a:pt x="171" y="120"/>
                    </a:cubicBezTo>
                    <a:cubicBezTo>
                      <a:pt x="171" y="118"/>
                      <a:pt x="171" y="116"/>
                      <a:pt x="171" y="113"/>
                    </a:cubicBezTo>
                    <a:cubicBezTo>
                      <a:pt x="171" y="108"/>
                      <a:pt x="171" y="103"/>
                      <a:pt x="171" y="100"/>
                    </a:cubicBezTo>
                    <a:cubicBezTo>
                      <a:pt x="171" y="99"/>
                      <a:pt x="171" y="99"/>
                      <a:pt x="171" y="99"/>
                    </a:cubicBezTo>
                    <a:cubicBezTo>
                      <a:pt x="171" y="99"/>
                      <a:pt x="171" y="99"/>
                      <a:pt x="171" y="99"/>
                    </a:cubicBezTo>
                    <a:cubicBezTo>
                      <a:pt x="171" y="99"/>
                      <a:pt x="171" y="99"/>
                      <a:pt x="171" y="99"/>
                    </a:cubicBezTo>
                    <a:cubicBezTo>
                      <a:pt x="171" y="98"/>
                      <a:pt x="171" y="98"/>
                      <a:pt x="171" y="98"/>
                    </a:cubicBezTo>
                    <a:cubicBezTo>
                      <a:pt x="171" y="98"/>
                      <a:pt x="171" y="98"/>
                      <a:pt x="171" y="98"/>
                    </a:cubicBezTo>
                    <a:cubicBezTo>
                      <a:pt x="170" y="98"/>
                      <a:pt x="170" y="98"/>
                      <a:pt x="170" y="98"/>
                    </a:cubicBezTo>
                    <a:cubicBezTo>
                      <a:pt x="170" y="98"/>
                      <a:pt x="170" y="98"/>
                      <a:pt x="170" y="98"/>
                    </a:cubicBezTo>
                    <a:cubicBezTo>
                      <a:pt x="170" y="98"/>
                      <a:pt x="170" y="98"/>
                      <a:pt x="170" y="98"/>
                    </a:cubicBezTo>
                    <a:cubicBezTo>
                      <a:pt x="163" y="98"/>
                      <a:pt x="157" y="98"/>
                      <a:pt x="152" y="98"/>
                    </a:cubicBezTo>
                    <a:cubicBezTo>
                      <a:pt x="150" y="98"/>
                      <a:pt x="148" y="98"/>
                      <a:pt x="146" y="98"/>
                    </a:cubicBezTo>
                    <a:cubicBezTo>
                      <a:pt x="145" y="98"/>
                      <a:pt x="145" y="98"/>
                      <a:pt x="145" y="98"/>
                    </a:cubicBezTo>
                    <a:cubicBezTo>
                      <a:pt x="144" y="99"/>
                      <a:pt x="144" y="99"/>
                      <a:pt x="143" y="99"/>
                    </a:cubicBezTo>
                    <a:cubicBezTo>
                      <a:pt x="143" y="99"/>
                      <a:pt x="143" y="99"/>
                      <a:pt x="143" y="99"/>
                    </a:cubicBezTo>
                    <a:cubicBezTo>
                      <a:pt x="143" y="96"/>
                      <a:pt x="143" y="93"/>
                      <a:pt x="143" y="91"/>
                    </a:cubicBezTo>
                    <a:cubicBezTo>
                      <a:pt x="143" y="89"/>
                      <a:pt x="143" y="87"/>
                      <a:pt x="143" y="86"/>
                    </a:cubicBezTo>
                    <a:cubicBezTo>
                      <a:pt x="143" y="82"/>
                      <a:pt x="143" y="78"/>
                      <a:pt x="144" y="75"/>
                    </a:cubicBezTo>
                    <a:cubicBezTo>
                      <a:pt x="144" y="74"/>
                      <a:pt x="144" y="74"/>
                      <a:pt x="144" y="74"/>
                    </a:cubicBezTo>
                    <a:cubicBezTo>
                      <a:pt x="144" y="74"/>
                      <a:pt x="144" y="74"/>
                      <a:pt x="144" y="74"/>
                    </a:cubicBezTo>
                    <a:cubicBezTo>
                      <a:pt x="144" y="74"/>
                      <a:pt x="144" y="74"/>
                      <a:pt x="144" y="74"/>
                    </a:cubicBezTo>
                    <a:cubicBezTo>
                      <a:pt x="143" y="73"/>
                      <a:pt x="143" y="73"/>
                      <a:pt x="143" y="73"/>
                    </a:cubicBezTo>
                    <a:cubicBezTo>
                      <a:pt x="143" y="73"/>
                      <a:pt x="143" y="73"/>
                      <a:pt x="143" y="73"/>
                    </a:cubicBezTo>
                    <a:cubicBezTo>
                      <a:pt x="142" y="73"/>
                      <a:pt x="142" y="73"/>
                      <a:pt x="142" y="73"/>
                    </a:cubicBezTo>
                    <a:cubicBezTo>
                      <a:pt x="142" y="73"/>
                      <a:pt x="142" y="73"/>
                      <a:pt x="142" y="73"/>
                    </a:cubicBezTo>
                    <a:cubicBezTo>
                      <a:pt x="142" y="73"/>
                      <a:pt x="142" y="73"/>
                      <a:pt x="142" y="73"/>
                    </a:cubicBezTo>
                    <a:cubicBezTo>
                      <a:pt x="137" y="73"/>
                      <a:pt x="131" y="73"/>
                      <a:pt x="126" y="73"/>
                    </a:cubicBezTo>
                    <a:cubicBezTo>
                      <a:pt x="121" y="73"/>
                      <a:pt x="117" y="73"/>
                      <a:pt x="114" y="74"/>
                    </a:cubicBezTo>
                    <a:cubicBezTo>
                      <a:pt x="114" y="73"/>
                      <a:pt x="114" y="73"/>
                      <a:pt x="114" y="72"/>
                    </a:cubicBezTo>
                    <a:cubicBezTo>
                      <a:pt x="114" y="66"/>
                      <a:pt x="114" y="59"/>
                      <a:pt x="114" y="54"/>
                    </a:cubicBezTo>
                    <a:cubicBezTo>
                      <a:pt x="114" y="52"/>
                      <a:pt x="114" y="50"/>
                      <a:pt x="114" y="48"/>
                    </a:cubicBezTo>
                    <a:cubicBezTo>
                      <a:pt x="114" y="48"/>
                      <a:pt x="114" y="48"/>
                      <a:pt x="114" y="48"/>
                    </a:cubicBezTo>
                    <a:cubicBezTo>
                      <a:pt x="114" y="48"/>
                      <a:pt x="114" y="48"/>
                      <a:pt x="114" y="48"/>
                    </a:cubicBezTo>
                    <a:cubicBezTo>
                      <a:pt x="114" y="48"/>
                      <a:pt x="114" y="48"/>
                      <a:pt x="114" y="48"/>
                    </a:cubicBezTo>
                    <a:cubicBezTo>
                      <a:pt x="113" y="47"/>
                      <a:pt x="113" y="47"/>
                      <a:pt x="113" y="47"/>
                    </a:cubicBezTo>
                    <a:cubicBezTo>
                      <a:pt x="113" y="47"/>
                      <a:pt x="113" y="47"/>
                      <a:pt x="113" y="47"/>
                    </a:cubicBezTo>
                    <a:cubicBezTo>
                      <a:pt x="112" y="46"/>
                      <a:pt x="112" y="46"/>
                      <a:pt x="112" y="46"/>
                    </a:cubicBezTo>
                    <a:cubicBezTo>
                      <a:pt x="112" y="46"/>
                      <a:pt x="112" y="46"/>
                      <a:pt x="112" y="46"/>
                    </a:cubicBezTo>
                    <a:cubicBezTo>
                      <a:pt x="112" y="46"/>
                      <a:pt x="112" y="46"/>
                      <a:pt x="112" y="46"/>
                    </a:cubicBezTo>
                    <a:cubicBezTo>
                      <a:pt x="103" y="47"/>
                      <a:pt x="92" y="47"/>
                      <a:pt x="86" y="49"/>
                    </a:cubicBezTo>
                    <a:cubicBezTo>
                      <a:pt x="86" y="46"/>
                      <a:pt x="86" y="44"/>
                      <a:pt x="86" y="42"/>
                    </a:cubicBezTo>
                    <a:cubicBezTo>
                      <a:pt x="86" y="40"/>
                      <a:pt x="86" y="39"/>
                      <a:pt x="86" y="37"/>
                    </a:cubicBezTo>
                    <a:cubicBezTo>
                      <a:pt x="86" y="33"/>
                      <a:pt x="86" y="29"/>
                      <a:pt x="87" y="26"/>
                    </a:cubicBezTo>
                    <a:cubicBezTo>
                      <a:pt x="87" y="25"/>
                      <a:pt x="87" y="25"/>
                      <a:pt x="87" y="25"/>
                    </a:cubicBezTo>
                    <a:cubicBezTo>
                      <a:pt x="87" y="25"/>
                      <a:pt x="87" y="25"/>
                      <a:pt x="87" y="25"/>
                    </a:cubicBezTo>
                    <a:cubicBezTo>
                      <a:pt x="87" y="25"/>
                      <a:pt x="87" y="25"/>
                      <a:pt x="87" y="25"/>
                    </a:cubicBezTo>
                    <a:cubicBezTo>
                      <a:pt x="86" y="25"/>
                      <a:pt x="86" y="25"/>
                      <a:pt x="86" y="25"/>
                    </a:cubicBezTo>
                    <a:cubicBezTo>
                      <a:pt x="86" y="24"/>
                      <a:pt x="86" y="24"/>
                      <a:pt x="86" y="24"/>
                    </a:cubicBezTo>
                    <a:cubicBezTo>
                      <a:pt x="85" y="24"/>
                      <a:pt x="85" y="24"/>
                      <a:pt x="85" y="24"/>
                    </a:cubicBezTo>
                    <a:cubicBezTo>
                      <a:pt x="85" y="24"/>
                      <a:pt x="85" y="24"/>
                      <a:pt x="85" y="24"/>
                    </a:cubicBezTo>
                    <a:cubicBezTo>
                      <a:pt x="85" y="24"/>
                      <a:pt x="85" y="24"/>
                      <a:pt x="85" y="24"/>
                    </a:cubicBezTo>
                    <a:cubicBezTo>
                      <a:pt x="77" y="25"/>
                      <a:pt x="67" y="25"/>
                      <a:pt x="61" y="25"/>
                    </a:cubicBezTo>
                    <a:cubicBezTo>
                      <a:pt x="60" y="25"/>
                      <a:pt x="60" y="25"/>
                      <a:pt x="59" y="25"/>
                    </a:cubicBezTo>
                    <a:cubicBezTo>
                      <a:pt x="59" y="23"/>
                      <a:pt x="59" y="20"/>
                      <a:pt x="59" y="18"/>
                    </a:cubicBezTo>
                    <a:cubicBezTo>
                      <a:pt x="59" y="16"/>
                      <a:pt x="59" y="15"/>
                      <a:pt x="59" y="13"/>
                    </a:cubicBezTo>
                    <a:cubicBezTo>
                      <a:pt x="59" y="9"/>
                      <a:pt x="59" y="6"/>
                      <a:pt x="59" y="2"/>
                    </a:cubicBezTo>
                    <a:cubicBezTo>
                      <a:pt x="59" y="2"/>
                      <a:pt x="59" y="2"/>
                      <a:pt x="59" y="2"/>
                    </a:cubicBezTo>
                    <a:cubicBezTo>
                      <a:pt x="59" y="2"/>
                      <a:pt x="59" y="2"/>
                      <a:pt x="59" y="2"/>
                    </a:cubicBezTo>
                    <a:cubicBezTo>
                      <a:pt x="59" y="2"/>
                      <a:pt x="59" y="2"/>
                      <a:pt x="59" y="2"/>
                    </a:cubicBezTo>
                    <a:cubicBezTo>
                      <a:pt x="59" y="1"/>
                      <a:pt x="59" y="1"/>
                      <a:pt x="59" y="1"/>
                    </a:cubicBezTo>
                    <a:cubicBezTo>
                      <a:pt x="59" y="1"/>
                      <a:pt x="59" y="1"/>
                      <a:pt x="59" y="1"/>
                    </a:cubicBezTo>
                    <a:cubicBezTo>
                      <a:pt x="58" y="0"/>
                      <a:pt x="58" y="0"/>
                      <a:pt x="58"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 name="Freeform 826"/>
              <p:cNvSpPr>
                <a:spLocks noEditPoints="1"/>
              </p:cNvSpPr>
              <p:nvPr/>
            </p:nvSpPr>
            <p:spPr bwMode="auto">
              <a:xfrm>
                <a:off x="3558" y="2981"/>
                <a:ext cx="52" cy="64"/>
              </a:xfrm>
              <a:custGeom>
                <a:avLst/>
                <a:gdLst>
                  <a:gd name="T0" fmla="*/ 6 w 22"/>
                  <a:gd name="T1" fmla="*/ 14 h 27"/>
                  <a:gd name="T2" fmla="*/ 6 w 22"/>
                  <a:gd name="T3" fmla="*/ 4 h 27"/>
                  <a:gd name="T4" fmla="*/ 10 w 22"/>
                  <a:gd name="T5" fmla="*/ 3 h 27"/>
                  <a:gd name="T6" fmla="*/ 16 w 22"/>
                  <a:gd name="T7" fmla="*/ 3 h 27"/>
                  <a:gd name="T8" fmla="*/ 17 w 22"/>
                  <a:gd name="T9" fmla="*/ 3 h 27"/>
                  <a:gd name="T10" fmla="*/ 18 w 22"/>
                  <a:gd name="T11" fmla="*/ 4 h 27"/>
                  <a:gd name="T12" fmla="*/ 16 w 22"/>
                  <a:gd name="T13" fmla="*/ 7 h 27"/>
                  <a:gd name="T14" fmla="*/ 12 w 22"/>
                  <a:gd name="T15" fmla="*/ 7 h 27"/>
                  <a:gd name="T16" fmla="*/ 10 w 22"/>
                  <a:gd name="T17" fmla="*/ 11 h 27"/>
                  <a:gd name="T18" fmla="*/ 11 w 22"/>
                  <a:gd name="T19" fmla="*/ 11 h 27"/>
                  <a:gd name="T20" fmla="*/ 15 w 22"/>
                  <a:gd name="T21" fmla="*/ 23 h 27"/>
                  <a:gd name="T22" fmla="*/ 9 w 22"/>
                  <a:gd name="T23" fmla="*/ 24 h 27"/>
                  <a:gd name="T24" fmla="*/ 4 w 22"/>
                  <a:gd name="T25" fmla="*/ 24 h 27"/>
                  <a:gd name="T26" fmla="*/ 5 w 22"/>
                  <a:gd name="T27" fmla="*/ 21 h 27"/>
                  <a:gd name="T28" fmla="*/ 5 w 22"/>
                  <a:gd name="T29" fmla="*/ 21 h 27"/>
                  <a:gd name="T30" fmla="*/ 9 w 22"/>
                  <a:gd name="T31" fmla="*/ 21 h 27"/>
                  <a:gd name="T32" fmla="*/ 13 w 22"/>
                  <a:gd name="T33" fmla="*/ 15 h 27"/>
                  <a:gd name="T34" fmla="*/ 8 w 22"/>
                  <a:gd name="T35" fmla="*/ 14 h 27"/>
                  <a:gd name="T36" fmla="*/ 6 w 22"/>
                  <a:gd name="T37" fmla="*/ 14 h 27"/>
                  <a:gd name="T38" fmla="*/ 10 w 22"/>
                  <a:gd name="T39" fmla="*/ 0 h 27"/>
                  <a:gd name="T40" fmla="*/ 3 w 22"/>
                  <a:gd name="T41" fmla="*/ 4 h 27"/>
                  <a:gd name="T42" fmla="*/ 3 w 22"/>
                  <a:gd name="T43" fmla="*/ 14 h 27"/>
                  <a:gd name="T44" fmla="*/ 4 w 22"/>
                  <a:gd name="T45" fmla="*/ 16 h 27"/>
                  <a:gd name="T46" fmla="*/ 6 w 22"/>
                  <a:gd name="T47" fmla="*/ 17 h 27"/>
                  <a:gd name="T48" fmla="*/ 6 w 22"/>
                  <a:gd name="T49" fmla="*/ 17 h 27"/>
                  <a:gd name="T50" fmla="*/ 8 w 22"/>
                  <a:gd name="T51" fmla="*/ 17 h 27"/>
                  <a:gd name="T52" fmla="*/ 11 w 22"/>
                  <a:gd name="T53" fmla="*/ 17 h 27"/>
                  <a:gd name="T54" fmla="*/ 9 w 22"/>
                  <a:gd name="T55" fmla="*/ 18 h 27"/>
                  <a:gd name="T56" fmla="*/ 8 w 22"/>
                  <a:gd name="T57" fmla="*/ 18 h 27"/>
                  <a:gd name="T58" fmla="*/ 5 w 22"/>
                  <a:gd name="T59" fmla="*/ 18 h 27"/>
                  <a:gd name="T60" fmla="*/ 2 w 22"/>
                  <a:gd name="T61" fmla="*/ 20 h 27"/>
                  <a:gd name="T62" fmla="*/ 2 w 22"/>
                  <a:gd name="T63" fmla="*/ 20 h 27"/>
                  <a:gd name="T64" fmla="*/ 1 w 22"/>
                  <a:gd name="T65" fmla="*/ 25 h 27"/>
                  <a:gd name="T66" fmla="*/ 3 w 22"/>
                  <a:gd name="T67" fmla="*/ 26 h 27"/>
                  <a:gd name="T68" fmla="*/ 9 w 22"/>
                  <a:gd name="T69" fmla="*/ 27 h 27"/>
                  <a:gd name="T70" fmla="*/ 16 w 22"/>
                  <a:gd name="T71" fmla="*/ 26 h 27"/>
                  <a:gd name="T72" fmla="*/ 22 w 22"/>
                  <a:gd name="T73" fmla="*/ 16 h 27"/>
                  <a:gd name="T74" fmla="*/ 17 w 22"/>
                  <a:gd name="T75" fmla="*/ 10 h 27"/>
                  <a:gd name="T76" fmla="*/ 20 w 22"/>
                  <a:gd name="T77" fmla="*/ 8 h 27"/>
                  <a:gd name="T78" fmla="*/ 21 w 22"/>
                  <a:gd name="T79" fmla="*/ 5 h 27"/>
                  <a:gd name="T80" fmla="*/ 21 w 22"/>
                  <a:gd name="T81" fmla="*/ 4 h 27"/>
                  <a:gd name="T82" fmla="*/ 17 w 22"/>
                  <a:gd name="T83" fmla="*/ 0 h 27"/>
                  <a:gd name="T84" fmla="*/ 16 w 22"/>
                  <a:gd name="T85" fmla="*/ 0 h 27"/>
                  <a:gd name="T86" fmla="*/ 16 w 22"/>
                  <a:gd name="T87" fmla="*/ 0 h 27"/>
                  <a:gd name="T88" fmla="*/ 14 w 22"/>
                  <a:gd name="T89" fmla="*/ 0 h 27"/>
                  <a:gd name="T90" fmla="*/ 10 w 22"/>
                  <a:gd name="T91"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2" h="27">
                    <a:moveTo>
                      <a:pt x="6" y="14"/>
                    </a:moveTo>
                    <a:cubicBezTo>
                      <a:pt x="6" y="11"/>
                      <a:pt x="6" y="7"/>
                      <a:pt x="6" y="4"/>
                    </a:cubicBezTo>
                    <a:cubicBezTo>
                      <a:pt x="6" y="3"/>
                      <a:pt x="7" y="3"/>
                      <a:pt x="10" y="3"/>
                    </a:cubicBezTo>
                    <a:cubicBezTo>
                      <a:pt x="12" y="3"/>
                      <a:pt x="14" y="3"/>
                      <a:pt x="16" y="3"/>
                    </a:cubicBezTo>
                    <a:cubicBezTo>
                      <a:pt x="16" y="3"/>
                      <a:pt x="17" y="3"/>
                      <a:pt x="17" y="3"/>
                    </a:cubicBezTo>
                    <a:cubicBezTo>
                      <a:pt x="18" y="3"/>
                      <a:pt x="18" y="3"/>
                      <a:pt x="18" y="4"/>
                    </a:cubicBezTo>
                    <a:cubicBezTo>
                      <a:pt x="18" y="6"/>
                      <a:pt x="19" y="7"/>
                      <a:pt x="16" y="7"/>
                    </a:cubicBezTo>
                    <a:cubicBezTo>
                      <a:pt x="15" y="7"/>
                      <a:pt x="13" y="7"/>
                      <a:pt x="12" y="7"/>
                    </a:cubicBezTo>
                    <a:cubicBezTo>
                      <a:pt x="10" y="7"/>
                      <a:pt x="10" y="7"/>
                      <a:pt x="10" y="11"/>
                    </a:cubicBezTo>
                    <a:cubicBezTo>
                      <a:pt x="10" y="11"/>
                      <a:pt x="11" y="11"/>
                      <a:pt x="11" y="11"/>
                    </a:cubicBezTo>
                    <a:cubicBezTo>
                      <a:pt x="19" y="11"/>
                      <a:pt x="22" y="20"/>
                      <a:pt x="15" y="23"/>
                    </a:cubicBezTo>
                    <a:cubicBezTo>
                      <a:pt x="13" y="24"/>
                      <a:pt x="11" y="24"/>
                      <a:pt x="9" y="24"/>
                    </a:cubicBezTo>
                    <a:cubicBezTo>
                      <a:pt x="7" y="24"/>
                      <a:pt x="5" y="24"/>
                      <a:pt x="4" y="24"/>
                    </a:cubicBezTo>
                    <a:cubicBezTo>
                      <a:pt x="4" y="23"/>
                      <a:pt x="5" y="21"/>
                      <a:pt x="5" y="21"/>
                    </a:cubicBezTo>
                    <a:cubicBezTo>
                      <a:pt x="5" y="21"/>
                      <a:pt x="5" y="21"/>
                      <a:pt x="5" y="21"/>
                    </a:cubicBezTo>
                    <a:cubicBezTo>
                      <a:pt x="6" y="21"/>
                      <a:pt x="8" y="21"/>
                      <a:pt x="9" y="21"/>
                    </a:cubicBezTo>
                    <a:cubicBezTo>
                      <a:pt x="13" y="21"/>
                      <a:pt x="17" y="17"/>
                      <a:pt x="13" y="15"/>
                    </a:cubicBezTo>
                    <a:cubicBezTo>
                      <a:pt x="11" y="14"/>
                      <a:pt x="10" y="14"/>
                      <a:pt x="8" y="14"/>
                    </a:cubicBezTo>
                    <a:cubicBezTo>
                      <a:pt x="7" y="14"/>
                      <a:pt x="6" y="14"/>
                      <a:pt x="6" y="14"/>
                    </a:cubicBezTo>
                    <a:moveTo>
                      <a:pt x="10" y="0"/>
                    </a:moveTo>
                    <a:cubicBezTo>
                      <a:pt x="4" y="0"/>
                      <a:pt x="3" y="2"/>
                      <a:pt x="3" y="4"/>
                    </a:cubicBezTo>
                    <a:cubicBezTo>
                      <a:pt x="3" y="14"/>
                      <a:pt x="3" y="14"/>
                      <a:pt x="3" y="14"/>
                    </a:cubicBezTo>
                    <a:cubicBezTo>
                      <a:pt x="3" y="15"/>
                      <a:pt x="3" y="16"/>
                      <a:pt x="4" y="16"/>
                    </a:cubicBezTo>
                    <a:cubicBezTo>
                      <a:pt x="4" y="17"/>
                      <a:pt x="5" y="17"/>
                      <a:pt x="6" y="17"/>
                    </a:cubicBezTo>
                    <a:cubicBezTo>
                      <a:pt x="6" y="17"/>
                      <a:pt x="6" y="17"/>
                      <a:pt x="6" y="17"/>
                    </a:cubicBezTo>
                    <a:cubicBezTo>
                      <a:pt x="7" y="17"/>
                      <a:pt x="8" y="17"/>
                      <a:pt x="8" y="17"/>
                    </a:cubicBezTo>
                    <a:cubicBezTo>
                      <a:pt x="10" y="17"/>
                      <a:pt x="11" y="17"/>
                      <a:pt x="11" y="17"/>
                    </a:cubicBezTo>
                    <a:cubicBezTo>
                      <a:pt x="11" y="18"/>
                      <a:pt x="10" y="18"/>
                      <a:pt x="9" y="18"/>
                    </a:cubicBezTo>
                    <a:cubicBezTo>
                      <a:pt x="9" y="18"/>
                      <a:pt x="8" y="18"/>
                      <a:pt x="8" y="18"/>
                    </a:cubicBezTo>
                    <a:cubicBezTo>
                      <a:pt x="7" y="18"/>
                      <a:pt x="6" y="18"/>
                      <a:pt x="5" y="18"/>
                    </a:cubicBezTo>
                    <a:cubicBezTo>
                      <a:pt x="3" y="18"/>
                      <a:pt x="2" y="19"/>
                      <a:pt x="2" y="20"/>
                    </a:cubicBezTo>
                    <a:cubicBezTo>
                      <a:pt x="2" y="20"/>
                      <a:pt x="2" y="20"/>
                      <a:pt x="2" y="20"/>
                    </a:cubicBezTo>
                    <a:cubicBezTo>
                      <a:pt x="1" y="22"/>
                      <a:pt x="0" y="23"/>
                      <a:pt x="1" y="25"/>
                    </a:cubicBezTo>
                    <a:cubicBezTo>
                      <a:pt x="2" y="26"/>
                      <a:pt x="2" y="26"/>
                      <a:pt x="3" y="26"/>
                    </a:cubicBezTo>
                    <a:cubicBezTo>
                      <a:pt x="5" y="27"/>
                      <a:pt x="7" y="27"/>
                      <a:pt x="9" y="27"/>
                    </a:cubicBezTo>
                    <a:cubicBezTo>
                      <a:pt x="12" y="27"/>
                      <a:pt x="14" y="27"/>
                      <a:pt x="16" y="26"/>
                    </a:cubicBezTo>
                    <a:cubicBezTo>
                      <a:pt x="20" y="24"/>
                      <a:pt x="22" y="20"/>
                      <a:pt x="22" y="16"/>
                    </a:cubicBezTo>
                    <a:cubicBezTo>
                      <a:pt x="21" y="13"/>
                      <a:pt x="19" y="11"/>
                      <a:pt x="17" y="10"/>
                    </a:cubicBezTo>
                    <a:cubicBezTo>
                      <a:pt x="18" y="9"/>
                      <a:pt x="19" y="9"/>
                      <a:pt x="20" y="8"/>
                    </a:cubicBezTo>
                    <a:cubicBezTo>
                      <a:pt x="21" y="7"/>
                      <a:pt x="21" y="6"/>
                      <a:pt x="21" y="5"/>
                    </a:cubicBezTo>
                    <a:cubicBezTo>
                      <a:pt x="21" y="4"/>
                      <a:pt x="21" y="4"/>
                      <a:pt x="21" y="4"/>
                    </a:cubicBezTo>
                    <a:cubicBezTo>
                      <a:pt x="21" y="0"/>
                      <a:pt x="18" y="0"/>
                      <a:pt x="17" y="0"/>
                    </a:cubicBezTo>
                    <a:cubicBezTo>
                      <a:pt x="16" y="0"/>
                      <a:pt x="16" y="0"/>
                      <a:pt x="16" y="0"/>
                    </a:cubicBezTo>
                    <a:cubicBezTo>
                      <a:pt x="16" y="0"/>
                      <a:pt x="16" y="0"/>
                      <a:pt x="16" y="0"/>
                    </a:cubicBezTo>
                    <a:cubicBezTo>
                      <a:pt x="15" y="0"/>
                      <a:pt x="14" y="0"/>
                      <a:pt x="14" y="0"/>
                    </a:cubicBezTo>
                    <a:cubicBezTo>
                      <a:pt x="12" y="0"/>
                      <a:pt x="11" y="0"/>
                      <a:pt x="10"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827"/>
              <p:cNvSpPr>
                <a:spLocks noEditPoints="1"/>
              </p:cNvSpPr>
              <p:nvPr/>
            </p:nvSpPr>
            <p:spPr bwMode="auto">
              <a:xfrm>
                <a:off x="3293" y="2771"/>
                <a:ext cx="57" cy="75"/>
              </a:xfrm>
              <a:custGeom>
                <a:avLst/>
                <a:gdLst>
                  <a:gd name="T0" fmla="*/ 5 w 24"/>
                  <a:gd name="T1" fmla="*/ 14 h 32"/>
                  <a:gd name="T2" fmla="*/ 5 w 24"/>
                  <a:gd name="T3" fmla="*/ 14 h 32"/>
                  <a:gd name="T4" fmla="*/ 5 w 24"/>
                  <a:gd name="T5" fmla="*/ 14 h 32"/>
                  <a:gd name="T6" fmla="*/ 3 w 24"/>
                  <a:gd name="T7" fmla="*/ 10 h 32"/>
                  <a:gd name="T8" fmla="*/ 13 w 24"/>
                  <a:gd name="T9" fmla="*/ 3 h 32"/>
                  <a:gd name="T10" fmla="*/ 13 w 24"/>
                  <a:gd name="T11" fmla="*/ 3 h 32"/>
                  <a:gd name="T12" fmla="*/ 14 w 24"/>
                  <a:gd name="T13" fmla="*/ 4 h 32"/>
                  <a:gd name="T14" fmla="*/ 15 w 24"/>
                  <a:gd name="T15" fmla="*/ 5 h 32"/>
                  <a:gd name="T16" fmla="*/ 15 w 24"/>
                  <a:gd name="T17" fmla="*/ 24 h 32"/>
                  <a:gd name="T18" fmla="*/ 18 w 24"/>
                  <a:gd name="T19" fmla="*/ 24 h 32"/>
                  <a:gd name="T20" fmla="*/ 21 w 24"/>
                  <a:gd name="T21" fmla="*/ 25 h 32"/>
                  <a:gd name="T22" fmla="*/ 21 w 24"/>
                  <a:gd name="T23" fmla="*/ 29 h 32"/>
                  <a:gd name="T24" fmla="*/ 21 w 24"/>
                  <a:gd name="T25" fmla="*/ 29 h 32"/>
                  <a:gd name="T26" fmla="*/ 21 w 24"/>
                  <a:gd name="T27" fmla="*/ 29 h 32"/>
                  <a:gd name="T28" fmla="*/ 21 w 24"/>
                  <a:gd name="T29" fmla="*/ 29 h 32"/>
                  <a:gd name="T30" fmla="*/ 4 w 24"/>
                  <a:gd name="T31" fmla="*/ 29 h 32"/>
                  <a:gd name="T32" fmla="*/ 4 w 24"/>
                  <a:gd name="T33" fmla="*/ 25 h 32"/>
                  <a:gd name="T34" fmla="*/ 5 w 24"/>
                  <a:gd name="T35" fmla="*/ 25 h 32"/>
                  <a:gd name="T36" fmla="*/ 10 w 24"/>
                  <a:gd name="T37" fmla="*/ 25 h 32"/>
                  <a:gd name="T38" fmla="*/ 11 w 24"/>
                  <a:gd name="T39" fmla="*/ 11 h 32"/>
                  <a:gd name="T40" fmla="*/ 5 w 24"/>
                  <a:gd name="T41" fmla="*/ 14 h 32"/>
                  <a:gd name="T42" fmla="*/ 5 w 24"/>
                  <a:gd name="T43" fmla="*/ 14 h 32"/>
                  <a:gd name="T44" fmla="*/ 13 w 24"/>
                  <a:gd name="T45" fmla="*/ 0 h 32"/>
                  <a:gd name="T46" fmla="*/ 10 w 24"/>
                  <a:gd name="T47" fmla="*/ 2 h 32"/>
                  <a:gd name="T48" fmla="*/ 2 w 24"/>
                  <a:gd name="T49" fmla="*/ 7 h 32"/>
                  <a:gd name="T50" fmla="*/ 0 w 24"/>
                  <a:gd name="T51" fmla="*/ 8 h 32"/>
                  <a:gd name="T52" fmla="*/ 0 w 24"/>
                  <a:gd name="T53" fmla="*/ 11 h 32"/>
                  <a:gd name="T54" fmla="*/ 2 w 24"/>
                  <a:gd name="T55" fmla="*/ 15 h 32"/>
                  <a:gd name="T56" fmla="*/ 4 w 24"/>
                  <a:gd name="T57" fmla="*/ 17 h 32"/>
                  <a:gd name="T58" fmla="*/ 5 w 24"/>
                  <a:gd name="T59" fmla="*/ 17 h 32"/>
                  <a:gd name="T60" fmla="*/ 7 w 24"/>
                  <a:gd name="T61" fmla="*/ 17 h 32"/>
                  <a:gd name="T62" fmla="*/ 8 w 24"/>
                  <a:gd name="T63" fmla="*/ 16 h 32"/>
                  <a:gd name="T64" fmla="*/ 8 w 24"/>
                  <a:gd name="T65" fmla="*/ 18 h 32"/>
                  <a:gd name="T66" fmla="*/ 7 w 24"/>
                  <a:gd name="T67" fmla="*/ 22 h 32"/>
                  <a:gd name="T68" fmla="*/ 5 w 24"/>
                  <a:gd name="T69" fmla="*/ 22 h 32"/>
                  <a:gd name="T70" fmla="*/ 4 w 24"/>
                  <a:gd name="T71" fmla="*/ 22 h 32"/>
                  <a:gd name="T72" fmla="*/ 2 w 24"/>
                  <a:gd name="T73" fmla="*/ 25 h 32"/>
                  <a:gd name="T74" fmla="*/ 2 w 24"/>
                  <a:gd name="T75" fmla="*/ 27 h 32"/>
                  <a:gd name="T76" fmla="*/ 2 w 24"/>
                  <a:gd name="T77" fmla="*/ 29 h 32"/>
                  <a:gd name="T78" fmla="*/ 4 w 24"/>
                  <a:gd name="T79" fmla="*/ 31 h 32"/>
                  <a:gd name="T80" fmla="*/ 12 w 24"/>
                  <a:gd name="T81" fmla="*/ 32 h 32"/>
                  <a:gd name="T82" fmla="*/ 21 w 24"/>
                  <a:gd name="T83" fmla="*/ 32 h 32"/>
                  <a:gd name="T84" fmla="*/ 23 w 24"/>
                  <a:gd name="T85" fmla="*/ 31 h 32"/>
                  <a:gd name="T86" fmla="*/ 24 w 24"/>
                  <a:gd name="T87" fmla="*/ 29 h 32"/>
                  <a:gd name="T88" fmla="*/ 24 w 24"/>
                  <a:gd name="T89" fmla="*/ 25 h 32"/>
                  <a:gd name="T90" fmla="*/ 21 w 24"/>
                  <a:gd name="T91" fmla="*/ 22 h 32"/>
                  <a:gd name="T92" fmla="*/ 18 w 24"/>
                  <a:gd name="T93" fmla="*/ 21 h 32"/>
                  <a:gd name="T94" fmla="*/ 18 w 24"/>
                  <a:gd name="T95" fmla="*/ 21 h 32"/>
                  <a:gd name="T96" fmla="*/ 18 w 24"/>
                  <a:gd name="T97" fmla="*/ 6 h 32"/>
                  <a:gd name="T98" fmla="*/ 18 w 24"/>
                  <a:gd name="T99" fmla="*/ 3 h 32"/>
                  <a:gd name="T100" fmla="*/ 17 w 24"/>
                  <a:gd name="T101" fmla="*/ 3 h 32"/>
                  <a:gd name="T102" fmla="*/ 16 w 24"/>
                  <a:gd name="T103" fmla="*/ 2 h 32"/>
                  <a:gd name="T104" fmla="*/ 14 w 24"/>
                  <a:gd name="T105" fmla="*/ 1 h 32"/>
                  <a:gd name="T106" fmla="*/ 13 w 24"/>
                  <a:gd name="T107"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4" h="32">
                    <a:moveTo>
                      <a:pt x="5" y="14"/>
                    </a:moveTo>
                    <a:cubicBezTo>
                      <a:pt x="5" y="14"/>
                      <a:pt x="5" y="14"/>
                      <a:pt x="5" y="14"/>
                    </a:cubicBezTo>
                    <a:cubicBezTo>
                      <a:pt x="5" y="14"/>
                      <a:pt x="5" y="14"/>
                      <a:pt x="5" y="14"/>
                    </a:cubicBezTo>
                    <a:cubicBezTo>
                      <a:pt x="4" y="13"/>
                      <a:pt x="3" y="11"/>
                      <a:pt x="3" y="10"/>
                    </a:cubicBezTo>
                    <a:cubicBezTo>
                      <a:pt x="6" y="8"/>
                      <a:pt x="13" y="3"/>
                      <a:pt x="13" y="3"/>
                    </a:cubicBezTo>
                    <a:cubicBezTo>
                      <a:pt x="13" y="3"/>
                      <a:pt x="13" y="3"/>
                      <a:pt x="13" y="3"/>
                    </a:cubicBezTo>
                    <a:cubicBezTo>
                      <a:pt x="14" y="4"/>
                      <a:pt x="14" y="4"/>
                      <a:pt x="14" y="4"/>
                    </a:cubicBezTo>
                    <a:cubicBezTo>
                      <a:pt x="14" y="4"/>
                      <a:pt x="15" y="5"/>
                      <a:pt x="15" y="5"/>
                    </a:cubicBezTo>
                    <a:cubicBezTo>
                      <a:pt x="15" y="12"/>
                      <a:pt x="15" y="18"/>
                      <a:pt x="15" y="24"/>
                    </a:cubicBezTo>
                    <a:cubicBezTo>
                      <a:pt x="16" y="24"/>
                      <a:pt x="17" y="24"/>
                      <a:pt x="18" y="24"/>
                    </a:cubicBezTo>
                    <a:cubicBezTo>
                      <a:pt x="19" y="24"/>
                      <a:pt x="20" y="24"/>
                      <a:pt x="21" y="25"/>
                    </a:cubicBezTo>
                    <a:cubicBezTo>
                      <a:pt x="21" y="26"/>
                      <a:pt x="21" y="27"/>
                      <a:pt x="21" y="29"/>
                    </a:cubicBezTo>
                    <a:cubicBezTo>
                      <a:pt x="21" y="29"/>
                      <a:pt x="21" y="29"/>
                      <a:pt x="21" y="29"/>
                    </a:cubicBezTo>
                    <a:cubicBezTo>
                      <a:pt x="21" y="29"/>
                      <a:pt x="21" y="29"/>
                      <a:pt x="21" y="29"/>
                    </a:cubicBezTo>
                    <a:cubicBezTo>
                      <a:pt x="21" y="29"/>
                      <a:pt x="21" y="29"/>
                      <a:pt x="21" y="29"/>
                    </a:cubicBezTo>
                    <a:cubicBezTo>
                      <a:pt x="15" y="29"/>
                      <a:pt x="10" y="29"/>
                      <a:pt x="4" y="29"/>
                    </a:cubicBezTo>
                    <a:cubicBezTo>
                      <a:pt x="4" y="27"/>
                      <a:pt x="4" y="26"/>
                      <a:pt x="4" y="25"/>
                    </a:cubicBezTo>
                    <a:cubicBezTo>
                      <a:pt x="5" y="25"/>
                      <a:pt x="5" y="25"/>
                      <a:pt x="5" y="25"/>
                    </a:cubicBezTo>
                    <a:cubicBezTo>
                      <a:pt x="7" y="25"/>
                      <a:pt x="9" y="25"/>
                      <a:pt x="10" y="25"/>
                    </a:cubicBezTo>
                    <a:cubicBezTo>
                      <a:pt x="10" y="20"/>
                      <a:pt x="11" y="15"/>
                      <a:pt x="11" y="11"/>
                    </a:cubicBezTo>
                    <a:cubicBezTo>
                      <a:pt x="9" y="12"/>
                      <a:pt x="7" y="13"/>
                      <a:pt x="5" y="14"/>
                    </a:cubicBezTo>
                    <a:cubicBezTo>
                      <a:pt x="5" y="14"/>
                      <a:pt x="5" y="14"/>
                      <a:pt x="5" y="14"/>
                    </a:cubicBezTo>
                    <a:moveTo>
                      <a:pt x="13" y="0"/>
                    </a:moveTo>
                    <a:cubicBezTo>
                      <a:pt x="12" y="0"/>
                      <a:pt x="12" y="1"/>
                      <a:pt x="10" y="2"/>
                    </a:cubicBezTo>
                    <a:cubicBezTo>
                      <a:pt x="8" y="3"/>
                      <a:pt x="4" y="6"/>
                      <a:pt x="2" y="7"/>
                    </a:cubicBezTo>
                    <a:cubicBezTo>
                      <a:pt x="1" y="7"/>
                      <a:pt x="0" y="8"/>
                      <a:pt x="0" y="8"/>
                    </a:cubicBezTo>
                    <a:cubicBezTo>
                      <a:pt x="0" y="9"/>
                      <a:pt x="0" y="10"/>
                      <a:pt x="0" y="11"/>
                    </a:cubicBezTo>
                    <a:cubicBezTo>
                      <a:pt x="1" y="12"/>
                      <a:pt x="2" y="14"/>
                      <a:pt x="2" y="15"/>
                    </a:cubicBezTo>
                    <a:cubicBezTo>
                      <a:pt x="3" y="16"/>
                      <a:pt x="3" y="17"/>
                      <a:pt x="4" y="17"/>
                    </a:cubicBezTo>
                    <a:cubicBezTo>
                      <a:pt x="4" y="17"/>
                      <a:pt x="5" y="17"/>
                      <a:pt x="5" y="17"/>
                    </a:cubicBezTo>
                    <a:cubicBezTo>
                      <a:pt x="6" y="17"/>
                      <a:pt x="6" y="17"/>
                      <a:pt x="7" y="17"/>
                    </a:cubicBezTo>
                    <a:cubicBezTo>
                      <a:pt x="8" y="16"/>
                      <a:pt x="8" y="16"/>
                      <a:pt x="8" y="16"/>
                    </a:cubicBezTo>
                    <a:cubicBezTo>
                      <a:pt x="8" y="17"/>
                      <a:pt x="8" y="17"/>
                      <a:pt x="8" y="18"/>
                    </a:cubicBezTo>
                    <a:cubicBezTo>
                      <a:pt x="7" y="19"/>
                      <a:pt x="7" y="20"/>
                      <a:pt x="7" y="22"/>
                    </a:cubicBezTo>
                    <a:cubicBezTo>
                      <a:pt x="7" y="22"/>
                      <a:pt x="6" y="22"/>
                      <a:pt x="5" y="22"/>
                    </a:cubicBezTo>
                    <a:cubicBezTo>
                      <a:pt x="4" y="22"/>
                      <a:pt x="4" y="22"/>
                      <a:pt x="4" y="22"/>
                    </a:cubicBezTo>
                    <a:cubicBezTo>
                      <a:pt x="3" y="22"/>
                      <a:pt x="2" y="23"/>
                      <a:pt x="2" y="25"/>
                    </a:cubicBezTo>
                    <a:cubicBezTo>
                      <a:pt x="2" y="27"/>
                      <a:pt x="2" y="27"/>
                      <a:pt x="2" y="27"/>
                    </a:cubicBezTo>
                    <a:cubicBezTo>
                      <a:pt x="2" y="29"/>
                      <a:pt x="2" y="29"/>
                      <a:pt x="2" y="29"/>
                    </a:cubicBezTo>
                    <a:cubicBezTo>
                      <a:pt x="2" y="30"/>
                      <a:pt x="3" y="31"/>
                      <a:pt x="4" y="31"/>
                    </a:cubicBezTo>
                    <a:cubicBezTo>
                      <a:pt x="7" y="31"/>
                      <a:pt x="10" y="32"/>
                      <a:pt x="12" y="32"/>
                    </a:cubicBezTo>
                    <a:cubicBezTo>
                      <a:pt x="15" y="32"/>
                      <a:pt x="18" y="32"/>
                      <a:pt x="21" y="32"/>
                    </a:cubicBezTo>
                    <a:cubicBezTo>
                      <a:pt x="22" y="32"/>
                      <a:pt x="22" y="32"/>
                      <a:pt x="23" y="31"/>
                    </a:cubicBezTo>
                    <a:cubicBezTo>
                      <a:pt x="23" y="31"/>
                      <a:pt x="24" y="30"/>
                      <a:pt x="24" y="29"/>
                    </a:cubicBezTo>
                    <a:cubicBezTo>
                      <a:pt x="24" y="25"/>
                      <a:pt x="24" y="25"/>
                      <a:pt x="24" y="25"/>
                    </a:cubicBezTo>
                    <a:cubicBezTo>
                      <a:pt x="24" y="23"/>
                      <a:pt x="23" y="22"/>
                      <a:pt x="21" y="22"/>
                    </a:cubicBezTo>
                    <a:cubicBezTo>
                      <a:pt x="21" y="21"/>
                      <a:pt x="20" y="21"/>
                      <a:pt x="18" y="21"/>
                    </a:cubicBezTo>
                    <a:cubicBezTo>
                      <a:pt x="18" y="21"/>
                      <a:pt x="18" y="21"/>
                      <a:pt x="18" y="21"/>
                    </a:cubicBezTo>
                    <a:cubicBezTo>
                      <a:pt x="18" y="16"/>
                      <a:pt x="18" y="11"/>
                      <a:pt x="18" y="6"/>
                    </a:cubicBezTo>
                    <a:cubicBezTo>
                      <a:pt x="18" y="5"/>
                      <a:pt x="18" y="4"/>
                      <a:pt x="18" y="3"/>
                    </a:cubicBezTo>
                    <a:cubicBezTo>
                      <a:pt x="17" y="3"/>
                      <a:pt x="17" y="3"/>
                      <a:pt x="17" y="3"/>
                    </a:cubicBezTo>
                    <a:cubicBezTo>
                      <a:pt x="16" y="2"/>
                      <a:pt x="16" y="2"/>
                      <a:pt x="16" y="2"/>
                    </a:cubicBezTo>
                    <a:cubicBezTo>
                      <a:pt x="16" y="1"/>
                      <a:pt x="15" y="1"/>
                      <a:pt x="14" y="1"/>
                    </a:cubicBezTo>
                    <a:cubicBezTo>
                      <a:pt x="13" y="0"/>
                      <a:pt x="13" y="0"/>
                      <a:pt x="13"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Freeform 828"/>
              <p:cNvSpPr>
                <a:spLocks noEditPoints="1"/>
              </p:cNvSpPr>
              <p:nvPr/>
            </p:nvSpPr>
            <p:spPr bwMode="auto">
              <a:xfrm>
                <a:off x="3357" y="2818"/>
                <a:ext cx="52" cy="73"/>
              </a:xfrm>
              <a:custGeom>
                <a:avLst/>
                <a:gdLst>
                  <a:gd name="T0" fmla="*/ 3 w 22"/>
                  <a:gd name="T1" fmla="*/ 4 h 31"/>
                  <a:gd name="T2" fmla="*/ 10 w 22"/>
                  <a:gd name="T3" fmla="*/ 2 h 31"/>
                  <a:gd name="T4" fmla="*/ 10 w 22"/>
                  <a:gd name="T5" fmla="*/ 2 h 31"/>
                  <a:gd name="T6" fmla="*/ 17 w 22"/>
                  <a:gd name="T7" fmla="*/ 9 h 31"/>
                  <a:gd name="T8" fmla="*/ 10 w 22"/>
                  <a:gd name="T9" fmla="*/ 22 h 31"/>
                  <a:gd name="T10" fmla="*/ 11 w 22"/>
                  <a:gd name="T11" fmla="*/ 24 h 31"/>
                  <a:gd name="T12" fmla="*/ 19 w 22"/>
                  <a:gd name="T13" fmla="*/ 27 h 31"/>
                  <a:gd name="T14" fmla="*/ 9 w 22"/>
                  <a:gd name="T15" fmla="*/ 27 h 31"/>
                  <a:gd name="T16" fmla="*/ 4 w 22"/>
                  <a:gd name="T17" fmla="*/ 24 h 31"/>
                  <a:gd name="T18" fmla="*/ 4 w 22"/>
                  <a:gd name="T19" fmla="*/ 24 h 31"/>
                  <a:gd name="T20" fmla="*/ 12 w 22"/>
                  <a:gd name="T21" fmla="*/ 16 h 31"/>
                  <a:gd name="T22" fmla="*/ 13 w 22"/>
                  <a:gd name="T23" fmla="*/ 12 h 31"/>
                  <a:gd name="T24" fmla="*/ 11 w 22"/>
                  <a:gd name="T25" fmla="*/ 8 h 31"/>
                  <a:gd name="T26" fmla="*/ 11 w 22"/>
                  <a:gd name="T27" fmla="*/ 8 h 31"/>
                  <a:gd name="T28" fmla="*/ 8 w 22"/>
                  <a:gd name="T29" fmla="*/ 7 h 31"/>
                  <a:gd name="T30" fmla="*/ 4 w 22"/>
                  <a:gd name="T31" fmla="*/ 8 h 31"/>
                  <a:gd name="T32" fmla="*/ 10 w 22"/>
                  <a:gd name="T33" fmla="*/ 0 h 31"/>
                  <a:gd name="T34" fmla="*/ 10 w 22"/>
                  <a:gd name="T35" fmla="*/ 0 h 31"/>
                  <a:gd name="T36" fmla="*/ 0 w 22"/>
                  <a:gd name="T37" fmla="*/ 4 h 31"/>
                  <a:gd name="T38" fmla="*/ 2 w 22"/>
                  <a:gd name="T39" fmla="*/ 11 h 31"/>
                  <a:gd name="T40" fmla="*/ 4 w 22"/>
                  <a:gd name="T41" fmla="*/ 11 h 31"/>
                  <a:gd name="T42" fmla="*/ 8 w 22"/>
                  <a:gd name="T43" fmla="*/ 10 h 31"/>
                  <a:gd name="T44" fmla="*/ 10 w 22"/>
                  <a:gd name="T45" fmla="*/ 10 h 31"/>
                  <a:gd name="T46" fmla="*/ 10 w 22"/>
                  <a:gd name="T47" fmla="*/ 12 h 31"/>
                  <a:gd name="T48" fmla="*/ 3 w 22"/>
                  <a:gd name="T49" fmla="*/ 21 h 31"/>
                  <a:gd name="T50" fmla="*/ 1 w 22"/>
                  <a:gd name="T51" fmla="*/ 24 h 31"/>
                  <a:gd name="T52" fmla="*/ 1 w 22"/>
                  <a:gd name="T53" fmla="*/ 29 h 31"/>
                  <a:gd name="T54" fmla="*/ 2 w 22"/>
                  <a:gd name="T55" fmla="*/ 31 h 31"/>
                  <a:gd name="T56" fmla="*/ 9 w 22"/>
                  <a:gd name="T57" fmla="*/ 30 h 31"/>
                  <a:gd name="T58" fmla="*/ 21 w 22"/>
                  <a:gd name="T59" fmla="*/ 31 h 31"/>
                  <a:gd name="T60" fmla="*/ 22 w 22"/>
                  <a:gd name="T61" fmla="*/ 29 h 31"/>
                  <a:gd name="T62" fmla="*/ 22 w 22"/>
                  <a:gd name="T63" fmla="*/ 23 h 31"/>
                  <a:gd name="T64" fmla="*/ 21 w 22"/>
                  <a:gd name="T65" fmla="*/ 22 h 31"/>
                  <a:gd name="T66" fmla="*/ 17 w 22"/>
                  <a:gd name="T67" fmla="*/ 18 h 31"/>
                  <a:gd name="T68" fmla="*/ 19 w 22"/>
                  <a:gd name="T69" fmla="*/ 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2" h="31">
                    <a:moveTo>
                      <a:pt x="4" y="8"/>
                    </a:moveTo>
                    <a:cubicBezTo>
                      <a:pt x="4" y="7"/>
                      <a:pt x="3" y="6"/>
                      <a:pt x="3" y="4"/>
                    </a:cubicBezTo>
                    <a:cubicBezTo>
                      <a:pt x="5" y="3"/>
                      <a:pt x="8" y="3"/>
                      <a:pt x="10" y="2"/>
                    </a:cubicBezTo>
                    <a:cubicBezTo>
                      <a:pt x="10" y="2"/>
                      <a:pt x="10" y="2"/>
                      <a:pt x="10" y="2"/>
                    </a:cubicBezTo>
                    <a:cubicBezTo>
                      <a:pt x="10" y="2"/>
                      <a:pt x="10" y="2"/>
                      <a:pt x="10" y="2"/>
                    </a:cubicBezTo>
                    <a:cubicBezTo>
                      <a:pt x="10" y="2"/>
                      <a:pt x="10" y="2"/>
                      <a:pt x="10" y="2"/>
                    </a:cubicBezTo>
                    <a:cubicBezTo>
                      <a:pt x="13" y="2"/>
                      <a:pt x="15" y="4"/>
                      <a:pt x="16" y="6"/>
                    </a:cubicBezTo>
                    <a:cubicBezTo>
                      <a:pt x="17" y="7"/>
                      <a:pt x="17" y="8"/>
                      <a:pt x="17" y="9"/>
                    </a:cubicBezTo>
                    <a:cubicBezTo>
                      <a:pt x="17" y="11"/>
                      <a:pt x="16" y="14"/>
                      <a:pt x="15" y="16"/>
                    </a:cubicBezTo>
                    <a:cubicBezTo>
                      <a:pt x="13" y="19"/>
                      <a:pt x="11" y="21"/>
                      <a:pt x="10" y="22"/>
                    </a:cubicBezTo>
                    <a:cubicBezTo>
                      <a:pt x="10" y="22"/>
                      <a:pt x="10" y="23"/>
                      <a:pt x="10" y="23"/>
                    </a:cubicBezTo>
                    <a:cubicBezTo>
                      <a:pt x="10" y="24"/>
                      <a:pt x="11" y="24"/>
                      <a:pt x="11" y="24"/>
                    </a:cubicBezTo>
                    <a:cubicBezTo>
                      <a:pt x="14" y="24"/>
                      <a:pt x="17" y="24"/>
                      <a:pt x="19" y="24"/>
                    </a:cubicBezTo>
                    <a:cubicBezTo>
                      <a:pt x="19" y="25"/>
                      <a:pt x="19" y="26"/>
                      <a:pt x="19" y="27"/>
                    </a:cubicBezTo>
                    <a:cubicBezTo>
                      <a:pt x="19" y="28"/>
                      <a:pt x="19" y="28"/>
                      <a:pt x="19" y="28"/>
                    </a:cubicBezTo>
                    <a:cubicBezTo>
                      <a:pt x="16" y="28"/>
                      <a:pt x="12" y="27"/>
                      <a:pt x="9" y="27"/>
                    </a:cubicBezTo>
                    <a:cubicBezTo>
                      <a:pt x="7" y="27"/>
                      <a:pt x="6" y="28"/>
                      <a:pt x="4" y="28"/>
                    </a:cubicBezTo>
                    <a:cubicBezTo>
                      <a:pt x="4" y="26"/>
                      <a:pt x="4" y="25"/>
                      <a:pt x="4" y="24"/>
                    </a:cubicBezTo>
                    <a:cubicBezTo>
                      <a:pt x="4" y="24"/>
                      <a:pt x="4" y="24"/>
                      <a:pt x="4" y="24"/>
                    </a:cubicBezTo>
                    <a:cubicBezTo>
                      <a:pt x="4" y="24"/>
                      <a:pt x="4" y="24"/>
                      <a:pt x="4" y="24"/>
                    </a:cubicBezTo>
                    <a:cubicBezTo>
                      <a:pt x="4" y="23"/>
                      <a:pt x="4" y="23"/>
                      <a:pt x="4" y="23"/>
                    </a:cubicBezTo>
                    <a:cubicBezTo>
                      <a:pt x="8" y="22"/>
                      <a:pt x="10" y="19"/>
                      <a:pt x="12" y="16"/>
                    </a:cubicBezTo>
                    <a:cubicBezTo>
                      <a:pt x="13" y="15"/>
                      <a:pt x="13" y="14"/>
                      <a:pt x="13" y="12"/>
                    </a:cubicBezTo>
                    <a:cubicBezTo>
                      <a:pt x="13" y="12"/>
                      <a:pt x="13" y="12"/>
                      <a:pt x="13" y="12"/>
                    </a:cubicBezTo>
                    <a:cubicBezTo>
                      <a:pt x="13" y="10"/>
                      <a:pt x="13" y="8"/>
                      <a:pt x="11" y="8"/>
                    </a:cubicBezTo>
                    <a:cubicBezTo>
                      <a:pt x="11" y="8"/>
                      <a:pt x="11" y="8"/>
                      <a:pt x="11" y="8"/>
                    </a:cubicBezTo>
                    <a:cubicBezTo>
                      <a:pt x="11" y="8"/>
                      <a:pt x="11" y="8"/>
                      <a:pt x="11" y="8"/>
                    </a:cubicBezTo>
                    <a:cubicBezTo>
                      <a:pt x="11" y="8"/>
                      <a:pt x="11" y="8"/>
                      <a:pt x="11" y="8"/>
                    </a:cubicBezTo>
                    <a:cubicBezTo>
                      <a:pt x="10" y="7"/>
                      <a:pt x="9" y="7"/>
                      <a:pt x="8" y="7"/>
                    </a:cubicBezTo>
                    <a:cubicBezTo>
                      <a:pt x="8" y="7"/>
                      <a:pt x="8" y="7"/>
                      <a:pt x="8" y="7"/>
                    </a:cubicBezTo>
                    <a:cubicBezTo>
                      <a:pt x="8" y="7"/>
                      <a:pt x="8" y="7"/>
                      <a:pt x="8" y="7"/>
                    </a:cubicBezTo>
                    <a:cubicBezTo>
                      <a:pt x="7" y="7"/>
                      <a:pt x="5" y="7"/>
                      <a:pt x="4" y="8"/>
                    </a:cubicBezTo>
                    <a:moveTo>
                      <a:pt x="10" y="0"/>
                    </a:moveTo>
                    <a:cubicBezTo>
                      <a:pt x="10" y="0"/>
                      <a:pt x="10" y="0"/>
                      <a:pt x="10" y="0"/>
                    </a:cubicBezTo>
                    <a:cubicBezTo>
                      <a:pt x="10" y="0"/>
                      <a:pt x="10" y="0"/>
                      <a:pt x="10" y="0"/>
                    </a:cubicBezTo>
                    <a:cubicBezTo>
                      <a:pt x="10" y="0"/>
                      <a:pt x="10" y="0"/>
                      <a:pt x="10" y="0"/>
                    </a:cubicBezTo>
                    <a:cubicBezTo>
                      <a:pt x="7" y="0"/>
                      <a:pt x="3" y="1"/>
                      <a:pt x="1" y="2"/>
                    </a:cubicBezTo>
                    <a:cubicBezTo>
                      <a:pt x="0" y="3"/>
                      <a:pt x="0" y="3"/>
                      <a:pt x="0" y="4"/>
                    </a:cubicBezTo>
                    <a:cubicBezTo>
                      <a:pt x="0" y="6"/>
                      <a:pt x="1" y="8"/>
                      <a:pt x="1" y="10"/>
                    </a:cubicBezTo>
                    <a:cubicBezTo>
                      <a:pt x="2" y="11"/>
                      <a:pt x="2" y="11"/>
                      <a:pt x="2" y="11"/>
                    </a:cubicBezTo>
                    <a:cubicBezTo>
                      <a:pt x="2" y="11"/>
                      <a:pt x="3" y="11"/>
                      <a:pt x="3" y="11"/>
                    </a:cubicBezTo>
                    <a:cubicBezTo>
                      <a:pt x="3" y="11"/>
                      <a:pt x="3" y="11"/>
                      <a:pt x="4" y="11"/>
                    </a:cubicBezTo>
                    <a:cubicBezTo>
                      <a:pt x="5" y="10"/>
                      <a:pt x="7" y="10"/>
                      <a:pt x="8" y="10"/>
                    </a:cubicBezTo>
                    <a:cubicBezTo>
                      <a:pt x="8" y="10"/>
                      <a:pt x="8" y="10"/>
                      <a:pt x="8" y="10"/>
                    </a:cubicBezTo>
                    <a:cubicBezTo>
                      <a:pt x="8" y="10"/>
                      <a:pt x="8" y="10"/>
                      <a:pt x="8" y="10"/>
                    </a:cubicBezTo>
                    <a:cubicBezTo>
                      <a:pt x="9" y="10"/>
                      <a:pt x="9" y="10"/>
                      <a:pt x="10" y="10"/>
                    </a:cubicBezTo>
                    <a:cubicBezTo>
                      <a:pt x="10" y="10"/>
                      <a:pt x="10" y="11"/>
                      <a:pt x="10" y="12"/>
                    </a:cubicBezTo>
                    <a:cubicBezTo>
                      <a:pt x="10" y="12"/>
                      <a:pt x="10" y="12"/>
                      <a:pt x="10" y="12"/>
                    </a:cubicBezTo>
                    <a:cubicBezTo>
                      <a:pt x="10" y="13"/>
                      <a:pt x="10" y="14"/>
                      <a:pt x="9" y="15"/>
                    </a:cubicBezTo>
                    <a:cubicBezTo>
                      <a:pt x="8" y="17"/>
                      <a:pt x="6" y="19"/>
                      <a:pt x="3" y="21"/>
                    </a:cubicBezTo>
                    <a:cubicBezTo>
                      <a:pt x="3" y="21"/>
                      <a:pt x="2" y="21"/>
                      <a:pt x="1" y="22"/>
                    </a:cubicBezTo>
                    <a:cubicBezTo>
                      <a:pt x="1" y="23"/>
                      <a:pt x="1" y="24"/>
                      <a:pt x="1" y="24"/>
                    </a:cubicBezTo>
                    <a:cubicBezTo>
                      <a:pt x="1" y="24"/>
                      <a:pt x="1" y="24"/>
                      <a:pt x="1" y="24"/>
                    </a:cubicBezTo>
                    <a:cubicBezTo>
                      <a:pt x="1" y="26"/>
                      <a:pt x="1" y="27"/>
                      <a:pt x="1" y="29"/>
                    </a:cubicBezTo>
                    <a:cubicBezTo>
                      <a:pt x="1" y="29"/>
                      <a:pt x="1" y="30"/>
                      <a:pt x="1" y="30"/>
                    </a:cubicBezTo>
                    <a:cubicBezTo>
                      <a:pt x="2" y="30"/>
                      <a:pt x="2" y="31"/>
                      <a:pt x="2" y="31"/>
                    </a:cubicBezTo>
                    <a:cubicBezTo>
                      <a:pt x="3" y="31"/>
                      <a:pt x="3" y="31"/>
                      <a:pt x="3" y="31"/>
                    </a:cubicBezTo>
                    <a:cubicBezTo>
                      <a:pt x="5" y="30"/>
                      <a:pt x="7" y="30"/>
                      <a:pt x="9" y="30"/>
                    </a:cubicBezTo>
                    <a:cubicBezTo>
                      <a:pt x="13" y="30"/>
                      <a:pt x="17" y="31"/>
                      <a:pt x="21" y="31"/>
                    </a:cubicBezTo>
                    <a:cubicBezTo>
                      <a:pt x="21" y="31"/>
                      <a:pt x="21" y="31"/>
                      <a:pt x="21" y="31"/>
                    </a:cubicBezTo>
                    <a:cubicBezTo>
                      <a:pt x="21" y="31"/>
                      <a:pt x="21" y="31"/>
                      <a:pt x="22" y="30"/>
                    </a:cubicBezTo>
                    <a:cubicBezTo>
                      <a:pt x="22" y="30"/>
                      <a:pt x="22" y="30"/>
                      <a:pt x="22" y="29"/>
                    </a:cubicBezTo>
                    <a:cubicBezTo>
                      <a:pt x="22" y="29"/>
                      <a:pt x="22" y="28"/>
                      <a:pt x="22" y="27"/>
                    </a:cubicBezTo>
                    <a:cubicBezTo>
                      <a:pt x="22" y="26"/>
                      <a:pt x="22" y="24"/>
                      <a:pt x="22" y="23"/>
                    </a:cubicBezTo>
                    <a:cubicBezTo>
                      <a:pt x="22" y="23"/>
                      <a:pt x="22" y="22"/>
                      <a:pt x="22" y="22"/>
                    </a:cubicBezTo>
                    <a:cubicBezTo>
                      <a:pt x="22" y="22"/>
                      <a:pt x="21" y="22"/>
                      <a:pt x="21" y="22"/>
                    </a:cubicBezTo>
                    <a:cubicBezTo>
                      <a:pt x="19" y="22"/>
                      <a:pt x="17" y="21"/>
                      <a:pt x="15" y="21"/>
                    </a:cubicBezTo>
                    <a:cubicBezTo>
                      <a:pt x="15" y="20"/>
                      <a:pt x="16" y="19"/>
                      <a:pt x="17" y="18"/>
                    </a:cubicBezTo>
                    <a:cubicBezTo>
                      <a:pt x="19" y="15"/>
                      <a:pt x="20" y="12"/>
                      <a:pt x="20" y="9"/>
                    </a:cubicBezTo>
                    <a:cubicBezTo>
                      <a:pt x="20" y="7"/>
                      <a:pt x="20" y="6"/>
                      <a:pt x="19" y="4"/>
                    </a:cubicBezTo>
                    <a:cubicBezTo>
                      <a:pt x="17" y="1"/>
                      <a:pt x="14" y="0"/>
                      <a:pt x="10"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 name="Rectangle 829"/>
              <p:cNvSpPr>
                <a:spLocks noChangeArrowheads="1"/>
              </p:cNvSpPr>
              <p:nvPr/>
            </p:nvSpPr>
            <p:spPr bwMode="auto">
              <a:xfrm>
                <a:off x="3383" y="2837"/>
                <a:ext cx="1" cy="1"/>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42" name="Rectangle 830"/>
              <p:cNvSpPr>
                <a:spLocks noChangeArrowheads="1"/>
              </p:cNvSpPr>
              <p:nvPr/>
            </p:nvSpPr>
            <p:spPr bwMode="auto">
              <a:xfrm>
                <a:off x="3383" y="2837"/>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43" name="Freeform 831"/>
              <p:cNvSpPr>
                <a:spLocks noEditPoints="1"/>
              </p:cNvSpPr>
              <p:nvPr/>
            </p:nvSpPr>
            <p:spPr bwMode="auto">
              <a:xfrm>
                <a:off x="3423" y="2870"/>
                <a:ext cx="55" cy="76"/>
              </a:xfrm>
              <a:custGeom>
                <a:avLst/>
                <a:gdLst>
                  <a:gd name="T0" fmla="*/ 5 w 23"/>
                  <a:gd name="T1" fmla="*/ 4 h 32"/>
                  <a:gd name="T2" fmla="*/ 5 w 23"/>
                  <a:gd name="T3" fmla="*/ 4 h 32"/>
                  <a:gd name="T4" fmla="*/ 11 w 23"/>
                  <a:gd name="T5" fmla="*/ 3 h 32"/>
                  <a:gd name="T6" fmla="*/ 17 w 23"/>
                  <a:gd name="T7" fmla="*/ 8 h 32"/>
                  <a:gd name="T8" fmla="*/ 13 w 23"/>
                  <a:gd name="T9" fmla="*/ 13 h 32"/>
                  <a:gd name="T10" fmla="*/ 14 w 23"/>
                  <a:gd name="T11" fmla="*/ 16 h 32"/>
                  <a:gd name="T12" fmla="*/ 20 w 23"/>
                  <a:gd name="T13" fmla="*/ 23 h 32"/>
                  <a:gd name="T14" fmla="*/ 13 w 23"/>
                  <a:gd name="T15" fmla="*/ 29 h 32"/>
                  <a:gd name="T16" fmla="*/ 11 w 23"/>
                  <a:gd name="T17" fmla="*/ 29 h 32"/>
                  <a:gd name="T18" fmla="*/ 4 w 23"/>
                  <a:gd name="T19" fmla="*/ 28 h 32"/>
                  <a:gd name="T20" fmla="*/ 9 w 23"/>
                  <a:gd name="T21" fmla="*/ 26 h 32"/>
                  <a:gd name="T22" fmla="*/ 15 w 23"/>
                  <a:gd name="T23" fmla="*/ 24 h 32"/>
                  <a:gd name="T24" fmla="*/ 12 w 23"/>
                  <a:gd name="T25" fmla="*/ 17 h 32"/>
                  <a:gd name="T26" fmla="*/ 8 w 23"/>
                  <a:gd name="T27" fmla="*/ 17 h 32"/>
                  <a:gd name="T28" fmla="*/ 11 w 23"/>
                  <a:gd name="T29" fmla="*/ 14 h 32"/>
                  <a:gd name="T30" fmla="*/ 13 w 23"/>
                  <a:gd name="T31" fmla="*/ 9 h 32"/>
                  <a:gd name="T32" fmla="*/ 8 w 23"/>
                  <a:gd name="T33" fmla="*/ 6 h 32"/>
                  <a:gd name="T34" fmla="*/ 5 w 23"/>
                  <a:gd name="T35" fmla="*/ 6 h 32"/>
                  <a:gd name="T36" fmla="*/ 11 w 23"/>
                  <a:gd name="T37" fmla="*/ 0 h 32"/>
                  <a:gd name="T38" fmla="*/ 2 w 23"/>
                  <a:gd name="T39" fmla="*/ 2 h 32"/>
                  <a:gd name="T40" fmla="*/ 2 w 23"/>
                  <a:gd name="T41" fmla="*/ 4 h 32"/>
                  <a:gd name="T42" fmla="*/ 2 w 23"/>
                  <a:gd name="T43" fmla="*/ 8 h 32"/>
                  <a:gd name="T44" fmla="*/ 3 w 23"/>
                  <a:gd name="T45" fmla="*/ 9 h 32"/>
                  <a:gd name="T46" fmla="*/ 5 w 23"/>
                  <a:gd name="T47" fmla="*/ 9 h 32"/>
                  <a:gd name="T48" fmla="*/ 8 w 23"/>
                  <a:gd name="T49" fmla="*/ 9 h 32"/>
                  <a:gd name="T50" fmla="*/ 10 w 23"/>
                  <a:gd name="T51" fmla="*/ 10 h 32"/>
                  <a:gd name="T52" fmla="*/ 10 w 23"/>
                  <a:gd name="T53" fmla="*/ 11 h 32"/>
                  <a:gd name="T54" fmla="*/ 7 w 23"/>
                  <a:gd name="T55" fmla="*/ 12 h 32"/>
                  <a:gd name="T56" fmla="*/ 7 w 23"/>
                  <a:gd name="T57" fmla="*/ 12 h 32"/>
                  <a:gd name="T58" fmla="*/ 6 w 23"/>
                  <a:gd name="T59" fmla="*/ 11 h 32"/>
                  <a:gd name="T60" fmla="*/ 5 w 23"/>
                  <a:gd name="T61" fmla="*/ 13 h 32"/>
                  <a:gd name="T62" fmla="*/ 5 w 23"/>
                  <a:gd name="T63" fmla="*/ 18 h 32"/>
                  <a:gd name="T64" fmla="*/ 5 w 23"/>
                  <a:gd name="T65" fmla="*/ 19 h 32"/>
                  <a:gd name="T66" fmla="*/ 6 w 23"/>
                  <a:gd name="T67" fmla="*/ 20 h 32"/>
                  <a:gd name="T68" fmla="*/ 11 w 23"/>
                  <a:gd name="T69" fmla="*/ 20 h 32"/>
                  <a:gd name="T70" fmla="*/ 12 w 23"/>
                  <a:gd name="T71" fmla="*/ 22 h 32"/>
                  <a:gd name="T72" fmla="*/ 9 w 23"/>
                  <a:gd name="T73" fmla="*/ 23 h 32"/>
                  <a:gd name="T74" fmla="*/ 4 w 23"/>
                  <a:gd name="T75" fmla="*/ 22 h 32"/>
                  <a:gd name="T76" fmla="*/ 0 w 23"/>
                  <a:gd name="T77" fmla="*/ 29 h 32"/>
                  <a:gd name="T78" fmla="*/ 11 w 23"/>
                  <a:gd name="T79" fmla="*/ 32 h 32"/>
                  <a:gd name="T80" fmla="*/ 20 w 23"/>
                  <a:gd name="T81" fmla="*/ 29 h 32"/>
                  <a:gd name="T82" fmla="*/ 23 w 23"/>
                  <a:gd name="T83" fmla="*/ 23 h 32"/>
                  <a:gd name="T84" fmla="*/ 18 w 23"/>
                  <a:gd name="T85" fmla="*/ 12 h 32"/>
                  <a:gd name="T86" fmla="*/ 18 w 23"/>
                  <a:gd name="T87" fmla="*/ 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3" h="32">
                    <a:moveTo>
                      <a:pt x="5" y="6"/>
                    </a:moveTo>
                    <a:cubicBezTo>
                      <a:pt x="5" y="5"/>
                      <a:pt x="5" y="5"/>
                      <a:pt x="5" y="4"/>
                    </a:cubicBezTo>
                    <a:cubicBezTo>
                      <a:pt x="5" y="4"/>
                      <a:pt x="5" y="4"/>
                      <a:pt x="5" y="4"/>
                    </a:cubicBezTo>
                    <a:cubicBezTo>
                      <a:pt x="5" y="4"/>
                      <a:pt x="5" y="4"/>
                      <a:pt x="5" y="4"/>
                    </a:cubicBezTo>
                    <a:cubicBezTo>
                      <a:pt x="7" y="3"/>
                      <a:pt x="9" y="3"/>
                      <a:pt x="11" y="3"/>
                    </a:cubicBezTo>
                    <a:cubicBezTo>
                      <a:pt x="11" y="3"/>
                      <a:pt x="11" y="3"/>
                      <a:pt x="11" y="3"/>
                    </a:cubicBezTo>
                    <a:cubicBezTo>
                      <a:pt x="13" y="3"/>
                      <a:pt x="15" y="3"/>
                      <a:pt x="16" y="4"/>
                    </a:cubicBezTo>
                    <a:cubicBezTo>
                      <a:pt x="17" y="6"/>
                      <a:pt x="17" y="7"/>
                      <a:pt x="17" y="8"/>
                    </a:cubicBezTo>
                    <a:cubicBezTo>
                      <a:pt x="17" y="9"/>
                      <a:pt x="17" y="10"/>
                      <a:pt x="16" y="11"/>
                    </a:cubicBezTo>
                    <a:cubicBezTo>
                      <a:pt x="15" y="12"/>
                      <a:pt x="14" y="13"/>
                      <a:pt x="13" y="13"/>
                    </a:cubicBezTo>
                    <a:cubicBezTo>
                      <a:pt x="13" y="14"/>
                      <a:pt x="13" y="14"/>
                      <a:pt x="13" y="15"/>
                    </a:cubicBezTo>
                    <a:cubicBezTo>
                      <a:pt x="13" y="15"/>
                      <a:pt x="13" y="16"/>
                      <a:pt x="14" y="16"/>
                    </a:cubicBezTo>
                    <a:cubicBezTo>
                      <a:pt x="18" y="17"/>
                      <a:pt x="20" y="20"/>
                      <a:pt x="20" y="23"/>
                    </a:cubicBezTo>
                    <a:cubicBezTo>
                      <a:pt x="20" y="23"/>
                      <a:pt x="20" y="23"/>
                      <a:pt x="20" y="23"/>
                    </a:cubicBezTo>
                    <a:cubicBezTo>
                      <a:pt x="19" y="25"/>
                      <a:pt x="19" y="26"/>
                      <a:pt x="18" y="27"/>
                    </a:cubicBezTo>
                    <a:cubicBezTo>
                      <a:pt x="17" y="28"/>
                      <a:pt x="15" y="29"/>
                      <a:pt x="13" y="29"/>
                    </a:cubicBezTo>
                    <a:cubicBezTo>
                      <a:pt x="13" y="29"/>
                      <a:pt x="12" y="29"/>
                      <a:pt x="11" y="29"/>
                    </a:cubicBezTo>
                    <a:cubicBezTo>
                      <a:pt x="11" y="29"/>
                      <a:pt x="11" y="29"/>
                      <a:pt x="11" y="29"/>
                    </a:cubicBezTo>
                    <a:cubicBezTo>
                      <a:pt x="11" y="29"/>
                      <a:pt x="11" y="29"/>
                      <a:pt x="11" y="29"/>
                    </a:cubicBezTo>
                    <a:cubicBezTo>
                      <a:pt x="8" y="29"/>
                      <a:pt x="5" y="29"/>
                      <a:pt x="4" y="28"/>
                    </a:cubicBezTo>
                    <a:cubicBezTo>
                      <a:pt x="4" y="27"/>
                      <a:pt x="4" y="26"/>
                      <a:pt x="5" y="25"/>
                    </a:cubicBezTo>
                    <a:cubicBezTo>
                      <a:pt x="6" y="26"/>
                      <a:pt x="7" y="26"/>
                      <a:pt x="9" y="26"/>
                    </a:cubicBezTo>
                    <a:cubicBezTo>
                      <a:pt x="10" y="26"/>
                      <a:pt x="11" y="26"/>
                      <a:pt x="12" y="25"/>
                    </a:cubicBezTo>
                    <a:cubicBezTo>
                      <a:pt x="13" y="25"/>
                      <a:pt x="14" y="25"/>
                      <a:pt x="15" y="24"/>
                    </a:cubicBezTo>
                    <a:cubicBezTo>
                      <a:pt x="15" y="23"/>
                      <a:pt x="15" y="22"/>
                      <a:pt x="15" y="22"/>
                    </a:cubicBezTo>
                    <a:cubicBezTo>
                      <a:pt x="15" y="20"/>
                      <a:pt x="14" y="18"/>
                      <a:pt x="12" y="17"/>
                    </a:cubicBezTo>
                    <a:cubicBezTo>
                      <a:pt x="11" y="17"/>
                      <a:pt x="10" y="16"/>
                      <a:pt x="9" y="16"/>
                    </a:cubicBezTo>
                    <a:cubicBezTo>
                      <a:pt x="9" y="16"/>
                      <a:pt x="8" y="16"/>
                      <a:pt x="8" y="17"/>
                    </a:cubicBezTo>
                    <a:cubicBezTo>
                      <a:pt x="8" y="16"/>
                      <a:pt x="8" y="15"/>
                      <a:pt x="8" y="14"/>
                    </a:cubicBezTo>
                    <a:cubicBezTo>
                      <a:pt x="9" y="14"/>
                      <a:pt x="10" y="14"/>
                      <a:pt x="11" y="14"/>
                    </a:cubicBezTo>
                    <a:cubicBezTo>
                      <a:pt x="12" y="13"/>
                      <a:pt x="13" y="12"/>
                      <a:pt x="13" y="10"/>
                    </a:cubicBezTo>
                    <a:cubicBezTo>
                      <a:pt x="13" y="9"/>
                      <a:pt x="13" y="9"/>
                      <a:pt x="13" y="9"/>
                    </a:cubicBezTo>
                    <a:cubicBezTo>
                      <a:pt x="13" y="8"/>
                      <a:pt x="12" y="7"/>
                      <a:pt x="11" y="6"/>
                    </a:cubicBezTo>
                    <a:cubicBezTo>
                      <a:pt x="10" y="6"/>
                      <a:pt x="9" y="6"/>
                      <a:pt x="8" y="6"/>
                    </a:cubicBezTo>
                    <a:cubicBezTo>
                      <a:pt x="7" y="6"/>
                      <a:pt x="6" y="6"/>
                      <a:pt x="5" y="6"/>
                    </a:cubicBezTo>
                    <a:cubicBezTo>
                      <a:pt x="5" y="6"/>
                      <a:pt x="5" y="6"/>
                      <a:pt x="5" y="6"/>
                    </a:cubicBezTo>
                    <a:moveTo>
                      <a:pt x="11" y="0"/>
                    </a:moveTo>
                    <a:cubicBezTo>
                      <a:pt x="11" y="0"/>
                      <a:pt x="11" y="0"/>
                      <a:pt x="11" y="0"/>
                    </a:cubicBezTo>
                    <a:cubicBezTo>
                      <a:pt x="9" y="0"/>
                      <a:pt x="6" y="0"/>
                      <a:pt x="4" y="1"/>
                    </a:cubicBezTo>
                    <a:cubicBezTo>
                      <a:pt x="4" y="1"/>
                      <a:pt x="3" y="1"/>
                      <a:pt x="2" y="2"/>
                    </a:cubicBezTo>
                    <a:cubicBezTo>
                      <a:pt x="2" y="3"/>
                      <a:pt x="2" y="3"/>
                      <a:pt x="2" y="3"/>
                    </a:cubicBezTo>
                    <a:cubicBezTo>
                      <a:pt x="2" y="4"/>
                      <a:pt x="2" y="4"/>
                      <a:pt x="2" y="4"/>
                    </a:cubicBezTo>
                    <a:cubicBezTo>
                      <a:pt x="2" y="4"/>
                      <a:pt x="2" y="4"/>
                      <a:pt x="2" y="4"/>
                    </a:cubicBezTo>
                    <a:cubicBezTo>
                      <a:pt x="2" y="5"/>
                      <a:pt x="2" y="7"/>
                      <a:pt x="2" y="8"/>
                    </a:cubicBezTo>
                    <a:cubicBezTo>
                      <a:pt x="2" y="8"/>
                      <a:pt x="2" y="9"/>
                      <a:pt x="2" y="9"/>
                    </a:cubicBezTo>
                    <a:cubicBezTo>
                      <a:pt x="2" y="9"/>
                      <a:pt x="3" y="9"/>
                      <a:pt x="3" y="9"/>
                    </a:cubicBezTo>
                    <a:cubicBezTo>
                      <a:pt x="3" y="9"/>
                      <a:pt x="3" y="9"/>
                      <a:pt x="3" y="9"/>
                    </a:cubicBezTo>
                    <a:cubicBezTo>
                      <a:pt x="4" y="9"/>
                      <a:pt x="4" y="9"/>
                      <a:pt x="5" y="9"/>
                    </a:cubicBezTo>
                    <a:cubicBezTo>
                      <a:pt x="6" y="9"/>
                      <a:pt x="7" y="9"/>
                      <a:pt x="8" y="9"/>
                    </a:cubicBezTo>
                    <a:cubicBezTo>
                      <a:pt x="8" y="9"/>
                      <a:pt x="8" y="9"/>
                      <a:pt x="8" y="9"/>
                    </a:cubicBezTo>
                    <a:cubicBezTo>
                      <a:pt x="9" y="9"/>
                      <a:pt x="9" y="9"/>
                      <a:pt x="10" y="9"/>
                    </a:cubicBezTo>
                    <a:cubicBezTo>
                      <a:pt x="10" y="9"/>
                      <a:pt x="10" y="9"/>
                      <a:pt x="10" y="10"/>
                    </a:cubicBezTo>
                    <a:cubicBezTo>
                      <a:pt x="10" y="10"/>
                      <a:pt x="10" y="10"/>
                      <a:pt x="10" y="10"/>
                    </a:cubicBezTo>
                    <a:cubicBezTo>
                      <a:pt x="10" y="11"/>
                      <a:pt x="10" y="11"/>
                      <a:pt x="10" y="11"/>
                    </a:cubicBezTo>
                    <a:cubicBezTo>
                      <a:pt x="9" y="11"/>
                      <a:pt x="8" y="12"/>
                      <a:pt x="7" y="12"/>
                    </a:cubicBezTo>
                    <a:cubicBezTo>
                      <a:pt x="7" y="12"/>
                      <a:pt x="7" y="12"/>
                      <a:pt x="7" y="12"/>
                    </a:cubicBezTo>
                    <a:cubicBezTo>
                      <a:pt x="7" y="12"/>
                      <a:pt x="7" y="12"/>
                      <a:pt x="7" y="12"/>
                    </a:cubicBezTo>
                    <a:cubicBezTo>
                      <a:pt x="7" y="12"/>
                      <a:pt x="7" y="12"/>
                      <a:pt x="7" y="12"/>
                    </a:cubicBezTo>
                    <a:cubicBezTo>
                      <a:pt x="7" y="12"/>
                      <a:pt x="7" y="12"/>
                      <a:pt x="7" y="12"/>
                    </a:cubicBezTo>
                    <a:cubicBezTo>
                      <a:pt x="7" y="11"/>
                      <a:pt x="6" y="11"/>
                      <a:pt x="6" y="11"/>
                    </a:cubicBezTo>
                    <a:cubicBezTo>
                      <a:pt x="6" y="11"/>
                      <a:pt x="6" y="11"/>
                      <a:pt x="5" y="12"/>
                    </a:cubicBezTo>
                    <a:cubicBezTo>
                      <a:pt x="5" y="12"/>
                      <a:pt x="5" y="12"/>
                      <a:pt x="5" y="13"/>
                    </a:cubicBezTo>
                    <a:cubicBezTo>
                      <a:pt x="5" y="13"/>
                      <a:pt x="5" y="13"/>
                      <a:pt x="5" y="13"/>
                    </a:cubicBezTo>
                    <a:cubicBezTo>
                      <a:pt x="5" y="14"/>
                      <a:pt x="5" y="17"/>
                      <a:pt x="5" y="18"/>
                    </a:cubicBezTo>
                    <a:cubicBezTo>
                      <a:pt x="5" y="18"/>
                      <a:pt x="5" y="18"/>
                      <a:pt x="5" y="18"/>
                    </a:cubicBezTo>
                    <a:cubicBezTo>
                      <a:pt x="5" y="19"/>
                      <a:pt x="5" y="19"/>
                      <a:pt x="5" y="19"/>
                    </a:cubicBezTo>
                    <a:cubicBezTo>
                      <a:pt x="5" y="20"/>
                      <a:pt x="6" y="20"/>
                      <a:pt x="6" y="20"/>
                    </a:cubicBezTo>
                    <a:cubicBezTo>
                      <a:pt x="6" y="20"/>
                      <a:pt x="6" y="20"/>
                      <a:pt x="6" y="20"/>
                    </a:cubicBezTo>
                    <a:cubicBezTo>
                      <a:pt x="7" y="20"/>
                      <a:pt x="8" y="19"/>
                      <a:pt x="9" y="19"/>
                    </a:cubicBezTo>
                    <a:cubicBezTo>
                      <a:pt x="10" y="19"/>
                      <a:pt x="11" y="19"/>
                      <a:pt x="11" y="20"/>
                    </a:cubicBezTo>
                    <a:cubicBezTo>
                      <a:pt x="12" y="20"/>
                      <a:pt x="12" y="21"/>
                      <a:pt x="12" y="22"/>
                    </a:cubicBezTo>
                    <a:cubicBezTo>
                      <a:pt x="12" y="22"/>
                      <a:pt x="12" y="22"/>
                      <a:pt x="12" y="22"/>
                    </a:cubicBezTo>
                    <a:cubicBezTo>
                      <a:pt x="12" y="22"/>
                      <a:pt x="12" y="22"/>
                      <a:pt x="11" y="23"/>
                    </a:cubicBezTo>
                    <a:cubicBezTo>
                      <a:pt x="10" y="23"/>
                      <a:pt x="10" y="23"/>
                      <a:pt x="9" y="23"/>
                    </a:cubicBezTo>
                    <a:cubicBezTo>
                      <a:pt x="7" y="23"/>
                      <a:pt x="6" y="23"/>
                      <a:pt x="5" y="22"/>
                    </a:cubicBezTo>
                    <a:cubicBezTo>
                      <a:pt x="5" y="22"/>
                      <a:pt x="4" y="22"/>
                      <a:pt x="4" y="22"/>
                    </a:cubicBezTo>
                    <a:cubicBezTo>
                      <a:pt x="4" y="22"/>
                      <a:pt x="3" y="22"/>
                      <a:pt x="3" y="22"/>
                    </a:cubicBezTo>
                    <a:cubicBezTo>
                      <a:pt x="2" y="24"/>
                      <a:pt x="1" y="26"/>
                      <a:pt x="0" y="29"/>
                    </a:cubicBezTo>
                    <a:cubicBezTo>
                      <a:pt x="0" y="29"/>
                      <a:pt x="1" y="30"/>
                      <a:pt x="1" y="30"/>
                    </a:cubicBezTo>
                    <a:cubicBezTo>
                      <a:pt x="4" y="32"/>
                      <a:pt x="8" y="32"/>
                      <a:pt x="11" y="32"/>
                    </a:cubicBezTo>
                    <a:cubicBezTo>
                      <a:pt x="12" y="32"/>
                      <a:pt x="13" y="32"/>
                      <a:pt x="14" y="32"/>
                    </a:cubicBezTo>
                    <a:cubicBezTo>
                      <a:pt x="16" y="31"/>
                      <a:pt x="18" y="31"/>
                      <a:pt x="20" y="29"/>
                    </a:cubicBezTo>
                    <a:cubicBezTo>
                      <a:pt x="21" y="28"/>
                      <a:pt x="22" y="26"/>
                      <a:pt x="22" y="23"/>
                    </a:cubicBezTo>
                    <a:cubicBezTo>
                      <a:pt x="23" y="23"/>
                      <a:pt x="23" y="23"/>
                      <a:pt x="23" y="23"/>
                    </a:cubicBezTo>
                    <a:cubicBezTo>
                      <a:pt x="23" y="19"/>
                      <a:pt x="21" y="16"/>
                      <a:pt x="17" y="14"/>
                    </a:cubicBezTo>
                    <a:cubicBezTo>
                      <a:pt x="17" y="13"/>
                      <a:pt x="18" y="13"/>
                      <a:pt x="18" y="12"/>
                    </a:cubicBezTo>
                    <a:cubicBezTo>
                      <a:pt x="19" y="11"/>
                      <a:pt x="20" y="9"/>
                      <a:pt x="20" y="8"/>
                    </a:cubicBezTo>
                    <a:cubicBezTo>
                      <a:pt x="20" y="6"/>
                      <a:pt x="19" y="4"/>
                      <a:pt x="18" y="2"/>
                    </a:cubicBezTo>
                    <a:cubicBezTo>
                      <a:pt x="16" y="0"/>
                      <a:pt x="13" y="0"/>
                      <a:pt x="11"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Freeform 832"/>
              <p:cNvSpPr>
                <a:spLocks noEditPoints="1"/>
              </p:cNvSpPr>
              <p:nvPr/>
            </p:nvSpPr>
            <p:spPr bwMode="auto">
              <a:xfrm>
                <a:off x="3499" y="2941"/>
                <a:ext cx="24" cy="26"/>
              </a:xfrm>
              <a:custGeom>
                <a:avLst/>
                <a:gdLst>
                  <a:gd name="T0" fmla="*/ 7 w 10"/>
                  <a:gd name="T1" fmla="*/ 8 h 11"/>
                  <a:gd name="T2" fmla="*/ 5 w 10"/>
                  <a:gd name="T3" fmla="*/ 7 h 11"/>
                  <a:gd name="T4" fmla="*/ 7 w 10"/>
                  <a:gd name="T5" fmla="*/ 5 h 11"/>
                  <a:gd name="T6" fmla="*/ 7 w 10"/>
                  <a:gd name="T7" fmla="*/ 8 h 11"/>
                  <a:gd name="T8" fmla="*/ 9 w 10"/>
                  <a:gd name="T9" fmla="*/ 0 h 11"/>
                  <a:gd name="T10" fmla="*/ 8 w 10"/>
                  <a:gd name="T11" fmla="*/ 0 h 11"/>
                  <a:gd name="T12" fmla="*/ 8 w 10"/>
                  <a:gd name="T13" fmla="*/ 0 h 11"/>
                  <a:gd name="T14" fmla="*/ 7 w 10"/>
                  <a:gd name="T15" fmla="*/ 1 h 11"/>
                  <a:gd name="T16" fmla="*/ 0 w 10"/>
                  <a:gd name="T17" fmla="*/ 8 h 11"/>
                  <a:gd name="T18" fmla="*/ 0 w 10"/>
                  <a:gd name="T19" fmla="*/ 10 h 11"/>
                  <a:gd name="T20" fmla="*/ 1 w 10"/>
                  <a:gd name="T21" fmla="*/ 11 h 11"/>
                  <a:gd name="T22" fmla="*/ 1 w 10"/>
                  <a:gd name="T23" fmla="*/ 11 h 11"/>
                  <a:gd name="T24" fmla="*/ 4 w 10"/>
                  <a:gd name="T25" fmla="*/ 10 h 11"/>
                  <a:gd name="T26" fmla="*/ 8 w 10"/>
                  <a:gd name="T27" fmla="*/ 11 h 11"/>
                  <a:gd name="T28" fmla="*/ 8 w 10"/>
                  <a:gd name="T29" fmla="*/ 11 h 11"/>
                  <a:gd name="T30" fmla="*/ 9 w 10"/>
                  <a:gd name="T31" fmla="*/ 9 h 11"/>
                  <a:gd name="T32" fmla="*/ 10 w 10"/>
                  <a:gd name="T33" fmla="*/ 2 h 11"/>
                  <a:gd name="T34" fmla="*/ 9 w 10"/>
                  <a:gd name="T35" fmla="*/ 0 h 11"/>
                  <a:gd name="T36" fmla="*/ 9 w 10"/>
                  <a:gd name="T37"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 h="11">
                    <a:moveTo>
                      <a:pt x="7" y="8"/>
                    </a:moveTo>
                    <a:cubicBezTo>
                      <a:pt x="6" y="8"/>
                      <a:pt x="5" y="7"/>
                      <a:pt x="5" y="7"/>
                    </a:cubicBezTo>
                    <a:cubicBezTo>
                      <a:pt x="5" y="7"/>
                      <a:pt x="6" y="6"/>
                      <a:pt x="7" y="5"/>
                    </a:cubicBezTo>
                    <a:cubicBezTo>
                      <a:pt x="7" y="6"/>
                      <a:pt x="7" y="7"/>
                      <a:pt x="7" y="8"/>
                    </a:cubicBezTo>
                    <a:moveTo>
                      <a:pt x="9" y="0"/>
                    </a:moveTo>
                    <a:cubicBezTo>
                      <a:pt x="8" y="0"/>
                      <a:pt x="8" y="0"/>
                      <a:pt x="8" y="0"/>
                    </a:cubicBezTo>
                    <a:cubicBezTo>
                      <a:pt x="8" y="0"/>
                      <a:pt x="8" y="0"/>
                      <a:pt x="8" y="0"/>
                    </a:cubicBezTo>
                    <a:cubicBezTo>
                      <a:pt x="7" y="1"/>
                      <a:pt x="7" y="1"/>
                      <a:pt x="7" y="1"/>
                    </a:cubicBezTo>
                    <a:cubicBezTo>
                      <a:pt x="5" y="3"/>
                      <a:pt x="2" y="5"/>
                      <a:pt x="0" y="8"/>
                    </a:cubicBezTo>
                    <a:cubicBezTo>
                      <a:pt x="0" y="9"/>
                      <a:pt x="0" y="9"/>
                      <a:pt x="0" y="10"/>
                    </a:cubicBezTo>
                    <a:cubicBezTo>
                      <a:pt x="0" y="10"/>
                      <a:pt x="1" y="11"/>
                      <a:pt x="1" y="11"/>
                    </a:cubicBezTo>
                    <a:cubicBezTo>
                      <a:pt x="1" y="11"/>
                      <a:pt x="1" y="11"/>
                      <a:pt x="1" y="11"/>
                    </a:cubicBezTo>
                    <a:cubicBezTo>
                      <a:pt x="2" y="10"/>
                      <a:pt x="3" y="10"/>
                      <a:pt x="4" y="10"/>
                    </a:cubicBezTo>
                    <a:cubicBezTo>
                      <a:pt x="5" y="10"/>
                      <a:pt x="7" y="10"/>
                      <a:pt x="8" y="11"/>
                    </a:cubicBezTo>
                    <a:cubicBezTo>
                      <a:pt x="8" y="11"/>
                      <a:pt x="8" y="11"/>
                      <a:pt x="8" y="11"/>
                    </a:cubicBezTo>
                    <a:cubicBezTo>
                      <a:pt x="9" y="11"/>
                      <a:pt x="9" y="10"/>
                      <a:pt x="9" y="9"/>
                    </a:cubicBezTo>
                    <a:cubicBezTo>
                      <a:pt x="10" y="7"/>
                      <a:pt x="10" y="4"/>
                      <a:pt x="10" y="2"/>
                    </a:cubicBezTo>
                    <a:cubicBezTo>
                      <a:pt x="10" y="1"/>
                      <a:pt x="10" y="1"/>
                      <a:pt x="9" y="0"/>
                    </a:cubicBezTo>
                    <a:cubicBezTo>
                      <a:pt x="9" y="0"/>
                      <a:pt x="9" y="0"/>
                      <a:pt x="9"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 name="Freeform 833"/>
              <p:cNvSpPr>
                <a:spLocks noEditPoints="1"/>
              </p:cNvSpPr>
              <p:nvPr/>
            </p:nvSpPr>
            <p:spPr bwMode="auto">
              <a:xfrm>
                <a:off x="3485" y="2925"/>
                <a:ext cx="61" cy="75"/>
              </a:xfrm>
              <a:custGeom>
                <a:avLst/>
                <a:gdLst>
                  <a:gd name="T0" fmla="*/ 19 w 26"/>
                  <a:gd name="T1" fmla="*/ 3 h 32"/>
                  <a:gd name="T2" fmla="*/ 18 w 26"/>
                  <a:gd name="T3" fmla="*/ 15 h 32"/>
                  <a:gd name="T4" fmla="*/ 18 w 26"/>
                  <a:gd name="T5" fmla="*/ 17 h 32"/>
                  <a:gd name="T6" fmla="*/ 20 w 26"/>
                  <a:gd name="T7" fmla="*/ 18 h 32"/>
                  <a:gd name="T8" fmla="*/ 23 w 26"/>
                  <a:gd name="T9" fmla="*/ 18 h 32"/>
                  <a:gd name="T10" fmla="*/ 23 w 26"/>
                  <a:gd name="T11" fmla="*/ 20 h 32"/>
                  <a:gd name="T12" fmla="*/ 19 w 26"/>
                  <a:gd name="T13" fmla="*/ 20 h 32"/>
                  <a:gd name="T14" fmla="*/ 18 w 26"/>
                  <a:gd name="T15" fmla="*/ 21 h 32"/>
                  <a:gd name="T16" fmla="*/ 17 w 26"/>
                  <a:gd name="T17" fmla="*/ 27 h 32"/>
                  <a:gd name="T18" fmla="*/ 15 w 26"/>
                  <a:gd name="T19" fmla="*/ 29 h 32"/>
                  <a:gd name="T20" fmla="*/ 14 w 26"/>
                  <a:gd name="T21" fmla="*/ 20 h 32"/>
                  <a:gd name="T22" fmla="*/ 13 w 26"/>
                  <a:gd name="T23" fmla="*/ 20 h 32"/>
                  <a:gd name="T24" fmla="*/ 5 w 26"/>
                  <a:gd name="T25" fmla="*/ 20 h 32"/>
                  <a:gd name="T26" fmla="*/ 3 w 26"/>
                  <a:gd name="T27" fmla="*/ 20 h 32"/>
                  <a:gd name="T28" fmla="*/ 3 w 26"/>
                  <a:gd name="T29" fmla="*/ 17 h 32"/>
                  <a:gd name="T30" fmla="*/ 15 w 26"/>
                  <a:gd name="T31" fmla="*/ 3 h 32"/>
                  <a:gd name="T32" fmla="*/ 20 w 26"/>
                  <a:gd name="T33" fmla="*/ 0 h 32"/>
                  <a:gd name="T34" fmla="*/ 17 w 26"/>
                  <a:gd name="T35" fmla="*/ 0 h 32"/>
                  <a:gd name="T36" fmla="*/ 15 w 26"/>
                  <a:gd name="T37" fmla="*/ 0 h 32"/>
                  <a:gd name="T38" fmla="*/ 14 w 26"/>
                  <a:gd name="T39" fmla="*/ 0 h 32"/>
                  <a:gd name="T40" fmla="*/ 13 w 26"/>
                  <a:gd name="T41" fmla="*/ 0 h 32"/>
                  <a:gd name="T42" fmla="*/ 13 w 26"/>
                  <a:gd name="T43" fmla="*/ 1 h 32"/>
                  <a:gd name="T44" fmla="*/ 2 w 26"/>
                  <a:gd name="T45" fmla="*/ 14 h 32"/>
                  <a:gd name="T46" fmla="*/ 0 w 26"/>
                  <a:gd name="T47" fmla="*/ 18 h 32"/>
                  <a:gd name="T48" fmla="*/ 0 w 26"/>
                  <a:gd name="T49" fmla="*/ 22 h 32"/>
                  <a:gd name="T50" fmla="*/ 5 w 26"/>
                  <a:gd name="T51" fmla="*/ 23 h 32"/>
                  <a:gd name="T52" fmla="*/ 12 w 26"/>
                  <a:gd name="T53" fmla="*/ 30 h 32"/>
                  <a:gd name="T54" fmla="*/ 12 w 26"/>
                  <a:gd name="T55" fmla="*/ 32 h 32"/>
                  <a:gd name="T56" fmla="*/ 13 w 26"/>
                  <a:gd name="T57" fmla="*/ 32 h 32"/>
                  <a:gd name="T58" fmla="*/ 20 w 26"/>
                  <a:gd name="T59" fmla="*/ 30 h 32"/>
                  <a:gd name="T60" fmla="*/ 20 w 26"/>
                  <a:gd name="T61" fmla="*/ 27 h 32"/>
                  <a:gd name="T62" fmla="*/ 23 w 26"/>
                  <a:gd name="T63" fmla="*/ 23 h 32"/>
                  <a:gd name="T64" fmla="*/ 26 w 26"/>
                  <a:gd name="T65" fmla="*/ 22 h 32"/>
                  <a:gd name="T66" fmla="*/ 26 w 26"/>
                  <a:gd name="T67" fmla="*/ 15 h 32"/>
                  <a:gd name="T68" fmla="*/ 25 w 26"/>
                  <a:gd name="T69" fmla="*/ 15 h 32"/>
                  <a:gd name="T70" fmla="*/ 21 w 26"/>
                  <a:gd name="T71" fmla="*/ 15 h 32"/>
                  <a:gd name="T72" fmla="*/ 22 w 26"/>
                  <a:gd name="T73" fmla="*/ 2 h 32"/>
                  <a:gd name="T74" fmla="*/ 20 w 26"/>
                  <a:gd name="T75"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6" h="32">
                    <a:moveTo>
                      <a:pt x="17" y="3"/>
                    </a:moveTo>
                    <a:cubicBezTo>
                      <a:pt x="17" y="3"/>
                      <a:pt x="18" y="3"/>
                      <a:pt x="19" y="3"/>
                    </a:cubicBezTo>
                    <a:cubicBezTo>
                      <a:pt x="18" y="7"/>
                      <a:pt x="18" y="9"/>
                      <a:pt x="18" y="13"/>
                    </a:cubicBezTo>
                    <a:cubicBezTo>
                      <a:pt x="18" y="14"/>
                      <a:pt x="18" y="15"/>
                      <a:pt x="18" y="15"/>
                    </a:cubicBezTo>
                    <a:cubicBezTo>
                      <a:pt x="18" y="16"/>
                      <a:pt x="18" y="16"/>
                      <a:pt x="18" y="16"/>
                    </a:cubicBezTo>
                    <a:cubicBezTo>
                      <a:pt x="18" y="17"/>
                      <a:pt x="18" y="17"/>
                      <a:pt x="18" y="17"/>
                    </a:cubicBezTo>
                    <a:cubicBezTo>
                      <a:pt x="18" y="17"/>
                      <a:pt x="19" y="17"/>
                      <a:pt x="19" y="18"/>
                    </a:cubicBezTo>
                    <a:cubicBezTo>
                      <a:pt x="20" y="18"/>
                      <a:pt x="20" y="18"/>
                      <a:pt x="20" y="18"/>
                    </a:cubicBezTo>
                    <a:cubicBezTo>
                      <a:pt x="20" y="18"/>
                      <a:pt x="20" y="18"/>
                      <a:pt x="20" y="18"/>
                    </a:cubicBezTo>
                    <a:cubicBezTo>
                      <a:pt x="21" y="18"/>
                      <a:pt x="22" y="18"/>
                      <a:pt x="23" y="18"/>
                    </a:cubicBezTo>
                    <a:cubicBezTo>
                      <a:pt x="23" y="18"/>
                      <a:pt x="23" y="18"/>
                      <a:pt x="23" y="18"/>
                    </a:cubicBezTo>
                    <a:cubicBezTo>
                      <a:pt x="23" y="19"/>
                      <a:pt x="23" y="19"/>
                      <a:pt x="23" y="20"/>
                    </a:cubicBezTo>
                    <a:cubicBezTo>
                      <a:pt x="23" y="20"/>
                      <a:pt x="23" y="20"/>
                      <a:pt x="23" y="20"/>
                    </a:cubicBezTo>
                    <a:cubicBezTo>
                      <a:pt x="22" y="20"/>
                      <a:pt x="21" y="20"/>
                      <a:pt x="19" y="20"/>
                    </a:cubicBezTo>
                    <a:cubicBezTo>
                      <a:pt x="19" y="20"/>
                      <a:pt x="19" y="20"/>
                      <a:pt x="19" y="20"/>
                    </a:cubicBezTo>
                    <a:cubicBezTo>
                      <a:pt x="19" y="20"/>
                      <a:pt x="19" y="20"/>
                      <a:pt x="18" y="21"/>
                    </a:cubicBezTo>
                    <a:cubicBezTo>
                      <a:pt x="18" y="21"/>
                      <a:pt x="18" y="21"/>
                      <a:pt x="18" y="22"/>
                    </a:cubicBezTo>
                    <a:cubicBezTo>
                      <a:pt x="18" y="24"/>
                      <a:pt x="18" y="26"/>
                      <a:pt x="17" y="27"/>
                    </a:cubicBezTo>
                    <a:cubicBezTo>
                      <a:pt x="17" y="28"/>
                      <a:pt x="17" y="29"/>
                      <a:pt x="17" y="29"/>
                    </a:cubicBezTo>
                    <a:cubicBezTo>
                      <a:pt x="16" y="29"/>
                      <a:pt x="16" y="29"/>
                      <a:pt x="15" y="29"/>
                    </a:cubicBezTo>
                    <a:cubicBezTo>
                      <a:pt x="15" y="27"/>
                      <a:pt x="15" y="25"/>
                      <a:pt x="15" y="22"/>
                    </a:cubicBezTo>
                    <a:cubicBezTo>
                      <a:pt x="15" y="21"/>
                      <a:pt x="15" y="20"/>
                      <a:pt x="14" y="20"/>
                    </a:cubicBezTo>
                    <a:cubicBezTo>
                      <a:pt x="13" y="20"/>
                      <a:pt x="13" y="20"/>
                      <a:pt x="13" y="20"/>
                    </a:cubicBezTo>
                    <a:cubicBezTo>
                      <a:pt x="13" y="20"/>
                      <a:pt x="13" y="20"/>
                      <a:pt x="13" y="20"/>
                    </a:cubicBezTo>
                    <a:cubicBezTo>
                      <a:pt x="13" y="20"/>
                      <a:pt x="13" y="20"/>
                      <a:pt x="13" y="20"/>
                    </a:cubicBezTo>
                    <a:cubicBezTo>
                      <a:pt x="10" y="20"/>
                      <a:pt x="8" y="20"/>
                      <a:pt x="5" y="20"/>
                    </a:cubicBezTo>
                    <a:cubicBezTo>
                      <a:pt x="4" y="20"/>
                      <a:pt x="4" y="20"/>
                      <a:pt x="3" y="20"/>
                    </a:cubicBezTo>
                    <a:cubicBezTo>
                      <a:pt x="3" y="20"/>
                      <a:pt x="3" y="20"/>
                      <a:pt x="3" y="20"/>
                    </a:cubicBezTo>
                    <a:cubicBezTo>
                      <a:pt x="3" y="19"/>
                      <a:pt x="3" y="19"/>
                      <a:pt x="3" y="18"/>
                    </a:cubicBezTo>
                    <a:cubicBezTo>
                      <a:pt x="3" y="18"/>
                      <a:pt x="3" y="18"/>
                      <a:pt x="3" y="17"/>
                    </a:cubicBezTo>
                    <a:cubicBezTo>
                      <a:pt x="5" y="14"/>
                      <a:pt x="11" y="7"/>
                      <a:pt x="14" y="3"/>
                    </a:cubicBezTo>
                    <a:cubicBezTo>
                      <a:pt x="15" y="3"/>
                      <a:pt x="15" y="3"/>
                      <a:pt x="15" y="3"/>
                    </a:cubicBezTo>
                    <a:cubicBezTo>
                      <a:pt x="15" y="3"/>
                      <a:pt x="16" y="3"/>
                      <a:pt x="17" y="3"/>
                    </a:cubicBezTo>
                    <a:moveTo>
                      <a:pt x="20" y="0"/>
                    </a:moveTo>
                    <a:cubicBezTo>
                      <a:pt x="20" y="0"/>
                      <a:pt x="20" y="0"/>
                      <a:pt x="20" y="0"/>
                    </a:cubicBezTo>
                    <a:cubicBezTo>
                      <a:pt x="19" y="0"/>
                      <a:pt x="18" y="0"/>
                      <a:pt x="17" y="0"/>
                    </a:cubicBezTo>
                    <a:cubicBezTo>
                      <a:pt x="17" y="0"/>
                      <a:pt x="17" y="0"/>
                      <a:pt x="17" y="0"/>
                    </a:cubicBezTo>
                    <a:cubicBezTo>
                      <a:pt x="16" y="0"/>
                      <a:pt x="15" y="0"/>
                      <a:pt x="15" y="0"/>
                    </a:cubicBezTo>
                    <a:cubicBezTo>
                      <a:pt x="14" y="0"/>
                      <a:pt x="14" y="0"/>
                      <a:pt x="14" y="0"/>
                    </a:cubicBezTo>
                    <a:cubicBezTo>
                      <a:pt x="14" y="0"/>
                      <a:pt x="14" y="0"/>
                      <a:pt x="14" y="0"/>
                    </a:cubicBezTo>
                    <a:cubicBezTo>
                      <a:pt x="13" y="0"/>
                      <a:pt x="13" y="0"/>
                      <a:pt x="13" y="0"/>
                    </a:cubicBezTo>
                    <a:cubicBezTo>
                      <a:pt x="13" y="0"/>
                      <a:pt x="13" y="0"/>
                      <a:pt x="13" y="0"/>
                    </a:cubicBezTo>
                    <a:cubicBezTo>
                      <a:pt x="13" y="1"/>
                      <a:pt x="13" y="1"/>
                      <a:pt x="13" y="1"/>
                    </a:cubicBezTo>
                    <a:cubicBezTo>
                      <a:pt x="13" y="1"/>
                      <a:pt x="13" y="1"/>
                      <a:pt x="13" y="1"/>
                    </a:cubicBezTo>
                    <a:cubicBezTo>
                      <a:pt x="10" y="3"/>
                      <a:pt x="7" y="7"/>
                      <a:pt x="5" y="10"/>
                    </a:cubicBezTo>
                    <a:cubicBezTo>
                      <a:pt x="4" y="11"/>
                      <a:pt x="2" y="13"/>
                      <a:pt x="2" y="14"/>
                    </a:cubicBezTo>
                    <a:cubicBezTo>
                      <a:pt x="1" y="15"/>
                      <a:pt x="1" y="16"/>
                      <a:pt x="1" y="16"/>
                    </a:cubicBezTo>
                    <a:cubicBezTo>
                      <a:pt x="0" y="17"/>
                      <a:pt x="0" y="17"/>
                      <a:pt x="0" y="18"/>
                    </a:cubicBezTo>
                    <a:cubicBezTo>
                      <a:pt x="0" y="18"/>
                      <a:pt x="0" y="19"/>
                      <a:pt x="0" y="20"/>
                    </a:cubicBezTo>
                    <a:cubicBezTo>
                      <a:pt x="0" y="20"/>
                      <a:pt x="0" y="21"/>
                      <a:pt x="0" y="22"/>
                    </a:cubicBezTo>
                    <a:cubicBezTo>
                      <a:pt x="0" y="23"/>
                      <a:pt x="1" y="23"/>
                      <a:pt x="2" y="23"/>
                    </a:cubicBezTo>
                    <a:cubicBezTo>
                      <a:pt x="3" y="23"/>
                      <a:pt x="4" y="23"/>
                      <a:pt x="5" y="23"/>
                    </a:cubicBezTo>
                    <a:cubicBezTo>
                      <a:pt x="7" y="23"/>
                      <a:pt x="10" y="23"/>
                      <a:pt x="12" y="23"/>
                    </a:cubicBezTo>
                    <a:cubicBezTo>
                      <a:pt x="12" y="25"/>
                      <a:pt x="12" y="27"/>
                      <a:pt x="12" y="30"/>
                    </a:cubicBezTo>
                    <a:cubicBezTo>
                      <a:pt x="12" y="30"/>
                      <a:pt x="12" y="30"/>
                      <a:pt x="12" y="31"/>
                    </a:cubicBezTo>
                    <a:cubicBezTo>
                      <a:pt x="12" y="31"/>
                      <a:pt x="12" y="32"/>
                      <a:pt x="12" y="32"/>
                    </a:cubicBezTo>
                    <a:cubicBezTo>
                      <a:pt x="13" y="32"/>
                      <a:pt x="13" y="32"/>
                      <a:pt x="13" y="32"/>
                    </a:cubicBezTo>
                    <a:cubicBezTo>
                      <a:pt x="13" y="32"/>
                      <a:pt x="13" y="32"/>
                      <a:pt x="13" y="32"/>
                    </a:cubicBezTo>
                    <a:cubicBezTo>
                      <a:pt x="15" y="32"/>
                      <a:pt x="17" y="32"/>
                      <a:pt x="19" y="32"/>
                    </a:cubicBezTo>
                    <a:cubicBezTo>
                      <a:pt x="20" y="32"/>
                      <a:pt x="20" y="31"/>
                      <a:pt x="20" y="30"/>
                    </a:cubicBezTo>
                    <a:cubicBezTo>
                      <a:pt x="20" y="30"/>
                      <a:pt x="20" y="30"/>
                      <a:pt x="20" y="30"/>
                    </a:cubicBezTo>
                    <a:cubicBezTo>
                      <a:pt x="20" y="30"/>
                      <a:pt x="20" y="29"/>
                      <a:pt x="20" y="27"/>
                    </a:cubicBezTo>
                    <a:cubicBezTo>
                      <a:pt x="21" y="26"/>
                      <a:pt x="21" y="25"/>
                      <a:pt x="21" y="23"/>
                    </a:cubicBezTo>
                    <a:cubicBezTo>
                      <a:pt x="21" y="23"/>
                      <a:pt x="22" y="23"/>
                      <a:pt x="23" y="23"/>
                    </a:cubicBezTo>
                    <a:cubicBezTo>
                      <a:pt x="24" y="23"/>
                      <a:pt x="24" y="23"/>
                      <a:pt x="25" y="23"/>
                    </a:cubicBezTo>
                    <a:cubicBezTo>
                      <a:pt x="26" y="23"/>
                      <a:pt x="26" y="23"/>
                      <a:pt x="26" y="22"/>
                    </a:cubicBezTo>
                    <a:cubicBezTo>
                      <a:pt x="26" y="21"/>
                      <a:pt x="26" y="18"/>
                      <a:pt x="26" y="16"/>
                    </a:cubicBezTo>
                    <a:cubicBezTo>
                      <a:pt x="26" y="16"/>
                      <a:pt x="26" y="16"/>
                      <a:pt x="26" y="15"/>
                    </a:cubicBezTo>
                    <a:cubicBezTo>
                      <a:pt x="26" y="15"/>
                      <a:pt x="25" y="15"/>
                      <a:pt x="25" y="15"/>
                    </a:cubicBezTo>
                    <a:cubicBezTo>
                      <a:pt x="25" y="15"/>
                      <a:pt x="25" y="15"/>
                      <a:pt x="25" y="15"/>
                    </a:cubicBezTo>
                    <a:cubicBezTo>
                      <a:pt x="24" y="15"/>
                      <a:pt x="24" y="15"/>
                      <a:pt x="23" y="15"/>
                    </a:cubicBezTo>
                    <a:cubicBezTo>
                      <a:pt x="22" y="15"/>
                      <a:pt x="22" y="15"/>
                      <a:pt x="21" y="15"/>
                    </a:cubicBezTo>
                    <a:cubicBezTo>
                      <a:pt x="21" y="14"/>
                      <a:pt x="21" y="14"/>
                      <a:pt x="21" y="13"/>
                    </a:cubicBezTo>
                    <a:cubicBezTo>
                      <a:pt x="21" y="9"/>
                      <a:pt x="21" y="6"/>
                      <a:pt x="22" y="2"/>
                    </a:cubicBezTo>
                    <a:cubicBezTo>
                      <a:pt x="22" y="1"/>
                      <a:pt x="21" y="1"/>
                      <a:pt x="21" y="0"/>
                    </a:cubicBezTo>
                    <a:cubicBezTo>
                      <a:pt x="21" y="0"/>
                      <a:pt x="20" y="0"/>
                      <a:pt x="20"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Rectangle 834"/>
              <p:cNvSpPr>
                <a:spLocks noChangeArrowheads="1"/>
              </p:cNvSpPr>
              <p:nvPr/>
            </p:nvSpPr>
            <p:spPr bwMode="auto">
              <a:xfrm>
                <a:off x="2517" y="2605"/>
                <a:ext cx="1" cy="1"/>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47" name="Freeform 835"/>
              <p:cNvSpPr/>
              <p:nvPr/>
            </p:nvSpPr>
            <p:spPr bwMode="auto">
              <a:xfrm>
                <a:off x="2517" y="2605"/>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 name="Rectangle 836"/>
              <p:cNvSpPr>
                <a:spLocks noChangeArrowheads="1"/>
              </p:cNvSpPr>
              <p:nvPr/>
            </p:nvSpPr>
            <p:spPr bwMode="auto">
              <a:xfrm>
                <a:off x="2557" y="2752"/>
                <a:ext cx="1" cy="1"/>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49" name="Rectangle 837"/>
              <p:cNvSpPr>
                <a:spLocks noChangeArrowheads="1"/>
              </p:cNvSpPr>
              <p:nvPr/>
            </p:nvSpPr>
            <p:spPr bwMode="auto">
              <a:xfrm>
                <a:off x="2557" y="2752"/>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50" name="Freeform 838"/>
              <p:cNvSpPr>
                <a:spLocks noEditPoints="1"/>
              </p:cNvSpPr>
              <p:nvPr/>
            </p:nvSpPr>
            <p:spPr bwMode="auto">
              <a:xfrm>
                <a:off x="2372" y="2541"/>
                <a:ext cx="620" cy="346"/>
              </a:xfrm>
              <a:custGeom>
                <a:avLst/>
                <a:gdLst>
                  <a:gd name="T0" fmla="*/ 119 w 262"/>
                  <a:gd name="T1" fmla="*/ 120 h 146"/>
                  <a:gd name="T2" fmla="*/ 116 w 262"/>
                  <a:gd name="T3" fmla="*/ 139 h 146"/>
                  <a:gd name="T4" fmla="*/ 105 w 262"/>
                  <a:gd name="T5" fmla="*/ 107 h 146"/>
                  <a:gd name="T6" fmla="*/ 106 w 262"/>
                  <a:gd name="T7" fmla="*/ 132 h 146"/>
                  <a:gd name="T8" fmla="*/ 83 w 262"/>
                  <a:gd name="T9" fmla="*/ 116 h 146"/>
                  <a:gd name="T10" fmla="*/ 96 w 262"/>
                  <a:gd name="T11" fmla="*/ 97 h 146"/>
                  <a:gd name="T12" fmla="*/ 75 w 262"/>
                  <a:gd name="T13" fmla="*/ 112 h 146"/>
                  <a:gd name="T14" fmla="*/ 79 w 262"/>
                  <a:gd name="T15" fmla="*/ 93 h 146"/>
                  <a:gd name="T16" fmla="*/ 78 w 262"/>
                  <a:gd name="T17" fmla="*/ 110 h 146"/>
                  <a:gd name="T18" fmla="*/ 36 w 262"/>
                  <a:gd name="T19" fmla="*/ 90 h 146"/>
                  <a:gd name="T20" fmla="*/ 213 w 262"/>
                  <a:gd name="T21" fmla="*/ 87 h 146"/>
                  <a:gd name="T22" fmla="*/ 31 w 262"/>
                  <a:gd name="T23" fmla="*/ 88 h 146"/>
                  <a:gd name="T24" fmla="*/ 205 w 262"/>
                  <a:gd name="T25" fmla="*/ 82 h 146"/>
                  <a:gd name="T26" fmla="*/ 32 w 262"/>
                  <a:gd name="T27" fmla="*/ 79 h 146"/>
                  <a:gd name="T28" fmla="*/ 63 w 262"/>
                  <a:gd name="T29" fmla="*/ 32 h 146"/>
                  <a:gd name="T30" fmla="*/ 108 w 262"/>
                  <a:gd name="T31" fmla="*/ 47 h 146"/>
                  <a:gd name="T32" fmla="*/ 196 w 262"/>
                  <a:gd name="T33" fmla="*/ 90 h 146"/>
                  <a:gd name="T34" fmla="*/ 147 w 262"/>
                  <a:gd name="T35" fmla="*/ 83 h 146"/>
                  <a:gd name="T36" fmla="*/ 145 w 262"/>
                  <a:gd name="T37" fmla="*/ 102 h 146"/>
                  <a:gd name="T38" fmla="*/ 167 w 262"/>
                  <a:gd name="T39" fmla="*/ 122 h 146"/>
                  <a:gd name="T40" fmla="*/ 133 w 262"/>
                  <a:gd name="T41" fmla="*/ 120 h 146"/>
                  <a:gd name="T42" fmla="*/ 143 w 262"/>
                  <a:gd name="T43" fmla="*/ 141 h 146"/>
                  <a:gd name="T44" fmla="*/ 123 w 262"/>
                  <a:gd name="T45" fmla="*/ 116 h 146"/>
                  <a:gd name="T46" fmla="*/ 110 w 262"/>
                  <a:gd name="T47" fmla="*/ 100 h 146"/>
                  <a:gd name="T48" fmla="*/ 78 w 262"/>
                  <a:gd name="T49" fmla="*/ 89 h 146"/>
                  <a:gd name="T50" fmla="*/ 75 w 262"/>
                  <a:gd name="T51" fmla="*/ 48 h 146"/>
                  <a:gd name="T52" fmla="*/ 176 w 262"/>
                  <a:gd name="T53" fmla="*/ 34 h 146"/>
                  <a:gd name="T54" fmla="*/ 129 w 262"/>
                  <a:gd name="T55" fmla="*/ 39 h 146"/>
                  <a:gd name="T56" fmla="*/ 38 w 262"/>
                  <a:gd name="T57" fmla="*/ 79 h 146"/>
                  <a:gd name="T58" fmla="*/ 61 w 262"/>
                  <a:gd name="T59" fmla="*/ 27 h 146"/>
                  <a:gd name="T60" fmla="*/ 39 w 262"/>
                  <a:gd name="T61" fmla="*/ 85 h 146"/>
                  <a:gd name="T62" fmla="*/ 219 w 262"/>
                  <a:gd name="T63" fmla="*/ 71 h 146"/>
                  <a:gd name="T64" fmla="*/ 213 w 262"/>
                  <a:gd name="T65" fmla="*/ 78 h 146"/>
                  <a:gd name="T66" fmla="*/ 190 w 262"/>
                  <a:gd name="T67" fmla="*/ 24 h 146"/>
                  <a:gd name="T68" fmla="*/ 198 w 262"/>
                  <a:gd name="T69" fmla="*/ 9 h 146"/>
                  <a:gd name="T70" fmla="*/ 184 w 262"/>
                  <a:gd name="T71" fmla="*/ 23 h 146"/>
                  <a:gd name="T72" fmla="*/ 98 w 262"/>
                  <a:gd name="T73" fmla="*/ 22 h 146"/>
                  <a:gd name="T74" fmla="*/ 64 w 262"/>
                  <a:gd name="T75" fmla="*/ 17 h 146"/>
                  <a:gd name="T76" fmla="*/ 52 w 262"/>
                  <a:gd name="T77" fmla="*/ 16 h 146"/>
                  <a:gd name="T78" fmla="*/ 30 w 262"/>
                  <a:gd name="T79" fmla="*/ 70 h 146"/>
                  <a:gd name="T80" fmla="*/ 22 w 262"/>
                  <a:gd name="T81" fmla="*/ 68 h 146"/>
                  <a:gd name="T82" fmla="*/ 19 w 262"/>
                  <a:gd name="T83" fmla="*/ 62 h 146"/>
                  <a:gd name="T84" fmla="*/ 13 w 262"/>
                  <a:gd name="T85" fmla="*/ 60 h 146"/>
                  <a:gd name="T86" fmla="*/ 9 w 262"/>
                  <a:gd name="T87" fmla="*/ 55 h 146"/>
                  <a:gd name="T88" fmla="*/ 2 w 262"/>
                  <a:gd name="T89" fmla="*/ 79 h 146"/>
                  <a:gd name="T90" fmla="*/ 52 w 262"/>
                  <a:gd name="T91" fmla="*/ 84 h 146"/>
                  <a:gd name="T92" fmla="*/ 78 w 262"/>
                  <a:gd name="T93" fmla="*/ 117 h 146"/>
                  <a:gd name="T94" fmla="*/ 95 w 262"/>
                  <a:gd name="T95" fmla="*/ 132 h 146"/>
                  <a:gd name="T96" fmla="*/ 124 w 262"/>
                  <a:gd name="T97" fmla="*/ 137 h 146"/>
                  <a:gd name="T98" fmla="*/ 155 w 262"/>
                  <a:gd name="T99" fmla="*/ 134 h 146"/>
                  <a:gd name="T100" fmla="*/ 192 w 262"/>
                  <a:gd name="T101" fmla="*/ 110 h 146"/>
                  <a:gd name="T102" fmla="*/ 206 w 262"/>
                  <a:gd name="T103" fmla="*/ 89 h 146"/>
                  <a:gd name="T104" fmla="*/ 262 w 262"/>
                  <a:gd name="T105" fmla="*/ 55 h 146"/>
                  <a:gd name="T106" fmla="*/ 254 w 262"/>
                  <a:gd name="T107" fmla="*/ 56 h 146"/>
                  <a:gd name="T108" fmla="*/ 238 w 262"/>
                  <a:gd name="T109" fmla="*/ 77 h 146"/>
                  <a:gd name="T110" fmla="*/ 241 w 262"/>
                  <a:gd name="T111" fmla="*/ 59 h 146"/>
                  <a:gd name="T112" fmla="*/ 232 w 262"/>
                  <a:gd name="T113" fmla="*/ 61 h 146"/>
                  <a:gd name="T114" fmla="*/ 224 w 262"/>
                  <a:gd name="T115" fmla="*/ 72 h 146"/>
                  <a:gd name="T116" fmla="*/ 197 w 262"/>
                  <a:gd name="T117" fmla="*/ 15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62" h="146">
                    <a:moveTo>
                      <a:pt x="116" y="139"/>
                    </a:moveTo>
                    <a:cubicBezTo>
                      <a:pt x="114" y="139"/>
                      <a:pt x="114" y="139"/>
                      <a:pt x="113" y="139"/>
                    </a:cubicBezTo>
                    <a:cubicBezTo>
                      <a:pt x="112" y="138"/>
                      <a:pt x="111" y="135"/>
                      <a:pt x="111" y="133"/>
                    </a:cubicBezTo>
                    <a:cubicBezTo>
                      <a:pt x="111" y="133"/>
                      <a:pt x="112" y="132"/>
                      <a:pt x="112" y="131"/>
                    </a:cubicBezTo>
                    <a:cubicBezTo>
                      <a:pt x="113" y="129"/>
                      <a:pt x="114" y="125"/>
                      <a:pt x="115" y="123"/>
                    </a:cubicBezTo>
                    <a:cubicBezTo>
                      <a:pt x="115" y="122"/>
                      <a:pt x="115" y="122"/>
                      <a:pt x="116" y="122"/>
                    </a:cubicBezTo>
                    <a:cubicBezTo>
                      <a:pt x="116" y="122"/>
                      <a:pt x="116" y="122"/>
                      <a:pt x="116" y="122"/>
                    </a:cubicBezTo>
                    <a:cubicBezTo>
                      <a:pt x="116" y="121"/>
                      <a:pt x="116" y="121"/>
                      <a:pt x="117" y="120"/>
                    </a:cubicBezTo>
                    <a:cubicBezTo>
                      <a:pt x="118" y="120"/>
                      <a:pt x="118" y="120"/>
                      <a:pt x="119" y="120"/>
                    </a:cubicBezTo>
                    <a:cubicBezTo>
                      <a:pt x="119" y="120"/>
                      <a:pt x="119" y="120"/>
                      <a:pt x="119" y="120"/>
                    </a:cubicBezTo>
                    <a:cubicBezTo>
                      <a:pt x="119" y="120"/>
                      <a:pt x="120" y="120"/>
                      <a:pt x="121" y="120"/>
                    </a:cubicBezTo>
                    <a:cubicBezTo>
                      <a:pt x="122" y="121"/>
                      <a:pt x="123" y="122"/>
                      <a:pt x="123" y="122"/>
                    </a:cubicBezTo>
                    <a:cubicBezTo>
                      <a:pt x="124" y="123"/>
                      <a:pt x="124" y="124"/>
                      <a:pt x="124" y="125"/>
                    </a:cubicBezTo>
                    <a:cubicBezTo>
                      <a:pt x="124" y="125"/>
                      <a:pt x="124" y="125"/>
                      <a:pt x="124" y="125"/>
                    </a:cubicBezTo>
                    <a:cubicBezTo>
                      <a:pt x="124" y="125"/>
                      <a:pt x="124" y="126"/>
                      <a:pt x="123" y="128"/>
                    </a:cubicBezTo>
                    <a:cubicBezTo>
                      <a:pt x="122" y="131"/>
                      <a:pt x="120" y="135"/>
                      <a:pt x="118" y="138"/>
                    </a:cubicBezTo>
                    <a:cubicBezTo>
                      <a:pt x="118" y="139"/>
                      <a:pt x="117" y="139"/>
                      <a:pt x="116" y="139"/>
                    </a:cubicBezTo>
                    <a:cubicBezTo>
                      <a:pt x="116" y="139"/>
                      <a:pt x="116" y="139"/>
                      <a:pt x="116" y="139"/>
                    </a:cubicBezTo>
                    <a:cubicBezTo>
                      <a:pt x="116" y="139"/>
                      <a:pt x="116" y="139"/>
                      <a:pt x="116" y="139"/>
                    </a:cubicBezTo>
                    <a:moveTo>
                      <a:pt x="104" y="133"/>
                    </a:moveTo>
                    <a:cubicBezTo>
                      <a:pt x="102" y="133"/>
                      <a:pt x="100" y="131"/>
                      <a:pt x="99" y="130"/>
                    </a:cubicBezTo>
                    <a:cubicBezTo>
                      <a:pt x="98" y="129"/>
                      <a:pt x="98" y="127"/>
                      <a:pt x="98" y="126"/>
                    </a:cubicBezTo>
                    <a:cubicBezTo>
                      <a:pt x="98" y="125"/>
                      <a:pt x="98" y="124"/>
                      <a:pt x="99" y="122"/>
                    </a:cubicBezTo>
                    <a:cubicBezTo>
                      <a:pt x="99" y="122"/>
                      <a:pt x="99" y="122"/>
                      <a:pt x="99" y="122"/>
                    </a:cubicBezTo>
                    <a:cubicBezTo>
                      <a:pt x="99" y="121"/>
                      <a:pt x="100" y="120"/>
                      <a:pt x="100" y="119"/>
                    </a:cubicBezTo>
                    <a:cubicBezTo>
                      <a:pt x="102" y="116"/>
                      <a:pt x="103" y="113"/>
                      <a:pt x="104" y="110"/>
                    </a:cubicBezTo>
                    <a:cubicBezTo>
                      <a:pt x="104" y="109"/>
                      <a:pt x="104" y="108"/>
                      <a:pt x="105" y="107"/>
                    </a:cubicBezTo>
                    <a:cubicBezTo>
                      <a:pt x="105" y="106"/>
                      <a:pt x="107" y="105"/>
                      <a:pt x="109" y="105"/>
                    </a:cubicBezTo>
                    <a:cubicBezTo>
                      <a:pt x="109" y="105"/>
                      <a:pt x="109" y="105"/>
                      <a:pt x="109" y="105"/>
                    </a:cubicBezTo>
                    <a:cubicBezTo>
                      <a:pt x="109" y="105"/>
                      <a:pt x="109" y="105"/>
                      <a:pt x="109" y="105"/>
                    </a:cubicBezTo>
                    <a:cubicBezTo>
                      <a:pt x="109" y="105"/>
                      <a:pt x="109" y="105"/>
                      <a:pt x="109" y="105"/>
                    </a:cubicBezTo>
                    <a:cubicBezTo>
                      <a:pt x="111" y="105"/>
                      <a:pt x="113" y="107"/>
                      <a:pt x="113" y="109"/>
                    </a:cubicBezTo>
                    <a:cubicBezTo>
                      <a:pt x="113" y="109"/>
                      <a:pt x="113" y="109"/>
                      <a:pt x="113" y="110"/>
                    </a:cubicBezTo>
                    <a:cubicBezTo>
                      <a:pt x="113" y="111"/>
                      <a:pt x="113" y="112"/>
                      <a:pt x="112" y="114"/>
                    </a:cubicBezTo>
                    <a:cubicBezTo>
                      <a:pt x="111" y="119"/>
                      <a:pt x="109" y="125"/>
                      <a:pt x="107" y="130"/>
                    </a:cubicBezTo>
                    <a:cubicBezTo>
                      <a:pt x="107" y="132"/>
                      <a:pt x="106" y="132"/>
                      <a:pt x="106" y="132"/>
                    </a:cubicBezTo>
                    <a:cubicBezTo>
                      <a:pt x="105" y="133"/>
                      <a:pt x="105" y="133"/>
                      <a:pt x="105" y="133"/>
                    </a:cubicBezTo>
                    <a:cubicBezTo>
                      <a:pt x="104" y="133"/>
                      <a:pt x="104" y="133"/>
                      <a:pt x="104" y="133"/>
                    </a:cubicBezTo>
                    <a:cubicBezTo>
                      <a:pt x="104" y="133"/>
                      <a:pt x="104" y="133"/>
                      <a:pt x="104" y="133"/>
                    </a:cubicBezTo>
                    <a:moveTo>
                      <a:pt x="89" y="124"/>
                    </a:moveTo>
                    <a:cubicBezTo>
                      <a:pt x="89" y="124"/>
                      <a:pt x="89" y="124"/>
                      <a:pt x="89" y="124"/>
                    </a:cubicBezTo>
                    <a:cubicBezTo>
                      <a:pt x="88" y="124"/>
                      <a:pt x="86" y="124"/>
                      <a:pt x="86" y="123"/>
                    </a:cubicBezTo>
                    <a:cubicBezTo>
                      <a:pt x="85" y="123"/>
                      <a:pt x="84" y="123"/>
                      <a:pt x="84" y="122"/>
                    </a:cubicBezTo>
                    <a:cubicBezTo>
                      <a:pt x="84" y="122"/>
                      <a:pt x="84" y="121"/>
                      <a:pt x="83" y="121"/>
                    </a:cubicBezTo>
                    <a:cubicBezTo>
                      <a:pt x="83" y="119"/>
                      <a:pt x="83" y="117"/>
                      <a:pt x="83" y="116"/>
                    </a:cubicBezTo>
                    <a:cubicBezTo>
                      <a:pt x="83" y="116"/>
                      <a:pt x="83" y="116"/>
                      <a:pt x="83" y="116"/>
                    </a:cubicBezTo>
                    <a:cubicBezTo>
                      <a:pt x="83" y="113"/>
                      <a:pt x="84" y="110"/>
                      <a:pt x="86" y="106"/>
                    </a:cubicBezTo>
                    <a:cubicBezTo>
                      <a:pt x="87" y="105"/>
                      <a:pt x="87" y="104"/>
                      <a:pt x="87" y="104"/>
                    </a:cubicBezTo>
                    <a:cubicBezTo>
                      <a:pt x="88" y="103"/>
                      <a:pt x="88" y="103"/>
                      <a:pt x="88" y="103"/>
                    </a:cubicBezTo>
                    <a:cubicBezTo>
                      <a:pt x="88" y="102"/>
                      <a:pt x="88" y="102"/>
                      <a:pt x="88" y="102"/>
                    </a:cubicBezTo>
                    <a:cubicBezTo>
                      <a:pt x="89" y="101"/>
                      <a:pt x="89" y="100"/>
                      <a:pt x="90" y="99"/>
                    </a:cubicBezTo>
                    <a:cubicBezTo>
                      <a:pt x="91" y="98"/>
                      <a:pt x="93" y="97"/>
                      <a:pt x="94" y="97"/>
                    </a:cubicBezTo>
                    <a:cubicBezTo>
                      <a:pt x="94" y="97"/>
                      <a:pt x="94" y="97"/>
                      <a:pt x="94" y="97"/>
                    </a:cubicBezTo>
                    <a:cubicBezTo>
                      <a:pt x="95" y="97"/>
                      <a:pt x="96" y="97"/>
                      <a:pt x="96" y="97"/>
                    </a:cubicBezTo>
                    <a:cubicBezTo>
                      <a:pt x="97" y="97"/>
                      <a:pt x="98" y="98"/>
                      <a:pt x="99" y="99"/>
                    </a:cubicBezTo>
                    <a:cubicBezTo>
                      <a:pt x="99" y="101"/>
                      <a:pt x="100" y="102"/>
                      <a:pt x="100" y="104"/>
                    </a:cubicBezTo>
                    <a:cubicBezTo>
                      <a:pt x="100" y="104"/>
                      <a:pt x="100" y="105"/>
                      <a:pt x="100" y="106"/>
                    </a:cubicBezTo>
                    <a:cubicBezTo>
                      <a:pt x="100" y="106"/>
                      <a:pt x="100" y="106"/>
                      <a:pt x="100" y="106"/>
                    </a:cubicBezTo>
                    <a:cubicBezTo>
                      <a:pt x="100" y="107"/>
                      <a:pt x="100" y="107"/>
                      <a:pt x="99" y="108"/>
                    </a:cubicBezTo>
                    <a:cubicBezTo>
                      <a:pt x="98" y="111"/>
                      <a:pt x="97" y="114"/>
                      <a:pt x="96" y="117"/>
                    </a:cubicBezTo>
                    <a:cubicBezTo>
                      <a:pt x="94" y="120"/>
                      <a:pt x="93" y="122"/>
                      <a:pt x="91" y="123"/>
                    </a:cubicBezTo>
                    <a:cubicBezTo>
                      <a:pt x="90" y="124"/>
                      <a:pt x="90" y="124"/>
                      <a:pt x="89" y="124"/>
                    </a:cubicBezTo>
                    <a:moveTo>
                      <a:pt x="75" y="112"/>
                    </a:moveTo>
                    <a:cubicBezTo>
                      <a:pt x="75" y="112"/>
                      <a:pt x="75" y="112"/>
                      <a:pt x="75" y="112"/>
                    </a:cubicBezTo>
                    <a:cubicBezTo>
                      <a:pt x="74" y="112"/>
                      <a:pt x="74" y="112"/>
                      <a:pt x="74" y="112"/>
                    </a:cubicBezTo>
                    <a:cubicBezTo>
                      <a:pt x="74" y="112"/>
                      <a:pt x="73" y="112"/>
                      <a:pt x="72" y="111"/>
                    </a:cubicBezTo>
                    <a:cubicBezTo>
                      <a:pt x="72" y="110"/>
                      <a:pt x="72" y="110"/>
                      <a:pt x="72" y="109"/>
                    </a:cubicBezTo>
                    <a:cubicBezTo>
                      <a:pt x="72" y="109"/>
                      <a:pt x="72" y="109"/>
                      <a:pt x="72" y="109"/>
                    </a:cubicBezTo>
                    <a:cubicBezTo>
                      <a:pt x="72" y="108"/>
                      <a:pt x="72" y="108"/>
                      <a:pt x="72" y="107"/>
                    </a:cubicBezTo>
                    <a:cubicBezTo>
                      <a:pt x="73" y="103"/>
                      <a:pt x="74" y="100"/>
                      <a:pt x="76" y="97"/>
                    </a:cubicBezTo>
                    <a:cubicBezTo>
                      <a:pt x="76" y="96"/>
                      <a:pt x="77" y="95"/>
                      <a:pt x="77" y="94"/>
                    </a:cubicBezTo>
                    <a:cubicBezTo>
                      <a:pt x="78" y="94"/>
                      <a:pt x="78" y="93"/>
                      <a:pt x="79" y="93"/>
                    </a:cubicBezTo>
                    <a:cubicBezTo>
                      <a:pt x="79" y="93"/>
                      <a:pt x="79" y="93"/>
                      <a:pt x="79" y="93"/>
                    </a:cubicBezTo>
                    <a:cubicBezTo>
                      <a:pt x="79" y="93"/>
                      <a:pt x="79" y="93"/>
                      <a:pt x="79" y="93"/>
                    </a:cubicBezTo>
                    <a:cubicBezTo>
                      <a:pt x="79" y="93"/>
                      <a:pt x="79" y="93"/>
                      <a:pt x="79" y="93"/>
                    </a:cubicBezTo>
                    <a:cubicBezTo>
                      <a:pt x="80" y="93"/>
                      <a:pt x="81" y="94"/>
                      <a:pt x="82" y="94"/>
                    </a:cubicBezTo>
                    <a:cubicBezTo>
                      <a:pt x="83" y="95"/>
                      <a:pt x="84" y="96"/>
                      <a:pt x="84" y="98"/>
                    </a:cubicBezTo>
                    <a:cubicBezTo>
                      <a:pt x="84" y="99"/>
                      <a:pt x="84" y="100"/>
                      <a:pt x="83" y="101"/>
                    </a:cubicBezTo>
                    <a:cubicBezTo>
                      <a:pt x="83" y="102"/>
                      <a:pt x="82" y="103"/>
                      <a:pt x="82" y="104"/>
                    </a:cubicBezTo>
                    <a:cubicBezTo>
                      <a:pt x="81" y="106"/>
                      <a:pt x="80" y="107"/>
                      <a:pt x="79" y="109"/>
                    </a:cubicBezTo>
                    <a:cubicBezTo>
                      <a:pt x="79" y="109"/>
                      <a:pt x="78" y="110"/>
                      <a:pt x="78" y="110"/>
                    </a:cubicBezTo>
                    <a:cubicBezTo>
                      <a:pt x="78" y="111"/>
                      <a:pt x="76" y="112"/>
                      <a:pt x="75" y="112"/>
                    </a:cubicBezTo>
                    <a:moveTo>
                      <a:pt x="36" y="90"/>
                    </a:moveTo>
                    <a:cubicBezTo>
                      <a:pt x="36" y="90"/>
                      <a:pt x="35" y="90"/>
                      <a:pt x="34" y="90"/>
                    </a:cubicBezTo>
                    <a:cubicBezTo>
                      <a:pt x="34" y="90"/>
                      <a:pt x="34" y="90"/>
                      <a:pt x="33" y="89"/>
                    </a:cubicBezTo>
                    <a:cubicBezTo>
                      <a:pt x="34" y="89"/>
                      <a:pt x="34" y="88"/>
                      <a:pt x="34" y="88"/>
                    </a:cubicBezTo>
                    <a:cubicBezTo>
                      <a:pt x="35" y="88"/>
                      <a:pt x="35" y="88"/>
                      <a:pt x="35" y="88"/>
                    </a:cubicBezTo>
                    <a:cubicBezTo>
                      <a:pt x="35" y="89"/>
                      <a:pt x="36" y="89"/>
                      <a:pt x="36" y="89"/>
                    </a:cubicBezTo>
                    <a:cubicBezTo>
                      <a:pt x="36" y="90"/>
                      <a:pt x="36" y="90"/>
                      <a:pt x="36" y="90"/>
                    </a:cubicBezTo>
                    <a:cubicBezTo>
                      <a:pt x="36" y="90"/>
                      <a:pt x="36" y="90"/>
                      <a:pt x="36" y="90"/>
                    </a:cubicBezTo>
                    <a:cubicBezTo>
                      <a:pt x="36" y="90"/>
                      <a:pt x="36" y="90"/>
                      <a:pt x="36" y="90"/>
                    </a:cubicBezTo>
                    <a:cubicBezTo>
                      <a:pt x="36" y="90"/>
                      <a:pt x="36" y="90"/>
                      <a:pt x="36" y="90"/>
                    </a:cubicBezTo>
                    <a:cubicBezTo>
                      <a:pt x="36" y="90"/>
                      <a:pt x="36" y="90"/>
                      <a:pt x="36" y="90"/>
                    </a:cubicBezTo>
                    <a:moveTo>
                      <a:pt x="213" y="87"/>
                    </a:moveTo>
                    <a:cubicBezTo>
                      <a:pt x="212" y="87"/>
                      <a:pt x="212" y="87"/>
                      <a:pt x="211" y="87"/>
                    </a:cubicBezTo>
                    <a:cubicBezTo>
                      <a:pt x="212" y="86"/>
                      <a:pt x="212" y="86"/>
                      <a:pt x="212" y="86"/>
                    </a:cubicBezTo>
                    <a:cubicBezTo>
                      <a:pt x="213" y="86"/>
                      <a:pt x="213" y="86"/>
                      <a:pt x="214" y="86"/>
                    </a:cubicBezTo>
                    <a:cubicBezTo>
                      <a:pt x="214" y="86"/>
                      <a:pt x="214" y="86"/>
                      <a:pt x="214" y="86"/>
                    </a:cubicBezTo>
                    <a:cubicBezTo>
                      <a:pt x="214" y="86"/>
                      <a:pt x="213" y="87"/>
                      <a:pt x="213" y="87"/>
                    </a:cubicBezTo>
                    <a:moveTo>
                      <a:pt x="209" y="85"/>
                    </a:moveTo>
                    <a:cubicBezTo>
                      <a:pt x="208" y="85"/>
                      <a:pt x="208" y="85"/>
                      <a:pt x="208" y="85"/>
                    </a:cubicBezTo>
                    <a:cubicBezTo>
                      <a:pt x="208" y="85"/>
                      <a:pt x="208" y="85"/>
                      <a:pt x="208" y="85"/>
                    </a:cubicBezTo>
                    <a:cubicBezTo>
                      <a:pt x="208" y="84"/>
                      <a:pt x="208" y="84"/>
                      <a:pt x="208" y="84"/>
                    </a:cubicBezTo>
                    <a:cubicBezTo>
                      <a:pt x="209" y="84"/>
                      <a:pt x="209" y="85"/>
                      <a:pt x="210" y="85"/>
                    </a:cubicBezTo>
                    <a:cubicBezTo>
                      <a:pt x="210" y="85"/>
                      <a:pt x="210" y="85"/>
                      <a:pt x="210" y="85"/>
                    </a:cubicBezTo>
                    <a:cubicBezTo>
                      <a:pt x="210" y="85"/>
                      <a:pt x="210" y="85"/>
                      <a:pt x="210" y="85"/>
                    </a:cubicBezTo>
                    <a:cubicBezTo>
                      <a:pt x="209" y="85"/>
                      <a:pt x="209" y="85"/>
                      <a:pt x="209" y="85"/>
                    </a:cubicBezTo>
                    <a:moveTo>
                      <a:pt x="31" y="88"/>
                    </a:moveTo>
                    <a:cubicBezTo>
                      <a:pt x="31" y="88"/>
                      <a:pt x="31" y="88"/>
                      <a:pt x="31" y="88"/>
                    </a:cubicBezTo>
                    <a:cubicBezTo>
                      <a:pt x="31" y="88"/>
                      <a:pt x="30" y="88"/>
                      <a:pt x="30" y="87"/>
                    </a:cubicBezTo>
                    <a:cubicBezTo>
                      <a:pt x="30" y="87"/>
                      <a:pt x="30" y="87"/>
                      <a:pt x="30" y="87"/>
                    </a:cubicBezTo>
                    <a:cubicBezTo>
                      <a:pt x="31" y="85"/>
                      <a:pt x="32" y="83"/>
                      <a:pt x="33" y="82"/>
                    </a:cubicBezTo>
                    <a:cubicBezTo>
                      <a:pt x="33" y="82"/>
                      <a:pt x="33" y="83"/>
                      <a:pt x="33" y="83"/>
                    </a:cubicBezTo>
                    <a:cubicBezTo>
                      <a:pt x="33" y="84"/>
                      <a:pt x="33" y="84"/>
                      <a:pt x="33" y="85"/>
                    </a:cubicBezTo>
                    <a:cubicBezTo>
                      <a:pt x="32" y="86"/>
                      <a:pt x="32" y="87"/>
                      <a:pt x="31" y="88"/>
                    </a:cubicBezTo>
                    <a:moveTo>
                      <a:pt x="206" y="83"/>
                    </a:moveTo>
                    <a:cubicBezTo>
                      <a:pt x="206" y="82"/>
                      <a:pt x="205" y="82"/>
                      <a:pt x="205" y="82"/>
                    </a:cubicBezTo>
                    <a:cubicBezTo>
                      <a:pt x="206" y="81"/>
                      <a:pt x="206" y="81"/>
                      <a:pt x="206" y="81"/>
                    </a:cubicBezTo>
                    <a:cubicBezTo>
                      <a:pt x="206" y="82"/>
                      <a:pt x="206" y="82"/>
                      <a:pt x="206" y="82"/>
                    </a:cubicBezTo>
                    <a:cubicBezTo>
                      <a:pt x="206" y="83"/>
                      <a:pt x="206" y="83"/>
                      <a:pt x="206" y="83"/>
                    </a:cubicBezTo>
                    <a:moveTo>
                      <a:pt x="27" y="86"/>
                    </a:moveTo>
                    <a:cubicBezTo>
                      <a:pt x="27" y="86"/>
                      <a:pt x="26" y="86"/>
                      <a:pt x="26" y="85"/>
                    </a:cubicBezTo>
                    <a:cubicBezTo>
                      <a:pt x="28" y="82"/>
                      <a:pt x="30" y="78"/>
                      <a:pt x="33" y="75"/>
                    </a:cubicBezTo>
                    <a:cubicBezTo>
                      <a:pt x="33" y="76"/>
                      <a:pt x="33" y="77"/>
                      <a:pt x="33" y="79"/>
                    </a:cubicBezTo>
                    <a:cubicBezTo>
                      <a:pt x="33" y="79"/>
                      <a:pt x="33" y="79"/>
                      <a:pt x="33" y="79"/>
                    </a:cubicBezTo>
                    <a:cubicBezTo>
                      <a:pt x="32" y="79"/>
                      <a:pt x="32" y="79"/>
                      <a:pt x="32" y="79"/>
                    </a:cubicBezTo>
                    <a:cubicBezTo>
                      <a:pt x="30" y="81"/>
                      <a:pt x="29" y="84"/>
                      <a:pt x="27" y="86"/>
                    </a:cubicBezTo>
                    <a:moveTo>
                      <a:pt x="71" y="95"/>
                    </a:moveTo>
                    <a:cubicBezTo>
                      <a:pt x="65" y="86"/>
                      <a:pt x="56" y="80"/>
                      <a:pt x="45" y="76"/>
                    </a:cubicBezTo>
                    <a:cubicBezTo>
                      <a:pt x="46" y="61"/>
                      <a:pt x="51" y="45"/>
                      <a:pt x="61" y="33"/>
                    </a:cubicBezTo>
                    <a:cubicBezTo>
                      <a:pt x="61" y="32"/>
                      <a:pt x="62" y="32"/>
                      <a:pt x="62" y="32"/>
                    </a:cubicBezTo>
                    <a:cubicBezTo>
                      <a:pt x="62" y="32"/>
                      <a:pt x="62" y="32"/>
                      <a:pt x="62" y="32"/>
                    </a:cubicBezTo>
                    <a:cubicBezTo>
                      <a:pt x="62" y="32"/>
                      <a:pt x="62" y="32"/>
                      <a:pt x="62" y="32"/>
                    </a:cubicBezTo>
                    <a:cubicBezTo>
                      <a:pt x="63" y="32"/>
                      <a:pt x="63" y="32"/>
                      <a:pt x="63" y="32"/>
                    </a:cubicBezTo>
                    <a:cubicBezTo>
                      <a:pt x="63" y="32"/>
                      <a:pt x="63" y="32"/>
                      <a:pt x="63" y="32"/>
                    </a:cubicBezTo>
                    <a:cubicBezTo>
                      <a:pt x="63" y="32"/>
                      <a:pt x="63" y="32"/>
                      <a:pt x="64" y="32"/>
                    </a:cubicBezTo>
                    <a:cubicBezTo>
                      <a:pt x="69" y="33"/>
                      <a:pt x="74" y="34"/>
                      <a:pt x="80" y="36"/>
                    </a:cubicBezTo>
                    <a:cubicBezTo>
                      <a:pt x="78" y="38"/>
                      <a:pt x="76" y="39"/>
                      <a:pt x="73" y="41"/>
                    </a:cubicBezTo>
                    <a:cubicBezTo>
                      <a:pt x="71" y="43"/>
                      <a:pt x="70" y="45"/>
                      <a:pt x="70" y="48"/>
                    </a:cubicBezTo>
                    <a:cubicBezTo>
                      <a:pt x="70" y="50"/>
                      <a:pt x="70" y="51"/>
                      <a:pt x="71" y="53"/>
                    </a:cubicBezTo>
                    <a:cubicBezTo>
                      <a:pt x="72" y="54"/>
                      <a:pt x="74" y="56"/>
                      <a:pt x="76" y="56"/>
                    </a:cubicBezTo>
                    <a:cubicBezTo>
                      <a:pt x="78" y="57"/>
                      <a:pt x="81" y="57"/>
                      <a:pt x="83" y="57"/>
                    </a:cubicBezTo>
                    <a:cubicBezTo>
                      <a:pt x="85" y="57"/>
                      <a:pt x="87" y="57"/>
                      <a:pt x="88" y="57"/>
                    </a:cubicBezTo>
                    <a:cubicBezTo>
                      <a:pt x="96" y="55"/>
                      <a:pt x="102" y="50"/>
                      <a:pt x="108" y="47"/>
                    </a:cubicBezTo>
                    <a:cubicBezTo>
                      <a:pt x="112" y="44"/>
                      <a:pt x="118" y="42"/>
                      <a:pt x="122" y="42"/>
                    </a:cubicBezTo>
                    <a:cubicBezTo>
                      <a:pt x="123" y="42"/>
                      <a:pt x="123" y="42"/>
                      <a:pt x="123" y="42"/>
                    </a:cubicBezTo>
                    <a:cubicBezTo>
                      <a:pt x="125" y="42"/>
                      <a:pt x="127" y="43"/>
                      <a:pt x="128" y="44"/>
                    </a:cubicBezTo>
                    <a:cubicBezTo>
                      <a:pt x="128" y="44"/>
                      <a:pt x="128" y="44"/>
                      <a:pt x="128" y="44"/>
                    </a:cubicBezTo>
                    <a:cubicBezTo>
                      <a:pt x="131" y="48"/>
                      <a:pt x="134" y="52"/>
                      <a:pt x="138" y="55"/>
                    </a:cubicBezTo>
                    <a:cubicBezTo>
                      <a:pt x="142" y="57"/>
                      <a:pt x="146" y="59"/>
                      <a:pt x="149" y="61"/>
                    </a:cubicBezTo>
                    <a:cubicBezTo>
                      <a:pt x="164" y="68"/>
                      <a:pt x="177" y="76"/>
                      <a:pt x="190" y="86"/>
                    </a:cubicBezTo>
                    <a:cubicBezTo>
                      <a:pt x="190" y="86"/>
                      <a:pt x="191" y="86"/>
                      <a:pt x="191" y="87"/>
                    </a:cubicBezTo>
                    <a:cubicBezTo>
                      <a:pt x="193" y="88"/>
                      <a:pt x="194" y="89"/>
                      <a:pt x="196" y="90"/>
                    </a:cubicBezTo>
                    <a:cubicBezTo>
                      <a:pt x="197" y="91"/>
                      <a:pt x="198" y="92"/>
                      <a:pt x="199" y="93"/>
                    </a:cubicBezTo>
                    <a:cubicBezTo>
                      <a:pt x="200" y="95"/>
                      <a:pt x="200" y="96"/>
                      <a:pt x="200" y="97"/>
                    </a:cubicBezTo>
                    <a:cubicBezTo>
                      <a:pt x="200" y="99"/>
                      <a:pt x="200" y="100"/>
                      <a:pt x="199" y="101"/>
                    </a:cubicBezTo>
                    <a:cubicBezTo>
                      <a:pt x="198" y="103"/>
                      <a:pt x="195" y="105"/>
                      <a:pt x="193" y="105"/>
                    </a:cubicBezTo>
                    <a:cubicBezTo>
                      <a:pt x="193" y="105"/>
                      <a:pt x="193" y="105"/>
                      <a:pt x="193" y="105"/>
                    </a:cubicBezTo>
                    <a:cubicBezTo>
                      <a:pt x="192" y="105"/>
                      <a:pt x="192" y="105"/>
                      <a:pt x="192" y="105"/>
                    </a:cubicBezTo>
                    <a:cubicBezTo>
                      <a:pt x="191" y="105"/>
                      <a:pt x="189" y="104"/>
                      <a:pt x="188" y="103"/>
                    </a:cubicBezTo>
                    <a:cubicBezTo>
                      <a:pt x="174" y="98"/>
                      <a:pt x="161" y="91"/>
                      <a:pt x="148" y="84"/>
                    </a:cubicBezTo>
                    <a:cubicBezTo>
                      <a:pt x="147" y="83"/>
                      <a:pt x="147" y="83"/>
                      <a:pt x="147" y="83"/>
                    </a:cubicBezTo>
                    <a:cubicBezTo>
                      <a:pt x="146" y="83"/>
                      <a:pt x="145" y="84"/>
                      <a:pt x="145" y="84"/>
                    </a:cubicBezTo>
                    <a:cubicBezTo>
                      <a:pt x="144" y="86"/>
                      <a:pt x="144" y="87"/>
                      <a:pt x="145" y="88"/>
                    </a:cubicBezTo>
                    <a:cubicBezTo>
                      <a:pt x="158" y="95"/>
                      <a:pt x="171" y="102"/>
                      <a:pt x="185" y="107"/>
                    </a:cubicBezTo>
                    <a:cubicBezTo>
                      <a:pt x="185" y="108"/>
                      <a:pt x="185" y="109"/>
                      <a:pt x="185" y="109"/>
                    </a:cubicBezTo>
                    <a:cubicBezTo>
                      <a:pt x="185" y="112"/>
                      <a:pt x="183" y="115"/>
                      <a:pt x="180" y="116"/>
                    </a:cubicBezTo>
                    <a:cubicBezTo>
                      <a:pt x="179" y="117"/>
                      <a:pt x="177" y="118"/>
                      <a:pt x="175" y="118"/>
                    </a:cubicBezTo>
                    <a:cubicBezTo>
                      <a:pt x="173" y="118"/>
                      <a:pt x="172" y="117"/>
                      <a:pt x="170" y="117"/>
                    </a:cubicBezTo>
                    <a:cubicBezTo>
                      <a:pt x="167" y="116"/>
                      <a:pt x="163" y="114"/>
                      <a:pt x="160" y="112"/>
                    </a:cubicBezTo>
                    <a:cubicBezTo>
                      <a:pt x="155" y="109"/>
                      <a:pt x="150" y="105"/>
                      <a:pt x="145" y="102"/>
                    </a:cubicBezTo>
                    <a:cubicBezTo>
                      <a:pt x="146" y="101"/>
                      <a:pt x="146" y="100"/>
                      <a:pt x="145" y="100"/>
                    </a:cubicBezTo>
                    <a:cubicBezTo>
                      <a:pt x="145" y="99"/>
                      <a:pt x="144" y="99"/>
                      <a:pt x="143" y="99"/>
                    </a:cubicBezTo>
                    <a:cubicBezTo>
                      <a:pt x="143" y="99"/>
                      <a:pt x="142" y="99"/>
                      <a:pt x="142" y="99"/>
                    </a:cubicBezTo>
                    <a:cubicBezTo>
                      <a:pt x="141" y="99"/>
                      <a:pt x="140" y="100"/>
                      <a:pt x="140" y="100"/>
                    </a:cubicBezTo>
                    <a:cubicBezTo>
                      <a:pt x="139" y="101"/>
                      <a:pt x="139" y="102"/>
                      <a:pt x="139" y="102"/>
                    </a:cubicBezTo>
                    <a:cubicBezTo>
                      <a:pt x="139" y="103"/>
                      <a:pt x="139" y="104"/>
                      <a:pt x="140" y="104"/>
                    </a:cubicBezTo>
                    <a:cubicBezTo>
                      <a:pt x="146" y="108"/>
                      <a:pt x="151" y="112"/>
                      <a:pt x="157" y="116"/>
                    </a:cubicBezTo>
                    <a:cubicBezTo>
                      <a:pt x="160" y="118"/>
                      <a:pt x="164" y="120"/>
                      <a:pt x="167" y="121"/>
                    </a:cubicBezTo>
                    <a:cubicBezTo>
                      <a:pt x="167" y="122"/>
                      <a:pt x="167" y="122"/>
                      <a:pt x="167" y="122"/>
                    </a:cubicBezTo>
                    <a:cubicBezTo>
                      <a:pt x="167" y="123"/>
                      <a:pt x="167" y="124"/>
                      <a:pt x="167" y="125"/>
                    </a:cubicBezTo>
                    <a:cubicBezTo>
                      <a:pt x="167" y="126"/>
                      <a:pt x="166" y="126"/>
                      <a:pt x="165" y="127"/>
                    </a:cubicBezTo>
                    <a:cubicBezTo>
                      <a:pt x="164" y="129"/>
                      <a:pt x="162" y="130"/>
                      <a:pt x="159" y="130"/>
                    </a:cubicBezTo>
                    <a:cubicBezTo>
                      <a:pt x="158" y="130"/>
                      <a:pt x="157" y="130"/>
                      <a:pt x="157" y="129"/>
                    </a:cubicBezTo>
                    <a:cubicBezTo>
                      <a:pt x="153" y="129"/>
                      <a:pt x="150" y="126"/>
                      <a:pt x="147" y="124"/>
                    </a:cubicBezTo>
                    <a:cubicBezTo>
                      <a:pt x="143" y="121"/>
                      <a:pt x="139" y="119"/>
                      <a:pt x="136" y="116"/>
                    </a:cubicBezTo>
                    <a:cubicBezTo>
                      <a:pt x="135" y="116"/>
                      <a:pt x="135" y="116"/>
                      <a:pt x="134" y="116"/>
                    </a:cubicBezTo>
                    <a:cubicBezTo>
                      <a:pt x="134" y="116"/>
                      <a:pt x="133" y="116"/>
                      <a:pt x="132" y="117"/>
                    </a:cubicBezTo>
                    <a:cubicBezTo>
                      <a:pt x="132" y="118"/>
                      <a:pt x="132" y="119"/>
                      <a:pt x="133" y="120"/>
                    </a:cubicBezTo>
                    <a:cubicBezTo>
                      <a:pt x="137" y="123"/>
                      <a:pt x="140" y="125"/>
                      <a:pt x="144" y="128"/>
                    </a:cubicBezTo>
                    <a:cubicBezTo>
                      <a:pt x="145" y="129"/>
                      <a:pt x="146" y="129"/>
                      <a:pt x="147" y="130"/>
                    </a:cubicBezTo>
                    <a:cubicBezTo>
                      <a:pt x="148" y="131"/>
                      <a:pt x="148" y="132"/>
                      <a:pt x="149" y="133"/>
                    </a:cubicBezTo>
                    <a:cubicBezTo>
                      <a:pt x="149" y="134"/>
                      <a:pt x="149" y="135"/>
                      <a:pt x="149" y="135"/>
                    </a:cubicBezTo>
                    <a:cubicBezTo>
                      <a:pt x="149" y="136"/>
                      <a:pt x="149" y="136"/>
                      <a:pt x="149" y="136"/>
                    </a:cubicBezTo>
                    <a:cubicBezTo>
                      <a:pt x="149" y="138"/>
                      <a:pt x="148" y="139"/>
                      <a:pt x="147" y="140"/>
                    </a:cubicBezTo>
                    <a:cubicBezTo>
                      <a:pt x="146" y="140"/>
                      <a:pt x="145" y="141"/>
                      <a:pt x="144" y="141"/>
                    </a:cubicBezTo>
                    <a:cubicBezTo>
                      <a:pt x="143" y="141"/>
                      <a:pt x="143" y="141"/>
                      <a:pt x="143" y="141"/>
                    </a:cubicBezTo>
                    <a:cubicBezTo>
                      <a:pt x="143" y="141"/>
                      <a:pt x="143" y="141"/>
                      <a:pt x="143" y="141"/>
                    </a:cubicBezTo>
                    <a:cubicBezTo>
                      <a:pt x="142" y="141"/>
                      <a:pt x="141" y="141"/>
                      <a:pt x="140" y="140"/>
                    </a:cubicBezTo>
                    <a:cubicBezTo>
                      <a:pt x="140" y="140"/>
                      <a:pt x="140" y="140"/>
                      <a:pt x="140" y="140"/>
                    </a:cubicBezTo>
                    <a:cubicBezTo>
                      <a:pt x="134" y="138"/>
                      <a:pt x="132" y="136"/>
                      <a:pt x="126" y="133"/>
                    </a:cubicBezTo>
                    <a:cubicBezTo>
                      <a:pt x="126" y="133"/>
                      <a:pt x="126" y="133"/>
                      <a:pt x="126" y="133"/>
                    </a:cubicBezTo>
                    <a:cubicBezTo>
                      <a:pt x="127" y="132"/>
                      <a:pt x="127" y="131"/>
                      <a:pt x="128" y="129"/>
                    </a:cubicBezTo>
                    <a:cubicBezTo>
                      <a:pt x="128" y="128"/>
                      <a:pt x="129" y="126"/>
                      <a:pt x="129" y="125"/>
                    </a:cubicBezTo>
                    <a:cubicBezTo>
                      <a:pt x="129" y="125"/>
                      <a:pt x="129" y="125"/>
                      <a:pt x="129" y="125"/>
                    </a:cubicBezTo>
                    <a:cubicBezTo>
                      <a:pt x="129" y="123"/>
                      <a:pt x="128" y="121"/>
                      <a:pt x="127" y="119"/>
                    </a:cubicBezTo>
                    <a:cubicBezTo>
                      <a:pt x="126" y="118"/>
                      <a:pt x="125" y="117"/>
                      <a:pt x="123" y="116"/>
                    </a:cubicBezTo>
                    <a:cubicBezTo>
                      <a:pt x="122" y="115"/>
                      <a:pt x="120" y="115"/>
                      <a:pt x="119" y="115"/>
                    </a:cubicBezTo>
                    <a:cubicBezTo>
                      <a:pt x="119" y="115"/>
                      <a:pt x="119" y="115"/>
                      <a:pt x="119" y="115"/>
                    </a:cubicBezTo>
                    <a:cubicBezTo>
                      <a:pt x="118" y="115"/>
                      <a:pt x="118" y="115"/>
                      <a:pt x="117" y="115"/>
                    </a:cubicBezTo>
                    <a:cubicBezTo>
                      <a:pt x="118" y="113"/>
                      <a:pt x="118" y="112"/>
                      <a:pt x="118" y="110"/>
                    </a:cubicBezTo>
                    <a:cubicBezTo>
                      <a:pt x="118" y="109"/>
                      <a:pt x="118" y="108"/>
                      <a:pt x="118" y="108"/>
                    </a:cubicBezTo>
                    <a:cubicBezTo>
                      <a:pt x="117" y="104"/>
                      <a:pt x="114" y="101"/>
                      <a:pt x="110" y="100"/>
                    </a:cubicBezTo>
                    <a:cubicBezTo>
                      <a:pt x="110" y="100"/>
                      <a:pt x="110" y="100"/>
                      <a:pt x="110" y="100"/>
                    </a:cubicBezTo>
                    <a:cubicBezTo>
                      <a:pt x="110" y="100"/>
                      <a:pt x="110" y="100"/>
                      <a:pt x="110" y="100"/>
                    </a:cubicBezTo>
                    <a:cubicBezTo>
                      <a:pt x="110" y="100"/>
                      <a:pt x="110" y="100"/>
                      <a:pt x="110" y="100"/>
                    </a:cubicBezTo>
                    <a:cubicBezTo>
                      <a:pt x="109" y="100"/>
                      <a:pt x="109" y="100"/>
                      <a:pt x="109" y="100"/>
                    </a:cubicBezTo>
                    <a:cubicBezTo>
                      <a:pt x="107" y="100"/>
                      <a:pt x="106" y="100"/>
                      <a:pt x="105" y="101"/>
                    </a:cubicBezTo>
                    <a:cubicBezTo>
                      <a:pt x="104" y="99"/>
                      <a:pt x="103" y="98"/>
                      <a:pt x="102" y="96"/>
                    </a:cubicBezTo>
                    <a:cubicBezTo>
                      <a:pt x="101" y="95"/>
                      <a:pt x="99" y="94"/>
                      <a:pt x="98" y="93"/>
                    </a:cubicBezTo>
                    <a:cubicBezTo>
                      <a:pt x="97" y="92"/>
                      <a:pt x="96" y="92"/>
                      <a:pt x="94" y="92"/>
                    </a:cubicBezTo>
                    <a:cubicBezTo>
                      <a:pt x="92" y="92"/>
                      <a:pt x="90" y="93"/>
                      <a:pt x="88" y="95"/>
                    </a:cubicBezTo>
                    <a:cubicBezTo>
                      <a:pt x="87" y="93"/>
                      <a:pt x="86" y="91"/>
                      <a:pt x="85" y="90"/>
                    </a:cubicBezTo>
                    <a:cubicBezTo>
                      <a:pt x="83" y="89"/>
                      <a:pt x="81" y="88"/>
                      <a:pt x="79" y="88"/>
                    </a:cubicBezTo>
                    <a:cubicBezTo>
                      <a:pt x="79" y="88"/>
                      <a:pt x="78" y="88"/>
                      <a:pt x="78" y="89"/>
                    </a:cubicBezTo>
                    <a:cubicBezTo>
                      <a:pt x="78" y="89"/>
                      <a:pt x="78" y="89"/>
                      <a:pt x="78" y="89"/>
                    </a:cubicBezTo>
                    <a:cubicBezTo>
                      <a:pt x="78" y="89"/>
                      <a:pt x="78" y="89"/>
                      <a:pt x="78" y="89"/>
                    </a:cubicBezTo>
                    <a:cubicBezTo>
                      <a:pt x="76" y="89"/>
                      <a:pt x="75" y="90"/>
                      <a:pt x="74" y="91"/>
                    </a:cubicBezTo>
                    <a:cubicBezTo>
                      <a:pt x="73" y="92"/>
                      <a:pt x="72" y="94"/>
                      <a:pt x="71" y="95"/>
                    </a:cubicBezTo>
                    <a:cubicBezTo>
                      <a:pt x="71" y="95"/>
                      <a:pt x="71" y="95"/>
                      <a:pt x="71" y="95"/>
                    </a:cubicBezTo>
                    <a:moveTo>
                      <a:pt x="83" y="53"/>
                    </a:moveTo>
                    <a:cubicBezTo>
                      <a:pt x="81" y="53"/>
                      <a:pt x="79" y="52"/>
                      <a:pt x="77" y="52"/>
                    </a:cubicBezTo>
                    <a:cubicBezTo>
                      <a:pt x="76" y="51"/>
                      <a:pt x="76" y="51"/>
                      <a:pt x="75" y="50"/>
                    </a:cubicBezTo>
                    <a:cubicBezTo>
                      <a:pt x="75" y="50"/>
                      <a:pt x="75" y="49"/>
                      <a:pt x="75" y="48"/>
                    </a:cubicBezTo>
                    <a:cubicBezTo>
                      <a:pt x="75" y="47"/>
                      <a:pt x="75" y="46"/>
                      <a:pt x="76" y="45"/>
                    </a:cubicBezTo>
                    <a:cubicBezTo>
                      <a:pt x="81" y="41"/>
                      <a:pt x="85" y="38"/>
                      <a:pt x="88" y="34"/>
                    </a:cubicBezTo>
                    <a:cubicBezTo>
                      <a:pt x="90" y="32"/>
                      <a:pt x="92" y="30"/>
                      <a:pt x="94" y="29"/>
                    </a:cubicBezTo>
                    <a:cubicBezTo>
                      <a:pt x="95" y="28"/>
                      <a:pt x="97" y="27"/>
                      <a:pt x="99" y="26"/>
                    </a:cubicBezTo>
                    <a:cubicBezTo>
                      <a:pt x="108" y="24"/>
                      <a:pt x="117" y="22"/>
                      <a:pt x="125" y="22"/>
                    </a:cubicBezTo>
                    <a:cubicBezTo>
                      <a:pt x="136" y="22"/>
                      <a:pt x="147" y="24"/>
                      <a:pt x="157" y="28"/>
                    </a:cubicBezTo>
                    <a:cubicBezTo>
                      <a:pt x="162" y="31"/>
                      <a:pt x="168" y="33"/>
                      <a:pt x="174" y="34"/>
                    </a:cubicBezTo>
                    <a:cubicBezTo>
                      <a:pt x="174" y="34"/>
                      <a:pt x="174" y="34"/>
                      <a:pt x="174" y="34"/>
                    </a:cubicBezTo>
                    <a:cubicBezTo>
                      <a:pt x="175" y="34"/>
                      <a:pt x="176" y="34"/>
                      <a:pt x="176" y="34"/>
                    </a:cubicBezTo>
                    <a:cubicBezTo>
                      <a:pt x="182" y="34"/>
                      <a:pt x="188" y="32"/>
                      <a:pt x="192" y="28"/>
                    </a:cubicBezTo>
                    <a:cubicBezTo>
                      <a:pt x="192" y="28"/>
                      <a:pt x="192" y="28"/>
                      <a:pt x="192" y="28"/>
                    </a:cubicBezTo>
                    <a:cubicBezTo>
                      <a:pt x="197" y="34"/>
                      <a:pt x="201" y="41"/>
                      <a:pt x="204" y="48"/>
                    </a:cubicBezTo>
                    <a:cubicBezTo>
                      <a:pt x="207" y="56"/>
                      <a:pt x="209" y="65"/>
                      <a:pt x="210" y="74"/>
                    </a:cubicBezTo>
                    <a:cubicBezTo>
                      <a:pt x="204" y="77"/>
                      <a:pt x="198" y="79"/>
                      <a:pt x="193" y="82"/>
                    </a:cubicBezTo>
                    <a:cubicBezTo>
                      <a:pt x="180" y="72"/>
                      <a:pt x="166" y="63"/>
                      <a:pt x="151" y="56"/>
                    </a:cubicBezTo>
                    <a:cubicBezTo>
                      <a:pt x="148" y="55"/>
                      <a:pt x="144" y="53"/>
                      <a:pt x="141" y="51"/>
                    </a:cubicBezTo>
                    <a:cubicBezTo>
                      <a:pt x="137" y="48"/>
                      <a:pt x="134" y="44"/>
                      <a:pt x="131" y="40"/>
                    </a:cubicBezTo>
                    <a:cubicBezTo>
                      <a:pt x="131" y="39"/>
                      <a:pt x="130" y="39"/>
                      <a:pt x="129" y="39"/>
                    </a:cubicBezTo>
                    <a:cubicBezTo>
                      <a:pt x="127" y="38"/>
                      <a:pt x="125" y="37"/>
                      <a:pt x="123" y="37"/>
                    </a:cubicBezTo>
                    <a:cubicBezTo>
                      <a:pt x="123" y="37"/>
                      <a:pt x="123" y="37"/>
                      <a:pt x="123" y="37"/>
                    </a:cubicBezTo>
                    <a:cubicBezTo>
                      <a:pt x="117" y="37"/>
                      <a:pt x="111" y="40"/>
                      <a:pt x="106" y="42"/>
                    </a:cubicBezTo>
                    <a:cubicBezTo>
                      <a:pt x="99" y="46"/>
                      <a:pt x="93" y="51"/>
                      <a:pt x="87" y="52"/>
                    </a:cubicBezTo>
                    <a:cubicBezTo>
                      <a:pt x="86" y="53"/>
                      <a:pt x="85" y="53"/>
                      <a:pt x="83" y="53"/>
                    </a:cubicBezTo>
                    <a:moveTo>
                      <a:pt x="38" y="85"/>
                    </a:moveTo>
                    <a:cubicBezTo>
                      <a:pt x="38" y="84"/>
                      <a:pt x="38" y="84"/>
                      <a:pt x="38" y="84"/>
                    </a:cubicBezTo>
                    <a:cubicBezTo>
                      <a:pt x="38" y="84"/>
                      <a:pt x="38" y="83"/>
                      <a:pt x="38" y="83"/>
                    </a:cubicBezTo>
                    <a:cubicBezTo>
                      <a:pt x="38" y="81"/>
                      <a:pt x="38" y="80"/>
                      <a:pt x="38" y="79"/>
                    </a:cubicBezTo>
                    <a:cubicBezTo>
                      <a:pt x="38" y="60"/>
                      <a:pt x="44" y="42"/>
                      <a:pt x="54" y="27"/>
                    </a:cubicBezTo>
                    <a:cubicBezTo>
                      <a:pt x="56" y="25"/>
                      <a:pt x="57" y="23"/>
                      <a:pt x="59" y="23"/>
                    </a:cubicBezTo>
                    <a:cubicBezTo>
                      <a:pt x="59" y="22"/>
                      <a:pt x="60" y="22"/>
                      <a:pt x="61" y="22"/>
                    </a:cubicBezTo>
                    <a:cubicBezTo>
                      <a:pt x="62" y="22"/>
                      <a:pt x="63" y="23"/>
                      <a:pt x="63" y="23"/>
                    </a:cubicBezTo>
                    <a:cubicBezTo>
                      <a:pt x="63" y="24"/>
                      <a:pt x="64" y="24"/>
                      <a:pt x="64" y="26"/>
                    </a:cubicBezTo>
                    <a:cubicBezTo>
                      <a:pt x="64" y="26"/>
                      <a:pt x="64" y="26"/>
                      <a:pt x="64" y="27"/>
                    </a:cubicBezTo>
                    <a:cubicBezTo>
                      <a:pt x="63" y="27"/>
                      <a:pt x="63" y="27"/>
                      <a:pt x="63" y="27"/>
                    </a:cubicBezTo>
                    <a:cubicBezTo>
                      <a:pt x="62" y="27"/>
                      <a:pt x="62" y="27"/>
                      <a:pt x="61" y="27"/>
                    </a:cubicBezTo>
                    <a:cubicBezTo>
                      <a:pt x="61" y="27"/>
                      <a:pt x="61" y="27"/>
                      <a:pt x="61" y="27"/>
                    </a:cubicBezTo>
                    <a:cubicBezTo>
                      <a:pt x="61" y="27"/>
                      <a:pt x="61" y="27"/>
                      <a:pt x="61" y="27"/>
                    </a:cubicBezTo>
                    <a:cubicBezTo>
                      <a:pt x="60" y="27"/>
                      <a:pt x="59" y="28"/>
                      <a:pt x="59" y="28"/>
                    </a:cubicBezTo>
                    <a:cubicBezTo>
                      <a:pt x="58" y="29"/>
                      <a:pt x="58" y="29"/>
                      <a:pt x="57" y="30"/>
                    </a:cubicBezTo>
                    <a:cubicBezTo>
                      <a:pt x="46" y="43"/>
                      <a:pt x="40" y="61"/>
                      <a:pt x="40" y="78"/>
                    </a:cubicBezTo>
                    <a:cubicBezTo>
                      <a:pt x="40" y="78"/>
                      <a:pt x="40" y="78"/>
                      <a:pt x="40" y="78"/>
                    </a:cubicBezTo>
                    <a:cubicBezTo>
                      <a:pt x="40" y="79"/>
                      <a:pt x="41" y="80"/>
                      <a:pt x="42" y="81"/>
                    </a:cubicBezTo>
                    <a:cubicBezTo>
                      <a:pt x="43" y="81"/>
                      <a:pt x="43" y="81"/>
                      <a:pt x="43" y="81"/>
                    </a:cubicBezTo>
                    <a:cubicBezTo>
                      <a:pt x="42" y="82"/>
                      <a:pt x="41" y="83"/>
                      <a:pt x="40" y="84"/>
                    </a:cubicBezTo>
                    <a:cubicBezTo>
                      <a:pt x="39" y="85"/>
                      <a:pt x="39" y="85"/>
                      <a:pt x="39" y="85"/>
                    </a:cubicBezTo>
                    <a:cubicBezTo>
                      <a:pt x="38" y="85"/>
                      <a:pt x="38" y="85"/>
                      <a:pt x="38" y="85"/>
                    </a:cubicBezTo>
                    <a:moveTo>
                      <a:pt x="189" y="24"/>
                    </a:moveTo>
                    <a:cubicBezTo>
                      <a:pt x="189" y="24"/>
                      <a:pt x="189" y="24"/>
                      <a:pt x="189" y="23"/>
                    </a:cubicBezTo>
                    <a:cubicBezTo>
                      <a:pt x="189" y="22"/>
                      <a:pt x="189" y="21"/>
                      <a:pt x="190" y="20"/>
                    </a:cubicBezTo>
                    <a:cubicBezTo>
                      <a:pt x="190" y="19"/>
                      <a:pt x="191" y="18"/>
                      <a:pt x="191" y="18"/>
                    </a:cubicBezTo>
                    <a:cubicBezTo>
                      <a:pt x="191" y="18"/>
                      <a:pt x="191" y="18"/>
                      <a:pt x="191" y="18"/>
                    </a:cubicBezTo>
                    <a:cubicBezTo>
                      <a:pt x="192" y="18"/>
                      <a:pt x="193" y="18"/>
                      <a:pt x="195" y="19"/>
                    </a:cubicBezTo>
                    <a:cubicBezTo>
                      <a:pt x="201" y="22"/>
                      <a:pt x="211" y="34"/>
                      <a:pt x="218" y="65"/>
                    </a:cubicBezTo>
                    <a:cubicBezTo>
                      <a:pt x="219" y="67"/>
                      <a:pt x="219" y="69"/>
                      <a:pt x="219" y="71"/>
                    </a:cubicBezTo>
                    <a:cubicBezTo>
                      <a:pt x="219" y="74"/>
                      <a:pt x="219" y="77"/>
                      <a:pt x="218" y="79"/>
                    </a:cubicBezTo>
                    <a:cubicBezTo>
                      <a:pt x="217" y="80"/>
                      <a:pt x="217" y="80"/>
                      <a:pt x="217" y="80"/>
                    </a:cubicBezTo>
                    <a:cubicBezTo>
                      <a:pt x="217" y="80"/>
                      <a:pt x="216" y="81"/>
                      <a:pt x="216" y="81"/>
                    </a:cubicBezTo>
                    <a:cubicBezTo>
                      <a:pt x="215" y="81"/>
                      <a:pt x="214" y="81"/>
                      <a:pt x="214" y="81"/>
                    </a:cubicBezTo>
                    <a:cubicBezTo>
                      <a:pt x="213" y="81"/>
                      <a:pt x="213" y="81"/>
                      <a:pt x="212" y="81"/>
                    </a:cubicBezTo>
                    <a:cubicBezTo>
                      <a:pt x="212" y="81"/>
                      <a:pt x="212" y="81"/>
                      <a:pt x="212" y="81"/>
                    </a:cubicBezTo>
                    <a:cubicBezTo>
                      <a:pt x="212" y="81"/>
                      <a:pt x="212" y="81"/>
                      <a:pt x="212" y="81"/>
                    </a:cubicBezTo>
                    <a:cubicBezTo>
                      <a:pt x="211" y="80"/>
                      <a:pt x="211" y="80"/>
                      <a:pt x="210" y="79"/>
                    </a:cubicBezTo>
                    <a:cubicBezTo>
                      <a:pt x="211" y="79"/>
                      <a:pt x="212" y="79"/>
                      <a:pt x="213" y="78"/>
                    </a:cubicBezTo>
                    <a:cubicBezTo>
                      <a:pt x="213" y="78"/>
                      <a:pt x="213" y="78"/>
                      <a:pt x="213" y="78"/>
                    </a:cubicBezTo>
                    <a:cubicBezTo>
                      <a:pt x="214" y="78"/>
                      <a:pt x="215" y="77"/>
                      <a:pt x="215" y="76"/>
                    </a:cubicBezTo>
                    <a:cubicBezTo>
                      <a:pt x="214" y="66"/>
                      <a:pt x="212" y="56"/>
                      <a:pt x="208" y="46"/>
                    </a:cubicBezTo>
                    <a:cubicBezTo>
                      <a:pt x="205" y="38"/>
                      <a:pt x="201" y="30"/>
                      <a:pt x="194" y="24"/>
                    </a:cubicBezTo>
                    <a:cubicBezTo>
                      <a:pt x="194" y="23"/>
                      <a:pt x="193" y="23"/>
                      <a:pt x="193" y="23"/>
                    </a:cubicBezTo>
                    <a:cubicBezTo>
                      <a:pt x="193" y="23"/>
                      <a:pt x="193" y="23"/>
                      <a:pt x="193" y="23"/>
                    </a:cubicBezTo>
                    <a:cubicBezTo>
                      <a:pt x="192" y="23"/>
                      <a:pt x="192" y="23"/>
                      <a:pt x="192" y="23"/>
                    </a:cubicBezTo>
                    <a:cubicBezTo>
                      <a:pt x="192" y="23"/>
                      <a:pt x="192" y="23"/>
                      <a:pt x="192" y="23"/>
                    </a:cubicBezTo>
                    <a:cubicBezTo>
                      <a:pt x="191" y="23"/>
                      <a:pt x="190" y="23"/>
                      <a:pt x="190" y="24"/>
                    </a:cubicBezTo>
                    <a:cubicBezTo>
                      <a:pt x="190" y="24"/>
                      <a:pt x="190" y="24"/>
                      <a:pt x="190" y="24"/>
                    </a:cubicBezTo>
                    <a:cubicBezTo>
                      <a:pt x="189" y="24"/>
                      <a:pt x="189" y="24"/>
                      <a:pt x="189" y="24"/>
                    </a:cubicBezTo>
                    <a:moveTo>
                      <a:pt x="192" y="13"/>
                    </a:moveTo>
                    <a:cubicBezTo>
                      <a:pt x="192" y="12"/>
                      <a:pt x="192" y="12"/>
                      <a:pt x="192" y="12"/>
                    </a:cubicBezTo>
                    <a:cubicBezTo>
                      <a:pt x="192" y="13"/>
                      <a:pt x="192" y="13"/>
                      <a:pt x="192" y="13"/>
                    </a:cubicBezTo>
                    <a:moveTo>
                      <a:pt x="219" y="0"/>
                    </a:moveTo>
                    <a:cubicBezTo>
                      <a:pt x="219" y="0"/>
                      <a:pt x="218" y="0"/>
                      <a:pt x="218" y="0"/>
                    </a:cubicBezTo>
                    <a:cubicBezTo>
                      <a:pt x="217" y="1"/>
                      <a:pt x="215" y="2"/>
                      <a:pt x="212" y="3"/>
                    </a:cubicBezTo>
                    <a:cubicBezTo>
                      <a:pt x="208" y="5"/>
                      <a:pt x="202" y="8"/>
                      <a:pt x="198" y="9"/>
                    </a:cubicBezTo>
                    <a:cubicBezTo>
                      <a:pt x="196" y="10"/>
                      <a:pt x="194" y="11"/>
                      <a:pt x="193" y="12"/>
                    </a:cubicBezTo>
                    <a:cubicBezTo>
                      <a:pt x="192" y="12"/>
                      <a:pt x="191" y="12"/>
                      <a:pt x="191" y="12"/>
                    </a:cubicBezTo>
                    <a:cubicBezTo>
                      <a:pt x="190" y="12"/>
                      <a:pt x="190" y="12"/>
                      <a:pt x="190" y="12"/>
                    </a:cubicBezTo>
                    <a:cubicBezTo>
                      <a:pt x="190" y="13"/>
                      <a:pt x="190" y="13"/>
                      <a:pt x="190" y="13"/>
                    </a:cubicBezTo>
                    <a:cubicBezTo>
                      <a:pt x="190" y="13"/>
                      <a:pt x="190" y="13"/>
                      <a:pt x="190" y="13"/>
                    </a:cubicBezTo>
                    <a:cubicBezTo>
                      <a:pt x="189" y="13"/>
                      <a:pt x="189" y="13"/>
                      <a:pt x="189" y="13"/>
                    </a:cubicBezTo>
                    <a:cubicBezTo>
                      <a:pt x="189" y="13"/>
                      <a:pt x="189" y="13"/>
                      <a:pt x="189" y="13"/>
                    </a:cubicBezTo>
                    <a:cubicBezTo>
                      <a:pt x="187" y="14"/>
                      <a:pt x="186" y="16"/>
                      <a:pt x="185" y="18"/>
                    </a:cubicBezTo>
                    <a:cubicBezTo>
                      <a:pt x="185" y="19"/>
                      <a:pt x="184" y="21"/>
                      <a:pt x="184" y="23"/>
                    </a:cubicBezTo>
                    <a:cubicBezTo>
                      <a:pt x="184" y="24"/>
                      <a:pt x="185" y="25"/>
                      <a:pt x="185" y="26"/>
                    </a:cubicBezTo>
                    <a:cubicBezTo>
                      <a:pt x="185" y="27"/>
                      <a:pt x="185" y="27"/>
                      <a:pt x="185" y="27"/>
                    </a:cubicBezTo>
                    <a:cubicBezTo>
                      <a:pt x="182" y="28"/>
                      <a:pt x="179" y="29"/>
                      <a:pt x="176" y="29"/>
                    </a:cubicBezTo>
                    <a:cubicBezTo>
                      <a:pt x="176" y="29"/>
                      <a:pt x="176" y="29"/>
                      <a:pt x="176" y="29"/>
                    </a:cubicBezTo>
                    <a:cubicBezTo>
                      <a:pt x="176" y="29"/>
                      <a:pt x="175" y="29"/>
                      <a:pt x="175" y="29"/>
                    </a:cubicBezTo>
                    <a:cubicBezTo>
                      <a:pt x="175" y="29"/>
                      <a:pt x="175" y="29"/>
                      <a:pt x="175" y="29"/>
                    </a:cubicBezTo>
                    <a:cubicBezTo>
                      <a:pt x="169" y="29"/>
                      <a:pt x="164" y="26"/>
                      <a:pt x="159" y="24"/>
                    </a:cubicBezTo>
                    <a:cubicBezTo>
                      <a:pt x="148" y="20"/>
                      <a:pt x="137" y="18"/>
                      <a:pt x="125" y="18"/>
                    </a:cubicBezTo>
                    <a:cubicBezTo>
                      <a:pt x="116" y="18"/>
                      <a:pt x="107" y="19"/>
                      <a:pt x="98" y="22"/>
                    </a:cubicBezTo>
                    <a:cubicBezTo>
                      <a:pt x="96" y="23"/>
                      <a:pt x="93" y="23"/>
                      <a:pt x="91" y="25"/>
                    </a:cubicBezTo>
                    <a:cubicBezTo>
                      <a:pt x="89" y="27"/>
                      <a:pt x="87" y="29"/>
                      <a:pt x="85" y="31"/>
                    </a:cubicBezTo>
                    <a:cubicBezTo>
                      <a:pt x="84" y="31"/>
                      <a:pt x="84" y="31"/>
                      <a:pt x="84" y="32"/>
                    </a:cubicBezTo>
                    <a:cubicBezTo>
                      <a:pt x="83" y="32"/>
                      <a:pt x="83" y="32"/>
                      <a:pt x="83" y="32"/>
                    </a:cubicBezTo>
                    <a:cubicBezTo>
                      <a:pt x="78" y="30"/>
                      <a:pt x="73" y="29"/>
                      <a:pt x="68" y="28"/>
                    </a:cubicBezTo>
                    <a:cubicBezTo>
                      <a:pt x="68" y="27"/>
                      <a:pt x="68" y="26"/>
                      <a:pt x="68" y="26"/>
                    </a:cubicBezTo>
                    <a:cubicBezTo>
                      <a:pt x="68" y="24"/>
                      <a:pt x="68" y="22"/>
                      <a:pt x="67" y="20"/>
                    </a:cubicBezTo>
                    <a:cubicBezTo>
                      <a:pt x="66" y="20"/>
                      <a:pt x="66" y="19"/>
                      <a:pt x="65" y="19"/>
                    </a:cubicBezTo>
                    <a:cubicBezTo>
                      <a:pt x="65" y="18"/>
                      <a:pt x="65" y="18"/>
                      <a:pt x="64" y="17"/>
                    </a:cubicBezTo>
                    <a:cubicBezTo>
                      <a:pt x="64" y="17"/>
                      <a:pt x="62" y="16"/>
                      <a:pt x="61" y="15"/>
                    </a:cubicBezTo>
                    <a:cubicBezTo>
                      <a:pt x="55" y="12"/>
                      <a:pt x="46" y="7"/>
                      <a:pt x="40" y="4"/>
                    </a:cubicBezTo>
                    <a:cubicBezTo>
                      <a:pt x="40" y="4"/>
                      <a:pt x="40" y="4"/>
                      <a:pt x="40" y="4"/>
                    </a:cubicBezTo>
                    <a:cubicBezTo>
                      <a:pt x="40" y="4"/>
                      <a:pt x="39" y="4"/>
                      <a:pt x="39" y="4"/>
                    </a:cubicBezTo>
                    <a:cubicBezTo>
                      <a:pt x="38" y="4"/>
                      <a:pt x="37" y="4"/>
                      <a:pt x="37" y="5"/>
                    </a:cubicBezTo>
                    <a:cubicBezTo>
                      <a:pt x="36" y="6"/>
                      <a:pt x="36" y="7"/>
                      <a:pt x="38" y="8"/>
                    </a:cubicBezTo>
                    <a:cubicBezTo>
                      <a:pt x="38" y="8"/>
                      <a:pt x="38" y="8"/>
                      <a:pt x="38" y="8"/>
                    </a:cubicBezTo>
                    <a:cubicBezTo>
                      <a:pt x="38" y="8"/>
                      <a:pt x="38" y="8"/>
                      <a:pt x="38" y="8"/>
                    </a:cubicBezTo>
                    <a:cubicBezTo>
                      <a:pt x="41" y="10"/>
                      <a:pt x="47" y="13"/>
                      <a:pt x="52" y="16"/>
                    </a:cubicBezTo>
                    <a:cubicBezTo>
                      <a:pt x="53" y="17"/>
                      <a:pt x="55" y="18"/>
                      <a:pt x="56" y="18"/>
                    </a:cubicBezTo>
                    <a:cubicBezTo>
                      <a:pt x="53" y="20"/>
                      <a:pt x="52" y="22"/>
                      <a:pt x="50" y="24"/>
                    </a:cubicBezTo>
                    <a:cubicBezTo>
                      <a:pt x="40" y="39"/>
                      <a:pt x="34" y="56"/>
                      <a:pt x="33" y="73"/>
                    </a:cubicBezTo>
                    <a:cubicBezTo>
                      <a:pt x="33" y="73"/>
                      <a:pt x="33" y="73"/>
                      <a:pt x="33" y="73"/>
                    </a:cubicBezTo>
                    <a:cubicBezTo>
                      <a:pt x="33" y="73"/>
                      <a:pt x="33" y="73"/>
                      <a:pt x="32" y="73"/>
                    </a:cubicBezTo>
                    <a:cubicBezTo>
                      <a:pt x="32" y="73"/>
                      <a:pt x="32" y="73"/>
                      <a:pt x="31" y="73"/>
                    </a:cubicBezTo>
                    <a:cubicBezTo>
                      <a:pt x="28" y="76"/>
                      <a:pt x="26" y="80"/>
                      <a:pt x="23" y="84"/>
                    </a:cubicBezTo>
                    <a:cubicBezTo>
                      <a:pt x="22" y="84"/>
                      <a:pt x="21" y="83"/>
                      <a:pt x="20" y="83"/>
                    </a:cubicBezTo>
                    <a:cubicBezTo>
                      <a:pt x="23" y="78"/>
                      <a:pt x="26" y="74"/>
                      <a:pt x="30" y="70"/>
                    </a:cubicBezTo>
                    <a:cubicBezTo>
                      <a:pt x="30" y="70"/>
                      <a:pt x="30" y="69"/>
                      <a:pt x="29" y="69"/>
                    </a:cubicBezTo>
                    <a:cubicBezTo>
                      <a:pt x="29" y="68"/>
                      <a:pt x="29" y="68"/>
                      <a:pt x="29" y="68"/>
                    </a:cubicBezTo>
                    <a:cubicBezTo>
                      <a:pt x="28" y="68"/>
                      <a:pt x="28" y="68"/>
                      <a:pt x="28" y="69"/>
                    </a:cubicBezTo>
                    <a:cubicBezTo>
                      <a:pt x="24" y="73"/>
                      <a:pt x="21" y="77"/>
                      <a:pt x="18" y="81"/>
                    </a:cubicBezTo>
                    <a:cubicBezTo>
                      <a:pt x="17" y="81"/>
                      <a:pt x="16" y="81"/>
                      <a:pt x="16" y="80"/>
                    </a:cubicBezTo>
                    <a:cubicBezTo>
                      <a:pt x="18" y="77"/>
                      <a:pt x="21" y="73"/>
                      <a:pt x="24" y="69"/>
                    </a:cubicBezTo>
                    <a:cubicBezTo>
                      <a:pt x="24" y="68"/>
                      <a:pt x="24" y="68"/>
                      <a:pt x="23" y="67"/>
                    </a:cubicBezTo>
                    <a:cubicBezTo>
                      <a:pt x="23" y="67"/>
                      <a:pt x="23" y="67"/>
                      <a:pt x="23" y="67"/>
                    </a:cubicBezTo>
                    <a:cubicBezTo>
                      <a:pt x="22" y="67"/>
                      <a:pt x="22" y="67"/>
                      <a:pt x="22" y="68"/>
                    </a:cubicBezTo>
                    <a:cubicBezTo>
                      <a:pt x="19" y="72"/>
                      <a:pt x="16" y="75"/>
                      <a:pt x="13" y="79"/>
                    </a:cubicBezTo>
                    <a:cubicBezTo>
                      <a:pt x="12" y="79"/>
                      <a:pt x="12" y="79"/>
                      <a:pt x="12" y="79"/>
                    </a:cubicBezTo>
                    <a:cubicBezTo>
                      <a:pt x="13" y="78"/>
                      <a:pt x="13" y="78"/>
                      <a:pt x="12" y="77"/>
                    </a:cubicBezTo>
                    <a:cubicBezTo>
                      <a:pt x="12" y="77"/>
                      <a:pt x="12" y="77"/>
                      <a:pt x="12" y="77"/>
                    </a:cubicBezTo>
                    <a:cubicBezTo>
                      <a:pt x="12" y="77"/>
                      <a:pt x="12" y="77"/>
                      <a:pt x="12" y="77"/>
                    </a:cubicBezTo>
                    <a:cubicBezTo>
                      <a:pt x="15" y="72"/>
                      <a:pt x="18" y="68"/>
                      <a:pt x="21" y="63"/>
                    </a:cubicBezTo>
                    <a:cubicBezTo>
                      <a:pt x="22" y="63"/>
                      <a:pt x="22" y="62"/>
                      <a:pt x="21" y="62"/>
                    </a:cubicBezTo>
                    <a:cubicBezTo>
                      <a:pt x="21" y="62"/>
                      <a:pt x="21" y="61"/>
                      <a:pt x="20" y="61"/>
                    </a:cubicBezTo>
                    <a:cubicBezTo>
                      <a:pt x="20" y="61"/>
                      <a:pt x="20" y="62"/>
                      <a:pt x="19" y="62"/>
                    </a:cubicBezTo>
                    <a:cubicBezTo>
                      <a:pt x="16" y="66"/>
                      <a:pt x="13" y="71"/>
                      <a:pt x="10" y="75"/>
                    </a:cubicBezTo>
                    <a:cubicBezTo>
                      <a:pt x="10" y="76"/>
                      <a:pt x="10" y="76"/>
                      <a:pt x="9" y="77"/>
                    </a:cubicBezTo>
                    <a:cubicBezTo>
                      <a:pt x="8" y="76"/>
                      <a:pt x="7" y="76"/>
                      <a:pt x="6" y="75"/>
                    </a:cubicBezTo>
                    <a:cubicBezTo>
                      <a:pt x="9" y="71"/>
                      <a:pt x="12" y="66"/>
                      <a:pt x="15" y="62"/>
                    </a:cubicBezTo>
                    <a:cubicBezTo>
                      <a:pt x="16" y="61"/>
                      <a:pt x="16" y="61"/>
                      <a:pt x="16" y="60"/>
                    </a:cubicBezTo>
                    <a:cubicBezTo>
                      <a:pt x="17" y="60"/>
                      <a:pt x="16" y="59"/>
                      <a:pt x="16" y="59"/>
                    </a:cubicBezTo>
                    <a:cubicBezTo>
                      <a:pt x="16" y="58"/>
                      <a:pt x="15" y="58"/>
                      <a:pt x="15" y="58"/>
                    </a:cubicBezTo>
                    <a:cubicBezTo>
                      <a:pt x="15" y="58"/>
                      <a:pt x="14" y="59"/>
                      <a:pt x="14" y="59"/>
                    </a:cubicBezTo>
                    <a:cubicBezTo>
                      <a:pt x="14" y="59"/>
                      <a:pt x="14" y="60"/>
                      <a:pt x="13" y="60"/>
                    </a:cubicBezTo>
                    <a:cubicBezTo>
                      <a:pt x="10" y="65"/>
                      <a:pt x="7" y="69"/>
                      <a:pt x="4" y="73"/>
                    </a:cubicBezTo>
                    <a:cubicBezTo>
                      <a:pt x="4" y="73"/>
                      <a:pt x="4" y="73"/>
                      <a:pt x="4" y="73"/>
                    </a:cubicBezTo>
                    <a:cubicBezTo>
                      <a:pt x="4" y="73"/>
                      <a:pt x="4" y="73"/>
                      <a:pt x="4" y="73"/>
                    </a:cubicBezTo>
                    <a:cubicBezTo>
                      <a:pt x="4" y="72"/>
                      <a:pt x="4" y="72"/>
                      <a:pt x="4" y="72"/>
                    </a:cubicBezTo>
                    <a:cubicBezTo>
                      <a:pt x="7" y="67"/>
                      <a:pt x="9" y="62"/>
                      <a:pt x="11" y="57"/>
                    </a:cubicBezTo>
                    <a:cubicBezTo>
                      <a:pt x="11" y="57"/>
                      <a:pt x="11" y="56"/>
                      <a:pt x="11" y="56"/>
                    </a:cubicBezTo>
                    <a:cubicBezTo>
                      <a:pt x="11" y="55"/>
                      <a:pt x="11" y="55"/>
                      <a:pt x="11" y="55"/>
                    </a:cubicBezTo>
                    <a:cubicBezTo>
                      <a:pt x="11" y="55"/>
                      <a:pt x="10" y="55"/>
                      <a:pt x="10" y="55"/>
                    </a:cubicBezTo>
                    <a:cubicBezTo>
                      <a:pt x="10" y="55"/>
                      <a:pt x="9" y="55"/>
                      <a:pt x="9" y="55"/>
                    </a:cubicBezTo>
                    <a:cubicBezTo>
                      <a:pt x="9" y="55"/>
                      <a:pt x="9" y="56"/>
                      <a:pt x="9" y="57"/>
                    </a:cubicBezTo>
                    <a:cubicBezTo>
                      <a:pt x="6" y="62"/>
                      <a:pt x="4" y="67"/>
                      <a:pt x="1" y="72"/>
                    </a:cubicBezTo>
                    <a:cubicBezTo>
                      <a:pt x="1" y="73"/>
                      <a:pt x="1" y="73"/>
                      <a:pt x="1" y="73"/>
                    </a:cubicBezTo>
                    <a:cubicBezTo>
                      <a:pt x="1" y="74"/>
                      <a:pt x="1" y="74"/>
                      <a:pt x="1" y="74"/>
                    </a:cubicBezTo>
                    <a:cubicBezTo>
                      <a:pt x="0" y="74"/>
                      <a:pt x="0" y="75"/>
                      <a:pt x="0" y="76"/>
                    </a:cubicBezTo>
                    <a:cubicBezTo>
                      <a:pt x="0" y="76"/>
                      <a:pt x="0" y="76"/>
                      <a:pt x="0" y="76"/>
                    </a:cubicBezTo>
                    <a:cubicBezTo>
                      <a:pt x="0" y="77"/>
                      <a:pt x="1" y="78"/>
                      <a:pt x="1" y="78"/>
                    </a:cubicBezTo>
                    <a:cubicBezTo>
                      <a:pt x="2" y="79"/>
                      <a:pt x="2" y="79"/>
                      <a:pt x="2" y="79"/>
                    </a:cubicBezTo>
                    <a:cubicBezTo>
                      <a:pt x="2" y="79"/>
                      <a:pt x="2" y="79"/>
                      <a:pt x="2" y="79"/>
                    </a:cubicBezTo>
                    <a:cubicBezTo>
                      <a:pt x="3" y="79"/>
                      <a:pt x="3" y="79"/>
                      <a:pt x="3" y="79"/>
                    </a:cubicBezTo>
                    <a:cubicBezTo>
                      <a:pt x="11" y="83"/>
                      <a:pt x="17" y="87"/>
                      <a:pt x="26" y="91"/>
                    </a:cubicBezTo>
                    <a:cubicBezTo>
                      <a:pt x="27" y="91"/>
                      <a:pt x="28" y="92"/>
                      <a:pt x="30" y="93"/>
                    </a:cubicBezTo>
                    <a:cubicBezTo>
                      <a:pt x="31" y="94"/>
                      <a:pt x="32" y="94"/>
                      <a:pt x="33" y="94"/>
                    </a:cubicBezTo>
                    <a:cubicBezTo>
                      <a:pt x="34" y="95"/>
                      <a:pt x="35" y="95"/>
                      <a:pt x="36" y="95"/>
                    </a:cubicBezTo>
                    <a:cubicBezTo>
                      <a:pt x="36" y="95"/>
                      <a:pt x="36" y="95"/>
                      <a:pt x="36" y="95"/>
                    </a:cubicBezTo>
                    <a:cubicBezTo>
                      <a:pt x="36" y="95"/>
                      <a:pt x="36" y="95"/>
                      <a:pt x="36" y="95"/>
                    </a:cubicBezTo>
                    <a:cubicBezTo>
                      <a:pt x="38" y="95"/>
                      <a:pt x="41" y="94"/>
                      <a:pt x="44" y="92"/>
                    </a:cubicBezTo>
                    <a:cubicBezTo>
                      <a:pt x="46" y="91"/>
                      <a:pt x="49" y="88"/>
                      <a:pt x="52" y="84"/>
                    </a:cubicBezTo>
                    <a:cubicBezTo>
                      <a:pt x="59" y="88"/>
                      <a:pt x="65" y="94"/>
                      <a:pt x="69" y="100"/>
                    </a:cubicBezTo>
                    <a:cubicBezTo>
                      <a:pt x="69" y="101"/>
                      <a:pt x="69" y="101"/>
                      <a:pt x="69" y="101"/>
                    </a:cubicBezTo>
                    <a:cubicBezTo>
                      <a:pt x="69" y="102"/>
                      <a:pt x="68" y="104"/>
                      <a:pt x="68" y="105"/>
                    </a:cubicBezTo>
                    <a:cubicBezTo>
                      <a:pt x="67" y="106"/>
                      <a:pt x="67" y="107"/>
                      <a:pt x="67" y="109"/>
                    </a:cubicBezTo>
                    <a:cubicBezTo>
                      <a:pt x="67" y="109"/>
                      <a:pt x="67" y="109"/>
                      <a:pt x="67" y="109"/>
                    </a:cubicBezTo>
                    <a:cubicBezTo>
                      <a:pt x="67" y="111"/>
                      <a:pt x="68" y="113"/>
                      <a:pt x="69" y="114"/>
                    </a:cubicBezTo>
                    <a:cubicBezTo>
                      <a:pt x="70" y="116"/>
                      <a:pt x="71" y="117"/>
                      <a:pt x="73" y="117"/>
                    </a:cubicBezTo>
                    <a:cubicBezTo>
                      <a:pt x="74" y="117"/>
                      <a:pt x="74" y="117"/>
                      <a:pt x="75" y="117"/>
                    </a:cubicBezTo>
                    <a:cubicBezTo>
                      <a:pt x="76" y="117"/>
                      <a:pt x="77" y="117"/>
                      <a:pt x="78" y="117"/>
                    </a:cubicBezTo>
                    <a:cubicBezTo>
                      <a:pt x="78" y="119"/>
                      <a:pt x="78" y="120"/>
                      <a:pt x="79" y="122"/>
                    </a:cubicBezTo>
                    <a:cubicBezTo>
                      <a:pt x="79" y="123"/>
                      <a:pt x="79" y="124"/>
                      <a:pt x="80" y="125"/>
                    </a:cubicBezTo>
                    <a:cubicBezTo>
                      <a:pt x="82" y="124"/>
                      <a:pt x="82" y="124"/>
                      <a:pt x="82" y="124"/>
                    </a:cubicBezTo>
                    <a:cubicBezTo>
                      <a:pt x="80" y="125"/>
                      <a:pt x="80" y="125"/>
                      <a:pt x="80" y="125"/>
                    </a:cubicBezTo>
                    <a:cubicBezTo>
                      <a:pt x="81" y="126"/>
                      <a:pt x="83" y="127"/>
                      <a:pt x="84" y="128"/>
                    </a:cubicBezTo>
                    <a:cubicBezTo>
                      <a:pt x="85" y="128"/>
                      <a:pt x="87" y="129"/>
                      <a:pt x="89" y="129"/>
                    </a:cubicBezTo>
                    <a:cubicBezTo>
                      <a:pt x="90" y="129"/>
                      <a:pt x="92" y="128"/>
                      <a:pt x="93" y="128"/>
                    </a:cubicBezTo>
                    <a:cubicBezTo>
                      <a:pt x="93" y="127"/>
                      <a:pt x="93" y="127"/>
                      <a:pt x="93" y="127"/>
                    </a:cubicBezTo>
                    <a:cubicBezTo>
                      <a:pt x="93" y="129"/>
                      <a:pt x="94" y="131"/>
                      <a:pt x="95" y="132"/>
                    </a:cubicBezTo>
                    <a:cubicBezTo>
                      <a:pt x="97" y="135"/>
                      <a:pt x="100" y="138"/>
                      <a:pt x="104" y="138"/>
                    </a:cubicBezTo>
                    <a:cubicBezTo>
                      <a:pt x="104" y="138"/>
                      <a:pt x="105" y="138"/>
                      <a:pt x="105" y="138"/>
                    </a:cubicBezTo>
                    <a:cubicBezTo>
                      <a:pt x="105" y="138"/>
                      <a:pt x="106" y="137"/>
                      <a:pt x="107" y="137"/>
                    </a:cubicBezTo>
                    <a:cubicBezTo>
                      <a:pt x="107" y="139"/>
                      <a:pt x="108" y="141"/>
                      <a:pt x="110" y="142"/>
                    </a:cubicBezTo>
                    <a:cubicBezTo>
                      <a:pt x="112" y="144"/>
                      <a:pt x="114" y="144"/>
                      <a:pt x="116" y="144"/>
                    </a:cubicBezTo>
                    <a:cubicBezTo>
                      <a:pt x="116" y="144"/>
                      <a:pt x="116" y="144"/>
                      <a:pt x="116" y="144"/>
                    </a:cubicBezTo>
                    <a:cubicBezTo>
                      <a:pt x="116" y="144"/>
                      <a:pt x="116" y="144"/>
                      <a:pt x="116" y="144"/>
                    </a:cubicBezTo>
                    <a:cubicBezTo>
                      <a:pt x="118" y="144"/>
                      <a:pt x="121" y="143"/>
                      <a:pt x="122" y="140"/>
                    </a:cubicBezTo>
                    <a:cubicBezTo>
                      <a:pt x="123" y="139"/>
                      <a:pt x="124" y="138"/>
                      <a:pt x="124" y="137"/>
                    </a:cubicBezTo>
                    <a:cubicBezTo>
                      <a:pt x="129" y="141"/>
                      <a:pt x="132" y="143"/>
                      <a:pt x="138" y="145"/>
                    </a:cubicBezTo>
                    <a:cubicBezTo>
                      <a:pt x="140" y="145"/>
                      <a:pt x="141" y="146"/>
                      <a:pt x="143" y="146"/>
                    </a:cubicBezTo>
                    <a:cubicBezTo>
                      <a:pt x="144" y="146"/>
                      <a:pt x="144" y="146"/>
                      <a:pt x="144" y="146"/>
                    </a:cubicBezTo>
                    <a:cubicBezTo>
                      <a:pt x="144" y="146"/>
                      <a:pt x="144" y="146"/>
                      <a:pt x="144" y="146"/>
                    </a:cubicBezTo>
                    <a:cubicBezTo>
                      <a:pt x="146" y="145"/>
                      <a:pt x="148" y="145"/>
                      <a:pt x="150" y="144"/>
                    </a:cubicBezTo>
                    <a:cubicBezTo>
                      <a:pt x="152" y="142"/>
                      <a:pt x="153" y="140"/>
                      <a:pt x="154" y="138"/>
                    </a:cubicBezTo>
                    <a:cubicBezTo>
                      <a:pt x="154" y="137"/>
                      <a:pt x="154" y="136"/>
                      <a:pt x="154" y="135"/>
                    </a:cubicBezTo>
                    <a:cubicBezTo>
                      <a:pt x="154" y="135"/>
                      <a:pt x="154" y="134"/>
                      <a:pt x="154" y="134"/>
                    </a:cubicBezTo>
                    <a:cubicBezTo>
                      <a:pt x="154" y="134"/>
                      <a:pt x="155" y="134"/>
                      <a:pt x="155" y="134"/>
                    </a:cubicBezTo>
                    <a:cubicBezTo>
                      <a:pt x="155" y="134"/>
                      <a:pt x="155" y="134"/>
                      <a:pt x="155" y="134"/>
                    </a:cubicBezTo>
                    <a:cubicBezTo>
                      <a:pt x="157" y="134"/>
                      <a:pt x="158" y="135"/>
                      <a:pt x="159" y="135"/>
                    </a:cubicBezTo>
                    <a:cubicBezTo>
                      <a:pt x="163" y="135"/>
                      <a:pt x="167" y="133"/>
                      <a:pt x="169" y="130"/>
                    </a:cubicBezTo>
                    <a:cubicBezTo>
                      <a:pt x="170" y="129"/>
                      <a:pt x="171" y="128"/>
                      <a:pt x="172" y="126"/>
                    </a:cubicBezTo>
                    <a:cubicBezTo>
                      <a:pt x="172" y="125"/>
                      <a:pt x="172" y="124"/>
                      <a:pt x="172" y="122"/>
                    </a:cubicBezTo>
                    <a:cubicBezTo>
                      <a:pt x="173" y="122"/>
                      <a:pt x="174" y="123"/>
                      <a:pt x="175" y="123"/>
                    </a:cubicBezTo>
                    <a:cubicBezTo>
                      <a:pt x="178" y="123"/>
                      <a:pt x="180" y="122"/>
                      <a:pt x="183" y="120"/>
                    </a:cubicBezTo>
                    <a:cubicBezTo>
                      <a:pt x="187" y="118"/>
                      <a:pt x="190" y="114"/>
                      <a:pt x="190" y="109"/>
                    </a:cubicBezTo>
                    <a:cubicBezTo>
                      <a:pt x="190" y="109"/>
                      <a:pt x="191" y="110"/>
                      <a:pt x="192" y="110"/>
                    </a:cubicBezTo>
                    <a:cubicBezTo>
                      <a:pt x="192" y="110"/>
                      <a:pt x="192" y="110"/>
                      <a:pt x="192" y="110"/>
                    </a:cubicBezTo>
                    <a:cubicBezTo>
                      <a:pt x="192" y="110"/>
                      <a:pt x="193" y="110"/>
                      <a:pt x="193" y="110"/>
                    </a:cubicBezTo>
                    <a:cubicBezTo>
                      <a:pt x="197" y="110"/>
                      <a:pt x="201" y="107"/>
                      <a:pt x="203" y="104"/>
                    </a:cubicBezTo>
                    <a:cubicBezTo>
                      <a:pt x="205" y="102"/>
                      <a:pt x="205" y="100"/>
                      <a:pt x="205" y="97"/>
                    </a:cubicBezTo>
                    <a:cubicBezTo>
                      <a:pt x="205" y="95"/>
                      <a:pt x="205" y="93"/>
                      <a:pt x="203" y="91"/>
                    </a:cubicBezTo>
                    <a:cubicBezTo>
                      <a:pt x="202" y="89"/>
                      <a:pt x="200" y="87"/>
                      <a:pt x="199" y="86"/>
                    </a:cubicBezTo>
                    <a:cubicBezTo>
                      <a:pt x="198" y="86"/>
                      <a:pt x="198" y="85"/>
                      <a:pt x="197" y="85"/>
                    </a:cubicBezTo>
                    <a:cubicBezTo>
                      <a:pt x="198" y="84"/>
                      <a:pt x="199" y="84"/>
                      <a:pt x="200" y="84"/>
                    </a:cubicBezTo>
                    <a:cubicBezTo>
                      <a:pt x="201" y="85"/>
                      <a:pt x="203" y="87"/>
                      <a:pt x="206" y="89"/>
                    </a:cubicBezTo>
                    <a:cubicBezTo>
                      <a:pt x="209" y="91"/>
                      <a:pt x="212" y="93"/>
                      <a:pt x="215" y="93"/>
                    </a:cubicBezTo>
                    <a:cubicBezTo>
                      <a:pt x="215" y="93"/>
                      <a:pt x="215" y="93"/>
                      <a:pt x="215" y="93"/>
                    </a:cubicBezTo>
                    <a:cubicBezTo>
                      <a:pt x="216" y="93"/>
                      <a:pt x="216" y="93"/>
                      <a:pt x="216" y="93"/>
                    </a:cubicBezTo>
                    <a:cubicBezTo>
                      <a:pt x="216" y="93"/>
                      <a:pt x="217" y="93"/>
                      <a:pt x="217" y="93"/>
                    </a:cubicBezTo>
                    <a:cubicBezTo>
                      <a:pt x="218" y="93"/>
                      <a:pt x="220" y="92"/>
                      <a:pt x="221" y="91"/>
                    </a:cubicBezTo>
                    <a:cubicBezTo>
                      <a:pt x="223" y="90"/>
                      <a:pt x="224" y="90"/>
                      <a:pt x="224" y="90"/>
                    </a:cubicBezTo>
                    <a:cubicBezTo>
                      <a:pt x="234" y="85"/>
                      <a:pt x="241" y="81"/>
                      <a:pt x="251" y="76"/>
                    </a:cubicBezTo>
                    <a:cubicBezTo>
                      <a:pt x="251" y="76"/>
                      <a:pt x="252" y="75"/>
                      <a:pt x="252" y="74"/>
                    </a:cubicBezTo>
                    <a:cubicBezTo>
                      <a:pt x="255" y="68"/>
                      <a:pt x="259" y="62"/>
                      <a:pt x="262" y="55"/>
                    </a:cubicBezTo>
                    <a:cubicBezTo>
                      <a:pt x="262" y="55"/>
                      <a:pt x="262" y="54"/>
                      <a:pt x="261" y="54"/>
                    </a:cubicBezTo>
                    <a:cubicBezTo>
                      <a:pt x="261" y="53"/>
                      <a:pt x="261" y="53"/>
                      <a:pt x="261" y="53"/>
                    </a:cubicBezTo>
                    <a:cubicBezTo>
                      <a:pt x="260" y="53"/>
                      <a:pt x="260" y="54"/>
                      <a:pt x="260" y="54"/>
                    </a:cubicBezTo>
                    <a:cubicBezTo>
                      <a:pt x="257" y="60"/>
                      <a:pt x="254" y="66"/>
                      <a:pt x="251" y="72"/>
                    </a:cubicBezTo>
                    <a:cubicBezTo>
                      <a:pt x="250" y="71"/>
                      <a:pt x="250" y="71"/>
                      <a:pt x="250" y="71"/>
                    </a:cubicBezTo>
                    <a:cubicBezTo>
                      <a:pt x="249" y="71"/>
                      <a:pt x="249" y="71"/>
                      <a:pt x="249" y="72"/>
                    </a:cubicBezTo>
                    <a:cubicBezTo>
                      <a:pt x="248" y="72"/>
                      <a:pt x="248" y="72"/>
                      <a:pt x="248" y="72"/>
                    </a:cubicBezTo>
                    <a:cubicBezTo>
                      <a:pt x="250" y="67"/>
                      <a:pt x="253" y="63"/>
                      <a:pt x="255" y="58"/>
                    </a:cubicBezTo>
                    <a:cubicBezTo>
                      <a:pt x="255" y="57"/>
                      <a:pt x="255" y="57"/>
                      <a:pt x="254" y="56"/>
                    </a:cubicBezTo>
                    <a:cubicBezTo>
                      <a:pt x="254" y="56"/>
                      <a:pt x="254" y="56"/>
                      <a:pt x="254" y="56"/>
                    </a:cubicBezTo>
                    <a:cubicBezTo>
                      <a:pt x="254" y="56"/>
                      <a:pt x="253" y="57"/>
                      <a:pt x="253" y="57"/>
                    </a:cubicBezTo>
                    <a:cubicBezTo>
                      <a:pt x="250" y="63"/>
                      <a:pt x="247" y="68"/>
                      <a:pt x="244" y="74"/>
                    </a:cubicBezTo>
                    <a:cubicBezTo>
                      <a:pt x="244" y="74"/>
                      <a:pt x="243" y="74"/>
                      <a:pt x="242" y="75"/>
                    </a:cubicBezTo>
                    <a:cubicBezTo>
                      <a:pt x="246" y="69"/>
                      <a:pt x="248" y="63"/>
                      <a:pt x="251" y="56"/>
                    </a:cubicBezTo>
                    <a:cubicBezTo>
                      <a:pt x="251" y="55"/>
                      <a:pt x="251" y="55"/>
                      <a:pt x="250" y="54"/>
                    </a:cubicBezTo>
                    <a:cubicBezTo>
                      <a:pt x="250" y="54"/>
                      <a:pt x="250" y="54"/>
                      <a:pt x="250" y="54"/>
                    </a:cubicBezTo>
                    <a:cubicBezTo>
                      <a:pt x="249" y="54"/>
                      <a:pt x="249" y="55"/>
                      <a:pt x="249" y="55"/>
                    </a:cubicBezTo>
                    <a:cubicBezTo>
                      <a:pt x="246" y="63"/>
                      <a:pt x="242" y="70"/>
                      <a:pt x="238" y="77"/>
                    </a:cubicBezTo>
                    <a:cubicBezTo>
                      <a:pt x="237" y="77"/>
                      <a:pt x="236" y="78"/>
                      <a:pt x="235" y="78"/>
                    </a:cubicBezTo>
                    <a:cubicBezTo>
                      <a:pt x="240" y="72"/>
                      <a:pt x="243" y="64"/>
                      <a:pt x="246" y="57"/>
                    </a:cubicBezTo>
                    <a:cubicBezTo>
                      <a:pt x="246" y="56"/>
                      <a:pt x="246" y="55"/>
                      <a:pt x="245" y="55"/>
                    </a:cubicBezTo>
                    <a:cubicBezTo>
                      <a:pt x="245" y="55"/>
                      <a:pt x="245" y="55"/>
                      <a:pt x="245" y="55"/>
                    </a:cubicBezTo>
                    <a:cubicBezTo>
                      <a:pt x="244" y="55"/>
                      <a:pt x="244" y="55"/>
                      <a:pt x="244" y="56"/>
                    </a:cubicBezTo>
                    <a:cubicBezTo>
                      <a:pt x="241" y="64"/>
                      <a:pt x="237" y="72"/>
                      <a:pt x="232" y="80"/>
                    </a:cubicBezTo>
                    <a:cubicBezTo>
                      <a:pt x="232" y="80"/>
                      <a:pt x="232" y="80"/>
                      <a:pt x="232" y="80"/>
                    </a:cubicBezTo>
                    <a:cubicBezTo>
                      <a:pt x="231" y="81"/>
                      <a:pt x="230" y="81"/>
                      <a:pt x="230" y="81"/>
                    </a:cubicBezTo>
                    <a:cubicBezTo>
                      <a:pt x="234" y="74"/>
                      <a:pt x="238" y="67"/>
                      <a:pt x="241" y="59"/>
                    </a:cubicBezTo>
                    <a:cubicBezTo>
                      <a:pt x="241" y="58"/>
                      <a:pt x="241" y="57"/>
                      <a:pt x="240" y="57"/>
                    </a:cubicBezTo>
                    <a:cubicBezTo>
                      <a:pt x="240" y="57"/>
                      <a:pt x="240" y="57"/>
                      <a:pt x="240" y="57"/>
                    </a:cubicBezTo>
                    <a:cubicBezTo>
                      <a:pt x="239" y="57"/>
                      <a:pt x="239" y="57"/>
                      <a:pt x="239" y="58"/>
                    </a:cubicBezTo>
                    <a:cubicBezTo>
                      <a:pt x="235" y="67"/>
                      <a:pt x="231" y="75"/>
                      <a:pt x="226" y="83"/>
                    </a:cubicBezTo>
                    <a:cubicBezTo>
                      <a:pt x="225" y="84"/>
                      <a:pt x="224" y="84"/>
                      <a:pt x="223" y="85"/>
                    </a:cubicBezTo>
                    <a:cubicBezTo>
                      <a:pt x="227" y="77"/>
                      <a:pt x="232" y="70"/>
                      <a:pt x="235" y="62"/>
                    </a:cubicBezTo>
                    <a:cubicBezTo>
                      <a:pt x="235" y="61"/>
                      <a:pt x="234" y="60"/>
                      <a:pt x="234" y="60"/>
                    </a:cubicBezTo>
                    <a:cubicBezTo>
                      <a:pt x="234" y="60"/>
                      <a:pt x="233" y="60"/>
                      <a:pt x="233" y="60"/>
                    </a:cubicBezTo>
                    <a:cubicBezTo>
                      <a:pt x="233" y="60"/>
                      <a:pt x="232" y="60"/>
                      <a:pt x="232" y="61"/>
                    </a:cubicBezTo>
                    <a:cubicBezTo>
                      <a:pt x="230" y="70"/>
                      <a:pt x="224" y="77"/>
                      <a:pt x="220" y="86"/>
                    </a:cubicBezTo>
                    <a:cubicBezTo>
                      <a:pt x="220" y="87"/>
                      <a:pt x="219" y="87"/>
                      <a:pt x="219" y="87"/>
                    </a:cubicBezTo>
                    <a:cubicBezTo>
                      <a:pt x="218" y="87"/>
                      <a:pt x="217" y="88"/>
                      <a:pt x="216" y="88"/>
                    </a:cubicBezTo>
                    <a:cubicBezTo>
                      <a:pt x="216" y="88"/>
                      <a:pt x="216" y="88"/>
                      <a:pt x="216" y="88"/>
                    </a:cubicBezTo>
                    <a:cubicBezTo>
                      <a:pt x="215" y="88"/>
                      <a:pt x="215" y="88"/>
                      <a:pt x="215" y="88"/>
                    </a:cubicBezTo>
                    <a:cubicBezTo>
                      <a:pt x="216" y="87"/>
                      <a:pt x="217" y="86"/>
                      <a:pt x="218" y="85"/>
                    </a:cubicBezTo>
                    <a:cubicBezTo>
                      <a:pt x="218" y="85"/>
                      <a:pt x="219" y="85"/>
                      <a:pt x="220" y="84"/>
                    </a:cubicBezTo>
                    <a:cubicBezTo>
                      <a:pt x="221" y="83"/>
                      <a:pt x="222" y="82"/>
                      <a:pt x="222" y="81"/>
                    </a:cubicBezTo>
                    <a:cubicBezTo>
                      <a:pt x="223" y="78"/>
                      <a:pt x="224" y="75"/>
                      <a:pt x="224" y="72"/>
                    </a:cubicBezTo>
                    <a:cubicBezTo>
                      <a:pt x="224" y="72"/>
                      <a:pt x="224" y="72"/>
                      <a:pt x="224" y="72"/>
                    </a:cubicBezTo>
                    <a:cubicBezTo>
                      <a:pt x="225" y="70"/>
                      <a:pt x="226" y="67"/>
                      <a:pt x="227" y="64"/>
                    </a:cubicBezTo>
                    <a:cubicBezTo>
                      <a:pt x="227" y="64"/>
                      <a:pt x="227" y="63"/>
                      <a:pt x="226" y="63"/>
                    </a:cubicBezTo>
                    <a:cubicBezTo>
                      <a:pt x="226" y="63"/>
                      <a:pt x="226" y="63"/>
                      <a:pt x="226" y="63"/>
                    </a:cubicBezTo>
                    <a:cubicBezTo>
                      <a:pt x="226" y="63"/>
                      <a:pt x="225" y="63"/>
                      <a:pt x="225" y="64"/>
                    </a:cubicBezTo>
                    <a:cubicBezTo>
                      <a:pt x="225" y="65"/>
                      <a:pt x="224" y="66"/>
                      <a:pt x="224" y="67"/>
                    </a:cubicBezTo>
                    <a:cubicBezTo>
                      <a:pt x="224" y="66"/>
                      <a:pt x="223" y="65"/>
                      <a:pt x="223" y="64"/>
                    </a:cubicBezTo>
                    <a:cubicBezTo>
                      <a:pt x="218" y="43"/>
                      <a:pt x="212" y="30"/>
                      <a:pt x="206" y="22"/>
                    </a:cubicBezTo>
                    <a:cubicBezTo>
                      <a:pt x="203" y="19"/>
                      <a:pt x="200" y="16"/>
                      <a:pt x="197" y="15"/>
                    </a:cubicBezTo>
                    <a:cubicBezTo>
                      <a:pt x="197" y="15"/>
                      <a:pt x="197" y="15"/>
                      <a:pt x="197" y="15"/>
                    </a:cubicBezTo>
                    <a:cubicBezTo>
                      <a:pt x="200" y="14"/>
                      <a:pt x="203" y="13"/>
                      <a:pt x="206" y="11"/>
                    </a:cubicBezTo>
                    <a:cubicBezTo>
                      <a:pt x="209" y="10"/>
                      <a:pt x="212" y="9"/>
                      <a:pt x="215" y="7"/>
                    </a:cubicBezTo>
                    <a:cubicBezTo>
                      <a:pt x="217" y="6"/>
                      <a:pt x="219" y="5"/>
                      <a:pt x="220" y="4"/>
                    </a:cubicBezTo>
                    <a:cubicBezTo>
                      <a:pt x="222" y="4"/>
                      <a:pt x="222" y="2"/>
                      <a:pt x="221" y="1"/>
                    </a:cubicBezTo>
                    <a:cubicBezTo>
                      <a:pt x="221" y="0"/>
                      <a:pt x="220" y="0"/>
                      <a:pt x="219"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 name="Rectangle 839"/>
              <p:cNvSpPr>
                <a:spLocks noChangeArrowheads="1"/>
              </p:cNvSpPr>
              <p:nvPr/>
            </p:nvSpPr>
            <p:spPr bwMode="auto">
              <a:xfrm>
                <a:off x="2633" y="2778"/>
                <a:ext cx="1" cy="1"/>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52" name="Rectangle 840"/>
              <p:cNvSpPr>
                <a:spLocks noChangeArrowheads="1"/>
              </p:cNvSpPr>
              <p:nvPr/>
            </p:nvSpPr>
            <p:spPr bwMode="auto">
              <a:xfrm>
                <a:off x="2633" y="2778"/>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53" name="Freeform 841"/>
              <p:cNvSpPr/>
              <p:nvPr/>
            </p:nvSpPr>
            <p:spPr bwMode="auto">
              <a:xfrm>
                <a:off x="2820" y="25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4" name="Freeform 842"/>
              <p:cNvSpPr/>
              <p:nvPr/>
            </p:nvSpPr>
            <p:spPr bwMode="auto">
              <a:xfrm>
                <a:off x="2820" y="2572"/>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5" name="Freeform 843"/>
              <p:cNvSpPr>
                <a:spLocks noEditPoints="1"/>
              </p:cNvSpPr>
              <p:nvPr/>
            </p:nvSpPr>
            <p:spPr bwMode="auto">
              <a:xfrm>
                <a:off x="4993" y="2200"/>
                <a:ext cx="393" cy="533"/>
              </a:xfrm>
              <a:custGeom>
                <a:avLst/>
                <a:gdLst>
                  <a:gd name="T0" fmla="*/ 67 w 166"/>
                  <a:gd name="T1" fmla="*/ 201 h 225"/>
                  <a:gd name="T2" fmla="*/ 50 w 166"/>
                  <a:gd name="T3" fmla="*/ 81 h 225"/>
                  <a:gd name="T4" fmla="*/ 60 w 166"/>
                  <a:gd name="T5" fmla="*/ 211 h 225"/>
                  <a:gd name="T6" fmla="*/ 51 w 166"/>
                  <a:gd name="T7" fmla="*/ 219 h 225"/>
                  <a:gd name="T8" fmla="*/ 18 w 166"/>
                  <a:gd name="T9" fmla="*/ 215 h 225"/>
                  <a:gd name="T10" fmla="*/ 91 w 166"/>
                  <a:gd name="T11" fmla="*/ 85 h 225"/>
                  <a:gd name="T12" fmla="*/ 113 w 166"/>
                  <a:gd name="T13" fmla="*/ 211 h 225"/>
                  <a:gd name="T14" fmla="*/ 104 w 166"/>
                  <a:gd name="T15" fmla="*/ 219 h 225"/>
                  <a:gd name="T16" fmla="*/ 72 w 166"/>
                  <a:gd name="T17" fmla="*/ 215 h 225"/>
                  <a:gd name="T18" fmla="*/ 111 w 166"/>
                  <a:gd name="T19" fmla="*/ 73 h 225"/>
                  <a:gd name="T20" fmla="*/ 117 w 166"/>
                  <a:gd name="T21" fmla="*/ 206 h 225"/>
                  <a:gd name="T22" fmla="*/ 66 w 166"/>
                  <a:gd name="T23" fmla="*/ 75 h 225"/>
                  <a:gd name="T24" fmla="*/ 67 w 166"/>
                  <a:gd name="T25" fmla="*/ 82 h 225"/>
                  <a:gd name="T26" fmla="*/ 14 w 166"/>
                  <a:gd name="T27" fmla="*/ 82 h 225"/>
                  <a:gd name="T28" fmla="*/ 11 w 166"/>
                  <a:gd name="T29" fmla="*/ 78 h 225"/>
                  <a:gd name="T30" fmla="*/ 14 w 166"/>
                  <a:gd name="T31" fmla="*/ 81 h 225"/>
                  <a:gd name="T32" fmla="*/ 72 w 166"/>
                  <a:gd name="T33" fmla="*/ 83 h 225"/>
                  <a:gd name="T34" fmla="*/ 123 w 166"/>
                  <a:gd name="T35" fmla="*/ 20 h 225"/>
                  <a:gd name="T36" fmla="*/ 80 w 166"/>
                  <a:gd name="T37" fmla="*/ 78 h 225"/>
                  <a:gd name="T38" fmla="*/ 133 w 166"/>
                  <a:gd name="T39" fmla="*/ 22 h 225"/>
                  <a:gd name="T40" fmla="*/ 95 w 166"/>
                  <a:gd name="T41" fmla="*/ 74 h 225"/>
                  <a:gd name="T42" fmla="*/ 115 w 166"/>
                  <a:gd name="T43" fmla="*/ 62 h 225"/>
                  <a:gd name="T44" fmla="*/ 107 w 166"/>
                  <a:gd name="T45" fmla="*/ 70 h 225"/>
                  <a:gd name="T46" fmla="*/ 40 w 166"/>
                  <a:gd name="T47" fmla="*/ 75 h 225"/>
                  <a:gd name="T48" fmla="*/ 89 w 166"/>
                  <a:gd name="T49" fmla="*/ 20 h 225"/>
                  <a:gd name="T50" fmla="*/ 57 w 166"/>
                  <a:gd name="T51" fmla="*/ 70 h 225"/>
                  <a:gd name="T52" fmla="*/ 47 w 166"/>
                  <a:gd name="T53" fmla="*/ 78 h 225"/>
                  <a:gd name="T54" fmla="*/ 19 w 166"/>
                  <a:gd name="T55" fmla="*/ 83 h 225"/>
                  <a:gd name="T56" fmla="*/ 70 w 166"/>
                  <a:gd name="T57" fmla="*/ 20 h 225"/>
                  <a:gd name="T58" fmla="*/ 27 w 166"/>
                  <a:gd name="T59" fmla="*/ 78 h 225"/>
                  <a:gd name="T60" fmla="*/ 79 w 166"/>
                  <a:gd name="T61" fmla="*/ 22 h 225"/>
                  <a:gd name="T62" fmla="*/ 45 w 166"/>
                  <a:gd name="T63" fmla="*/ 40 h 225"/>
                  <a:gd name="T64" fmla="*/ 45 w 166"/>
                  <a:gd name="T65" fmla="*/ 40 h 225"/>
                  <a:gd name="T66" fmla="*/ 120 w 166"/>
                  <a:gd name="T67" fmla="*/ 18 h 225"/>
                  <a:gd name="T68" fmla="*/ 118 w 166"/>
                  <a:gd name="T69" fmla="*/ 64 h 225"/>
                  <a:gd name="T70" fmla="*/ 123 w 166"/>
                  <a:gd name="T71" fmla="*/ 197 h 225"/>
                  <a:gd name="T72" fmla="*/ 87 w 166"/>
                  <a:gd name="T73" fmla="*/ 32 h 225"/>
                  <a:gd name="T74" fmla="*/ 5 w 166"/>
                  <a:gd name="T75" fmla="*/ 78 h 225"/>
                  <a:gd name="T76" fmla="*/ 64 w 166"/>
                  <a:gd name="T77" fmla="*/ 6 h 225"/>
                  <a:gd name="T78" fmla="*/ 9 w 166"/>
                  <a:gd name="T79" fmla="*/ 79 h 225"/>
                  <a:gd name="T80" fmla="*/ 59 w 166"/>
                  <a:gd name="T81" fmla="*/ 78 h 225"/>
                  <a:gd name="T82" fmla="*/ 100 w 166"/>
                  <a:gd name="T83" fmla="*/ 23 h 225"/>
                  <a:gd name="T84" fmla="*/ 65 w 166"/>
                  <a:gd name="T85" fmla="*/ 74 h 225"/>
                  <a:gd name="T86" fmla="*/ 118 w 166"/>
                  <a:gd name="T87" fmla="*/ 0 h 225"/>
                  <a:gd name="T88" fmla="*/ 98 w 166"/>
                  <a:gd name="T89" fmla="*/ 7 h 225"/>
                  <a:gd name="T90" fmla="*/ 91 w 166"/>
                  <a:gd name="T91" fmla="*/ 15 h 225"/>
                  <a:gd name="T92" fmla="*/ 79 w 166"/>
                  <a:gd name="T93" fmla="*/ 18 h 225"/>
                  <a:gd name="T94" fmla="*/ 75 w 166"/>
                  <a:gd name="T95" fmla="*/ 17 h 225"/>
                  <a:gd name="T96" fmla="*/ 67 w 166"/>
                  <a:gd name="T97" fmla="*/ 1 h 225"/>
                  <a:gd name="T98" fmla="*/ 2 w 166"/>
                  <a:gd name="T99" fmla="*/ 74 h 225"/>
                  <a:gd name="T100" fmla="*/ 3 w 166"/>
                  <a:gd name="T101" fmla="*/ 81 h 225"/>
                  <a:gd name="T102" fmla="*/ 14 w 166"/>
                  <a:gd name="T103" fmla="*/ 216 h 225"/>
                  <a:gd name="T104" fmla="*/ 40 w 166"/>
                  <a:gd name="T105" fmla="*/ 225 h 225"/>
                  <a:gd name="T106" fmla="*/ 62 w 166"/>
                  <a:gd name="T107" fmla="*/ 217 h 225"/>
                  <a:gd name="T108" fmla="*/ 68 w 166"/>
                  <a:gd name="T109" fmla="*/ 216 h 225"/>
                  <a:gd name="T110" fmla="*/ 68 w 166"/>
                  <a:gd name="T111" fmla="*/ 217 h 225"/>
                  <a:gd name="T112" fmla="*/ 114 w 166"/>
                  <a:gd name="T113" fmla="*/ 217 h 225"/>
                  <a:gd name="T114" fmla="*/ 163 w 166"/>
                  <a:gd name="T115" fmla="*/ 154 h 225"/>
                  <a:gd name="T116" fmla="*/ 149 w 166"/>
                  <a:gd name="T117" fmla="*/ 7 h 225"/>
                  <a:gd name="T118" fmla="*/ 132 w 166"/>
                  <a:gd name="T119" fmla="*/ 18 h 225"/>
                  <a:gd name="T120" fmla="*/ 130 w 166"/>
                  <a:gd name="T121" fmla="*/ 16 h 225"/>
                  <a:gd name="T122" fmla="*/ 123 w 166"/>
                  <a:gd name="T123" fmla="*/ 13 h 225"/>
                  <a:gd name="T124" fmla="*/ 118 w 166"/>
                  <a:gd name="T125" fmla="*/ 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6" h="225">
                    <a:moveTo>
                      <a:pt x="63" y="206"/>
                    </a:moveTo>
                    <a:cubicBezTo>
                      <a:pt x="62" y="171"/>
                      <a:pt x="61" y="140"/>
                      <a:pt x="59" y="107"/>
                    </a:cubicBezTo>
                    <a:cubicBezTo>
                      <a:pt x="64" y="138"/>
                      <a:pt x="66" y="169"/>
                      <a:pt x="67" y="200"/>
                    </a:cubicBezTo>
                    <a:cubicBezTo>
                      <a:pt x="67" y="201"/>
                      <a:pt x="67" y="201"/>
                      <a:pt x="67" y="201"/>
                    </a:cubicBezTo>
                    <a:cubicBezTo>
                      <a:pt x="66" y="202"/>
                      <a:pt x="64" y="204"/>
                      <a:pt x="63" y="206"/>
                    </a:cubicBezTo>
                    <a:moveTo>
                      <a:pt x="22" y="87"/>
                    </a:moveTo>
                    <a:cubicBezTo>
                      <a:pt x="27" y="87"/>
                      <a:pt x="33" y="86"/>
                      <a:pt x="38" y="85"/>
                    </a:cubicBezTo>
                    <a:cubicBezTo>
                      <a:pt x="42" y="84"/>
                      <a:pt x="46" y="83"/>
                      <a:pt x="50" y="81"/>
                    </a:cubicBezTo>
                    <a:cubicBezTo>
                      <a:pt x="51" y="80"/>
                      <a:pt x="53" y="79"/>
                      <a:pt x="54" y="77"/>
                    </a:cubicBezTo>
                    <a:cubicBezTo>
                      <a:pt x="54" y="78"/>
                      <a:pt x="54" y="78"/>
                      <a:pt x="54" y="79"/>
                    </a:cubicBezTo>
                    <a:cubicBezTo>
                      <a:pt x="56" y="124"/>
                      <a:pt x="57" y="164"/>
                      <a:pt x="59" y="210"/>
                    </a:cubicBezTo>
                    <a:cubicBezTo>
                      <a:pt x="60" y="211"/>
                      <a:pt x="60" y="211"/>
                      <a:pt x="60" y="211"/>
                    </a:cubicBezTo>
                    <a:cubicBezTo>
                      <a:pt x="59" y="211"/>
                      <a:pt x="59" y="212"/>
                      <a:pt x="59" y="212"/>
                    </a:cubicBezTo>
                    <a:cubicBezTo>
                      <a:pt x="59" y="212"/>
                      <a:pt x="59" y="212"/>
                      <a:pt x="59" y="212"/>
                    </a:cubicBezTo>
                    <a:cubicBezTo>
                      <a:pt x="59" y="212"/>
                      <a:pt x="59" y="212"/>
                      <a:pt x="59" y="212"/>
                    </a:cubicBezTo>
                    <a:cubicBezTo>
                      <a:pt x="57" y="215"/>
                      <a:pt x="54" y="218"/>
                      <a:pt x="51" y="219"/>
                    </a:cubicBezTo>
                    <a:cubicBezTo>
                      <a:pt x="48" y="221"/>
                      <a:pt x="44" y="221"/>
                      <a:pt x="40" y="221"/>
                    </a:cubicBezTo>
                    <a:cubicBezTo>
                      <a:pt x="40" y="221"/>
                      <a:pt x="40" y="221"/>
                      <a:pt x="40" y="221"/>
                    </a:cubicBezTo>
                    <a:cubicBezTo>
                      <a:pt x="40" y="221"/>
                      <a:pt x="40" y="221"/>
                      <a:pt x="40" y="221"/>
                    </a:cubicBezTo>
                    <a:cubicBezTo>
                      <a:pt x="32" y="221"/>
                      <a:pt x="24" y="219"/>
                      <a:pt x="18" y="215"/>
                    </a:cubicBezTo>
                    <a:cubicBezTo>
                      <a:pt x="18" y="171"/>
                      <a:pt x="14" y="127"/>
                      <a:pt x="6" y="84"/>
                    </a:cubicBezTo>
                    <a:cubicBezTo>
                      <a:pt x="11" y="86"/>
                      <a:pt x="16" y="87"/>
                      <a:pt x="22" y="87"/>
                    </a:cubicBezTo>
                    <a:moveTo>
                      <a:pt x="75" y="87"/>
                    </a:moveTo>
                    <a:cubicBezTo>
                      <a:pt x="80" y="87"/>
                      <a:pt x="86" y="86"/>
                      <a:pt x="91" y="85"/>
                    </a:cubicBezTo>
                    <a:cubicBezTo>
                      <a:pt x="95" y="84"/>
                      <a:pt x="99" y="83"/>
                      <a:pt x="103" y="81"/>
                    </a:cubicBezTo>
                    <a:cubicBezTo>
                      <a:pt x="104" y="80"/>
                      <a:pt x="106" y="79"/>
                      <a:pt x="107" y="77"/>
                    </a:cubicBezTo>
                    <a:cubicBezTo>
                      <a:pt x="109" y="124"/>
                      <a:pt x="111" y="163"/>
                      <a:pt x="113" y="210"/>
                    </a:cubicBezTo>
                    <a:cubicBezTo>
                      <a:pt x="113" y="211"/>
                      <a:pt x="113" y="211"/>
                      <a:pt x="113" y="211"/>
                    </a:cubicBezTo>
                    <a:cubicBezTo>
                      <a:pt x="113" y="211"/>
                      <a:pt x="112" y="212"/>
                      <a:pt x="112" y="212"/>
                    </a:cubicBezTo>
                    <a:cubicBezTo>
                      <a:pt x="112" y="212"/>
                      <a:pt x="112" y="212"/>
                      <a:pt x="112" y="212"/>
                    </a:cubicBezTo>
                    <a:cubicBezTo>
                      <a:pt x="112" y="212"/>
                      <a:pt x="112" y="212"/>
                      <a:pt x="112" y="212"/>
                    </a:cubicBezTo>
                    <a:cubicBezTo>
                      <a:pt x="110" y="215"/>
                      <a:pt x="108" y="218"/>
                      <a:pt x="104" y="219"/>
                    </a:cubicBezTo>
                    <a:cubicBezTo>
                      <a:pt x="101" y="221"/>
                      <a:pt x="97" y="221"/>
                      <a:pt x="93" y="221"/>
                    </a:cubicBezTo>
                    <a:cubicBezTo>
                      <a:pt x="93" y="221"/>
                      <a:pt x="93" y="221"/>
                      <a:pt x="93" y="221"/>
                    </a:cubicBezTo>
                    <a:cubicBezTo>
                      <a:pt x="93" y="221"/>
                      <a:pt x="93" y="221"/>
                      <a:pt x="93" y="221"/>
                    </a:cubicBezTo>
                    <a:cubicBezTo>
                      <a:pt x="85" y="221"/>
                      <a:pt x="77" y="219"/>
                      <a:pt x="72" y="215"/>
                    </a:cubicBezTo>
                    <a:cubicBezTo>
                      <a:pt x="71" y="171"/>
                      <a:pt x="67" y="127"/>
                      <a:pt x="60" y="84"/>
                    </a:cubicBezTo>
                    <a:cubicBezTo>
                      <a:pt x="64" y="86"/>
                      <a:pt x="70" y="87"/>
                      <a:pt x="75" y="87"/>
                    </a:cubicBezTo>
                    <a:moveTo>
                      <a:pt x="117" y="206"/>
                    </a:moveTo>
                    <a:cubicBezTo>
                      <a:pt x="115" y="159"/>
                      <a:pt x="113" y="120"/>
                      <a:pt x="111" y="73"/>
                    </a:cubicBezTo>
                    <a:cubicBezTo>
                      <a:pt x="112" y="72"/>
                      <a:pt x="112" y="72"/>
                      <a:pt x="112" y="72"/>
                    </a:cubicBezTo>
                    <a:cubicBezTo>
                      <a:pt x="114" y="116"/>
                      <a:pt x="116" y="158"/>
                      <a:pt x="119" y="202"/>
                    </a:cubicBezTo>
                    <a:cubicBezTo>
                      <a:pt x="119" y="202"/>
                      <a:pt x="119" y="202"/>
                      <a:pt x="119" y="202"/>
                    </a:cubicBezTo>
                    <a:cubicBezTo>
                      <a:pt x="118" y="204"/>
                      <a:pt x="117" y="205"/>
                      <a:pt x="117" y="206"/>
                    </a:cubicBezTo>
                    <a:moveTo>
                      <a:pt x="66" y="82"/>
                    </a:moveTo>
                    <a:cubicBezTo>
                      <a:pt x="65" y="82"/>
                      <a:pt x="64" y="80"/>
                      <a:pt x="64" y="79"/>
                    </a:cubicBezTo>
                    <a:cubicBezTo>
                      <a:pt x="64" y="78"/>
                      <a:pt x="64" y="78"/>
                      <a:pt x="64" y="78"/>
                    </a:cubicBezTo>
                    <a:cubicBezTo>
                      <a:pt x="65" y="77"/>
                      <a:pt x="65" y="76"/>
                      <a:pt x="66" y="75"/>
                    </a:cubicBezTo>
                    <a:cubicBezTo>
                      <a:pt x="74" y="67"/>
                      <a:pt x="81" y="58"/>
                      <a:pt x="89" y="50"/>
                    </a:cubicBezTo>
                    <a:cubicBezTo>
                      <a:pt x="83" y="57"/>
                      <a:pt x="76" y="64"/>
                      <a:pt x="70" y="72"/>
                    </a:cubicBezTo>
                    <a:cubicBezTo>
                      <a:pt x="69" y="74"/>
                      <a:pt x="67" y="77"/>
                      <a:pt x="67" y="81"/>
                    </a:cubicBezTo>
                    <a:cubicBezTo>
                      <a:pt x="67" y="81"/>
                      <a:pt x="67" y="82"/>
                      <a:pt x="67" y="82"/>
                    </a:cubicBezTo>
                    <a:cubicBezTo>
                      <a:pt x="67" y="82"/>
                      <a:pt x="66" y="82"/>
                      <a:pt x="66" y="82"/>
                    </a:cubicBezTo>
                    <a:cubicBezTo>
                      <a:pt x="66" y="82"/>
                      <a:pt x="66" y="82"/>
                      <a:pt x="66" y="82"/>
                    </a:cubicBezTo>
                    <a:cubicBezTo>
                      <a:pt x="66" y="82"/>
                      <a:pt x="66" y="82"/>
                      <a:pt x="66" y="82"/>
                    </a:cubicBezTo>
                    <a:moveTo>
                      <a:pt x="14" y="82"/>
                    </a:moveTo>
                    <a:cubicBezTo>
                      <a:pt x="13" y="82"/>
                      <a:pt x="13" y="82"/>
                      <a:pt x="12" y="82"/>
                    </a:cubicBezTo>
                    <a:cubicBezTo>
                      <a:pt x="12" y="82"/>
                      <a:pt x="12" y="82"/>
                      <a:pt x="12" y="82"/>
                    </a:cubicBezTo>
                    <a:cubicBezTo>
                      <a:pt x="11" y="82"/>
                      <a:pt x="11" y="80"/>
                      <a:pt x="11" y="79"/>
                    </a:cubicBezTo>
                    <a:cubicBezTo>
                      <a:pt x="11" y="78"/>
                      <a:pt x="11" y="78"/>
                      <a:pt x="11" y="78"/>
                    </a:cubicBezTo>
                    <a:cubicBezTo>
                      <a:pt x="11" y="77"/>
                      <a:pt x="12" y="76"/>
                      <a:pt x="13" y="75"/>
                    </a:cubicBezTo>
                    <a:cubicBezTo>
                      <a:pt x="20" y="67"/>
                      <a:pt x="28" y="58"/>
                      <a:pt x="36" y="50"/>
                    </a:cubicBezTo>
                    <a:cubicBezTo>
                      <a:pt x="29" y="57"/>
                      <a:pt x="23" y="64"/>
                      <a:pt x="17" y="72"/>
                    </a:cubicBezTo>
                    <a:cubicBezTo>
                      <a:pt x="15" y="74"/>
                      <a:pt x="14" y="77"/>
                      <a:pt x="14" y="81"/>
                    </a:cubicBezTo>
                    <a:cubicBezTo>
                      <a:pt x="13" y="81"/>
                      <a:pt x="14" y="82"/>
                      <a:pt x="14" y="82"/>
                    </a:cubicBezTo>
                    <a:moveTo>
                      <a:pt x="75" y="83"/>
                    </a:moveTo>
                    <a:cubicBezTo>
                      <a:pt x="75" y="83"/>
                      <a:pt x="75" y="83"/>
                      <a:pt x="75" y="83"/>
                    </a:cubicBezTo>
                    <a:cubicBezTo>
                      <a:pt x="74" y="83"/>
                      <a:pt x="73" y="83"/>
                      <a:pt x="72" y="83"/>
                    </a:cubicBezTo>
                    <a:cubicBezTo>
                      <a:pt x="72" y="83"/>
                      <a:pt x="72" y="83"/>
                      <a:pt x="72" y="83"/>
                    </a:cubicBezTo>
                    <a:cubicBezTo>
                      <a:pt x="71" y="82"/>
                      <a:pt x="71" y="82"/>
                      <a:pt x="71" y="81"/>
                    </a:cubicBezTo>
                    <a:cubicBezTo>
                      <a:pt x="71" y="79"/>
                      <a:pt x="72" y="76"/>
                      <a:pt x="74" y="75"/>
                    </a:cubicBezTo>
                    <a:cubicBezTo>
                      <a:pt x="88" y="55"/>
                      <a:pt x="105" y="37"/>
                      <a:pt x="123" y="20"/>
                    </a:cubicBezTo>
                    <a:cubicBezTo>
                      <a:pt x="124" y="21"/>
                      <a:pt x="124" y="21"/>
                      <a:pt x="125" y="21"/>
                    </a:cubicBezTo>
                    <a:cubicBezTo>
                      <a:pt x="109" y="38"/>
                      <a:pt x="93" y="56"/>
                      <a:pt x="79" y="74"/>
                    </a:cubicBezTo>
                    <a:cubicBezTo>
                      <a:pt x="78" y="75"/>
                      <a:pt x="78" y="76"/>
                      <a:pt x="79" y="77"/>
                    </a:cubicBezTo>
                    <a:cubicBezTo>
                      <a:pt x="80" y="77"/>
                      <a:pt x="80" y="78"/>
                      <a:pt x="80" y="78"/>
                    </a:cubicBezTo>
                    <a:cubicBezTo>
                      <a:pt x="81" y="78"/>
                      <a:pt x="82" y="77"/>
                      <a:pt x="82" y="77"/>
                    </a:cubicBezTo>
                    <a:cubicBezTo>
                      <a:pt x="97" y="57"/>
                      <a:pt x="113" y="39"/>
                      <a:pt x="130" y="21"/>
                    </a:cubicBezTo>
                    <a:cubicBezTo>
                      <a:pt x="131" y="21"/>
                      <a:pt x="131" y="22"/>
                      <a:pt x="132" y="22"/>
                    </a:cubicBezTo>
                    <a:cubicBezTo>
                      <a:pt x="133" y="22"/>
                      <a:pt x="133" y="22"/>
                      <a:pt x="133" y="22"/>
                    </a:cubicBezTo>
                    <a:cubicBezTo>
                      <a:pt x="119" y="38"/>
                      <a:pt x="105" y="55"/>
                      <a:pt x="92" y="72"/>
                    </a:cubicBezTo>
                    <a:cubicBezTo>
                      <a:pt x="91" y="72"/>
                      <a:pt x="91" y="74"/>
                      <a:pt x="92" y="74"/>
                    </a:cubicBezTo>
                    <a:cubicBezTo>
                      <a:pt x="92" y="75"/>
                      <a:pt x="93" y="75"/>
                      <a:pt x="93" y="75"/>
                    </a:cubicBezTo>
                    <a:cubicBezTo>
                      <a:pt x="94" y="75"/>
                      <a:pt x="95" y="75"/>
                      <a:pt x="95" y="74"/>
                    </a:cubicBezTo>
                    <a:cubicBezTo>
                      <a:pt x="109" y="56"/>
                      <a:pt x="124" y="39"/>
                      <a:pt x="138" y="21"/>
                    </a:cubicBezTo>
                    <a:cubicBezTo>
                      <a:pt x="138" y="21"/>
                      <a:pt x="138" y="21"/>
                      <a:pt x="138" y="21"/>
                    </a:cubicBezTo>
                    <a:cubicBezTo>
                      <a:pt x="139" y="21"/>
                      <a:pt x="140" y="21"/>
                      <a:pt x="140" y="21"/>
                    </a:cubicBezTo>
                    <a:cubicBezTo>
                      <a:pt x="133" y="35"/>
                      <a:pt x="124" y="49"/>
                      <a:pt x="115" y="62"/>
                    </a:cubicBezTo>
                    <a:cubicBezTo>
                      <a:pt x="113" y="64"/>
                      <a:pt x="111" y="66"/>
                      <a:pt x="110" y="68"/>
                    </a:cubicBezTo>
                    <a:cubicBezTo>
                      <a:pt x="109" y="68"/>
                      <a:pt x="109" y="68"/>
                      <a:pt x="109" y="68"/>
                    </a:cubicBezTo>
                    <a:cubicBezTo>
                      <a:pt x="109" y="68"/>
                      <a:pt x="109" y="68"/>
                      <a:pt x="109" y="68"/>
                    </a:cubicBezTo>
                    <a:cubicBezTo>
                      <a:pt x="108" y="68"/>
                      <a:pt x="107" y="69"/>
                      <a:pt x="107" y="70"/>
                    </a:cubicBezTo>
                    <a:cubicBezTo>
                      <a:pt x="106" y="73"/>
                      <a:pt x="104" y="76"/>
                      <a:pt x="101" y="78"/>
                    </a:cubicBezTo>
                    <a:cubicBezTo>
                      <a:pt x="98" y="80"/>
                      <a:pt x="94" y="81"/>
                      <a:pt x="90" y="81"/>
                    </a:cubicBezTo>
                    <a:cubicBezTo>
                      <a:pt x="85" y="82"/>
                      <a:pt x="80" y="83"/>
                      <a:pt x="75" y="83"/>
                    </a:cubicBezTo>
                    <a:moveTo>
                      <a:pt x="40" y="75"/>
                    </a:moveTo>
                    <a:cubicBezTo>
                      <a:pt x="41" y="75"/>
                      <a:pt x="41" y="75"/>
                      <a:pt x="42" y="74"/>
                    </a:cubicBezTo>
                    <a:cubicBezTo>
                      <a:pt x="56" y="56"/>
                      <a:pt x="70" y="39"/>
                      <a:pt x="85" y="21"/>
                    </a:cubicBezTo>
                    <a:cubicBezTo>
                      <a:pt x="85" y="21"/>
                      <a:pt x="85" y="21"/>
                      <a:pt x="85" y="21"/>
                    </a:cubicBezTo>
                    <a:cubicBezTo>
                      <a:pt x="86" y="21"/>
                      <a:pt x="88" y="20"/>
                      <a:pt x="89" y="20"/>
                    </a:cubicBezTo>
                    <a:cubicBezTo>
                      <a:pt x="84" y="30"/>
                      <a:pt x="78" y="39"/>
                      <a:pt x="72" y="48"/>
                    </a:cubicBezTo>
                    <a:cubicBezTo>
                      <a:pt x="72" y="49"/>
                      <a:pt x="72" y="49"/>
                      <a:pt x="72" y="50"/>
                    </a:cubicBezTo>
                    <a:cubicBezTo>
                      <a:pt x="67" y="56"/>
                      <a:pt x="62" y="63"/>
                      <a:pt x="57" y="70"/>
                    </a:cubicBezTo>
                    <a:cubicBezTo>
                      <a:pt x="57" y="70"/>
                      <a:pt x="57" y="70"/>
                      <a:pt x="57" y="70"/>
                    </a:cubicBezTo>
                    <a:cubicBezTo>
                      <a:pt x="57" y="69"/>
                      <a:pt x="56" y="68"/>
                      <a:pt x="56" y="68"/>
                    </a:cubicBezTo>
                    <a:cubicBezTo>
                      <a:pt x="55" y="68"/>
                      <a:pt x="55" y="68"/>
                      <a:pt x="55" y="68"/>
                    </a:cubicBezTo>
                    <a:cubicBezTo>
                      <a:pt x="54" y="68"/>
                      <a:pt x="53" y="69"/>
                      <a:pt x="53" y="70"/>
                    </a:cubicBezTo>
                    <a:cubicBezTo>
                      <a:pt x="53" y="73"/>
                      <a:pt x="50" y="76"/>
                      <a:pt x="47" y="78"/>
                    </a:cubicBezTo>
                    <a:cubicBezTo>
                      <a:pt x="44" y="80"/>
                      <a:pt x="41" y="81"/>
                      <a:pt x="37" y="81"/>
                    </a:cubicBezTo>
                    <a:cubicBezTo>
                      <a:pt x="32" y="82"/>
                      <a:pt x="27" y="83"/>
                      <a:pt x="22" y="83"/>
                    </a:cubicBezTo>
                    <a:cubicBezTo>
                      <a:pt x="22" y="83"/>
                      <a:pt x="22" y="83"/>
                      <a:pt x="22" y="83"/>
                    </a:cubicBezTo>
                    <a:cubicBezTo>
                      <a:pt x="21" y="83"/>
                      <a:pt x="20" y="83"/>
                      <a:pt x="19" y="83"/>
                    </a:cubicBezTo>
                    <a:cubicBezTo>
                      <a:pt x="18" y="83"/>
                      <a:pt x="18" y="83"/>
                      <a:pt x="18" y="83"/>
                    </a:cubicBezTo>
                    <a:cubicBezTo>
                      <a:pt x="18" y="82"/>
                      <a:pt x="18" y="82"/>
                      <a:pt x="18" y="81"/>
                    </a:cubicBezTo>
                    <a:cubicBezTo>
                      <a:pt x="17" y="79"/>
                      <a:pt x="19" y="76"/>
                      <a:pt x="20" y="75"/>
                    </a:cubicBezTo>
                    <a:cubicBezTo>
                      <a:pt x="35" y="55"/>
                      <a:pt x="52" y="37"/>
                      <a:pt x="70" y="20"/>
                    </a:cubicBezTo>
                    <a:cubicBezTo>
                      <a:pt x="70" y="21"/>
                      <a:pt x="71" y="21"/>
                      <a:pt x="72" y="21"/>
                    </a:cubicBezTo>
                    <a:cubicBezTo>
                      <a:pt x="55" y="38"/>
                      <a:pt x="40" y="56"/>
                      <a:pt x="26" y="74"/>
                    </a:cubicBezTo>
                    <a:cubicBezTo>
                      <a:pt x="25" y="75"/>
                      <a:pt x="25" y="76"/>
                      <a:pt x="26" y="77"/>
                    </a:cubicBezTo>
                    <a:cubicBezTo>
                      <a:pt x="26" y="77"/>
                      <a:pt x="27" y="78"/>
                      <a:pt x="27" y="78"/>
                    </a:cubicBezTo>
                    <a:cubicBezTo>
                      <a:pt x="28" y="78"/>
                      <a:pt x="28" y="77"/>
                      <a:pt x="29" y="77"/>
                    </a:cubicBezTo>
                    <a:cubicBezTo>
                      <a:pt x="44" y="57"/>
                      <a:pt x="60" y="39"/>
                      <a:pt x="77" y="21"/>
                    </a:cubicBezTo>
                    <a:cubicBezTo>
                      <a:pt x="77" y="21"/>
                      <a:pt x="78" y="22"/>
                      <a:pt x="79" y="22"/>
                    </a:cubicBezTo>
                    <a:cubicBezTo>
                      <a:pt x="79" y="22"/>
                      <a:pt x="79" y="22"/>
                      <a:pt x="79" y="22"/>
                    </a:cubicBezTo>
                    <a:cubicBezTo>
                      <a:pt x="66" y="38"/>
                      <a:pt x="52" y="55"/>
                      <a:pt x="38" y="72"/>
                    </a:cubicBezTo>
                    <a:cubicBezTo>
                      <a:pt x="38" y="72"/>
                      <a:pt x="38" y="74"/>
                      <a:pt x="39" y="74"/>
                    </a:cubicBezTo>
                    <a:cubicBezTo>
                      <a:pt x="39" y="75"/>
                      <a:pt x="40" y="75"/>
                      <a:pt x="40" y="75"/>
                    </a:cubicBezTo>
                    <a:moveTo>
                      <a:pt x="45" y="40"/>
                    </a:moveTo>
                    <a:cubicBezTo>
                      <a:pt x="52" y="32"/>
                      <a:pt x="59" y="24"/>
                      <a:pt x="66" y="17"/>
                    </a:cubicBezTo>
                    <a:cubicBezTo>
                      <a:pt x="66" y="17"/>
                      <a:pt x="66" y="17"/>
                      <a:pt x="66" y="17"/>
                    </a:cubicBezTo>
                    <a:cubicBezTo>
                      <a:pt x="66" y="18"/>
                      <a:pt x="66" y="18"/>
                      <a:pt x="66" y="18"/>
                    </a:cubicBezTo>
                    <a:cubicBezTo>
                      <a:pt x="59" y="25"/>
                      <a:pt x="52" y="32"/>
                      <a:pt x="45" y="40"/>
                    </a:cubicBezTo>
                    <a:moveTo>
                      <a:pt x="98" y="40"/>
                    </a:moveTo>
                    <a:cubicBezTo>
                      <a:pt x="105" y="32"/>
                      <a:pt x="112" y="24"/>
                      <a:pt x="119" y="17"/>
                    </a:cubicBezTo>
                    <a:cubicBezTo>
                      <a:pt x="120" y="17"/>
                      <a:pt x="120" y="17"/>
                      <a:pt x="120" y="17"/>
                    </a:cubicBezTo>
                    <a:cubicBezTo>
                      <a:pt x="120" y="18"/>
                      <a:pt x="120" y="18"/>
                      <a:pt x="120" y="18"/>
                    </a:cubicBezTo>
                    <a:cubicBezTo>
                      <a:pt x="112" y="25"/>
                      <a:pt x="105" y="32"/>
                      <a:pt x="98" y="40"/>
                    </a:cubicBezTo>
                    <a:moveTo>
                      <a:pt x="123" y="197"/>
                    </a:moveTo>
                    <a:cubicBezTo>
                      <a:pt x="120" y="153"/>
                      <a:pt x="118" y="112"/>
                      <a:pt x="116" y="67"/>
                    </a:cubicBezTo>
                    <a:cubicBezTo>
                      <a:pt x="116" y="66"/>
                      <a:pt x="117" y="65"/>
                      <a:pt x="118" y="64"/>
                    </a:cubicBezTo>
                    <a:cubicBezTo>
                      <a:pt x="130" y="49"/>
                      <a:pt x="139" y="32"/>
                      <a:pt x="148" y="15"/>
                    </a:cubicBezTo>
                    <a:cubicBezTo>
                      <a:pt x="155" y="60"/>
                      <a:pt x="161" y="105"/>
                      <a:pt x="162" y="150"/>
                    </a:cubicBezTo>
                    <a:cubicBezTo>
                      <a:pt x="161" y="150"/>
                      <a:pt x="161" y="150"/>
                      <a:pt x="161" y="150"/>
                    </a:cubicBezTo>
                    <a:cubicBezTo>
                      <a:pt x="148" y="165"/>
                      <a:pt x="135" y="181"/>
                      <a:pt x="123" y="197"/>
                    </a:cubicBezTo>
                    <a:moveTo>
                      <a:pt x="87" y="32"/>
                    </a:moveTo>
                    <a:cubicBezTo>
                      <a:pt x="90" y="27"/>
                      <a:pt x="93" y="21"/>
                      <a:pt x="96" y="15"/>
                    </a:cubicBezTo>
                    <a:cubicBezTo>
                      <a:pt x="96" y="17"/>
                      <a:pt x="97" y="19"/>
                      <a:pt x="97" y="21"/>
                    </a:cubicBezTo>
                    <a:cubicBezTo>
                      <a:pt x="93" y="24"/>
                      <a:pt x="90" y="28"/>
                      <a:pt x="87" y="32"/>
                    </a:cubicBezTo>
                    <a:moveTo>
                      <a:pt x="9" y="80"/>
                    </a:moveTo>
                    <a:cubicBezTo>
                      <a:pt x="8" y="80"/>
                      <a:pt x="8" y="80"/>
                      <a:pt x="8" y="80"/>
                    </a:cubicBezTo>
                    <a:cubicBezTo>
                      <a:pt x="7" y="80"/>
                      <a:pt x="6" y="79"/>
                      <a:pt x="5" y="78"/>
                    </a:cubicBezTo>
                    <a:cubicBezTo>
                      <a:pt x="5" y="78"/>
                      <a:pt x="5" y="78"/>
                      <a:pt x="5" y="78"/>
                    </a:cubicBezTo>
                    <a:cubicBezTo>
                      <a:pt x="4" y="77"/>
                      <a:pt x="4" y="77"/>
                      <a:pt x="4" y="77"/>
                    </a:cubicBezTo>
                    <a:cubicBezTo>
                      <a:pt x="4" y="77"/>
                      <a:pt x="4" y="77"/>
                      <a:pt x="4" y="77"/>
                    </a:cubicBezTo>
                    <a:cubicBezTo>
                      <a:pt x="5" y="77"/>
                      <a:pt x="5" y="76"/>
                      <a:pt x="5" y="76"/>
                    </a:cubicBezTo>
                    <a:cubicBezTo>
                      <a:pt x="22" y="50"/>
                      <a:pt x="42" y="27"/>
                      <a:pt x="64" y="6"/>
                    </a:cubicBezTo>
                    <a:cubicBezTo>
                      <a:pt x="64" y="9"/>
                      <a:pt x="65" y="11"/>
                      <a:pt x="66" y="14"/>
                    </a:cubicBezTo>
                    <a:cubicBezTo>
                      <a:pt x="47" y="34"/>
                      <a:pt x="29" y="54"/>
                      <a:pt x="11" y="74"/>
                    </a:cubicBezTo>
                    <a:cubicBezTo>
                      <a:pt x="10" y="75"/>
                      <a:pt x="9" y="76"/>
                      <a:pt x="9" y="78"/>
                    </a:cubicBezTo>
                    <a:cubicBezTo>
                      <a:pt x="9" y="78"/>
                      <a:pt x="9" y="79"/>
                      <a:pt x="9" y="79"/>
                    </a:cubicBezTo>
                    <a:cubicBezTo>
                      <a:pt x="9" y="80"/>
                      <a:pt x="9" y="80"/>
                      <a:pt x="9" y="80"/>
                    </a:cubicBezTo>
                    <a:moveTo>
                      <a:pt x="62" y="80"/>
                    </a:moveTo>
                    <a:cubicBezTo>
                      <a:pt x="62" y="80"/>
                      <a:pt x="62" y="80"/>
                      <a:pt x="62" y="80"/>
                    </a:cubicBezTo>
                    <a:cubicBezTo>
                      <a:pt x="61" y="80"/>
                      <a:pt x="59" y="79"/>
                      <a:pt x="59" y="78"/>
                    </a:cubicBezTo>
                    <a:cubicBezTo>
                      <a:pt x="58" y="78"/>
                      <a:pt x="58" y="78"/>
                      <a:pt x="58" y="78"/>
                    </a:cubicBezTo>
                    <a:cubicBezTo>
                      <a:pt x="58" y="77"/>
                      <a:pt x="58" y="77"/>
                      <a:pt x="58" y="77"/>
                    </a:cubicBezTo>
                    <a:cubicBezTo>
                      <a:pt x="58" y="76"/>
                      <a:pt x="58" y="76"/>
                      <a:pt x="58" y="76"/>
                    </a:cubicBezTo>
                    <a:cubicBezTo>
                      <a:pt x="71" y="57"/>
                      <a:pt x="85" y="40"/>
                      <a:pt x="100" y="23"/>
                    </a:cubicBezTo>
                    <a:cubicBezTo>
                      <a:pt x="101" y="23"/>
                      <a:pt x="101" y="23"/>
                      <a:pt x="101" y="22"/>
                    </a:cubicBezTo>
                    <a:cubicBezTo>
                      <a:pt x="106" y="17"/>
                      <a:pt x="112" y="11"/>
                      <a:pt x="117" y="6"/>
                    </a:cubicBezTo>
                    <a:cubicBezTo>
                      <a:pt x="118" y="9"/>
                      <a:pt x="118" y="11"/>
                      <a:pt x="119" y="14"/>
                    </a:cubicBezTo>
                    <a:cubicBezTo>
                      <a:pt x="100" y="34"/>
                      <a:pt x="82" y="54"/>
                      <a:pt x="65" y="74"/>
                    </a:cubicBezTo>
                    <a:cubicBezTo>
                      <a:pt x="64" y="75"/>
                      <a:pt x="63" y="76"/>
                      <a:pt x="62" y="78"/>
                    </a:cubicBezTo>
                    <a:cubicBezTo>
                      <a:pt x="62" y="78"/>
                      <a:pt x="62" y="79"/>
                      <a:pt x="62" y="79"/>
                    </a:cubicBezTo>
                    <a:cubicBezTo>
                      <a:pt x="62" y="80"/>
                      <a:pt x="62" y="80"/>
                      <a:pt x="62" y="80"/>
                    </a:cubicBezTo>
                    <a:moveTo>
                      <a:pt x="118" y="0"/>
                    </a:moveTo>
                    <a:cubicBezTo>
                      <a:pt x="118" y="0"/>
                      <a:pt x="117" y="0"/>
                      <a:pt x="117" y="0"/>
                    </a:cubicBezTo>
                    <a:cubicBezTo>
                      <a:pt x="111" y="6"/>
                      <a:pt x="106" y="11"/>
                      <a:pt x="100" y="17"/>
                    </a:cubicBezTo>
                    <a:cubicBezTo>
                      <a:pt x="100" y="14"/>
                      <a:pt x="100" y="11"/>
                      <a:pt x="99" y="9"/>
                    </a:cubicBezTo>
                    <a:cubicBezTo>
                      <a:pt x="99" y="8"/>
                      <a:pt x="98" y="7"/>
                      <a:pt x="98" y="7"/>
                    </a:cubicBezTo>
                    <a:cubicBezTo>
                      <a:pt x="97" y="7"/>
                      <a:pt x="97" y="7"/>
                      <a:pt x="97" y="7"/>
                    </a:cubicBezTo>
                    <a:cubicBezTo>
                      <a:pt x="96" y="7"/>
                      <a:pt x="96" y="7"/>
                      <a:pt x="95" y="8"/>
                    </a:cubicBezTo>
                    <a:cubicBezTo>
                      <a:pt x="94" y="10"/>
                      <a:pt x="93" y="13"/>
                      <a:pt x="91" y="15"/>
                    </a:cubicBezTo>
                    <a:cubicBezTo>
                      <a:pt x="91" y="15"/>
                      <a:pt x="91" y="15"/>
                      <a:pt x="91" y="15"/>
                    </a:cubicBezTo>
                    <a:cubicBezTo>
                      <a:pt x="91" y="15"/>
                      <a:pt x="90" y="15"/>
                      <a:pt x="90" y="15"/>
                    </a:cubicBezTo>
                    <a:cubicBezTo>
                      <a:pt x="87" y="17"/>
                      <a:pt x="83" y="18"/>
                      <a:pt x="79" y="18"/>
                    </a:cubicBezTo>
                    <a:cubicBezTo>
                      <a:pt x="79" y="18"/>
                      <a:pt x="79" y="18"/>
                      <a:pt x="79" y="18"/>
                    </a:cubicBezTo>
                    <a:cubicBezTo>
                      <a:pt x="79" y="18"/>
                      <a:pt x="79" y="18"/>
                      <a:pt x="79" y="18"/>
                    </a:cubicBezTo>
                    <a:cubicBezTo>
                      <a:pt x="78" y="17"/>
                      <a:pt x="78" y="17"/>
                      <a:pt x="78" y="17"/>
                    </a:cubicBezTo>
                    <a:cubicBezTo>
                      <a:pt x="78" y="17"/>
                      <a:pt x="77" y="16"/>
                      <a:pt x="77" y="16"/>
                    </a:cubicBezTo>
                    <a:cubicBezTo>
                      <a:pt x="76" y="16"/>
                      <a:pt x="76" y="17"/>
                      <a:pt x="75" y="17"/>
                    </a:cubicBezTo>
                    <a:cubicBezTo>
                      <a:pt x="75" y="17"/>
                      <a:pt x="75" y="17"/>
                      <a:pt x="75" y="17"/>
                    </a:cubicBezTo>
                    <a:cubicBezTo>
                      <a:pt x="73" y="17"/>
                      <a:pt x="72" y="17"/>
                      <a:pt x="70" y="16"/>
                    </a:cubicBezTo>
                    <a:cubicBezTo>
                      <a:pt x="70" y="15"/>
                      <a:pt x="70" y="14"/>
                      <a:pt x="69" y="13"/>
                    </a:cubicBezTo>
                    <a:cubicBezTo>
                      <a:pt x="69" y="12"/>
                      <a:pt x="69" y="12"/>
                      <a:pt x="69" y="12"/>
                    </a:cubicBezTo>
                    <a:cubicBezTo>
                      <a:pt x="68" y="9"/>
                      <a:pt x="68" y="5"/>
                      <a:pt x="67" y="1"/>
                    </a:cubicBezTo>
                    <a:cubicBezTo>
                      <a:pt x="67" y="1"/>
                      <a:pt x="66" y="0"/>
                      <a:pt x="66" y="0"/>
                    </a:cubicBezTo>
                    <a:cubicBezTo>
                      <a:pt x="65" y="0"/>
                      <a:pt x="65" y="0"/>
                      <a:pt x="65" y="0"/>
                    </a:cubicBezTo>
                    <a:cubicBezTo>
                      <a:pt x="64" y="0"/>
                      <a:pt x="64" y="0"/>
                      <a:pt x="64" y="0"/>
                    </a:cubicBezTo>
                    <a:cubicBezTo>
                      <a:pt x="40" y="22"/>
                      <a:pt x="20" y="47"/>
                      <a:pt x="2" y="74"/>
                    </a:cubicBezTo>
                    <a:cubicBezTo>
                      <a:pt x="1" y="74"/>
                      <a:pt x="1" y="75"/>
                      <a:pt x="1" y="76"/>
                    </a:cubicBezTo>
                    <a:cubicBezTo>
                      <a:pt x="0" y="77"/>
                      <a:pt x="0" y="77"/>
                      <a:pt x="0" y="77"/>
                    </a:cubicBezTo>
                    <a:cubicBezTo>
                      <a:pt x="0" y="78"/>
                      <a:pt x="1" y="79"/>
                      <a:pt x="1" y="80"/>
                    </a:cubicBezTo>
                    <a:cubicBezTo>
                      <a:pt x="2" y="80"/>
                      <a:pt x="2" y="81"/>
                      <a:pt x="3" y="81"/>
                    </a:cubicBezTo>
                    <a:cubicBezTo>
                      <a:pt x="3" y="81"/>
                      <a:pt x="3" y="81"/>
                      <a:pt x="3" y="81"/>
                    </a:cubicBezTo>
                    <a:cubicBezTo>
                      <a:pt x="2" y="82"/>
                      <a:pt x="2" y="83"/>
                      <a:pt x="2" y="83"/>
                    </a:cubicBezTo>
                    <a:cubicBezTo>
                      <a:pt x="10" y="127"/>
                      <a:pt x="14" y="171"/>
                      <a:pt x="14" y="216"/>
                    </a:cubicBezTo>
                    <a:cubicBezTo>
                      <a:pt x="14" y="216"/>
                      <a:pt x="14" y="216"/>
                      <a:pt x="14" y="216"/>
                    </a:cubicBezTo>
                    <a:cubicBezTo>
                      <a:pt x="14" y="216"/>
                      <a:pt x="14" y="216"/>
                      <a:pt x="14" y="216"/>
                    </a:cubicBezTo>
                    <a:cubicBezTo>
                      <a:pt x="14" y="216"/>
                      <a:pt x="14" y="216"/>
                      <a:pt x="14" y="216"/>
                    </a:cubicBezTo>
                    <a:cubicBezTo>
                      <a:pt x="15" y="217"/>
                      <a:pt x="15" y="217"/>
                      <a:pt x="15" y="217"/>
                    </a:cubicBezTo>
                    <a:cubicBezTo>
                      <a:pt x="22" y="223"/>
                      <a:pt x="31" y="225"/>
                      <a:pt x="40" y="225"/>
                    </a:cubicBezTo>
                    <a:cubicBezTo>
                      <a:pt x="44" y="225"/>
                      <a:pt x="49" y="225"/>
                      <a:pt x="53" y="223"/>
                    </a:cubicBezTo>
                    <a:cubicBezTo>
                      <a:pt x="56" y="221"/>
                      <a:pt x="58" y="219"/>
                      <a:pt x="60" y="217"/>
                    </a:cubicBezTo>
                    <a:cubicBezTo>
                      <a:pt x="61" y="217"/>
                      <a:pt x="61" y="217"/>
                      <a:pt x="61" y="217"/>
                    </a:cubicBezTo>
                    <a:cubicBezTo>
                      <a:pt x="61" y="217"/>
                      <a:pt x="61" y="217"/>
                      <a:pt x="62" y="217"/>
                    </a:cubicBezTo>
                    <a:cubicBezTo>
                      <a:pt x="63" y="216"/>
                      <a:pt x="63" y="215"/>
                      <a:pt x="63" y="214"/>
                    </a:cubicBezTo>
                    <a:cubicBezTo>
                      <a:pt x="62" y="214"/>
                      <a:pt x="62" y="214"/>
                      <a:pt x="62" y="214"/>
                    </a:cubicBezTo>
                    <a:cubicBezTo>
                      <a:pt x="64" y="211"/>
                      <a:pt x="66" y="209"/>
                      <a:pt x="67" y="207"/>
                    </a:cubicBezTo>
                    <a:cubicBezTo>
                      <a:pt x="68" y="210"/>
                      <a:pt x="68" y="213"/>
                      <a:pt x="68" y="216"/>
                    </a:cubicBezTo>
                    <a:cubicBezTo>
                      <a:pt x="68" y="216"/>
                      <a:pt x="68" y="216"/>
                      <a:pt x="68" y="216"/>
                    </a:cubicBezTo>
                    <a:cubicBezTo>
                      <a:pt x="68" y="216"/>
                      <a:pt x="68" y="216"/>
                      <a:pt x="68" y="216"/>
                    </a:cubicBezTo>
                    <a:cubicBezTo>
                      <a:pt x="68" y="216"/>
                      <a:pt x="68" y="216"/>
                      <a:pt x="68" y="216"/>
                    </a:cubicBezTo>
                    <a:cubicBezTo>
                      <a:pt x="68" y="217"/>
                      <a:pt x="68" y="217"/>
                      <a:pt x="68" y="217"/>
                    </a:cubicBezTo>
                    <a:cubicBezTo>
                      <a:pt x="75" y="223"/>
                      <a:pt x="84" y="225"/>
                      <a:pt x="93" y="225"/>
                    </a:cubicBezTo>
                    <a:cubicBezTo>
                      <a:pt x="98" y="225"/>
                      <a:pt x="102" y="225"/>
                      <a:pt x="106" y="223"/>
                    </a:cubicBezTo>
                    <a:cubicBezTo>
                      <a:pt x="109" y="221"/>
                      <a:pt x="112" y="219"/>
                      <a:pt x="114" y="217"/>
                    </a:cubicBezTo>
                    <a:cubicBezTo>
                      <a:pt x="114" y="217"/>
                      <a:pt x="114" y="217"/>
                      <a:pt x="114" y="217"/>
                    </a:cubicBezTo>
                    <a:cubicBezTo>
                      <a:pt x="114" y="217"/>
                      <a:pt x="115" y="217"/>
                      <a:pt x="115" y="217"/>
                    </a:cubicBezTo>
                    <a:cubicBezTo>
                      <a:pt x="116" y="216"/>
                      <a:pt x="116" y="215"/>
                      <a:pt x="116" y="214"/>
                    </a:cubicBezTo>
                    <a:cubicBezTo>
                      <a:pt x="116" y="214"/>
                      <a:pt x="116" y="214"/>
                      <a:pt x="116" y="214"/>
                    </a:cubicBezTo>
                    <a:cubicBezTo>
                      <a:pt x="130" y="193"/>
                      <a:pt x="146" y="173"/>
                      <a:pt x="163" y="154"/>
                    </a:cubicBezTo>
                    <a:cubicBezTo>
                      <a:pt x="164" y="155"/>
                      <a:pt x="164" y="155"/>
                      <a:pt x="164" y="155"/>
                    </a:cubicBezTo>
                    <a:cubicBezTo>
                      <a:pt x="165" y="155"/>
                      <a:pt x="166" y="154"/>
                      <a:pt x="166" y="153"/>
                    </a:cubicBezTo>
                    <a:cubicBezTo>
                      <a:pt x="165" y="105"/>
                      <a:pt x="159" y="56"/>
                      <a:pt x="151" y="9"/>
                    </a:cubicBezTo>
                    <a:cubicBezTo>
                      <a:pt x="151" y="8"/>
                      <a:pt x="150" y="7"/>
                      <a:pt x="149" y="7"/>
                    </a:cubicBezTo>
                    <a:cubicBezTo>
                      <a:pt x="149" y="7"/>
                      <a:pt x="149" y="7"/>
                      <a:pt x="149" y="7"/>
                    </a:cubicBezTo>
                    <a:cubicBezTo>
                      <a:pt x="148" y="7"/>
                      <a:pt x="148" y="7"/>
                      <a:pt x="147" y="8"/>
                    </a:cubicBezTo>
                    <a:cubicBezTo>
                      <a:pt x="146" y="10"/>
                      <a:pt x="145" y="13"/>
                      <a:pt x="143" y="15"/>
                    </a:cubicBezTo>
                    <a:cubicBezTo>
                      <a:pt x="140" y="17"/>
                      <a:pt x="136" y="18"/>
                      <a:pt x="132" y="18"/>
                    </a:cubicBezTo>
                    <a:cubicBezTo>
                      <a:pt x="132" y="18"/>
                      <a:pt x="132" y="18"/>
                      <a:pt x="132" y="18"/>
                    </a:cubicBezTo>
                    <a:cubicBezTo>
                      <a:pt x="132" y="18"/>
                      <a:pt x="132" y="18"/>
                      <a:pt x="132" y="18"/>
                    </a:cubicBezTo>
                    <a:cubicBezTo>
                      <a:pt x="131" y="17"/>
                      <a:pt x="131" y="17"/>
                      <a:pt x="131" y="17"/>
                    </a:cubicBezTo>
                    <a:cubicBezTo>
                      <a:pt x="131" y="17"/>
                      <a:pt x="131" y="16"/>
                      <a:pt x="130" y="16"/>
                    </a:cubicBezTo>
                    <a:cubicBezTo>
                      <a:pt x="130" y="16"/>
                      <a:pt x="129" y="17"/>
                      <a:pt x="129" y="17"/>
                    </a:cubicBezTo>
                    <a:cubicBezTo>
                      <a:pt x="128" y="17"/>
                      <a:pt x="128" y="17"/>
                      <a:pt x="128" y="17"/>
                    </a:cubicBezTo>
                    <a:cubicBezTo>
                      <a:pt x="127" y="17"/>
                      <a:pt x="125" y="17"/>
                      <a:pt x="123" y="16"/>
                    </a:cubicBezTo>
                    <a:cubicBezTo>
                      <a:pt x="123" y="15"/>
                      <a:pt x="123" y="14"/>
                      <a:pt x="123" y="13"/>
                    </a:cubicBezTo>
                    <a:cubicBezTo>
                      <a:pt x="122" y="12"/>
                      <a:pt x="122" y="12"/>
                      <a:pt x="122" y="12"/>
                    </a:cubicBezTo>
                    <a:cubicBezTo>
                      <a:pt x="122" y="9"/>
                      <a:pt x="121" y="5"/>
                      <a:pt x="120" y="1"/>
                    </a:cubicBezTo>
                    <a:cubicBezTo>
                      <a:pt x="120" y="1"/>
                      <a:pt x="120" y="0"/>
                      <a:pt x="119" y="0"/>
                    </a:cubicBezTo>
                    <a:cubicBezTo>
                      <a:pt x="119" y="0"/>
                      <a:pt x="118" y="0"/>
                      <a:pt x="118"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6" name="Freeform 844"/>
              <p:cNvSpPr>
                <a:spLocks noEditPoints="1"/>
              </p:cNvSpPr>
              <p:nvPr/>
            </p:nvSpPr>
            <p:spPr bwMode="auto">
              <a:xfrm>
                <a:off x="5282" y="2338"/>
                <a:ext cx="83" cy="161"/>
              </a:xfrm>
              <a:custGeom>
                <a:avLst/>
                <a:gdLst>
                  <a:gd name="T0" fmla="*/ 5 w 35"/>
                  <a:gd name="T1" fmla="*/ 30 h 68"/>
                  <a:gd name="T2" fmla="*/ 8 w 35"/>
                  <a:gd name="T3" fmla="*/ 26 h 68"/>
                  <a:gd name="T4" fmla="*/ 27 w 35"/>
                  <a:gd name="T5" fmla="*/ 7 h 68"/>
                  <a:gd name="T6" fmla="*/ 31 w 35"/>
                  <a:gd name="T7" fmla="*/ 34 h 68"/>
                  <a:gd name="T8" fmla="*/ 6 w 35"/>
                  <a:gd name="T9" fmla="*/ 61 h 68"/>
                  <a:gd name="T10" fmla="*/ 4 w 35"/>
                  <a:gd name="T11" fmla="*/ 34 h 68"/>
                  <a:gd name="T12" fmla="*/ 4 w 35"/>
                  <a:gd name="T13" fmla="*/ 33 h 68"/>
                  <a:gd name="T14" fmla="*/ 5 w 35"/>
                  <a:gd name="T15" fmla="*/ 30 h 68"/>
                  <a:gd name="T16" fmla="*/ 3 w 35"/>
                  <a:gd name="T17" fmla="*/ 29 h 68"/>
                  <a:gd name="T18" fmla="*/ 5 w 35"/>
                  <a:gd name="T19" fmla="*/ 30 h 68"/>
                  <a:gd name="T20" fmla="*/ 28 w 35"/>
                  <a:gd name="T21" fmla="*/ 0 h 68"/>
                  <a:gd name="T22" fmla="*/ 27 w 35"/>
                  <a:gd name="T23" fmla="*/ 1 h 68"/>
                  <a:gd name="T24" fmla="*/ 6 w 35"/>
                  <a:gd name="T25" fmla="*/ 23 h 68"/>
                  <a:gd name="T26" fmla="*/ 1 w 35"/>
                  <a:gd name="T27" fmla="*/ 28 h 68"/>
                  <a:gd name="T28" fmla="*/ 0 w 35"/>
                  <a:gd name="T29" fmla="*/ 33 h 68"/>
                  <a:gd name="T30" fmla="*/ 0 w 35"/>
                  <a:gd name="T31" fmla="*/ 34 h 68"/>
                  <a:gd name="T32" fmla="*/ 2 w 35"/>
                  <a:gd name="T33" fmla="*/ 66 h 68"/>
                  <a:gd name="T34" fmla="*/ 4 w 35"/>
                  <a:gd name="T35" fmla="*/ 68 h 68"/>
                  <a:gd name="T36" fmla="*/ 4 w 35"/>
                  <a:gd name="T37" fmla="*/ 68 h 68"/>
                  <a:gd name="T38" fmla="*/ 6 w 35"/>
                  <a:gd name="T39" fmla="*/ 67 h 68"/>
                  <a:gd name="T40" fmla="*/ 34 w 35"/>
                  <a:gd name="T41" fmla="*/ 36 h 68"/>
                  <a:gd name="T42" fmla="*/ 35 w 35"/>
                  <a:gd name="T43" fmla="*/ 34 h 68"/>
                  <a:gd name="T44" fmla="*/ 30 w 35"/>
                  <a:gd name="T45" fmla="*/ 2 h 68"/>
                  <a:gd name="T46" fmla="*/ 29 w 35"/>
                  <a:gd name="T47" fmla="*/ 0 h 68"/>
                  <a:gd name="T48" fmla="*/ 28 w 35"/>
                  <a:gd name="T49"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5" h="68">
                    <a:moveTo>
                      <a:pt x="5" y="30"/>
                    </a:moveTo>
                    <a:cubicBezTo>
                      <a:pt x="5" y="29"/>
                      <a:pt x="7" y="27"/>
                      <a:pt x="8" y="26"/>
                    </a:cubicBezTo>
                    <a:cubicBezTo>
                      <a:pt x="15" y="20"/>
                      <a:pt x="21" y="14"/>
                      <a:pt x="27" y="7"/>
                    </a:cubicBezTo>
                    <a:cubicBezTo>
                      <a:pt x="27" y="16"/>
                      <a:pt x="29" y="25"/>
                      <a:pt x="31" y="34"/>
                    </a:cubicBezTo>
                    <a:cubicBezTo>
                      <a:pt x="22" y="42"/>
                      <a:pt x="13" y="51"/>
                      <a:pt x="6" y="61"/>
                    </a:cubicBezTo>
                    <a:cubicBezTo>
                      <a:pt x="5" y="52"/>
                      <a:pt x="5" y="43"/>
                      <a:pt x="4" y="34"/>
                    </a:cubicBezTo>
                    <a:cubicBezTo>
                      <a:pt x="4" y="34"/>
                      <a:pt x="4" y="33"/>
                      <a:pt x="4" y="33"/>
                    </a:cubicBezTo>
                    <a:cubicBezTo>
                      <a:pt x="4" y="32"/>
                      <a:pt x="4" y="31"/>
                      <a:pt x="5" y="30"/>
                    </a:cubicBezTo>
                    <a:cubicBezTo>
                      <a:pt x="3" y="29"/>
                      <a:pt x="3" y="29"/>
                      <a:pt x="3" y="29"/>
                    </a:cubicBezTo>
                    <a:cubicBezTo>
                      <a:pt x="5" y="30"/>
                      <a:pt x="5" y="30"/>
                      <a:pt x="5" y="30"/>
                    </a:cubicBezTo>
                    <a:moveTo>
                      <a:pt x="28" y="0"/>
                    </a:moveTo>
                    <a:cubicBezTo>
                      <a:pt x="28" y="0"/>
                      <a:pt x="27" y="0"/>
                      <a:pt x="27" y="1"/>
                    </a:cubicBezTo>
                    <a:cubicBezTo>
                      <a:pt x="21" y="9"/>
                      <a:pt x="14" y="16"/>
                      <a:pt x="6" y="23"/>
                    </a:cubicBezTo>
                    <a:cubicBezTo>
                      <a:pt x="4" y="24"/>
                      <a:pt x="2" y="26"/>
                      <a:pt x="1" y="28"/>
                    </a:cubicBezTo>
                    <a:cubicBezTo>
                      <a:pt x="0" y="30"/>
                      <a:pt x="0" y="32"/>
                      <a:pt x="0" y="33"/>
                    </a:cubicBezTo>
                    <a:cubicBezTo>
                      <a:pt x="0" y="34"/>
                      <a:pt x="0" y="34"/>
                      <a:pt x="0" y="34"/>
                    </a:cubicBezTo>
                    <a:cubicBezTo>
                      <a:pt x="1" y="45"/>
                      <a:pt x="1" y="56"/>
                      <a:pt x="2" y="66"/>
                    </a:cubicBezTo>
                    <a:cubicBezTo>
                      <a:pt x="2" y="67"/>
                      <a:pt x="3" y="68"/>
                      <a:pt x="4" y="68"/>
                    </a:cubicBezTo>
                    <a:cubicBezTo>
                      <a:pt x="4" y="68"/>
                      <a:pt x="4" y="68"/>
                      <a:pt x="4" y="68"/>
                    </a:cubicBezTo>
                    <a:cubicBezTo>
                      <a:pt x="5" y="68"/>
                      <a:pt x="6" y="68"/>
                      <a:pt x="6" y="67"/>
                    </a:cubicBezTo>
                    <a:cubicBezTo>
                      <a:pt x="14" y="56"/>
                      <a:pt x="24" y="46"/>
                      <a:pt x="34" y="36"/>
                    </a:cubicBezTo>
                    <a:cubicBezTo>
                      <a:pt x="35" y="36"/>
                      <a:pt x="35" y="35"/>
                      <a:pt x="35" y="34"/>
                    </a:cubicBezTo>
                    <a:cubicBezTo>
                      <a:pt x="32" y="24"/>
                      <a:pt x="31" y="13"/>
                      <a:pt x="30" y="2"/>
                    </a:cubicBezTo>
                    <a:cubicBezTo>
                      <a:pt x="30" y="1"/>
                      <a:pt x="30" y="0"/>
                      <a:pt x="29" y="0"/>
                    </a:cubicBezTo>
                    <a:cubicBezTo>
                      <a:pt x="29" y="0"/>
                      <a:pt x="28" y="0"/>
                      <a:pt x="28"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7" name="Freeform 845"/>
              <p:cNvSpPr/>
              <p:nvPr/>
            </p:nvSpPr>
            <p:spPr bwMode="auto">
              <a:xfrm>
                <a:off x="5173" y="2532"/>
                <a:ext cx="59" cy="161"/>
              </a:xfrm>
              <a:custGeom>
                <a:avLst/>
                <a:gdLst>
                  <a:gd name="T0" fmla="*/ 7 w 25"/>
                  <a:gd name="T1" fmla="*/ 0 h 68"/>
                  <a:gd name="T2" fmla="*/ 0 w 25"/>
                  <a:gd name="T3" fmla="*/ 15 h 68"/>
                  <a:gd name="T4" fmla="*/ 5 w 25"/>
                  <a:gd name="T5" fmla="*/ 23 h 68"/>
                  <a:gd name="T6" fmla="*/ 10 w 25"/>
                  <a:gd name="T7" fmla="*/ 21 h 68"/>
                  <a:gd name="T8" fmla="*/ 5 w 25"/>
                  <a:gd name="T9" fmla="*/ 29 h 68"/>
                  <a:gd name="T10" fmla="*/ 3 w 25"/>
                  <a:gd name="T11" fmla="*/ 36 h 68"/>
                  <a:gd name="T12" fmla="*/ 8 w 25"/>
                  <a:gd name="T13" fmla="*/ 39 h 68"/>
                  <a:gd name="T14" fmla="*/ 6 w 25"/>
                  <a:gd name="T15" fmla="*/ 49 h 68"/>
                  <a:gd name="T16" fmla="*/ 17 w 25"/>
                  <a:gd name="T17" fmla="*/ 49 h 68"/>
                  <a:gd name="T18" fmla="*/ 8 w 25"/>
                  <a:gd name="T19" fmla="*/ 63 h 68"/>
                  <a:gd name="T20" fmla="*/ 10 w 25"/>
                  <a:gd name="T21" fmla="*/ 67 h 68"/>
                  <a:gd name="T22" fmla="*/ 15 w 25"/>
                  <a:gd name="T23" fmla="*/ 68 h 68"/>
                  <a:gd name="T24" fmla="*/ 20 w 25"/>
                  <a:gd name="T25" fmla="*/ 66 h 68"/>
                  <a:gd name="T26" fmla="*/ 20 w 25"/>
                  <a:gd name="T27" fmla="*/ 66 h 68"/>
                  <a:gd name="T28" fmla="*/ 21 w 25"/>
                  <a:gd name="T29" fmla="*/ 63 h 68"/>
                  <a:gd name="T30" fmla="*/ 14 w 25"/>
                  <a:gd name="T31" fmla="*/ 64 h 68"/>
                  <a:gd name="T32" fmla="*/ 14 w 25"/>
                  <a:gd name="T33" fmla="*/ 64 h 68"/>
                  <a:gd name="T34" fmla="*/ 12 w 25"/>
                  <a:gd name="T35" fmla="*/ 63 h 68"/>
                  <a:gd name="T36" fmla="*/ 24 w 25"/>
                  <a:gd name="T37" fmla="*/ 46 h 68"/>
                  <a:gd name="T38" fmla="*/ 23 w 25"/>
                  <a:gd name="T39" fmla="*/ 43 h 68"/>
                  <a:gd name="T40" fmla="*/ 12 w 25"/>
                  <a:gd name="T41" fmla="*/ 46 h 68"/>
                  <a:gd name="T42" fmla="*/ 14 w 25"/>
                  <a:gd name="T43" fmla="*/ 39 h 68"/>
                  <a:gd name="T44" fmla="*/ 23 w 25"/>
                  <a:gd name="T45" fmla="*/ 32 h 68"/>
                  <a:gd name="T46" fmla="*/ 21 w 25"/>
                  <a:gd name="T47" fmla="*/ 31 h 68"/>
                  <a:gd name="T48" fmla="*/ 11 w 25"/>
                  <a:gd name="T49" fmla="*/ 35 h 68"/>
                  <a:gd name="T50" fmla="*/ 9 w 25"/>
                  <a:gd name="T51" fmla="*/ 35 h 68"/>
                  <a:gd name="T52" fmla="*/ 7 w 25"/>
                  <a:gd name="T53" fmla="*/ 34 h 68"/>
                  <a:gd name="T54" fmla="*/ 8 w 25"/>
                  <a:gd name="T55" fmla="*/ 32 h 68"/>
                  <a:gd name="T56" fmla="*/ 22 w 25"/>
                  <a:gd name="T57" fmla="*/ 12 h 68"/>
                  <a:gd name="T58" fmla="*/ 19 w 25"/>
                  <a:gd name="T59" fmla="*/ 11 h 68"/>
                  <a:gd name="T60" fmla="*/ 6 w 25"/>
                  <a:gd name="T61" fmla="*/ 19 h 68"/>
                  <a:gd name="T62" fmla="*/ 5 w 25"/>
                  <a:gd name="T63" fmla="*/ 19 h 68"/>
                  <a:gd name="T64" fmla="*/ 4 w 25"/>
                  <a:gd name="T65" fmla="*/ 15 h 68"/>
                  <a:gd name="T66" fmla="*/ 10 w 25"/>
                  <a:gd name="T67" fmla="*/ 3 h 68"/>
                  <a:gd name="T68" fmla="*/ 8 w 25"/>
                  <a:gd name="T69"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 h="68">
                    <a:moveTo>
                      <a:pt x="8" y="0"/>
                    </a:moveTo>
                    <a:cubicBezTo>
                      <a:pt x="8" y="0"/>
                      <a:pt x="7" y="0"/>
                      <a:pt x="7" y="0"/>
                    </a:cubicBezTo>
                    <a:cubicBezTo>
                      <a:pt x="4" y="4"/>
                      <a:pt x="1" y="8"/>
                      <a:pt x="0" y="12"/>
                    </a:cubicBezTo>
                    <a:cubicBezTo>
                      <a:pt x="0" y="13"/>
                      <a:pt x="0" y="14"/>
                      <a:pt x="0" y="15"/>
                    </a:cubicBezTo>
                    <a:cubicBezTo>
                      <a:pt x="0" y="17"/>
                      <a:pt x="0" y="18"/>
                      <a:pt x="1" y="20"/>
                    </a:cubicBezTo>
                    <a:cubicBezTo>
                      <a:pt x="1" y="21"/>
                      <a:pt x="3" y="23"/>
                      <a:pt x="5" y="23"/>
                    </a:cubicBezTo>
                    <a:cubicBezTo>
                      <a:pt x="5" y="23"/>
                      <a:pt x="5" y="23"/>
                      <a:pt x="5" y="23"/>
                    </a:cubicBezTo>
                    <a:cubicBezTo>
                      <a:pt x="7" y="23"/>
                      <a:pt x="9" y="22"/>
                      <a:pt x="10" y="21"/>
                    </a:cubicBezTo>
                    <a:cubicBezTo>
                      <a:pt x="11" y="21"/>
                      <a:pt x="12" y="20"/>
                      <a:pt x="12" y="20"/>
                    </a:cubicBezTo>
                    <a:cubicBezTo>
                      <a:pt x="10" y="23"/>
                      <a:pt x="8" y="26"/>
                      <a:pt x="5" y="29"/>
                    </a:cubicBezTo>
                    <a:cubicBezTo>
                      <a:pt x="4" y="30"/>
                      <a:pt x="3" y="32"/>
                      <a:pt x="3" y="34"/>
                    </a:cubicBezTo>
                    <a:cubicBezTo>
                      <a:pt x="3" y="35"/>
                      <a:pt x="3" y="35"/>
                      <a:pt x="3" y="36"/>
                    </a:cubicBezTo>
                    <a:cubicBezTo>
                      <a:pt x="4" y="37"/>
                      <a:pt x="5" y="38"/>
                      <a:pt x="6" y="38"/>
                    </a:cubicBezTo>
                    <a:cubicBezTo>
                      <a:pt x="7" y="39"/>
                      <a:pt x="8" y="39"/>
                      <a:pt x="8" y="39"/>
                    </a:cubicBezTo>
                    <a:cubicBezTo>
                      <a:pt x="7" y="41"/>
                      <a:pt x="6" y="44"/>
                      <a:pt x="5" y="47"/>
                    </a:cubicBezTo>
                    <a:cubicBezTo>
                      <a:pt x="5" y="48"/>
                      <a:pt x="5" y="49"/>
                      <a:pt x="6" y="49"/>
                    </a:cubicBezTo>
                    <a:cubicBezTo>
                      <a:pt x="8" y="50"/>
                      <a:pt x="10" y="50"/>
                      <a:pt x="12" y="50"/>
                    </a:cubicBezTo>
                    <a:cubicBezTo>
                      <a:pt x="13" y="50"/>
                      <a:pt x="15" y="50"/>
                      <a:pt x="17" y="49"/>
                    </a:cubicBezTo>
                    <a:cubicBezTo>
                      <a:pt x="15" y="53"/>
                      <a:pt x="12" y="56"/>
                      <a:pt x="9" y="60"/>
                    </a:cubicBezTo>
                    <a:cubicBezTo>
                      <a:pt x="9" y="60"/>
                      <a:pt x="9" y="61"/>
                      <a:pt x="8" y="63"/>
                    </a:cubicBezTo>
                    <a:cubicBezTo>
                      <a:pt x="8" y="63"/>
                      <a:pt x="8" y="63"/>
                      <a:pt x="8" y="63"/>
                    </a:cubicBezTo>
                    <a:cubicBezTo>
                      <a:pt x="8" y="65"/>
                      <a:pt x="9" y="66"/>
                      <a:pt x="10" y="67"/>
                    </a:cubicBezTo>
                    <a:cubicBezTo>
                      <a:pt x="11" y="67"/>
                      <a:pt x="13" y="68"/>
                      <a:pt x="14" y="68"/>
                    </a:cubicBezTo>
                    <a:cubicBezTo>
                      <a:pt x="15" y="68"/>
                      <a:pt x="15" y="68"/>
                      <a:pt x="15" y="68"/>
                    </a:cubicBezTo>
                    <a:cubicBezTo>
                      <a:pt x="17" y="67"/>
                      <a:pt x="19" y="66"/>
                      <a:pt x="20" y="66"/>
                    </a:cubicBezTo>
                    <a:cubicBezTo>
                      <a:pt x="20" y="66"/>
                      <a:pt x="20" y="66"/>
                      <a:pt x="20" y="66"/>
                    </a:cubicBezTo>
                    <a:cubicBezTo>
                      <a:pt x="20" y="66"/>
                      <a:pt x="20" y="66"/>
                      <a:pt x="20" y="66"/>
                    </a:cubicBezTo>
                    <a:cubicBezTo>
                      <a:pt x="20" y="66"/>
                      <a:pt x="20" y="66"/>
                      <a:pt x="20" y="66"/>
                    </a:cubicBezTo>
                    <a:cubicBezTo>
                      <a:pt x="21" y="66"/>
                      <a:pt x="22" y="66"/>
                      <a:pt x="22" y="65"/>
                    </a:cubicBezTo>
                    <a:cubicBezTo>
                      <a:pt x="23" y="64"/>
                      <a:pt x="22" y="63"/>
                      <a:pt x="21" y="63"/>
                    </a:cubicBezTo>
                    <a:cubicBezTo>
                      <a:pt x="20" y="62"/>
                      <a:pt x="20" y="62"/>
                      <a:pt x="20" y="62"/>
                    </a:cubicBezTo>
                    <a:cubicBezTo>
                      <a:pt x="17" y="62"/>
                      <a:pt x="16" y="63"/>
                      <a:pt x="14" y="64"/>
                    </a:cubicBezTo>
                    <a:cubicBezTo>
                      <a:pt x="14" y="64"/>
                      <a:pt x="14" y="64"/>
                      <a:pt x="14" y="64"/>
                    </a:cubicBezTo>
                    <a:cubicBezTo>
                      <a:pt x="14" y="64"/>
                      <a:pt x="14" y="64"/>
                      <a:pt x="14" y="64"/>
                    </a:cubicBezTo>
                    <a:cubicBezTo>
                      <a:pt x="13" y="64"/>
                      <a:pt x="13" y="63"/>
                      <a:pt x="13" y="63"/>
                    </a:cubicBezTo>
                    <a:cubicBezTo>
                      <a:pt x="12" y="63"/>
                      <a:pt x="12" y="63"/>
                      <a:pt x="12" y="63"/>
                    </a:cubicBezTo>
                    <a:cubicBezTo>
                      <a:pt x="12" y="63"/>
                      <a:pt x="12" y="63"/>
                      <a:pt x="13" y="62"/>
                    </a:cubicBezTo>
                    <a:cubicBezTo>
                      <a:pt x="17" y="57"/>
                      <a:pt x="20" y="51"/>
                      <a:pt x="24" y="46"/>
                    </a:cubicBezTo>
                    <a:cubicBezTo>
                      <a:pt x="25" y="45"/>
                      <a:pt x="25" y="44"/>
                      <a:pt x="24" y="43"/>
                    </a:cubicBezTo>
                    <a:cubicBezTo>
                      <a:pt x="24" y="43"/>
                      <a:pt x="23" y="43"/>
                      <a:pt x="23" y="43"/>
                    </a:cubicBezTo>
                    <a:cubicBezTo>
                      <a:pt x="22" y="43"/>
                      <a:pt x="22" y="43"/>
                      <a:pt x="22" y="43"/>
                    </a:cubicBezTo>
                    <a:cubicBezTo>
                      <a:pt x="19" y="45"/>
                      <a:pt x="15" y="46"/>
                      <a:pt x="12" y="46"/>
                    </a:cubicBezTo>
                    <a:cubicBezTo>
                      <a:pt x="11" y="46"/>
                      <a:pt x="10" y="46"/>
                      <a:pt x="9" y="46"/>
                    </a:cubicBezTo>
                    <a:cubicBezTo>
                      <a:pt x="10" y="43"/>
                      <a:pt x="12" y="41"/>
                      <a:pt x="14" y="39"/>
                    </a:cubicBezTo>
                    <a:cubicBezTo>
                      <a:pt x="17" y="38"/>
                      <a:pt x="20" y="37"/>
                      <a:pt x="23" y="34"/>
                    </a:cubicBezTo>
                    <a:cubicBezTo>
                      <a:pt x="23" y="33"/>
                      <a:pt x="23" y="32"/>
                      <a:pt x="23" y="32"/>
                    </a:cubicBezTo>
                    <a:cubicBezTo>
                      <a:pt x="22" y="31"/>
                      <a:pt x="22" y="31"/>
                      <a:pt x="21" y="31"/>
                    </a:cubicBezTo>
                    <a:cubicBezTo>
                      <a:pt x="21" y="31"/>
                      <a:pt x="21" y="31"/>
                      <a:pt x="21" y="31"/>
                    </a:cubicBezTo>
                    <a:cubicBezTo>
                      <a:pt x="17" y="32"/>
                      <a:pt x="15" y="33"/>
                      <a:pt x="12" y="35"/>
                    </a:cubicBezTo>
                    <a:cubicBezTo>
                      <a:pt x="12" y="35"/>
                      <a:pt x="11" y="35"/>
                      <a:pt x="11" y="35"/>
                    </a:cubicBezTo>
                    <a:cubicBezTo>
                      <a:pt x="11" y="35"/>
                      <a:pt x="11" y="35"/>
                      <a:pt x="11" y="35"/>
                    </a:cubicBezTo>
                    <a:cubicBezTo>
                      <a:pt x="10" y="35"/>
                      <a:pt x="9" y="35"/>
                      <a:pt x="9" y="35"/>
                    </a:cubicBezTo>
                    <a:cubicBezTo>
                      <a:pt x="8" y="35"/>
                      <a:pt x="8" y="35"/>
                      <a:pt x="8" y="35"/>
                    </a:cubicBezTo>
                    <a:cubicBezTo>
                      <a:pt x="7" y="34"/>
                      <a:pt x="7" y="34"/>
                      <a:pt x="7" y="34"/>
                    </a:cubicBezTo>
                    <a:cubicBezTo>
                      <a:pt x="7" y="34"/>
                      <a:pt x="7" y="34"/>
                      <a:pt x="7" y="34"/>
                    </a:cubicBezTo>
                    <a:cubicBezTo>
                      <a:pt x="7" y="34"/>
                      <a:pt x="7" y="33"/>
                      <a:pt x="8" y="32"/>
                    </a:cubicBezTo>
                    <a:cubicBezTo>
                      <a:pt x="13" y="26"/>
                      <a:pt x="17" y="20"/>
                      <a:pt x="22" y="14"/>
                    </a:cubicBezTo>
                    <a:cubicBezTo>
                      <a:pt x="22" y="13"/>
                      <a:pt x="22" y="12"/>
                      <a:pt x="22" y="12"/>
                    </a:cubicBezTo>
                    <a:cubicBezTo>
                      <a:pt x="21" y="11"/>
                      <a:pt x="21" y="11"/>
                      <a:pt x="20" y="11"/>
                    </a:cubicBezTo>
                    <a:cubicBezTo>
                      <a:pt x="20" y="11"/>
                      <a:pt x="20" y="11"/>
                      <a:pt x="19" y="11"/>
                    </a:cubicBezTo>
                    <a:cubicBezTo>
                      <a:pt x="16" y="13"/>
                      <a:pt x="12" y="16"/>
                      <a:pt x="8" y="18"/>
                    </a:cubicBezTo>
                    <a:cubicBezTo>
                      <a:pt x="7" y="18"/>
                      <a:pt x="6" y="19"/>
                      <a:pt x="6" y="19"/>
                    </a:cubicBezTo>
                    <a:cubicBezTo>
                      <a:pt x="6" y="19"/>
                      <a:pt x="6" y="19"/>
                      <a:pt x="5" y="19"/>
                    </a:cubicBezTo>
                    <a:cubicBezTo>
                      <a:pt x="5" y="19"/>
                      <a:pt x="5" y="19"/>
                      <a:pt x="5" y="19"/>
                    </a:cubicBezTo>
                    <a:cubicBezTo>
                      <a:pt x="5" y="19"/>
                      <a:pt x="5" y="19"/>
                      <a:pt x="4" y="18"/>
                    </a:cubicBezTo>
                    <a:cubicBezTo>
                      <a:pt x="4" y="17"/>
                      <a:pt x="4" y="16"/>
                      <a:pt x="4" y="15"/>
                    </a:cubicBezTo>
                    <a:cubicBezTo>
                      <a:pt x="4" y="15"/>
                      <a:pt x="4" y="14"/>
                      <a:pt x="4" y="13"/>
                    </a:cubicBezTo>
                    <a:cubicBezTo>
                      <a:pt x="5" y="10"/>
                      <a:pt x="7" y="6"/>
                      <a:pt x="10" y="3"/>
                    </a:cubicBezTo>
                    <a:cubicBezTo>
                      <a:pt x="10" y="2"/>
                      <a:pt x="10" y="1"/>
                      <a:pt x="10" y="0"/>
                    </a:cubicBezTo>
                    <a:cubicBezTo>
                      <a:pt x="9" y="0"/>
                      <a:pt x="9" y="0"/>
                      <a:pt x="8"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8" name="Freeform 846"/>
              <p:cNvSpPr/>
              <p:nvPr/>
            </p:nvSpPr>
            <p:spPr bwMode="auto">
              <a:xfrm>
                <a:off x="5045" y="2532"/>
                <a:ext cx="59" cy="161"/>
              </a:xfrm>
              <a:custGeom>
                <a:avLst/>
                <a:gdLst>
                  <a:gd name="T0" fmla="*/ 7 w 25"/>
                  <a:gd name="T1" fmla="*/ 0 h 68"/>
                  <a:gd name="T2" fmla="*/ 0 w 25"/>
                  <a:gd name="T3" fmla="*/ 15 h 68"/>
                  <a:gd name="T4" fmla="*/ 5 w 25"/>
                  <a:gd name="T5" fmla="*/ 23 h 68"/>
                  <a:gd name="T6" fmla="*/ 11 w 25"/>
                  <a:gd name="T7" fmla="*/ 21 h 68"/>
                  <a:gd name="T8" fmla="*/ 6 w 25"/>
                  <a:gd name="T9" fmla="*/ 29 h 68"/>
                  <a:gd name="T10" fmla="*/ 4 w 25"/>
                  <a:gd name="T11" fmla="*/ 36 h 68"/>
                  <a:gd name="T12" fmla="*/ 9 w 25"/>
                  <a:gd name="T13" fmla="*/ 39 h 68"/>
                  <a:gd name="T14" fmla="*/ 7 w 25"/>
                  <a:gd name="T15" fmla="*/ 49 h 68"/>
                  <a:gd name="T16" fmla="*/ 18 w 25"/>
                  <a:gd name="T17" fmla="*/ 49 h 68"/>
                  <a:gd name="T18" fmla="*/ 9 w 25"/>
                  <a:gd name="T19" fmla="*/ 63 h 68"/>
                  <a:gd name="T20" fmla="*/ 11 w 25"/>
                  <a:gd name="T21" fmla="*/ 67 h 68"/>
                  <a:gd name="T22" fmla="*/ 16 w 25"/>
                  <a:gd name="T23" fmla="*/ 68 h 68"/>
                  <a:gd name="T24" fmla="*/ 20 w 25"/>
                  <a:gd name="T25" fmla="*/ 66 h 68"/>
                  <a:gd name="T26" fmla="*/ 21 w 25"/>
                  <a:gd name="T27" fmla="*/ 66 h 68"/>
                  <a:gd name="T28" fmla="*/ 21 w 25"/>
                  <a:gd name="T29" fmla="*/ 63 h 68"/>
                  <a:gd name="T30" fmla="*/ 15 w 25"/>
                  <a:gd name="T31" fmla="*/ 64 h 68"/>
                  <a:gd name="T32" fmla="*/ 15 w 25"/>
                  <a:gd name="T33" fmla="*/ 64 h 68"/>
                  <a:gd name="T34" fmla="*/ 13 w 25"/>
                  <a:gd name="T35" fmla="*/ 63 h 68"/>
                  <a:gd name="T36" fmla="*/ 25 w 25"/>
                  <a:gd name="T37" fmla="*/ 46 h 68"/>
                  <a:gd name="T38" fmla="*/ 23 w 25"/>
                  <a:gd name="T39" fmla="*/ 43 h 68"/>
                  <a:gd name="T40" fmla="*/ 12 w 25"/>
                  <a:gd name="T41" fmla="*/ 46 h 68"/>
                  <a:gd name="T42" fmla="*/ 14 w 25"/>
                  <a:gd name="T43" fmla="*/ 39 h 68"/>
                  <a:gd name="T44" fmla="*/ 23 w 25"/>
                  <a:gd name="T45" fmla="*/ 32 h 68"/>
                  <a:gd name="T46" fmla="*/ 21 w 25"/>
                  <a:gd name="T47" fmla="*/ 31 h 68"/>
                  <a:gd name="T48" fmla="*/ 11 w 25"/>
                  <a:gd name="T49" fmla="*/ 35 h 68"/>
                  <a:gd name="T50" fmla="*/ 10 w 25"/>
                  <a:gd name="T51" fmla="*/ 35 h 68"/>
                  <a:gd name="T52" fmla="*/ 8 w 25"/>
                  <a:gd name="T53" fmla="*/ 34 h 68"/>
                  <a:gd name="T54" fmla="*/ 9 w 25"/>
                  <a:gd name="T55" fmla="*/ 32 h 68"/>
                  <a:gd name="T56" fmla="*/ 22 w 25"/>
                  <a:gd name="T57" fmla="*/ 12 h 68"/>
                  <a:gd name="T58" fmla="*/ 20 w 25"/>
                  <a:gd name="T59" fmla="*/ 11 h 68"/>
                  <a:gd name="T60" fmla="*/ 6 w 25"/>
                  <a:gd name="T61" fmla="*/ 19 h 68"/>
                  <a:gd name="T62" fmla="*/ 6 w 25"/>
                  <a:gd name="T63" fmla="*/ 19 h 68"/>
                  <a:gd name="T64" fmla="*/ 4 w 25"/>
                  <a:gd name="T65" fmla="*/ 15 h 68"/>
                  <a:gd name="T66" fmla="*/ 10 w 25"/>
                  <a:gd name="T67" fmla="*/ 3 h 68"/>
                  <a:gd name="T68" fmla="*/ 9 w 25"/>
                  <a:gd name="T69"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 h="68">
                    <a:moveTo>
                      <a:pt x="9" y="0"/>
                    </a:moveTo>
                    <a:cubicBezTo>
                      <a:pt x="8" y="0"/>
                      <a:pt x="8" y="0"/>
                      <a:pt x="7" y="0"/>
                    </a:cubicBezTo>
                    <a:cubicBezTo>
                      <a:pt x="4" y="4"/>
                      <a:pt x="2" y="8"/>
                      <a:pt x="1" y="12"/>
                    </a:cubicBezTo>
                    <a:cubicBezTo>
                      <a:pt x="0" y="13"/>
                      <a:pt x="0" y="14"/>
                      <a:pt x="0" y="15"/>
                    </a:cubicBezTo>
                    <a:cubicBezTo>
                      <a:pt x="0" y="17"/>
                      <a:pt x="1" y="18"/>
                      <a:pt x="1" y="20"/>
                    </a:cubicBezTo>
                    <a:cubicBezTo>
                      <a:pt x="2" y="21"/>
                      <a:pt x="4" y="23"/>
                      <a:pt x="5" y="23"/>
                    </a:cubicBezTo>
                    <a:cubicBezTo>
                      <a:pt x="6" y="23"/>
                      <a:pt x="6" y="23"/>
                      <a:pt x="6" y="23"/>
                    </a:cubicBezTo>
                    <a:cubicBezTo>
                      <a:pt x="8" y="23"/>
                      <a:pt x="10" y="22"/>
                      <a:pt x="11" y="21"/>
                    </a:cubicBezTo>
                    <a:cubicBezTo>
                      <a:pt x="12" y="21"/>
                      <a:pt x="12" y="20"/>
                      <a:pt x="13" y="20"/>
                    </a:cubicBezTo>
                    <a:cubicBezTo>
                      <a:pt x="11" y="23"/>
                      <a:pt x="8" y="26"/>
                      <a:pt x="6" y="29"/>
                    </a:cubicBezTo>
                    <a:cubicBezTo>
                      <a:pt x="5" y="30"/>
                      <a:pt x="4" y="32"/>
                      <a:pt x="4" y="34"/>
                    </a:cubicBezTo>
                    <a:cubicBezTo>
                      <a:pt x="4" y="35"/>
                      <a:pt x="4" y="35"/>
                      <a:pt x="4" y="36"/>
                    </a:cubicBezTo>
                    <a:cubicBezTo>
                      <a:pt x="5" y="37"/>
                      <a:pt x="6" y="38"/>
                      <a:pt x="6" y="38"/>
                    </a:cubicBezTo>
                    <a:cubicBezTo>
                      <a:pt x="7" y="39"/>
                      <a:pt x="8" y="39"/>
                      <a:pt x="9" y="39"/>
                    </a:cubicBezTo>
                    <a:cubicBezTo>
                      <a:pt x="7" y="41"/>
                      <a:pt x="6" y="44"/>
                      <a:pt x="6" y="47"/>
                    </a:cubicBezTo>
                    <a:cubicBezTo>
                      <a:pt x="5" y="48"/>
                      <a:pt x="6" y="49"/>
                      <a:pt x="7" y="49"/>
                    </a:cubicBezTo>
                    <a:cubicBezTo>
                      <a:pt x="9" y="50"/>
                      <a:pt x="11" y="50"/>
                      <a:pt x="12" y="50"/>
                    </a:cubicBezTo>
                    <a:cubicBezTo>
                      <a:pt x="14" y="50"/>
                      <a:pt x="16" y="50"/>
                      <a:pt x="18" y="49"/>
                    </a:cubicBezTo>
                    <a:cubicBezTo>
                      <a:pt x="15" y="53"/>
                      <a:pt x="13" y="56"/>
                      <a:pt x="10" y="60"/>
                    </a:cubicBezTo>
                    <a:cubicBezTo>
                      <a:pt x="10" y="60"/>
                      <a:pt x="9" y="61"/>
                      <a:pt x="9" y="63"/>
                    </a:cubicBezTo>
                    <a:cubicBezTo>
                      <a:pt x="9" y="63"/>
                      <a:pt x="9" y="63"/>
                      <a:pt x="9" y="63"/>
                    </a:cubicBezTo>
                    <a:cubicBezTo>
                      <a:pt x="9" y="65"/>
                      <a:pt x="10" y="66"/>
                      <a:pt x="11" y="67"/>
                    </a:cubicBezTo>
                    <a:cubicBezTo>
                      <a:pt x="12" y="67"/>
                      <a:pt x="13" y="68"/>
                      <a:pt x="15" y="68"/>
                    </a:cubicBezTo>
                    <a:cubicBezTo>
                      <a:pt x="16" y="68"/>
                      <a:pt x="16" y="68"/>
                      <a:pt x="16" y="68"/>
                    </a:cubicBezTo>
                    <a:cubicBezTo>
                      <a:pt x="18" y="67"/>
                      <a:pt x="19" y="66"/>
                      <a:pt x="20" y="66"/>
                    </a:cubicBezTo>
                    <a:cubicBezTo>
                      <a:pt x="20" y="66"/>
                      <a:pt x="20" y="66"/>
                      <a:pt x="20" y="66"/>
                    </a:cubicBezTo>
                    <a:cubicBezTo>
                      <a:pt x="21" y="66"/>
                      <a:pt x="21" y="66"/>
                      <a:pt x="21" y="66"/>
                    </a:cubicBezTo>
                    <a:cubicBezTo>
                      <a:pt x="21" y="66"/>
                      <a:pt x="21" y="66"/>
                      <a:pt x="21" y="66"/>
                    </a:cubicBezTo>
                    <a:cubicBezTo>
                      <a:pt x="22" y="66"/>
                      <a:pt x="23" y="66"/>
                      <a:pt x="23" y="65"/>
                    </a:cubicBezTo>
                    <a:cubicBezTo>
                      <a:pt x="23" y="64"/>
                      <a:pt x="23" y="63"/>
                      <a:pt x="21" y="63"/>
                    </a:cubicBezTo>
                    <a:cubicBezTo>
                      <a:pt x="21" y="62"/>
                      <a:pt x="21" y="62"/>
                      <a:pt x="20" y="62"/>
                    </a:cubicBezTo>
                    <a:cubicBezTo>
                      <a:pt x="18" y="62"/>
                      <a:pt x="16" y="63"/>
                      <a:pt x="15" y="64"/>
                    </a:cubicBezTo>
                    <a:cubicBezTo>
                      <a:pt x="15" y="64"/>
                      <a:pt x="15" y="64"/>
                      <a:pt x="15" y="64"/>
                    </a:cubicBezTo>
                    <a:cubicBezTo>
                      <a:pt x="15" y="64"/>
                      <a:pt x="15" y="64"/>
                      <a:pt x="15" y="64"/>
                    </a:cubicBezTo>
                    <a:cubicBezTo>
                      <a:pt x="14" y="64"/>
                      <a:pt x="13" y="63"/>
                      <a:pt x="13" y="63"/>
                    </a:cubicBezTo>
                    <a:cubicBezTo>
                      <a:pt x="13" y="63"/>
                      <a:pt x="13" y="63"/>
                      <a:pt x="13" y="63"/>
                    </a:cubicBezTo>
                    <a:cubicBezTo>
                      <a:pt x="13" y="63"/>
                      <a:pt x="13" y="63"/>
                      <a:pt x="13" y="62"/>
                    </a:cubicBezTo>
                    <a:cubicBezTo>
                      <a:pt x="17" y="57"/>
                      <a:pt x="21" y="51"/>
                      <a:pt x="25" y="46"/>
                    </a:cubicBezTo>
                    <a:cubicBezTo>
                      <a:pt x="25" y="45"/>
                      <a:pt x="25" y="44"/>
                      <a:pt x="25" y="43"/>
                    </a:cubicBezTo>
                    <a:cubicBezTo>
                      <a:pt x="24" y="43"/>
                      <a:pt x="24" y="43"/>
                      <a:pt x="23" y="43"/>
                    </a:cubicBezTo>
                    <a:cubicBezTo>
                      <a:pt x="23" y="43"/>
                      <a:pt x="23" y="43"/>
                      <a:pt x="22" y="43"/>
                    </a:cubicBezTo>
                    <a:cubicBezTo>
                      <a:pt x="19" y="45"/>
                      <a:pt x="16" y="46"/>
                      <a:pt x="12" y="46"/>
                    </a:cubicBezTo>
                    <a:cubicBezTo>
                      <a:pt x="12" y="46"/>
                      <a:pt x="11" y="46"/>
                      <a:pt x="10" y="46"/>
                    </a:cubicBezTo>
                    <a:cubicBezTo>
                      <a:pt x="11" y="43"/>
                      <a:pt x="13" y="41"/>
                      <a:pt x="14" y="39"/>
                    </a:cubicBezTo>
                    <a:cubicBezTo>
                      <a:pt x="18" y="38"/>
                      <a:pt x="21" y="37"/>
                      <a:pt x="23" y="34"/>
                    </a:cubicBezTo>
                    <a:cubicBezTo>
                      <a:pt x="24" y="33"/>
                      <a:pt x="24" y="32"/>
                      <a:pt x="23" y="32"/>
                    </a:cubicBezTo>
                    <a:cubicBezTo>
                      <a:pt x="23" y="31"/>
                      <a:pt x="22" y="31"/>
                      <a:pt x="22" y="31"/>
                    </a:cubicBezTo>
                    <a:cubicBezTo>
                      <a:pt x="22" y="31"/>
                      <a:pt x="21" y="31"/>
                      <a:pt x="21" y="31"/>
                    </a:cubicBezTo>
                    <a:cubicBezTo>
                      <a:pt x="18" y="32"/>
                      <a:pt x="15" y="33"/>
                      <a:pt x="13" y="35"/>
                    </a:cubicBezTo>
                    <a:cubicBezTo>
                      <a:pt x="12" y="35"/>
                      <a:pt x="12" y="35"/>
                      <a:pt x="11" y="35"/>
                    </a:cubicBezTo>
                    <a:cubicBezTo>
                      <a:pt x="11" y="35"/>
                      <a:pt x="11" y="35"/>
                      <a:pt x="11" y="35"/>
                    </a:cubicBezTo>
                    <a:cubicBezTo>
                      <a:pt x="11" y="35"/>
                      <a:pt x="10" y="35"/>
                      <a:pt x="10" y="35"/>
                    </a:cubicBezTo>
                    <a:cubicBezTo>
                      <a:pt x="9" y="35"/>
                      <a:pt x="9" y="35"/>
                      <a:pt x="8" y="35"/>
                    </a:cubicBezTo>
                    <a:cubicBezTo>
                      <a:pt x="8" y="34"/>
                      <a:pt x="8" y="34"/>
                      <a:pt x="8" y="34"/>
                    </a:cubicBezTo>
                    <a:cubicBezTo>
                      <a:pt x="8" y="34"/>
                      <a:pt x="8" y="34"/>
                      <a:pt x="8" y="34"/>
                    </a:cubicBezTo>
                    <a:cubicBezTo>
                      <a:pt x="8" y="34"/>
                      <a:pt x="8" y="33"/>
                      <a:pt x="9" y="32"/>
                    </a:cubicBezTo>
                    <a:cubicBezTo>
                      <a:pt x="13" y="26"/>
                      <a:pt x="18" y="20"/>
                      <a:pt x="23" y="14"/>
                    </a:cubicBezTo>
                    <a:cubicBezTo>
                      <a:pt x="23" y="13"/>
                      <a:pt x="23" y="12"/>
                      <a:pt x="22" y="12"/>
                    </a:cubicBezTo>
                    <a:cubicBezTo>
                      <a:pt x="22" y="11"/>
                      <a:pt x="21" y="11"/>
                      <a:pt x="21" y="11"/>
                    </a:cubicBezTo>
                    <a:cubicBezTo>
                      <a:pt x="21" y="11"/>
                      <a:pt x="20" y="11"/>
                      <a:pt x="20" y="11"/>
                    </a:cubicBezTo>
                    <a:cubicBezTo>
                      <a:pt x="16" y="13"/>
                      <a:pt x="12" y="16"/>
                      <a:pt x="9" y="18"/>
                    </a:cubicBezTo>
                    <a:cubicBezTo>
                      <a:pt x="8" y="18"/>
                      <a:pt x="7" y="19"/>
                      <a:pt x="6" y="19"/>
                    </a:cubicBezTo>
                    <a:cubicBezTo>
                      <a:pt x="6" y="19"/>
                      <a:pt x="6" y="19"/>
                      <a:pt x="6" y="19"/>
                    </a:cubicBezTo>
                    <a:cubicBezTo>
                      <a:pt x="6" y="19"/>
                      <a:pt x="6" y="19"/>
                      <a:pt x="6" y="19"/>
                    </a:cubicBezTo>
                    <a:cubicBezTo>
                      <a:pt x="5" y="19"/>
                      <a:pt x="5" y="19"/>
                      <a:pt x="5" y="18"/>
                    </a:cubicBezTo>
                    <a:cubicBezTo>
                      <a:pt x="5" y="17"/>
                      <a:pt x="4" y="16"/>
                      <a:pt x="4" y="15"/>
                    </a:cubicBezTo>
                    <a:cubicBezTo>
                      <a:pt x="4" y="15"/>
                      <a:pt x="4" y="14"/>
                      <a:pt x="5" y="13"/>
                    </a:cubicBezTo>
                    <a:cubicBezTo>
                      <a:pt x="6" y="10"/>
                      <a:pt x="8" y="6"/>
                      <a:pt x="10" y="3"/>
                    </a:cubicBezTo>
                    <a:cubicBezTo>
                      <a:pt x="11" y="2"/>
                      <a:pt x="11" y="1"/>
                      <a:pt x="10" y="0"/>
                    </a:cubicBezTo>
                    <a:cubicBezTo>
                      <a:pt x="10" y="0"/>
                      <a:pt x="9" y="0"/>
                      <a:pt x="9"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9" name="Freeform 847"/>
              <p:cNvSpPr>
                <a:spLocks noEditPoints="1"/>
              </p:cNvSpPr>
              <p:nvPr/>
            </p:nvSpPr>
            <p:spPr bwMode="auto">
              <a:xfrm>
                <a:off x="2742" y="2913"/>
                <a:ext cx="236" cy="225"/>
              </a:xfrm>
              <a:custGeom>
                <a:avLst/>
                <a:gdLst>
                  <a:gd name="T0" fmla="*/ 51 w 100"/>
                  <a:gd name="T1" fmla="*/ 88 h 95"/>
                  <a:gd name="T2" fmla="*/ 11 w 100"/>
                  <a:gd name="T3" fmla="*/ 35 h 95"/>
                  <a:gd name="T4" fmla="*/ 49 w 100"/>
                  <a:gd name="T5" fmla="*/ 6 h 95"/>
                  <a:gd name="T6" fmla="*/ 89 w 100"/>
                  <a:gd name="T7" fmla="*/ 59 h 95"/>
                  <a:gd name="T8" fmla="*/ 51 w 100"/>
                  <a:gd name="T9" fmla="*/ 88 h 95"/>
                  <a:gd name="T10" fmla="*/ 49 w 100"/>
                  <a:gd name="T11" fmla="*/ 0 h 95"/>
                  <a:gd name="T12" fmla="*/ 5 w 100"/>
                  <a:gd name="T13" fmla="*/ 33 h 95"/>
                  <a:gd name="T14" fmla="*/ 11 w 100"/>
                  <a:gd name="T15" fmla="*/ 75 h 95"/>
                  <a:gd name="T16" fmla="*/ 51 w 100"/>
                  <a:gd name="T17" fmla="*/ 95 h 95"/>
                  <a:gd name="T18" fmla="*/ 95 w 100"/>
                  <a:gd name="T19" fmla="*/ 61 h 95"/>
                  <a:gd name="T20" fmla="*/ 89 w 100"/>
                  <a:gd name="T21" fmla="*/ 19 h 95"/>
                  <a:gd name="T22" fmla="*/ 49 w 100"/>
                  <a:gd name="T23"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0" h="95">
                    <a:moveTo>
                      <a:pt x="51" y="88"/>
                    </a:moveTo>
                    <a:cubicBezTo>
                      <a:pt x="26" y="88"/>
                      <a:pt x="1" y="67"/>
                      <a:pt x="11" y="35"/>
                    </a:cubicBezTo>
                    <a:cubicBezTo>
                      <a:pt x="17" y="14"/>
                      <a:pt x="33" y="6"/>
                      <a:pt x="49" y="6"/>
                    </a:cubicBezTo>
                    <a:cubicBezTo>
                      <a:pt x="74" y="6"/>
                      <a:pt x="99" y="27"/>
                      <a:pt x="89" y="59"/>
                    </a:cubicBezTo>
                    <a:cubicBezTo>
                      <a:pt x="83" y="80"/>
                      <a:pt x="67" y="88"/>
                      <a:pt x="51" y="88"/>
                    </a:cubicBezTo>
                    <a:moveTo>
                      <a:pt x="49" y="0"/>
                    </a:moveTo>
                    <a:cubicBezTo>
                      <a:pt x="28" y="0"/>
                      <a:pt x="11" y="12"/>
                      <a:pt x="5" y="33"/>
                    </a:cubicBezTo>
                    <a:cubicBezTo>
                      <a:pt x="0" y="48"/>
                      <a:pt x="2" y="63"/>
                      <a:pt x="11" y="75"/>
                    </a:cubicBezTo>
                    <a:cubicBezTo>
                      <a:pt x="20" y="87"/>
                      <a:pt x="35" y="95"/>
                      <a:pt x="51" y="95"/>
                    </a:cubicBezTo>
                    <a:cubicBezTo>
                      <a:pt x="72" y="95"/>
                      <a:pt x="88" y="82"/>
                      <a:pt x="95" y="61"/>
                    </a:cubicBezTo>
                    <a:cubicBezTo>
                      <a:pt x="100" y="46"/>
                      <a:pt x="98" y="31"/>
                      <a:pt x="89" y="19"/>
                    </a:cubicBezTo>
                    <a:cubicBezTo>
                      <a:pt x="80" y="7"/>
                      <a:pt x="65" y="0"/>
                      <a:pt x="49"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0" name="Freeform 848"/>
              <p:cNvSpPr>
                <a:spLocks noEditPoints="1"/>
              </p:cNvSpPr>
              <p:nvPr/>
            </p:nvSpPr>
            <p:spPr bwMode="auto">
              <a:xfrm>
                <a:off x="2661" y="2875"/>
                <a:ext cx="369" cy="473"/>
              </a:xfrm>
              <a:custGeom>
                <a:avLst/>
                <a:gdLst>
                  <a:gd name="T0" fmla="*/ 13 w 156"/>
                  <a:gd name="T1" fmla="*/ 191 h 200"/>
                  <a:gd name="T2" fmla="*/ 15 w 156"/>
                  <a:gd name="T3" fmla="*/ 191 h 200"/>
                  <a:gd name="T4" fmla="*/ 21 w 156"/>
                  <a:gd name="T5" fmla="*/ 194 h 200"/>
                  <a:gd name="T6" fmla="*/ 21 w 156"/>
                  <a:gd name="T7" fmla="*/ 162 h 200"/>
                  <a:gd name="T8" fmla="*/ 33 w 156"/>
                  <a:gd name="T9" fmla="*/ 141 h 200"/>
                  <a:gd name="T10" fmla="*/ 44 w 156"/>
                  <a:gd name="T11" fmla="*/ 144 h 200"/>
                  <a:gd name="T12" fmla="*/ 40 w 156"/>
                  <a:gd name="T13" fmla="*/ 146 h 200"/>
                  <a:gd name="T14" fmla="*/ 47 w 156"/>
                  <a:gd name="T15" fmla="*/ 146 h 200"/>
                  <a:gd name="T16" fmla="*/ 49 w 156"/>
                  <a:gd name="T17" fmla="*/ 148 h 200"/>
                  <a:gd name="T18" fmla="*/ 48 w 156"/>
                  <a:gd name="T19" fmla="*/ 148 h 200"/>
                  <a:gd name="T20" fmla="*/ 39 w 156"/>
                  <a:gd name="T21" fmla="*/ 155 h 200"/>
                  <a:gd name="T22" fmla="*/ 45 w 156"/>
                  <a:gd name="T23" fmla="*/ 156 h 200"/>
                  <a:gd name="T24" fmla="*/ 35 w 156"/>
                  <a:gd name="T25" fmla="*/ 159 h 200"/>
                  <a:gd name="T26" fmla="*/ 43 w 156"/>
                  <a:gd name="T27" fmla="*/ 159 h 200"/>
                  <a:gd name="T28" fmla="*/ 40 w 156"/>
                  <a:gd name="T29" fmla="*/ 161 h 200"/>
                  <a:gd name="T30" fmla="*/ 32 w 156"/>
                  <a:gd name="T31" fmla="*/ 169 h 200"/>
                  <a:gd name="T32" fmla="*/ 38 w 156"/>
                  <a:gd name="T33" fmla="*/ 169 h 200"/>
                  <a:gd name="T34" fmla="*/ 27 w 156"/>
                  <a:gd name="T35" fmla="*/ 173 h 200"/>
                  <a:gd name="T36" fmla="*/ 37 w 156"/>
                  <a:gd name="T37" fmla="*/ 171 h 200"/>
                  <a:gd name="T38" fmla="*/ 34 w 156"/>
                  <a:gd name="T39" fmla="*/ 177 h 200"/>
                  <a:gd name="T40" fmla="*/ 24 w 156"/>
                  <a:gd name="T41" fmla="*/ 180 h 200"/>
                  <a:gd name="T42" fmla="*/ 33 w 156"/>
                  <a:gd name="T43" fmla="*/ 179 h 200"/>
                  <a:gd name="T44" fmla="*/ 30 w 156"/>
                  <a:gd name="T45" fmla="*/ 183 h 200"/>
                  <a:gd name="T46" fmla="*/ 21 w 156"/>
                  <a:gd name="T47" fmla="*/ 189 h 200"/>
                  <a:gd name="T48" fmla="*/ 28 w 156"/>
                  <a:gd name="T49" fmla="*/ 188 h 200"/>
                  <a:gd name="T50" fmla="*/ 25 w 156"/>
                  <a:gd name="T51" fmla="*/ 193 h 200"/>
                  <a:gd name="T52" fmla="*/ 24 w 156"/>
                  <a:gd name="T53" fmla="*/ 193 h 200"/>
                  <a:gd name="T54" fmla="*/ 15 w 156"/>
                  <a:gd name="T55" fmla="*/ 187 h 200"/>
                  <a:gd name="T56" fmla="*/ 7 w 156"/>
                  <a:gd name="T57" fmla="*/ 187 h 200"/>
                  <a:gd name="T58" fmla="*/ 7 w 156"/>
                  <a:gd name="T59" fmla="*/ 188 h 200"/>
                  <a:gd name="T60" fmla="*/ 7 w 156"/>
                  <a:gd name="T61" fmla="*/ 185 h 200"/>
                  <a:gd name="T62" fmla="*/ 7 w 156"/>
                  <a:gd name="T63" fmla="*/ 185 h 200"/>
                  <a:gd name="T64" fmla="*/ 43 w 156"/>
                  <a:gd name="T65" fmla="*/ 137 h 200"/>
                  <a:gd name="T66" fmla="*/ 46 w 156"/>
                  <a:gd name="T67" fmla="*/ 123 h 200"/>
                  <a:gd name="T68" fmla="*/ 49 w 156"/>
                  <a:gd name="T69" fmla="*/ 115 h 200"/>
                  <a:gd name="T70" fmla="*/ 49 w 156"/>
                  <a:gd name="T71" fmla="*/ 140 h 200"/>
                  <a:gd name="T72" fmla="*/ 50 w 156"/>
                  <a:gd name="T73" fmla="*/ 108 h 200"/>
                  <a:gd name="T74" fmla="*/ 50 w 156"/>
                  <a:gd name="T75" fmla="*/ 108 h 200"/>
                  <a:gd name="T76" fmla="*/ 82 w 156"/>
                  <a:gd name="T77" fmla="*/ 6 h 200"/>
                  <a:gd name="T78" fmla="*/ 86 w 156"/>
                  <a:gd name="T79" fmla="*/ 120 h 200"/>
                  <a:gd name="T80" fmla="*/ 28 w 156"/>
                  <a:gd name="T81" fmla="*/ 35 h 200"/>
                  <a:gd name="T82" fmla="*/ 44 w 156"/>
                  <a:gd name="T83" fmla="*/ 111 h 200"/>
                  <a:gd name="T84" fmla="*/ 33 w 156"/>
                  <a:gd name="T85" fmla="*/ 135 h 200"/>
                  <a:gd name="T86" fmla="*/ 27 w 156"/>
                  <a:gd name="T87" fmla="*/ 136 h 200"/>
                  <a:gd name="T88" fmla="*/ 27 w 156"/>
                  <a:gd name="T89" fmla="*/ 136 h 200"/>
                  <a:gd name="T90" fmla="*/ 27 w 156"/>
                  <a:gd name="T91" fmla="*/ 137 h 200"/>
                  <a:gd name="T92" fmla="*/ 3 w 156"/>
                  <a:gd name="T93" fmla="*/ 179 h 200"/>
                  <a:gd name="T94" fmla="*/ 2 w 156"/>
                  <a:gd name="T95" fmla="*/ 182 h 200"/>
                  <a:gd name="T96" fmla="*/ 0 w 156"/>
                  <a:gd name="T97" fmla="*/ 188 h 200"/>
                  <a:gd name="T98" fmla="*/ 1 w 156"/>
                  <a:gd name="T99" fmla="*/ 190 h 200"/>
                  <a:gd name="T100" fmla="*/ 13 w 156"/>
                  <a:gd name="T101" fmla="*/ 198 h 200"/>
                  <a:gd name="T102" fmla="*/ 28 w 156"/>
                  <a:gd name="T103" fmla="*/ 199 h 200"/>
                  <a:gd name="T104" fmla="*/ 32 w 156"/>
                  <a:gd name="T105" fmla="*/ 194 h 200"/>
                  <a:gd name="T106" fmla="*/ 56 w 156"/>
                  <a:gd name="T107" fmla="*/ 148 h 200"/>
                  <a:gd name="T108" fmla="*/ 56 w 156"/>
                  <a:gd name="T109" fmla="*/ 148 h 200"/>
                  <a:gd name="T110" fmla="*/ 56 w 156"/>
                  <a:gd name="T111" fmla="*/ 148 h 200"/>
                  <a:gd name="T112" fmla="*/ 66 w 156"/>
                  <a:gd name="T113" fmla="*/ 123 h 200"/>
                  <a:gd name="T114" fmla="*/ 140 w 156"/>
                  <a:gd name="T115" fmla="*/ 91 h 200"/>
                  <a:gd name="T116" fmla="*/ 82 w 156"/>
                  <a:gd name="T117"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6" h="200">
                    <a:moveTo>
                      <a:pt x="21" y="194"/>
                    </a:moveTo>
                    <a:cubicBezTo>
                      <a:pt x="18" y="194"/>
                      <a:pt x="15" y="193"/>
                      <a:pt x="13" y="191"/>
                    </a:cubicBezTo>
                    <a:cubicBezTo>
                      <a:pt x="12" y="191"/>
                      <a:pt x="11" y="190"/>
                      <a:pt x="10" y="190"/>
                    </a:cubicBezTo>
                    <a:cubicBezTo>
                      <a:pt x="12" y="190"/>
                      <a:pt x="13" y="190"/>
                      <a:pt x="15" y="191"/>
                    </a:cubicBezTo>
                    <a:cubicBezTo>
                      <a:pt x="16" y="191"/>
                      <a:pt x="17" y="191"/>
                      <a:pt x="18" y="191"/>
                    </a:cubicBezTo>
                    <a:cubicBezTo>
                      <a:pt x="19" y="192"/>
                      <a:pt x="20" y="193"/>
                      <a:pt x="21" y="194"/>
                    </a:cubicBezTo>
                    <a:moveTo>
                      <a:pt x="7" y="185"/>
                    </a:moveTo>
                    <a:cubicBezTo>
                      <a:pt x="13" y="175"/>
                      <a:pt x="17" y="169"/>
                      <a:pt x="21" y="162"/>
                    </a:cubicBezTo>
                    <a:cubicBezTo>
                      <a:pt x="25" y="156"/>
                      <a:pt x="28" y="150"/>
                      <a:pt x="32" y="141"/>
                    </a:cubicBezTo>
                    <a:cubicBezTo>
                      <a:pt x="32" y="141"/>
                      <a:pt x="33" y="141"/>
                      <a:pt x="33" y="141"/>
                    </a:cubicBezTo>
                    <a:cubicBezTo>
                      <a:pt x="33" y="141"/>
                      <a:pt x="33" y="141"/>
                      <a:pt x="33" y="141"/>
                    </a:cubicBezTo>
                    <a:cubicBezTo>
                      <a:pt x="36" y="141"/>
                      <a:pt x="40" y="142"/>
                      <a:pt x="44" y="144"/>
                    </a:cubicBezTo>
                    <a:cubicBezTo>
                      <a:pt x="44" y="144"/>
                      <a:pt x="44" y="144"/>
                      <a:pt x="44" y="144"/>
                    </a:cubicBezTo>
                    <a:cubicBezTo>
                      <a:pt x="43" y="145"/>
                      <a:pt x="41" y="146"/>
                      <a:pt x="40" y="146"/>
                    </a:cubicBezTo>
                    <a:cubicBezTo>
                      <a:pt x="41" y="149"/>
                      <a:pt x="41" y="149"/>
                      <a:pt x="41" y="149"/>
                    </a:cubicBezTo>
                    <a:cubicBezTo>
                      <a:pt x="43" y="148"/>
                      <a:pt x="45" y="147"/>
                      <a:pt x="47" y="146"/>
                    </a:cubicBezTo>
                    <a:cubicBezTo>
                      <a:pt x="48" y="147"/>
                      <a:pt x="48" y="147"/>
                      <a:pt x="48" y="147"/>
                    </a:cubicBezTo>
                    <a:cubicBezTo>
                      <a:pt x="48" y="147"/>
                      <a:pt x="49" y="148"/>
                      <a:pt x="49" y="148"/>
                    </a:cubicBezTo>
                    <a:cubicBezTo>
                      <a:pt x="48" y="149"/>
                      <a:pt x="48" y="149"/>
                      <a:pt x="48" y="149"/>
                    </a:cubicBezTo>
                    <a:cubicBezTo>
                      <a:pt x="48" y="148"/>
                      <a:pt x="48" y="148"/>
                      <a:pt x="48" y="148"/>
                    </a:cubicBezTo>
                    <a:cubicBezTo>
                      <a:pt x="44" y="149"/>
                      <a:pt x="41" y="151"/>
                      <a:pt x="37" y="152"/>
                    </a:cubicBezTo>
                    <a:cubicBezTo>
                      <a:pt x="39" y="155"/>
                      <a:pt x="39" y="155"/>
                      <a:pt x="39" y="155"/>
                    </a:cubicBezTo>
                    <a:cubicBezTo>
                      <a:pt x="41" y="154"/>
                      <a:pt x="44" y="153"/>
                      <a:pt x="47" y="151"/>
                    </a:cubicBezTo>
                    <a:cubicBezTo>
                      <a:pt x="46" y="153"/>
                      <a:pt x="45" y="154"/>
                      <a:pt x="45" y="156"/>
                    </a:cubicBezTo>
                    <a:cubicBezTo>
                      <a:pt x="44" y="155"/>
                      <a:pt x="44" y="155"/>
                      <a:pt x="44" y="155"/>
                    </a:cubicBezTo>
                    <a:cubicBezTo>
                      <a:pt x="41" y="156"/>
                      <a:pt x="38" y="158"/>
                      <a:pt x="35" y="159"/>
                    </a:cubicBezTo>
                    <a:cubicBezTo>
                      <a:pt x="36" y="162"/>
                      <a:pt x="36" y="162"/>
                      <a:pt x="36" y="162"/>
                    </a:cubicBezTo>
                    <a:cubicBezTo>
                      <a:pt x="38" y="161"/>
                      <a:pt x="41" y="160"/>
                      <a:pt x="43" y="159"/>
                    </a:cubicBezTo>
                    <a:cubicBezTo>
                      <a:pt x="42" y="160"/>
                      <a:pt x="42" y="162"/>
                      <a:pt x="41" y="163"/>
                    </a:cubicBezTo>
                    <a:cubicBezTo>
                      <a:pt x="40" y="161"/>
                      <a:pt x="40" y="161"/>
                      <a:pt x="40" y="161"/>
                    </a:cubicBezTo>
                    <a:cubicBezTo>
                      <a:pt x="37" y="163"/>
                      <a:pt x="33" y="164"/>
                      <a:pt x="30" y="166"/>
                    </a:cubicBezTo>
                    <a:cubicBezTo>
                      <a:pt x="32" y="169"/>
                      <a:pt x="32" y="169"/>
                      <a:pt x="32" y="169"/>
                    </a:cubicBezTo>
                    <a:cubicBezTo>
                      <a:pt x="34" y="167"/>
                      <a:pt x="37" y="166"/>
                      <a:pt x="40" y="165"/>
                    </a:cubicBezTo>
                    <a:cubicBezTo>
                      <a:pt x="40" y="166"/>
                      <a:pt x="39" y="167"/>
                      <a:pt x="38" y="169"/>
                    </a:cubicBezTo>
                    <a:cubicBezTo>
                      <a:pt x="38" y="167"/>
                      <a:pt x="38" y="167"/>
                      <a:pt x="38" y="167"/>
                    </a:cubicBezTo>
                    <a:cubicBezTo>
                      <a:pt x="34" y="168"/>
                      <a:pt x="30" y="170"/>
                      <a:pt x="27" y="173"/>
                    </a:cubicBezTo>
                    <a:cubicBezTo>
                      <a:pt x="29" y="175"/>
                      <a:pt x="29" y="175"/>
                      <a:pt x="29" y="175"/>
                    </a:cubicBezTo>
                    <a:cubicBezTo>
                      <a:pt x="31" y="173"/>
                      <a:pt x="34" y="172"/>
                      <a:pt x="37" y="171"/>
                    </a:cubicBezTo>
                    <a:cubicBezTo>
                      <a:pt x="36" y="172"/>
                      <a:pt x="36" y="174"/>
                      <a:pt x="35" y="175"/>
                    </a:cubicBezTo>
                    <a:cubicBezTo>
                      <a:pt x="35" y="176"/>
                      <a:pt x="34" y="176"/>
                      <a:pt x="34" y="177"/>
                    </a:cubicBezTo>
                    <a:cubicBezTo>
                      <a:pt x="34" y="175"/>
                      <a:pt x="34" y="175"/>
                      <a:pt x="34" y="175"/>
                    </a:cubicBezTo>
                    <a:cubicBezTo>
                      <a:pt x="30" y="177"/>
                      <a:pt x="27" y="178"/>
                      <a:pt x="24" y="180"/>
                    </a:cubicBezTo>
                    <a:cubicBezTo>
                      <a:pt x="26" y="183"/>
                      <a:pt x="26" y="183"/>
                      <a:pt x="26" y="183"/>
                    </a:cubicBezTo>
                    <a:cubicBezTo>
                      <a:pt x="28" y="181"/>
                      <a:pt x="31" y="180"/>
                      <a:pt x="33" y="179"/>
                    </a:cubicBezTo>
                    <a:cubicBezTo>
                      <a:pt x="32" y="181"/>
                      <a:pt x="31" y="183"/>
                      <a:pt x="30" y="185"/>
                    </a:cubicBezTo>
                    <a:cubicBezTo>
                      <a:pt x="30" y="183"/>
                      <a:pt x="30" y="183"/>
                      <a:pt x="30" y="183"/>
                    </a:cubicBezTo>
                    <a:cubicBezTo>
                      <a:pt x="26" y="184"/>
                      <a:pt x="23" y="185"/>
                      <a:pt x="20" y="186"/>
                    </a:cubicBezTo>
                    <a:cubicBezTo>
                      <a:pt x="21" y="189"/>
                      <a:pt x="21" y="189"/>
                      <a:pt x="21" y="189"/>
                    </a:cubicBezTo>
                    <a:cubicBezTo>
                      <a:pt x="24" y="188"/>
                      <a:pt x="27" y="187"/>
                      <a:pt x="29" y="186"/>
                    </a:cubicBezTo>
                    <a:cubicBezTo>
                      <a:pt x="29" y="187"/>
                      <a:pt x="28" y="187"/>
                      <a:pt x="28" y="188"/>
                    </a:cubicBezTo>
                    <a:cubicBezTo>
                      <a:pt x="27" y="190"/>
                      <a:pt x="26" y="191"/>
                      <a:pt x="26" y="192"/>
                    </a:cubicBezTo>
                    <a:cubicBezTo>
                      <a:pt x="25" y="193"/>
                      <a:pt x="25" y="193"/>
                      <a:pt x="25" y="193"/>
                    </a:cubicBezTo>
                    <a:cubicBezTo>
                      <a:pt x="25" y="193"/>
                      <a:pt x="25" y="193"/>
                      <a:pt x="25" y="193"/>
                    </a:cubicBezTo>
                    <a:cubicBezTo>
                      <a:pt x="24" y="193"/>
                      <a:pt x="24" y="193"/>
                      <a:pt x="24" y="193"/>
                    </a:cubicBezTo>
                    <a:cubicBezTo>
                      <a:pt x="23" y="192"/>
                      <a:pt x="22" y="190"/>
                      <a:pt x="20" y="188"/>
                    </a:cubicBezTo>
                    <a:cubicBezTo>
                      <a:pt x="18" y="188"/>
                      <a:pt x="16" y="188"/>
                      <a:pt x="15" y="187"/>
                    </a:cubicBezTo>
                    <a:cubicBezTo>
                      <a:pt x="13" y="187"/>
                      <a:pt x="11" y="187"/>
                      <a:pt x="8" y="187"/>
                    </a:cubicBezTo>
                    <a:cubicBezTo>
                      <a:pt x="7" y="187"/>
                      <a:pt x="7" y="187"/>
                      <a:pt x="7" y="187"/>
                    </a:cubicBezTo>
                    <a:cubicBezTo>
                      <a:pt x="7" y="187"/>
                      <a:pt x="7" y="187"/>
                      <a:pt x="7" y="187"/>
                    </a:cubicBezTo>
                    <a:cubicBezTo>
                      <a:pt x="7" y="188"/>
                      <a:pt x="7" y="188"/>
                      <a:pt x="7" y="188"/>
                    </a:cubicBezTo>
                    <a:cubicBezTo>
                      <a:pt x="7" y="187"/>
                      <a:pt x="7" y="187"/>
                      <a:pt x="7" y="187"/>
                    </a:cubicBezTo>
                    <a:cubicBezTo>
                      <a:pt x="7" y="187"/>
                      <a:pt x="7" y="186"/>
                      <a:pt x="7" y="185"/>
                    </a:cubicBezTo>
                    <a:cubicBezTo>
                      <a:pt x="7" y="185"/>
                      <a:pt x="7" y="185"/>
                      <a:pt x="7" y="185"/>
                    </a:cubicBezTo>
                    <a:cubicBezTo>
                      <a:pt x="7" y="185"/>
                      <a:pt x="7" y="185"/>
                      <a:pt x="7" y="185"/>
                    </a:cubicBezTo>
                    <a:moveTo>
                      <a:pt x="49" y="140"/>
                    </a:moveTo>
                    <a:cubicBezTo>
                      <a:pt x="47" y="139"/>
                      <a:pt x="45" y="138"/>
                      <a:pt x="43" y="137"/>
                    </a:cubicBezTo>
                    <a:cubicBezTo>
                      <a:pt x="42" y="136"/>
                      <a:pt x="41" y="136"/>
                      <a:pt x="40" y="136"/>
                    </a:cubicBezTo>
                    <a:cubicBezTo>
                      <a:pt x="42" y="132"/>
                      <a:pt x="44" y="127"/>
                      <a:pt x="46" y="123"/>
                    </a:cubicBezTo>
                    <a:cubicBezTo>
                      <a:pt x="47" y="120"/>
                      <a:pt x="49" y="117"/>
                      <a:pt x="49" y="115"/>
                    </a:cubicBezTo>
                    <a:cubicBezTo>
                      <a:pt x="49" y="115"/>
                      <a:pt x="49" y="115"/>
                      <a:pt x="49" y="115"/>
                    </a:cubicBezTo>
                    <a:cubicBezTo>
                      <a:pt x="53" y="117"/>
                      <a:pt x="56" y="119"/>
                      <a:pt x="60" y="121"/>
                    </a:cubicBezTo>
                    <a:cubicBezTo>
                      <a:pt x="56" y="127"/>
                      <a:pt x="52" y="133"/>
                      <a:pt x="49" y="140"/>
                    </a:cubicBezTo>
                    <a:moveTo>
                      <a:pt x="86" y="120"/>
                    </a:moveTo>
                    <a:cubicBezTo>
                      <a:pt x="73" y="120"/>
                      <a:pt x="61" y="115"/>
                      <a:pt x="50" y="108"/>
                    </a:cubicBezTo>
                    <a:cubicBezTo>
                      <a:pt x="50" y="108"/>
                      <a:pt x="50" y="108"/>
                      <a:pt x="50" y="108"/>
                    </a:cubicBezTo>
                    <a:cubicBezTo>
                      <a:pt x="50" y="108"/>
                      <a:pt x="50" y="108"/>
                      <a:pt x="50" y="108"/>
                    </a:cubicBezTo>
                    <a:cubicBezTo>
                      <a:pt x="30" y="94"/>
                      <a:pt x="19" y="67"/>
                      <a:pt x="34" y="38"/>
                    </a:cubicBezTo>
                    <a:cubicBezTo>
                      <a:pt x="45" y="16"/>
                      <a:pt x="63" y="6"/>
                      <a:pt x="82" y="6"/>
                    </a:cubicBezTo>
                    <a:cubicBezTo>
                      <a:pt x="119" y="6"/>
                      <a:pt x="156" y="43"/>
                      <a:pt x="134" y="88"/>
                    </a:cubicBezTo>
                    <a:cubicBezTo>
                      <a:pt x="123" y="110"/>
                      <a:pt x="104" y="120"/>
                      <a:pt x="86" y="120"/>
                    </a:cubicBezTo>
                    <a:moveTo>
                      <a:pt x="82" y="0"/>
                    </a:moveTo>
                    <a:cubicBezTo>
                      <a:pt x="59" y="0"/>
                      <a:pt x="39" y="13"/>
                      <a:pt x="28" y="35"/>
                    </a:cubicBezTo>
                    <a:cubicBezTo>
                      <a:pt x="18" y="56"/>
                      <a:pt x="18" y="77"/>
                      <a:pt x="29" y="95"/>
                    </a:cubicBezTo>
                    <a:cubicBezTo>
                      <a:pt x="33" y="101"/>
                      <a:pt x="38" y="107"/>
                      <a:pt x="44" y="111"/>
                    </a:cubicBezTo>
                    <a:cubicBezTo>
                      <a:pt x="43" y="114"/>
                      <a:pt x="42" y="117"/>
                      <a:pt x="40" y="121"/>
                    </a:cubicBezTo>
                    <a:cubicBezTo>
                      <a:pt x="38" y="126"/>
                      <a:pt x="35" y="131"/>
                      <a:pt x="33" y="135"/>
                    </a:cubicBezTo>
                    <a:cubicBezTo>
                      <a:pt x="32" y="135"/>
                      <a:pt x="31" y="135"/>
                      <a:pt x="30" y="135"/>
                    </a:cubicBezTo>
                    <a:cubicBezTo>
                      <a:pt x="29" y="135"/>
                      <a:pt x="28" y="136"/>
                      <a:pt x="27" y="136"/>
                    </a:cubicBezTo>
                    <a:cubicBezTo>
                      <a:pt x="27" y="136"/>
                      <a:pt x="27" y="136"/>
                      <a:pt x="27" y="136"/>
                    </a:cubicBezTo>
                    <a:cubicBezTo>
                      <a:pt x="27" y="136"/>
                      <a:pt x="27" y="136"/>
                      <a:pt x="27" y="136"/>
                    </a:cubicBezTo>
                    <a:cubicBezTo>
                      <a:pt x="27" y="137"/>
                      <a:pt x="27" y="137"/>
                      <a:pt x="27" y="137"/>
                    </a:cubicBezTo>
                    <a:cubicBezTo>
                      <a:pt x="27" y="137"/>
                      <a:pt x="27" y="137"/>
                      <a:pt x="27" y="137"/>
                    </a:cubicBezTo>
                    <a:cubicBezTo>
                      <a:pt x="23" y="147"/>
                      <a:pt x="19" y="153"/>
                      <a:pt x="16" y="159"/>
                    </a:cubicBezTo>
                    <a:cubicBezTo>
                      <a:pt x="12" y="165"/>
                      <a:pt x="8" y="171"/>
                      <a:pt x="3" y="179"/>
                    </a:cubicBezTo>
                    <a:cubicBezTo>
                      <a:pt x="3" y="180"/>
                      <a:pt x="3" y="180"/>
                      <a:pt x="3" y="180"/>
                    </a:cubicBezTo>
                    <a:cubicBezTo>
                      <a:pt x="2" y="180"/>
                      <a:pt x="2" y="181"/>
                      <a:pt x="2" y="182"/>
                    </a:cubicBezTo>
                    <a:cubicBezTo>
                      <a:pt x="1" y="182"/>
                      <a:pt x="1" y="184"/>
                      <a:pt x="1" y="185"/>
                    </a:cubicBezTo>
                    <a:cubicBezTo>
                      <a:pt x="0" y="186"/>
                      <a:pt x="0" y="187"/>
                      <a:pt x="0" y="188"/>
                    </a:cubicBezTo>
                    <a:cubicBezTo>
                      <a:pt x="0" y="188"/>
                      <a:pt x="0" y="188"/>
                      <a:pt x="0" y="189"/>
                    </a:cubicBezTo>
                    <a:cubicBezTo>
                      <a:pt x="1" y="189"/>
                      <a:pt x="1" y="190"/>
                      <a:pt x="1" y="190"/>
                    </a:cubicBezTo>
                    <a:cubicBezTo>
                      <a:pt x="2" y="192"/>
                      <a:pt x="3" y="193"/>
                      <a:pt x="5" y="194"/>
                    </a:cubicBezTo>
                    <a:cubicBezTo>
                      <a:pt x="7" y="196"/>
                      <a:pt x="10" y="197"/>
                      <a:pt x="13" y="198"/>
                    </a:cubicBezTo>
                    <a:cubicBezTo>
                      <a:pt x="16" y="199"/>
                      <a:pt x="19" y="200"/>
                      <a:pt x="22" y="200"/>
                    </a:cubicBezTo>
                    <a:cubicBezTo>
                      <a:pt x="24" y="200"/>
                      <a:pt x="26" y="200"/>
                      <a:pt x="28" y="199"/>
                    </a:cubicBezTo>
                    <a:cubicBezTo>
                      <a:pt x="29" y="198"/>
                      <a:pt x="29" y="198"/>
                      <a:pt x="29" y="197"/>
                    </a:cubicBezTo>
                    <a:cubicBezTo>
                      <a:pt x="30" y="196"/>
                      <a:pt x="31" y="195"/>
                      <a:pt x="32" y="194"/>
                    </a:cubicBezTo>
                    <a:cubicBezTo>
                      <a:pt x="35" y="189"/>
                      <a:pt x="39" y="181"/>
                      <a:pt x="43" y="172"/>
                    </a:cubicBezTo>
                    <a:cubicBezTo>
                      <a:pt x="48" y="164"/>
                      <a:pt x="52" y="155"/>
                      <a:pt x="56" y="148"/>
                    </a:cubicBezTo>
                    <a:cubicBezTo>
                      <a:pt x="56" y="148"/>
                      <a:pt x="56" y="148"/>
                      <a:pt x="56" y="148"/>
                    </a:cubicBezTo>
                    <a:cubicBezTo>
                      <a:pt x="56" y="148"/>
                      <a:pt x="56" y="148"/>
                      <a:pt x="56" y="148"/>
                    </a:cubicBezTo>
                    <a:cubicBezTo>
                      <a:pt x="56" y="148"/>
                      <a:pt x="56" y="148"/>
                      <a:pt x="56" y="148"/>
                    </a:cubicBezTo>
                    <a:cubicBezTo>
                      <a:pt x="56" y="148"/>
                      <a:pt x="56" y="148"/>
                      <a:pt x="56" y="148"/>
                    </a:cubicBezTo>
                    <a:cubicBezTo>
                      <a:pt x="55" y="147"/>
                      <a:pt x="55" y="145"/>
                      <a:pt x="54" y="144"/>
                    </a:cubicBezTo>
                    <a:cubicBezTo>
                      <a:pt x="58" y="136"/>
                      <a:pt x="61" y="130"/>
                      <a:pt x="66" y="123"/>
                    </a:cubicBezTo>
                    <a:cubicBezTo>
                      <a:pt x="72" y="125"/>
                      <a:pt x="79" y="126"/>
                      <a:pt x="86" y="126"/>
                    </a:cubicBezTo>
                    <a:cubicBezTo>
                      <a:pt x="109" y="126"/>
                      <a:pt x="129" y="113"/>
                      <a:pt x="140" y="91"/>
                    </a:cubicBezTo>
                    <a:cubicBezTo>
                      <a:pt x="150" y="70"/>
                      <a:pt x="149" y="49"/>
                      <a:pt x="138" y="31"/>
                    </a:cubicBezTo>
                    <a:cubicBezTo>
                      <a:pt x="127" y="12"/>
                      <a:pt x="105" y="0"/>
                      <a:pt x="82"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1" name="Freeform 849"/>
              <p:cNvSpPr>
                <a:spLocks noEditPoints="1"/>
              </p:cNvSpPr>
              <p:nvPr/>
            </p:nvSpPr>
            <p:spPr bwMode="auto">
              <a:xfrm>
                <a:off x="2789" y="2946"/>
                <a:ext cx="111" cy="64"/>
              </a:xfrm>
              <a:custGeom>
                <a:avLst/>
                <a:gdLst>
                  <a:gd name="T0" fmla="*/ 7 w 47"/>
                  <a:gd name="T1" fmla="*/ 24 h 27"/>
                  <a:gd name="T2" fmla="*/ 7 w 47"/>
                  <a:gd name="T3" fmla="*/ 24 h 27"/>
                  <a:gd name="T4" fmla="*/ 6 w 47"/>
                  <a:gd name="T5" fmla="*/ 24 h 27"/>
                  <a:gd name="T6" fmla="*/ 4 w 47"/>
                  <a:gd name="T7" fmla="*/ 23 h 27"/>
                  <a:gd name="T8" fmla="*/ 4 w 47"/>
                  <a:gd name="T9" fmla="*/ 21 h 27"/>
                  <a:gd name="T10" fmla="*/ 8 w 47"/>
                  <a:gd name="T11" fmla="*/ 13 h 27"/>
                  <a:gd name="T12" fmla="*/ 15 w 47"/>
                  <a:gd name="T13" fmla="*/ 7 h 27"/>
                  <a:gd name="T14" fmla="*/ 29 w 47"/>
                  <a:gd name="T15" fmla="*/ 3 h 27"/>
                  <a:gd name="T16" fmla="*/ 29 w 47"/>
                  <a:gd name="T17" fmla="*/ 3 h 27"/>
                  <a:gd name="T18" fmla="*/ 29 w 47"/>
                  <a:gd name="T19" fmla="*/ 3 h 27"/>
                  <a:gd name="T20" fmla="*/ 41 w 47"/>
                  <a:gd name="T21" fmla="*/ 8 h 27"/>
                  <a:gd name="T22" fmla="*/ 44 w 47"/>
                  <a:gd name="T23" fmla="*/ 12 h 27"/>
                  <a:gd name="T24" fmla="*/ 44 w 47"/>
                  <a:gd name="T25" fmla="*/ 12 h 27"/>
                  <a:gd name="T26" fmla="*/ 43 w 47"/>
                  <a:gd name="T27" fmla="*/ 13 h 27"/>
                  <a:gd name="T28" fmla="*/ 42 w 47"/>
                  <a:gd name="T29" fmla="*/ 14 h 27"/>
                  <a:gd name="T30" fmla="*/ 42 w 47"/>
                  <a:gd name="T31" fmla="*/ 14 h 27"/>
                  <a:gd name="T32" fmla="*/ 42 w 47"/>
                  <a:gd name="T33" fmla="*/ 14 h 27"/>
                  <a:gd name="T34" fmla="*/ 40 w 47"/>
                  <a:gd name="T35" fmla="*/ 13 h 27"/>
                  <a:gd name="T36" fmla="*/ 39 w 47"/>
                  <a:gd name="T37" fmla="*/ 15 h 27"/>
                  <a:gd name="T38" fmla="*/ 40 w 47"/>
                  <a:gd name="T39" fmla="*/ 13 h 27"/>
                  <a:gd name="T40" fmla="*/ 31 w 47"/>
                  <a:gd name="T41" fmla="*/ 11 h 27"/>
                  <a:gd name="T42" fmla="*/ 18 w 47"/>
                  <a:gd name="T43" fmla="*/ 16 h 27"/>
                  <a:gd name="T44" fmla="*/ 12 w 47"/>
                  <a:gd name="T45" fmla="*/ 22 h 27"/>
                  <a:gd name="T46" fmla="*/ 7 w 47"/>
                  <a:gd name="T47" fmla="*/ 24 h 27"/>
                  <a:gd name="T48" fmla="*/ 29 w 47"/>
                  <a:gd name="T49" fmla="*/ 0 h 27"/>
                  <a:gd name="T50" fmla="*/ 28 w 47"/>
                  <a:gd name="T51" fmla="*/ 0 h 27"/>
                  <a:gd name="T52" fmla="*/ 28 w 47"/>
                  <a:gd name="T53" fmla="*/ 0 h 27"/>
                  <a:gd name="T54" fmla="*/ 14 w 47"/>
                  <a:gd name="T55" fmla="*/ 4 h 27"/>
                  <a:gd name="T56" fmla="*/ 6 w 47"/>
                  <a:gd name="T57" fmla="*/ 11 h 27"/>
                  <a:gd name="T58" fmla="*/ 1 w 47"/>
                  <a:gd name="T59" fmla="*/ 21 h 27"/>
                  <a:gd name="T60" fmla="*/ 1 w 47"/>
                  <a:gd name="T61" fmla="*/ 24 h 27"/>
                  <a:gd name="T62" fmla="*/ 4 w 47"/>
                  <a:gd name="T63" fmla="*/ 27 h 27"/>
                  <a:gd name="T64" fmla="*/ 7 w 47"/>
                  <a:gd name="T65" fmla="*/ 27 h 27"/>
                  <a:gd name="T66" fmla="*/ 14 w 47"/>
                  <a:gd name="T67" fmla="*/ 25 h 27"/>
                  <a:gd name="T68" fmla="*/ 20 w 47"/>
                  <a:gd name="T69" fmla="*/ 19 h 27"/>
                  <a:gd name="T70" fmla="*/ 31 w 47"/>
                  <a:gd name="T71" fmla="*/ 14 h 27"/>
                  <a:gd name="T72" fmla="*/ 31 w 47"/>
                  <a:gd name="T73" fmla="*/ 14 h 27"/>
                  <a:gd name="T74" fmla="*/ 39 w 47"/>
                  <a:gd name="T75" fmla="*/ 16 h 27"/>
                  <a:gd name="T76" fmla="*/ 41 w 47"/>
                  <a:gd name="T77" fmla="*/ 17 h 27"/>
                  <a:gd name="T78" fmla="*/ 41 w 47"/>
                  <a:gd name="T79" fmla="*/ 17 h 27"/>
                  <a:gd name="T80" fmla="*/ 42 w 47"/>
                  <a:gd name="T81" fmla="*/ 17 h 27"/>
                  <a:gd name="T82" fmla="*/ 45 w 47"/>
                  <a:gd name="T83" fmla="*/ 15 h 27"/>
                  <a:gd name="T84" fmla="*/ 47 w 47"/>
                  <a:gd name="T85" fmla="*/ 12 h 27"/>
                  <a:gd name="T86" fmla="*/ 47 w 47"/>
                  <a:gd name="T87" fmla="*/ 12 h 27"/>
                  <a:gd name="T88" fmla="*/ 43 w 47"/>
                  <a:gd name="T89" fmla="*/ 5 h 27"/>
                  <a:gd name="T90" fmla="*/ 29 w 47"/>
                  <a:gd name="T91"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7" h="27">
                    <a:moveTo>
                      <a:pt x="7" y="24"/>
                    </a:moveTo>
                    <a:cubicBezTo>
                      <a:pt x="7" y="24"/>
                      <a:pt x="7" y="24"/>
                      <a:pt x="7" y="24"/>
                    </a:cubicBezTo>
                    <a:cubicBezTo>
                      <a:pt x="6" y="24"/>
                      <a:pt x="6" y="24"/>
                      <a:pt x="6" y="24"/>
                    </a:cubicBezTo>
                    <a:cubicBezTo>
                      <a:pt x="5" y="24"/>
                      <a:pt x="4" y="23"/>
                      <a:pt x="4" y="23"/>
                    </a:cubicBezTo>
                    <a:cubicBezTo>
                      <a:pt x="4" y="22"/>
                      <a:pt x="4" y="22"/>
                      <a:pt x="4" y="21"/>
                    </a:cubicBezTo>
                    <a:cubicBezTo>
                      <a:pt x="4" y="19"/>
                      <a:pt x="6" y="15"/>
                      <a:pt x="8" y="13"/>
                    </a:cubicBezTo>
                    <a:cubicBezTo>
                      <a:pt x="11" y="10"/>
                      <a:pt x="14" y="8"/>
                      <a:pt x="15" y="7"/>
                    </a:cubicBezTo>
                    <a:cubicBezTo>
                      <a:pt x="19" y="5"/>
                      <a:pt x="24" y="3"/>
                      <a:pt x="29" y="3"/>
                    </a:cubicBezTo>
                    <a:cubicBezTo>
                      <a:pt x="29" y="3"/>
                      <a:pt x="29" y="3"/>
                      <a:pt x="29" y="3"/>
                    </a:cubicBezTo>
                    <a:cubicBezTo>
                      <a:pt x="29" y="3"/>
                      <a:pt x="29" y="3"/>
                      <a:pt x="29" y="3"/>
                    </a:cubicBezTo>
                    <a:cubicBezTo>
                      <a:pt x="33" y="3"/>
                      <a:pt x="38" y="5"/>
                      <a:pt x="41" y="8"/>
                    </a:cubicBezTo>
                    <a:cubicBezTo>
                      <a:pt x="43" y="9"/>
                      <a:pt x="44" y="10"/>
                      <a:pt x="44" y="12"/>
                    </a:cubicBezTo>
                    <a:cubicBezTo>
                      <a:pt x="44" y="12"/>
                      <a:pt x="44" y="12"/>
                      <a:pt x="44" y="12"/>
                    </a:cubicBezTo>
                    <a:cubicBezTo>
                      <a:pt x="44" y="12"/>
                      <a:pt x="43" y="13"/>
                      <a:pt x="43" y="13"/>
                    </a:cubicBezTo>
                    <a:cubicBezTo>
                      <a:pt x="43" y="14"/>
                      <a:pt x="42" y="14"/>
                      <a:pt x="42" y="14"/>
                    </a:cubicBezTo>
                    <a:cubicBezTo>
                      <a:pt x="42" y="14"/>
                      <a:pt x="42" y="14"/>
                      <a:pt x="42" y="14"/>
                    </a:cubicBezTo>
                    <a:cubicBezTo>
                      <a:pt x="42" y="14"/>
                      <a:pt x="42" y="14"/>
                      <a:pt x="42" y="14"/>
                    </a:cubicBezTo>
                    <a:cubicBezTo>
                      <a:pt x="41" y="14"/>
                      <a:pt x="41" y="14"/>
                      <a:pt x="40" y="13"/>
                    </a:cubicBezTo>
                    <a:cubicBezTo>
                      <a:pt x="39" y="15"/>
                      <a:pt x="39" y="15"/>
                      <a:pt x="39" y="15"/>
                    </a:cubicBezTo>
                    <a:cubicBezTo>
                      <a:pt x="40" y="13"/>
                      <a:pt x="40" y="13"/>
                      <a:pt x="40" y="13"/>
                    </a:cubicBezTo>
                    <a:cubicBezTo>
                      <a:pt x="37" y="12"/>
                      <a:pt x="34" y="11"/>
                      <a:pt x="31" y="11"/>
                    </a:cubicBezTo>
                    <a:cubicBezTo>
                      <a:pt x="26" y="11"/>
                      <a:pt x="21" y="13"/>
                      <a:pt x="18" y="16"/>
                    </a:cubicBezTo>
                    <a:cubicBezTo>
                      <a:pt x="16" y="18"/>
                      <a:pt x="14" y="21"/>
                      <a:pt x="12" y="22"/>
                    </a:cubicBezTo>
                    <a:cubicBezTo>
                      <a:pt x="10" y="23"/>
                      <a:pt x="8" y="24"/>
                      <a:pt x="7" y="24"/>
                    </a:cubicBezTo>
                    <a:moveTo>
                      <a:pt x="29" y="0"/>
                    </a:moveTo>
                    <a:cubicBezTo>
                      <a:pt x="28" y="0"/>
                      <a:pt x="28" y="0"/>
                      <a:pt x="28" y="0"/>
                    </a:cubicBezTo>
                    <a:cubicBezTo>
                      <a:pt x="28" y="0"/>
                      <a:pt x="28" y="0"/>
                      <a:pt x="28" y="0"/>
                    </a:cubicBezTo>
                    <a:cubicBezTo>
                      <a:pt x="23" y="0"/>
                      <a:pt x="18" y="2"/>
                      <a:pt x="14" y="4"/>
                    </a:cubicBezTo>
                    <a:cubicBezTo>
                      <a:pt x="12" y="5"/>
                      <a:pt x="9" y="8"/>
                      <a:pt x="6" y="11"/>
                    </a:cubicBezTo>
                    <a:cubicBezTo>
                      <a:pt x="3" y="14"/>
                      <a:pt x="1" y="17"/>
                      <a:pt x="1" y="21"/>
                    </a:cubicBezTo>
                    <a:cubicBezTo>
                      <a:pt x="0" y="22"/>
                      <a:pt x="1" y="23"/>
                      <a:pt x="1" y="24"/>
                    </a:cubicBezTo>
                    <a:cubicBezTo>
                      <a:pt x="2" y="25"/>
                      <a:pt x="3" y="26"/>
                      <a:pt x="4" y="27"/>
                    </a:cubicBezTo>
                    <a:cubicBezTo>
                      <a:pt x="5" y="27"/>
                      <a:pt x="6" y="27"/>
                      <a:pt x="7" y="27"/>
                    </a:cubicBezTo>
                    <a:cubicBezTo>
                      <a:pt x="10" y="27"/>
                      <a:pt x="12" y="26"/>
                      <a:pt x="14" y="25"/>
                    </a:cubicBezTo>
                    <a:cubicBezTo>
                      <a:pt x="16" y="23"/>
                      <a:pt x="18" y="20"/>
                      <a:pt x="20" y="19"/>
                    </a:cubicBezTo>
                    <a:cubicBezTo>
                      <a:pt x="23" y="16"/>
                      <a:pt x="27" y="14"/>
                      <a:pt x="31" y="14"/>
                    </a:cubicBezTo>
                    <a:cubicBezTo>
                      <a:pt x="31" y="14"/>
                      <a:pt x="31" y="14"/>
                      <a:pt x="31" y="14"/>
                    </a:cubicBezTo>
                    <a:cubicBezTo>
                      <a:pt x="34" y="14"/>
                      <a:pt x="36" y="15"/>
                      <a:pt x="39" y="16"/>
                    </a:cubicBezTo>
                    <a:cubicBezTo>
                      <a:pt x="39" y="16"/>
                      <a:pt x="40" y="17"/>
                      <a:pt x="41" y="17"/>
                    </a:cubicBezTo>
                    <a:cubicBezTo>
                      <a:pt x="41" y="17"/>
                      <a:pt x="41" y="17"/>
                      <a:pt x="41" y="17"/>
                    </a:cubicBezTo>
                    <a:cubicBezTo>
                      <a:pt x="42" y="17"/>
                      <a:pt x="42" y="17"/>
                      <a:pt x="42" y="17"/>
                    </a:cubicBezTo>
                    <a:cubicBezTo>
                      <a:pt x="43" y="17"/>
                      <a:pt x="45" y="16"/>
                      <a:pt x="45" y="15"/>
                    </a:cubicBezTo>
                    <a:cubicBezTo>
                      <a:pt x="46" y="14"/>
                      <a:pt x="47" y="13"/>
                      <a:pt x="47" y="12"/>
                    </a:cubicBezTo>
                    <a:cubicBezTo>
                      <a:pt x="47" y="12"/>
                      <a:pt x="47" y="12"/>
                      <a:pt x="47" y="12"/>
                    </a:cubicBezTo>
                    <a:cubicBezTo>
                      <a:pt x="47" y="9"/>
                      <a:pt x="45" y="7"/>
                      <a:pt x="43" y="5"/>
                    </a:cubicBezTo>
                    <a:cubicBezTo>
                      <a:pt x="39" y="2"/>
                      <a:pt x="34" y="0"/>
                      <a:pt x="29"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2" name="Rectangle 850"/>
              <p:cNvSpPr>
                <a:spLocks noChangeArrowheads="1"/>
              </p:cNvSpPr>
              <p:nvPr/>
            </p:nvSpPr>
            <p:spPr bwMode="auto">
              <a:xfrm>
                <a:off x="2917" y="2979"/>
                <a:ext cx="1" cy="1"/>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63" name="Freeform 851"/>
              <p:cNvSpPr/>
              <p:nvPr/>
            </p:nvSpPr>
            <p:spPr bwMode="auto">
              <a:xfrm>
                <a:off x="2917" y="2979"/>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4" name="Freeform 852"/>
              <p:cNvSpPr>
                <a:spLocks noEditPoints="1"/>
              </p:cNvSpPr>
              <p:nvPr/>
            </p:nvSpPr>
            <p:spPr bwMode="auto">
              <a:xfrm>
                <a:off x="2900" y="2979"/>
                <a:ext cx="31" cy="31"/>
              </a:xfrm>
              <a:custGeom>
                <a:avLst/>
                <a:gdLst>
                  <a:gd name="T0" fmla="*/ 6 w 13"/>
                  <a:gd name="T1" fmla="*/ 10 h 13"/>
                  <a:gd name="T2" fmla="*/ 6 w 13"/>
                  <a:gd name="T3" fmla="*/ 10 h 13"/>
                  <a:gd name="T4" fmla="*/ 5 w 13"/>
                  <a:gd name="T5" fmla="*/ 10 h 13"/>
                  <a:gd name="T6" fmla="*/ 3 w 13"/>
                  <a:gd name="T7" fmla="*/ 7 h 13"/>
                  <a:gd name="T8" fmla="*/ 4 w 13"/>
                  <a:gd name="T9" fmla="*/ 5 h 13"/>
                  <a:gd name="T10" fmla="*/ 7 w 13"/>
                  <a:gd name="T11" fmla="*/ 3 h 13"/>
                  <a:gd name="T12" fmla="*/ 7 w 13"/>
                  <a:gd name="T13" fmla="*/ 3 h 13"/>
                  <a:gd name="T14" fmla="*/ 7 w 13"/>
                  <a:gd name="T15" fmla="*/ 3 h 13"/>
                  <a:gd name="T16" fmla="*/ 7 w 13"/>
                  <a:gd name="T17" fmla="*/ 3 h 13"/>
                  <a:gd name="T18" fmla="*/ 10 w 13"/>
                  <a:gd name="T19" fmla="*/ 5 h 13"/>
                  <a:gd name="T20" fmla="*/ 10 w 13"/>
                  <a:gd name="T21" fmla="*/ 5 h 13"/>
                  <a:gd name="T22" fmla="*/ 10 w 13"/>
                  <a:gd name="T23" fmla="*/ 6 h 13"/>
                  <a:gd name="T24" fmla="*/ 10 w 13"/>
                  <a:gd name="T25" fmla="*/ 6 h 13"/>
                  <a:gd name="T26" fmla="*/ 8 w 13"/>
                  <a:gd name="T27" fmla="*/ 9 h 13"/>
                  <a:gd name="T28" fmla="*/ 6 w 13"/>
                  <a:gd name="T29" fmla="*/ 10 h 13"/>
                  <a:gd name="T30" fmla="*/ 7 w 13"/>
                  <a:gd name="T31" fmla="*/ 0 h 13"/>
                  <a:gd name="T32" fmla="*/ 7 w 13"/>
                  <a:gd name="T33" fmla="*/ 0 h 13"/>
                  <a:gd name="T34" fmla="*/ 7 w 13"/>
                  <a:gd name="T35" fmla="*/ 0 h 13"/>
                  <a:gd name="T36" fmla="*/ 7 w 13"/>
                  <a:gd name="T37" fmla="*/ 0 h 13"/>
                  <a:gd name="T38" fmla="*/ 1 w 13"/>
                  <a:gd name="T39" fmla="*/ 4 h 13"/>
                  <a:gd name="T40" fmla="*/ 0 w 13"/>
                  <a:gd name="T41" fmla="*/ 7 h 13"/>
                  <a:gd name="T42" fmla="*/ 3 w 13"/>
                  <a:gd name="T43" fmla="*/ 12 h 13"/>
                  <a:gd name="T44" fmla="*/ 6 w 13"/>
                  <a:gd name="T45" fmla="*/ 13 h 13"/>
                  <a:gd name="T46" fmla="*/ 10 w 13"/>
                  <a:gd name="T47" fmla="*/ 12 h 13"/>
                  <a:gd name="T48" fmla="*/ 13 w 13"/>
                  <a:gd name="T49" fmla="*/ 7 h 13"/>
                  <a:gd name="T50" fmla="*/ 13 w 13"/>
                  <a:gd name="T51" fmla="*/ 6 h 13"/>
                  <a:gd name="T52" fmla="*/ 13 w 13"/>
                  <a:gd name="T53" fmla="*/ 4 h 13"/>
                  <a:gd name="T54" fmla="*/ 7 w 13"/>
                  <a:gd name="T55"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 h="13">
                    <a:moveTo>
                      <a:pt x="6" y="10"/>
                    </a:moveTo>
                    <a:cubicBezTo>
                      <a:pt x="6" y="10"/>
                      <a:pt x="6" y="10"/>
                      <a:pt x="6" y="10"/>
                    </a:cubicBezTo>
                    <a:cubicBezTo>
                      <a:pt x="6" y="10"/>
                      <a:pt x="5" y="10"/>
                      <a:pt x="5" y="10"/>
                    </a:cubicBezTo>
                    <a:cubicBezTo>
                      <a:pt x="4" y="9"/>
                      <a:pt x="3" y="8"/>
                      <a:pt x="3" y="7"/>
                    </a:cubicBezTo>
                    <a:cubicBezTo>
                      <a:pt x="3" y="6"/>
                      <a:pt x="3" y="6"/>
                      <a:pt x="4" y="5"/>
                    </a:cubicBezTo>
                    <a:cubicBezTo>
                      <a:pt x="4" y="4"/>
                      <a:pt x="6" y="3"/>
                      <a:pt x="7" y="3"/>
                    </a:cubicBezTo>
                    <a:cubicBezTo>
                      <a:pt x="7" y="3"/>
                      <a:pt x="7" y="3"/>
                      <a:pt x="7" y="3"/>
                    </a:cubicBezTo>
                    <a:cubicBezTo>
                      <a:pt x="7" y="3"/>
                      <a:pt x="7" y="3"/>
                      <a:pt x="7" y="3"/>
                    </a:cubicBezTo>
                    <a:cubicBezTo>
                      <a:pt x="7" y="3"/>
                      <a:pt x="7" y="3"/>
                      <a:pt x="7" y="3"/>
                    </a:cubicBezTo>
                    <a:cubicBezTo>
                      <a:pt x="8" y="3"/>
                      <a:pt x="9" y="4"/>
                      <a:pt x="10" y="5"/>
                    </a:cubicBezTo>
                    <a:cubicBezTo>
                      <a:pt x="10" y="5"/>
                      <a:pt x="10" y="5"/>
                      <a:pt x="10" y="5"/>
                    </a:cubicBezTo>
                    <a:cubicBezTo>
                      <a:pt x="10" y="6"/>
                      <a:pt x="10" y="6"/>
                      <a:pt x="10" y="6"/>
                    </a:cubicBezTo>
                    <a:cubicBezTo>
                      <a:pt x="10" y="6"/>
                      <a:pt x="10" y="6"/>
                      <a:pt x="10" y="6"/>
                    </a:cubicBezTo>
                    <a:cubicBezTo>
                      <a:pt x="10" y="8"/>
                      <a:pt x="9" y="9"/>
                      <a:pt x="8" y="9"/>
                    </a:cubicBezTo>
                    <a:cubicBezTo>
                      <a:pt x="8" y="10"/>
                      <a:pt x="7" y="10"/>
                      <a:pt x="6" y="10"/>
                    </a:cubicBezTo>
                    <a:moveTo>
                      <a:pt x="7" y="0"/>
                    </a:moveTo>
                    <a:cubicBezTo>
                      <a:pt x="7" y="0"/>
                      <a:pt x="7" y="0"/>
                      <a:pt x="7" y="0"/>
                    </a:cubicBezTo>
                    <a:cubicBezTo>
                      <a:pt x="7" y="0"/>
                      <a:pt x="7" y="0"/>
                      <a:pt x="7" y="0"/>
                    </a:cubicBezTo>
                    <a:cubicBezTo>
                      <a:pt x="7" y="0"/>
                      <a:pt x="7" y="0"/>
                      <a:pt x="7" y="0"/>
                    </a:cubicBezTo>
                    <a:cubicBezTo>
                      <a:pt x="4" y="0"/>
                      <a:pt x="2" y="2"/>
                      <a:pt x="1" y="4"/>
                    </a:cubicBezTo>
                    <a:cubicBezTo>
                      <a:pt x="0" y="5"/>
                      <a:pt x="0" y="6"/>
                      <a:pt x="0" y="7"/>
                    </a:cubicBezTo>
                    <a:cubicBezTo>
                      <a:pt x="0" y="9"/>
                      <a:pt x="1" y="11"/>
                      <a:pt x="3" y="12"/>
                    </a:cubicBezTo>
                    <a:cubicBezTo>
                      <a:pt x="4" y="13"/>
                      <a:pt x="5" y="13"/>
                      <a:pt x="6" y="13"/>
                    </a:cubicBezTo>
                    <a:cubicBezTo>
                      <a:pt x="7" y="13"/>
                      <a:pt x="9" y="13"/>
                      <a:pt x="10" y="12"/>
                    </a:cubicBezTo>
                    <a:cubicBezTo>
                      <a:pt x="12" y="11"/>
                      <a:pt x="13" y="9"/>
                      <a:pt x="13" y="7"/>
                    </a:cubicBezTo>
                    <a:cubicBezTo>
                      <a:pt x="13" y="6"/>
                      <a:pt x="13" y="6"/>
                      <a:pt x="13" y="6"/>
                    </a:cubicBezTo>
                    <a:cubicBezTo>
                      <a:pt x="13" y="5"/>
                      <a:pt x="13" y="5"/>
                      <a:pt x="13" y="4"/>
                    </a:cubicBezTo>
                    <a:cubicBezTo>
                      <a:pt x="12" y="2"/>
                      <a:pt x="9" y="0"/>
                      <a:pt x="7"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5" name="Freeform 853"/>
              <p:cNvSpPr>
                <a:spLocks noEditPoints="1"/>
              </p:cNvSpPr>
              <p:nvPr/>
            </p:nvSpPr>
            <p:spPr bwMode="auto">
              <a:xfrm>
                <a:off x="5381" y="2456"/>
                <a:ext cx="190" cy="218"/>
              </a:xfrm>
              <a:custGeom>
                <a:avLst/>
                <a:gdLst>
                  <a:gd name="T0" fmla="*/ 59 w 80"/>
                  <a:gd name="T1" fmla="*/ 56 h 92"/>
                  <a:gd name="T2" fmla="*/ 50 w 80"/>
                  <a:gd name="T3" fmla="*/ 58 h 92"/>
                  <a:gd name="T4" fmla="*/ 9 w 80"/>
                  <a:gd name="T5" fmla="*/ 78 h 92"/>
                  <a:gd name="T6" fmla="*/ 13 w 80"/>
                  <a:gd name="T7" fmla="*/ 82 h 92"/>
                  <a:gd name="T8" fmla="*/ 67 w 80"/>
                  <a:gd name="T9" fmla="*/ 40 h 92"/>
                  <a:gd name="T10" fmla="*/ 64 w 80"/>
                  <a:gd name="T11" fmla="*/ 42 h 92"/>
                  <a:gd name="T12" fmla="*/ 66 w 80"/>
                  <a:gd name="T13" fmla="*/ 38 h 92"/>
                  <a:gd name="T14" fmla="*/ 47 w 80"/>
                  <a:gd name="T15" fmla="*/ 57 h 92"/>
                  <a:gd name="T16" fmla="*/ 25 w 80"/>
                  <a:gd name="T17" fmla="*/ 34 h 92"/>
                  <a:gd name="T18" fmla="*/ 39 w 80"/>
                  <a:gd name="T19" fmla="*/ 19 h 92"/>
                  <a:gd name="T20" fmla="*/ 37 w 80"/>
                  <a:gd name="T21" fmla="*/ 24 h 92"/>
                  <a:gd name="T22" fmla="*/ 35 w 80"/>
                  <a:gd name="T23" fmla="*/ 31 h 92"/>
                  <a:gd name="T24" fmla="*/ 56 w 80"/>
                  <a:gd name="T25" fmla="*/ 46 h 92"/>
                  <a:gd name="T26" fmla="*/ 57 w 80"/>
                  <a:gd name="T27" fmla="*/ 46 h 92"/>
                  <a:gd name="T28" fmla="*/ 68 w 80"/>
                  <a:gd name="T29" fmla="*/ 44 h 92"/>
                  <a:gd name="T30" fmla="*/ 62 w 80"/>
                  <a:gd name="T31" fmla="*/ 54 h 92"/>
                  <a:gd name="T32" fmla="*/ 59 w 80"/>
                  <a:gd name="T33" fmla="*/ 54 h 92"/>
                  <a:gd name="T34" fmla="*/ 48 w 80"/>
                  <a:gd name="T35" fmla="*/ 57 h 92"/>
                  <a:gd name="T36" fmla="*/ 39 w 80"/>
                  <a:gd name="T37" fmla="*/ 31 h 92"/>
                  <a:gd name="T38" fmla="*/ 57 w 80"/>
                  <a:gd name="T39" fmla="*/ 20 h 92"/>
                  <a:gd name="T40" fmla="*/ 71 w 80"/>
                  <a:gd name="T41" fmla="*/ 25 h 92"/>
                  <a:gd name="T42" fmla="*/ 63 w 80"/>
                  <a:gd name="T43" fmla="*/ 24 h 92"/>
                  <a:gd name="T44" fmla="*/ 62 w 80"/>
                  <a:gd name="T45" fmla="*/ 26 h 92"/>
                  <a:gd name="T46" fmla="*/ 68 w 80"/>
                  <a:gd name="T47" fmla="*/ 28 h 92"/>
                  <a:gd name="T48" fmla="*/ 61 w 80"/>
                  <a:gd name="T49" fmla="*/ 28 h 92"/>
                  <a:gd name="T50" fmla="*/ 66 w 80"/>
                  <a:gd name="T51" fmla="*/ 31 h 92"/>
                  <a:gd name="T52" fmla="*/ 59 w 80"/>
                  <a:gd name="T53" fmla="*/ 31 h 92"/>
                  <a:gd name="T54" fmla="*/ 58 w 80"/>
                  <a:gd name="T55" fmla="*/ 33 h 92"/>
                  <a:gd name="T56" fmla="*/ 65 w 80"/>
                  <a:gd name="T57" fmla="*/ 33 h 92"/>
                  <a:gd name="T58" fmla="*/ 56 w 80"/>
                  <a:gd name="T59" fmla="*/ 35 h 92"/>
                  <a:gd name="T60" fmla="*/ 62 w 80"/>
                  <a:gd name="T61" fmla="*/ 37 h 92"/>
                  <a:gd name="T62" fmla="*/ 55 w 80"/>
                  <a:gd name="T63" fmla="*/ 38 h 92"/>
                  <a:gd name="T64" fmla="*/ 54 w 80"/>
                  <a:gd name="T65" fmla="*/ 39 h 92"/>
                  <a:gd name="T66" fmla="*/ 59 w 80"/>
                  <a:gd name="T67" fmla="*/ 40 h 92"/>
                  <a:gd name="T68" fmla="*/ 52 w 80"/>
                  <a:gd name="T69" fmla="*/ 41 h 92"/>
                  <a:gd name="T70" fmla="*/ 51 w 80"/>
                  <a:gd name="T71" fmla="*/ 42 h 92"/>
                  <a:gd name="T72" fmla="*/ 51 w 80"/>
                  <a:gd name="T73" fmla="*/ 43 h 92"/>
                  <a:gd name="T74" fmla="*/ 54 w 80"/>
                  <a:gd name="T75" fmla="*/ 9 h 92"/>
                  <a:gd name="T76" fmla="*/ 61 w 80"/>
                  <a:gd name="T77" fmla="*/ 4 h 92"/>
                  <a:gd name="T78" fmla="*/ 72 w 80"/>
                  <a:gd name="T79" fmla="*/ 8 h 92"/>
                  <a:gd name="T80" fmla="*/ 70 w 80"/>
                  <a:gd name="T81" fmla="*/ 20 h 92"/>
                  <a:gd name="T82" fmla="*/ 60 w 80"/>
                  <a:gd name="T83" fmla="*/ 0 h 92"/>
                  <a:gd name="T84" fmla="*/ 52 w 80"/>
                  <a:gd name="T85" fmla="*/ 3 h 92"/>
                  <a:gd name="T86" fmla="*/ 39 w 80"/>
                  <a:gd name="T87" fmla="*/ 15 h 92"/>
                  <a:gd name="T88" fmla="*/ 22 w 80"/>
                  <a:gd name="T89" fmla="*/ 34 h 92"/>
                  <a:gd name="T90" fmla="*/ 6 w 80"/>
                  <a:gd name="T91" fmla="*/ 76 h 92"/>
                  <a:gd name="T92" fmla="*/ 3 w 80"/>
                  <a:gd name="T93" fmla="*/ 84 h 92"/>
                  <a:gd name="T94" fmla="*/ 2 w 80"/>
                  <a:gd name="T95" fmla="*/ 92 h 92"/>
                  <a:gd name="T96" fmla="*/ 16 w 80"/>
                  <a:gd name="T97" fmla="*/ 85 h 92"/>
                  <a:gd name="T98" fmla="*/ 52 w 80"/>
                  <a:gd name="T99" fmla="*/ 61 h 92"/>
                  <a:gd name="T100" fmla="*/ 71 w 80"/>
                  <a:gd name="T101" fmla="*/ 44 h 92"/>
                  <a:gd name="T102" fmla="*/ 79 w 80"/>
                  <a:gd name="T103" fmla="*/ 18 h 92"/>
                  <a:gd name="T104" fmla="*/ 60 w 80"/>
                  <a:gd name="T10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0" h="92">
                    <a:moveTo>
                      <a:pt x="50" y="58"/>
                    </a:moveTo>
                    <a:cubicBezTo>
                      <a:pt x="50" y="58"/>
                      <a:pt x="50" y="58"/>
                      <a:pt x="50" y="58"/>
                    </a:cubicBezTo>
                    <a:cubicBezTo>
                      <a:pt x="53" y="57"/>
                      <a:pt x="56" y="57"/>
                      <a:pt x="59" y="56"/>
                    </a:cubicBezTo>
                    <a:cubicBezTo>
                      <a:pt x="58" y="57"/>
                      <a:pt x="56" y="57"/>
                      <a:pt x="55" y="58"/>
                    </a:cubicBezTo>
                    <a:cubicBezTo>
                      <a:pt x="54" y="57"/>
                      <a:pt x="54" y="57"/>
                      <a:pt x="54" y="57"/>
                    </a:cubicBezTo>
                    <a:cubicBezTo>
                      <a:pt x="53" y="57"/>
                      <a:pt x="51" y="57"/>
                      <a:pt x="50" y="58"/>
                    </a:cubicBezTo>
                    <a:moveTo>
                      <a:pt x="6" y="86"/>
                    </a:moveTo>
                    <a:cubicBezTo>
                      <a:pt x="6" y="86"/>
                      <a:pt x="6" y="86"/>
                      <a:pt x="6" y="86"/>
                    </a:cubicBezTo>
                    <a:cubicBezTo>
                      <a:pt x="7" y="83"/>
                      <a:pt x="8" y="80"/>
                      <a:pt x="9" y="78"/>
                    </a:cubicBezTo>
                    <a:cubicBezTo>
                      <a:pt x="11" y="76"/>
                      <a:pt x="22" y="63"/>
                      <a:pt x="30" y="53"/>
                    </a:cubicBezTo>
                    <a:cubicBezTo>
                      <a:pt x="32" y="54"/>
                      <a:pt x="33" y="55"/>
                      <a:pt x="35" y="56"/>
                    </a:cubicBezTo>
                    <a:cubicBezTo>
                      <a:pt x="13" y="82"/>
                      <a:pt x="13" y="82"/>
                      <a:pt x="13" y="82"/>
                    </a:cubicBezTo>
                    <a:cubicBezTo>
                      <a:pt x="6" y="86"/>
                      <a:pt x="6" y="86"/>
                      <a:pt x="6" y="86"/>
                    </a:cubicBezTo>
                    <a:moveTo>
                      <a:pt x="64" y="42"/>
                    </a:moveTo>
                    <a:cubicBezTo>
                      <a:pt x="65" y="41"/>
                      <a:pt x="66" y="41"/>
                      <a:pt x="67" y="40"/>
                    </a:cubicBezTo>
                    <a:cubicBezTo>
                      <a:pt x="67" y="41"/>
                      <a:pt x="67" y="41"/>
                      <a:pt x="67" y="41"/>
                    </a:cubicBezTo>
                    <a:cubicBezTo>
                      <a:pt x="67" y="41"/>
                      <a:pt x="67" y="41"/>
                      <a:pt x="67" y="41"/>
                    </a:cubicBezTo>
                    <a:cubicBezTo>
                      <a:pt x="66" y="41"/>
                      <a:pt x="65" y="41"/>
                      <a:pt x="64" y="42"/>
                    </a:cubicBezTo>
                    <a:moveTo>
                      <a:pt x="65" y="39"/>
                    </a:moveTo>
                    <a:cubicBezTo>
                      <a:pt x="65" y="39"/>
                      <a:pt x="66" y="38"/>
                      <a:pt x="66" y="38"/>
                    </a:cubicBezTo>
                    <a:cubicBezTo>
                      <a:pt x="66" y="38"/>
                      <a:pt x="66" y="38"/>
                      <a:pt x="66" y="38"/>
                    </a:cubicBezTo>
                    <a:cubicBezTo>
                      <a:pt x="66" y="39"/>
                      <a:pt x="65" y="39"/>
                      <a:pt x="65" y="39"/>
                    </a:cubicBezTo>
                    <a:moveTo>
                      <a:pt x="48" y="57"/>
                    </a:moveTo>
                    <a:cubicBezTo>
                      <a:pt x="47" y="57"/>
                      <a:pt x="47" y="57"/>
                      <a:pt x="47" y="57"/>
                    </a:cubicBezTo>
                    <a:cubicBezTo>
                      <a:pt x="41" y="56"/>
                      <a:pt x="34" y="52"/>
                      <a:pt x="31" y="48"/>
                    </a:cubicBezTo>
                    <a:cubicBezTo>
                      <a:pt x="27" y="44"/>
                      <a:pt x="25" y="39"/>
                      <a:pt x="25" y="34"/>
                    </a:cubicBezTo>
                    <a:cubicBezTo>
                      <a:pt x="25" y="34"/>
                      <a:pt x="25" y="34"/>
                      <a:pt x="25" y="34"/>
                    </a:cubicBezTo>
                    <a:cubicBezTo>
                      <a:pt x="25" y="29"/>
                      <a:pt x="27" y="24"/>
                      <a:pt x="31" y="22"/>
                    </a:cubicBezTo>
                    <a:cubicBezTo>
                      <a:pt x="33" y="20"/>
                      <a:pt x="36" y="19"/>
                      <a:pt x="39" y="19"/>
                    </a:cubicBezTo>
                    <a:cubicBezTo>
                      <a:pt x="39" y="19"/>
                      <a:pt x="39" y="19"/>
                      <a:pt x="39" y="19"/>
                    </a:cubicBezTo>
                    <a:cubicBezTo>
                      <a:pt x="39" y="19"/>
                      <a:pt x="40" y="19"/>
                      <a:pt x="40" y="19"/>
                    </a:cubicBezTo>
                    <a:cubicBezTo>
                      <a:pt x="40" y="20"/>
                      <a:pt x="39" y="22"/>
                      <a:pt x="38" y="23"/>
                    </a:cubicBezTo>
                    <a:cubicBezTo>
                      <a:pt x="37" y="23"/>
                      <a:pt x="37" y="23"/>
                      <a:pt x="37" y="24"/>
                    </a:cubicBezTo>
                    <a:cubicBezTo>
                      <a:pt x="37" y="24"/>
                      <a:pt x="36" y="25"/>
                      <a:pt x="36" y="25"/>
                    </a:cubicBezTo>
                    <a:cubicBezTo>
                      <a:pt x="36" y="26"/>
                      <a:pt x="36" y="26"/>
                      <a:pt x="36" y="26"/>
                    </a:cubicBezTo>
                    <a:cubicBezTo>
                      <a:pt x="35" y="27"/>
                      <a:pt x="35" y="29"/>
                      <a:pt x="35" y="31"/>
                    </a:cubicBezTo>
                    <a:cubicBezTo>
                      <a:pt x="35" y="35"/>
                      <a:pt x="37" y="40"/>
                      <a:pt x="40" y="43"/>
                    </a:cubicBezTo>
                    <a:cubicBezTo>
                      <a:pt x="43" y="46"/>
                      <a:pt x="47" y="47"/>
                      <a:pt x="51" y="47"/>
                    </a:cubicBezTo>
                    <a:cubicBezTo>
                      <a:pt x="53" y="47"/>
                      <a:pt x="54" y="47"/>
                      <a:pt x="56" y="46"/>
                    </a:cubicBezTo>
                    <a:cubicBezTo>
                      <a:pt x="56" y="46"/>
                      <a:pt x="56" y="46"/>
                      <a:pt x="56" y="46"/>
                    </a:cubicBezTo>
                    <a:cubicBezTo>
                      <a:pt x="57" y="46"/>
                      <a:pt x="57" y="46"/>
                      <a:pt x="57" y="46"/>
                    </a:cubicBezTo>
                    <a:cubicBezTo>
                      <a:pt x="57" y="46"/>
                      <a:pt x="57" y="46"/>
                      <a:pt x="57" y="46"/>
                    </a:cubicBezTo>
                    <a:cubicBezTo>
                      <a:pt x="61" y="45"/>
                      <a:pt x="64" y="44"/>
                      <a:pt x="67" y="42"/>
                    </a:cubicBezTo>
                    <a:cubicBezTo>
                      <a:pt x="68" y="42"/>
                      <a:pt x="68" y="42"/>
                      <a:pt x="68" y="42"/>
                    </a:cubicBezTo>
                    <a:cubicBezTo>
                      <a:pt x="68" y="43"/>
                      <a:pt x="68" y="43"/>
                      <a:pt x="68" y="44"/>
                    </a:cubicBezTo>
                    <a:cubicBezTo>
                      <a:pt x="68" y="48"/>
                      <a:pt x="66" y="52"/>
                      <a:pt x="63" y="54"/>
                    </a:cubicBezTo>
                    <a:cubicBezTo>
                      <a:pt x="63" y="54"/>
                      <a:pt x="63" y="54"/>
                      <a:pt x="62" y="55"/>
                    </a:cubicBezTo>
                    <a:cubicBezTo>
                      <a:pt x="62" y="54"/>
                      <a:pt x="62" y="54"/>
                      <a:pt x="62" y="54"/>
                    </a:cubicBezTo>
                    <a:cubicBezTo>
                      <a:pt x="62" y="54"/>
                      <a:pt x="62" y="54"/>
                      <a:pt x="61" y="54"/>
                    </a:cubicBezTo>
                    <a:cubicBezTo>
                      <a:pt x="61" y="54"/>
                      <a:pt x="61" y="54"/>
                      <a:pt x="61" y="54"/>
                    </a:cubicBezTo>
                    <a:cubicBezTo>
                      <a:pt x="60" y="54"/>
                      <a:pt x="60" y="54"/>
                      <a:pt x="59" y="54"/>
                    </a:cubicBezTo>
                    <a:cubicBezTo>
                      <a:pt x="56" y="55"/>
                      <a:pt x="52" y="56"/>
                      <a:pt x="48" y="56"/>
                    </a:cubicBezTo>
                    <a:cubicBezTo>
                      <a:pt x="48" y="56"/>
                      <a:pt x="47" y="57"/>
                      <a:pt x="48" y="57"/>
                    </a:cubicBezTo>
                    <a:cubicBezTo>
                      <a:pt x="48" y="57"/>
                      <a:pt x="48" y="57"/>
                      <a:pt x="48" y="57"/>
                    </a:cubicBezTo>
                    <a:moveTo>
                      <a:pt x="51" y="43"/>
                    </a:moveTo>
                    <a:cubicBezTo>
                      <a:pt x="48" y="43"/>
                      <a:pt x="45" y="42"/>
                      <a:pt x="42" y="40"/>
                    </a:cubicBezTo>
                    <a:cubicBezTo>
                      <a:pt x="40" y="38"/>
                      <a:pt x="39" y="34"/>
                      <a:pt x="39" y="31"/>
                    </a:cubicBezTo>
                    <a:cubicBezTo>
                      <a:pt x="39" y="30"/>
                      <a:pt x="39" y="28"/>
                      <a:pt x="40" y="27"/>
                    </a:cubicBezTo>
                    <a:cubicBezTo>
                      <a:pt x="44" y="21"/>
                      <a:pt x="47" y="16"/>
                      <a:pt x="51" y="10"/>
                    </a:cubicBezTo>
                    <a:cubicBezTo>
                      <a:pt x="51" y="14"/>
                      <a:pt x="54" y="17"/>
                      <a:pt x="57" y="20"/>
                    </a:cubicBezTo>
                    <a:cubicBezTo>
                      <a:pt x="61" y="23"/>
                      <a:pt x="66" y="24"/>
                      <a:pt x="70" y="24"/>
                    </a:cubicBezTo>
                    <a:cubicBezTo>
                      <a:pt x="70" y="24"/>
                      <a:pt x="71" y="24"/>
                      <a:pt x="72" y="24"/>
                    </a:cubicBezTo>
                    <a:cubicBezTo>
                      <a:pt x="71" y="24"/>
                      <a:pt x="71" y="25"/>
                      <a:pt x="71" y="25"/>
                    </a:cubicBezTo>
                    <a:cubicBezTo>
                      <a:pt x="70" y="25"/>
                      <a:pt x="70" y="25"/>
                      <a:pt x="70" y="25"/>
                    </a:cubicBezTo>
                    <a:cubicBezTo>
                      <a:pt x="69" y="25"/>
                      <a:pt x="69" y="25"/>
                      <a:pt x="68" y="25"/>
                    </a:cubicBezTo>
                    <a:cubicBezTo>
                      <a:pt x="66" y="25"/>
                      <a:pt x="65" y="25"/>
                      <a:pt x="63" y="24"/>
                    </a:cubicBezTo>
                    <a:cubicBezTo>
                      <a:pt x="63" y="24"/>
                      <a:pt x="63" y="24"/>
                      <a:pt x="63" y="24"/>
                    </a:cubicBezTo>
                    <a:cubicBezTo>
                      <a:pt x="62" y="24"/>
                      <a:pt x="62" y="25"/>
                      <a:pt x="62" y="25"/>
                    </a:cubicBezTo>
                    <a:cubicBezTo>
                      <a:pt x="62" y="25"/>
                      <a:pt x="62" y="26"/>
                      <a:pt x="62" y="26"/>
                    </a:cubicBezTo>
                    <a:cubicBezTo>
                      <a:pt x="64" y="26"/>
                      <a:pt x="66" y="27"/>
                      <a:pt x="68" y="27"/>
                    </a:cubicBezTo>
                    <a:cubicBezTo>
                      <a:pt x="69" y="27"/>
                      <a:pt x="69" y="27"/>
                      <a:pt x="70" y="27"/>
                    </a:cubicBezTo>
                    <a:cubicBezTo>
                      <a:pt x="69" y="27"/>
                      <a:pt x="69" y="28"/>
                      <a:pt x="68" y="28"/>
                    </a:cubicBezTo>
                    <a:cubicBezTo>
                      <a:pt x="66" y="28"/>
                      <a:pt x="64" y="28"/>
                      <a:pt x="62" y="27"/>
                    </a:cubicBezTo>
                    <a:cubicBezTo>
                      <a:pt x="62" y="27"/>
                      <a:pt x="62" y="27"/>
                      <a:pt x="62" y="27"/>
                    </a:cubicBezTo>
                    <a:cubicBezTo>
                      <a:pt x="61" y="27"/>
                      <a:pt x="61" y="27"/>
                      <a:pt x="61" y="28"/>
                    </a:cubicBezTo>
                    <a:cubicBezTo>
                      <a:pt x="61" y="28"/>
                      <a:pt x="61" y="29"/>
                      <a:pt x="61" y="29"/>
                    </a:cubicBezTo>
                    <a:cubicBezTo>
                      <a:pt x="63" y="29"/>
                      <a:pt x="65" y="30"/>
                      <a:pt x="67" y="30"/>
                    </a:cubicBezTo>
                    <a:cubicBezTo>
                      <a:pt x="67" y="30"/>
                      <a:pt x="67" y="31"/>
                      <a:pt x="66" y="31"/>
                    </a:cubicBezTo>
                    <a:cubicBezTo>
                      <a:pt x="66" y="31"/>
                      <a:pt x="66" y="31"/>
                      <a:pt x="66" y="31"/>
                    </a:cubicBezTo>
                    <a:cubicBezTo>
                      <a:pt x="65" y="31"/>
                      <a:pt x="64" y="31"/>
                      <a:pt x="63" y="31"/>
                    </a:cubicBezTo>
                    <a:cubicBezTo>
                      <a:pt x="62" y="31"/>
                      <a:pt x="60" y="31"/>
                      <a:pt x="59" y="31"/>
                    </a:cubicBezTo>
                    <a:cubicBezTo>
                      <a:pt x="59" y="31"/>
                      <a:pt x="59" y="31"/>
                      <a:pt x="59" y="31"/>
                    </a:cubicBezTo>
                    <a:cubicBezTo>
                      <a:pt x="58" y="31"/>
                      <a:pt x="58" y="31"/>
                      <a:pt x="58" y="32"/>
                    </a:cubicBezTo>
                    <a:cubicBezTo>
                      <a:pt x="58" y="32"/>
                      <a:pt x="58" y="33"/>
                      <a:pt x="58" y="33"/>
                    </a:cubicBezTo>
                    <a:cubicBezTo>
                      <a:pt x="58" y="33"/>
                      <a:pt x="58" y="33"/>
                      <a:pt x="58" y="33"/>
                    </a:cubicBezTo>
                    <a:cubicBezTo>
                      <a:pt x="60" y="33"/>
                      <a:pt x="62" y="33"/>
                      <a:pt x="63" y="33"/>
                    </a:cubicBezTo>
                    <a:cubicBezTo>
                      <a:pt x="64" y="33"/>
                      <a:pt x="64" y="33"/>
                      <a:pt x="65" y="33"/>
                    </a:cubicBezTo>
                    <a:cubicBezTo>
                      <a:pt x="64" y="34"/>
                      <a:pt x="64" y="35"/>
                      <a:pt x="63" y="35"/>
                    </a:cubicBezTo>
                    <a:cubicBezTo>
                      <a:pt x="61" y="35"/>
                      <a:pt x="59" y="35"/>
                      <a:pt x="56" y="35"/>
                    </a:cubicBezTo>
                    <a:cubicBezTo>
                      <a:pt x="56" y="35"/>
                      <a:pt x="56" y="35"/>
                      <a:pt x="56" y="35"/>
                    </a:cubicBezTo>
                    <a:cubicBezTo>
                      <a:pt x="56" y="35"/>
                      <a:pt x="55" y="35"/>
                      <a:pt x="55" y="36"/>
                    </a:cubicBezTo>
                    <a:cubicBezTo>
                      <a:pt x="55" y="36"/>
                      <a:pt x="55" y="36"/>
                      <a:pt x="56" y="37"/>
                    </a:cubicBezTo>
                    <a:cubicBezTo>
                      <a:pt x="58" y="37"/>
                      <a:pt x="60" y="37"/>
                      <a:pt x="62" y="37"/>
                    </a:cubicBezTo>
                    <a:cubicBezTo>
                      <a:pt x="61" y="38"/>
                      <a:pt x="61" y="38"/>
                      <a:pt x="60" y="39"/>
                    </a:cubicBezTo>
                    <a:cubicBezTo>
                      <a:pt x="60" y="39"/>
                      <a:pt x="60" y="39"/>
                      <a:pt x="60" y="39"/>
                    </a:cubicBezTo>
                    <a:cubicBezTo>
                      <a:pt x="59" y="39"/>
                      <a:pt x="57" y="39"/>
                      <a:pt x="55" y="38"/>
                    </a:cubicBezTo>
                    <a:cubicBezTo>
                      <a:pt x="55" y="38"/>
                      <a:pt x="55" y="38"/>
                      <a:pt x="55" y="38"/>
                    </a:cubicBezTo>
                    <a:cubicBezTo>
                      <a:pt x="55" y="38"/>
                      <a:pt x="54" y="38"/>
                      <a:pt x="54" y="38"/>
                    </a:cubicBezTo>
                    <a:cubicBezTo>
                      <a:pt x="54" y="38"/>
                      <a:pt x="54" y="39"/>
                      <a:pt x="54" y="39"/>
                    </a:cubicBezTo>
                    <a:cubicBezTo>
                      <a:pt x="54" y="39"/>
                      <a:pt x="54" y="39"/>
                      <a:pt x="54" y="39"/>
                    </a:cubicBezTo>
                    <a:cubicBezTo>
                      <a:pt x="55" y="40"/>
                      <a:pt x="55" y="40"/>
                      <a:pt x="55" y="40"/>
                    </a:cubicBezTo>
                    <a:cubicBezTo>
                      <a:pt x="56" y="40"/>
                      <a:pt x="57" y="40"/>
                      <a:pt x="59" y="40"/>
                    </a:cubicBezTo>
                    <a:cubicBezTo>
                      <a:pt x="58" y="41"/>
                      <a:pt x="58" y="41"/>
                      <a:pt x="58" y="41"/>
                    </a:cubicBezTo>
                    <a:cubicBezTo>
                      <a:pt x="57" y="42"/>
                      <a:pt x="57" y="42"/>
                      <a:pt x="57" y="42"/>
                    </a:cubicBezTo>
                    <a:cubicBezTo>
                      <a:pt x="55" y="42"/>
                      <a:pt x="53" y="41"/>
                      <a:pt x="52" y="41"/>
                    </a:cubicBezTo>
                    <a:cubicBezTo>
                      <a:pt x="52" y="41"/>
                      <a:pt x="52" y="41"/>
                      <a:pt x="52" y="41"/>
                    </a:cubicBezTo>
                    <a:cubicBezTo>
                      <a:pt x="51" y="41"/>
                      <a:pt x="51" y="41"/>
                      <a:pt x="51" y="41"/>
                    </a:cubicBezTo>
                    <a:cubicBezTo>
                      <a:pt x="51" y="42"/>
                      <a:pt x="51" y="42"/>
                      <a:pt x="51" y="42"/>
                    </a:cubicBezTo>
                    <a:cubicBezTo>
                      <a:pt x="52" y="43"/>
                      <a:pt x="53" y="43"/>
                      <a:pt x="54" y="43"/>
                    </a:cubicBezTo>
                    <a:cubicBezTo>
                      <a:pt x="53" y="43"/>
                      <a:pt x="52" y="43"/>
                      <a:pt x="51" y="43"/>
                    </a:cubicBezTo>
                    <a:cubicBezTo>
                      <a:pt x="51" y="43"/>
                      <a:pt x="51" y="43"/>
                      <a:pt x="51" y="43"/>
                    </a:cubicBezTo>
                    <a:moveTo>
                      <a:pt x="70" y="20"/>
                    </a:moveTo>
                    <a:cubicBezTo>
                      <a:pt x="67" y="20"/>
                      <a:pt x="63" y="19"/>
                      <a:pt x="59" y="17"/>
                    </a:cubicBezTo>
                    <a:cubicBezTo>
                      <a:pt x="56" y="15"/>
                      <a:pt x="54" y="12"/>
                      <a:pt x="54" y="9"/>
                    </a:cubicBezTo>
                    <a:cubicBezTo>
                      <a:pt x="54" y="7"/>
                      <a:pt x="55" y="6"/>
                      <a:pt x="55" y="5"/>
                    </a:cubicBezTo>
                    <a:cubicBezTo>
                      <a:pt x="57" y="4"/>
                      <a:pt x="59" y="4"/>
                      <a:pt x="60" y="4"/>
                    </a:cubicBezTo>
                    <a:cubicBezTo>
                      <a:pt x="60" y="4"/>
                      <a:pt x="61" y="4"/>
                      <a:pt x="61" y="4"/>
                    </a:cubicBezTo>
                    <a:cubicBezTo>
                      <a:pt x="65" y="4"/>
                      <a:pt x="69" y="5"/>
                      <a:pt x="72" y="8"/>
                    </a:cubicBezTo>
                    <a:cubicBezTo>
                      <a:pt x="73" y="7"/>
                      <a:pt x="73" y="7"/>
                      <a:pt x="73" y="7"/>
                    </a:cubicBezTo>
                    <a:cubicBezTo>
                      <a:pt x="72" y="8"/>
                      <a:pt x="72" y="8"/>
                      <a:pt x="72" y="8"/>
                    </a:cubicBezTo>
                    <a:cubicBezTo>
                      <a:pt x="75" y="11"/>
                      <a:pt x="76" y="14"/>
                      <a:pt x="76" y="15"/>
                    </a:cubicBezTo>
                    <a:cubicBezTo>
                      <a:pt x="76" y="17"/>
                      <a:pt x="75" y="19"/>
                      <a:pt x="74" y="19"/>
                    </a:cubicBezTo>
                    <a:cubicBezTo>
                      <a:pt x="73" y="20"/>
                      <a:pt x="72" y="20"/>
                      <a:pt x="70" y="20"/>
                    </a:cubicBezTo>
                    <a:cubicBezTo>
                      <a:pt x="70" y="20"/>
                      <a:pt x="70" y="20"/>
                      <a:pt x="70" y="20"/>
                    </a:cubicBezTo>
                    <a:cubicBezTo>
                      <a:pt x="70" y="20"/>
                      <a:pt x="70" y="20"/>
                      <a:pt x="70" y="20"/>
                    </a:cubicBezTo>
                    <a:moveTo>
                      <a:pt x="60" y="0"/>
                    </a:moveTo>
                    <a:cubicBezTo>
                      <a:pt x="58" y="0"/>
                      <a:pt x="56" y="0"/>
                      <a:pt x="53" y="1"/>
                    </a:cubicBezTo>
                    <a:cubicBezTo>
                      <a:pt x="53" y="2"/>
                      <a:pt x="53" y="2"/>
                      <a:pt x="53" y="2"/>
                    </a:cubicBezTo>
                    <a:cubicBezTo>
                      <a:pt x="52" y="3"/>
                      <a:pt x="52" y="3"/>
                      <a:pt x="52" y="3"/>
                    </a:cubicBezTo>
                    <a:cubicBezTo>
                      <a:pt x="52" y="3"/>
                      <a:pt x="52" y="3"/>
                      <a:pt x="52" y="3"/>
                    </a:cubicBezTo>
                    <a:cubicBezTo>
                      <a:pt x="48" y="8"/>
                      <a:pt x="45" y="12"/>
                      <a:pt x="43" y="16"/>
                    </a:cubicBezTo>
                    <a:cubicBezTo>
                      <a:pt x="41" y="16"/>
                      <a:pt x="40" y="15"/>
                      <a:pt x="39" y="15"/>
                    </a:cubicBezTo>
                    <a:cubicBezTo>
                      <a:pt x="35" y="15"/>
                      <a:pt x="32" y="17"/>
                      <a:pt x="29" y="19"/>
                    </a:cubicBezTo>
                    <a:cubicBezTo>
                      <a:pt x="24" y="22"/>
                      <a:pt x="22" y="28"/>
                      <a:pt x="22" y="34"/>
                    </a:cubicBezTo>
                    <a:cubicBezTo>
                      <a:pt x="22" y="34"/>
                      <a:pt x="22" y="34"/>
                      <a:pt x="22" y="34"/>
                    </a:cubicBezTo>
                    <a:cubicBezTo>
                      <a:pt x="22" y="40"/>
                      <a:pt x="24" y="45"/>
                      <a:pt x="28" y="50"/>
                    </a:cubicBezTo>
                    <a:cubicBezTo>
                      <a:pt x="23" y="55"/>
                      <a:pt x="18" y="61"/>
                      <a:pt x="14" y="66"/>
                    </a:cubicBezTo>
                    <a:cubicBezTo>
                      <a:pt x="10" y="72"/>
                      <a:pt x="6" y="76"/>
                      <a:pt x="6" y="76"/>
                    </a:cubicBezTo>
                    <a:cubicBezTo>
                      <a:pt x="6" y="76"/>
                      <a:pt x="6" y="76"/>
                      <a:pt x="6" y="76"/>
                    </a:cubicBezTo>
                    <a:cubicBezTo>
                      <a:pt x="6" y="76"/>
                      <a:pt x="6" y="76"/>
                      <a:pt x="6" y="76"/>
                    </a:cubicBezTo>
                    <a:cubicBezTo>
                      <a:pt x="5" y="78"/>
                      <a:pt x="4" y="81"/>
                      <a:pt x="3" y="84"/>
                    </a:cubicBezTo>
                    <a:cubicBezTo>
                      <a:pt x="1" y="87"/>
                      <a:pt x="1" y="90"/>
                      <a:pt x="1" y="90"/>
                    </a:cubicBezTo>
                    <a:cubicBezTo>
                      <a:pt x="0" y="90"/>
                      <a:pt x="1" y="91"/>
                      <a:pt x="1" y="92"/>
                    </a:cubicBezTo>
                    <a:cubicBezTo>
                      <a:pt x="2" y="92"/>
                      <a:pt x="2" y="92"/>
                      <a:pt x="2" y="92"/>
                    </a:cubicBezTo>
                    <a:cubicBezTo>
                      <a:pt x="3" y="92"/>
                      <a:pt x="3" y="92"/>
                      <a:pt x="3" y="92"/>
                    </a:cubicBezTo>
                    <a:cubicBezTo>
                      <a:pt x="15" y="85"/>
                      <a:pt x="15" y="85"/>
                      <a:pt x="15" y="85"/>
                    </a:cubicBezTo>
                    <a:cubicBezTo>
                      <a:pt x="16" y="85"/>
                      <a:pt x="16" y="85"/>
                      <a:pt x="16" y="85"/>
                    </a:cubicBezTo>
                    <a:cubicBezTo>
                      <a:pt x="38" y="58"/>
                      <a:pt x="38" y="58"/>
                      <a:pt x="38" y="58"/>
                    </a:cubicBezTo>
                    <a:cubicBezTo>
                      <a:pt x="41" y="59"/>
                      <a:pt x="44" y="60"/>
                      <a:pt x="46" y="61"/>
                    </a:cubicBezTo>
                    <a:cubicBezTo>
                      <a:pt x="48" y="61"/>
                      <a:pt x="50" y="61"/>
                      <a:pt x="52" y="61"/>
                    </a:cubicBezTo>
                    <a:cubicBezTo>
                      <a:pt x="52" y="61"/>
                      <a:pt x="52" y="61"/>
                      <a:pt x="52" y="61"/>
                    </a:cubicBezTo>
                    <a:cubicBezTo>
                      <a:pt x="57" y="61"/>
                      <a:pt x="62" y="60"/>
                      <a:pt x="66" y="57"/>
                    </a:cubicBezTo>
                    <a:cubicBezTo>
                      <a:pt x="69" y="53"/>
                      <a:pt x="71" y="49"/>
                      <a:pt x="71" y="44"/>
                    </a:cubicBezTo>
                    <a:cubicBezTo>
                      <a:pt x="71" y="41"/>
                      <a:pt x="70" y="37"/>
                      <a:pt x="68" y="35"/>
                    </a:cubicBezTo>
                    <a:cubicBezTo>
                      <a:pt x="72" y="30"/>
                      <a:pt x="75" y="25"/>
                      <a:pt x="79" y="20"/>
                    </a:cubicBezTo>
                    <a:cubicBezTo>
                      <a:pt x="79" y="20"/>
                      <a:pt x="79" y="19"/>
                      <a:pt x="79" y="18"/>
                    </a:cubicBezTo>
                    <a:cubicBezTo>
                      <a:pt x="79" y="17"/>
                      <a:pt x="80" y="16"/>
                      <a:pt x="80" y="15"/>
                    </a:cubicBezTo>
                    <a:cubicBezTo>
                      <a:pt x="80" y="12"/>
                      <a:pt x="78" y="9"/>
                      <a:pt x="74" y="6"/>
                    </a:cubicBezTo>
                    <a:cubicBezTo>
                      <a:pt x="71" y="2"/>
                      <a:pt x="66" y="0"/>
                      <a:pt x="60"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6" name="Freeform 854"/>
              <p:cNvSpPr/>
              <p:nvPr/>
            </p:nvSpPr>
            <p:spPr bwMode="auto">
              <a:xfrm>
                <a:off x="5507" y="2562"/>
                <a:ext cx="35" cy="10"/>
              </a:xfrm>
              <a:custGeom>
                <a:avLst/>
                <a:gdLst>
                  <a:gd name="T0" fmla="*/ 14 w 15"/>
                  <a:gd name="T1" fmla="*/ 0 h 4"/>
                  <a:gd name="T2" fmla="*/ 13 w 15"/>
                  <a:gd name="T3" fmla="*/ 0 h 4"/>
                  <a:gd name="T4" fmla="*/ 1 w 15"/>
                  <a:gd name="T5" fmla="*/ 3 h 4"/>
                  <a:gd name="T6" fmla="*/ 0 w 15"/>
                  <a:gd name="T7" fmla="*/ 4 h 4"/>
                  <a:gd name="T8" fmla="*/ 1 w 15"/>
                  <a:gd name="T9" fmla="*/ 4 h 4"/>
                  <a:gd name="T10" fmla="*/ 1 w 15"/>
                  <a:gd name="T11" fmla="*/ 4 h 4"/>
                  <a:gd name="T12" fmla="*/ 14 w 15"/>
                  <a:gd name="T13" fmla="*/ 1 h 4"/>
                  <a:gd name="T14" fmla="*/ 14 w 15"/>
                  <a:gd name="T15" fmla="*/ 0 h 4"/>
                  <a:gd name="T16" fmla="*/ 14 w 15"/>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4">
                    <a:moveTo>
                      <a:pt x="14" y="0"/>
                    </a:moveTo>
                    <a:cubicBezTo>
                      <a:pt x="13" y="0"/>
                      <a:pt x="13" y="0"/>
                      <a:pt x="13" y="0"/>
                    </a:cubicBezTo>
                    <a:cubicBezTo>
                      <a:pt x="9" y="1"/>
                      <a:pt x="5" y="2"/>
                      <a:pt x="1" y="3"/>
                    </a:cubicBezTo>
                    <a:cubicBezTo>
                      <a:pt x="1" y="3"/>
                      <a:pt x="0" y="3"/>
                      <a:pt x="0" y="4"/>
                    </a:cubicBezTo>
                    <a:cubicBezTo>
                      <a:pt x="0" y="4"/>
                      <a:pt x="1" y="4"/>
                      <a:pt x="1" y="4"/>
                    </a:cubicBezTo>
                    <a:cubicBezTo>
                      <a:pt x="1" y="4"/>
                      <a:pt x="1" y="4"/>
                      <a:pt x="1" y="4"/>
                    </a:cubicBezTo>
                    <a:cubicBezTo>
                      <a:pt x="6" y="4"/>
                      <a:pt x="10" y="3"/>
                      <a:pt x="14" y="1"/>
                    </a:cubicBezTo>
                    <a:cubicBezTo>
                      <a:pt x="14" y="1"/>
                      <a:pt x="15" y="0"/>
                      <a:pt x="14" y="0"/>
                    </a:cubicBezTo>
                    <a:cubicBezTo>
                      <a:pt x="14" y="0"/>
                      <a:pt x="14" y="0"/>
                      <a:pt x="14"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7" name="Freeform 855"/>
              <p:cNvSpPr/>
              <p:nvPr/>
            </p:nvSpPr>
            <p:spPr bwMode="auto">
              <a:xfrm>
                <a:off x="5504" y="2572"/>
                <a:ext cx="34" cy="9"/>
              </a:xfrm>
              <a:custGeom>
                <a:avLst/>
                <a:gdLst>
                  <a:gd name="T0" fmla="*/ 13 w 14"/>
                  <a:gd name="T1" fmla="*/ 0 h 4"/>
                  <a:gd name="T2" fmla="*/ 13 w 14"/>
                  <a:gd name="T3" fmla="*/ 0 h 4"/>
                  <a:gd name="T4" fmla="*/ 1 w 14"/>
                  <a:gd name="T5" fmla="*/ 3 h 4"/>
                  <a:gd name="T6" fmla="*/ 0 w 14"/>
                  <a:gd name="T7" fmla="*/ 4 h 4"/>
                  <a:gd name="T8" fmla="*/ 1 w 14"/>
                  <a:gd name="T9" fmla="*/ 4 h 4"/>
                  <a:gd name="T10" fmla="*/ 1 w 14"/>
                  <a:gd name="T11" fmla="*/ 4 h 4"/>
                  <a:gd name="T12" fmla="*/ 13 w 14"/>
                  <a:gd name="T13" fmla="*/ 2 h 4"/>
                  <a:gd name="T14" fmla="*/ 14 w 14"/>
                  <a:gd name="T15" fmla="*/ 1 h 4"/>
                  <a:gd name="T16" fmla="*/ 13 w 14"/>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
                    <a:moveTo>
                      <a:pt x="13" y="0"/>
                    </a:moveTo>
                    <a:cubicBezTo>
                      <a:pt x="13" y="0"/>
                      <a:pt x="13" y="0"/>
                      <a:pt x="13" y="0"/>
                    </a:cubicBezTo>
                    <a:cubicBezTo>
                      <a:pt x="9" y="2"/>
                      <a:pt x="5" y="2"/>
                      <a:pt x="1" y="3"/>
                    </a:cubicBezTo>
                    <a:cubicBezTo>
                      <a:pt x="1" y="3"/>
                      <a:pt x="0" y="3"/>
                      <a:pt x="0" y="4"/>
                    </a:cubicBezTo>
                    <a:cubicBezTo>
                      <a:pt x="0" y="4"/>
                      <a:pt x="1" y="4"/>
                      <a:pt x="1" y="4"/>
                    </a:cubicBezTo>
                    <a:cubicBezTo>
                      <a:pt x="1" y="4"/>
                      <a:pt x="1" y="4"/>
                      <a:pt x="1" y="4"/>
                    </a:cubicBezTo>
                    <a:cubicBezTo>
                      <a:pt x="5" y="4"/>
                      <a:pt x="9" y="3"/>
                      <a:pt x="13" y="2"/>
                    </a:cubicBezTo>
                    <a:cubicBezTo>
                      <a:pt x="14" y="2"/>
                      <a:pt x="14" y="1"/>
                      <a:pt x="14" y="1"/>
                    </a:cubicBezTo>
                    <a:cubicBezTo>
                      <a:pt x="14" y="0"/>
                      <a:pt x="13" y="0"/>
                      <a:pt x="13"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8" name="Freeform 856"/>
              <p:cNvSpPr/>
              <p:nvPr/>
            </p:nvSpPr>
            <p:spPr bwMode="auto">
              <a:xfrm>
                <a:off x="5445" y="1753"/>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9" name="Freeform 857"/>
              <p:cNvSpPr/>
              <p:nvPr/>
            </p:nvSpPr>
            <p:spPr bwMode="auto">
              <a:xfrm>
                <a:off x="5445" y="1753"/>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0" name="Freeform 858"/>
              <p:cNvSpPr>
                <a:spLocks noEditPoints="1"/>
              </p:cNvSpPr>
              <p:nvPr/>
            </p:nvSpPr>
            <p:spPr bwMode="auto">
              <a:xfrm>
                <a:off x="5182" y="1649"/>
                <a:ext cx="296" cy="199"/>
              </a:xfrm>
              <a:custGeom>
                <a:avLst/>
                <a:gdLst>
                  <a:gd name="T0" fmla="*/ 20 w 125"/>
                  <a:gd name="T1" fmla="*/ 58 h 84"/>
                  <a:gd name="T2" fmla="*/ 27 w 125"/>
                  <a:gd name="T3" fmla="*/ 78 h 84"/>
                  <a:gd name="T4" fmla="*/ 53 w 125"/>
                  <a:gd name="T5" fmla="*/ 46 h 84"/>
                  <a:gd name="T6" fmla="*/ 46 w 125"/>
                  <a:gd name="T7" fmla="*/ 75 h 84"/>
                  <a:gd name="T8" fmla="*/ 29 w 125"/>
                  <a:gd name="T9" fmla="*/ 79 h 84"/>
                  <a:gd name="T10" fmla="*/ 37 w 125"/>
                  <a:gd name="T11" fmla="*/ 51 h 84"/>
                  <a:gd name="T12" fmla="*/ 48 w 125"/>
                  <a:gd name="T13" fmla="*/ 46 h 84"/>
                  <a:gd name="T14" fmla="*/ 51 w 125"/>
                  <a:gd name="T15" fmla="*/ 46 h 84"/>
                  <a:gd name="T16" fmla="*/ 31 w 125"/>
                  <a:gd name="T17" fmla="*/ 79 h 84"/>
                  <a:gd name="T18" fmla="*/ 97 w 125"/>
                  <a:gd name="T19" fmla="*/ 25 h 84"/>
                  <a:gd name="T20" fmla="*/ 104 w 125"/>
                  <a:gd name="T21" fmla="*/ 23 h 84"/>
                  <a:gd name="T22" fmla="*/ 101 w 125"/>
                  <a:gd name="T23" fmla="*/ 50 h 84"/>
                  <a:gd name="T24" fmla="*/ 108 w 125"/>
                  <a:gd name="T25" fmla="*/ 24 h 84"/>
                  <a:gd name="T26" fmla="*/ 111 w 125"/>
                  <a:gd name="T27" fmla="*/ 43 h 84"/>
                  <a:gd name="T28" fmla="*/ 111 w 125"/>
                  <a:gd name="T29" fmla="*/ 44 h 84"/>
                  <a:gd name="T30" fmla="*/ 110 w 125"/>
                  <a:gd name="T31" fmla="*/ 44 h 84"/>
                  <a:gd name="T32" fmla="*/ 85 w 125"/>
                  <a:gd name="T33" fmla="*/ 56 h 84"/>
                  <a:gd name="T34" fmla="*/ 74 w 125"/>
                  <a:gd name="T35" fmla="*/ 35 h 84"/>
                  <a:gd name="T36" fmla="*/ 88 w 125"/>
                  <a:gd name="T37" fmla="*/ 54 h 84"/>
                  <a:gd name="T38" fmla="*/ 82 w 125"/>
                  <a:gd name="T39" fmla="*/ 0 h 84"/>
                  <a:gd name="T40" fmla="*/ 82 w 125"/>
                  <a:gd name="T41" fmla="*/ 19 h 84"/>
                  <a:gd name="T42" fmla="*/ 83 w 125"/>
                  <a:gd name="T43" fmla="*/ 11 h 84"/>
                  <a:gd name="T44" fmla="*/ 87 w 125"/>
                  <a:gd name="T45" fmla="*/ 6 h 84"/>
                  <a:gd name="T46" fmla="*/ 105 w 125"/>
                  <a:gd name="T47" fmla="*/ 17 h 84"/>
                  <a:gd name="T48" fmla="*/ 72 w 125"/>
                  <a:gd name="T49" fmla="*/ 30 h 84"/>
                  <a:gd name="T50" fmla="*/ 59 w 125"/>
                  <a:gd name="T51" fmla="*/ 41 h 84"/>
                  <a:gd name="T52" fmla="*/ 50 w 125"/>
                  <a:gd name="T53" fmla="*/ 40 h 84"/>
                  <a:gd name="T54" fmla="*/ 33 w 125"/>
                  <a:gd name="T55" fmla="*/ 46 h 84"/>
                  <a:gd name="T56" fmla="*/ 19 w 125"/>
                  <a:gd name="T57" fmla="*/ 34 h 84"/>
                  <a:gd name="T58" fmla="*/ 24 w 125"/>
                  <a:gd name="T59" fmla="*/ 37 h 84"/>
                  <a:gd name="T60" fmla="*/ 29 w 125"/>
                  <a:gd name="T61" fmla="*/ 41 h 84"/>
                  <a:gd name="T62" fmla="*/ 15 w 125"/>
                  <a:gd name="T63" fmla="*/ 28 h 84"/>
                  <a:gd name="T64" fmla="*/ 4 w 125"/>
                  <a:gd name="T65" fmla="*/ 60 h 84"/>
                  <a:gd name="T66" fmla="*/ 5 w 125"/>
                  <a:gd name="T67" fmla="*/ 71 h 84"/>
                  <a:gd name="T68" fmla="*/ 11 w 125"/>
                  <a:gd name="T69" fmla="*/ 68 h 84"/>
                  <a:gd name="T70" fmla="*/ 18 w 125"/>
                  <a:gd name="T71" fmla="*/ 79 h 84"/>
                  <a:gd name="T72" fmla="*/ 55 w 125"/>
                  <a:gd name="T73" fmla="*/ 76 h 84"/>
                  <a:gd name="T74" fmla="*/ 65 w 125"/>
                  <a:gd name="T75" fmla="*/ 45 h 84"/>
                  <a:gd name="T76" fmla="*/ 72 w 125"/>
                  <a:gd name="T77" fmla="*/ 55 h 84"/>
                  <a:gd name="T78" fmla="*/ 110 w 125"/>
                  <a:gd name="T79" fmla="*/ 52 h 84"/>
                  <a:gd name="T80" fmla="*/ 118 w 125"/>
                  <a:gd name="T81" fmla="*/ 23 h 84"/>
                  <a:gd name="T82" fmla="*/ 96 w 125"/>
                  <a:gd name="T83" fmla="*/ 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5" h="84">
                    <a:moveTo>
                      <a:pt x="27" y="78"/>
                    </a:moveTo>
                    <a:cubicBezTo>
                      <a:pt x="20" y="74"/>
                      <a:pt x="10" y="62"/>
                      <a:pt x="20" y="58"/>
                    </a:cubicBezTo>
                    <a:cubicBezTo>
                      <a:pt x="25" y="56"/>
                      <a:pt x="30" y="54"/>
                      <a:pt x="36" y="51"/>
                    </a:cubicBezTo>
                    <a:cubicBezTo>
                      <a:pt x="33" y="60"/>
                      <a:pt x="30" y="69"/>
                      <a:pt x="27" y="78"/>
                    </a:cubicBezTo>
                    <a:moveTo>
                      <a:pt x="46" y="75"/>
                    </a:moveTo>
                    <a:cubicBezTo>
                      <a:pt x="48" y="65"/>
                      <a:pt x="50" y="56"/>
                      <a:pt x="53" y="46"/>
                    </a:cubicBezTo>
                    <a:cubicBezTo>
                      <a:pt x="58" y="50"/>
                      <a:pt x="59" y="64"/>
                      <a:pt x="55" y="68"/>
                    </a:cubicBezTo>
                    <a:cubicBezTo>
                      <a:pt x="53" y="70"/>
                      <a:pt x="50" y="73"/>
                      <a:pt x="46" y="75"/>
                    </a:cubicBezTo>
                    <a:moveTo>
                      <a:pt x="31" y="79"/>
                    </a:moveTo>
                    <a:cubicBezTo>
                      <a:pt x="30" y="79"/>
                      <a:pt x="29" y="79"/>
                      <a:pt x="29" y="79"/>
                    </a:cubicBezTo>
                    <a:cubicBezTo>
                      <a:pt x="28" y="79"/>
                      <a:pt x="28" y="79"/>
                      <a:pt x="28" y="79"/>
                    </a:cubicBezTo>
                    <a:cubicBezTo>
                      <a:pt x="31" y="70"/>
                      <a:pt x="34" y="60"/>
                      <a:pt x="37" y="51"/>
                    </a:cubicBezTo>
                    <a:cubicBezTo>
                      <a:pt x="37" y="51"/>
                      <a:pt x="37" y="51"/>
                      <a:pt x="37" y="51"/>
                    </a:cubicBezTo>
                    <a:cubicBezTo>
                      <a:pt x="40" y="49"/>
                      <a:pt x="44" y="48"/>
                      <a:pt x="48" y="46"/>
                    </a:cubicBezTo>
                    <a:cubicBezTo>
                      <a:pt x="49" y="46"/>
                      <a:pt x="49" y="46"/>
                      <a:pt x="50" y="46"/>
                    </a:cubicBezTo>
                    <a:cubicBezTo>
                      <a:pt x="51" y="46"/>
                      <a:pt x="51" y="46"/>
                      <a:pt x="51" y="46"/>
                    </a:cubicBezTo>
                    <a:cubicBezTo>
                      <a:pt x="49" y="56"/>
                      <a:pt x="46" y="66"/>
                      <a:pt x="43" y="76"/>
                    </a:cubicBezTo>
                    <a:cubicBezTo>
                      <a:pt x="39" y="78"/>
                      <a:pt x="35" y="79"/>
                      <a:pt x="31" y="79"/>
                    </a:cubicBezTo>
                    <a:moveTo>
                      <a:pt x="89" y="55"/>
                    </a:moveTo>
                    <a:cubicBezTo>
                      <a:pt x="92" y="45"/>
                      <a:pt x="95" y="35"/>
                      <a:pt x="97" y="25"/>
                    </a:cubicBezTo>
                    <a:cubicBezTo>
                      <a:pt x="99" y="25"/>
                      <a:pt x="100" y="24"/>
                      <a:pt x="101" y="23"/>
                    </a:cubicBezTo>
                    <a:cubicBezTo>
                      <a:pt x="102" y="23"/>
                      <a:pt x="103" y="23"/>
                      <a:pt x="104" y="23"/>
                    </a:cubicBezTo>
                    <a:cubicBezTo>
                      <a:pt x="105" y="23"/>
                      <a:pt x="106" y="23"/>
                      <a:pt x="106" y="23"/>
                    </a:cubicBezTo>
                    <a:cubicBezTo>
                      <a:pt x="104" y="32"/>
                      <a:pt x="103" y="41"/>
                      <a:pt x="101" y="50"/>
                    </a:cubicBezTo>
                    <a:cubicBezTo>
                      <a:pt x="103" y="50"/>
                      <a:pt x="103" y="50"/>
                      <a:pt x="103" y="50"/>
                    </a:cubicBezTo>
                    <a:cubicBezTo>
                      <a:pt x="104" y="41"/>
                      <a:pt x="106" y="33"/>
                      <a:pt x="108" y="24"/>
                    </a:cubicBezTo>
                    <a:cubicBezTo>
                      <a:pt x="113" y="27"/>
                      <a:pt x="113" y="39"/>
                      <a:pt x="111" y="44"/>
                    </a:cubicBezTo>
                    <a:cubicBezTo>
                      <a:pt x="111" y="43"/>
                      <a:pt x="111" y="43"/>
                      <a:pt x="111" y="43"/>
                    </a:cubicBezTo>
                    <a:cubicBezTo>
                      <a:pt x="111" y="43"/>
                      <a:pt x="111" y="43"/>
                      <a:pt x="111" y="44"/>
                    </a:cubicBezTo>
                    <a:cubicBezTo>
                      <a:pt x="111" y="44"/>
                      <a:pt x="111" y="44"/>
                      <a:pt x="111" y="44"/>
                    </a:cubicBezTo>
                    <a:cubicBezTo>
                      <a:pt x="111" y="44"/>
                      <a:pt x="111" y="44"/>
                      <a:pt x="111" y="44"/>
                    </a:cubicBezTo>
                    <a:cubicBezTo>
                      <a:pt x="110" y="44"/>
                      <a:pt x="110" y="44"/>
                      <a:pt x="110" y="44"/>
                    </a:cubicBezTo>
                    <a:cubicBezTo>
                      <a:pt x="110" y="44"/>
                      <a:pt x="110" y="44"/>
                      <a:pt x="111" y="44"/>
                    </a:cubicBezTo>
                    <a:cubicBezTo>
                      <a:pt x="107" y="50"/>
                      <a:pt x="92" y="56"/>
                      <a:pt x="85" y="56"/>
                    </a:cubicBezTo>
                    <a:cubicBezTo>
                      <a:pt x="85" y="56"/>
                      <a:pt x="85" y="56"/>
                      <a:pt x="85" y="55"/>
                    </a:cubicBezTo>
                    <a:cubicBezTo>
                      <a:pt x="78" y="55"/>
                      <a:pt x="63" y="40"/>
                      <a:pt x="74" y="35"/>
                    </a:cubicBezTo>
                    <a:cubicBezTo>
                      <a:pt x="81" y="32"/>
                      <a:pt x="88" y="29"/>
                      <a:pt x="95" y="26"/>
                    </a:cubicBezTo>
                    <a:cubicBezTo>
                      <a:pt x="93" y="35"/>
                      <a:pt x="90" y="45"/>
                      <a:pt x="88" y="54"/>
                    </a:cubicBezTo>
                    <a:cubicBezTo>
                      <a:pt x="89" y="55"/>
                      <a:pt x="89" y="55"/>
                      <a:pt x="89" y="55"/>
                    </a:cubicBezTo>
                    <a:moveTo>
                      <a:pt x="82" y="0"/>
                    </a:moveTo>
                    <a:cubicBezTo>
                      <a:pt x="78" y="0"/>
                      <a:pt x="75" y="3"/>
                      <a:pt x="77" y="12"/>
                    </a:cubicBezTo>
                    <a:cubicBezTo>
                      <a:pt x="78" y="14"/>
                      <a:pt x="79" y="19"/>
                      <a:pt x="82" y="19"/>
                    </a:cubicBezTo>
                    <a:cubicBezTo>
                      <a:pt x="82" y="19"/>
                      <a:pt x="82" y="19"/>
                      <a:pt x="83" y="18"/>
                    </a:cubicBezTo>
                    <a:cubicBezTo>
                      <a:pt x="86" y="17"/>
                      <a:pt x="83" y="13"/>
                      <a:pt x="83" y="11"/>
                    </a:cubicBezTo>
                    <a:cubicBezTo>
                      <a:pt x="82" y="7"/>
                      <a:pt x="82" y="6"/>
                      <a:pt x="84" y="6"/>
                    </a:cubicBezTo>
                    <a:cubicBezTo>
                      <a:pt x="85" y="6"/>
                      <a:pt x="86" y="6"/>
                      <a:pt x="87" y="6"/>
                    </a:cubicBezTo>
                    <a:cubicBezTo>
                      <a:pt x="95" y="11"/>
                      <a:pt x="104" y="15"/>
                      <a:pt x="112" y="19"/>
                    </a:cubicBezTo>
                    <a:cubicBezTo>
                      <a:pt x="110" y="18"/>
                      <a:pt x="107" y="17"/>
                      <a:pt x="105" y="17"/>
                    </a:cubicBezTo>
                    <a:cubicBezTo>
                      <a:pt x="99" y="17"/>
                      <a:pt x="93" y="21"/>
                      <a:pt x="86" y="23"/>
                    </a:cubicBezTo>
                    <a:cubicBezTo>
                      <a:pt x="82" y="25"/>
                      <a:pt x="77" y="28"/>
                      <a:pt x="72" y="30"/>
                    </a:cubicBezTo>
                    <a:cubicBezTo>
                      <a:pt x="66" y="32"/>
                      <a:pt x="66" y="39"/>
                      <a:pt x="62" y="40"/>
                    </a:cubicBezTo>
                    <a:cubicBezTo>
                      <a:pt x="61" y="41"/>
                      <a:pt x="60" y="41"/>
                      <a:pt x="59" y="41"/>
                    </a:cubicBezTo>
                    <a:cubicBezTo>
                      <a:pt x="57" y="41"/>
                      <a:pt x="56" y="41"/>
                      <a:pt x="55" y="40"/>
                    </a:cubicBezTo>
                    <a:cubicBezTo>
                      <a:pt x="53" y="40"/>
                      <a:pt x="52" y="40"/>
                      <a:pt x="50" y="40"/>
                    </a:cubicBezTo>
                    <a:cubicBezTo>
                      <a:pt x="49" y="40"/>
                      <a:pt x="48" y="40"/>
                      <a:pt x="47" y="40"/>
                    </a:cubicBezTo>
                    <a:cubicBezTo>
                      <a:pt x="42" y="42"/>
                      <a:pt x="37" y="44"/>
                      <a:pt x="33" y="46"/>
                    </a:cubicBezTo>
                    <a:cubicBezTo>
                      <a:pt x="23" y="50"/>
                      <a:pt x="13" y="53"/>
                      <a:pt x="9" y="63"/>
                    </a:cubicBezTo>
                    <a:cubicBezTo>
                      <a:pt x="12" y="53"/>
                      <a:pt x="16" y="43"/>
                      <a:pt x="19" y="34"/>
                    </a:cubicBezTo>
                    <a:cubicBezTo>
                      <a:pt x="19" y="33"/>
                      <a:pt x="19" y="33"/>
                      <a:pt x="20" y="33"/>
                    </a:cubicBezTo>
                    <a:cubicBezTo>
                      <a:pt x="21" y="33"/>
                      <a:pt x="22" y="35"/>
                      <a:pt x="24" y="37"/>
                    </a:cubicBezTo>
                    <a:cubicBezTo>
                      <a:pt x="26" y="39"/>
                      <a:pt x="28" y="41"/>
                      <a:pt x="29" y="41"/>
                    </a:cubicBezTo>
                    <a:cubicBezTo>
                      <a:pt x="29" y="41"/>
                      <a:pt x="29" y="41"/>
                      <a:pt x="29" y="41"/>
                    </a:cubicBezTo>
                    <a:cubicBezTo>
                      <a:pt x="34" y="40"/>
                      <a:pt x="27" y="27"/>
                      <a:pt x="19" y="27"/>
                    </a:cubicBezTo>
                    <a:cubicBezTo>
                      <a:pt x="18" y="27"/>
                      <a:pt x="16" y="27"/>
                      <a:pt x="15" y="28"/>
                    </a:cubicBezTo>
                    <a:cubicBezTo>
                      <a:pt x="12" y="30"/>
                      <a:pt x="12" y="37"/>
                      <a:pt x="11" y="39"/>
                    </a:cubicBezTo>
                    <a:cubicBezTo>
                      <a:pt x="9" y="46"/>
                      <a:pt x="6" y="53"/>
                      <a:pt x="4" y="60"/>
                    </a:cubicBezTo>
                    <a:cubicBezTo>
                      <a:pt x="3" y="63"/>
                      <a:pt x="0" y="69"/>
                      <a:pt x="4" y="71"/>
                    </a:cubicBezTo>
                    <a:cubicBezTo>
                      <a:pt x="4" y="71"/>
                      <a:pt x="4" y="71"/>
                      <a:pt x="5" y="71"/>
                    </a:cubicBezTo>
                    <a:cubicBezTo>
                      <a:pt x="6" y="71"/>
                      <a:pt x="7" y="70"/>
                      <a:pt x="8" y="70"/>
                    </a:cubicBezTo>
                    <a:cubicBezTo>
                      <a:pt x="9" y="69"/>
                      <a:pt x="10" y="68"/>
                      <a:pt x="11" y="68"/>
                    </a:cubicBezTo>
                    <a:cubicBezTo>
                      <a:pt x="11" y="68"/>
                      <a:pt x="11" y="68"/>
                      <a:pt x="11" y="68"/>
                    </a:cubicBezTo>
                    <a:cubicBezTo>
                      <a:pt x="13" y="72"/>
                      <a:pt x="16" y="75"/>
                      <a:pt x="18" y="79"/>
                    </a:cubicBezTo>
                    <a:cubicBezTo>
                      <a:pt x="22" y="83"/>
                      <a:pt x="27" y="84"/>
                      <a:pt x="32" y="84"/>
                    </a:cubicBezTo>
                    <a:cubicBezTo>
                      <a:pt x="40" y="84"/>
                      <a:pt x="48" y="80"/>
                      <a:pt x="55" y="76"/>
                    </a:cubicBezTo>
                    <a:cubicBezTo>
                      <a:pt x="64" y="70"/>
                      <a:pt x="64" y="62"/>
                      <a:pt x="62" y="52"/>
                    </a:cubicBezTo>
                    <a:cubicBezTo>
                      <a:pt x="61" y="47"/>
                      <a:pt x="60" y="47"/>
                      <a:pt x="65" y="45"/>
                    </a:cubicBezTo>
                    <a:cubicBezTo>
                      <a:pt x="65" y="45"/>
                      <a:pt x="65" y="45"/>
                      <a:pt x="65" y="45"/>
                    </a:cubicBezTo>
                    <a:cubicBezTo>
                      <a:pt x="67" y="45"/>
                      <a:pt x="71" y="53"/>
                      <a:pt x="72" y="55"/>
                    </a:cubicBezTo>
                    <a:cubicBezTo>
                      <a:pt x="76" y="59"/>
                      <a:pt x="81" y="61"/>
                      <a:pt x="86" y="61"/>
                    </a:cubicBezTo>
                    <a:cubicBezTo>
                      <a:pt x="94" y="61"/>
                      <a:pt x="104" y="56"/>
                      <a:pt x="110" y="52"/>
                    </a:cubicBezTo>
                    <a:cubicBezTo>
                      <a:pt x="118" y="47"/>
                      <a:pt x="118" y="39"/>
                      <a:pt x="117" y="31"/>
                    </a:cubicBezTo>
                    <a:cubicBezTo>
                      <a:pt x="116" y="27"/>
                      <a:pt x="114" y="24"/>
                      <a:pt x="118" y="23"/>
                    </a:cubicBezTo>
                    <a:cubicBezTo>
                      <a:pt x="120" y="22"/>
                      <a:pt x="125" y="19"/>
                      <a:pt x="120" y="17"/>
                    </a:cubicBezTo>
                    <a:cubicBezTo>
                      <a:pt x="116" y="11"/>
                      <a:pt x="102" y="7"/>
                      <a:pt x="96" y="4"/>
                    </a:cubicBezTo>
                    <a:cubicBezTo>
                      <a:pt x="92" y="3"/>
                      <a:pt x="87" y="0"/>
                      <a:pt x="82"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1" name="Freeform 859"/>
              <p:cNvSpPr/>
              <p:nvPr/>
            </p:nvSpPr>
            <p:spPr bwMode="auto">
              <a:xfrm>
                <a:off x="5466" y="1687"/>
                <a:ext cx="3" cy="2"/>
              </a:xfrm>
              <a:custGeom>
                <a:avLst/>
                <a:gdLst>
                  <a:gd name="T0" fmla="*/ 0 w 1"/>
                  <a:gd name="T1" fmla="*/ 0 h 1"/>
                  <a:gd name="T2" fmla="*/ 0 w 1"/>
                  <a:gd name="T3" fmla="*/ 1 h 1"/>
                  <a:gd name="T4" fmla="*/ 1 w 1"/>
                  <a:gd name="T5" fmla="*/ 1 h 1"/>
                  <a:gd name="T6" fmla="*/ 1 w 1"/>
                  <a:gd name="T7" fmla="*/ 1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0" y="1"/>
                      <a:pt x="0" y="1"/>
                    </a:cubicBezTo>
                    <a:cubicBezTo>
                      <a:pt x="1" y="1"/>
                      <a:pt x="1" y="1"/>
                      <a:pt x="1" y="1"/>
                    </a:cubicBezTo>
                    <a:cubicBezTo>
                      <a:pt x="1" y="1"/>
                      <a:pt x="1" y="1"/>
                      <a:pt x="1" y="1"/>
                    </a:cubicBezTo>
                    <a:cubicBezTo>
                      <a:pt x="1" y="1"/>
                      <a:pt x="0" y="0"/>
                      <a:pt x="0"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2" name="Freeform 860"/>
              <p:cNvSpPr>
                <a:spLocks noEditPoints="1"/>
              </p:cNvSpPr>
              <p:nvPr/>
            </p:nvSpPr>
            <p:spPr bwMode="auto">
              <a:xfrm>
                <a:off x="2389" y="873"/>
                <a:ext cx="258" cy="821"/>
              </a:xfrm>
              <a:custGeom>
                <a:avLst/>
                <a:gdLst>
                  <a:gd name="T0" fmla="*/ 103 w 109"/>
                  <a:gd name="T1" fmla="*/ 299 h 347"/>
                  <a:gd name="T2" fmla="*/ 74 w 109"/>
                  <a:gd name="T3" fmla="*/ 302 h 347"/>
                  <a:gd name="T4" fmla="*/ 52 w 109"/>
                  <a:gd name="T5" fmla="*/ 209 h 347"/>
                  <a:gd name="T6" fmla="*/ 50 w 109"/>
                  <a:gd name="T7" fmla="*/ 210 h 347"/>
                  <a:gd name="T8" fmla="*/ 69 w 109"/>
                  <a:gd name="T9" fmla="*/ 204 h 347"/>
                  <a:gd name="T10" fmla="*/ 41 w 109"/>
                  <a:gd name="T11" fmla="*/ 200 h 347"/>
                  <a:gd name="T12" fmla="*/ 49 w 109"/>
                  <a:gd name="T13" fmla="*/ 204 h 347"/>
                  <a:gd name="T14" fmla="*/ 57 w 109"/>
                  <a:gd name="T15" fmla="*/ 190 h 347"/>
                  <a:gd name="T16" fmla="*/ 45 w 109"/>
                  <a:gd name="T17" fmla="*/ 147 h 347"/>
                  <a:gd name="T18" fmla="*/ 41 w 109"/>
                  <a:gd name="T19" fmla="*/ 145 h 347"/>
                  <a:gd name="T20" fmla="*/ 45 w 109"/>
                  <a:gd name="T21" fmla="*/ 180 h 347"/>
                  <a:gd name="T22" fmla="*/ 32 w 109"/>
                  <a:gd name="T23" fmla="*/ 185 h 347"/>
                  <a:gd name="T24" fmla="*/ 34 w 109"/>
                  <a:gd name="T25" fmla="*/ 173 h 347"/>
                  <a:gd name="T26" fmla="*/ 77 w 109"/>
                  <a:gd name="T27" fmla="*/ 143 h 347"/>
                  <a:gd name="T28" fmla="*/ 52 w 109"/>
                  <a:gd name="T29" fmla="*/ 142 h 347"/>
                  <a:gd name="T30" fmla="*/ 5 w 109"/>
                  <a:gd name="T31" fmla="*/ 190 h 347"/>
                  <a:gd name="T32" fmla="*/ 36 w 109"/>
                  <a:gd name="T33" fmla="*/ 137 h 347"/>
                  <a:gd name="T34" fmla="*/ 32 w 109"/>
                  <a:gd name="T35" fmla="*/ 199 h 347"/>
                  <a:gd name="T36" fmla="*/ 71 w 109"/>
                  <a:gd name="T37" fmla="*/ 198 h 347"/>
                  <a:gd name="T38" fmla="*/ 89 w 109"/>
                  <a:gd name="T39" fmla="*/ 197 h 347"/>
                  <a:gd name="T40" fmla="*/ 95 w 109"/>
                  <a:gd name="T41" fmla="*/ 291 h 347"/>
                  <a:gd name="T42" fmla="*/ 38 w 109"/>
                  <a:gd name="T43" fmla="*/ 292 h 347"/>
                  <a:gd name="T44" fmla="*/ 43 w 109"/>
                  <a:gd name="T45" fmla="*/ 271 h 347"/>
                  <a:gd name="T46" fmla="*/ 22 w 109"/>
                  <a:gd name="T47" fmla="*/ 235 h 347"/>
                  <a:gd name="T48" fmla="*/ 15 w 109"/>
                  <a:gd name="T49" fmla="*/ 213 h 347"/>
                  <a:gd name="T50" fmla="*/ 52 w 109"/>
                  <a:gd name="T51" fmla="*/ 136 h 347"/>
                  <a:gd name="T52" fmla="*/ 79 w 109"/>
                  <a:gd name="T53" fmla="*/ 124 h 347"/>
                  <a:gd name="T54" fmla="*/ 43 w 109"/>
                  <a:gd name="T55" fmla="*/ 129 h 347"/>
                  <a:gd name="T56" fmla="*/ 51 w 109"/>
                  <a:gd name="T57" fmla="*/ 122 h 347"/>
                  <a:gd name="T58" fmla="*/ 51 w 109"/>
                  <a:gd name="T59" fmla="*/ 115 h 347"/>
                  <a:gd name="T60" fmla="*/ 62 w 109"/>
                  <a:gd name="T61" fmla="*/ 115 h 347"/>
                  <a:gd name="T62" fmla="*/ 60 w 109"/>
                  <a:gd name="T63" fmla="*/ 110 h 347"/>
                  <a:gd name="T64" fmla="*/ 60 w 109"/>
                  <a:gd name="T65" fmla="*/ 110 h 347"/>
                  <a:gd name="T66" fmla="*/ 53 w 109"/>
                  <a:gd name="T67" fmla="*/ 72 h 347"/>
                  <a:gd name="T68" fmla="*/ 48 w 109"/>
                  <a:gd name="T69" fmla="*/ 49 h 347"/>
                  <a:gd name="T70" fmla="*/ 69 w 109"/>
                  <a:gd name="T71" fmla="*/ 44 h 347"/>
                  <a:gd name="T72" fmla="*/ 29 w 109"/>
                  <a:gd name="T73" fmla="*/ 18 h 347"/>
                  <a:gd name="T74" fmla="*/ 80 w 109"/>
                  <a:gd name="T75" fmla="*/ 111 h 347"/>
                  <a:gd name="T76" fmla="*/ 82 w 109"/>
                  <a:gd name="T77" fmla="*/ 41 h 347"/>
                  <a:gd name="T78" fmla="*/ 71 w 109"/>
                  <a:gd name="T79" fmla="*/ 40 h 347"/>
                  <a:gd name="T80" fmla="*/ 57 w 109"/>
                  <a:gd name="T81" fmla="*/ 73 h 347"/>
                  <a:gd name="T82" fmla="*/ 54 w 109"/>
                  <a:gd name="T83" fmla="*/ 76 h 347"/>
                  <a:gd name="T84" fmla="*/ 14 w 109"/>
                  <a:gd name="T85" fmla="*/ 51 h 347"/>
                  <a:gd name="T86" fmla="*/ 40 w 109"/>
                  <a:gd name="T87" fmla="*/ 130 h 347"/>
                  <a:gd name="T88" fmla="*/ 32 w 109"/>
                  <a:gd name="T89" fmla="*/ 130 h 347"/>
                  <a:gd name="T90" fmla="*/ 14 w 109"/>
                  <a:gd name="T91" fmla="*/ 222 h 347"/>
                  <a:gd name="T92" fmla="*/ 32 w 109"/>
                  <a:gd name="T93" fmla="*/ 291 h 347"/>
                  <a:gd name="T94" fmla="*/ 29 w 109"/>
                  <a:gd name="T95" fmla="*/ 308 h 347"/>
                  <a:gd name="T96" fmla="*/ 76 w 109"/>
                  <a:gd name="T97" fmla="*/ 317 h 347"/>
                  <a:gd name="T98" fmla="*/ 101 w 109"/>
                  <a:gd name="T99" fmla="*/ 307 h 347"/>
                  <a:gd name="T100" fmla="*/ 84 w 109"/>
                  <a:gd name="T101" fmla="*/ 332 h 347"/>
                  <a:gd name="T102" fmla="*/ 98 w 109"/>
                  <a:gd name="T103" fmla="*/ 347 h 347"/>
                  <a:gd name="T104" fmla="*/ 106 w 109"/>
                  <a:gd name="T105" fmla="*/ 298 h 347"/>
                  <a:gd name="T106" fmla="*/ 106 w 109"/>
                  <a:gd name="T107" fmla="*/ 244 h 347"/>
                  <a:gd name="T108" fmla="*/ 80 w 109"/>
                  <a:gd name="T109" fmla="*/ 151 h 347"/>
                  <a:gd name="T110" fmla="*/ 84 w 109"/>
                  <a:gd name="T111" fmla="*/ 135 h 347"/>
                  <a:gd name="T112" fmla="*/ 83 w 109"/>
                  <a:gd name="T113" fmla="*/ 127 h 347"/>
                  <a:gd name="T114" fmla="*/ 109 w 109"/>
                  <a:gd name="T115" fmla="*/ 47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9" h="347">
                    <a:moveTo>
                      <a:pt x="32" y="305"/>
                    </a:moveTo>
                    <a:cubicBezTo>
                      <a:pt x="32" y="305"/>
                      <a:pt x="32" y="305"/>
                      <a:pt x="32" y="305"/>
                    </a:cubicBezTo>
                    <a:cubicBezTo>
                      <a:pt x="31" y="305"/>
                      <a:pt x="31" y="305"/>
                      <a:pt x="30" y="304"/>
                    </a:cubicBezTo>
                    <a:cubicBezTo>
                      <a:pt x="30" y="304"/>
                      <a:pt x="29" y="304"/>
                      <a:pt x="29" y="304"/>
                    </a:cubicBezTo>
                    <a:cubicBezTo>
                      <a:pt x="29" y="303"/>
                      <a:pt x="29" y="303"/>
                      <a:pt x="29" y="303"/>
                    </a:cubicBezTo>
                    <a:cubicBezTo>
                      <a:pt x="29" y="303"/>
                      <a:pt x="30" y="302"/>
                      <a:pt x="30" y="302"/>
                    </a:cubicBezTo>
                    <a:cubicBezTo>
                      <a:pt x="31" y="301"/>
                      <a:pt x="31" y="301"/>
                      <a:pt x="32" y="301"/>
                    </a:cubicBezTo>
                    <a:cubicBezTo>
                      <a:pt x="32" y="302"/>
                      <a:pt x="32" y="304"/>
                      <a:pt x="32" y="305"/>
                    </a:cubicBezTo>
                    <a:moveTo>
                      <a:pt x="103" y="301"/>
                    </a:moveTo>
                    <a:cubicBezTo>
                      <a:pt x="103" y="301"/>
                      <a:pt x="103" y="300"/>
                      <a:pt x="103" y="299"/>
                    </a:cubicBezTo>
                    <a:cubicBezTo>
                      <a:pt x="103" y="299"/>
                      <a:pt x="103" y="299"/>
                      <a:pt x="103" y="299"/>
                    </a:cubicBezTo>
                    <a:cubicBezTo>
                      <a:pt x="103" y="299"/>
                      <a:pt x="103" y="299"/>
                      <a:pt x="103" y="299"/>
                    </a:cubicBezTo>
                    <a:cubicBezTo>
                      <a:pt x="103" y="300"/>
                      <a:pt x="103" y="300"/>
                      <a:pt x="103" y="300"/>
                    </a:cubicBezTo>
                    <a:cubicBezTo>
                      <a:pt x="103" y="300"/>
                      <a:pt x="103" y="301"/>
                      <a:pt x="103" y="301"/>
                    </a:cubicBezTo>
                    <a:cubicBezTo>
                      <a:pt x="103" y="301"/>
                      <a:pt x="103" y="301"/>
                      <a:pt x="103" y="301"/>
                    </a:cubicBezTo>
                    <a:moveTo>
                      <a:pt x="60" y="310"/>
                    </a:moveTo>
                    <a:cubicBezTo>
                      <a:pt x="51" y="310"/>
                      <a:pt x="43" y="310"/>
                      <a:pt x="36" y="307"/>
                    </a:cubicBezTo>
                    <a:cubicBezTo>
                      <a:pt x="36" y="303"/>
                      <a:pt x="36" y="299"/>
                      <a:pt x="36" y="295"/>
                    </a:cubicBezTo>
                    <a:cubicBezTo>
                      <a:pt x="39" y="298"/>
                      <a:pt x="47" y="300"/>
                      <a:pt x="61" y="302"/>
                    </a:cubicBezTo>
                    <a:cubicBezTo>
                      <a:pt x="65" y="302"/>
                      <a:pt x="70" y="302"/>
                      <a:pt x="74" y="302"/>
                    </a:cubicBezTo>
                    <a:cubicBezTo>
                      <a:pt x="77" y="302"/>
                      <a:pt x="80" y="302"/>
                      <a:pt x="83" y="302"/>
                    </a:cubicBezTo>
                    <a:cubicBezTo>
                      <a:pt x="85" y="301"/>
                      <a:pt x="90" y="300"/>
                      <a:pt x="95" y="298"/>
                    </a:cubicBezTo>
                    <a:cubicBezTo>
                      <a:pt x="96" y="298"/>
                      <a:pt x="98" y="297"/>
                      <a:pt x="99" y="296"/>
                    </a:cubicBezTo>
                    <a:cubicBezTo>
                      <a:pt x="99" y="298"/>
                      <a:pt x="99" y="301"/>
                      <a:pt x="99" y="304"/>
                    </a:cubicBezTo>
                    <a:cubicBezTo>
                      <a:pt x="92" y="308"/>
                      <a:pt x="82" y="309"/>
                      <a:pt x="73" y="310"/>
                    </a:cubicBezTo>
                    <a:cubicBezTo>
                      <a:pt x="69" y="310"/>
                      <a:pt x="64" y="310"/>
                      <a:pt x="60" y="310"/>
                    </a:cubicBezTo>
                    <a:cubicBezTo>
                      <a:pt x="60" y="310"/>
                      <a:pt x="60" y="310"/>
                      <a:pt x="60" y="310"/>
                    </a:cubicBezTo>
                    <a:moveTo>
                      <a:pt x="53" y="212"/>
                    </a:moveTo>
                    <a:cubicBezTo>
                      <a:pt x="53" y="212"/>
                      <a:pt x="52" y="212"/>
                      <a:pt x="51" y="212"/>
                    </a:cubicBezTo>
                    <a:cubicBezTo>
                      <a:pt x="51" y="211"/>
                      <a:pt x="52" y="210"/>
                      <a:pt x="52" y="209"/>
                    </a:cubicBezTo>
                    <a:cubicBezTo>
                      <a:pt x="53" y="210"/>
                      <a:pt x="53" y="211"/>
                      <a:pt x="54" y="212"/>
                    </a:cubicBezTo>
                    <a:cubicBezTo>
                      <a:pt x="53" y="212"/>
                      <a:pt x="53" y="212"/>
                      <a:pt x="53" y="212"/>
                    </a:cubicBezTo>
                    <a:moveTo>
                      <a:pt x="50" y="210"/>
                    </a:moveTo>
                    <a:cubicBezTo>
                      <a:pt x="50" y="209"/>
                      <a:pt x="50" y="208"/>
                      <a:pt x="49" y="208"/>
                    </a:cubicBezTo>
                    <a:cubicBezTo>
                      <a:pt x="49" y="208"/>
                      <a:pt x="49" y="208"/>
                      <a:pt x="49" y="208"/>
                    </a:cubicBezTo>
                    <a:cubicBezTo>
                      <a:pt x="49" y="208"/>
                      <a:pt x="49" y="208"/>
                      <a:pt x="49" y="208"/>
                    </a:cubicBezTo>
                    <a:cubicBezTo>
                      <a:pt x="49" y="207"/>
                      <a:pt x="49" y="207"/>
                      <a:pt x="50" y="206"/>
                    </a:cubicBezTo>
                    <a:cubicBezTo>
                      <a:pt x="50" y="206"/>
                      <a:pt x="50" y="206"/>
                      <a:pt x="50" y="206"/>
                    </a:cubicBezTo>
                    <a:cubicBezTo>
                      <a:pt x="50" y="207"/>
                      <a:pt x="51" y="207"/>
                      <a:pt x="51" y="208"/>
                    </a:cubicBezTo>
                    <a:cubicBezTo>
                      <a:pt x="51" y="208"/>
                      <a:pt x="50" y="209"/>
                      <a:pt x="50" y="210"/>
                    </a:cubicBezTo>
                    <a:moveTo>
                      <a:pt x="59" y="211"/>
                    </a:moveTo>
                    <a:cubicBezTo>
                      <a:pt x="59" y="210"/>
                      <a:pt x="59" y="210"/>
                      <a:pt x="59" y="210"/>
                    </a:cubicBezTo>
                    <a:cubicBezTo>
                      <a:pt x="58" y="210"/>
                      <a:pt x="57" y="210"/>
                      <a:pt x="57" y="209"/>
                    </a:cubicBezTo>
                    <a:cubicBezTo>
                      <a:pt x="56" y="208"/>
                      <a:pt x="55" y="208"/>
                      <a:pt x="55" y="207"/>
                    </a:cubicBezTo>
                    <a:cubicBezTo>
                      <a:pt x="54" y="206"/>
                      <a:pt x="53" y="205"/>
                      <a:pt x="53" y="204"/>
                    </a:cubicBezTo>
                    <a:cubicBezTo>
                      <a:pt x="52" y="204"/>
                      <a:pt x="52" y="204"/>
                      <a:pt x="52" y="204"/>
                    </a:cubicBezTo>
                    <a:cubicBezTo>
                      <a:pt x="53" y="204"/>
                      <a:pt x="53" y="204"/>
                      <a:pt x="53" y="204"/>
                    </a:cubicBezTo>
                    <a:cubicBezTo>
                      <a:pt x="55" y="197"/>
                      <a:pt x="60" y="192"/>
                      <a:pt x="65" y="189"/>
                    </a:cubicBezTo>
                    <a:cubicBezTo>
                      <a:pt x="66" y="192"/>
                      <a:pt x="67" y="196"/>
                      <a:pt x="68" y="199"/>
                    </a:cubicBezTo>
                    <a:cubicBezTo>
                      <a:pt x="68" y="201"/>
                      <a:pt x="69" y="203"/>
                      <a:pt x="69" y="204"/>
                    </a:cubicBezTo>
                    <a:cubicBezTo>
                      <a:pt x="69" y="206"/>
                      <a:pt x="68" y="207"/>
                      <a:pt x="67" y="208"/>
                    </a:cubicBezTo>
                    <a:cubicBezTo>
                      <a:pt x="67" y="209"/>
                      <a:pt x="65" y="210"/>
                      <a:pt x="64" y="210"/>
                    </a:cubicBezTo>
                    <a:cubicBezTo>
                      <a:pt x="62" y="211"/>
                      <a:pt x="60" y="211"/>
                      <a:pt x="59" y="211"/>
                    </a:cubicBezTo>
                    <a:moveTo>
                      <a:pt x="62" y="187"/>
                    </a:moveTo>
                    <a:cubicBezTo>
                      <a:pt x="63" y="185"/>
                      <a:pt x="64" y="183"/>
                      <a:pt x="64" y="181"/>
                    </a:cubicBezTo>
                    <a:cubicBezTo>
                      <a:pt x="64" y="183"/>
                      <a:pt x="64" y="184"/>
                      <a:pt x="65" y="185"/>
                    </a:cubicBezTo>
                    <a:cubicBezTo>
                      <a:pt x="64" y="186"/>
                      <a:pt x="63" y="186"/>
                      <a:pt x="62" y="187"/>
                    </a:cubicBezTo>
                    <a:moveTo>
                      <a:pt x="48" y="206"/>
                    </a:moveTo>
                    <a:cubicBezTo>
                      <a:pt x="47" y="205"/>
                      <a:pt x="47" y="204"/>
                      <a:pt x="46" y="204"/>
                    </a:cubicBezTo>
                    <a:cubicBezTo>
                      <a:pt x="45" y="202"/>
                      <a:pt x="43" y="201"/>
                      <a:pt x="41" y="200"/>
                    </a:cubicBezTo>
                    <a:cubicBezTo>
                      <a:pt x="42" y="194"/>
                      <a:pt x="43" y="189"/>
                      <a:pt x="45" y="184"/>
                    </a:cubicBezTo>
                    <a:cubicBezTo>
                      <a:pt x="47" y="184"/>
                      <a:pt x="48" y="183"/>
                      <a:pt x="49" y="183"/>
                    </a:cubicBezTo>
                    <a:cubicBezTo>
                      <a:pt x="53" y="182"/>
                      <a:pt x="56" y="180"/>
                      <a:pt x="60" y="179"/>
                    </a:cubicBezTo>
                    <a:cubicBezTo>
                      <a:pt x="58" y="183"/>
                      <a:pt x="56" y="187"/>
                      <a:pt x="55" y="192"/>
                    </a:cubicBezTo>
                    <a:cubicBezTo>
                      <a:pt x="56" y="192"/>
                      <a:pt x="56" y="192"/>
                      <a:pt x="56" y="192"/>
                    </a:cubicBezTo>
                    <a:cubicBezTo>
                      <a:pt x="53" y="195"/>
                      <a:pt x="51" y="199"/>
                      <a:pt x="49" y="203"/>
                    </a:cubicBezTo>
                    <a:cubicBezTo>
                      <a:pt x="49" y="203"/>
                      <a:pt x="49" y="203"/>
                      <a:pt x="49" y="203"/>
                    </a:cubicBezTo>
                    <a:cubicBezTo>
                      <a:pt x="49" y="204"/>
                      <a:pt x="49" y="204"/>
                      <a:pt x="49" y="204"/>
                    </a:cubicBezTo>
                    <a:cubicBezTo>
                      <a:pt x="49" y="204"/>
                      <a:pt x="49" y="204"/>
                      <a:pt x="49" y="204"/>
                    </a:cubicBezTo>
                    <a:cubicBezTo>
                      <a:pt x="49" y="204"/>
                      <a:pt x="49" y="204"/>
                      <a:pt x="49" y="204"/>
                    </a:cubicBezTo>
                    <a:cubicBezTo>
                      <a:pt x="48" y="205"/>
                      <a:pt x="48" y="205"/>
                      <a:pt x="48" y="206"/>
                    </a:cubicBezTo>
                    <a:moveTo>
                      <a:pt x="57" y="190"/>
                    </a:moveTo>
                    <a:cubicBezTo>
                      <a:pt x="59" y="186"/>
                      <a:pt x="60" y="182"/>
                      <a:pt x="62" y="178"/>
                    </a:cubicBezTo>
                    <a:cubicBezTo>
                      <a:pt x="63" y="178"/>
                      <a:pt x="63" y="177"/>
                      <a:pt x="64" y="177"/>
                    </a:cubicBezTo>
                    <a:cubicBezTo>
                      <a:pt x="64" y="177"/>
                      <a:pt x="64" y="177"/>
                      <a:pt x="64" y="177"/>
                    </a:cubicBezTo>
                    <a:cubicBezTo>
                      <a:pt x="64" y="178"/>
                      <a:pt x="64" y="178"/>
                      <a:pt x="64" y="178"/>
                    </a:cubicBezTo>
                    <a:cubicBezTo>
                      <a:pt x="63" y="178"/>
                      <a:pt x="63" y="178"/>
                      <a:pt x="63" y="178"/>
                    </a:cubicBezTo>
                    <a:cubicBezTo>
                      <a:pt x="63" y="181"/>
                      <a:pt x="61" y="185"/>
                      <a:pt x="59" y="188"/>
                    </a:cubicBezTo>
                    <a:cubicBezTo>
                      <a:pt x="59" y="189"/>
                      <a:pt x="59" y="189"/>
                      <a:pt x="59" y="189"/>
                    </a:cubicBezTo>
                    <a:cubicBezTo>
                      <a:pt x="59" y="189"/>
                      <a:pt x="58" y="190"/>
                      <a:pt x="57" y="190"/>
                    </a:cubicBezTo>
                    <a:moveTo>
                      <a:pt x="62" y="149"/>
                    </a:moveTo>
                    <a:cubicBezTo>
                      <a:pt x="68" y="149"/>
                      <a:pt x="74" y="148"/>
                      <a:pt x="78" y="147"/>
                    </a:cubicBezTo>
                    <a:cubicBezTo>
                      <a:pt x="78" y="147"/>
                      <a:pt x="78" y="147"/>
                      <a:pt x="78" y="147"/>
                    </a:cubicBezTo>
                    <a:cubicBezTo>
                      <a:pt x="77" y="149"/>
                      <a:pt x="74" y="153"/>
                      <a:pt x="72" y="154"/>
                    </a:cubicBezTo>
                    <a:cubicBezTo>
                      <a:pt x="70" y="156"/>
                      <a:pt x="66" y="157"/>
                      <a:pt x="62" y="157"/>
                    </a:cubicBezTo>
                    <a:cubicBezTo>
                      <a:pt x="62" y="157"/>
                      <a:pt x="62" y="157"/>
                      <a:pt x="62" y="157"/>
                    </a:cubicBezTo>
                    <a:cubicBezTo>
                      <a:pt x="62" y="157"/>
                      <a:pt x="62" y="157"/>
                      <a:pt x="62" y="157"/>
                    </a:cubicBezTo>
                    <a:cubicBezTo>
                      <a:pt x="62" y="157"/>
                      <a:pt x="61" y="157"/>
                      <a:pt x="61" y="156"/>
                    </a:cubicBezTo>
                    <a:cubicBezTo>
                      <a:pt x="57" y="156"/>
                      <a:pt x="54" y="155"/>
                      <a:pt x="51" y="153"/>
                    </a:cubicBezTo>
                    <a:cubicBezTo>
                      <a:pt x="48" y="151"/>
                      <a:pt x="46" y="149"/>
                      <a:pt x="45" y="147"/>
                    </a:cubicBezTo>
                    <a:cubicBezTo>
                      <a:pt x="46" y="147"/>
                      <a:pt x="47" y="147"/>
                      <a:pt x="48" y="148"/>
                    </a:cubicBezTo>
                    <a:cubicBezTo>
                      <a:pt x="53" y="148"/>
                      <a:pt x="58" y="149"/>
                      <a:pt x="62" y="149"/>
                    </a:cubicBezTo>
                    <a:moveTo>
                      <a:pt x="30" y="181"/>
                    </a:moveTo>
                    <a:cubicBezTo>
                      <a:pt x="30" y="180"/>
                      <a:pt x="29" y="179"/>
                      <a:pt x="29" y="179"/>
                    </a:cubicBezTo>
                    <a:cubicBezTo>
                      <a:pt x="32" y="174"/>
                      <a:pt x="34" y="166"/>
                      <a:pt x="37" y="159"/>
                    </a:cubicBezTo>
                    <a:cubicBezTo>
                      <a:pt x="38" y="155"/>
                      <a:pt x="39" y="151"/>
                      <a:pt x="40" y="148"/>
                    </a:cubicBezTo>
                    <a:cubicBezTo>
                      <a:pt x="40" y="147"/>
                      <a:pt x="40" y="145"/>
                      <a:pt x="40" y="144"/>
                    </a:cubicBezTo>
                    <a:cubicBezTo>
                      <a:pt x="40" y="144"/>
                      <a:pt x="40" y="144"/>
                      <a:pt x="40" y="144"/>
                    </a:cubicBezTo>
                    <a:cubicBezTo>
                      <a:pt x="41" y="144"/>
                      <a:pt x="41" y="144"/>
                      <a:pt x="41" y="144"/>
                    </a:cubicBezTo>
                    <a:cubicBezTo>
                      <a:pt x="41" y="145"/>
                      <a:pt x="41" y="145"/>
                      <a:pt x="41" y="145"/>
                    </a:cubicBezTo>
                    <a:cubicBezTo>
                      <a:pt x="41" y="150"/>
                      <a:pt x="45" y="153"/>
                      <a:pt x="49" y="156"/>
                    </a:cubicBezTo>
                    <a:cubicBezTo>
                      <a:pt x="52" y="158"/>
                      <a:pt x="56" y="160"/>
                      <a:pt x="60" y="160"/>
                    </a:cubicBezTo>
                    <a:cubicBezTo>
                      <a:pt x="61" y="160"/>
                      <a:pt x="62" y="160"/>
                      <a:pt x="62" y="160"/>
                    </a:cubicBezTo>
                    <a:cubicBezTo>
                      <a:pt x="65" y="160"/>
                      <a:pt x="67" y="160"/>
                      <a:pt x="70" y="159"/>
                    </a:cubicBezTo>
                    <a:cubicBezTo>
                      <a:pt x="68" y="161"/>
                      <a:pt x="66" y="164"/>
                      <a:pt x="65" y="168"/>
                    </a:cubicBezTo>
                    <a:cubicBezTo>
                      <a:pt x="65" y="170"/>
                      <a:pt x="64" y="171"/>
                      <a:pt x="64" y="173"/>
                    </a:cubicBezTo>
                    <a:cubicBezTo>
                      <a:pt x="64" y="173"/>
                      <a:pt x="64" y="173"/>
                      <a:pt x="64" y="173"/>
                    </a:cubicBezTo>
                    <a:cubicBezTo>
                      <a:pt x="59" y="175"/>
                      <a:pt x="53" y="177"/>
                      <a:pt x="48" y="180"/>
                    </a:cubicBezTo>
                    <a:cubicBezTo>
                      <a:pt x="47" y="180"/>
                      <a:pt x="46" y="180"/>
                      <a:pt x="45" y="180"/>
                    </a:cubicBezTo>
                    <a:cubicBezTo>
                      <a:pt x="45" y="180"/>
                      <a:pt x="45" y="180"/>
                      <a:pt x="45" y="180"/>
                    </a:cubicBezTo>
                    <a:cubicBezTo>
                      <a:pt x="44" y="180"/>
                      <a:pt x="44" y="180"/>
                      <a:pt x="44" y="180"/>
                    </a:cubicBezTo>
                    <a:cubicBezTo>
                      <a:pt x="43" y="180"/>
                      <a:pt x="43" y="180"/>
                      <a:pt x="43" y="180"/>
                    </a:cubicBezTo>
                    <a:cubicBezTo>
                      <a:pt x="42" y="182"/>
                      <a:pt x="42" y="182"/>
                      <a:pt x="42" y="182"/>
                    </a:cubicBezTo>
                    <a:cubicBezTo>
                      <a:pt x="40" y="187"/>
                      <a:pt x="39" y="193"/>
                      <a:pt x="38" y="198"/>
                    </a:cubicBezTo>
                    <a:cubicBezTo>
                      <a:pt x="37" y="198"/>
                      <a:pt x="37" y="198"/>
                      <a:pt x="37" y="198"/>
                    </a:cubicBezTo>
                    <a:cubicBezTo>
                      <a:pt x="36" y="198"/>
                      <a:pt x="35" y="197"/>
                      <a:pt x="35" y="197"/>
                    </a:cubicBezTo>
                    <a:cubicBezTo>
                      <a:pt x="34" y="196"/>
                      <a:pt x="34" y="195"/>
                      <a:pt x="34" y="194"/>
                    </a:cubicBezTo>
                    <a:cubicBezTo>
                      <a:pt x="33" y="191"/>
                      <a:pt x="32" y="189"/>
                      <a:pt x="32" y="186"/>
                    </a:cubicBezTo>
                    <a:cubicBezTo>
                      <a:pt x="32" y="185"/>
                      <a:pt x="32" y="185"/>
                      <a:pt x="32" y="185"/>
                    </a:cubicBezTo>
                    <a:cubicBezTo>
                      <a:pt x="32" y="185"/>
                      <a:pt x="32" y="185"/>
                      <a:pt x="32" y="185"/>
                    </a:cubicBezTo>
                    <a:cubicBezTo>
                      <a:pt x="33" y="183"/>
                      <a:pt x="36" y="177"/>
                      <a:pt x="37" y="174"/>
                    </a:cubicBezTo>
                    <a:cubicBezTo>
                      <a:pt x="37" y="173"/>
                      <a:pt x="37" y="173"/>
                      <a:pt x="37" y="173"/>
                    </a:cubicBezTo>
                    <a:cubicBezTo>
                      <a:pt x="38" y="173"/>
                      <a:pt x="38" y="172"/>
                      <a:pt x="39" y="172"/>
                    </a:cubicBezTo>
                    <a:cubicBezTo>
                      <a:pt x="42" y="170"/>
                      <a:pt x="45" y="169"/>
                      <a:pt x="47" y="167"/>
                    </a:cubicBezTo>
                    <a:cubicBezTo>
                      <a:pt x="50" y="166"/>
                      <a:pt x="53" y="164"/>
                      <a:pt x="56" y="162"/>
                    </a:cubicBezTo>
                    <a:cubicBezTo>
                      <a:pt x="54" y="159"/>
                      <a:pt x="54" y="159"/>
                      <a:pt x="54" y="159"/>
                    </a:cubicBezTo>
                    <a:cubicBezTo>
                      <a:pt x="51" y="161"/>
                      <a:pt x="49" y="163"/>
                      <a:pt x="46" y="164"/>
                    </a:cubicBezTo>
                    <a:cubicBezTo>
                      <a:pt x="43" y="165"/>
                      <a:pt x="40" y="167"/>
                      <a:pt x="37" y="169"/>
                    </a:cubicBezTo>
                    <a:cubicBezTo>
                      <a:pt x="36" y="169"/>
                      <a:pt x="35" y="170"/>
                      <a:pt x="35" y="171"/>
                    </a:cubicBezTo>
                    <a:cubicBezTo>
                      <a:pt x="34" y="171"/>
                      <a:pt x="34" y="172"/>
                      <a:pt x="34" y="173"/>
                    </a:cubicBezTo>
                    <a:cubicBezTo>
                      <a:pt x="33" y="174"/>
                      <a:pt x="31" y="178"/>
                      <a:pt x="30" y="181"/>
                    </a:cubicBezTo>
                    <a:moveTo>
                      <a:pt x="62" y="145"/>
                    </a:moveTo>
                    <a:cubicBezTo>
                      <a:pt x="61" y="145"/>
                      <a:pt x="60" y="145"/>
                      <a:pt x="59" y="145"/>
                    </a:cubicBezTo>
                    <a:cubicBezTo>
                      <a:pt x="66" y="144"/>
                      <a:pt x="72" y="143"/>
                      <a:pt x="79" y="141"/>
                    </a:cubicBezTo>
                    <a:cubicBezTo>
                      <a:pt x="79" y="141"/>
                      <a:pt x="79" y="141"/>
                      <a:pt x="79" y="141"/>
                    </a:cubicBezTo>
                    <a:cubicBezTo>
                      <a:pt x="80" y="141"/>
                      <a:pt x="80" y="141"/>
                      <a:pt x="80" y="141"/>
                    </a:cubicBezTo>
                    <a:cubicBezTo>
                      <a:pt x="80" y="142"/>
                      <a:pt x="80" y="142"/>
                      <a:pt x="80" y="142"/>
                    </a:cubicBezTo>
                    <a:cubicBezTo>
                      <a:pt x="80" y="142"/>
                      <a:pt x="80" y="142"/>
                      <a:pt x="80" y="142"/>
                    </a:cubicBezTo>
                    <a:cubicBezTo>
                      <a:pt x="80" y="142"/>
                      <a:pt x="80" y="142"/>
                      <a:pt x="79" y="143"/>
                    </a:cubicBezTo>
                    <a:cubicBezTo>
                      <a:pt x="79" y="143"/>
                      <a:pt x="78" y="143"/>
                      <a:pt x="77" y="143"/>
                    </a:cubicBezTo>
                    <a:cubicBezTo>
                      <a:pt x="73" y="145"/>
                      <a:pt x="68" y="145"/>
                      <a:pt x="62" y="145"/>
                    </a:cubicBezTo>
                    <a:moveTo>
                      <a:pt x="40" y="138"/>
                    </a:moveTo>
                    <a:cubicBezTo>
                      <a:pt x="40" y="137"/>
                      <a:pt x="40" y="137"/>
                      <a:pt x="40" y="137"/>
                    </a:cubicBezTo>
                    <a:cubicBezTo>
                      <a:pt x="40" y="138"/>
                      <a:pt x="40" y="138"/>
                      <a:pt x="40" y="138"/>
                    </a:cubicBezTo>
                    <a:cubicBezTo>
                      <a:pt x="40" y="138"/>
                      <a:pt x="40" y="138"/>
                      <a:pt x="40" y="138"/>
                    </a:cubicBezTo>
                    <a:moveTo>
                      <a:pt x="52" y="140"/>
                    </a:moveTo>
                    <a:cubicBezTo>
                      <a:pt x="56" y="140"/>
                      <a:pt x="61" y="139"/>
                      <a:pt x="66" y="139"/>
                    </a:cubicBezTo>
                    <a:cubicBezTo>
                      <a:pt x="70" y="138"/>
                      <a:pt x="75" y="138"/>
                      <a:pt x="79" y="137"/>
                    </a:cubicBezTo>
                    <a:cubicBezTo>
                      <a:pt x="79" y="137"/>
                      <a:pt x="79" y="137"/>
                      <a:pt x="79" y="137"/>
                    </a:cubicBezTo>
                    <a:cubicBezTo>
                      <a:pt x="70" y="140"/>
                      <a:pt x="61" y="142"/>
                      <a:pt x="52" y="142"/>
                    </a:cubicBezTo>
                    <a:cubicBezTo>
                      <a:pt x="52" y="142"/>
                      <a:pt x="52" y="142"/>
                      <a:pt x="52" y="142"/>
                    </a:cubicBezTo>
                    <a:cubicBezTo>
                      <a:pt x="49" y="142"/>
                      <a:pt x="47" y="142"/>
                      <a:pt x="44" y="141"/>
                    </a:cubicBezTo>
                    <a:cubicBezTo>
                      <a:pt x="43" y="141"/>
                      <a:pt x="43" y="141"/>
                      <a:pt x="43" y="141"/>
                    </a:cubicBezTo>
                    <a:cubicBezTo>
                      <a:pt x="43" y="141"/>
                      <a:pt x="43" y="141"/>
                      <a:pt x="43" y="141"/>
                    </a:cubicBezTo>
                    <a:cubicBezTo>
                      <a:pt x="43" y="141"/>
                      <a:pt x="43" y="141"/>
                      <a:pt x="43" y="141"/>
                    </a:cubicBezTo>
                    <a:cubicBezTo>
                      <a:pt x="43" y="140"/>
                      <a:pt x="43" y="139"/>
                      <a:pt x="43" y="139"/>
                    </a:cubicBezTo>
                    <a:cubicBezTo>
                      <a:pt x="46" y="140"/>
                      <a:pt x="49" y="140"/>
                      <a:pt x="52" y="140"/>
                    </a:cubicBezTo>
                    <a:moveTo>
                      <a:pt x="15" y="213"/>
                    </a:moveTo>
                    <a:cubicBezTo>
                      <a:pt x="14" y="210"/>
                      <a:pt x="12" y="206"/>
                      <a:pt x="10" y="202"/>
                    </a:cubicBezTo>
                    <a:cubicBezTo>
                      <a:pt x="8" y="198"/>
                      <a:pt x="6" y="194"/>
                      <a:pt x="5" y="190"/>
                    </a:cubicBezTo>
                    <a:cubicBezTo>
                      <a:pt x="4" y="188"/>
                      <a:pt x="4" y="186"/>
                      <a:pt x="4" y="185"/>
                    </a:cubicBezTo>
                    <a:cubicBezTo>
                      <a:pt x="4" y="184"/>
                      <a:pt x="4" y="183"/>
                      <a:pt x="4" y="183"/>
                    </a:cubicBezTo>
                    <a:cubicBezTo>
                      <a:pt x="4" y="182"/>
                      <a:pt x="5" y="181"/>
                      <a:pt x="5" y="180"/>
                    </a:cubicBezTo>
                    <a:cubicBezTo>
                      <a:pt x="6" y="179"/>
                      <a:pt x="7" y="178"/>
                      <a:pt x="7" y="177"/>
                    </a:cubicBezTo>
                    <a:cubicBezTo>
                      <a:pt x="14" y="163"/>
                      <a:pt x="18" y="152"/>
                      <a:pt x="25" y="138"/>
                    </a:cubicBezTo>
                    <a:cubicBezTo>
                      <a:pt x="25" y="137"/>
                      <a:pt x="27" y="136"/>
                      <a:pt x="28" y="135"/>
                    </a:cubicBezTo>
                    <a:cubicBezTo>
                      <a:pt x="29" y="134"/>
                      <a:pt x="31" y="134"/>
                      <a:pt x="32" y="134"/>
                    </a:cubicBezTo>
                    <a:cubicBezTo>
                      <a:pt x="32" y="134"/>
                      <a:pt x="32" y="134"/>
                      <a:pt x="32" y="134"/>
                    </a:cubicBezTo>
                    <a:cubicBezTo>
                      <a:pt x="33" y="134"/>
                      <a:pt x="33" y="134"/>
                      <a:pt x="33" y="134"/>
                    </a:cubicBezTo>
                    <a:cubicBezTo>
                      <a:pt x="34" y="134"/>
                      <a:pt x="35" y="136"/>
                      <a:pt x="36" y="137"/>
                    </a:cubicBezTo>
                    <a:cubicBezTo>
                      <a:pt x="37" y="138"/>
                      <a:pt x="37" y="140"/>
                      <a:pt x="37" y="142"/>
                    </a:cubicBezTo>
                    <a:cubicBezTo>
                      <a:pt x="37" y="142"/>
                      <a:pt x="37" y="142"/>
                      <a:pt x="37" y="142"/>
                    </a:cubicBezTo>
                    <a:cubicBezTo>
                      <a:pt x="37" y="142"/>
                      <a:pt x="37" y="143"/>
                      <a:pt x="37" y="144"/>
                    </a:cubicBezTo>
                    <a:cubicBezTo>
                      <a:pt x="36" y="147"/>
                      <a:pt x="35" y="154"/>
                      <a:pt x="32" y="161"/>
                    </a:cubicBezTo>
                    <a:cubicBezTo>
                      <a:pt x="30" y="168"/>
                      <a:pt x="28" y="174"/>
                      <a:pt x="25" y="178"/>
                    </a:cubicBezTo>
                    <a:cubicBezTo>
                      <a:pt x="25" y="179"/>
                      <a:pt x="25" y="179"/>
                      <a:pt x="25" y="179"/>
                    </a:cubicBezTo>
                    <a:cubicBezTo>
                      <a:pt x="25" y="180"/>
                      <a:pt x="25" y="180"/>
                      <a:pt x="25" y="180"/>
                    </a:cubicBezTo>
                    <a:cubicBezTo>
                      <a:pt x="27" y="182"/>
                      <a:pt x="28" y="184"/>
                      <a:pt x="28" y="187"/>
                    </a:cubicBezTo>
                    <a:cubicBezTo>
                      <a:pt x="29" y="189"/>
                      <a:pt x="29" y="192"/>
                      <a:pt x="30" y="195"/>
                    </a:cubicBezTo>
                    <a:cubicBezTo>
                      <a:pt x="30" y="196"/>
                      <a:pt x="31" y="198"/>
                      <a:pt x="32" y="199"/>
                    </a:cubicBezTo>
                    <a:cubicBezTo>
                      <a:pt x="33" y="201"/>
                      <a:pt x="35" y="201"/>
                      <a:pt x="36" y="202"/>
                    </a:cubicBezTo>
                    <a:cubicBezTo>
                      <a:pt x="39" y="202"/>
                      <a:pt x="42" y="204"/>
                      <a:pt x="44" y="206"/>
                    </a:cubicBezTo>
                    <a:cubicBezTo>
                      <a:pt x="46" y="208"/>
                      <a:pt x="47" y="211"/>
                      <a:pt x="47" y="213"/>
                    </a:cubicBezTo>
                    <a:cubicBezTo>
                      <a:pt x="47" y="215"/>
                      <a:pt x="47" y="215"/>
                      <a:pt x="47" y="215"/>
                    </a:cubicBezTo>
                    <a:cubicBezTo>
                      <a:pt x="49" y="215"/>
                      <a:pt x="49" y="215"/>
                      <a:pt x="49" y="215"/>
                    </a:cubicBezTo>
                    <a:cubicBezTo>
                      <a:pt x="50" y="215"/>
                      <a:pt x="52" y="215"/>
                      <a:pt x="53" y="215"/>
                    </a:cubicBezTo>
                    <a:cubicBezTo>
                      <a:pt x="57" y="215"/>
                      <a:pt x="61" y="215"/>
                      <a:pt x="65" y="213"/>
                    </a:cubicBezTo>
                    <a:cubicBezTo>
                      <a:pt x="67" y="213"/>
                      <a:pt x="68" y="212"/>
                      <a:pt x="70" y="211"/>
                    </a:cubicBezTo>
                    <a:cubicBezTo>
                      <a:pt x="72" y="209"/>
                      <a:pt x="72" y="207"/>
                      <a:pt x="72" y="204"/>
                    </a:cubicBezTo>
                    <a:cubicBezTo>
                      <a:pt x="72" y="202"/>
                      <a:pt x="72" y="200"/>
                      <a:pt x="71" y="198"/>
                    </a:cubicBezTo>
                    <a:cubicBezTo>
                      <a:pt x="70" y="191"/>
                      <a:pt x="67" y="184"/>
                      <a:pt x="67" y="177"/>
                    </a:cubicBezTo>
                    <a:cubicBezTo>
                      <a:pt x="67" y="175"/>
                      <a:pt x="68" y="172"/>
                      <a:pt x="69" y="169"/>
                    </a:cubicBezTo>
                    <a:cubicBezTo>
                      <a:pt x="70" y="165"/>
                      <a:pt x="72" y="162"/>
                      <a:pt x="74" y="160"/>
                    </a:cubicBezTo>
                    <a:cubicBezTo>
                      <a:pt x="76" y="158"/>
                      <a:pt x="77" y="158"/>
                      <a:pt x="79" y="158"/>
                    </a:cubicBezTo>
                    <a:cubicBezTo>
                      <a:pt x="79" y="158"/>
                      <a:pt x="79" y="158"/>
                      <a:pt x="79" y="158"/>
                    </a:cubicBezTo>
                    <a:cubicBezTo>
                      <a:pt x="81" y="158"/>
                      <a:pt x="82" y="158"/>
                      <a:pt x="83" y="159"/>
                    </a:cubicBezTo>
                    <a:cubicBezTo>
                      <a:pt x="84" y="160"/>
                      <a:pt x="85" y="161"/>
                      <a:pt x="85" y="162"/>
                    </a:cubicBezTo>
                    <a:cubicBezTo>
                      <a:pt x="85" y="162"/>
                      <a:pt x="85" y="162"/>
                      <a:pt x="85" y="162"/>
                    </a:cubicBezTo>
                    <a:cubicBezTo>
                      <a:pt x="85" y="164"/>
                      <a:pt x="85" y="166"/>
                      <a:pt x="85" y="169"/>
                    </a:cubicBezTo>
                    <a:cubicBezTo>
                      <a:pt x="85" y="178"/>
                      <a:pt x="86" y="188"/>
                      <a:pt x="89" y="197"/>
                    </a:cubicBezTo>
                    <a:cubicBezTo>
                      <a:pt x="94" y="213"/>
                      <a:pt x="98" y="220"/>
                      <a:pt x="102" y="235"/>
                    </a:cubicBezTo>
                    <a:cubicBezTo>
                      <a:pt x="102" y="239"/>
                      <a:pt x="103" y="241"/>
                      <a:pt x="103" y="244"/>
                    </a:cubicBezTo>
                    <a:cubicBezTo>
                      <a:pt x="103" y="250"/>
                      <a:pt x="101" y="255"/>
                      <a:pt x="98" y="259"/>
                    </a:cubicBezTo>
                    <a:cubicBezTo>
                      <a:pt x="96" y="263"/>
                      <a:pt x="93" y="267"/>
                      <a:pt x="92" y="272"/>
                    </a:cubicBezTo>
                    <a:cubicBezTo>
                      <a:pt x="92" y="272"/>
                      <a:pt x="92" y="272"/>
                      <a:pt x="92" y="272"/>
                    </a:cubicBezTo>
                    <a:cubicBezTo>
                      <a:pt x="92" y="275"/>
                      <a:pt x="92" y="278"/>
                      <a:pt x="92" y="281"/>
                    </a:cubicBezTo>
                    <a:cubicBezTo>
                      <a:pt x="91" y="281"/>
                      <a:pt x="91" y="282"/>
                      <a:pt x="91" y="283"/>
                    </a:cubicBezTo>
                    <a:cubicBezTo>
                      <a:pt x="92" y="283"/>
                      <a:pt x="92" y="283"/>
                      <a:pt x="92" y="283"/>
                    </a:cubicBezTo>
                    <a:cubicBezTo>
                      <a:pt x="91" y="286"/>
                      <a:pt x="91" y="288"/>
                      <a:pt x="91" y="291"/>
                    </a:cubicBezTo>
                    <a:cubicBezTo>
                      <a:pt x="95" y="291"/>
                      <a:pt x="95" y="291"/>
                      <a:pt x="95" y="291"/>
                    </a:cubicBezTo>
                    <a:cubicBezTo>
                      <a:pt x="95" y="289"/>
                      <a:pt x="95" y="286"/>
                      <a:pt x="95" y="284"/>
                    </a:cubicBezTo>
                    <a:cubicBezTo>
                      <a:pt x="97" y="284"/>
                      <a:pt x="98" y="285"/>
                      <a:pt x="99" y="286"/>
                    </a:cubicBezTo>
                    <a:cubicBezTo>
                      <a:pt x="100" y="287"/>
                      <a:pt x="100" y="288"/>
                      <a:pt x="100" y="289"/>
                    </a:cubicBezTo>
                    <a:cubicBezTo>
                      <a:pt x="100" y="290"/>
                      <a:pt x="99" y="291"/>
                      <a:pt x="98" y="292"/>
                    </a:cubicBezTo>
                    <a:cubicBezTo>
                      <a:pt x="96" y="294"/>
                      <a:pt x="93" y="295"/>
                      <a:pt x="90" y="296"/>
                    </a:cubicBezTo>
                    <a:cubicBezTo>
                      <a:pt x="87" y="297"/>
                      <a:pt x="84" y="298"/>
                      <a:pt x="82" y="298"/>
                    </a:cubicBezTo>
                    <a:cubicBezTo>
                      <a:pt x="79" y="299"/>
                      <a:pt x="77" y="299"/>
                      <a:pt x="74" y="299"/>
                    </a:cubicBezTo>
                    <a:cubicBezTo>
                      <a:pt x="74" y="299"/>
                      <a:pt x="74" y="299"/>
                      <a:pt x="74" y="299"/>
                    </a:cubicBezTo>
                    <a:cubicBezTo>
                      <a:pt x="70" y="299"/>
                      <a:pt x="66" y="298"/>
                      <a:pt x="61" y="298"/>
                    </a:cubicBezTo>
                    <a:cubicBezTo>
                      <a:pt x="48" y="297"/>
                      <a:pt x="41" y="294"/>
                      <a:pt x="38" y="292"/>
                    </a:cubicBezTo>
                    <a:cubicBezTo>
                      <a:pt x="37" y="292"/>
                      <a:pt x="36" y="291"/>
                      <a:pt x="36" y="290"/>
                    </a:cubicBezTo>
                    <a:cubicBezTo>
                      <a:pt x="36" y="290"/>
                      <a:pt x="36" y="289"/>
                      <a:pt x="36" y="288"/>
                    </a:cubicBezTo>
                    <a:cubicBezTo>
                      <a:pt x="36" y="288"/>
                      <a:pt x="36" y="288"/>
                      <a:pt x="36" y="288"/>
                    </a:cubicBezTo>
                    <a:cubicBezTo>
                      <a:pt x="36" y="287"/>
                      <a:pt x="36" y="287"/>
                      <a:pt x="36" y="287"/>
                    </a:cubicBezTo>
                    <a:cubicBezTo>
                      <a:pt x="37" y="287"/>
                      <a:pt x="38" y="286"/>
                      <a:pt x="40" y="285"/>
                    </a:cubicBezTo>
                    <a:cubicBezTo>
                      <a:pt x="40" y="286"/>
                      <a:pt x="40" y="286"/>
                      <a:pt x="40" y="286"/>
                    </a:cubicBezTo>
                    <a:cubicBezTo>
                      <a:pt x="40" y="288"/>
                      <a:pt x="40" y="289"/>
                      <a:pt x="40" y="291"/>
                    </a:cubicBezTo>
                    <a:cubicBezTo>
                      <a:pt x="44" y="291"/>
                      <a:pt x="44" y="291"/>
                      <a:pt x="44" y="291"/>
                    </a:cubicBezTo>
                    <a:cubicBezTo>
                      <a:pt x="44" y="290"/>
                      <a:pt x="44" y="288"/>
                      <a:pt x="44" y="286"/>
                    </a:cubicBezTo>
                    <a:cubicBezTo>
                      <a:pt x="44" y="281"/>
                      <a:pt x="44" y="276"/>
                      <a:pt x="43" y="271"/>
                    </a:cubicBezTo>
                    <a:cubicBezTo>
                      <a:pt x="43" y="271"/>
                      <a:pt x="43" y="271"/>
                      <a:pt x="43" y="271"/>
                    </a:cubicBezTo>
                    <a:cubicBezTo>
                      <a:pt x="40" y="272"/>
                      <a:pt x="40" y="272"/>
                      <a:pt x="40" y="272"/>
                    </a:cubicBezTo>
                    <a:cubicBezTo>
                      <a:pt x="43" y="271"/>
                      <a:pt x="43" y="271"/>
                      <a:pt x="43" y="271"/>
                    </a:cubicBezTo>
                    <a:cubicBezTo>
                      <a:pt x="43" y="271"/>
                      <a:pt x="43" y="271"/>
                      <a:pt x="43" y="271"/>
                    </a:cubicBezTo>
                    <a:cubicBezTo>
                      <a:pt x="38" y="264"/>
                      <a:pt x="34" y="257"/>
                      <a:pt x="30" y="251"/>
                    </a:cubicBezTo>
                    <a:cubicBezTo>
                      <a:pt x="26" y="245"/>
                      <a:pt x="24" y="241"/>
                      <a:pt x="23" y="239"/>
                    </a:cubicBezTo>
                    <a:cubicBezTo>
                      <a:pt x="21" y="237"/>
                      <a:pt x="21" y="235"/>
                      <a:pt x="20" y="232"/>
                    </a:cubicBezTo>
                    <a:cubicBezTo>
                      <a:pt x="20" y="233"/>
                      <a:pt x="21" y="234"/>
                      <a:pt x="21" y="235"/>
                    </a:cubicBezTo>
                    <a:cubicBezTo>
                      <a:pt x="21" y="235"/>
                      <a:pt x="21" y="235"/>
                      <a:pt x="21" y="235"/>
                    </a:cubicBezTo>
                    <a:cubicBezTo>
                      <a:pt x="22" y="235"/>
                      <a:pt x="22" y="235"/>
                      <a:pt x="22" y="235"/>
                    </a:cubicBezTo>
                    <a:cubicBezTo>
                      <a:pt x="25" y="238"/>
                      <a:pt x="25" y="238"/>
                      <a:pt x="25" y="238"/>
                    </a:cubicBezTo>
                    <a:cubicBezTo>
                      <a:pt x="25" y="234"/>
                      <a:pt x="25" y="234"/>
                      <a:pt x="25" y="234"/>
                    </a:cubicBezTo>
                    <a:cubicBezTo>
                      <a:pt x="24" y="234"/>
                      <a:pt x="24" y="234"/>
                      <a:pt x="24" y="234"/>
                    </a:cubicBezTo>
                    <a:cubicBezTo>
                      <a:pt x="24" y="233"/>
                      <a:pt x="24" y="233"/>
                      <a:pt x="24" y="233"/>
                    </a:cubicBezTo>
                    <a:cubicBezTo>
                      <a:pt x="24" y="233"/>
                      <a:pt x="24" y="233"/>
                      <a:pt x="24" y="233"/>
                    </a:cubicBezTo>
                    <a:cubicBezTo>
                      <a:pt x="24" y="233"/>
                      <a:pt x="24" y="233"/>
                      <a:pt x="24" y="233"/>
                    </a:cubicBezTo>
                    <a:cubicBezTo>
                      <a:pt x="24" y="233"/>
                      <a:pt x="24" y="233"/>
                      <a:pt x="24" y="233"/>
                    </a:cubicBezTo>
                    <a:cubicBezTo>
                      <a:pt x="24" y="233"/>
                      <a:pt x="24" y="233"/>
                      <a:pt x="24" y="233"/>
                    </a:cubicBezTo>
                    <a:cubicBezTo>
                      <a:pt x="21" y="226"/>
                      <a:pt x="18" y="220"/>
                      <a:pt x="15" y="214"/>
                    </a:cubicBezTo>
                    <a:cubicBezTo>
                      <a:pt x="15" y="213"/>
                      <a:pt x="15" y="213"/>
                      <a:pt x="15" y="213"/>
                    </a:cubicBezTo>
                    <a:cubicBezTo>
                      <a:pt x="15" y="213"/>
                      <a:pt x="15" y="213"/>
                      <a:pt x="15" y="213"/>
                    </a:cubicBezTo>
                    <a:moveTo>
                      <a:pt x="44" y="133"/>
                    </a:moveTo>
                    <a:cubicBezTo>
                      <a:pt x="45" y="133"/>
                      <a:pt x="45" y="133"/>
                      <a:pt x="45" y="133"/>
                    </a:cubicBezTo>
                    <a:cubicBezTo>
                      <a:pt x="45" y="133"/>
                      <a:pt x="45" y="133"/>
                      <a:pt x="45" y="133"/>
                    </a:cubicBezTo>
                    <a:cubicBezTo>
                      <a:pt x="57" y="133"/>
                      <a:pt x="68" y="131"/>
                      <a:pt x="80" y="129"/>
                    </a:cubicBezTo>
                    <a:cubicBezTo>
                      <a:pt x="79" y="130"/>
                      <a:pt x="79" y="130"/>
                      <a:pt x="79" y="130"/>
                    </a:cubicBezTo>
                    <a:cubicBezTo>
                      <a:pt x="79" y="131"/>
                      <a:pt x="78" y="132"/>
                      <a:pt x="78" y="133"/>
                    </a:cubicBezTo>
                    <a:cubicBezTo>
                      <a:pt x="78" y="133"/>
                      <a:pt x="78" y="133"/>
                      <a:pt x="78" y="133"/>
                    </a:cubicBezTo>
                    <a:cubicBezTo>
                      <a:pt x="74" y="134"/>
                      <a:pt x="70" y="135"/>
                      <a:pt x="65" y="135"/>
                    </a:cubicBezTo>
                    <a:cubicBezTo>
                      <a:pt x="61" y="136"/>
                      <a:pt x="56" y="136"/>
                      <a:pt x="52" y="136"/>
                    </a:cubicBezTo>
                    <a:cubicBezTo>
                      <a:pt x="52" y="136"/>
                      <a:pt x="52" y="136"/>
                      <a:pt x="52" y="136"/>
                    </a:cubicBezTo>
                    <a:cubicBezTo>
                      <a:pt x="52" y="136"/>
                      <a:pt x="52" y="136"/>
                      <a:pt x="52" y="136"/>
                    </a:cubicBezTo>
                    <a:cubicBezTo>
                      <a:pt x="49" y="136"/>
                      <a:pt x="46" y="136"/>
                      <a:pt x="44" y="135"/>
                    </a:cubicBezTo>
                    <a:cubicBezTo>
                      <a:pt x="44" y="135"/>
                      <a:pt x="44" y="135"/>
                      <a:pt x="44" y="135"/>
                    </a:cubicBezTo>
                    <a:cubicBezTo>
                      <a:pt x="43" y="135"/>
                      <a:pt x="43" y="135"/>
                      <a:pt x="43" y="135"/>
                    </a:cubicBezTo>
                    <a:cubicBezTo>
                      <a:pt x="43" y="134"/>
                      <a:pt x="43" y="134"/>
                      <a:pt x="43" y="133"/>
                    </a:cubicBezTo>
                    <a:cubicBezTo>
                      <a:pt x="44" y="133"/>
                      <a:pt x="44" y="133"/>
                      <a:pt x="44" y="133"/>
                    </a:cubicBezTo>
                    <a:moveTo>
                      <a:pt x="48" y="126"/>
                    </a:moveTo>
                    <a:cubicBezTo>
                      <a:pt x="49" y="126"/>
                      <a:pt x="50" y="126"/>
                      <a:pt x="51" y="125"/>
                    </a:cubicBezTo>
                    <a:cubicBezTo>
                      <a:pt x="60" y="125"/>
                      <a:pt x="70" y="124"/>
                      <a:pt x="79" y="124"/>
                    </a:cubicBezTo>
                    <a:cubicBezTo>
                      <a:pt x="79" y="124"/>
                      <a:pt x="79" y="124"/>
                      <a:pt x="79" y="124"/>
                    </a:cubicBezTo>
                    <a:cubicBezTo>
                      <a:pt x="79" y="125"/>
                      <a:pt x="79" y="125"/>
                      <a:pt x="78" y="125"/>
                    </a:cubicBezTo>
                    <a:cubicBezTo>
                      <a:pt x="78" y="126"/>
                      <a:pt x="78" y="126"/>
                      <a:pt x="78" y="126"/>
                    </a:cubicBezTo>
                    <a:cubicBezTo>
                      <a:pt x="78" y="126"/>
                      <a:pt x="78" y="126"/>
                      <a:pt x="78" y="126"/>
                    </a:cubicBezTo>
                    <a:cubicBezTo>
                      <a:pt x="67" y="127"/>
                      <a:pt x="56" y="129"/>
                      <a:pt x="45" y="130"/>
                    </a:cubicBezTo>
                    <a:cubicBezTo>
                      <a:pt x="45" y="130"/>
                      <a:pt x="45" y="130"/>
                      <a:pt x="45" y="130"/>
                    </a:cubicBezTo>
                    <a:cubicBezTo>
                      <a:pt x="44" y="130"/>
                      <a:pt x="44" y="130"/>
                      <a:pt x="44" y="130"/>
                    </a:cubicBezTo>
                    <a:cubicBezTo>
                      <a:pt x="44" y="130"/>
                      <a:pt x="44" y="130"/>
                      <a:pt x="44" y="130"/>
                    </a:cubicBezTo>
                    <a:cubicBezTo>
                      <a:pt x="43" y="129"/>
                      <a:pt x="43" y="129"/>
                      <a:pt x="43" y="129"/>
                    </a:cubicBezTo>
                    <a:cubicBezTo>
                      <a:pt x="43" y="129"/>
                      <a:pt x="43" y="129"/>
                      <a:pt x="43" y="129"/>
                    </a:cubicBezTo>
                    <a:cubicBezTo>
                      <a:pt x="43" y="129"/>
                      <a:pt x="43" y="129"/>
                      <a:pt x="43" y="129"/>
                    </a:cubicBezTo>
                    <a:cubicBezTo>
                      <a:pt x="43" y="129"/>
                      <a:pt x="43" y="128"/>
                      <a:pt x="43" y="128"/>
                    </a:cubicBezTo>
                    <a:cubicBezTo>
                      <a:pt x="43" y="127"/>
                      <a:pt x="43" y="126"/>
                      <a:pt x="43" y="125"/>
                    </a:cubicBezTo>
                    <a:cubicBezTo>
                      <a:pt x="44" y="125"/>
                      <a:pt x="46" y="126"/>
                      <a:pt x="48" y="126"/>
                    </a:cubicBezTo>
                    <a:moveTo>
                      <a:pt x="62" y="119"/>
                    </a:moveTo>
                    <a:cubicBezTo>
                      <a:pt x="66" y="119"/>
                      <a:pt x="69" y="119"/>
                      <a:pt x="73" y="118"/>
                    </a:cubicBezTo>
                    <a:cubicBezTo>
                      <a:pt x="75" y="118"/>
                      <a:pt x="77" y="118"/>
                      <a:pt x="79" y="117"/>
                    </a:cubicBezTo>
                    <a:cubicBezTo>
                      <a:pt x="79" y="118"/>
                      <a:pt x="79" y="119"/>
                      <a:pt x="79" y="120"/>
                    </a:cubicBezTo>
                    <a:cubicBezTo>
                      <a:pt x="79" y="120"/>
                      <a:pt x="79" y="120"/>
                      <a:pt x="79" y="120"/>
                    </a:cubicBezTo>
                    <a:cubicBezTo>
                      <a:pt x="70" y="121"/>
                      <a:pt x="60" y="121"/>
                      <a:pt x="51" y="122"/>
                    </a:cubicBezTo>
                    <a:cubicBezTo>
                      <a:pt x="50" y="122"/>
                      <a:pt x="49" y="122"/>
                      <a:pt x="48" y="122"/>
                    </a:cubicBezTo>
                    <a:cubicBezTo>
                      <a:pt x="48" y="122"/>
                      <a:pt x="48" y="122"/>
                      <a:pt x="48" y="122"/>
                    </a:cubicBezTo>
                    <a:cubicBezTo>
                      <a:pt x="46" y="122"/>
                      <a:pt x="44" y="122"/>
                      <a:pt x="42" y="121"/>
                    </a:cubicBezTo>
                    <a:cubicBezTo>
                      <a:pt x="42" y="121"/>
                      <a:pt x="42" y="120"/>
                      <a:pt x="42" y="120"/>
                    </a:cubicBezTo>
                    <a:cubicBezTo>
                      <a:pt x="42" y="119"/>
                      <a:pt x="42" y="119"/>
                      <a:pt x="42" y="118"/>
                    </a:cubicBezTo>
                    <a:cubicBezTo>
                      <a:pt x="43" y="118"/>
                      <a:pt x="43" y="118"/>
                      <a:pt x="43" y="118"/>
                    </a:cubicBezTo>
                    <a:cubicBezTo>
                      <a:pt x="43" y="118"/>
                      <a:pt x="43" y="118"/>
                      <a:pt x="43" y="118"/>
                    </a:cubicBezTo>
                    <a:cubicBezTo>
                      <a:pt x="49" y="118"/>
                      <a:pt x="56" y="119"/>
                      <a:pt x="62" y="119"/>
                    </a:cubicBezTo>
                    <a:moveTo>
                      <a:pt x="57" y="115"/>
                    </a:moveTo>
                    <a:cubicBezTo>
                      <a:pt x="55" y="115"/>
                      <a:pt x="53" y="115"/>
                      <a:pt x="51" y="115"/>
                    </a:cubicBezTo>
                    <a:cubicBezTo>
                      <a:pt x="53" y="114"/>
                      <a:pt x="55" y="114"/>
                      <a:pt x="57" y="114"/>
                    </a:cubicBezTo>
                    <a:cubicBezTo>
                      <a:pt x="57" y="115"/>
                      <a:pt x="57" y="115"/>
                      <a:pt x="57" y="115"/>
                    </a:cubicBezTo>
                    <a:cubicBezTo>
                      <a:pt x="57" y="115"/>
                      <a:pt x="57" y="115"/>
                      <a:pt x="57" y="115"/>
                    </a:cubicBezTo>
                    <a:moveTo>
                      <a:pt x="70" y="115"/>
                    </a:moveTo>
                    <a:cubicBezTo>
                      <a:pt x="70" y="114"/>
                      <a:pt x="70" y="114"/>
                      <a:pt x="70" y="114"/>
                    </a:cubicBezTo>
                    <a:cubicBezTo>
                      <a:pt x="70" y="114"/>
                      <a:pt x="70" y="114"/>
                      <a:pt x="70" y="114"/>
                    </a:cubicBezTo>
                    <a:cubicBezTo>
                      <a:pt x="73" y="114"/>
                      <a:pt x="75" y="114"/>
                      <a:pt x="77" y="114"/>
                    </a:cubicBezTo>
                    <a:cubicBezTo>
                      <a:pt x="75" y="115"/>
                      <a:pt x="74" y="115"/>
                      <a:pt x="72" y="115"/>
                    </a:cubicBezTo>
                    <a:cubicBezTo>
                      <a:pt x="72" y="115"/>
                      <a:pt x="71" y="115"/>
                      <a:pt x="70" y="115"/>
                    </a:cubicBezTo>
                    <a:moveTo>
                      <a:pt x="62" y="115"/>
                    </a:moveTo>
                    <a:cubicBezTo>
                      <a:pt x="62" y="115"/>
                      <a:pt x="61" y="115"/>
                      <a:pt x="60" y="115"/>
                    </a:cubicBezTo>
                    <a:cubicBezTo>
                      <a:pt x="60" y="115"/>
                      <a:pt x="60" y="115"/>
                      <a:pt x="60" y="115"/>
                    </a:cubicBezTo>
                    <a:cubicBezTo>
                      <a:pt x="60" y="114"/>
                      <a:pt x="60" y="114"/>
                      <a:pt x="60" y="114"/>
                    </a:cubicBezTo>
                    <a:cubicBezTo>
                      <a:pt x="61" y="113"/>
                      <a:pt x="62" y="113"/>
                      <a:pt x="63" y="113"/>
                    </a:cubicBezTo>
                    <a:cubicBezTo>
                      <a:pt x="63" y="113"/>
                      <a:pt x="63" y="113"/>
                      <a:pt x="63" y="113"/>
                    </a:cubicBezTo>
                    <a:cubicBezTo>
                      <a:pt x="65" y="113"/>
                      <a:pt x="66" y="114"/>
                      <a:pt x="67" y="114"/>
                    </a:cubicBezTo>
                    <a:cubicBezTo>
                      <a:pt x="67" y="114"/>
                      <a:pt x="67" y="114"/>
                      <a:pt x="67" y="114"/>
                    </a:cubicBezTo>
                    <a:cubicBezTo>
                      <a:pt x="67" y="115"/>
                      <a:pt x="67" y="115"/>
                      <a:pt x="67" y="115"/>
                    </a:cubicBezTo>
                    <a:cubicBezTo>
                      <a:pt x="66" y="115"/>
                      <a:pt x="64" y="115"/>
                      <a:pt x="62" y="115"/>
                    </a:cubicBezTo>
                    <a:moveTo>
                      <a:pt x="60" y="110"/>
                    </a:moveTo>
                    <a:cubicBezTo>
                      <a:pt x="60" y="99"/>
                      <a:pt x="59" y="88"/>
                      <a:pt x="58" y="77"/>
                    </a:cubicBezTo>
                    <a:cubicBezTo>
                      <a:pt x="58" y="77"/>
                      <a:pt x="58" y="77"/>
                      <a:pt x="58" y="77"/>
                    </a:cubicBezTo>
                    <a:cubicBezTo>
                      <a:pt x="60" y="76"/>
                      <a:pt x="62" y="75"/>
                      <a:pt x="63" y="74"/>
                    </a:cubicBezTo>
                    <a:cubicBezTo>
                      <a:pt x="63" y="73"/>
                      <a:pt x="63" y="73"/>
                      <a:pt x="64" y="72"/>
                    </a:cubicBezTo>
                    <a:cubicBezTo>
                      <a:pt x="64" y="72"/>
                      <a:pt x="64" y="72"/>
                      <a:pt x="64" y="72"/>
                    </a:cubicBezTo>
                    <a:cubicBezTo>
                      <a:pt x="65" y="74"/>
                      <a:pt x="67" y="74"/>
                      <a:pt x="69" y="75"/>
                    </a:cubicBezTo>
                    <a:cubicBezTo>
                      <a:pt x="67" y="84"/>
                      <a:pt x="67" y="94"/>
                      <a:pt x="67" y="103"/>
                    </a:cubicBezTo>
                    <a:cubicBezTo>
                      <a:pt x="67" y="105"/>
                      <a:pt x="67" y="108"/>
                      <a:pt x="67" y="110"/>
                    </a:cubicBezTo>
                    <a:cubicBezTo>
                      <a:pt x="66" y="110"/>
                      <a:pt x="65" y="110"/>
                      <a:pt x="63" y="110"/>
                    </a:cubicBezTo>
                    <a:cubicBezTo>
                      <a:pt x="62" y="110"/>
                      <a:pt x="61" y="110"/>
                      <a:pt x="60" y="110"/>
                    </a:cubicBezTo>
                    <a:moveTo>
                      <a:pt x="74" y="70"/>
                    </a:moveTo>
                    <a:cubicBezTo>
                      <a:pt x="75" y="62"/>
                      <a:pt x="77" y="55"/>
                      <a:pt x="80" y="47"/>
                    </a:cubicBezTo>
                    <a:cubicBezTo>
                      <a:pt x="80" y="46"/>
                      <a:pt x="81" y="45"/>
                      <a:pt x="81" y="44"/>
                    </a:cubicBezTo>
                    <a:cubicBezTo>
                      <a:pt x="82" y="44"/>
                      <a:pt x="82" y="44"/>
                      <a:pt x="82" y="44"/>
                    </a:cubicBezTo>
                    <a:cubicBezTo>
                      <a:pt x="83" y="44"/>
                      <a:pt x="83" y="44"/>
                      <a:pt x="83" y="44"/>
                    </a:cubicBezTo>
                    <a:cubicBezTo>
                      <a:pt x="83" y="44"/>
                      <a:pt x="83" y="45"/>
                      <a:pt x="83" y="46"/>
                    </a:cubicBezTo>
                    <a:cubicBezTo>
                      <a:pt x="83" y="46"/>
                      <a:pt x="83" y="46"/>
                      <a:pt x="83" y="46"/>
                    </a:cubicBezTo>
                    <a:cubicBezTo>
                      <a:pt x="83" y="52"/>
                      <a:pt x="81" y="59"/>
                      <a:pt x="78" y="65"/>
                    </a:cubicBezTo>
                    <a:cubicBezTo>
                      <a:pt x="77" y="67"/>
                      <a:pt x="75" y="69"/>
                      <a:pt x="74" y="70"/>
                    </a:cubicBezTo>
                    <a:moveTo>
                      <a:pt x="53" y="72"/>
                    </a:moveTo>
                    <a:cubicBezTo>
                      <a:pt x="53" y="71"/>
                      <a:pt x="52" y="71"/>
                      <a:pt x="51" y="71"/>
                    </a:cubicBezTo>
                    <a:cubicBezTo>
                      <a:pt x="46" y="66"/>
                      <a:pt x="42" y="60"/>
                      <a:pt x="38" y="54"/>
                    </a:cubicBezTo>
                    <a:cubicBezTo>
                      <a:pt x="37" y="52"/>
                      <a:pt x="36" y="50"/>
                      <a:pt x="36" y="48"/>
                    </a:cubicBezTo>
                    <a:cubicBezTo>
                      <a:pt x="36" y="48"/>
                      <a:pt x="36" y="48"/>
                      <a:pt x="36" y="48"/>
                    </a:cubicBezTo>
                    <a:cubicBezTo>
                      <a:pt x="36" y="46"/>
                      <a:pt x="37" y="44"/>
                      <a:pt x="39" y="43"/>
                    </a:cubicBezTo>
                    <a:cubicBezTo>
                      <a:pt x="40" y="43"/>
                      <a:pt x="41" y="42"/>
                      <a:pt x="42" y="42"/>
                    </a:cubicBezTo>
                    <a:cubicBezTo>
                      <a:pt x="42" y="42"/>
                      <a:pt x="42" y="42"/>
                      <a:pt x="42" y="42"/>
                    </a:cubicBezTo>
                    <a:cubicBezTo>
                      <a:pt x="42" y="42"/>
                      <a:pt x="42" y="42"/>
                      <a:pt x="42" y="42"/>
                    </a:cubicBezTo>
                    <a:cubicBezTo>
                      <a:pt x="43" y="42"/>
                      <a:pt x="43" y="43"/>
                      <a:pt x="44" y="43"/>
                    </a:cubicBezTo>
                    <a:cubicBezTo>
                      <a:pt x="46" y="44"/>
                      <a:pt x="47" y="46"/>
                      <a:pt x="48" y="49"/>
                    </a:cubicBezTo>
                    <a:cubicBezTo>
                      <a:pt x="50" y="57"/>
                      <a:pt x="52" y="64"/>
                      <a:pt x="53" y="72"/>
                    </a:cubicBezTo>
                    <a:moveTo>
                      <a:pt x="64" y="63"/>
                    </a:moveTo>
                    <a:cubicBezTo>
                      <a:pt x="63" y="60"/>
                      <a:pt x="63" y="57"/>
                      <a:pt x="63" y="54"/>
                    </a:cubicBezTo>
                    <a:cubicBezTo>
                      <a:pt x="63" y="51"/>
                      <a:pt x="64" y="47"/>
                      <a:pt x="64" y="43"/>
                    </a:cubicBezTo>
                    <a:cubicBezTo>
                      <a:pt x="65" y="43"/>
                      <a:pt x="65" y="42"/>
                      <a:pt x="65" y="42"/>
                    </a:cubicBezTo>
                    <a:cubicBezTo>
                      <a:pt x="65" y="41"/>
                      <a:pt x="66" y="41"/>
                      <a:pt x="66" y="41"/>
                    </a:cubicBezTo>
                    <a:cubicBezTo>
                      <a:pt x="66" y="41"/>
                      <a:pt x="66" y="41"/>
                      <a:pt x="66" y="41"/>
                    </a:cubicBezTo>
                    <a:cubicBezTo>
                      <a:pt x="66" y="41"/>
                      <a:pt x="66" y="41"/>
                      <a:pt x="66" y="41"/>
                    </a:cubicBezTo>
                    <a:cubicBezTo>
                      <a:pt x="67" y="41"/>
                      <a:pt x="68" y="41"/>
                      <a:pt x="68" y="42"/>
                    </a:cubicBezTo>
                    <a:cubicBezTo>
                      <a:pt x="68" y="43"/>
                      <a:pt x="69" y="43"/>
                      <a:pt x="69" y="44"/>
                    </a:cubicBezTo>
                    <a:cubicBezTo>
                      <a:pt x="69" y="45"/>
                      <a:pt x="68" y="46"/>
                      <a:pt x="68" y="47"/>
                    </a:cubicBezTo>
                    <a:cubicBezTo>
                      <a:pt x="68" y="52"/>
                      <a:pt x="66" y="58"/>
                      <a:pt x="64" y="63"/>
                    </a:cubicBezTo>
                    <a:moveTo>
                      <a:pt x="41" y="114"/>
                    </a:moveTo>
                    <a:cubicBezTo>
                      <a:pt x="41" y="113"/>
                      <a:pt x="41" y="113"/>
                      <a:pt x="41" y="113"/>
                    </a:cubicBezTo>
                    <a:cubicBezTo>
                      <a:pt x="38" y="110"/>
                      <a:pt x="37" y="107"/>
                      <a:pt x="36" y="104"/>
                    </a:cubicBezTo>
                    <a:cubicBezTo>
                      <a:pt x="36" y="102"/>
                      <a:pt x="36" y="100"/>
                      <a:pt x="36" y="98"/>
                    </a:cubicBezTo>
                    <a:cubicBezTo>
                      <a:pt x="35" y="93"/>
                      <a:pt x="33" y="89"/>
                      <a:pt x="30" y="85"/>
                    </a:cubicBezTo>
                    <a:cubicBezTo>
                      <a:pt x="28" y="81"/>
                      <a:pt x="25" y="78"/>
                      <a:pt x="23" y="73"/>
                    </a:cubicBezTo>
                    <a:cubicBezTo>
                      <a:pt x="20" y="66"/>
                      <a:pt x="18" y="59"/>
                      <a:pt x="18" y="51"/>
                    </a:cubicBezTo>
                    <a:cubicBezTo>
                      <a:pt x="18" y="39"/>
                      <a:pt x="22" y="27"/>
                      <a:pt x="29" y="18"/>
                    </a:cubicBezTo>
                    <a:cubicBezTo>
                      <a:pt x="36" y="10"/>
                      <a:pt x="47" y="4"/>
                      <a:pt x="60" y="4"/>
                    </a:cubicBezTo>
                    <a:cubicBezTo>
                      <a:pt x="61" y="4"/>
                      <a:pt x="61" y="4"/>
                      <a:pt x="62" y="4"/>
                    </a:cubicBezTo>
                    <a:cubicBezTo>
                      <a:pt x="79" y="5"/>
                      <a:pt x="89" y="10"/>
                      <a:pt x="96" y="18"/>
                    </a:cubicBezTo>
                    <a:cubicBezTo>
                      <a:pt x="103" y="26"/>
                      <a:pt x="105" y="37"/>
                      <a:pt x="105" y="47"/>
                    </a:cubicBezTo>
                    <a:cubicBezTo>
                      <a:pt x="105" y="59"/>
                      <a:pt x="101" y="72"/>
                      <a:pt x="96" y="78"/>
                    </a:cubicBezTo>
                    <a:cubicBezTo>
                      <a:pt x="90" y="86"/>
                      <a:pt x="89" y="91"/>
                      <a:pt x="88" y="97"/>
                    </a:cubicBezTo>
                    <a:cubicBezTo>
                      <a:pt x="86" y="100"/>
                      <a:pt x="86" y="103"/>
                      <a:pt x="85" y="106"/>
                    </a:cubicBezTo>
                    <a:cubicBezTo>
                      <a:pt x="85" y="108"/>
                      <a:pt x="84" y="110"/>
                      <a:pt x="82" y="112"/>
                    </a:cubicBezTo>
                    <a:cubicBezTo>
                      <a:pt x="82" y="112"/>
                      <a:pt x="82" y="112"/>
                      <a:pt x="81" y="111"/>
                    </a:cubicBezTo>
                    <a:cubicBezTo>
                      <a:pt x="81" y="111"/>
                      <a:pt x="81" y="111"/>
                      <a:pt x="80" y="111"/>
                    </a:cubicBezTo>
                    <a:cubicBezTo>
                      <a:pt x="77" y="111"/>
                      <a:pt x="74" y="110"/>
                      <a:pt x="70" y="110"/>
                    </a:cubicBezTo>
                    <a:cubicBezTo>
                      <a:pt x="70" y="108"/>
                      <a:pt x="70" y="106"/>
                      <a:pt x="70" y="103"/>
                    </a:cubicBezTo>
                    <a:cubicBezTo>
                      <a:pt x="70" y="93"/>
                      <a:pt x="71" y="84"/>
                      <a:pt x="73" y="74"/>
                    </a:cubicBezTo>
                    <a:cubicBezTo>
                      <a:pt x="73" y="74"/>
                      <a:pt x="74" y="74"/>
                      <a:pt x="74" y="73"/>
                    </a:cubicBezTo>
                    <a:cubicBezTo>
                      <a:pt x="77" y="72"/>
                      <a:pt x="79" y="69"/>
                      <a:pt x="81" y="67"/>
                    </a:cubicBezTo>
                    <a:cubicBezTo>
                      <a:pt x="85" y="60"/>
                      <a:pt x="87" y="53"/>
                      <a:pt x="87" y="46"/>
                    </a:cubicBezTo>
                    <a:cubicBezTo>
                      <a:pt x="87" y="46"/>
                      <a:pt x="87" y="46"/>
                      <a:pt x="87" y="46"/>
                    </a:cubicBezTo>
                    <a:cubicBezTo>
                      <a:pt x="86" y="45"/>
                      <a:pt x="87" y="43"/>
                      <a:pt x="85" y="42"/>
                    </a:cubicBezTo>
                    <a:cubicBezTo>
                      <a:pt x="85" y="41"/>
                      <a:pt x="83" y="41"/>
                      <a:pt x="82" y="41"/>
                    </a:cubicBezTo>
                    <a:cubicBezTo>
                      <a:pt x="82" y="41"/>
                      <a:pt x="82" y="41"/>
                      <a:pt x="82" y="41"/>
                    </a:cubicBezTo>
                    <a:cubicBezTo>
                      <a:pt x="81" y="41"/>
                      <a:pt x="80" y="41"/>
                      <a:pt x="79" y="42"/>
                    </a:cubicBezTo>
                    <a:cubicBezTo>
                      <a:pt x="77" y="43"/>
                      <a:pt x="77" y="45"/>
                      <a:pt x="76" y="46"/>
                    </a:cubicBezTo>
                    <a:cubicBezTo>
                      <a:pt x="73" y="54"/>
                      <a:pt x="71" y="63"/>
                      <a:pt x="70" y="71"/>
                    </a:cubicBezTo>
                    <a:cubicBezTo>
                      <a:pt x="70" y="71"/>
                      <a:pt x="70" y="71"/>
                      <a:pt x="70" y="71"/>
                    </a:cubicBezTo>
                    <a:cubicBezTo>
                      <a:pt x="70" y="71"/>
                      <a:pt x="70" y="71"/>
                      <a:pt x="70" y="71"/>
                    </a:cubicBezTo>
                    <a:cubicBezTo>
                      <a:pt x="68" y="71"/>
                      <a:pt x="67" y="71"/>
                      <a:pt x="66" y="70"/>
                    </a:cubicBezTo>
                    <a:cubicBezTo>
                      <a:pt x="66" y="70"/>
                      <a:pt x="66" y="69"/>
                      <a:pt x="66" y="69"/>
                    </a:cubicBezTo>
                    <a:cubicBezTo>
                      <a:pt x="69" y="62"/>
                      <a:pt x="71" y="55"/>
                      <a:pt x="72" y="47"/>
                    </a:cubicBezTo>
                    <a:cubicBezTo>
                      <a:pt x="72" y="46"/>
                      <a:pt x="72" y="45"/>
                      <a:pt x="72" y="44"/>
                    </a:cubicBezTo>
                    <a:cubicBezTo>
                      <a:pt x="72" y="43"/>
                      <a:pt x="72" y="42"/>
                      <a:pt x="71" y="40"/>
                    </a:cubicBezTo>
                    <a:cubicBezTo>
                      <a:pt x="70" y="39"/>
                      <a:pt x="69" y="37"/>
                      <a:pt x="66" y="37"/>
                    </a:cubicBezTo>
                    <a:cubicBezTo>
                      <a:pt x="66" y="37"/>
                      <a:pt x="66" y="37"/>
                      <a:pt x="66" y="37"/>
                    </a:cubicBezTo>
                    <a:cubicBezTo>
                      <a:pt x="66" y="37"/>
                      <a:pt x="65" y="37"/>
                      <a:pt x="64" y="37"/>
                    </a:cubicBezTo>
                    <a:cubicBezTo>
                      <a:pt x="63" y="38"/>
                      <a:pt x="62" y="39"/>
                      <a:pt x="62" y="40"/>
                    </a:cubicBezTo>
                    <a:cubicBezTo>
                      <a:pt x="61" y="41"/>
                      <a:pt x="61" y="42"/>
                      <a:pt x="61" y="43"/>
                    </a:cubicBezTo>
                    <a:cubicBezTo>
                      <a:pt x="60" y="46"/>
                      <a:pt x="60" y="50"/>
                      <a:pt x="60" y="54"/>
                    </a:cubicBezTo>
                    <a:cubicBezTo>
                      <a:pt x="60" y="58"/>
                      <a:pt x="60" y="63"/>
                      <a:pt x="61" y="67"/>
                    </a:cubicBezTo>
                    <a:cubicBezTo>
                      <a:pt x="61" y="67"/>
                      <a:pt x="61" y="68"/>
                      <a:pt x="62" y="69"/>
                    </a:cubicBezTo>
                    <a:cubicBezTo>
                      <a:pt x="61" y="70"/>
                      <a:pt x="61" y="71"/>
                      <a:pt x="60" y="72"/>
                    </a:cubicBezTo>
                    <a:cubicBezTo>
                      <a:pt x="59" y="72"/>
                      <a:pt x="58" y="73"/>
                      <a:pt x="57" y="73"/>
                    </a:cubicBezTo>
                    <a:cubicBezTo>
                      <a:pt x="57" y="73"/>
                      <a:pt x="57" y="73"/>
                      <a:pt x="57" y="73"/>
                    </a:cubicBezTo>
                    <a:cubicBezTo>
                      <a:pt x="55" y="65"/>
                      <a:pt x="54" y="56"/>
                      <a:pt x="51" y="48"/>
                    </a:cubicBezTo>
                    <a:cubicBezTo>
                      <a:pt x="50" y="45"/>
                      <a:pt x="49" y="42"/>
                      <a:pt x="46" y="40"/>
                    </a:cubicBezTo>
                    <a:cubicBezTo>
                      <a:pt x="45" y="39"/>
                      <a:pt x="43" y="39"/>
                      <a:pt x="42" y="39"/>
                    </a:cubicBezTo>
                    <a:cubicBezTo>
                      <a:pt x="40" y="39"/>
                      <a:pt x="38" y="39"/>
                      <a:pt x="37" y="40"/>
                    </a:cubicBezTo>
                    <a:cubicBezTo>
                      <a:pt x="34" y="42"/>
                      <a:pt x="33" y="45"/>
                      <a:pt x="33" y="48"/>
                    </a:cubicBezTo>
                    <a:cubicBezTo>
                      <a:pt x="33" y="48"/>
                      <a:pt x="33" y="48"/>
                      <a:pt x="33" y="48"/>
                    </a:cubicBezTo>
                    <a:cubicBezTo>
                      <a:pt x="33" y="51"/>
                      <a:pt x="34" y="53"/>
                      <a:pt x="35" y="55"/>
                    </a:cubicBezTo>
                    <a:cubicBezTo>
                      <a:pt x="39" y="62"/>
                      <a:pt x="43" y="68"/>
                      <a:pt x="49" y="73"/>
                    </a:cubicBezTo>
                    <a:cubicBezTo>
                      <a:pt x="50" y="74"/>
                      <a:pt x="52" y="76"/>
                      <a:pt x="54" y="76"/>
                    </a:cubicBezTo>
                    <a:cubicBezTo>
                      <a:pt x="56" y="88"/>
                      <a:pt x="57" y="99"/>
                      <a:pt x="57" y="110"/>
                    </a:cubicBezTo>
                    <a:cubicBezTo>
                      <a:pt x="52" y="111"/>
                      <a:pt x="47" y="112"/>
                      <a:pt x="43" y="114"/>
                    </a:cubicBezTo>
                    <a:cubicBezTo>
                      <a:pt x="42" y="114"/>
                      <a:pt x="42" y="114"/>
                      <a:pt x="42" y="114"/>
                    </a:cubicBezTo>
                    <a:cubicBezTo>
                      <a:pt x="41" y="114"/>
                      <a:pt x="41" y="114"/>
                      <a:pt x="41" y="114"/>
                    </a:cubicBezTo>
                    <a:cubicBezTo>
                      <a:pt x="41" y="114"/>
                      <a:pt x="41" y="114"/>
                      <a:pt x="41" y="114"/>
                    </a:cubicBezTo>
                    <a:cubicBezTo>
                      <a:pt x="41" y="114"/>
                      <a:pt x="41" y="114"/>
                      <a:pt x="41" y="114"/>
                    </a:cubicBezTo>
                    <a:moveTo>
                      <a:pt x="60" y="0"/>
                    </a:moveTo>
                    <a:cubicBezTo>
                      <a:pt x="60" y="0"/>
                      <a:pt x="60" y="0"/>
                      <a:pt x="60" y="0"/>
                    </a:cubicBezTo>
                    <a:cubicBezTo>
                      <a:pt x="46" y="0"/>
                      <a:pt x="34" y="7"/>
                      <a:pt x="26" y="16"/>
                    </a:cubicBezTo>
                    <a:cubicBezTo>
                      <a:pt x="19" y="26"/>
                      <a:pt x="14" y="38"/>
                      <a:pt x="14" y="51"/>
                    </a:cubicBezTo>
                    <a:cubicBezTo>
                      <a:pt x="14" y="59"/>
                      <a:pt x="16" y="67"/>
                      <a:pt x="20" y="75"/>
                    </a:cubicBezTo>
                    <a:cubicBezTo>
                      <a:pt x="22" y="79"/>
                      <a:pt x="25" y="83"/>
                      <a:pt x="27" y="87"/>
                    </a:cubicBezTo>
                    <a:cubicBezTo>
                      <a:pt x="30" y="91"/>
                      <a:pt x="32" y="95"/>
                      <a:pt x="32" y="99"/>
                    </a:cubicBezTo>
                    <a:cubicBezTo>
                      <a:pt x="33" y="100"/>
                      <a:pt x="32" y="102"/>
                      <a:pt x="33" y="104"/>
                    </a:cubicBezTo>
                    <a:cubicBezTo>
                      <a:pt x="33" y="109"/>
                      <a:pt x="35" y="112"/>
                      <a:pt x="38" y="115"/>
                    </a:cubicBezTo>
                    <a:cubicBezTo>
                      <a:pt x="39" y="117"/>
                      <a:pt x="39" y="118"/>
                      <a:pt x="39" y="120"/>
                    </a:cubicBezTo>
                    <a:cubicBezTo>
                      <a:pt x="39" y="121"/>
                      <a:pt x="39" y="121"/>
                      <a:pt x="39" y="122"/>
                    </a:cubicBezTo>
                    <a:cubicBezTo>
                      <a:pt x="39" y="123"/>
                      <a:pt x="39" y="124"/>
                      <a:pt x="39" y="125"/>
                    </a:cubicBezTo>
                    <a:cubicBezTo>
                      <a:pt x="39" y="126"/>
                      <a:pt x="39" y="127"/>
                      <a:pt x="39" y="128"/>
                    </a:cubicBezTo>
                    <a:cubicBezTo>
                      <a:pt x="39" y="129"/>
                      <a:pt x="39" y="129"/>
                      <a:pt x="40" y="130"/>
                    </a:cubicBezTo>
                    <a:cubicBezTo>
                      <a:pt x="40" y="130"/>
                      <a:pt x="40" y="131"/>
                      <a:pt x="40" y="131"/>
                    </a:cubicBezTo>
                    <a:cubicBezTo>
                      <a:pt x="40" y="132"/>
                      <a:pt x="39" y="134"/>
                      <a:pt x="39" y="135"/>
                    </a:cubicBezTo>
                    <a:cubicBezTo>
                      <a:pt x="39" y="136"/>
                      <a:pt x="39" y="136"/>
                      <a:pt x="39" y="136"/>
                    </a:cubicBezTo>
                    <a:cubicBezTo>
                      <a:pt x="39" y="136"/>
                      <a:pt x="39" y="136"/>
                      <a:pt x="39" y="135"/>
                    </a:cubicBezTo>
                    <a:cubicBezTo>
                      <a:pt x="38" y="133"/>
                      <a:pt x="36" y="132"/>
                      <a:pt x="34" y="131"/>
                    </a:cubicBezTo>
                    <a:cubicBezTo>
                      <a:pt x="34" y="131"/>
                      <a:pt x="34" y="131"/>
                      <a:pt x="34" y="131"/>
                    </a:cubicBezTo>
                    <a:cubicBezTo>
                      <a:pt x="34" y="131"/>
                      <a:pt x="34" y="131"/>
                      <a:pt x="34" y="131"/>
                    </a:cubicBezTo>
                    <a:cubicBezTo>
                      <a:pt x="34" y="131"/>
                      <a:pt x="34" y="131"/>
                      <a:pt x="34" y="131"/>
                    </a:cubicBezTo>
                    <a:cubicBezTo>
                      <a:pt x="33" y="130"/>
                      <a:pt x="33" y="130"/>
                      <a:pt x="32" y="130"/>
                    </a:cubicBezTo>
                    <a:cubicBezTo>
                      <a:pt x="32" y="130"/>
                      <a:pt x="32" y="130"/>
                      <a:pt x="32" y="130"/>
                    </a:cubicBezTo>
                    <a:cubicBezTo>
                      <a:pt x="30" y="130"/>
                      <a:pt x="28" y="131"/>
                      <a:pt x="26" y="132"/>
                    </a:cubicBezTo>
                    <a:cubicBezTo>
                      <a:pt x="24" y="134"/>
                      <a:pt x="23" y="135"/>
                      <a:pt x="22" y="137"/>
                    </a:cubicBezTo>
                    <a:cubicBezTo>
                      <a:pt x="14" y="151"/>
                      <a:pt x="11" y="162"/>
                      <a:pt x="4" y="175"/>
                    </a:cubicBezTo>
                    <a:cubicBezTo>
                      <a:pt x="3" y="176"/>
                      <a:pt x="3" y="177"/>
                      <a:pt x="2" y="178"/>
                    </a:cubicBezTo>
                    <a:cubicBezTo>
                      <a:pt x="2" y="180"/>
                      <a:pt x="1" y="181"/>
                      <a:pt x="1" y="182"/>
                    </a:cubicBezTo>
                    <a:cubicBezTo>
                      <a:pt x="0" y="183"/>
                      <a:pt x="0" y="184"/>
                      <a:pt x="0" y="185"/>
                    </a:cubicBezTo>
                    <a:cubicBezTo>
                      <a:pt x="0" y="187"/>
                      <a:pt x="1" y="189"/>
                      <a:pt x="1" y="191"/>
                    </a:cubicBezTo>
                    <a:cubicBezTo>
                      <a:pt x="3" y="195"/>
                      <a:pt x="5" y="200"/>
                      <a:pt x="7" y="204"/>
                    </a:cubicBezTo>
                    <a:cubicBezTo>
                      <a:pt x="9" y="208"/>
                      <a:pt x="10" y="211"/>
                      <a:pt x="12" y="215"/>
                    </a:cubicBezTo>
                    <a:cubicBezTo>
                      <a:pt x="12" y="217"/>
                      <a:pt x="13" y="220"/>
                      <a:pt x="14" y="222"/>
                    </a:cubicBezTo>
                    <a:cubicBezTo>
                      <a:pt x="15" y="225"/>
                      <a:pt x="16" y="228"/>
                      <a:pt x="16" y="230"/>
                    </a:cubicBezTo>
                    <a:cubicBezTo>
                      <a:pt x="17" y="234"/>
                      <a:pt x="17" y="238"/>
                      <a:pt x="20" y="241"/>
                    </a:cubicBezTo>
                    <a:cubicBezTo>
                      <a:pt x="21" y="243"/>
                      <a:pt x="23" y="247"/>
                      <a:pt x="27" y="253"/>
                    </a:cubicBezTo>
                    <a:cubicBezTo>
                      <a:pt x="30" y="259"/>
                      <a:pt x="35" y="266"/>
                      <a:pt x="40" y="273"/>
                    </a:cubicBezTo>
                    <a:cubicBezTo>
                      <a:pt x="40" y="276"/>
                      <a:pt x="40" y="279"/>
                      <a:pt x="40" y="282"/>
                    </a:cubicBezTo>
                    <a:cubicBezTo>
                      <a:pt x="37" y="282"/>
                      <a:pt x="35" y="283"/>
                      <a:pt x="34" y="285"/>
                    </a:cubicBezTo>
                    <a:cubicBezTo>
                      <a:pt x="32" y="286"/>
                      <a:pt x="32" y="288"/>
                      <a:pt x="32" y="289"/>
                    </a:cubicBezTo>
                    <a:cubicBezTo>
                      <a:pt x="32" y="290"/>
                      <a:pt x="32" y="290"/>
                      <a:pt x="32" y="290"/>
                    </a:cubicBezTo>
                    <a:cubicBezTo>
                      <a:pt x="32" y="290"/>
                      <a:pt x="32" y="290"/>
                      <a:pt x="32" y="290"/>
                    </a:cubicBezTo>
                    <a:cubicBezTo>
                      <a:pt x="32" y="290"/>
                      <a:pt x="32" y="291"/>
                      <a:pt x="32" y="291"/>
                    </a:cubicBezTo>
                    <a:cubicBezTo>
                      <a:pt x="32" y="293"/>
                      <a:pt x="32" y="295"/>
                      <a:pt x="32" y="297"/>
                    </a:cubicBezTo>
                    <a:cubicBezTo>
                      <a:pt x="31" y="298"/>
                      <a:pt x="29" y="298"/>
                      <a:pt x="28" y="299"/>
                    </a:cubicBezTo>
                    <a:cubicBezTo>
                      <a:pt x="27" y="300"/>
                      <a:pt x="26" y="302"/>
                      <a:pt x="26" y="303"/>
                    </a:cubicBezTo>
                    <a:cubicBezTo>
                      <a:pt x="26" y="304"/>
                      <a:pt x="26" y="305"/>
                      <a:pt x="26" y="305"/>
                    </a:cubicBezTo>
                    <a:cubicBezTo>
                      <a:pt x="26" y="305"/>
                      <a:pt x="26" y="305"/>
                      <a:pt x="26" y="305"/>
                    </a:cubicBezTo>
                    <a:cubicBezTo>
                      <a:pt x="25" y="316"/>
                      <a:pt x="24" y="327"/>
                      <a:pt x="24" y="337"/>
                    </a:cubicBezTo>
                    <a:cubicBezTo>
                      <a:pt x="24" y="338"/>
                      <a:pt x="25" y="339"/>
                      <a:pt x="26" y="339"/>
                    </a:cubicBezTo>
                    <a:cubicBezTo>
                      <a:pt x="26" y="339"/>
                      <a:pt x="26" y="339"/>
                      <a:pt x="26" y="339"/>
                    </a:cubicBezTo>
                    <a:cubicBezTo>
                      <a:pt x="27" y="339"/>
                      <a:pt x="28" y="338"/>
                      <a:pt x="28" y="337"/>
                    </a:cubicBezTo>
                    <a:cubicBezTo>
                      <a:pt x="28" y="328"/>
                      <a:pt x="29" y="318"/>
                      <a:pt x="29" y="308"/>
                    </a:cubicBezTo>
                    <a:cubicBezTo>
                      <a:pt x="30" y="309"/>
                      <a:pt x="31" y="309"/>
                      <a:pt x="32" y="309"/>
                    </a:cubicBezTo>
                    <a:cubicBezTo>
                      <a:pt x="32" y="310"/>
                      <a:pt x="32" y="310"/>
                      <a:pt x="32" y="310"/>
                    </a:cubicBezTo>
                    <a:cubicBezTo>
                      <a:pt x="32" y="311"/>
                      <a:pt x="33" y="311"/>
                      <a:pt x="34" y="311"/>
                    </a:cubicBezTo>
                    <a:cubicBezTo>
                      <a:pt x="34" y="311"/>
                      <a:pt x="34" y="311"/>
                      <a:pt x="34" y="311"/>
                    </a:cubicBezTo>
                    <a:cubicBezTo>
                      <a:pt x="34" y="311"/>
                      <a:pt x="35" y="311"/>
                      <a:pt x="35" y="311"/>
                    </a:cubicBezTo>
                    <a:cubicBezTo>
                      <a:pt x="43" y="313"/>
                      <a:pt x="51" y="314"/>
                      <a:pt x="60" y="314"/>
                    </a:cubicBezTo>
                    <a:cubicBezTo>
                      <a:pt x="64" y="314"/>
                      <a:pt x="69" y="314"/>
                      <a:pt x="74" y="313"/>
                    </a:cubicBezTo>
                    <a:cubicBezTo>
                      <a:pt x="75" y="313"/>
                      <a:pt x="76" y="313"/>
                      <a:pt x="77" y="313"/>
                    </a:cubicBezTo>
                    <a:cubicBezTo>
                      <a:pt x="77" y="314"/>
                      <a:pt x="76" y="315"/>
                      <a:pt x="75" y="316"/>
                    </a:cubicBezTo>
                    <a:cubicBezTo>
                      <a:pt x="76" y="317"/>
                      <a:pt x="76" y="317"/>
                      <a:pt x="76" y="317"/>
                    </a:cubicBezTo>
                    <a:cubicBezTo>
                      <a:pt x="77" y="316"/>
                      <a:pt x="79" y="314"/>
                      <a:pt x="80" y="313"/>
                    </a:cubicBezTo>
                    <a:cubicBezTo>
                      <a:pt x="81" y="313"/>
                      <a:pt x="83" y="313"/>
                      <a:pt x="84" y="312"/>
                    </a:cubicBezTo>
                    <a:cubicBezTo>
                      <a:pt x="82" y="314"/>
                      <a:pt x="81" y="316"/>
                      <a:pt x="79" y="319"/>
                    </a:cubicBezTo>
                    <a:cubicBezTo>
                      <a:pt x="80" y="320"/>
                      <a:pt x="80" y="320"/>
                      <a:pt x="80" y="320"/>
                    </a:cubicBezTo>
                    <a:cubicBezTo>
                      <a:pt x="82" y="317"/>
                      <a:pt x="85" y="314"/>
                      <a:pt x="87" y="312"/>
                    </a:cubicBezTo>
                    <a:cubicBezTo>
                      <a:pt x="90" y="311"/>
                      <a:pt x="92" y="311"/>
                      <a:pt x="95" y="310"/>
                    </a:cubicBezTo>
                    <a:cubicBezTo>
                      <a:pt x="90" y="315"/>
                      <a:pt x="85" y="321"/>
                      <a:pt x="81" y="327"/>
                    </a:cubicBezTo>
                    <a:cubicBezTo>
                      <a:pt x="82" y="328"/>
                      <a:pt x="82" y="328"/>
                      <a:pt x="82" y="328"/>
                    </a:cubicBezTo>
                    <a:cubicBezTo>
                      <a:pt x="88" y="321"/>
                      <a:pt x="93" y="315"/>
                      <a:pt x="99" y="308"/>
                    </a:cubicBezTo>
                    <a:cubicBezTo>
                      <a:pt x="99" y="308"/>
                      <a:pt x="100" y="308"/>
                      <a:pt x="101" y="307"/>
                    </a:cubicBezTo>
                    <a:cubicBezTo>
                      <a:pt x="101" y="307"/>
                      <a:pt x="101" y="307"/>
                      <a:pt x="101" y="307"/>
                    </a:cubicBezTo>
                    <a:cubicBezTo>
                      <a:pt x="101" y="307"/>
                      <a:pt x="101" y="307"/>
                      <a:pt x="101" y="307"/>
                    </a:cubicBezTo>
                    <a:cubicBezTo>
                      <a:pt x="101" y="307"/>
                      <a:pt x="102" y="307"/>
                      <a:pt x="102" y="306"/>
                    </a:cubicBezTo>
                    <a:cubicBezTo>
                      <a:pt x="103" y="306"/>
                      <a:pt x="103" y="306"/>
                      <a:pt x="103" y="306"/>
                    </a:cubicBezTo>
                    <a:cubicBezTo>
                      <a:pt x="103" y="307"/>
                      <a:pt x="103" y="307"/>
                      <a:pt x="103" y="308"/>
                    </a:cubicBezTo>
                    <a:cubicBezTo>
                      <a:pt x="102" y="308"/>
                      <a:pt x="102" y="308"/>
                      <a:pt x="102" y="308"/>
                    </a:cubicBezTo>
                    <a:cubicBezTo>
                      <a:pt x="96" y="315"/>
                      <a:pt x="90" y="322"/>
                      <a:pt x="84" y="329"/>
                    </a:cubicBezTo>
                    <a:cubicBezTo>
                      <a:pt x="84" y="329"/>
                      <a:pt x="84" y="329"/>
                      <a:pt x="84" y="329"/>
                    </a:cubicBezTo>
                    <a:cubicBezTo>
                      <a:pt x="84" y="330"/>
                      <a:pt x="84" y="330"/>
                      <a:pt x="84" y="330"/>
                    </a:cubicBezTo>
                    <a:cubicBezTo>
                      <a:pt x="84" y="332"/>
                      <a:pt x="84" y="332"/>
                      <a:pt x="84" y="332"/>
                    </a:cubicBezTo>
                    <a:cubicBezTo>
                      <a:pt x="85" y="331"/>
                      <a:pt x="85" y="331"/>
                      <a:pt x="85" y="331"/>
                    </a:cubicBezTo>
                    <a:cubicBezTo>
                      <a:pt x="85" y="331"/>
                      <a:pt x="85" y="331"/>
                      <a:pt x="85" y="331"/>
                    </a:cubicBezTo>
                    <a:cubicBezTo>
                      <a:pt x="86" y="331"/>
                      <a:pt x="86" y="331"/>
                      <a:pt x="86" y="331"/>
                    </a:cubicBezTo>
                    <a:cubicBezTo>
                      <a:pt x="86" y="330"/>
                      <a:pt x="86" y="330"/>
                      <a:pt x="86" y="330"/>
                    </a:cubicBezTo>
                    <a:cubicBezTo>
                      <a:pt x="92" y="324"/>
                      <a:pt x="97" y="317"/>
                      <a:pt x="103" y="310"/>
                    </a:cubicBezTo>
                    <a:cubicBezTo>
                      <a:pt x="103" y="318"/>
                      <a:pt x="103" y="326"/>
                      <a:pt x="103" y="334"/>
                    </a:cubicBezTo>
                    <a:cubicBezTo>
                      <a:pt x="103" y="335"/>
                      <a:pt x="103" y="337"/>
                      <a:pt x="103" y="339"/>
                    </a:cubicBezTo>
                    <a:cubicBezTo>
                      <a:pt x="102" y="338"/>
                      <a:pt x="102" y="338"/>
                      <a:pt x="102" y="338"/>
                    </a:cubicBezTo>
                    <a:cubicBezTo>
                      <a:pt x="99" y="340"/>
                      <a:pt x="97" y="343"/>
                      <a:pt x="96" y="347"/>
                    </a:cubicBezTo>
                    <a:cubicBezTo>
                      <a:pt x="98" y="347"/>
                      <a:pt x="98" y="347"/>
                      <a:pt x="98" y="347"/>
                    </a:cubicBezTo>
                    <a:cubicBezTo>
                      <a:pt x="99" y="344"/>
                      <a:pt x="101" y="342"/>
                      <a:pt x="103" y="339"/>
                    </a:cubicBezTo>
                    <a:cubicBezTo>
                      <a:pt x="103" y="340"/>
                      <a:pt x="103" y="341"/>
                      <a:pt x="103" y="341"/>
                    </a:cubicBezTo>
                    <a:cubicBezTo>
                      <a:pt x="103" y="342"/>
                      <a:pt x="104" y="343"/>
                      <a:pt x="105" y="343"/>
                    </a:cubicBezTo>
                    <a:cubicBezTo>
                      <a:pt x="105" y="343"/>
                      <a:pt x="105" y="343"/>
                      <a:pt x="105" y="343"/>
                    </a:cubicBezTo>
                    <a:cubicBezTo>
                      <a:pt x="106" y="343"/>
                      <a:pt x="106" y="342"/>
                      <a:pt x="106" y="341"/>
                    </a:cubicBezTo>
                    <a:cubicBezTo>
                      <a:pt x="106" y="339"/>
                      <a:pt x="106" y="336"/>
                      <a:pt x="106" y="334"/>
                    </a:cubicBezTo>
                    <a:cubicBezTo>
                      <a:pt x="106" y="326"/>
                      <a:pt x="106" y="318"/>
                      <a:pt x="106" y="310"/>
                    </a:cubicBezTo>
                    <a:cubicBezTo>
                      <a:pt x="106" y="307"/>
                      <a:pt x="106" y="305"/>
                      <a:pt x="106" y="302"/>
                    </a:cubicBezTo>
                    <a:cubicBezTo>
                      <a:pt x="107" y="302"/>
                      <a:pt x="107" y="301"/>
                      <a:pt x="107" y="300"/>
                    </a:cubicBezTo>
                    <a:cubicBezTo>
                      <a:pt x="107" y="299"/>
                      <a:pt x="107" y="299"/>
                      <a:pt x="106" y="298"/>
                    </a:cubicBezTo>
                    <a:cubicBezTo>
                      <a:pt x="106" y="298"/>
                      <a:pt x="106" y="297"/>
                      <a:pt x="105" y="296"/>
                    </a:cubicBezTo>
                    <a:cubicBezTo>
                      <a:pt x="105" y="296"/>
                      <a:pt x="104" y="296"/>
                      <a:pt x="103" y="295"/>
                    </a:cubicBezTo>
                    <a:cubicBezTo>
                      <a:pt x="103" y="294"/>
                      <a:pt x="104" y="292"/>
                      <a:pt x="104" y="290"/>
                    </a:cubicBezTo>
                    <a:cubicBezTo>
                      <a:pt x="104" y="289"/>
                      <a:pt x="104" y="289"/>
                      <a:pt x="104" y="289"/>
                    </a:cubicBezTo>
                    <a:cubicBezTo>
                      <a:pt x="104" y="287"/>
                      <a:pt x="103" y="285"/>
                      <a:pt x="102" y="284"/>
                    </a:cubicBezTo>
                    <a:cubicBezTo>
                      <a:pt x="100" y="282"/>
                      <a:pt x="98" y="280"/>
                      <a:pt x="95" y="280"/>
                    </a:cubicBezTo>
                    <a:cubicBezTo>
                      <a:pt x="96" y="277"/>
                      <a:pt x="96" y="275"/>
                      <a:pt x="96" y="272"/>
                    </a:cubicBezTo>
                    <a:cubicBezTo>
                      <a:pt x="96" y="272"/>
                      <a:pt x="96" y="272"/>
                      <a:pt x="96" y="272"/>
                    </a:cubicBezTo>
                    <a:cubicBezTo>
                      <a:pt x="97" y="268"/>
                      <a:pt x="99" y="265"/>
                      <a:pt x="101" y="261"/>
                    </a:cubicBezTo>
                    <a:cubicBezTo>
                      <a:pt x="104" y="256"/>
                      <a:pt x="106" y="251"/>
                      <a:pt x="106" y="244"/>
                    </a:cubicBezTo>
                    <a:cubicBezTo>
                      <a:pt x="106" y="241"/>
                      <a:pt x="106" y="238"/>
                      <a:pt x="105" y="235"/>
                    </a:cubicBezTo>
                    <a:cubicBezTo>
                      <a:pt x="102" y="219"/>
                      <a:pt x="97" y="211"/>
                      <a:pt x="92" y="196"/>
                    </a:cubicBezTo>
                    <a:cubicBezTo>
                      <a:pt x="90" y="187"/>
                      <a:pt x="88" y="178"/>
                      <a:pt x="88" y="169"/>
                    </a:cubicBezTo>
                    <a:cubicBezTo>
                      <a:pt x="88" y="166"/>
                      <a:pt x="88" y="164"/>
                      <a:pt x="88" y="162"/>
                    </a:cubicBezTo>
                    <a:cubicBezTo>
                      <a:pt x="88" y="162"/>
                      <a:pt x="88" y="162"/>
                      <a:pt x="88" y="162"/>
                    </a:cubicBezTo>
                    <a:cubicBezTo>
                      <a:pt x="88" y="160"/>
                      <a:pt x="87" y="158"/>
                      <a:pt x="85" y="156"/>
                    </a:cubicBezTo>
                    <a:cubicBezTo>
                      <a:pt x="84" y="155"/>
                      <a:pt x="81" y="154"/>
                      <a:pt x="79" y="154"/>
                    </a:cubicBezTo>
                    <a:cubicBezTo>
                      <a:pt x="79" y="154"/>
                      <a:pt x="79" y="154"/>
                      <a:pt x="79" y="154"/>
                    </a:cubicBezTo>
                    <a:cubicBezTo>
                      <a:pt x="78" y="154"/>
                      <a:pt x="77" y="154"/>
                      <a:pt x="77" y="154"/>
                    </a:cubicBezTo>
                    <a:cubicBezTo>
                      <a:pt x="78" y="153"/>
                      <a:pt x="79" y="152"/>
                      <a:pt x="80" y="151"/>
                    </a:cubicBezTo>
                    <a:cubicBezTo>
                      <a:pt x="80" y="150"/>
                      <a:pt x="81" y="149"/>
                      <a:pt x="82" y="148"/>
                    </a:cubicBezTo>
                    <a:cubicBezTo>
                      <a:pt x="82" y="147"/>
                      <a:pt x="83" y="145"/>
                      <a:pt x="83" y="144"/>
                    </a:cubicBezTo>
                    <a:cubicBezTo>
                      <a:pt x="83" y="144"/>
                      <a:pt x="83" y="144"/>
                      <a:pt x="83" y="144"/>
                    </a:cubicBezTo>
                    <a:cubicBezTo>
                      <a:pt x="83" y="144"/>
                      <a:pt x="83" y="144"/>
                      <a:pt x="83" y="144"/>
                    </a:cubicBezTo>
                    <a:cubicBezTo>
                      <a:pt x="83" y="143"/>
                      <a:pt x="84" y="143"/>
                      <a:pt x="84" y="142"/>
                    </a:cubicBezTo>
                    <a:cubicBezTo>
                      <a:pt x="84" y="141"/>
                      <a:pt x="83" y="141"/>
                      <a:pt x="83" y="140"/>
                    </a:cubicBezTo>
                    <a:cubicBezTo>
                      <a:pt x="84" y="140"/>
                      <a:pt x="85" y="139"/>
                      <a:pt x="84" y="138"/>
                    </a:cubicBezTo>
                    <a:cubicBezTo>
                      <a:pt x="84" y="137"/>
                      <a:pt x="84" y="137"/>
                      <a:pt x="83" y="137"/>
                    </a:cubicBezTo>
                    <a:cubicBezTo>
                      <a:pt x="84" y="136"/>
                      <a:pt x="84" y="136"/>
                      <a:pt x="84" y="136"/>
                    </a:cubicBezTo>
                    <a:cubicBezTo>
                      <a:pt x="84" y="135"/>
                      <a:pt x="84" y="135"/>
                      <a:pt x="84" y="135"/>
                    </a:cubicBezTo>
                    <a:cubicBezTo>
                      <a:pt x="84" y="134"/>
                      <a:pt x="83" y="134"/>
                      <a:pt x="83" y="133"/>
                    </a:cubicBezTo>
                    <a:cubicBezTo>
                      <a:pt x="83" y="133"/>
                      <a:pt x="83" y="133"/>
                      <a:pt x="83" y="133"/>
                    </a:cubicBezTo>
                    <a:cubicBezTo>
                      <a:pt x="82" y="133"/>
                      <a:pt x="82" y="133"/>
                      <a:pt x="82" y="133"/>
                    </a:cubicBezTo>
                    <a:cubicBezTo>
                      <a:pt x="82" y="133"/>
                      <a:pt x="82" y="133"/>
                      <a:pt x="82" y="133"/>
                    </a:cubicBezTo>
                    <a:cubicBezTo>
                      <a:pt x="82" y="133"/>
                      <a:pt x="82" y="133"/>
                      <a:pt x="82" y="133"/>
                    </a:cubicBezTo>
                    <a:cubicBezTo>
                      <a:pt x="82" y="132"/>
                      <a:pt x="82" y="132"/>
                      <a:pt x="82" y="132"/>
                    </a:cubicBezTo>
                    <a:cubicBezTo>
                      <a:pt x="82" y="132"/>
                      <a:pt x="82" y="132"/>
                      <a:pt x="82" y="132"/>
                    </a:cubicBezTo>
                    <a:cubicBezTo>
                      <a:pt x="83" y="132"/>
                      <a:pt x="84" y="131"/>
                      <a:pt x="84" y="130"/>
                    </a:cubicBezTo>
                    <a:cubicBezTo>
                      <a:pt x="84" y="129"/>
                      <a:pt x="84" y="129"/>
                      <a:pt x="84" y="129"/>
                    </a:cubicBezTo>
                    <a:cubicBezTo>
                      <a:pt x="84" y="128"/>
                      <a:pt x="83" y="127"/>
                      <a:pt x="83" y="127"/>
                    </a:cubicBezTo>
                    <a:cubicBezTo>
                      <a:pt x="82" y="126"/>
                      <a:pt x="82" y="126"/>
                      <a:pt x="82" y="126"/>
                    </a:cubicBezTo>
                    <a:cubicBezTo>
                      <a:pt x="82" y="126"/>
                      <a:pt x="83" y="125"/>
                      <a:pt x="83" y="125"/>
                    </a:cubicBezTo>
                    <a:cubicBezTo>
                      <a:pt x="83" y="124"/>
                      <a:pt x="83" y="124"/>
                      <a:pt x="83" y="123"/>
                    </a:cubicBezTo>
                    <a:cubicBezTo>
                      <a:pt x="83" y="123"/>
                      <a:pt x="83" y="123"/>
                      <a:pt x="83" y="123"/>
                    </a:cubicBezTo>
                    <a:cubicBezTo>
                      <a:pt x="83" y="121"/>
                      <a:pt x="83" y="119"/>
                      <a:pt x="83" y="118"/>
                    </a:cubicBezTo>
                    <a:cubicBezTo>
                      <a:pt x="83" y="117"/>
                      <a:pt x="83" y="117"/>
                      <a:pt x="83" y="117"/>
                    </a:cubicBezTo>
                    <a:cubicBezTo>
                      <a:pt x="86" y="114"/>
                      <a:pt x="88" y="111"/>
                      <a:pt x="89" y="107"/>
                    </a:cubicBezTo>
                    <a:cubicBezTo>
                      <a:pt x="90" y="104"/>
                      <a:pt x="90" y="100"/>
                      <a:pt x="91" y="98"/>
                    </a:cubicBezTo>
                    <a:cubicBezTo>
                      <a:pt x="93" y="92"/>
                      <a:pt x="94" y="88"/>
                      <a:pt x="99" y="80"/>
                    </a:cubicBezTo>
                    <a:cubicBezTo>
                      <a:pt x="105" y="73"/>
                      <a:pt x="109" y="60"/>
                      <a:pt x="109" y="47"/>
                    </a:cubicBezTo>
                    <a:cubicBezTo>
                      <a:pt x="109" y="36"/>
                      <a:pt x="106" y="25"/>
                      <a:pt x="99" y="16"/>
                    </a:cubicBezTo>
                    <a:cubicBezTo>
                      <a:pt x="91" y="7"/>
                      <a:pt x="80" y="1"/>
                      <a:pt x="62" y="0"/>
                    </a:cubicBezTo>
                    <a:cubicBezTo>
                      <a:pt x="62" y="0"/>
                      <a:pt x="61" y="0"/>
                      <a:pt x="60"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3" name="Freeform 861"/>
              <p:cNvSpPr/>
              <p:nvPr/>
            </p:nvSpPr>
            <p:spPr bwMode="auto">
              <a:xfrm>
                <a:off x="2519" y="754"/>
                <a:ext cx="14" cy="95"/>
              </a:xfrm>
              <a:custGeom>
                <a:avLst/>
                <a:gdLst>
                  <a:gd name="T0" fmla="*/ 2 w 6"/>
                  <a:gd name="T1" fmla="*/ 0 h 40"/>
                  <a:gd name="T2" fmla="*/ 2 w 6"/>
                  <a:gd name="T3" fmla="*/ 0 h 40"/>
                  <a:gd name="T4" fmla="*/ 0 w 6"/>
                  <a:gd name="T5" fmla="*/ 1 h 40"/>
                  <a:gd name="T6" fmla="*/ 0 w 6"/>
                  <a:gd name="T7" fmla="*/ 8 h 40"/>
                  <a:gd name="T8" fmla="*/ 2 w 6"/>
                  <a:gd name="T9" fmla="*/ 39 h 40"/>
                  <a:gd name="T10" fmla="*/ 4 w 6"/>
                  <a:gd name="T11" fmla="*/ 40 h 40"/>
                  <a:gd name="T12" fmla="*/ 4 w 6"/>
                  <a:gd name="T13" fmla="*/ 40 h 40"/>
                  <a:gd name="T14" fmla="*/ 6 w 6"/>
                  <a:gd name="T15" fmla="*/ 38 h 40"/>
                  <a:gd name="T16" fmla="*/ 4 w 6"/>
                  <a:gd name="T17" fmla="*/ 8 h 40"/>
                  <a:gd name="T18" fmla="*/ 4 w 6"/>
                  <a:gd name="T19" fmla="*/ 2 h 40"/>
                  <a:gd name="T20" fmla="*/ 2 w 6"/>
                  <a:gd name="T21"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40">
                    <a:moveTo>
                      <a:pt x="2" y="0"/>
                    </a:moveTo>
                    <a:cubicBezTo>
                      <a:pt x="2" y="0"/>
                      <a:pt x="2" y="0"/>
                      <a:pt x="2" y="0"/>
                    </a:cubicBezTo>
                    <a:cubicBezTo>
                      <a:pt x="1" y="0"/>
                      <a:pt x="0" y="0"/>
                      <a:pt x="0" y="1"/>
                    </a:cubicBezTo>
                    <a:cubicBezTo>
                      <a:pt x="0" y="4"/>
                      <a:pt x="0" y="6"/>
                      <a:pt x="0" y="8"/>
                    </a:cubicBezTo>
                    <a:cubicBezTo>
                      <a:pt x="0" y="18"/>
                      <a:pt x="1" y="29"/>
                      <a:pt x="2" y="39"/>
                    </a:cubicBezTo>
                    <a:cubicBezTo>
                      <a:pt x="2" y="40"/>
                      <a:pt x="3" y="40"/>
                      <a:pt x="4" y="40"/>
                    </a:cubicBezTo>
                    <a:cubicBezTo>
                      <a:pt x="4" y="40"/>
                      <a:pt x="4" y="40"/>
                      <a:pt x="4" y="40"/>
                    </a:cubicBezTo>
                    <a:cubicBezTo>
                      <a:pt x="5" y="40"/>
                      <a:pt x="6" y="39"/>
                      <a:pt x="6" y="38"/>
                    </a:cubicBezTo>
                    <a:cubicBezTo>
                      <a:pt x="4" y="28"/>
                      <a:pt x="4" y="18"/>
                      <a:pt x="4" y="8"/>
                    </a:cubicBezTo>
                    <a:cubicBezTo>
                      <a:pt x="4" y="6"/>
                      <a:pt x="4" y="4"/>
                      <a:pt x="4" y="2"/>
                    </a:cubicBezTo>
                    <a:cubicBezTo>
                      <a:pt x="4" y="1"/>
                      <a:pt x="3" y="0"/>
                      <a:pt x="2"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4" name="Freeform 862"/>
              <p:cNvSpPr/>
              <p:nvPr/>
            </p:nvSpPr>
            <p:spPr bwMode="auto">
              <a:xfrm>
                <a:off x="2637" y="818"/>
                <a:ext cx="64" cy="48"/>
              </a:xfrm>
              <a:custGeom>
                <a:avLst/>
                <a:gdLst>
                  <a:gd name="T0" fmla="*/ 25 w 27"/>
                  <a:gd name="T1" fmla="*/ 0 h 20"/>
                  <a:gd name="T2" fmla="*/ 24 w 27"/>
                  <a:gd name="T3" fmla="*/ 1 h 20"/>
                  <a:gd name="T4" fmla="*/ 1 w 27"/>
                  <a:gd name="T5" fmla="*/ 17 h 20"/>
                  <a:gd name="T6" fmla="*/ 0 w 27"/>
                  <a:gd name="T7" fmla="*/ 20 h 20"/>
                  <a:gd name="T8" fmla="*/ 2 w 27"/>
                  <a:gd name="T9" fmla="*/ 20 h 20"/>
                  <a:gd name="T10" fmla="*/ 3 w 27"/>
                  <a:gd name="T11" fmla="*/ 20 h 20"/>
                  <a:gd name="T12" fmla="*/ 26 w 27"/>
                  <a:gd name="T13" fmla="*/ 3 h 20"/>
                  <a:gd name="T14" fmla="*/ 26 w 27"/>
                  <a:gd name="T15" fmla="*/ 1 h 20"/>
                  <a:gd name="T16" fmla="*/ 25 w 27"/>
                  <a:gd name="T1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20">
                    <a:moveTo>
                      <a:pt x="25" y="0"/>
                    </a:moveTo>
                    <a:cubicBezTo>
                      <a:pt x="24" y="0"/>
                      <a:pt x="24" y="0"/>
                      <a:pt x="24" y="1"/>
                    </a:cubicBezTo>
                    <a:cubicBezTo>
                      <a:pt x="16" y="6"/>
                      <a:pt x="8" y="12"/>
                      <a:pt x="1" y="17"/>
                    </a:cubicBezTo>
                    <a:cubicBezTo>
                      <a:pt x="0" y="18"/>
                      <a:pt x="0" y="19"/>
                      <a:pt x="0" y="20"/>
                    </a:cubicBezTo>
                    <a:cubicBezTo>
                      <a:pt x="1" y="20"/>
                      <a:pt x="1" y="20"/>
                      <a:pt x="2" y="20"/>
                    </a:cubicBezTo>
                    <a:cubicBezTo>
                      <a:pt x="2" y="20"/>
                      <a:pt x="3" y="20"/>
                      <a:pt x="3" y="20"/>
                    </a:cubicBezTo>
                    <a:cubicBezTo>
                      <a:pt x="11" y="14"/>
                      <a:pt x="18" y="9"/>
                      <a:pt x="26" y="3"/>
                    </a:cubicBezTo>
                    <a:cubicBezTo>
                      <a:pt x="27" y="3"/>
                      <a:pt x="27" y="2"/>
                      <a:pt x="26" y="1"/>
                    </a:cubicBezTo>
                    <a:cubicBezTo>
                      <a:pt x="26" y="0"/>
                      <a:pt x="25" y="0"/>
                      <a:pt x="25"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5" name="Freeform 863"/>
              <p:cNvSpPr/>
              <p:nvPr/>
            </p:nvSpPr>
            <p:spPr bwMode="auto">
              <a:xfrm>
                <a:off x="2678" y="944"/>
                <a:ext cx="66" cy="23"/>
              </a:xfrm>
              <a:custGeom>
                <a:avLst/>
                <a:gdLst>
                  <a:gd name="T0" fmla="*/ 26 w 28"/>
                  <a:gd name="T1" fmla="*/ 0 h 10"/>
                  <a:gd name="T2" fmla="*/ 26 w 28"/>
                  <a:gd name="T3" fmla="*/ 0 h 10"/>
                  <a:gd name="T4" fmla="*/ 2 w 28"/>
                  <a:gd name="T5" fmla="*/ 6 h 10"/>
                  <a:gd name="T6" fmla="*/ 0 w 28"/>
                  <a:gd name="T7" fmla="*/ 8 h 10"/>
                  <a:gd name="T8" fmla="*/ 2 w 28"/>
                  <a:gd name="T9" fmla="*/ 10 h 10"/>
                  <a:gd name="T10" fmla="*/ 2 w 28"/>
                  <a:gd name="T11" fmla="*/ 10 h 10"/>
                  <a:gd name="T12" fmla="*/ 27 w 28"/>
                  <a:gd name="T13" fmla="*/ 4 h 10"/>
                  <a:gd name="T14" fmla="*/ 28 w 28"/>
                  <a:gd name="T15" fmla="*/ 1 h 10"/>
                  <a:gd name="T16" fmla="*/ 26 w 28"/>
                  <a:gd name="T1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10">
                    <a:moveTo>
                      <a:pt x="26" y="0"/>
                    </a:moveTo>
                    <a:cubicBezTo>
                      <a:pt x="26" y="0"/>
                      <a:pt x="26" y="0"/>
                      <a:pt x="26" y="0"/>
                    </a:cubicBezTo>
                    <a:cubicBezTo>
                      <a:pt x="18" y="4"/>
                      <a:pt x="10" y="6"/>
                      <a:pt x="2" y="6"/>
                    </a:cubicBezTo>
                    <a:cubicBezTo>
                      <a:pt x="1" y="6"/>
                      <a:pt x="0" y="7"/>
                      <a:pt x="0" y="8"/>
                    </a:cubicBezTo>
                    <a:cubicBezTo>
                      <a:pt x="0" y="9"/>
                      <a:pt x="1" y="10"/>
                      <a:pt x="2" y="10"/>
                    </a:cubicBezTo>
                    <a:cubicBezTo>
                      <a:pt x="2" y="10"/>
                      <a:pt x="2" y="10"/>
                      <a:pt x="2" y="10"/>
                    </a:cubicBezTo>
                    <a:cubicBezTo>
                      <a:pt x="10" y="10"/>
                      <a:pt x="19" y="8"/>
                      <a:pt x="27" y="4"/>
                    </a:cubicBezTo>
                    <a:cubicBezTo>
                      <a:pt x="28" y="3"/>
                      <a:pt x="28" y="2"/>
                      <a:pt x="28" y="1"/>
                    </a:cubicBezTo>
                    <a:cubicBezTo>
                      <a:pt x="28" y="1"/>
                      <a:pt x="27" y="0"/>
                      <a:pt x="26"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6" name="Freeform 864"/>
              <p:cNvSpPr/>
              <p:nvPr/>
            </p:nvSpPr>
            <p:spPr bwMode="auto">
              <a:xfrm>
                <a:off x="2668" y="1048"/>
                <a:ext cx="55" cy="47"/>
              </a:xfrm>
              <a:custGeom>
                <a:avLst/>
                <a:gdLst>
                  <a:gd name="T0" fmla="*/ 2 w 23"/>
                  <a:gd name="T1" fmla="*/ 0 h 20"/>
                  <a:gd name="T2" fmla="*/ 1 w 23"/>
                  <a:gd name="T3" fmla="*/ 1 h 20"/>
                  <a:gd name="T4" fmla="*/ 1 w 23"/>
                  <a:gd name="T5" fmla="*/ 3 h 20"/>
                  <a:gd name="T6" fmla="*/ 20 w 23"/>
                  <a:gd name="T7" fmla="*/ 19 h 20"/>
                  <a:gd name="T8" fmla="*/ 21 w 23"/>
                  <a:gd name="T9" fmla="*/ 20 h 20"/>
                  <a:gd name="T10" fmla="*/ 22 w 23"/>
                  <a:gd name="T11" fmla="*/ 19 h 20"/>
                  <a:gd name="T12" fmla="*/ 22 w 23"/>
                  <a:gd name="T13" fmla="*/ 17 h 20"/>
                  <a:gd name="T14" fmla="*/ 3 w 23"/>
                  <a:gd name="T15" fmla="*/ 1 h 20"/>
                  <a:gd name="T16" fmla="*/ 2 w 23"/>
                  <a:gd name="T1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20">
                    <a:moveTo>
                      <a:pt x="2" y="0"/>
                    </a:moveTo>
                    <a:cubicBezTo>
                      <a:pt x="2" y="0"/>
                      <a:pt x="1" y="1"/>
                      <a:pt x="1" y="1"/>
                    </a:cubicBezTo>
                    <a:cubicBezTo>
                      <a:pt x="0" y="2"/>
                      <a:pt x="0" y="3"/>
                      <a:pt x="1" y="3"/>
                    </a:cubicBezTo>
                    <a:cubicBezTo>
                      <a:pt x="7" y="9"/>
                      <a:pt x="14" y="14"/>
                      <a:pt x="20" y="19"/>
                    </a:cubicBezTo>
                    <a:cubicBezTo>
                      <a:pt x="20" y="20"/>
                      <a:pt x="21" y="20"/>
                      <a:pt x="21" y="20"/>
                    </a:cubicBezTo>
                    <a:cubicBezTo>
                      <a:pt x="22" y="20"/>
                      <a:pt x="22" y="19"/>
                      <a:pt x="22" y="19"/>
                    </a:cubicBezTo>
                    <a:cubicBezTo>
                      <a:pt x="23" y="18"/>
                      <a:pt x="23" y="17"/>
                      <a:pt x="22" y="17"/>
                    </a:cubicBezTo>
                    <a:cubicBezTo>
                      <a:pt x="16" y="11"/>
                      <a:pt x="10" y="6"/>
                      <a:pt x="3" y="1"/>
                    </a:cubicBezTo>
                    <a:cubicBezTo>
                      <a:pt x="3" y="0"/>
                      <a:pt x="3" y="0"/>
                      <a:pt x="2"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7" name="Freeform 865"/>
              <p:cNvSpPr/>
              <p:nvPr/>
            </p:nvSpPr>
            <p:spPr bwMode="auto">
              <a:xfrm>
                <a:off x="2372" y="818"/>
                <a:ext cx="52" cy="50"/>
              </a:xfrm>
              <a:custGeom>
                <a:avLst/>
                <a:gdLst>
                  <a:gd name="T0" fmla="*/ 2 w 22"/>
                  <a:gd name="T1" fmla="*/ 0 h 21"/>
                  <a:gd name="T2" fmla="*/ 1 w 22"/>
                  <a:gd name="T3" fmla="*/ 1 h 21"/>
                  <a:gd name="T4" fmla="*/ 1 w 22"/>
                  <a:gd name="T5" fmla="*/ 3 h 21"/>
                  <a:gd name="T6" fmla="*/ 18 w 22"/>
                  <a:gd name="T7" fmla="*/ 21 h 21"/>
                  <a:gd name="T8" fmla="*/ 20 w 22"/>
                  <a:gd name="T9" fmla="*/ 21 h 21"/>
                  <a:gd name="T10" fmla="*/ 21 w 22"/>
                  <a:gd name="T11" fmla="*/ 21 h 21"/>
                  <a:gd name="T12" fmla="*/ 21 w 22"/>
                  <a:gd name="T13" fmla="*/ 19 h 21"/>
                  <a:gd name="T14" fmla="*/ 3 w 22"/>
                  <a:gd name="T15" fmla="*/ 0 h 21"/>
                  <a:gd name="T16" fmla="*/ 2 w 22"/>
                  <a:gd name="T17"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1">
                    <a:moveTo>
                      <a:pt x="2" y="0"/>
                    </a:moveTo>
                    <a:cubicBezTo>
                      <a:pt x="2" y="0"/>
                      <a:pt x="1" y="0"/>
                      <a:pt x="1" y="1"/>
                    </a:cubicBezTo>
                    <a:cubicBezTo>
                      <a:pt x="0" y="2"/>
                      <a:pt x="0" y="3"/>
                      <a:pt x="1" y="3"/>
                    </a:cubicBezTo>
                    <a:cubicBezTo>
                      <a:pt x="8" y="8"/>
                      <a:pt x="14" y="14"/>
                      <a:pt x="18" y="21"/>
                    </a:cubicBezTo>
                    <a:cubicBezTo>
                      <a:pt x="19" y="21"/>
                      <a:pt x="19" y="21"/>
                      <a:pt x="20" y="21"/>
                    </a:cubicBezTo>
                    <a:cubicBezTo>
                      <a:pt x="21" y="21"/>
                      <a:pt x="21" y="21"/>
                      <a:pt x="21" y="21"/>
                    </a:cubicBezTo>
                    <a:cubicBezTo>
                      <a:pt x="22" y="21"/>
                      <a:pt x="22" y="20"/>
                      <a:pt x="21" y="19"/>
                    </a:cubicBezTo>
                    <a:cubicBezTo>
                      <a:pt x="17" y="11"/>
                      <a:pt x="10" y="5"/>
                      <a:pt x="3" y="0"/>
                    </a:cubicBezTo>
                    <a:cubicBezTo>
                      <a:pt x="2" y="0"/>
                      <a:pt x="2" y="0"/>
                      <a:pt x="2"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8" name="Freeform 866"/>
              <p:cNvSpPr/>
              <p:nvPr/>
            </p:nvSpPr>
            <p:spPr bwMode="auto">
              <a:xfrm>
                <a:off x="2332" y="948"/>
                <a:ext cx="64" cy="22"/>
              </a:xfrm>
              <a:custGeom>
                <a:avLst/>
                <a:gdLst>
                  <a:gd name="T0" fmla="*/ 2 w 27"/>
                  <a:gd name="T1" fmla="*/ 0 h 9"/>
                  <a:gd name="T2" fmla="*/ 1 w 27"/>
                  <a:gd name="T3" fmla="*/ 1 h 9"/>
                  <a:gd name="T4" fmla="*/ 2 w 27"/>
                  <a:gd name="T5" fmla="*/ 3 h 9"/>
                  <a:gd name="T6" fmla="*/ 24 w 27"/>
                  <a:gd name="T7" fmla="*/ 9 h 9"/>
                  <a:gd name="T8" fmla="*/ 25 w 27"/>
                  <a:gd name="T9" fmla="*/ 9 h 9"/>
                  <a:gd name="T10" fmla="*/ 27 w 27"/>
                  <a:gd name="T11" fmla="*/ 8 h 9"/>
                  <a:gd name="T12" fmla="*/ 26 w 27"/>
                  <a:gd name="T13" fmla="*/ 5 h 9"/>
                  <a:gd name="T14" fmla="*/ 3 w 27"/>
                  <a:gd name="T15" fmla="*/ 0 h 9"/>
                  <a:gd name="T16" fmla="*/ 2 w 27"/>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9">
                    <a:moveTo>
                      <a:pt x="2" y="0"/>
                    </a:moveTo>
                    <a:cubicBezTo>
                      <a:pt x="1" y="0"/>
                      <a:pt x="1" y="0"/>
                      <a:pt x="1" y="1"/>
                    </a:cubicBezTo>
                    <a:cubicBezTo>
                      <a:pt x="0" y="2"/>
                      <a:pt x="1" y="3"/>
                      <a:pt x="2" y="3"/>
                    </a:cubicBezTo>
                    <a:cubicBezTo>
                      <a:pt x="10" y="4"/>
                      <a:pt x="17" y="6"/>
                      <a:pt x="24" y="9"/>
                    </a:cubicBezTo>
                    <a:cubicBezTo>
                      <a:pt x="25" y="9"/>
                      <a:pt x="25" y="9"/>
                      <a:pt x="25" y="9"/>
                    </a:cubicBezTo>
                    <a:cubicBezTo>
                      <a:pt x="26" y="9"/>
                      <a:pt x="26" y="8"/>
                      <a:pt x="27" y="8"/>
                    </a:cubicBezTo>
                    <a:cubicBezTo>
                      <a:pt x="27" y="7"/>
                      <a:pt x="27" y="6"/>
                      <a:pt x="26" y="5"/>
                    </a:cubicBezTo>
                    <a:cubicBezTo>
                      <a:pt x="18" y="3"/>
                      <a:pt x="10" y="1"/>
                      <a:pt x="3" y="0"/>
                    </a:cubicBezTo>
                    <a:cubicBezTo>
                      <a:pt x="2" y="0"/>
                      <a:pt x="2" y="0"/>
                      <a:pt x="2"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9" name="Freeform 867"/>
              <p:cNvSpPr/>
              <p:nvPr/>
            </p:nvSpPr>
            <p:spPr bwMode="auto">
              <a:xfrm>
                <a:off x="2351" y="1067"/>
                <a:ext cx="59" cy="49"/>
              </a:xfrm>
              <a:custGeom>
                <a:avLst/>
                <a:gdLst>
                  <a:gd name="T0" fmla="*/ 23 w 25"/>
                  <a:gd name="T1" fmla="*/ 0 h 21"/>
                  <a:gd name="T2" fmla="*/ 22 w 25"/>
                  <a:gd name="T3" fmla="*/ 0 h 21"/>
                  <a:gd name="T4" fmla="*/ 12 w 25"/>
                  <a:gd name="T5" fmla="*/ 9 h 21"/>
                  <a:gd name="T6" fmla="*/ 1 w 25"/>
                  <a:gd name="T7" fmla="*/ 18 h 21"/>
                  <a:gd name="T8" fmla="*/ 1 w 25"/>
                  <a:gd name="T9" fmla="*/ 21 h 21"/>
                  <a:gd name="T10" fmla="*/ 2 w 25"/>
                  <a:gd name="T11" fmla="*/ 21 h 21"/>
                  <a:gd name="T12" fmla="*/ 4 w 25"/>
                  <a:gd name="T13" fmla="*/ 21 h 21"/>
                  <a:gd name="T14" fmla="*/ 14 w 25"/>
                  <a:gd name="T15" fmla="*/ 12 h 21"/>
                  <a:gd name="T16" fmla="*/ 24 w 25"/>
                  <a:gd name="T17" fmla="*/ 3 h 21"/>
                  <a:gd name="T18" fmla="*/ 24 w 25"/>
                  <a:gd name="T19" fmla="*/ 0 h 21"/>
                  <a:gd name="T20" fmla="*/ 23 w 25"/>
                  <a:gd name="T2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21">
                    <a:moveTo>
                      <a:pt x="23" y="0"/>
                    </a:moveTo>
                    <a:cubicBezTo>
                      <a:pt x="22" y="0"/>
                      <a:pt x="22" y="0"/>
                      <a:pt x="22" y="0"/>
                    </a:cubicBezTo>
                    <a:cubicBezTo>
                      <a:pt x="18" y="4"/>
                      <a:pt x="15" y="7"/>
                      <a:pt x="12" y="9"/>
                    </a:cubicBezTo>
                    <a:cubicBezTo>
                      <a:pt x="8" y="11"/>
                      <a:pt x="5" y="14"/>
                      <a:pt x="1" y="18"/>
                    </a:cubicBezTo>
                    <a:cubicBezTo>
                      <a:pt x="0" y="19"/>
                      <a:pt x="1" y="20"/>
                      <a:pt x="1" y="21"/>
                    </a:cubicBezTo>
                    <a:cubicBezTo>
                      <a:pt x="2" y="21"/>
                      <a:pt x="2" y="21"/>
                      <a:pt x="2" y="21"/>
                    </a:cubicBezTo>
                    <a:cubicBezTo>
                      <a:pt x="3" y="21"/>
                      <a:pt x="3" y="21"/>
                      <a:pt x="4" y="21"/>
                    </a:cubicBezTo>
                    <a:cubicBezTo>
                      <a:pt x="8" y="16"/>
                      <a:pt x="11" y="14"/>
                      <a:pt x="14" y="12"/>
                    </a:cubicBezTo>
                    <a:cubicBezTo>
                      <a:pt x="17" y="10"/>
                      <a:pt x="20" y="7"/>
                      <a:pt x="24" y="3"/>
                    </a:cubicBezTo>
                    <a:cubicBezTo>
                      <a:pt x="25" y="2"/>
                      <a:pt x="25" y="1"/>
                      <a:pt x="24" y="0"/>
                    </a:cubicBezTo>
                    <a:cubicBezTo>
                      <a:pt x="24" y="0"/>
                      <a:pt x="23" y="0"/>
                      <a:pt x="23"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0" name="Rectangle 868"/>
              <p:cNvSpPr>
                <a:spLocks noChangeArrowheads="1"/>
              </p:cNvSpPr>
              <p:nvPr/>
            </p:nvSpPr>
            <p:spPr bwMode="auto">
              <a:xfrm>
                <a:off x="2469" y="1183"/>
                <a:ext cx="1" cy="1"/>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81" name="Freeform 869"/>
              <p:cNvSpPr/>
              <p:nvPr/>
            </p:nvSpPr>
            <p:spPr bwMode="auto">
              <a:xfrm>
                <a:off x="2469" y="1183"/>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2" name="Freeform 870"/>
              <p:cNvSpPr/>
              <p:nvPr/>
            </p:nvSpPr>
            <p:spPr bwMode="auto">
              <a:xfrm>
                <a:off x="2585" y="1618"/>
                <a:ext cx="45" cy="59"/>
              </a:xfrm>
              <a:custGeom>
                <a:avLst/>
                <a:gdLst>
                  <a:gd name="T0" fmla="*/ 18 w 19"/>
                  <a:gd name="T1" fmla="*/ 0 h 25"/>
                  <a:gd name="T2" fmla="*/ 0 w 19"/>
                  <a:gd name="T3" fmla="*/ 24 h 25"/>
                  <a:gd name="T4" fmla="*/ 2 w 19"/>
                  <a:gd name="T5" fmla="*/ 25 h 25"/>
                  <a:gd name="T6" fmla="*/ 19 w 19"/>
                  <a:gd name="T7" fmla="*/ 1 h 25"/>
                  <a:gd name="T8" fmla="*/ 18 w 19"/>
                  <a:gd name="T9" fmla="*/ 0 h 25"/>
                </a:gdLst>
                <a:ahLst/>
                <a:cxnLst>
                  <a:cxn ang="0">
                    <a:pos x="T0" y="T1"/>
                  </a:cxn>
                  <a:cxn ang="0">
                    <a:pos x="T2" y="T3"/>
                  </a:cxn>
                  <a:cxn ang="0">
                    <a:pos x="T4" y="T5"/>
                  </a:cxn>
                  <a:cxn ang="0">
                    <a:pos x="T6" y="T7"/>
                  </a:cxn>
                  <a:cxn ang="0">
                    <a:pos x="T8" y="T9"/>
                  </a:cxn>
                </a:cxnLst>
                <a:rect l="0" t="0" r="r" b="b"/>
                <a:pathLst>
                  <a:path w="19" h="25">
                    <a:moveTo>
                      <a:pt x="18" y="0"/>
                    </a:moveTo>
                    <a:cubicBezTo>
                      <a:pt x="12" y="8"/>
                      <a:pt x="6" y="16"/>
                      <a:pt x="0" y="24"/>
                    </a:cubicBezTo>
                    <a:cubicBezTo>
                      <a:pt x="2" y="25"/>
                      <a:pt x="2" y="25"/>
                      <a:pt x="2" y="25"/>
                    </a:cubicBezTo>
                    <a:cubicBezTo>
                      <a:pt x="8" y="17"/>
                      <a:pt x="14" y="9"/>
                      <a:pt x="19" y="1"/>
                    </a:cubicBezTo>
                    <a:cubicBezTo>
                      <a:pt x="18" y="0"/>
                      <a:pt x="18" y="0"/>
                      <a:pt x="18"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3" name="Freeform 871"/>
              <p:cNvSpPr/>
              <p:nvPr/>
            </p:nvSpPr>
            <p:spPr bwMode="auto">
              <a:xfrm>
                <a:off x="2592" y="1639"/>
                <a:ext cx="38" cy="48"/>
              </a:xfrm>
              <a:custGeom>
                <a:avLst/>
                <a:gdLst>
                  <a:gd name="T0" fmla="*/ 15 w 16"/>
                  <a:gd name="T1" fmla="*/ 0 h 20"/>
                  <a:gd name="T2" fmla="*/ 0 w 16"/>
                  <a:gd name="T3" fmla="*/ 19 h 20"/>
                  <a:gd name="T4" fmla="*/ 2 w 16"/>
                  <a:gd name="T5" fmla="*/ 20 h 20"/>
                  <a:gd name="T6" fmla="*/ 16 w 16"/>
                  <a:gd name="T7" fmla="*/ 1 h 20"/>
                  <a:gd name="T8" fmla="*/ 15 w 16"/>
                  <a:gd name="T9" fmla="*/ 0 h 20"/>
                </a:gdLst>
                <a:ahLst/>
                <a:cxnLst>
                  <a:cxn ang="0">
                    <a:pos x="T0" y="T1"/>
                  </a:cxn>
                  <a:cxn ang="0">
                    <a:pos x="T2" y="T3"/>
                  </a:cxn>
                  <a:cxn ang="0">
                    <a:pos x="T4" y="T5"/>
                  </a:cxn>
                  <a:cxn ang="0">
                    <a:pos x="T6" y="T7"/>
                  </a:cxn>
                  <a:cxn ang="0">
                    <a:pos x="T8" y="T9"/>
                  </a:cxn>
                </a:cxnLst>
                <a:rect l="0" t="0" r="r" b="b"/>
                <a:pathLst>
                  <a:path w="16" h="20">
                    <a:moveTo>
                      <a:pt x="15" y="0"/>
                    </a:moveTo>
                    <a:cubicBezTo>
                      <a:pt x="10" y="7"/>
                      <a:pt x="5" y="13"/>
                      <a:pt x="0" y="19"/>
                    </a:cubicBezTo>
                    <a:cubicBezTo>
                      <a:pt x="2" y="20"/>
                      <a:pt x="2" y="20"/>
                      <a:pt x="2" y="20"/>
                    </a:cubicBezTo>
                    <a:cubicBezTo>
                      <a:pt x="6" y="14"/>
                      <a:pt x="11" y="8"/>
                      <a:pt x="16" y="1"/>
                    </a:cubicBezTo>
                    <a:cubicBezTo>
                      <a:pt x="15" y="0"/>
                      <a:pt x="15" y="0"/>
                      <a:pt x="15"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4" name="Freeform 872"/>
              <p:cNvSpPr/>
              <p:nvPr/>
            </p:nvSpPr>
            <p:spPr bwMode="auto">
              <a:xfrm>
                <a:off x="2602" y="1658"/>
                <a:ext cx="28" cy="41"/>
              </a:xfrm>
              <a:custGeom>
                <a:avLst/>
                <a:gdLst>
                  <a:gd name="T0" fmla="*/ 10 w 12"/>
                  <a:gd name="T1" fmla="*/ 0 h 17"/>
                  <a:gd name="T2" fmla="*/ 1 w 12"/>
                  <a:gd name="T3" fmla="*/ 12 h 17"/>
                  <a:gd name="T4" fmla="*/ 1 w 12"/>
                  <a:gd name="T5" fmla="*/ 13 h 17"/>
                  <a:gd name="T6" fmla="*/ 1 w 12"/>
                  <a:gd name="T7" fmla="*/ 14 h 17"/>
                  <a:gd name="T8" fmla="*/ 0 w 12"/>
                  <a:gd name="T9" fmla="*/ 17 h 17"/>
                  <a:gd name="T10" fmla="*/ 2 w 12"/>
                  <a:gd name="T11" fmla="*/ 14 h 17"/>
                  <a:gd name="T12" fmla="*/ 2 w 12"/>
                  <a:gd name="T13" fmla="*/ 14 h 17"/>
                  <a:gd name="T14" fmla="*/ 3 w 12"/>
                  <a:gd name="T15" fmla="*/ 14 h 17"/>
                  <a:gd name="T16" fmla="*/ 12 w 12"/>
                  <a:gd name="T17" fmla="*/ 1 h 17"/>
                  <a:gd name="T18" fmla="*/ 10 w 12"/>
                  <a:gd name="T19"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7">
                    <a:moveTo>
                      <a:pt x="10" y="0"/>
                    </a:moveTo>
                    <a:cubicBezTo>
                      <a:pt x="8" y="5"/>
                      <a:pt x="5" y="9"/>
                      <a:pt x="1" y="12"/>
                    </a:cubicBezTo>
                    <a:cubicBezTo>
                      <a:pt x="1" y="13"/>
                      <a:pt x="1" y="13"/>
                      <a:pt x="1" y="13"/>
                    </a:cubicBezTo>
                    <a:cubicBezTo>
                      <a:pt x="1" y="14"/>
                      <a:pt x="1" y="14"/>
                      <a:pt x="1" y="14"/>
                    </a:cubicBezTo>
                    <a:cubicBezTo>
                      <a:pt x="0" y="17"/>
                      <a:pt x="0" y="17"/>
                      <a:pt x="0" y="17"/>
                    </a:cubicBezTo>
                    <a:cubicBezTo>
                      <a:pt x="2" y="14"/>
                      <a:pt x="2" y="14"/>
                      <a:pt x="2" y="14"/>
                    </a:cubicBezTo>
                    <a:cubicBezTo>
                      <a:pt x="2" y="14"/>
                      <a:pt x="2" y="14"/>
                      <a:pt x="2" y="14"/>
                    </a:cubicBezTo>
                    <a:cubicBezTo>
                      <a:pt x="3" y="14"/>
                      <a:pt x="3" y="14"/>
                      <a:pt x="3" y="14"/>
                    </a:cubicBezTo>
                    <a:cubicBezTo>
                      <a:pt x="6" y="10"/>
                      <a:pt x="9" y="5"/>
                      <a:pt x="12" y="1"/>
                    </a:cubicBezTo>
                    <a:cubicBezTo>
                      <a:pt x="10" y="0"/>
                      <a:pt x="10" y="0"/>
                      <a:pt x="10"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5" name="Freeform 873"/>
              <p:cNvSpPr>
                <a:spLocks noEditPoints="1"/>
              </p:cNvSpPr>
              <p:nvPr/>
            </p:nvSpPr>
            <p:spPr bwMode="auto">
              <a:xfrm>
                <a:off x="2706" y="2020"/>
                <a:ext cx="367" cy="486"/>
              </a:xfrm>
              <a:custGeom>
                <a:avLst/>
                <a:gdLst>
                  <a:gd name="T0" fmla="*/ 125 w 155"/>
                  <a:gd name="T1" fmla="*/ 178 h 205"/>
                  <a:gd name="T2" fmla="*/ 124 w 155"/>
                  <a:gd name="T3" fmla="*/ 189 h 205"/>
                  <a:gd name="T4" fmla="*/ 115 w 155"/>
                  <a:gd name="T5" fmla="*/ 187 h 205"/>
                  <a:gd name="T6" fmla="*/ 60 w 155"/>
                  <a:gd name="T7" fmla="*/ 175 h 205"/>
                  <a:gd name="T8" fmla="*/ 71 w 155"/>
                  <a:gd name="T9" fmla="*/ 158 h 205"/>
                  <a:gd name="T10" fmla="*/ 73 w 155"/>
                  <a:gd name="T11" fmla="*/ 158 h 205"/>
                  <a:gd name="T12" fmla="*/ 88 w 155"/>
                  <a:gd name="T13" fmla="*/ 153 h 205"/>
                  <a:gd name="T14" fmla="*/ 124 w 155"/>
                  <a:gd name="T15" fmla="*/ 140 h 205"/>
                  <a:gd name="T16" fmla="*/ 133 w 155"/>
                  <a:gd name="T17" fmla="*/ 137 h 205"/>
                  <a:gd name="T18" fmla="*/ 141 w 155"/>
                  <a:gd name="T19" fmla="*/ 134 h 205"/>
                  <a:gd name="T20" fmla="*/ 146 w 155"/>
                  <a:gd name="T21" fmla="*/ 144 h 205"/>
                  <a:gd name="T22" fmla="*/ 35 w 155"/>
                  <a:gd name="T23" fmla="*/ 131 h 205"/>
                  <a:gd name="T24" fmla="*/ 44 w 155"/>
                  <a:gd name="T25" fmla="*/ 128 h 205"/>
                  <a:gd name="T26" fmla="*/ 75 w 155"/>
                  <a:gd name="T27" fmla="*/ 122 h 205"/>
                  <a:gd name="T28" fmla="*/ 56 w 155"/>
                  <a:gd name="T29" fmla="*/ 123 h 205"/>
                  <a:gd name="T30" fmla="*/ 69 w 155"/>
                  <a:gd name="T31" fmla="*/ 124 h 205"/>
                  <a:gd name="T32" fmla="*/ 107 w 155"/>
                  <a:gd name="T33" fmla="*/ 112 h 205"/>
                  <a:gd name="T34" fmla="*/ 108 w 155"/>
                  <a:gd name="T35" fmla="*/ 105 h 205"/>
                  <a:gd name="T36" fmla="*/ 115 w 155"/>
                  <a:gd name="T37" fmla="*/ 97 h 205"/>
                  <a:gd name="T38" fmla="*/ 47 w 155"/>
                  <a:gd name="T39" fmla="*/ 94 h 205"/>
                  <a:gd name="T40" fmla="*/ 117 w 155"/>
                  <a:gd name="T41" fmla="*/ 101 h 205"/>
                  <a:gd name="T42" fmla="*/ 133 w 155"/>
                  <a:gd name="T43" fmla="*/ 88 h 205"/>
                  <a:gd name="T44" fmla="*/ 39 w 155"/>
                  <a:gd name="T45" fmla="*/ 87 h 205"/>
                  <a:gd name="T46" fmla="*/ 30 w 155"/>
                  <a:gd name="T47" fmla="*/ 78 h 205"/>
                  <a:gd name="T48" fmla="*/ 23 w 155"/>
                  <a:gd name="T49" fmla="*/ 71 h 205"/>
                  <a:gd name="T50" fmla="*/ 21 w 155"/>
                  <a:gd name="T51" fmla="*/ 78 h 205"/>
                  <a:gd name="T52" fmla="*/ 7 w 155"/>
                  <a:gd name="T53" fmla="*/ 59 h 205"/>
                  <a:gd name="T54" fmla="*/ 119 w 155"/>
                  <a:gd name="T55" fmla="*/ 53 h 205"/>
                  <a:gd name="T56" fmla="*/ 122 w 155"/>
                  <a:gd name="T57" fmla="*/ 22 h 205"/>
                  <a:gd name="T58" fmla="*/ 80 w 155"/>
                  <a:gd name="T59" fmla="*/ 72 h 205"/>
                  <a:gd name="T60" fmla="*/ 108 w 155"/>
                  <a:gd name="T61" fmla="*/ 73 h 205"/>
                  <a:gd name="T62" fmla="*/ 103 w 155"/>
                  <a:gd name="T63" fmla="*/ 94 h 205"/>
                  <a:gd name="T64" fmla="*/ 101 w 155"/>
                  <a:gd name="T65" fmla="*/ 107 h 205"/>
                  <a:gd name="T66" fmla="*/ 106 w 155"/>
                  <a:gd name="T67" fmla="*/ 117 h 205"/>
                  <a:gd name="T68" fmla="*/ 115 w 155"/>
                  <a:gd name="T69" fmla="*/ 139 h 205"/>
                  <a:gd name="T70" fmla="*/ 89 w 155"/>
                  <a:gd name="T71" fmla="*/ 148 h 205"/>
                  <a:gd name="T72" fmla="*/ 79 w 155"/>
                  <a:gd name="T73" fmla="*/ 127 h 205"/>
                  <a:gd name="T74" fmla="*/ 73 w 155"/>
                  <a:gd name="T75" fmla="*/ 111 h 205"/>
                  <a:gd name="T76" fmla="*/ 31 w 155"/>
                  <a:gd name="T77" fmla="*/ 121 h 205"/>
                  <a:gd name="T78" fmla="*/ 52 w 155"/>
                  <a:gd name="T79" fmla="*/ 97 h 205"/>
                  <a:gd name="T80" fmla="*/ 53 w 155"/>
                  <a:gd name="T81" fmla="*/ 93 h 205"/>
                  <a:gd name="T82" fmla="*/ 59 w 155"/>
                  <a:gd name="T83" fmla="*/ 64 h 205"/>
                  <a:gd name="T84" fmla="*/ 76 w 155"/>
                  <a:gd name="T85" fmla="*/ 77 h 205"/>
                  <a:gd name="T86" fmla="*/ 0 w 155"/>
                  <a:gd name="T87" fmla="*/ 48 h 205"/>
                  <a:gd name="T88" fmla="*/ 8 w 155"/>
                  <a:gd name="T89" fmla="*/ 71 h 205"/>
                  <a:gd name="T90" fmla="*/ 35 w 155"/>
                  <a:gd name="T91" fmla="*/ 98 h 205"/>
                  <a:gd name="T92" fmla="*/ 43 w 155"/>
                  <a:gd name="T93" fmla="*/ 132 h 205"/>
                  <a:gd name="T94" fmla="*/ 66 w 155"/>
                  <a:gd name="T95" fmla="*/ 127 h 205"/>
                  <a:gd name="T96" fmla="*/ 46 w 155"/>
                  <a:gd name="T97" fmla="*/ 165 h 205"/>
                  <a:gd name="T98" fmla="*/ 106 w 155"/>
                  <a:gd name="T99" fmla="*/ 203 h 205"/>
                  <a:gd name="T100" fmla="*/ 110 w 155"/>
                  <a:gd name="T101" fmla="*/ 204 h 205"/>
                  <a:gd name="T102" fmla="*/ 125 w 155"/>
                  <a:gd name="T103" fmla="*/ 196 h 205"/>
                  <a:gd name="T104" fmla="*/ 124 w 155"/>
                  <a:gd name="T105" fmla="*/ 157 h 205"/>
                  <a:gd name="T106" fmla="*/ 152 w 155"/>
                  <a:gd name="T107" fmla="*/ 127 h 205"/>
                  <a:gd name="T108" fmla="*/ 111 w 155"/>
                  <a:gd name="T109" fmla="*/ 109 h 205"/>
                  <a:gd name="T110" fmla="*/ 137 w 155"/>
                  <a:gd name="T111" fmla="*/ 99 h 205"/>
                  <a:gd name="T112" fmla="*/ 133 w 155"/>
                  <a:gd name="T113" fmla="*/ 59 h 205"/>
                  <a:gd name="T114" fmla="*/ 125 w 155"/>
                  <a:gd name="T115" fmla="*/ 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5" h="205">
                    <a:moveTo>
                      <a:pt x="108" y="199"/>
                    </a:moveTo>
                    <a:cubicBezTo>
                      <a:pt x="106" y="193"/>
                      <a:pt x="104" y="188"/>
                      <a:pt x="102" y="182"/>
                    </a:cubicBezTo>
                    <a:cubicBezTo>
                      <a:pt x="104" y="180"/>
                      <a:pt x="106" y="179"/>
                      <a:pt x="108" y="178"/>
                    </a:cubicBezTo>
                    <a:cubicBezTo>
                      <a:pt x="108" y="185"/>
                      <a:pt x="108" y="192"/>
                      <a:pt x="109" y="199"/>
                    </a:cubicBezTo>
                    <a:cubicBezTo>
                      <a:pt x="108" y="199"/>
                      <a:pt x="108" y="199"/>
                      <a:pt x="108" y="199"/>
                    </a:cubicBezTo>
                    <a:moveTo>
                      <a:pt x="126" y="191"/>
                    </a:moveTo>
                    <a:cubicBezTo>
                      <a:pt x="126" y="190"/>
                      <a:pt x="126" y="190"/>
                      <a:pt x="126" y="189"/>
                    </a:cubicBezTo>
                    <a:cubicBezTo>
                      <a:pt x="126" y="185"/>
                      <a:pt x="125" y="181"/>
                      <a:pt x="125" y="178"/>
                    </a:cubicBezTo>
                    <a:cubicBezTo>
                      <a:pt x="126" y="182"/>
                      <a:pt x="128" y="185"/>
                      <a:pt x="131" y="189"/>
                    </a:cubicBezTo>
                    <a:cubicBezTo>
                      <a:pt x="129" y="190"/>
                      <a:pt x="127" y="190"/>
                      <a:pt x="126" y="191"/>
                    </a:cubicBezTo>
                    <a:moveTo>
                      <a:pt x="111" y="198"/>
                    </a:moveTo>
                    <a:cubicBezTo>
                      <a:pt x="110" y="191"/>
                      <a:pt x="110" y="184"/>
                      <a:pt x="110" y="177"/>
                    </a:cubicBezTo>
                    <a:cubicBezTo>
                      <a:pt x="110" y="177"/>
                      <a:pt x="110" y="177"/>
                      <a:pt x="110" y="177"/>
                    </a:cubicBezTo>
                    <a:cubicBezTo>
                      <a:pt x="114" y="175"/>
                      <a:pt x="118" y="174"/>
                      <a:pt x="122" y="173"/>
                    </a:cubicBezTo>
                    <a:cubicBezTo>
                      <a:pt x="122" y="174"/>
                      <a:pt x="122" y="174"/>
                      <a:pt x="122" y="174"/>
                    </a:cubicBezTo>
                    <a:cubicBezTo>
                      <a:pt x="123" y="179"/>
                      <a:pt x="124" y="184"/>
                      <a:pt x="124" y="189"/>
                    </a:cubicBezTo>
                    <a:cubicBezTo>
                      <a:pt x="124" y="190"/>
                      <a:pt x="124" y="191"/>
                      <a:pt x="124" y="192"/>
                    </a:cubicBezTo>
                    <a:cubicBezTo>
                      <a:pt x="121" y="193"/>
                      <a:pt x="119" y="194"/>
                      <a:pt x="117" y="195"/>
                    </a:cubicBezTo>
                    <a:cubicBezTo>
                      <a:pt x="117" y="192"/>
                      <a:pt x="117" y="190"/>
                      <a:pt x="117" y="187"/>
                    </a:cubicBezTo>
                    <a:cubicBezTo>
                      <a:pt x="117" y="183"/>
                      <a:pt x="117" y="180"/>
                      <a:pt x="117" y="176"/>
                    </a:cubicBezTo>
                    <a:cubicBezTo>
                      <a:pt x="117" y="176"/>
                      <a:pt x="116" y="175"/>
                      <a:pt x="116" y="175"/>
                    </a:cubicBezTo>
                    <a:cubicBezTo>
                      <a:pt x="116" y="175"/>
                      <a:pt x="116" y="175"/>
                      <a:pt x="116" y="175"/>
                    </a:cubicBezTo>
                    <a:cubicBezTo>
                      <a:pt x="115" y="175"/>
                      <a:pt x="115" y="176"/>
                      <a:pt x="115" y="176"/>
                    </a:cubicBezTo>
                    <a:cubicBezTo>
                      <a:pt x="115" y="180"/>
                      <a:pt x="115" y="183"/>
                      <a:pt x="115" y="187"/>
                    </a:cubicBezTo>
                    <a:cubicBezTo>
                      <a:pt x="115" y="190"/>
                      <a:pt x="115" y="193"/>
                      <a:pt x="115" y="196"/>
                    </a:cubicBezTo>
                    <a:cubicBezTo>
                      <a:pt x="113" y="197"/>
                      <a:pt x="112" y="197"/>
                      <a:pt x="111" y="198"/>
                    </a:cubicBezTo>
                    <a:moveTo>
                      <a:pt x="58" y="174"/>
                    </a:moveTo>
                    <a:cubicBezTo>
                      <a:pt x="56" y="171"/>
                      <a:pt x="54" y="168"/>
                      <a:pt x="51" y="165"/>
                    </a:cubicBezTo>
                    <a:cubicBezTo>
                      <a:pt x="52" y="165"/>
                      <a:pt x="54" y="164"/>
                      <a:pt x="56" y="164"/>
                    </a:cubicBezTo>
                    <a:cubicBezTo>
                      <a:pt x="57" y="167"/>
                      <a:pt x="57" y="171"/>
                      <a:pt x="58" y="174"/>
                    </a:cubicBezTo>
                    <a:moveTo>
                      <a:pt x="59" y="175"/>
                    </a:moveTo>
                    <a:cubicBezTo>
                      <a:pt x="60" y="175"/>
                      <a:pt x="60" y="175"/>
                      <a:pt x="60" y="175"/>
                    </a:cubicBezTo>
                    <a:cubicBezTo>
                      <a:pt x="59" y="171"/>
                      <a:pt x="59" y="167"/>
                      <a:pt x="58" y="163"/>
                    </a:cubicBezTo>
                    <a:cubicBezTo>
                      <a:pt x="60" y="162"/>
                      <a:pt x="62" y="162"/>
                      <a:pt x="64" y="161"/>
                    </a:cubicBezTo>
                    <a:cubicBezTo>
                      <a:pt x="64" y="165"/>
                      <a:pt x="64" y="169"/>
                      <a:pt x="64" y="173"/>
                    </a:cubicBezTo>
                    <a:cubicBezTo>
                      <a:pt x="63" y="174"/>
                      <a:pt x="61" y="174"/>
                      <a:pt x="59" y="175"/>
                    </a:cubicBezTo>
                    <a:moveTo>
                      <a:pt x="66" y="172"/>
                    </a:moveTo>
                    <a:cubicBezTo>
                      <a:pt x="66" y="168"/>
                      <a:pt x="66" y="164"/>
                      <a:pt x="66" y="161"/>
                    </a:cubicBezTo>
                    <a:cubicBezTo>
                      <a:pt x="66" y="160"/>
                      <a:pt x="66" y="160"/>
                      <a:pt x="66" y="160"/>
                    </a:cubicBezTo>
                    <a:cubicBezTo>
                      <a:pt x="67" y="160"/>
                      <a:pt x="69" y="159"/>
                      <a:pt x="71" y="158"/>
                    </a:cubicBezTo>
                    <a:cubicBezTo>
                      <a:pt x="71" y="160"/>
                      <a:pt x="71" y="162"/>
                      <a:pt x="71" y="164"/>
                    </a:cubicBezTo>
                    <a:cubicBezTo>
                      <a:pt x="71" y="166"/>
                      <a:pt x="71" y="168"/>
                      <a:pt x="72" y="169"/>
                    </a:cubicBezTo>
                    <a:cubicBezTo>
                      <a:pt x="72" y="170"/>
                      <a:pt x="72" y="170"/>
                      <a:pt x="72" y="170"/>
                    </a:cubicBezTo>
                    <a:cubicBezTo>
                      <a:pt x="70" y="170"/>
                      <a:pt x="68" y="171"/>
                      <a:pt x="66" y="172"/>
                    </a:cubicBezTo>
                    <a:moveTo>
                      <a:pt x="74" y="169"/>
                    </a:moveTo>
                    <a:cubicBezTo>
                      <a:pt x="73" y="167"/>
                      <a:pt x="73" y="165"/>
                      <a:pt x="73" y="164"/>
                    </a:cubicBezTo>
                    <a:cubicBezTo>
                      <a:pt x="73" y="162"/>
                      <a:pt x="73" y="160"/>
                      <a:pt x="73" y="159"/>
                    </a:cubicBezTo>
                    <a:cubicBezTo>
                      <a:pt x="73" y="158"/>
                      <a:pt x="73" y="158"/>
                      <a:pt x="73" y="158"/>
                    </a:cubicBezTo>
                    <a:cubicBezTo>
                      <a:pt x="76" y="157"/>
                      <a:pt x="79" y="156"/>
                      <a:pt x="82" y="155"/>
                    </a:cubicBezTo>
                    <a:cubicBezTo>
                      <a:pt x="82" y="155"/>
                      <a:pt x="82" y="155"/>
                      <a:pt x="82" y="155"/>
                    </a:cubicBezTo>
                    <a:cubicBezTo>
                      <a:pt x="82" y="159"/>
                      <a:pt x="81" y="163"/>
                      <a:pt x="81" y="166"/>
                    </a:cubicBezTo>
                    <a:cubicBezTo>
                      <a:pt x="78" y="167"/>
                      <a:pt x="76" y="168"/>
                      <a:pt x="74" y="169"/>
                    </a:cubicBezTo>
                    <a:moveTo>
                      <a:pt x="83" y="166"/>
                    </a:moveTo>
                    <a:cubicBezTo>
                      <a:pt x="83" y="162"/>
                      <a:pt x="84" y="159"/>
                      <a:pt x="84" y="155"/>
                    </a:cubicBezTo>
                    <a:cubicBezTo>
                      <a:pt x="84" y="155"/>
                      <a:pt x="84" y="155"/>
                      <a:pt x="83" y="154"/>
                    </a:cubicBezTo>
                    <a:cubicBezTo>
                      <a:pt x="85" y="154"/>
                      <a:pt x="86" y="153"/>
                      <a:pt x="88" y="153"/>
                    </a:cubicBezTo>
                    <a:cubicBezTo>
                      <a:pt x="90" y="160"/>
                      <a:pt x="92" y="165"/>
                      <a:pt x="95" y="171"/>
                    </a:cubicBezTo>
                    <a:cubicBezTo>
                      <a:pt x="93" y="169"/>
                      <a:pt x="92" y="167"/>
                      <a:pt x="91" y="165"/>
                    </a:cubicBezTo>
                    <a:cubicBezTo>
                      <a:pt x="91" y="165"/>
                      <a:pt x="90" y="164"/>
                      <a:pt x="89" y="164"/>
                    </a:cubicBezTo>
                    <a:cubicBezTo>
                      <a:pt x="89" y="164"/>
                      <a:pt x="89" y="164"/>
                      <a:pt x="89" y="164"/>
                    </a:cubicBezTo>
                    <a:cubicBezTo>
                      <a:pt x="87" y="165"/>
                      <a:pt x="85" y="165"/>
                      <a:pt x="83" y="166"/>
                    </a:cubicBezTo>
                    <a:moveTo>
                      <a:pt x="123" y="154"/>
                    </a:moveTo>
                    <a:cubicBezTo>
                      <a:pt x="121" y="150"/>
                      <a:pt x="120" y="146"/>
                      <a:pt x="118" y="142"/>
                    </a:cubicBezTo>
                    <a:cubicBezTo>
                      <a:pt x="120" y="141"/>
                      <a:pt x="122" y="140"/>
                      <a:pt x="124" y="140"/>
                    </a:cubicBezTo>
                    <a:cubicBezTo>
                      <a:pt x="124" y="144"/>
                      <a:pt x="124" y="148"/>
                      <a:pt x="125" y="152"/>
                    </a:cubicBezTo>
                    <a:cubicBezTo>
                      <a:pt x="124" y="153"/>
                      <a:pt x="124" y="153"/>
                      <a:pt x="124" y="153"/>
                    </a:cubicBezTo>
                    <a:cubicBezTo>
                      <a:pt x="123" y="153"/>
                      <a:pt x="123" y="153"/>
                      <a:pt x="123" y="153"/>
                    </a:cubicBezTo>
                    <a:cubicBezTo>
                      <a:pt x="123" y="154"/>
                      <a:pt x="123" y="154"/>
                      <a:pt x="123" y="154"/>
                    </a:cubicBezTo>
                    <a:moveTo>
                      <a:pt x="127" y="152"/>
                    </a:moveTo>
                    <a:cubicBezTo>
                      <a:pt x="126" y="147"/>
                      <a:pt x="126" y="143"/>
                      <a:pt x="125" y="139"/>
                    </a:cubicBezTo>
                    <a:cubicBezTo>
                      <a:pt x="128" y="138"/>
                      <a:pt x="131" y="137"/>
                      <a:pt x="133" y="136"/>
                    </a:cubicBezTo>
                    <a:cubicBezTo>
                      <a:pt x="133" y="137"/>
                      <a:pt x="133" y="137"/>
                      <a:pt x="133" y="137"/>
                    </a:cubicBezTo>
                    <a:cubicBezTo>
                      <a:pt x="133" y="141"/>
                      <a:pt x="133" y="145"/>
                      <a:pt x="133" y="149"/>
                    </a:cubicBezTo>
                    <a:cubicBezTo>
                      <a:pt x="133" y="149"/>
                      <a:pt x="132" y="149"/>
                      <a:pt x="132" y="149"/>
                    </a:cubicBezTo>
                    <a:cubicBezTo>
                      <a:pt x="130" y="150"/>
                      <a:pt x="128" y="151"/>
                      <a:pt x="127" y="152"/>
                    </a:cubicBezTo>
                    <a:moveTo>
                      <a:pt x="135" y="148"/>
                    </a:moveTo>
                    <a:cubicBezTo>
                      <a:pt x="135" y="144"/>
                      <a:pt x="135" y="140"/>
                      <a:pt x="135" y="137"/>
                    </a:cubicBezTo>
                    <a:cubicBezTo>
                      <a:pt x="135" y="136"/>
                      <a:pt x="135" y="136"/>
                      <a:pt x="134" y="136"/>
                    </a:cubicBezTo>
                    <a:cubicBezTo>
                      <a:pt x="137" y="135"/>
                      <a:pt x="140" y="134"/>
                      <a:pt x="142" y="133"/>
                    </a:cubicBezTo>
                    <a:cubicBezTo>
                      <a:pt x="141" y="134"/>
                      <a:pt x="141" y="134"/>
                      <a:pt x="141" y="134"/>
                    </a:cubicBezTo>
                    <a:cubicBezTo>
                      <a:pt x="141" y="138"/>
                      <a:pt x="141" y="142"/>
                      <a:pt x="141" y="146"/>
                    </a:cubicBezTo>
                    <a:cubicBezTo>
                      <a:pt x="139" y="147"/>
                      <a:pt x="137" y="147"/>
                      <a:pt x="135" y="148"/>
                    </a:cubicBezTo>
                    <a:moveTo>
                      <a:pt x="143" y="145"/>
                    </a:moveTo>
                    <a:cubicBezTo>
                      <a:pt x="143" y="141"/>
                      <a:pt x="143" y="138"/>
                      <a:pt x="143" y="134"/>
                    </a:cubicBezTo>
                    <a:cubicBezTo>
                      <a:pt x="144" y="133"/>
                      <a:pt x="143" y="133"/>
                      <a:pt x="143" y="133"/>
                    </a:cubicBezTo>
                    <a:cubicBezTo>
                      <a:pt x="145" y="132"/>
                      <a:pt x="147" y="131"/>
                      <a:pt x="148" y="131"/>
                    </a:cubicBezTo>
                    <a:cubicBezTo>
                      <a:pt x="149" y="135"/>
                      <a:pt x="149" y="139"/>
                      <a:pt x="150" y="142"/>
                    </a:cubicBezTo>
                    <a:cubicBezTo>
                      <a:pt x="149" y="143"/>
                      <a:pt x="148" y="143"/>
                      <a:pt x="146" y="144"/>
                    </a:cubicBezTo>
                    <a:cubicBezTo>
                      <a:pt x="145" y="144"/>
                      <a:pt x="144" y="145"/>
                      <a:pt x="143" y="145"/>
                    </a:cubicBezTo>
                    <a:moveTo>
                      <a:pt x="35" y="131"/>
                    </a:moveTo>
                    <a:cubicBezTo>
                      <a:pt x="33" y="129"/>
                      <a:pt x="32" y="128"/>
                      <a:pt x="31" y="125"/>
                    </a:cubicBezTo>
                    <a:cubicBezTo>
                      <a:pt x="32" y="125"/>
                      <a:pt x="32" y="125"/>
                      <a:pt x="32" y="125"/>
                    </a:cubicBezTo>
                    <a:cubicBezTo>
                      <a:pt x="33" y="125"/>
                      <a:pt x="35" y="124"/>
                      <a:pt x="36" y="124"/>
                    </a:cubicBezTo>
                    <a:cubicBezTo>
                      <a:pt x="36" y="125"/>
                      <a:pt x="36" y="126"/>
                      <a:pt x="36" y="127"/>
                    </a:cubicBezTo>
                    <a:cubicBezTo>
                      <a:pt x="36" y="128"/>
                      <a:pt x="36" y="129"/>
                      <a:pt x="36" y="130"/>
                    </a:cubicBezTo>
                    <a:cubicBezTo>
                      <a:pt x="35" y="131"/>
                      <a:pt x="35" y="131"/>
                      <a:pt x="35" y="131"/>
                    </a:cubicBezTo>
                    <a:moveTo>
                      <a:pt x="38" y="130"/>
                    </a:moveTo>
                    <a:cubicBezTo>
                      <a:pt x="38" y="129"/>
                      <a:pt x="38" y="128"/>
                      <a:pt x="38" y="127"/>
                    </a:cubicBezTo>
                    <a:cubicBezTo>
                      <a:pt x="38" y="126"/>
                      <a:pt x="38" y="124"/>
                      <a:pt x="38" y="123"/>
                    </a:cubicBezTo>
                    <a:cubicBezTo>
                      <a:pt x="38" y="123"/>
                      <a:pt x="38" y="123"/>
                      <a:pt x="38" y="123"/>
                    </a:cubicBezTo>
                    <a:cubicBezTo>
                      <a:pt x="39" y="123"/>
                      <a:pt x="40" y="122"/>
                      <a:pt x="41" y="122"/>
                    </a:cubicBezTo>
                    <a:cubicBezTo>
                      <a:pt x="41" y="124"/>
                      <a:pt x="42" y="126"/>
                      <a:pt x="42" y="128"/>
                    </a:cubicBezTo>
                    <a:cubicBezTo>
                      <a:pt x="40" y="129"/>
                      <a:pt x="39" y="129"/>
                      <a:pt x="38" y="130"/>
                    </a:cubicBezTo>
                    <a:moveTo>
                      <a:pt x="44" y="128"/>
                    </a:moveTo>
                    <a:cubicBezTo>
                      <a:pt x="44" y="125"/>
                      <a:pt x="43" y="123"/>
                      <a:pt x="43" y="121"/>
                    </a:cubicBezTo>
                    <a:cubicBezTo>
                      <a:pt x="46" y="120"/>
                      <a:pt x="50" y="119"/>
                      <a:pt x="53" y="118"/>
                    </a:cubicBezTo>
                    <a:cubicBezTo>
                      <a:pt x="53" y="120"/>
                      <a:pt x="52" y="122"/>
                      <a:pt x="52" y="125"/>
                    </a:cubicBezTo>
                    <a:cubicBezTo>
                      <a:pt x="48" y="126"/>
                      <a:pt x="46" y="127"/>
                      <a:pt x="44" y="128"/>
                    </a:cubicBezTo>
                    <a:moveTo>
                      <a:pt x="70" y="126"/>
                    </a:moveTo>
                    <a:cubicBezTo>
                      <a:pt x="71" y="123"/>
                      <a:pt x="72" y="119"/>
                      <a:pt x="73" y="116"/>
                    </a:cubicBezTo>
                    <a:cubicBezTo>
                      <a:pt x="73" y="116"/>
                      <a:pt x="73" y="116"/>
                      <a:pt x="73" y="116"/>
                    </a:cubicBezTo>
                    <a:cubicBezTo>
                      <a:pt x="73" y="118"/>
                      <a:pt x="74" y="120"/>
                      <a:pt x="75" y="122"/>
                    </a:cubicBezTo>
                    <a:cubicBezTo>
                      <a:pt x="75" y="122"/>
                      <a:pt x="76" y="123"/>
                      <a:pt x="76" y="124"/>
                    </a:cubicBezTo>
                    <a:cubicBezTo>
                      <a:pt x="74" y="125"/>
                      <a:pt x="72" y="125"/>
                      <a:pt x="70" y="126"/>
                    </a:cubicBezTo>
                    <a:moveTo>
                      <a:pt x="54" y="124"/>
                    </a:moveTo>
                    <a:cubicBezTo>
                      <a:pt x="55" y="122"/>
                      <a:pt x="55" y="119"/>
                      <a:pt x="55" y="117"/>
                    </a:cubicBezTo>
                    <a:cubicBezTo>
                      <a:pt x="58" y="116"/>
                      <a:pt x="60" y="115"/>
                      <a:pt x="63" y="114"/>
                    </a:cubicBezTo>
                    <a:cubicBezTo>
                      <a:pt x="62" y="117"/>
                      <a:pt x="62" y="119"/>
                      <a:pt x="62" y="121"/>
                    </a:cubicBezTo>
                    <a:cubicBezTo>
                      <a:pt x="61" y="122"/>
                      <a:pt x="60" y="122"/>
                      <a:pt x="58" y="122"/>
                    </a:cubicBezTo>
                    <a:cubicBezTo>
                      <a:pt x="57" y="123"/>
                      <a:pt x="57" y="123"/>
                      <a:pt x="56" y="123"/>
                    </a:cubicBezTo>
                    <a:cubicBezTo>
                      <a:pt x="55" y="124"/>
                      <a:pt x="55" y="124"/>
                      <a:pt x="55" y="124"/>
                    </a:cubicBezTo>
                    <a:cubicBezTo>
                      <a:pt x="54" y="124"/>
                      <a:pt x="54" y="124"/>
                      <a:pt x="54" y="124"/>
                    </a:cubicBezTo>
                    <a:moveTo>
                      <a:pt x="64" y="121"/>
                    </a:moveTo>
                    <a:cubicBezTo>
                      <a:pt x="64" y="118"/>
                      <a:pt x="64" y="116"/>
                      <a:pt x="65" y="114"/>
                    </a:cubicBezTo>
                    <a:cubicBezTo>
                      <a:pt x="66" y="113"/>
                      <a:pt x="68" y="113"/>
                      <a:pt x="69" y="112"/>
                    </a:cubicBezTo>
                    <a:cubicBezTo>
                      <a:pt x="70" y="113"/>
                      <a:pt x="70" y="113"/>
                      <a:pt x="70" y="114"/>
                    </a:cubicBezTo>
                    <a:cubicBezTo>
                      <a:pt x="71" y="114"/>
                      <a:pt x="71" y="114"/>
                      <a:pt x="71" y="114"/>
                    </a:cubicBezTo>
                    <a:cubicBezTo>
                      <a:pt x="70" y="117"/>
                      <a:pt x="69" y="121"/>
                      <a:pt x="69" y="124"/>
                    </a:cubicBezTo>
                    <a:cubicBezTo>
                      <a:pt x="68" y="123"/>
                      <a:pt x="68" y="123"/>
                      <a:pt x="68" y="123"/>
                    </a:cubicBezTo>
                    <a:cubicBezTo>
                      <a:pt x="68" y="122"/>
                      <a:pt x="67" y="121"/>
                      <a:pt x="66" y="121"/>
                    </a:cubicBezTo>
                    <a:cubicBezTo>
                      <a:pt x="66" y="121"/>
                      <a:pt x="66" y="121"/>
                      <a:pt x="66" y="121"/>
                    </a:cubicBezTo>
                    <a:cubicBezTo>
                      <a:pt x="66" y="121"/>
                      <a:pt x="66" y="121"/>
                      <a:pt x="66" y="121"/>
                    </a:cubicBezTo>
                    <a:cubicBezTo>
                      <a:pt x="66" y="121"/>
                      <a:pt x="66" y="121"/>
                      <a:pt x="66" y="121"/>
                    </a:cubicBezTo>
                    <a:cubicBezTo>
                      <a:pt x="66" y="120"/>
                      <a:pt x="65" y="120"/>
                      <a:pt x="65" y="120"/>
                    </a:cubicBezTo>
                    <a:cubicBezTo>
                      <a:pt x="65" y="120"/>
                      <a:pt x="64" y="121"/>
                      <a:pt x="64" y="121"/>
                    </a:cubicBezTo>
                    <a:moveTo>
                      <a:pt x="107" y="112"/>
                    </a:moveTo>
                    <a:cubicBezTo>
                      <a:pt x="107" y="111"/>
                      <a:pt x="106" y="110"/>
                      <a:pt x="106" y="109"/>
                    </a:cubicBezTo>
                    <a:cubicBezTo>
                      <a:pt x="106" y="108"/>
                      <a:pt x="105" y="107"/>
                      <a:pt x="105" y="106"/>
                    </a:cubicBezTo>
                    <a:cubicBezTo>
                      <a:pt x="105" y="105"/>
                      <a:pt x="105" y="104"/>
                      <a:pt x="105" y="104"/>
                    </a:cubicBezTo>
                    <a:cubicBezTo>
                      <a:pt x="105" y="103"/>
                      <a:pt x="105" y="103"/>
                      <a:pt x="105" y="103"/>
                    </a:cubicBezTo>
                    <a:cubicBezTo>
                      <a:pt x="105" y="102"/>
                      <a:pt x="105" y="100"/>
                      <a:pt x="106" y="97"/>
                    </a:cubicBezTo>
                    <a:cubicBezTo>
                      <a:pt x="106" y="97"/>
                      <a:pt x="107" y="97"/>
                      <a:pt x="107" y="96"/>
                    </a:cubicBezTo>
                    <a:cubicBezTo>
                      <a:pt x="109" y="99"/>
                      <a:pt x="109" y="102"/>
                      <a:pt x="109" y="105"/>
                    </a:cubicBezTo>
                    <a:cubicBezTo>
                      <a:pt x="109" y="105"/>
                      <a:pt x="108" y="105"/>
                      <a:pt x="108" y="105"/>
                    </a:cubicBezTo>
                    <a:cubicBezTo>
                      <a:pt x="107" y="106"/>
                      <a:pt x="107" y="106"/>
                      <a:pt x="107" y="107"/>
                    </a:cubicBezTo>
                    <a:cubicBezTo>
                      <a:pt x="107" y="107"/>
                      <a:pt x="107" y="107"/>
                      <a:pt x="107" y="107"/>
                    </a:cubicBezTo>
                    <a:cubicBezTo>
                      <a:pt x="107" y="109"/>
                      <a:pt x="107" y="110"/>
                      <a:pt x="107" y="112"/>
                    </a:cubicBezTo>
                    <a:moveTo>
                      <a:pt x="111" y="104"/>
                    </a:moveTo>
                    <a:cubicBezTo>
                      <a:pt x="111" y="101"/>
                      <a:pt x="110" y="98"/>
                      <a:pt x="109" y="96"/>
                    </a:cubicBezTo>
                    <a:cubicBezTo>
                      <a:pt x="111" y="95"/>
                      <a:pt x="112" y="95"/>
                      <a:pt x="113" y="94"/>
                    </a:cubicBezTo>
                    <a:cubicBezTo>
                      <a:pt x="114" y="94"/>
                      <a:pt x="115" y="94"/>
                      <a:pt x="115" y="94"/>
                    </a:cubicBezTo>
                    <a:cubicBezTo>
                      <a:pt x="115" y="95"/>
                      <a:pt x="115" y="96"/>
                      <a:pt x="115" y="97"/>
                    </a:cubicBezTo>
                    <a:cubicBezTo>
                      <a:pt x="115" y="99"/>
                      <a:pt x="115" y="100"/>
                      <a:pt x="115" y="102"/>
                    </a:cubicBezTo>
                    <a:cubicBezTo>
                      <a:pt x="114" y="103"/>
                      <a:pt x="113" y="103"/>
                      <a:pt x="111" y="104"/>
                    </a:cubicBezTo>
                    <a:moveTo>
                      <a:pt x="53" y="94"/>
                    </a:moveTo>
                    <a:cubicBezTo>
                      <a:pt x="53" y="94"/>
                      <a:pt x="53" y="94"/>
                      <a:pt x="53" y="94"/>
                    </a:cubicBezTo>
                    <a:cubicBezTo>
                      <a:pt x="53" y="94"/>
                      <a:pt x="53" y="94"/>
                      <a:pt x="53" y="94"/>
                    </a:cubicBezTo>
                    <a:moveTo>
                      <a:pt x="45" y="95"/>
                    </a:moveTo>
                    <a:cubicBezTo>
                      <a:pt x="45" y="94"/>
                      <a:pt x="45" y="93"/>
                      <a:pt x="45" y="92"/>
                    </a:cubicBezTo>
                    <a:cubicBezTo>
                      <a:pt x="46" y="93"/>
                      <a:pt x="47" y="94"/>
                      <a:pt x="47" y="94"/>
                    </a:cubicBezTo>
                    <a:cubicBezTo>
                      <a:pt x="47" y="95"/>
                      <a:pt x="46" y="95"/>
                      <a:pt x="45" y="95"/>
                    </a:cubicBezTo>
                    <a:moveTo>
                      <a:pt x="117" y="101"/>
                    </a:moveTo>
                    <a:cubicBezTo>
                      <a:pt x="117" y="100"/>
                      <a:pt x="117" y="99"/>
                      <a:pt x="117" y="97"/>
                    </a:cubicBezTo>
                    <a:cubicBezTo>
                      <a:pt x="117" y="96"/>
                      <a:pt x="117" y="94"/>
                      <a:pt x="117" y="93"/>
                    </a:cubicBezTo>
                    <a:cubicBezTo>
                      <a:pt x="119" y="92"/>
                      <a:pt x="122" y="92"/>
                      <a:pt x="124" y="91"/>
                    </a:cubicBezTo>
                    <a:cubicBezTo>
                      <a:pt x="124" y="92"/>
                      <a:pt x="124" y="92"/>
                      <a:pt x="124" y="92"/>
                    </a:cubicBezTo>
                    <a:cubicBezTo>
                      <a:pt x="124" y="94"/>
                      <a:pt x="124" y="97"/>
                      <a:pt x="123" y="99"/>
                    </a:cubicBezTo>
                    <a:cubicBezTo>
                      <a:pt x="121" y="100"/>
                      <a:pt x="119" y="101"/>
                      <a:pt x="117" y="101"/>
                    </a:cubicBezTo>
                    <a:moveTo>
                      <a:pt x="125" y="98"/>
                    </a:moveTo>
                    <a:cubicBezTo>
                      <a:pt x="126" y="96"/>
                      <a:pt x="126" y="94"/>
                      <a:pt x="126" y="92"/>
                    </a:cubicBezTo>
                    <a:cubicBezTo>
                      <a:pt x="126" y="91"/>
                      <a:pt x="126" y="91"/>
                      <a:pt x="126" y="90"/>
                    </a:cubicBezTo>
                    <a:cubicBezTo>
                      <a:pt x="128" y="90"/>
                      <a:pt x="129" y="89"/>
                      <a:pt x="131" y="89"/>
                    </a:cubicBezTo>
                    <a:cubicBezTo>
                      <a:pt x="131" y="91"/>
                      <a:pt x="130" y="94"/>
                      <a:pt x="130" y="97"/>
                    </a:cubicBezTo>
                    <a:cubicBezTo>
                      <a:pt x="129" y="97"/>
                      <a:pt x="127" y="98"/>
                      <a:pt x="125" y="98"/>
                    </a:cubicBezTo>
                    <a:moveTo>
                      <a:pt x="132" y="96"/>
                    </a:moveTo>
                    <a:cubicBezTo>
                      <a:pt x="133" y="93"/>
                      <a:pt x="133" y="91"/>
                      <a:pt x="133" y="88"/>
                    </a:cubicBezTo>
                    <a:cubicBezTo>
                      <a:pt x="134" y="88"/>
                      <a:pt x="135" y="88"/>
                      <a:pt x="135" y="87"/>
                    </a:cubicBezTo>
                    <a:cubicBezTo>
                      <a:pt x="136" y="89"/>
                      <a:pt x="136" y="91"/>
                      <a:pt x="136" y="93"/>
                    </a:cubicBezTo>
                    <a:cubicBezTo>
                      <a:pt x="136" y="94"/>
                      <a:pt x="136" y="95"/>
                      <a:pt x="136" y="95"/>
                    </a:cubicBezTo>
                    <a:cubicBezTo>
                      <a:pt x="136" y="95"/>
                      <a:pt x="136" y="95"/>
                      <a:pt x="136" y="95"/>
                    </a:cubicBezTo>
                    <a:cubicBezTo>
                      <a:pt x="134" y="95"/>
                      <a:pt x="133" y="96"/>
                      <a:pt x="132" y="96"/>
                    </a:cubicBezTo>
                    <a:moveTo>
                      <a:pt x="39" y="97"/>
                    </a:moveTo>
                    <a:cubicBezTo>
                      <a:pt x="39" y="96"/>
                      <a:pt x="39" y="96"/>
                      <a:pt x="39" y="96"/>
                    </a:cubicBezTo>
                    <a:cubicBezTo>
                      <a:pt x="39" y="93"/>
                      <a:pt x="39" y="90"/>
                      <a:pt x="39" y="87"/>
                    </a:cubicBezTo>
                    <a:cubicBezTo>
                      <a:pt x="41" y="88"/>
                      <a:pt x="42" y="90"/>
                      <a:pt x="44" y="91"/>
                    </a:cubicBezTo>
                    <a:cubicBezTo>
                      <a:pt x="44" y="91"/>
                      <a:pt x="44" y="91"/>
                      <a:pt x="44" y="91"/>
                    </a:cubicBezTo>
                    <a:cubicBezTo>
                      <a:pt x="43" y="93"/>
                      <a:pt x="43" y="94"/>
                      <a:pt x="43" y="96"/>
                    </a:cubicBezTo>
                    <a:cubicBezTo>
                      <a:pt x="42" y="96"/>
                      <a:pt x="41" y="96"/>
                      <a:pt x="40" y="97"/>
                    </a:cubicBezTo>
                    <a:cubicBezTo>
                      <a:pt x="39" y="97"/>
                      <a:pt x="39" y="97"/>
                      <a:pt x="39" y="97"/>
                    </a:cubicBezTo>
                    <a:moveTo>
                      <a:pt x="37" y="94"/>
                    </a:moveTo>
                    <a:cubicBezTo>
                      <a:pt x="35" y="92"/>
                      <a:pt x="33" y="90"/>
                      <a:pt x="31" y="88"/>
                    </a:cubicBezTo>
                    <a:cubicBezTo>
                      <a:pt x="31" y="85"/>
                      <a:pt x="30" y="81"/>
                      <a:pt x="30" y="78"/>
                    </a:cubicBezTo>
                    <a:cubicBezTo>
                      <a:pt x="33" y="81"/>
                      <a:pt x="35" y="83"/>
                      <a:pt x="37" y="85"/>
                    </a:cubicBezTo>
                    <a:cubicBezTo>
                      <a:pt x="37" y="86"/>
                      <a:pt x="37" y="86"/>
                      <a:pt x="37" y="86"/>
                    </a:cubicBezTo>
                    <a:cubicBezTo>
                      <a:pt x="37" y="89"/>
                      <a:pt x="37" y="91"/>
                      <a:pt x="37" y="94"/>
                    </a:cubicBezTo>
                    <a:moveTo>
                      <a:pt x="29" y="85"/>
                    </a:moveTo>
                    <a:cubicBezTo>
                      <a:pt x="27" y="84"/>
                      <a:pt x="25" y="82"/>
                      <a:pt x="24" y="81"/>
                    </a:cubicBezTo>
                    <a:cubicBezTo>
                      <a:pt x="23" y="80"/>
                      <a:pt x="23" y="80"/>
                      <a:pt x="23" y="80"/>
                    </a:cubicBezTo>
                    <a:cubicBezTo>
                      <a:pt x="23" y="80"/>
                      <a:pt x="23" y="80"/>
                      <a:pt x="23" y="80"/>
                    </a:cubicBezTo>
                    <a:cubicBezTo>
                      <a:pt x="23" y="77"/>
                      <a:pt x="23" y="74"/>
                      <a:pt x="23" y="71"/>
                    </a:cubicBezTo>
                    <a:cubicBezTo>
                      <a:pt x="25" y="73"/>
                      <a:pt x="26" y="75"/>
                      <a:pt x="28" y="76"/>
                    </a:cubicBezTo>
                    <a:cubicBezTo>
                      <a:pt x="28" y="77"/>
                      <a:pt x="28" y="77"/>
                      <a:pt x="28" y="77"/>
                    </a:cubicBezTo>
                    <a:cubicBezTo>
                      <a:pt x="28" y="80"/>
                      <a:pt x="28" y="83"/>
                      <a:pt x="29" y="85"/>
                    </a:cubicBezTo>
                    <a:moveTo>
                      <a:pt x="21" y="78"/>
                    </a:moveTo>
                    <a:cubicBezTo>
                      <a:pt x="19" y="76"/>
                      <a:pt x="17" y="74"/>
                      <a:pt x="16" y="73"/>
                    </a:cubicBezTo>
                    <a:cubicBezTo>
                      <a:pt x="16" y="70"/>
                      <a:pt x="15" y="66"/>
                      <a:pt x="15" y="63"/>
                    </a:cubicBezTo>
                    <a:cubicBezTo>
                      <a:pt x="17" y="65"/>
                      <a:pt x="19" y="67"/>
                      <a:pt x="21" y="69"/>
                    </a:cubicBezTo>
                    <a:cubicBezTo>
                      <a:pt x="21" y="72"/>
                      <a:pt x="21" y="75"/>
                      <a:pt x="21" y="78"/>
                    </a:cubicBezTo>
                    <a:moveTo>
                      <a:pt x="111" y="68"/>
                    </a:moveTo>
                    <a:cubicBezTo>
                      <a:pt x="112" y="65"/>
                      <a:pt x="113" y="62"/>
                      <a:pt x="113" y="59"/>
                    </a:cubicBezTo>
                    <a:cubicBezTo>
                      <a:pt x="114" y="61"/>
                      <a:pt x="114" y="64"/>
                      <a:pt x="115" y="66"/>
                    </a:cubicBezTo>
                    <a:cubicBezTo>
                      <a:pt x="113" y="67"/>
                      <a:pt x="112" y="67"/>
                      <a:pt x="111" y="68"/>
                    </a:cubicBezTo>
                    <a:moveTo>
                      <a:pt x="14" y="71"/>
                    </a:moveTo>
                    <a:cubicBezTo>
                      <a:pt x="13" y="71"/>
                      <a:pt x="13" y="70"/>
                      <a:pt x="12" y="70"/>
                    </a:cubicBezTo>
                    <a:cubicBezTo>
                      <a:pt x="12" y="69"/>
                      <a:pt x="11" y="69"/>
                      <a:pt x="11" y="68"/>
                    </a:cubicBezTo>
                    <a:cubicBezTo>
                      <a:pt x="9" y="63"/>
                      <a:pt x="7" y="61"/>
                      <a:pt x="7" y="59"/>
                    </a:cubicBezTo>
                    <a:cubicBezTo>
                      <a:pt x="6" y="57"/>
                      <a:pt x="6" y="56"/>
                      <a:pt x="5" y="53"/>
                    </a:cubicBezTo>
                    <a:cubicBezTo>
                      <a:pt x="7" y="56"/>
                      <a:pt x="10" y="58"/>
                      <a:pt x="12" y="61"/>
                    </a:cubicBezTo>
                    <a:cubicBezTo>
                      <a:pt x="13" y="64"/>
                      <a:pt x="13" y="68"/>
                      <a:pt x="14" y="71"/>
                    </a:cubicBezTo>
                    <a:moveTo>
                      <a:pt x="116" y="63"/>
                    </a:moveTo>
                    <a:cubicBezTo>
                      <a:pt x="116" y="60"/>
                      <a:pt x="115" y="57"/>
                      <a:pt x="114" y="55"/>
                    </a:cubicBezTo>
                    <a:cubicBezTo>
                      <a:pt x="115" y="51"/>
                      <a:pt x="116" y="47"/>
                      <a:pt x="117" y="43"/>
                    </a:cubicBezTo>
                    <a:cubicBezTo>
                      <a:pt x="117" y="46"/>
                      <a:pt x="118" y="49"/>
                      <a:pt x="118" y="53"/>
                    </a:cubicBezTo>
                    <a:cubicBezTo>
                      <a:pt x="119" y="53"/>
                      <a:pt x="119" y="53"/>
                      <a:pt x="119" y="53"/>
                    </a:cubicBezTo>
                    <a:cubicBezTo>
                      <a:pt x="118" y="56"/>
                      <a:pt x="117" y="60"/>
                      <a:pt x="116" y="63"/>
                    </a:cubicBezTo>
                    <a:moveTo>
                      <a:pt x="120" y="48"/>
                    </a:moveTo>
                    <a:cubicBezTo>
                      <a:pt x="119" y="45"/>
                      <a:pt x="119" y="41"/>
                      <a:pt x="118" y="37"/>
                    </a:cubicBezTo>
                    <a:cubicBezTo>
                      <a:pt x="119" y="33"/>
                      <a:pt x="120" y="30"/>
                      <a:pt x="121" y="26"/>
                    </a:cubicBezTo>
                    <a:cubicBezTo>
                      <a:pt x="122" y="30"/>
                      <a:pt x="122" y="34"/>
                      <a:pt x="122" y="37"/>
                    </a:cubicBezTo>
                    <a:cubicBezTo>
                      <a:pt x="121" y="41"/>
                      <a:pt x="120" y="45"/>
                      <a:pt x="120" y="48"/>
                    </a:cubicBezTo>
                    <a:moveTo>
                      <a:pt x="124" y="32"/>
                    </a:moveTo>
                    <a:cubicBezTo>
                      <a:pt x="123" y="28"/>
                      <a:pt x="123" y="25"/>
                      <a:pt x="122" y="22"/>
                    </a:cubicBezTo>
                    <a:cubicBezTo>
                      <a:pt x="122" y="19"/>
                      <a:pt x="123" y="17"/>
                      <a:pt x="123" y="14"/>
                    </a:cubicBezTo>
                    <a:cubicBezTo>
                      <a:pt x="124" y="17"/>
                      <a:pt x="124" y="21"/>
                      <a:pt x="124" y="24"/>
                    </a:cubicBezTo>
                    <a:cubicBezTo>
                      <a:pt x="124" y="25"/>
                      <a:pt x="124" y="25"/>
                      <a:pt x="124" y="26"/>
                    </a:cubicBezTo>
                    <a:cubicBezTo>
                      <a:pt x="124" y="28"/>
                      <a:pt x="124" y="30"/>
                      <a:pt x="124" y="32"/>
                    </a:cubicBezTo>
                    <a:moveTo>
                      <a:pt x="78" y="85"/>
                    </a:moveTo>
                    <a:cubicBezTo>
                      <a:pt x="79" y="85"/>
                      <a:pt x="79" y="85"/>
                      <a:pt x="79" y="85"/>
                    </a:cubicBezTo>
                    <a:cubicBezTo>
                      <a:pt x="80" y="85"/>
                      <a:pt x="80" y="84"/>
                      <a:pt x="80" y="83"/>
                    </a:cubicBezTo>
                    <a:cubicBezTo>
                      <a:pt x="80" y="79"/>
                      <a:pt x="80" y="76"/>
                      <a:pt x="80" y="72"/>
                    </a:cubicBezTo>
                    <a:cubicBezTo>
                      <a:pt x="80" y="55"/>
                      <a:pt x="82" y="38"/>
                      <a:pt x="84" y="20"/>
                    </a:cubicBezTo>
                    <a:cubicBezTo>
                      <a:pt x="97" y="15"/>
                      <a:pt x="109" y="10"/>
                      <a:pt x="121" y="5"/>
                    </a:cubicBezTo>
                    <a:cubicBezTo>
                      <a:pt x="116" y="27"/>
                      <a:pt x="112" y="48"/>
                      <a:pt x="107" y="70"/>
                    </a:cubicBezTo>
                    <a:cubicBezTo>
                      <a:pt x="106" y="70"/>
                      <a:pt x="106" y="71"/>
                      <a:pt x="106" y="71"/>
                    </a:cubicBezTo>
                    <a:cubicBezTo>
                      <a:pt x="107" y="72"/>
                      <a:pt x="107" y="72"/>
                      <a:pt x="108" y="73"/>
                    </a:cubicBezTo>
                    <a:cubicBezTo>
                      <a:pt x="108" y="73"/>
                      <a:pt x="108" y="73"/>
                      <a:pt x="108" y="73"/>
                    </a:cubicBezTo>
                    <a:cubicBezTo>
                      <a:pt x="108" y="73"/>
                      <a:pt x="108" y="73"/>
                      <a:pt x="108" y="73"/>
                    </a:cubicBezTo>
                    <a:cubicBezTo>
                      <a:pt x="108" y="73"/>
                      <a:pt x="108" y="73"/>
                      <a:pt x="108" y="73"/>
                    </a:cubicBezTo>
                    <a:cubicBezTo>
                      <a:pt x="108" y="73"/>
                      <a:pt x="108" y="73"/>
                      <a:pt x="109" y="73"/>
                    </a:cubicBezTo>
                    <a:cubicBezTo>
                      <a:pt x="109" y="73"/>
                      <a:pt x="109" y="73"/>
                      <a:pt x="110" y="72"/>
                    </a:cubicBezTo>
                    <a:cubicBezTo>
                      <a:pt x="117" y="70"/>
                      <a:pt x="124" y="67"/>
                      <a:pt x="131" y="64"/>
                    </a:cubicBezTo>
                    <a:cubicBezTo>
                      <a:pt x="133" y="70"/>
                      <a:pt x="134" y="76"/>
                      <a:pt x="135" y="82"/>
                    </a:cubicBezTo>
                    <a:cubicBezTo>
                      <a:pt x="135" y="82"/>
                      <a:pt x="134" y="83"/>
                      <a:pt x="134" y="83"/>
                    </a:cubicBezTo>
                    <a:cubicBezTo>
                      <a:pt x="127" y="86"/>
                      <a:pt x="119" y="88"/>
                      <a:pt x="112" y="90"/>
                    </a:cubicBezTo>
                    <a:cubicBezTo>
                      <a:pt x="109" y="91"/>
                      <a:pt x="106" y="92"/>
                      <a:pt x="103" y="94"/>
                    </a:cubicBezTo>
                    <a:cubicBezTo>
                      <a:pt x="103" y="94"/>
                      <a:pt x="103" y="94"/>
                      <a:pt x="103" y="94"/>
                    </a:cubicBezTo>
                    <a:cubicBezTo>
                      <a:pt x="102" y="95"/>
                      <a:pt x="102" y="95"/>
                      <a:pt x="102" y="95"/>
                    </a:cubicBezTo>
                    <a:cubicBezTo>
                      <a:pt x="102" y="95"/>
                      <a:pt x="102" y="95"/>
                      <a:pt x="102" y="95"/>
                    </a:cubicBezTo>
                    <a:cubicBezTo>
                      <a:pt x="102" y="95"/>
                      <a:pt x="102" y="95"/>
                      <a:pt x="102" y="95"/>
                    </a:cubicBezTo>
                    <a:cubicBezTo>
                      <a:pt x="102" y="96"/>
                      <a:pt x="102" y="96"/>
                      <a:pt x="102" y="96"/>
                    </a:cubicBezTo>
                    <a:cubicBezTo>
                      <a:pt x="102" y="96"/>
                      <a:pt x="102" y="96"/>
                      <a:pt x="102" y="96"/>
                    </a:cubicBezTo>
                    <a:cubicBezTo>
                      <a:pt x="102" y="98"/>
                      <a:pt x="101" y="100"/>
                      <a:pt x="101" y="103"/>
                    </a:cubicBezTo>
                    <a:cubicBezTo>
                      <a:pt x="101" y="104"/>
                      <a:pt x="101" y="104"/>
                      <a:pt x="101" y="105"/>
                    </a:cubicBezTo>
                    <a:cubicBezTo>
                      <a:pt x="101" y="105"/>
                      <a:pt x="101" y="106"/>
                      <a:pt x="101" y="107"/>
                    </a:cubicBezTo>
                    <a:cubicBezTo>
                      <a:pt x="102" y="109"/>
                      <a:pt x="102" y="110"/>
                      <a:pt x="103" y="112"/>
                    </a:cubicBezTo>
                    <a:cubicBezTo>
                      <a:pt x="103" y="113"/>
                      <a:pt x="103" y="114"/>
                      <a:pt x="103" y="115"/>
                    </a:cubicBezTo>
                    <a:cubicBezTo>
                      <a:pt x="103" y="115"/>
                      <a:pt x="103" y="116"/>
                      <a:pt x="104" y="116"/>
                    </a:cubicBezTo>
                    <a:cubicBezTo>
                      <a:pt x="104" y="117"/>
                      <a:pt x="105" y="117"/>
                      <a:pt x="105" y="117"/>
                    </a:cubicBezTo>
                    <a:cubicBezTo>
                      <a:pt x="106" y="117"/>
                      <a:pt x="106" y="117"/>
                      <a:pt x="106" y="117"/>
                    </a:cubicBezTo>
                    <a:cubicBezTo>
                      <a:pt x="106" y="117"/>
                      <a:pt x="106" y="117"/>
                      <a:pt x="106" y="117"/>
                    </a:cubicBezTo>
                    <a:cubicBezTo>
                      <a:pt x="106" y="117"/>
                      <a:pt x="106" y="117"/>
                      <a:pt x="106" y="117"/>
                    </a:cubicBezTo>
                    <a:cubicBezTo>
                      <a:pt x="106" y="117"/>
                      <a:pt x="106" y="117"/>
                      <a:pt x="106" y="117"/>
                    </a:cubicBezTo>
                    <a:cubicBezTo>
                      <a:pt x="119" y="112"/>
                      <a:pt x="127" y="110"/>
                      <a:pt x="133" y="108"/>
                    </a:cubicBezTo>
                    <a:cubicBezTo>
                      <a:pt x="136" y="107"/>
                      <a:pt x="138" y="106"/>
                      <a:pt x="139" y="105"/>
                    </a:cubicBezTo>
                    <a:cubicBezTo>
                      <a:pt x="140" y="105"/>
                      <a:pt x="140" y="105"/>
                      <a:pt x="141" y="105"/>
                    </a:cubicBezTo>
                    <a:cubicBezTo>
                      <a:pt x="142" y="108"/>
                      <a:pt x="144" y="113"/>
                      <a:pt x="145" y="118"/>
                    </a:cubicBezTo>
                    <a:cubicBezTo>
                      <a:pt x="146" y="121"/>
                      <a:pt x="147" y="124"/>
                      <a:pt x="148" y="126"/>
                    </a:cubicBezTo>
                    <a:cubicBezTo>
                      <a:pt x="147" y="127"/>
                      <a:pt x="144" y="128"/>
                      <a:pt x="141" y="129"/>
                    </a:cubicBezTo>
                    <a:cubicBezTo>
                      <a:pt x="136" y="131"/>
                      <a:pt x="127" y="134"/>
                      <a:pt x="115" y="139"/>
                    </a:cubicBezTo>
                    <a:cubicBezTo>
                      <a:pt x="115" y="139"/>
                      <a:pt x="115" y="139"/>
                      <a:pt x="115" y="139"/>
                    </a:cubicBezTo>
                    <a:cubicBezTo>
                      <a:pt x="115" y="139"/>
                      <a:pt x="115" y="139"/>
                      <a:pt x="115" y="139"/>
                    </a:cubicBezTo>
                    <a:cubicBezTo>
                      <a:pt x="114" y="139"/>
                      <a:pt x="114" y="139"/>
                      <a:pt x="114" y="139"/>
                    </a:cubicBezTo>
                    <a:cubicBezTo>
                      <a:pt x="113" y="139"/>
                      <a:pt x="112" y="141"/>
                      <a:pt x="113" y="142"/>
                    </a:cubicBezTo>
                    <a:cubicBezTo>
                      <a:pt x="113" y="142"/>
                      <a:pt x="114" y="143"/>
                      <a:pt x="114" y="143"/>
                    </a:cubicBezTo>
                    <a:cubicBezTo>
                      <a:pt x="118" y="153"/>
                      <a:pt x="121" y="159"/>
                      <a:pt x="124" y="169"/>
                    </a:cubicBezTo>
                    <a:cubicBezTo>
                      <a:pt x="116" y="169"/>
                      <a:pt x="108" y="172"/>
                      <a:pt x="101" y="178"/>
                    </a:cubicBezTo>
                    <a:cubicBezTo>
                      <a:pt x="97" y="167"/>
                      <a:pt x="95" y="161"/>
                      <a:pt x="91" y="150"/>
                    </a:cubicBezTo>
                    <a:cubicBezTo>
                      <a:pt x="90" y="149"/>
                      <a:pt x="90" y="148"/>
                      <a:pt x="89" y="148"/>
                    </a:cubicBezTo>
                    <a:cubicBezTo>
                      <a:pt x="89" y="148"/>
                      <a:pt x="88" y="148"/>
                      <a:pt x="88" y="148"/>
                    </a:cubicBezTo>
                    <a:cubicBezTo>
                      <a:pt x="88" y="149"/>
                      <a:pt x="88" y="149"/>
                      <a:pt x="88" y="149"/>
                    </a:cubicBezTo>
                    <a:cubicBezTo>
                      <a:pt x="88" y="149"/>
                      <a:pt x="88" y="149"/>
                      <a:pt x="88" y="149"/>
                    </a:cubicBezTo>
                    <a:cubicBezTo>
                      <a:pt x="66" y="156"/>
                      <a:pt x="54" y="160"/>
                      <a:pt x="49" y="162"/>
                    </a:cubicBezTo>
                    <a:cubicBezTo>
                      <a:pt x="48" y="154"/>
                      <a:pt x="46" y="147"/>
                      <a:pt x="43" y="140"/>
                    </a:cubicBezTo>
                    <a:cubicBezTo>
                      <a:pt x="44" y="140"/>
                      <a:pt x="44" y="139"/>
                      <a:pt x="44" y="139"/>
                    </a:cubicBezTo>
                    <a:cubicBezTo>
                      <a:pt x="49" y="138"/>
                      <a:pt x="60" y="134"/>
                      <a:pt x="79" y="127"/>
                    </a:cubicBezTo>
                    <a:cubicBezTo>
                      <a:pt x="79" y="127"/>
                      <a:pt x="79" y="127"/>
                      <a:pt x="79" y="127"/>
                    </a:cubicBezTo>
                    <a:cubicBezTo>
                      <a:pt x="79" y="127"/>
                      <a:pt x="79" y="127"/>
                      <a:pt x="79" y="127"/>
                    </a:cubicBezTo>
                    <a:cubicBezTo>
                      <a:pt x="80" y="127"/>
                      <a:pt x="80" y="127"/>
                      <a:pt x="80" y="127"/>
                    </a:cubicBezTo>
                    <a:cubicBezTo>
                      <a:pt x="81" y="126"/>
                      <a:pt x="81" y="125"/>
                      <a:pt x="81" y="124"/>
                    </a:cubicBezTo>
                    <a:cubicBezTo>
                      <a:pt x="81" y="124"/>
                      <a:pt x="80" y="124"/>
                      <a:pt x="80" y="123"/>
                    </a:cubicBezTo>
                    <a:cubicBezTo>
                      <a:pt x="80" y="122"/>
                      <a:pt x="79" y="120"/>
                      <a:pt x="78" y="118"/>
                    </a:cubicBezTo>
                    <a:cubicBezTo>
                      <a:pt x="77" y="117"/>
                      <a:pt x="77" y="116"/>
                      <a:pt x="76" y="115"/>
                    </a:cubicBezTo>
                    <a:cubicBezTo>
                      <a:pt x="76" y="114"/>
                      <a:pt x="75" y="113"/>
                      <a:pt x="75" y="112"/>
                    </a:cubicBezTo>
                    <a:cubicBezTo>
                      <a:pt x="74" y="112"/>
                      <a:pt x="74" y="111"/>
                      <a:pt x="73" y="111"/>
                    </a:cubicBezTo>
                    <a:cubicBezTo>
                      <a:pt x="73" y="110"/>
                      <a:pt x="72" y="110"/>
                      <a:pt x="72" y="110"/>
                    </a:cubicBezTo>
                    <a:cubicBezTo>
                      <a:pt x="72" y="110"/>
                      <a:pt x="72" y="110"/>
                      <a:pt x="72" y="110"/>
                    </a:cubicBezTo>
                    <a:cubicBezTo>
                      <a:pt x="72" y="109"/>
                      <a:pt x="71" y="108"/>
                      <a:pt x="70" y="108"/>
                    </a:cubicBezTo>
                    <a:cubicBezTo>
                      <a:pt x="70" y="108"/>
                      <a:pt x="70" y="108"/>
                      <a:pt x="70" y="108"/>
                    </a:cubicBezTo>
                    <a:cubicBezTo>
                      <a:pt x="70" y="108"/>
                      <a:pt x="69" y="108"/>
                      <a:pt x="69" y="108"/>
                    </a:cubicBezTo>
                    <a:cubicBezTo>
                      <a:pt x="68" y="108"/>
                      <a:pt x="68" y="108"/>
                      <a:pt x="67" y="108"/>
                    </a:cubicBezTo>
                    <a:cubicBezTo>
                      <a:pt x="67" y="109"/>
                      <a:pt x="67" y="109"/>
                      <a:pt x="67" y="109"/>
                    </a:cubicBezTo>
                    <a:cubicBezTo>
                      <a:pt x="53" y="113"/>
                      <a:pt x="43" y="116"/>
                      <a:pt x="31" y="121"/>
                    </a:cubicBezTo>
                    <a:cubicBezTo>
                      <a:pt x="30" y="116"/>
                      <a:pt x="28" y="110"/>
                      <a:pt x="28" y="104"/>
                    </a:cubicBezTo>
                    <a:cubicBezTo>
                      <a:pt x="31" y="103"/>
                      <a:pt x="35" y="102"/>
                      <a:pt x="37" y="101"/>
                    </a:cubicBezTo>
                    <a:cubicBezTo>
                      <a:pt x="38" y="102"/>
                      <a:pt x="38" y="102"/>
                      <a:pt x="38" y="102"/>
                    </a:cubicBezTo>
                    <a:cubicBezTo>
                      <a:pt x="38" y="102"/>
                      <a:pt x="38" y="102"/>
                      <a:pt x="38" y="102"/>
                    </a:cubicBezTo>
                    <a:cubicBezTo>
                      <a:pt x="38" y="102"/>
                      <a:pt x="39" y="102"/>
                      <a:pt x="39" y="101"/>
                    </a:cubicBezTo>
                    <a:cubicBezTo>
                      <a:pt x="39" y="101"/>
                      <a:pt x="39" y="101"/>
                      <a:pt x="39" y="101"/>
                    </a:cubicBezTo>
                    <a:cubicBezTo>
                      <a:pt x="40" y="101"/>
                      <a:pt x="40" y="101"/>
                      <a:pt x="41" y="101"/>
                    </a:cubicBezTo>
                    <a:cubicBezTo>
                      <a:pt x="45" y="100"/>
                      <a:pt x="48" y="99"/>
                      <a:pt x="52" y="97"/>
                    </a:cubicBezTo>
                    <a:cubicBezTo>
                      <a:pt x="52" y="97"/>
                      <a:pt x="52" y="97"/>
                      <a:pt x="52" y="97"/>
                    </a:cubicBezTo>
                    <a:cubicBezTo>
                      <a:pt x="52" y="97"/>
                      <a:pt x="52" y="97"/>
                      <a:pt x="52" y="97"/>
                    </a:cubicBezTo>
                    <a:cubicBezTo>
                      <a:pt x="52" y="97"/>
                      <a:pt x="52" y="97"/>
                      <a:pt x="52" y="97"/>
                    </a:cubicBezTo>
                    <a:cubicBezTo>
                      <a:pt x="52" y="97"/>
                      <a:pt x="52" y="97"/>
                      <a:pt x="52" y="97"/>
                    </a:cubicBezTo>
                    <a:cubicBezTo>
                      <a:pt x="52" y="96"/>
                      <a:pt x="52" y="96"/>
                      <a:pt x="52" y="96"/>
                    </a:cubicBezTo>
                    <a:cubicBezTo>
                      <a:pt x="53" y="96"/>
                      <a:pt x="53" y="96"/>
                      <a:pt x="53" y="96"/>
                    </a:cubicBezTo>
                    <a:cubicBezTo>
                      <a:pt x="53" y="96"/>
                      <a:pt x="53" y="95"/>
                      <a:pt x="53" y="95"/>
                    </a:cubicBezTo>
                    <a:cubicBezTo>
                      <a:pt x="53" y="94"/>
                      <a:pt x="53" y="94"/>
                      <a:pt x="53" y="93"/>
                    </a:cubicBezTo>
                    <a:cubicBezTo>
                      <a:pt x="52" y="93"/>
                      <a:pt x="52" y="93"/>
                      <a:pt x="52" y="93"/>
                    </a:cubicBezTo>
                    <a:cubicBezTo>
                      <a:pt x="37" y="80"/>
                      <a:pt x="19" y="62"/>
                      <a:pt x="5" y="47"/>
                    </a:cubicBezTo>
                    <a:cubicBezTo>
                      <a:pt x="6" y="46"/>
                      <a:pt x="9" y="45"/>
                      <a:pt x="11" y="44"/>
                    </a:cubicBezTo>
                    <a:cubicBezTo>
                      <a:pt x="16" y="42"/>
                      <a:pt x="22" y="41"/>
                      <a:pt x="26" y="40"/>
                    </a:cubicBezTo>
                    <a:cubicBezTo>
                      <a:pt x="29" y="39"/>
                      <a:pt x="31" y="39"/>
                      <a:pt x="32" y="38"/>
                    </a:cubicBezTo>
                    <a:cubicBezTo>
                      <a:pt x="32" y="38"/>
                      <a:pt x="33" y="38"/>
                      <a:pt x="33" y="38"/>
                    </a:cubicBezTo>
                    <a:cubicBezTo>
                      <a:pt x="34" y="39"/>
                      <a:pt x="36" y="41"/>
                      <a:pt x="38" y="43"/>
                    </a:cubicBezTo>
                    <a:cubicBezTo>
                      <a:pt x="43" y="48"/>
                      <a:pt x="51" y="56"/>
                      <a:pt x="59" y="64"/>
                    </a:cubicBezTo>
                    <a:cubicBezTo>
                      <a:pt x="66" y="72"/>
                      <a:pt x="73" y="80"/>
                      <a:pt x="77" y="84"/>
                    </a:cubicBezTo>
                    <a:cubicBezTo>
                      <a:pt x="77" y="85"/>
                      <a:pt x="78" y="85"/>
                      <a:pt x="78" y="85"/>
                    </a:cubicBezTo>
                    <a:moveTo>
                      <a:pt x="124" y="0"/>
                    </a:moveTo>
                    <a:cubicBezTo>
                      <a:pt x="124" y="0"/>
                      <a:pt x="124" y="0"/>
                      <a:pt x="123" y="0"/>
                    </a:cubicBezTo>
                    <a:cubicBezTo>
                      <a:pt x="109" y="6"/>
                      <a:pt x="96" y="11"/>
                      <a:pt x="82" y="17"/>
                    </a:cubicBezTo>
                    <a:cubicBezTo>
                      <a:pt x="81" y="17"/>
                      <a:pt x="81" y="18"/>
                      <a:pt x="81" y="19"/>
                    </a:cubicBezTo>
                    <a:cubicBezTo>
                      <a:pt x="78" y="36"/>
                      <a:pt x="76" y="54"/>
                      <a:pt x="76" y="72"/>
                    </a:cubicBezTo>
                    <a:cubicBezTo>
                      <a:pt x="76" y="74"/>
                      <a:pt x="76" y="76"/>
                      <a:pt x="76" y="77"/>
                    </a:cubicBezTo>
                    <a:cubicBezTo>
                      <a:pt x="71" y="71"/>
                      <a:pt x="62" y="62"/>
                      <a:pt x="54" y="54"/>
                    </a:cubicBezTo>
                    <a:cubicBezTo>
                      <a:pt x="44" y="43"/>
                      <a:pt x="35" y="34"/>
                      <a:pt x="35" y="34"/>
                    </a:cubicBezTo>
                    <a:cubicBezTo>
                      <a:pt x="35" y="34"/>
                      <a:pt x="34" y="34"/>
                      <a:pt x="34" y="34"/>
                    </a:cubicBezTo>
                    <a:cubicBezTo>
                      <a:pt x="34" y="34"/>
                      <a:pt x="34" y="34"/>
                      <a:pt x="34" y="34"/>
                    </a:cubicBezTo>
                    <a:cubicBezTo>
                      <a:pt x="33" y="34"/>
                      <a:pt x="27" y="35"/>
                      <a:pt x="20" y="37"/>
                    </a:cubicBezTo>
                    <a:cubicBezTo>
                      <a:pt x="17" y="38"/>
                      <a:pt x="13" y="39"/>
                      <a:pt x="9" y="40"/>
                    </a:cubicBezTo>
                    <a:cubicBezTo>
                      <a:pt x="6" y="42"/>
                      <a:pt x="3" y="44"/>
                      <a:pt x="1" y="46"/>
                    </a:cubicBezTo>
                    <a:cubicBezTo>
                      <a:pt x="0" y="46"/>
                      <a:pt x="0" y="47"/>
                      <a:pt x="0" y="48"/>
                    </a:cubicBezTo>
                    <a:cubicBezTo>
                      <a:pt x="0" y="48"/>
                      <a:pt x="0" y="49"/>
                      <a:pt x="0" y="49"/>
                    </a:cubicBezTo>
                    <a:cubicBezTo>
                      <a:pt x="1" y="55"/>
                      <a:pt x="2" y="57"/>
                      <a:pt x="3" y="60"/>
                    </a:cubicBezTo>
                    <a:cubicBezTo>
                      <a:pt x="3" y="61"/>
                      <a:pt x="4" y="63"/>
                      <a:pt x="5" y="64"/>
                    </a:cubicBezTo>
                    <a:cubicBezTo>
                      <a:pt x="5" y="65"/>
                      <a:pt x="5" y="65"/>
                      <a:pt x="5" y="65"/>
                    </a:cubicBezTo>
                    <a:cubicBezTo>
                      <a:pt x="5" y="65"/>
                      <a:pt x="5" y="65"/>
                      <a:pt x="5" y="65"/>
                    </a:cubicBezTo>
                    <a:cubicBezTo>
                      <a:pt x="5" y="66"/>
                      <a:pt x="5" y="66"/>
                      <a:pt x="5" y="67"/>
                    </a:cubicBezTo>
                    <a:cubicBezTo>
                      <a:pt x="5" y="68"/>
                      <a:pt x="6" y="69"/>
                      <a:pt x="7" y="70"/>
                    </a:cubicBezTo>
                    <a:cubicBezTo>
                      <a:pt x="8" y="71"/>
                      <a:pt x="8" y="71"/>
                      <a:pt x="8" y="71"/>
                    </a:cubicBezTo>
                    <a:cubicBezTo>
                      <a:pt x="8" y="71"/>
                      <a:pt x="8" y="71"/>
                      <a:pt x="8" y="71"/>
                    </a:cubicBezTo>
                    <a:cubicBezTo>
                      <a:pt x="8" y="72"/>
                      <a:pt x="9" y="72"/>
                      <a:pt x="9" y="73"/>
                    </a:cubicBezTo>
                    <a:cubicBezTo>
                      <a:pt x="14" y="77"/>
                      <a:pt x="21" y="83"/>
                      <a:pt x="29" y="92"/>
                    </a:cubicBezTo>
                    <a:cubicBezTo>
                      <a:pt x="29" y="92"/>
                      <a:pt x="29" y="93"/>
                      <a:pt x="29" y="93"/>
                    </a:cubicBezTo>
                    <a:cubicBezTo>
                      <a:pt x="29" y="94"/>
                      <a:pt x="30" y="94"/>
                      <a:pt x="30" y="94"/>
                    </a:cubicBezTo>
                    <a:cubicBezTo>
                      <a:pt x="30" y="94"/>
                      <a:pt x="30" y="94"/>
                      <a:pt x="30" y="94"/>
                    </a:cubicBezTo>
                    <a:cubicBezTo>
                      <a:pt x="31" y="94"/>
                      <a:pt x="31" y="94"/>
                      <a:pt x="31" y="94"/>
                    </a:cubicBezTo>
                    <a:cubicBezTo>
                      <a:pt x="32" y="95"/>
                      <a:pt x="34" y="96"/>
                      <a:pt x="35" y="98"/>
                    </a:cubicBezTo>
                    <a:cubicBezTo>
                      <a:pt x="32" y="99"/>
                      <a:pt x="29" y="100"/>
                      <a:pt x="25" y="101"/>
                    </a:cubicBezTo>
                    <a:cubicBezTo>
                      <a:pt x="24" y="102"/>
                      <a:pt x="23" y="102"/>
                      <a:pt x="23" y="103"/>
                    </a:cubicBezTo>
                    <a:cubicBezTo>
                      <a:pt x="24" y="110"/>
                      <a:pt x="26" y="117"/>
                      <a:pt x="28" y="123"/>
                    </a:cubicBezTo>
                    <a:cubicBezTo>
                      <a:pt x="27" y="124"/>
                      <a:pt x="27" y="124"/>
                      <a:pt x="27" y="125"/>
                    </a:cubicBezTo>
                    <a:cubicBezTo>
                      <a:pt x="28" y="129"/>
                      <a:pt x="30" y="132"/>
                      <a:pt x="33" y="135"/>
                    </a:cubicBezTo>
                    <a:cubicBezTo>
                      <a:pt x="33" y="135"/>
                      <a:pt x="34" y="135"/>
                      <a:pt x="34" y="135"/>
                    </a:cubicBezTo>
                    <a:cubicBezTo>
                      <a:pt x="34" y="135"/>
                      <a:pt x="35" y="135"/>
                      <a:pt x="35" y="135"/>
                    </a:cubicBezTo>
                    <a:cubicBezTo>
                      <a:pt x="38" y="134"/>
                      <a:pt x="41" y="133"/>
                      <a:pt x="43" y="132"/>
                    </a:cubicBezTo>
                    <a:cubicBezTo>
                      <a:pt x="46" y="131"/>
                      <a:pt x="49" y="130"/>
                      <a:pt x="56" y="128"/>
                    </a:cubicBezTo>
                    <a:cubicBezTo>
                      <a:pt x="56" y="128"/>
                      <a:pt x="57" y="127"/>
                      <a:pt x="58" y="127"/>
                    </a:cubicBezTo>
                    <a:cubicBezTo>
                      <a:pt x="59" y="127"/>
                      <a:pt x="61" y="126"/>
                      <a:pt x="62" y="125"/>
                    </a:cubicBezTo>
                    <a:cubicBezTo>
                      <a:pt x="63" y="125"/>
                      <a:pt x="64" y="125"/>
                      <a:pt x="64" y="125"/>
                    </a:cubicBezTo>
                    <a:cubicBezTo>
                      <a:pt x="65" y="125"/>
                      <a:pt x="65" y="125"/>
                      <a:pt x="65" y="125"/>
                    </a:cubicBezTo>
                    <a:cubicBezTo>
                      <a:pt x="65" y="125"/>
                      <a:pt x="65" y="125"/>
                      <a:pt x="65" y="125"/>
                    </a:cubicBezTo>
                    <a:cubicBezTo>
                      <a:pt x="65" y="125"/>
                      <a:pt x="65" y="126"/>
                      <a:pt x="65" y="126"/>
                    </a:cubicBezTo>
                    <a:cubicBezTo>
                      <a:pt x="66" y="127"/>
                      <a:pt x="66" y="127"/>
                      <a:pt x="66" y="127"/>
                    </a:cubicBezTo>
                    <a:cubicBezTo>
                      <a:pt x="59" y="130"/>
                      <a:pt x="54" y="132"/>
                      <a:pt x="50" y="133"/>
                    </a:cubicBezTo>
                    <a:cubicBezTo>
                      <a:pt x="47" y="134"/>
                      <a:pt x="45" y="135"/>
                      <a:pt x="43" y="135"/>
                    </a:cubicBezTo>
                    <a:cubicBezTo>
                      <a:pt x="42" y="136"/>
                      <a:pt x="40" y="136"/>
                      <a:pt x="40" y="136"/>
                    </a:cubicBezTo>
                    <a:cubicBezTo>
                      <a:pt x="40" y="136"/>
                      <a:pt x="39" y="137"/>
                      <a:pt x="39" y="137"/>
                    </a:cubicBezTo>
                    <a:cubicBezTo>
                      <a:pt x="39" y="138"/>
                      <a:pt x="39" y="138"/>
                      <a:pt x="39" y="139"/>
                    </a:cubicBezTo>
                    <a:cubicBezTo>
                      <a:pt x="41" y="146"/>
                      <a:pt x="44" y="155"/>
                      <a:pt x="46" y="162"/>
                    </a:cubicBezTo>
                    <a:cubicBezTo>
                      <a:pt x="45" y="162"/>
                      <a:pt x="45" y="162"/>
                      <a:pt x="45" y="162"/>
                    </a:cubicBezTo>
                    <a:cubicBezTo>
                      <a:pt x="45" y="163"/>
                      <a:pt x="45" y="164"/>
                      <a:pt x="46" y="165"/>
                    </a:cubicBezTo>
                    <a:cubicBezTo>
                      <a:pt x="50" y="169"/>
                      <a:pt x="53" y="174"/>
                      <a:pt x="56" y="179"/>
                    </a:cubicBezTo>
                    <a:cubicBezTo>
                      <a:pt x="56" y="180"/>
                      <a:pt x="57" y="180"/>
                      <a:pt x="58" y="180"/>
                    </a:cubicBezTo>
                    <a:cubicBezTo>
                      <a:pt x="58" y="180"/>
                      <a:pt x="58" y="180"/>
                      <a:pt x="58" y="180"/>
                    </a:cubicBezTo>
                    <a:cubicBezTo>
                      <a:pt x="69" y="175"/>
                      <a:pt x="77" y="171"/>
                      <a:pt x="88" y="169"/>
                    </a:cubicBezTo>
                    <a:cubicBezTo>
                      <a:pt x="91" y="173"/>
                      <a:pt x="94" y="178"/>
                      <a:pt x="96" y="184"/>
                    </a:cubicBezTo>
                    <a:cubicBezTo>
                      <a:pt x="99" y="191"/>
                      <a:pt x="102" y="198"/>
                      <a:pt x="104" y="202"/>
                    </a:cubicBezTo>
                    <a:cubicBezTo>
                      <a:pt x="104" y="203"/>
                      <a:pt x="105" y="203"/>
                      <a:pt x="106" y="203"/>
                    </a:cubicBezTo>
                    <a:cubicBezTo>
                      <a:pt x="106" y="203"/>
                      <a:pt x="106" y="203"/>
                      <a:pt x="106" y="203"/>
                    </a:cubicBezTo>
                    <a:cubicBezTo>
                      <a:pt x="107" y="204"/>
                      <a:pt x="107" y="204"/>
                      <a:pt x="107" y="204"/>
                    </a:cubicBezTo>
                    <a:cubicBezTo>
                      <a:pt x="108" y="204"/>
                      <a:pt x="108" y="204"/>
                      <a:pt x="108" y="203"/>
                    </a:cubicBezTo>
                    <a:cubicBezTo>
                      <a:pt x="109" y="203"/>
                      <a:pt x="109" y="203"/>
                      <a:pt x="109" y="203"/>
                    </a:cubicBezTo>
                    <a:cubicBezTo>
                      <a:pt x="109" y="204"/>
                      <a:pt x="109" y="204"/>
                      <a:pt x="109" y="204"/>
                    </a:cubicBezTo>
                    <a:cubicBezTo>
                      <a:pt x="109" y="204"/>
                      <a:pt x="109" y="204"/>
                      <a:pt x="109" y="204"/>
                    </a:cubicBezTo>
                    <a:cubicBezTo>
                      <a:pt x="109" y="204"/>
                      <a:pt x="109" y="204"/>
                      <a:pt x="109" y="204"/>
                    </a:cubicBezTo>
                    <a:cubicBezTo>
                      <a:pt x="110" y="205"/>
                      <a:pt x="110" y="205"/>
                      <a:pt x="110" y="205"/>
                    </a:cubicBezTo>
                    <a:cubicBezTo>
                      <a:pt x="110" y="204"/>
                      <a:pt x="110" y="204"/>
                      <a:pt x="110" y="204"/>
                    </a:cubicBezTo>
                    <a:cubicBezTo>
                      <a:pt x="110" y="204"/>
                      <a:pt x="110" y="204"/>
                      <a:pt x="110" y="204"/>
                    </a:cubicBezTo>
                    <a:cubicBezTo>
                      <a:pt x="110" y="204"/>
                      <a:pt x="110" y="204"/>
                      <a:pt x="110" y="204"/>
                    </a:cubicBezTo>
                    <a:cubicBezTo>
                      <a:pt x="111" y="204"/>
                      <a:pt x="111" y="204"/>
                      <a:pt x="111" y="204"/>
                    </a:cubicBezTo>
                    <a:cubicBezTo>
                      <a:pt x="111" y="203"/>
                      <a:pt x="111" y="203"/>
                      <a:pt x="111" y="202"/>
                    </a:cubicBezTo>
                    <a:cubicBezTo>
                      <a:pt x="115" y="200"/>
                      <a:pt x="119" y="198"/>
                      <a:pt x="124" y="196"/>
                    </a:cubicBezTo>
                    <a:cubicBezTo>
                      <a:pt x="124" y="197"/>
                      <a:pt x="124" y="197"/>
                      <a:pt x="124" y="197"/>
                    </a:cubicBezTo>
                    <a:cubicBezTo>
                      <a:pt x="124" y="197"/>
                      <a:pt x="124" y="197"/>
                      <a:pt x="124" y="197"/>
                    </a:cubicBezTo>
                    <a:cubicBezTo>
                      <a:pt x="125" y="197"/>
                      <a:pt x="125" y="197"/>
                      <a:pt x="125" y="196"/>
                    </a:cubicBezTo>
                    <a:cubicBezTo>
                      <a:pt x="126" y="195"/>
                      <a:pt x="126" y="195"/>
                      <a:pt x="126" y="195"/>
                    </a:cubicBezTo>
                    <a:cubicBezTo>
                      <a:pt x="129" y="194"/>
                      <a:pt x="132" y="193"/>
                      <a:pt x="134" y="192"/>
                    </a:cubicBezTo>
                    <a:cubicBezTo>
                      <a:pt x="135" y="191"/>
                      <a:pt x="135" y="191"/>
                      <a:pt x="136" y="190"/>
                    </a:cubicBezTo>
                    <a:cubicBezTo>
                      <a:pt x="136" y="190"/>
                      <a:pt x="136" y="189"/>
                      <a:pt x="135" y="189"/>
                    </a:cubicBezTo>
                    <a:cubicBezTo>
                      <a:pt x="132" y="184"/>
                      <a:pt x="129" y="179"/>
                      <a:pt x="128" y="173"/>
                    </a:cubicBezTo>
                    <a:cubicBezTo>
                      <a:pt x="128" y="173"/>
                      <a:pt x="129" y="173"/>
                      <a:pt x="129" y="172"/>
                    </a:cubicBezTo>
                    <a:cubicBezTo>
                      <a:pt x="129" y="172"/>
                      <a:pt x="129" y="171"/>
                      <a:pt x="129" y="170"/>
                    </a:cubicBezTo>
                    <a:cubicBezTo>
                      <a:pt x="127" y="165"/>
                      <a:pt x="126" y="161"/>
                      <a:pt x="124" y="157"/>
                    </a:cubicBezTo>
                    <a:cubicBezTo>
                      <a:pt x="125" y="157"/>
                      <a:pt x="125" y="157"/>
                      <a:pt x="125" y="157"/>
                    </a:cubicBezTo>
                    <a:cubicBezTo>
                      <a:pt x="125" y="157"/>
                      <a:pt x="125" y="156"/>
                      <a:pt x="126" y="156"/>
                    </a:cubicBezTo>
                    <a:cubicBezTo>
                      <a:pt x="129" y="155"/>
                      <a:pt x="135" y="152"/>
                      <a:pt x="141" y="150"/>
                    </a:cubicBezTo>
                    <a:cubicBezTo>
                      <a:pt x="143" y="149"/>
                      <a:pt x="146" y="148"/>
                      <a:pt x="148" y="147"/>
                    </a:cubicBezTo>
                    <a:cubicBezTo>
                      <a:pt x="151" y="147"/>
                      <a:pt x="152" y="146"/>
                      <a:pt x="153" y="146"/>
                    </a:cubicBezTo>
                    <a:cubicBezTo>
                      <a:pt x="154" y="146"/>
                      <a:pt x="155" y="145"/>
                      <a:pt x="155" y="143"/>
                    </a:cubicBezTo>
                    <a:cubicBezTo>
                      <a:pt x="154" y="139"/>
                      <a:pt x="153" y="134"/>
                      <a:pt x="152" y="129"/>
                    </a:cubicBezTo>
                    <a:cubicBezTo>
                      <a:pt x="152" y="129"/>
                      <a:pt x="153" y="128"/>
                      <a:pt x="152" y="127"/>
                    </a:cubicBezTo>
                    <a:cubicBezTo>
                      <a:pt x="152" y="127"/>
                      <a:pt x="151" y="122"/>
                      <a:pt x="149" y="117"/>
                    </a:cubicBezTo>
                    <a:cubicBezTo>
                      <a:pt x="147" y="111"/>
                      <a:pt x="145" y="105"/>
                      <a:pt x="144" y="101"/>
                    </a:cubicBezTo>
                    <a:cubicBezTo>
                      <a:pt x="143" y="101"/>
                      <a:pt x="143" y="100"/>
                      <a:pt x="142" y="100"/>
                    </a:cubicBezTo>
                    <a:cubicBezTo>
                      <a:pt x="142" y="100"/>
                      <a:pt x="142" y="100"/>
                      <a:pt x="142" y="100"/>
                    </a:cubicBezTo>
                    <a:cubicBezTo>
                      <a:pt x="141" y="100"/>
                      <a:pt x="141" y="100"/>
                      <a:pt x="141" y="100"/>
                    </a:cubicBezTo>
                    <a:cubicBezTo>
                      <a:pt x="140" y="101"/>
                      <a:pt x="140" y="101"/>
                      <a:pt x="138" y="102"/>
                    </a:cubicBezTo>
                    <a:cubicBezTo>
                      <a:pt x="134" y="103"/>
                      <a:pt x="126" y="106"/>
                      <a:pt x="111" y="111"/>
                    </a:cubicBezTo>
                    <a:cubicBezTo>
                      <a:pt x="111" y="110"/>
                      <a:pt x="111" y="110"/>
                      <a:pt x="111" y="109"/>
                    </a:cubicBezTo>
                    <a:cubicBezTo>
                      <a:pt x="111" y="108"/>
                      <a:pt x="111" y="108"/>
                      <a:pt x="111" y="108"/>
                    </a:cubicBezTo>
                    <a:cubicBezTo>
                      <a:pt x="111" y="108"/>
                      <a:pt x="111" y="108"/>
                      <a:pt x="111" y="108"/>
                    </a:cubicBezTo>
                    <a:cubicBezTo>
                      <a:pt x="116" y="106"/>
                      <a:pt x="123" y="103"/>
                      <a:pt x="130" y="101"/>
                    </a:cubicBezTo>
                    <a:cubicBezTo>
                      <a:pt x="130" y="102"/>
                      <a:pt x="130" y="102"/>
                      <a:pt x="130" y="102"/>
                    </a:cubicBezTo>
                    <a:cubicBezTo>
                      <a:pt x="131" y="102"/>
                      <a:pt x="131" y="102"/>
                      <a:pt x="131" y="102"/>
                    </a:cubicBezTo>
                    <a:cubicBezTo>
                      <a:pt x="131" y="102"/>
                      <a:pt x="132" y="102"/>
                      <a:pt x="132" y="101"/>
                    </a:cubicBezTo>
                    <a:cubicBezTo>
                      <a:pt x="132" y="101"/>
                      <a:pt x="132" y="101"/>
                      <a:pt x="132" y="101"/>
                    </a:cubicBezTo>
                    <a:cubicBezTo>
                      <a:pt x="134" y="100"/>
                      <a:pt x="135" y="99"/>
                      <a:pt x="137" y="99"/>
                    </a:cubicBezTo>
                    <a:cubicBezTo>
                      <a:pt x="138" y="98"/>
                      <a:pt x="138" y="98"/>
                      <a:pt x="139" y="97"/>
                    </a:cubicBezTo>
                    <a:cubicBezTo>
                      <a:pt x="140" y="96"/>
                      <a:pt x="140" y="95"/>
                      <a:pt x="140" y="93"/>
                    </a:cubicBezTo>
                    <a:cubicBezTo>
                      <a:pt x="140" y="91"/>
                      <a:pt x="140" y="89"/>
                      <a:pt x="139" y="87"/>
                    </a:cubicBezTo>
                    <a:cubicBezTo>
                      <a:pt x="139" y="87"/>
                      <a:pt x="139" y="86"/>
                      <a:pt x="139" y="86"/>
                    </a:cubicBezTo>
                    <a:cubicBezTo>
                      <a:pt x="139" y="85"/>
                      <a:pt x="140" y="85"/>
                      <a:pt x="139" y="84"/>
                    </a:cubicBezTo>
                    <a:cubicBezTo>
                      <a:pt x="138" y="76"/>
                      <a:pt x="137" y="69"/>
                      <a:pt x="135" y="61"/>
                    </a:cubicBezTo>
                    <a:cubicBezTo>
                      <a:pt x="135" y="60"/>
                      <a:pt x="134" y="60"/>
                      <a:pt x="134" y="60"/>
                    </a:cubicBezTo>
                    <a:cubicBezTo>
                      <a:pt x="133" y="59"/>
                      <a:pt x="133" y="59"/>
                      <a:pt x="133" y="59"/>
                    </a:cubicBezTo>
                    <a:cubicBezTo>
                      <a:pt x="133" y="59"/>
                      <a:pt x="132" y="59"/>
                      <a:pt x="132" y="59"/>
                    </a:cubicBezTo>
                    <a:cubicBezTo>
                      <a:pt x="128" y="61"/>
                      <a:pt x="124" y="63"/>
                      <a:pt x="120" y="65"/>
                    </a:cubicBezTo>
                    <a:cubicBezTo>
                      <a:pt x="121" y="61"/>
                      <a:pt x="122" y="57"/>
                      <a:pt x="123" y="53"/>
                    </a:cubicBezTo>
                    <a:cubicBezTo>
                      <a:pt x="124" y="48"/>
                      <a:pt x="125" y="43"/>
                      <a:pt x="127" y="36"/>
                    </a:cubicBezTo>
                    <a:cubicBezTo>
                      <a:pt x="128" y="33"/>
                      <a:pt x="128" y="29"/>
                      <a:pt x="128" y="26"/>
                    </a:cubicBezTo>
                    <a:cubicBezTo>
                      <a:pt x="128" y="25"/>
                      <a:pt x="128" y="25"/>
                      <a:pt x="128" y="24"/>
                    </a:cubicBezTo>
                    <a:cubicBezTo>
                      <a:pt x="128" y="17"/>
                      <a:pt x="127" y="9"/>
                      <a:pt x="126" y="2"/>
                    </a:cubicBezTo>
                    <a:cubicBezTo>
                      <a:pt x="126" y="1"/>
                      <a:pt x="126" y="1"/>
                      <a:pt x="125" y="0"/>
                    </a:cubicBezTo>
                    <a:cubicBezTo>
                      <a:pt x="125" y="0"/>
                      <a:pt x="125" y="0"/>
                      <a:pt x="125" y="0"/>
                    </a:cubicBezTo>
                    <a:cubicBezTo>
                      <a:pt x="125" y="0"/>
                      <a:pt x="124" y="0"/>
                      <a:pt x="124"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6" name="Rectangle 874"/>
              <p:cNvSpPr>
                <a:spLocks noChangeArrowheads="1"/>
              </p:cNvSpPr>
              <p:nvPr/>
            </p:nvSpPr>
            <p:spPr bwMode="auto">
              <a:xfrm>
                <a:off x="2862" y="2307"/>
                <a:ext cx="1" cy="1"/>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87" name="Freeform 875"/>
              <p:cNvSpPr/>
              <p:nvPr/>
            </p:nvSpPr>
            <p:spPr bwMode="auto">
              <a:xfrm>
                <a:off x="2862" y="2307"/>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8" name="Freeform 876"/>
              <p:cNvSpPr>
                <a:spLocks noEditPoints="1"/>
              </p:cNvSpPr>
              <p:nvPr/>
            </p:nvSpPr>
            <p:spPr bwMode="auto">
              <a:xfrm>
                <a:off x="4389" y="981"/>
                <a:ext cx="299" cy="417"/>
              </a:xfrm>
              <a:custGeom>
                <a:avLst/>
                <a:gdLst>
                  <a:gd name="T0" fmla="*/ 96 w 126"/>
                  <a:gd name="T1" fmla="*/ 172 h 176"/>
                  <a:gd name="T2" fmla="*/ 94 w 126"/>
                  <a:gd name="T3" fmla="*/ 160 h 176"/>
                  <a:gd name="T4" fmla="*/ 80 w 126"/>
                  <a:gd name="T5" fmla="*/ 170 h 176"/>
                  <a:gd name="T6" fmla="*/ 70 w 126"/>
                  <a:gd name="T7" fmla="*/ 155 h 176"/>
                  <a:gd name="T8" fmla="*/ 121 w 126"/>
                  <a:gd name="T9" fmla="*/ 158 h 176"/>
                  <a:gd name="T10" fmla="*/ 63 w 126"/>
                  <a:gd name="T11" fmla="*/ 164 h 176"/>
                  <a:gd name="T12" fmla="*/ 50 w 126"/>
                  <a:gd name="T13" fmla="*/ 157 h 176"/>
                  <a:gd name="T14" fmla="*/ 49 w 126"/>
                  <a:gd name="T15" fmla="*/ 154 h 176"/>
                  <a:gd name="T16" fmla="*/ 45 w 126"/>
                  <a:gd name="T17" fmla="*/ 141 h 176"/>
                  <a:gd name="T18" fmla="*/ 37 w 126"/>
                  <a:gd name="T19" fmla="*/ 143 h 176"/>
                  <a:gd name="T20" fmla="*/ 30 w 126"/>
                  <a:gd name="T21" fmla="*/ 119 h 176"/>
                  <a:gd name="T22" fmla="*/ 28 w 126"/>
                  <a:gd name="T23" fmla="*/ 118 h 176"/>
                  <a:gd name="T24" fmla="*/ 9 w 126"/>
                  <a:gd name="T25" fmla="*/ 119 h 176"/>
                  <a:gd name="T26" fmla="*/ 20 w 126"/>
                  <a:gd name="T27" fmla="*/ 106 h 176"/>
                  <a:gd name="T28" fmla="*/ 74 w 126"/>
                  <a:gd name="T29" fmla="*/ 104 h 176"/>
                  <a:gd name="T30" fmla="*/ 65 w 126"/>
                  <a:gd name="T31" fmla="*/ 104 h 176"/>
                  <a:gd name="T32" fmla="*/ 75 w 126"/>
                  <a:gd name="T33" fmla="*/ 115 h 176"/>
                  <a:gd name="T34" fmla="*/ 87 w 126"/>
                  <a:gd name="T35" fmla="*/ 114 h 176"/>
                  <a:gd name="T36" fmla="*/ 89 w 126"/>
                  <a:gd name="T37" fmla="*/ 115 h 176"/>
                  <a:gd name="T38" fmla="*/ 5 w 126"/>
                  <a:gd name="T39" fmla="*/ 101 h 176"/>
                  <a:gd name="T40" fmla="*/ 6 w 126"/>
                  <a:gd name="T41" fmla="*/ 81 h 176"/>
                  <a:gd name="T42" fmla="*/ 81 w 126"/>
                  <a:gd name="T43" fmla="*/ 76 h 176"/>
                  <a:gd name="T44" fmla="*/ 67 w 126"/>
                  <a:gd name="T45" fmla="*/ 83 h 176"/>
                  <a:gd name="T46" fmla="*/ 91 w 126"/>
                  <a:gd name="T47" fmla="*/ 76 h 176"/>
                  <a:gd name="T48" fmla="*/ 59 w 126"/>
                  <a:gd name="T49" fmla="*/ 81 h 176"/>
                  <a:gd name="T50" fmla="*/ 64 w 126"/>
                  <a:gd name="T51" fmla="*/ 83 h 176"/>
                  <a:gd name="T52" fmla="*/ 102 w 126"/>
                  <a:gd name="T53" fmla="*/ 75 h 176"/>
                  <a:gd name="T54" fmla="*/ 99 w 126"/>
                  <a:gd name="T55" fmla="*/ 76 h 176"/>
                  <a:gd name="T56" fmla="*/ 22 w 126"/>
                  <a:gd name="T57" fmla="*/ 75 h 176"/>
                  <a:gd name="T58" fmla="*/ 4 w 126"/>
                  <a:gd name="T59" fmla="*/ 76 h 176"/>
                  <a:gd name="T60" fmla="*/ 67 w 126"/>
                  <a:gd name="T61" fmla="*/ 44 h 176"/>
                  <a:gd name="T62" fmla="*/ 112 w 126"/>
                  <a:gd name="T63" fmla="*/ 46 h 176"/>
                  <a:gd name="T64" fmla="*/ 116 w 126"/>
                  <a:gd name="T65" fmla="*/ 37 h 176"/>
                  <a:gd name="T66" fmla="*/ 105 w 126"/>
                  <a:gd name="T67" fmla="*/ 42 h 176"/>
                  <a:gd name="T68" fmla="*/ 85 w 126"/>
                  <a:gd name="T69" fmla="*/ 33 h 176"/>
                  <a:gd name="T70" fmla="*/ 103 w 126"/>
                  <a:gd name="T71" fmla="*/ 33 h 176"/>
                  <a:gd name="T72" fmla="*/ 88 w 126"/>
                  <a:gd name="T73" fmla="*/ 39 h 176"/>
                  <a:gd name="T74" fmla="*/ 120 w 126"/>
                  <a:gd name="T75" fmla="*/ 24 h 176"/>
                  <a:gd name="T76" fmla="*/ 75 w 126"/>
                  <a:gd name="T77" fmla="*/ 56 h 176"/>
                  <a:gd name="T78" fmla="*/ 51 w 126"/>
                  <a:gd name="T79" fmla="*/ 72 h 176"/>
                  <a:gd name="T80" fmla="*/ 50 w 126"/>
                  <a:gd name="T81" fmla="*/ 85 h 176"/>
                  <a:gd name="T82" fmla="*/ 78 w 126"/>
                  <a:gd name="T83" fmla="*/ 100 h 176"/>
                  <a:gd name="T84" fmla="*/ 62 w 126"/>
                  <a:gd name="T85" fmla="*/ 118 h 176"/>
                  <a:gd name="T86" fmla="*/ 97 w 126"/>
                  <a:gd name="T87" fmla="*/ 156 h 176"/>
                  <a:gd name="T88" fmla="*/ 10 w 126"/>
                  <a:gd name="T89" fmla="*/ 101 h 176"/>
                  <a:gd name="T90" fmla="*/ 25 w 126"/>
                  <a:gd name="T91" fmla="*/ 84 h 176"/>
                  <a:gd name="T92" fmla="*/ 23 w 126"/>
                  <a:gd name="T93" fmla="*/ 71 h 176"/>
                  <a:gd name="T94" fmla="*/ 66 w 126"/>
                  <a:gd name="T95" fmla="*/ 6 h 176"/>
                  <a:gd name="T96" fmla="*/ 6 w 126"/>
                  <a:gd name="T97" fmla="*/ 54 h 176"/>
                  <a:gd name="T98" fmla="*/ 0 w 126"/>
                  <a:gd name="T99" fmla="*/ 85 h 176"/>
                  <a:gd name="T100" fmla="*/ 8 w 126"/>
                  <a:gd name="T101" fmla="*/ 86 h 176"/>
                  <a:gd name="T102" fmla="*/ 1 w 126"/>
                  <a:gd name="T103" fmla="*/ 122 h 176"/>
                  <a:gd name="T104" fmla="*/ 6 w 126"/>
                  <a:gd name="T105" fmla="*/ 123 h 176"/>
                  <a:gd name="T106" fmla="*/ 102 w 126"/>
                  <a:gd name="T107" fmla="*/ 176 h 176"/>
                  <a:gd name="T108" fmla="*/ 124 w 126"/>
                  <a:gd name="T109" fmla="*/ 173 h 176"/>
                  <a:gd name="T110" fmla="*/ 125 w 126"/>
                  <a:gd name="T111" fmla="*/ 123 h 176"/>
                  <a:gd name="T112" fmla="*/ 71 w 126"/>
                  <a:gd name="T113" fmla="*/ 124 h 176"/>
                  <a:gd name="T114" fmla="*/ 104 w 126"/>
                  <a:gd name="T115" fmla="*/ 82 h 176"/>
                  <a:gd name="T116" fmla="*/ 105 w 126"/>
                  <a:gd name="T117" fmla="*/ 54 h 176"/>
                  <a:gd name="T118" fmla="*/ 112 w 126"/>
                  <a:gd name="T119" fmla="*/ 51 h 176"/>
                  <a:gd name="T120" fmla="*/ 93 w 126"/>
                  <a:gd name="T121" fmla="*/ 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6" h="176">
                    <a:moveTo>
                      <a:pt x="116" y="171"/>
                    </a:moveTo>
                    <a:cubicBezTo>
                      <a:pt x="117" y="168"/>
                      <a:pt x="119" y="164"/>
                      <a:pt x="120" y="161"/>
                    </a:cubicBezTo>
                    <a:cubicBezTo>
                      <a:pt x="120" y="163"/>
                      <a:pt x="120" y="166"/>
                      <a:pt x="120" y="168"/>
                    </a:cubicBezTo>
                    <a:cubicBezTo>
                      <a:pt x="120" y="169"/>
                      <a:pt x="120" y="170"/>
                      <a:pt x="120" y="171"/>
                    </a:cubicBezTo>
                    <a:cubicBezTo>
                      <a:pt x="119" y="171"/>
                      <a:pt x="117" y="171"/>
                      <a:pt x="116" y="171"/>
                    </a:cubicBezTo>
                    <a:moveTo>
                      <a:pt x="97" y="160"/>
                    </a:moveTo>
                    <a:cubicBezTo>
                      <a:pt x="99" y="160"/>
                      <a:pt x="101" y="160"/>
                      <a:pt x="102" y="160"/>
                    </a:cubicBezTo>
                    <a:cubicBezTo>
                      <a:pt x="100" y="163"/>
                      <a:pt x="97" y="167"/>
                      <a:pt x="96" y="172"/>
                    </a:cubicBezTo>
                    <a:cubicBezTo>
                      <a:pt x="94" y="172"/>
                      <a:pt x="92" y="171"/>
                      <a:pt x="90" y="171"/>
                    </a:cubicBezTo>
                    <a:cubicBezTo>
                      <a:pt x="91" y="167"/>
                      <a:pt x="93" y="163"/>
                      <a:pt x="96" y="160"/>
                    </a:cubicBezTo>
                    <a:cubicBezTo>
                      <a:pt x="97" y="160"/>
                      <a:pt x="97" y="160"/>
                      <a:pt x="97" y="160"/>
                    </a:cubicBezTo>
                    <a:moveTo>
                      <a:pt x="88" y="171"/>
                    </a:moveTo>
                    <a:cubicBezTo>
                      <a:pt x="86" y="171"/>
                      <a:pt x="84" y="170"/>
                      <a:pt x="82" y="170"/>
                    </a:cubicBezTo>
                    <a:cubicBezTo>
                      <a:pt x="83" y="166"/>
                      <a:pt x="85" y="163"/>
                      <a:pt x="87" y="160"/>
                    </a:cubicBezTo>
                    <a:cubicBezTo>
                      <a:pt x="87" y="159"/>
                      <a:pt x="87" y="159"/>
                      <a:pt x="87" y="159"/>
                    </a:cubicBezTo>
                    <a:cubicBezTo>
                      <a:pt x="89" y="159"/>
                      <a:pt x="91" y="160"/>
                      <a:pt x="94" y="160"/>
                    </a:cubicBezTo>
                    <a:cubicBezTo>
                      <a:pt x="91" y="163"/>
                      <a:pt x="89" y="167"/>
                      <a:pt x="88" y="171"/>
                    </a:cubicBezTo>
                    <a:moveTo>
                      <a:pt x="102" y="172"/>
                    </a:moveTo>
                    <a:cubicBezTo>
                      <a:pt x="100" y="172"/>
                      <a:pt x="99" y="172"/>
                      <a:pt x="98" y="172"/>
                    </a:cubicBezTo>
                    <a:cubicBezTo>
                      <a:pt x="100" y="167"/>
                      <a:pt x="102" y="163"/>
                      <a:pt x="105" y="159"/>
                    </a:cubicBezTo>
                    <a:cubicBezTo>
                      <a:pt x="107" y="159"/>
                      <a:pt x="110" y="159"/>
                      <a:pt x="113" y="158"/>
                    </a:cubicBezTo>
                    <a:cubicBezTo>
                      <a:pt x="110" y="162"/>
                      <a:pt x="107" y="167"/>
                      <a:pt x="105" y="172"/>
                    </a:cubicBezTo>
                    <a:cubicBezTo>
                      <a:pt x="104" y="172"/>
                      <a:pt x="103" y="172"/>
                      <a:pt x="102" y="172"/>
                    </a:cubicBezTo>
                    <a:moveTo>
                      <a:pt x="80" y="170"/>
                    </a:moveTo>
                    <a:cubicBezTo>
                      <a:pt x="78" y="169"/>
                      <a:pt x="75" y="169"/>
                      <a:pt x="73" y="168"/>
                    </a:cubicBezTo>
                    <a:cubicBezTo>
                      <a:pt x="73" y="168"/>
                      <a:pt x="73" y="168"/>
                      <a:pt x="73" y="168"/>
                    </a:cubicBezTo>
                    <a:cubicBezTo>
                      <a:pt x="75" y="164"/>
                      <a:pt x="77" y="161"/>
                      <a:pt x="79" y="158"/>
                    </a:cubicBezTo>
                    <a:cubicBezTo>
                      <a:pt x="81" y="158"/>
                      <a:pt x="83" y="159"/>
                      <a:pt x="85" y="159"/>
                    </a:cubicBezTo>
                    <a:cubicBezTo>
                      <a:pt x="83" y="162"/>
                      <a:pt x="81" y="166"/>
                      <a:pt x="80" y="170"/>
                    </a:cubicBezTo>
                    <a:moveTo>
                      <a:pt x="71" y="167"/>
                    </a:moveTo>
                    <a:cubicBezTo>
                      <a:pt x="69" y="167"/>
                      <a:pt x="67" y="166"/>
                      <a:pt x="65" y="165"/>
                    </a:cubicBezTo>
                    <a:cubicBezTo>
                      <a:pt x="66" y="162"/>
                      <a:pt x="68" y="159"/>
                      <a:pt x="70" y="155"/>
                    </a:cubicBezTo>
                    <a:cubicBezTo>
                      <a:pt x="72" y="156"/>
                      <a:pt x="74" y="157"/>
                      <a:pt x="77" y="157"/>
                    </a:cubicBezTo>
                    <a:cubicBezTo>
                      <a:pt x="75" y="161"/>
                      <a:pt x="73" y="164"/>
                      <a:pt x="71" y="167"/>
                    </a:cubicBezTo>
                    <a:cubicBezTo>
                      <a:pt x="71" y="167"/>
                      <a:pt x="71" y="167"/>
                      <a:pt x="71" y="167"/>
                    </a:cubicBezTo>
                    <a:cubicBezTo>
                      <a:pt x="71" y="167"/>
                      <a:pt x="71" y="167"/>
                      <a:pt x="71" y="167"/>
                    </a:cubicBezTo>
                    <a:moveTo>
                      <a:pt x="107" y="172"/>
                    </a:moveTo>
                    <a:cubicBezTo>
                      <a:pt x="110" y="167"/>
                      <a:pt x="112" y="162"/>
                      <a:pt x="115" y="157"/>
                    </a:cubicBezTo>
                    <a:cubicBezTo>
                      <a:pt x="117" y="157"/>
                      <a:pt x="119" y="156"/>
                      <a:pt x="121" y="155"/>
                    </a:cubicBezTo>
                    <a:cubicBezTo>
                      <a:pt x="121" y="156"/>
                      <a:pt x="121" y="157"/>
                      <a:pt x="121" y="158"/>
                    </a:cubicBezTo>
                    <a:cubicBezTo>
                      <a:pt x="120" y="158"/>
                      <a:pt x="120" y="158"/>
                      <a:pt x="120" y="158"/>
                    </a:cubicBezTo>
                    <a:cubicBezTo>
                      <a:pt x="117" y="162"/>
                      <a:pt x="115" y="167"/>
                      <a:pt x="113" y="171"/>
                    </a:cubicBezTo>
                    <a:cubicBezTo>
                      <a:pt x="111" y="171"/>
                      <a:pt x="109" y="172"/>
                      <a:pt x="107" y="172"/>
                    </a:cubicBezTo>
                    <a:moveTo>
                      <a:pt x="63" y="164"/>
                    </a:moveTo>
                    <a:cubicBezTo>
                      <a:pt x="61" y="163"/>
                      <a:pt x="60" y="163"/>
                      <a:pt x="58" y="162"/>
                    </a:cubicBezTo>
                    <a:cubicBezTo>
                      <a:pt x="60" y="159"/>
                      <a:pt x="62" y="156"/>
                      <a:pt x="64" y="153"/>
                    </a:cubicBezTo>
                    <a:cubicBezTo>
                      <a:pt x="65" y="154"/>
                      <a:pt x="67" y="154"/>
                      <a:pt x="68" y="155"/>
                    </a:cubicBezTo>
                    <a:cubicBezTo>
                      <a:pt x="66" y="158"/>
                      <a:pt x="65" y="161"/>
                      <a:pt x="63" y="164"/>
                    </a:cubicBezTo>
                    <a:cubicBezTo>
                      <a:pt x="63" y="164"/>
                      <a:pt x="63" y="164"/>
                      <a:pt x="63" y="164"/>
                    </a:cubicBezTo>
                    <a:moveTo>
                      <a:pt x="57" y="161"/>
                    </a:moveTo>
                    <a:cubicBezTo>
                      <a:pt x="55" y="160"/>
                      <a:pt x="53" y="159"/>
                      <a:pt x="52" y="158"/>
                    </a:cubicBezTo>
                    <a:cubicBezTo>
                      <a:pt x="53" y="155"/>
                      <a:pt x="55" y="153"/>
                      <a:pt x="57" y="150"/>
                    </a:cubicBezTo>
                    <a:cubicBezTo>
                      <a:pt x="57" y="150"/>
                      <a:pt x="57" y="150"/>
                      <a:pt x="57" y="150"/>
                    </a:cubicBezTo>
                    <a:cubicBezTo>
                      <a:pt x="59" y="151"/>
                      <a:pt x="60" y="152"/>
                      <a:pt x="62" y="152"/>
                    </a:cubicBezTo>
                    <a:cubicBezTo>
                      <a:pt x="60" y="155"/>
                      <a:pt x="58" y="158"/>
                      <a:pt x="57" y="161"/>
                    </a:cubicBezTo>
                    <a:moveTo>
                      <a:pt x="50" y="157"/>
                    </a:moveTo>
                    <a:cubicBezTo>
                      <a:pt x="48" y="155"/>
                      <a:pt x="45" y="153"/>
                      <a:pt x="43" y="151"/>
                    </a:cubicBezTo>
                    <a:cubicBezTo>
                      <a:pt x="43" y="150"/>
                      <a:pt x="43" y="150"/>
                      <a:pt x="43" y="150"/>
                    </a:cubicBezTo>
                    <a:cubicBezTo>
                      <a:pt x="44" y="147"/>
                      <a:pt x="45" y="145"/>
                      <a:pt x="47" y="142"/>
                    </a:cubicBezTo>
                    <a:cubicBezTo>
                      <a:pt x="48" y="144"/>
                      <a:pt x="49" y="145"/>
                      <a:pt x="51" y="146"/>
                    </a:cubicBezTo>
                    <a:cubicBezTo>
                      <a:pt x="52" y="146"/>
                      <a:pt x="52" y="146"/>
                      <a:pt x="52" y="146"/>
                    </a:cubicBezTo>
                    <a:cubicBezTo>
                      <a:pt x="50" y="148"/>
                      <a:pt x="48" y="151"/>
                      <a:pt x="48" y="153"/>
                    </a:cubicBezTo>
                    <a:cubicBezTo>
                      <a:pt x="47" y="154"/>
                      <a:pt x="48" y="154"/>
                      <a:pt x="48" y="154"/>
                    </a:cubicBezTo>
                    <a:cubicBezTo>
                      <a:pt x="48" y="154"/>
                      <a:pt x="48" y="154"/>
                      <a:pt x="49" y="154"/>
                    </a:cubicBezTo>
                    <a:cubicBezTo>
                      <a:pt x="49" y="154"/>
                      <a:pt x="49" y="154"/>
                      <a:pt x="49" y="154"/>
                    </a:cubicBezTo>
                    <a:cubicBezTo>
                      <a:pt x="50" y="151"/>
                      <a:pt x="52" y="149"/>
                      <a:pt x="53" y="148"/>
                    </a:cubicBezTo>
                    <a:cubicBezTo>
                      <a:pt x="54" y="148"/>
                      <a:pt x="55" y="149"/>
                      <a:pt x="56" y="149"/>
                    </a:cubicBezTo>
                    <a:cubicBezTo>
                      <a:pt x="54" y="151"/>
                      <a:pt x="52" y="154"/>
                      <a:pt x="50" y="157"/>
                    </a:cubicBezTo>
                    <a:moveTo>
                      <a:pt x="41" y="149"/>
                    </a:moveTo>
                    <a:cubicBezTo>
                      <a:pt x="40" y="147"/>
                      <a:pt x="39" y="146"/>
                      <a:pt x="38" y="145"/>
                    </a:cubicBezTo>
                    <a:cubicBezTo>
                      <a:pt x="39" y="142"/>
                      <a:pt x="41" y="140"/>
                      <a:pt x="42" y="137"/>
                    </a:cubicBezTo>
                    <a:cubicBezTo>
                      <a:pt x="43" y="139"/>
                      <a:pt x="44" y="140"/>
                      <a:pt x="45" y="141"/>
                    </a:cubicBezTo>
                    <a:cubicBezTo>
                      <a:pt x="44" y="143"/>
                      <a:pt x="42" y="146"/>
                      <a:pt x="41" y="149"/>
                    </a:cubicBezTo>
                    <a:moveTo>
                      <a:pt x="37" y="143"/>
                    </a:moveTo>
                    <a:cubicBezTo>
                      <a:pt x="35" y="142"/>
                      <a:pt x="34" y="140"/>
                      <a:pt x="34" y="139"/>
                    </a:cubicBezTo>
                    <a:cubicBezTo>
                      <a:pt x="34" y="139"/>
                      <a:pt x="34" y="138"/>
                      <a:pt x="34" y="138"/>
                    </a:cubicBezTo>
                    <a:cubicBezTo>
                      <a:pt x="34" y="138"/>
                      <a:pt x="34" y="138"/>
                      <a:pt x="34" y="138"/>
                    </a:cubicBezTo>
                    <a:cubicBezTo>
                      <a:pt x="35" y="136"/>
                      <a:pt x="36" y="134"/>
                      <a:pt x="37" y="132"/>
                    </a:cubicBezTo>
                    <a:cubicBezTo>
                      <a:pt x="38" y="133"/>
                      <a:pt x="39" y="134"/>
                      <a:pt x="40" y="136"/>
                    </a:cubicBezTo>
                    <a:cubicBezTo>
                      <a:pt x="39" y="138"/>
                      <a:pt x="38" y="141"/>
                      <a:pt x="37" y="143"/>
                    </a:cubicBezTo>
                    <a:moveTo>
                      <a:pt x="32" y="137"/>
                    </a:moveTo>
                    <a:cubicBezTo>
                      <a:pt x="31" y="135"/>
                      <a:pt x="30" y="133"/>
                      <a:pt x="29" y="131"/>
                    </a:cubicBezTo>
                    <a:cubicBezTo>
                      <a:pt x="30" y="129"/>
                      <a:pt x="31" y="126"/>
                      <a:pt x="32" y="124"/>
                    </a:cubicBezTo>
                    <a:cubicBezTo>
                      <a:pt x="33" y="126"/>
                      <a:pt x="34" y="128"/>
                      <a:pt x="36" y="130"/>
                    </a:cubicBezTo>
                    <a:cubicBezTo>
                      <a:pt x="35" y="132"/>
                      <a:pt x="33" y="134"/>
                      <a:pt x="32" y="137"/>
                    </a:cubicBezTo>
                    <a:moveTo>
                      <a:pt x="28" y="129"/>
                    </a:moveTo>
                    <a:cubicBezTo>
                      <a:pt x="27" y="128"/>
                      <a:pt x="27" y="127"/>
                      <a:pt x="27" y="126"/>
                    </a:cubicBezTo>
                    <a:cubicBezTo>
                      <a:pt x="27" y="123"/>
                      <a:pt x="28" y="121"/>
                      <a:pt x="30" y="119"/>
                    </a:cubicBezTo>
                    <a:cubicBezTo>
                      <a:pt x="30" y="120"/>
                      <a:pt x="31" y="121"/>
                      <a:pt x="31" y="122"/>
                    </a:cubicBezTo>
                    <a:cubicBezTo>
                      <a:pt x="31" y="123"/>
                      <a:pt x="31" y="123"/>
                      <a:pt x="31" y="123"/>
                    </a:cubicBezTo>
                    <a:cubicBezTo>
                      <a:pt x="30" y="125"/>
                      <a:pt x="29" y="127"/>
                      <a:pt x="28" y="129"/>
                    </a:cubicBezTo>
                    <a:moveTo>
                      <a:pt x="26" y="123"/>
                    </a:moveTo>
                    <a:cubicBezTo>
                      <a:pt x="25" y="122"/>
                      <a:pt x="25" y="121"/>
                      <a:pt x="25" y="120"/>
                    </a:cubicBezTo>
                    <a:cubicBezTo>
                      <a:pt x="25" y="115"/>
                      <a:pt x="25" y="112"/>
                      <a:pt x="25" y="109"/>
                    </a:cubicBezTo>
                    <a:cubicBezTo>
                      <a:pt x="26" y="112"/>
                      <a:pt x="27" y="115"/>
                      <a:pt x="29" y="117"/>
                    </a:cubicBezTo>
                    <a:cubicBezTo>
                      <a:pt x="28" y="118"/>
                      <a:pt x="28" y="118"/>
                      <a:pt x="28" y="118"/>
                    </a:cubicBezTo>
                    <a:cubicBezTo>
                      <a:pt x="27" y="119"/>
                      <a:pt x="26" y="121"/>
                      <a:pt x="26" y="123"/>
                    </a:cubicBezTo>
                    <a:moveTo>
                      <a:pt x="6" y="119"/>
                    </a:moveTo>
                    <a:cubicBezTo>
                      <a:pt x="9" y="105"/>
                      <a:pt x="9" y="105"/>
                      <a:pt x="9" y="105"/>
                    </a:cubicBezTo>
                    <a:cubicBezTo>
                      <a:pt x="9" y="105"/>
                      <a:pt x="10" y="105"/>
                      <a:pt x="10" y="105"/>
                    </a:cubicBezTo>
                    <a:cubicBezTo>
                      <a:pt x="11" y="105"/>
                      <a:pt x="12" y="105"/>
                      <a:pt x="12" y="105"/>
                    </a:cubicBezTo>
                    <a:cubicBezTo>
                      <a:pt x="10" y="110"/>
                      <a:pt x="8" y="114"/>
                      <a:pt x="7" y="119"/>
                    </a:cubicBezTo>
                    <a:cubicBezTo>
                      <a:pt x="6" y="119"/>
                      <a:pt x="6" y="119"/>
                      <a:pt x="6" y="119"/>
                    </a:cubicBezTo>
                    <a:moveTo>
                      <a:pt x="9" y="119"/>
                    </a:moveTo>
                    <a:cubicBezTo>
                      <a:pt x="10" y="114"/>
                      <a:pt x="12" y="110"/>
                      <a:pt x="14" y="106"/>
                    </a:cubicBezTo>
                    <a:cubicBezTo>
                      <a:pt x="14" y="105"/>
                      <a:pt x="14" y="105"/>
                      <a:pt x="14" y="105"/>
                    </a:cubicBezTo>
                    <a:cubicBezTo>
                      <a:pt x="16" y="105"/>
                      <a:pt x="17" y="105"/>
                      <a:pt x="18" y="105"/>
                    </a:cubicBezTo>
                    <a:cubicBezTo>
                      <a:pt x="18" y="105"/>
                      <a:pt x="18" y="105"/>
                      <a:pt x="18" y="105"/>
                    </a:cubicBezTo>
                    <a:cubicBezTo>
                      <a:pt x="16" y="110"/>
                      <a:pt x="14" y="114"/>
                      <a:pt x="12" y="119"/>
                    </a:cubicBezTo>
                    <a:cubicBezTo>
                      <a:pt x="9" y="119"/>
                      <a:pt x="9" y="119"/>
                      <a:pt x="9" y="119"/>
                    </a:cubicBezTo>
                    <a:moveTo>
                      <a:pt x="15" y="119"/>
                    </a:moveTo>
                    <a:cubicBezTo>
                      <a:pt x="16" y="114"/>
                      <a:pt x="18" y="110"/>
                      <a:pt x="20" y="106"/>
                    </a:cubicBezTo>
                    <a:cubicBezTo>
                      <a:pt x="20" y="105"/>
                      <a:pt x="20" y="105"/>
                      <a:pt x="19" y="105"/>
                    </a:cubicBezTo>
                    <a:cubicBezTo>
                      <a:pt x="20" y="104"/>
                      <a:pt x="20" y="104"/>
                      <a:pt x="20" y="104"/>
                    </a:cubicBezTo>
                    <a:cubicBezTo>
                      <a:pt x="21" y="104"/>
                      <a:pt x="21" y="104"/>
                      <a:pt x="22" y="104"/>
                    </a:cubicBezTo>
                    <a:cubicBezTo>
                      <a:pt x="22" y="110"/>
                      <a:pt x="21" y="113"/>
                      <a:pt x="21" y="118"/>
                    </a:cubicBezTo>
                    <a:cubicBezTo>
                      <a:pt x="15" y="119"/>
                      <a:pt x="15" y="119"/>
                      <a:pt x="15" y="119"/>
                    </a:cubicBezTo>
                    <a:moveTo>
                      <a:pt x="68" y="115"/>
                    </a:moveTo>
                    <a:cubicBezTo>
                      <a:pt x="68" y="115"/>
                      <a:pt x="68" y="115"/>
                      <a:pt x="68" y="115"/>
                    </a:cubicBezTo>
                    <a:cubicBezTo>
                      <a:pt x="69" y="111"/>
                      <a:pt x="71" y="107"/>
                      <a:pt x="74" y="104"/>
                    </a:cubicBezTo>
                    <a:cubicBezTo>
                      <a:pt x="74" y="104"/>
                      <a:pt x="74" y="104"/>
                      <a:pt x="74" y="104"/>
                    </a:cubicBezTo>
                    <a:cubicBezTo>
                      <a:pt x="75" y="104"/>
                      <a:pt x="77" y="104"/>
                      <a:pt x="78" y="104"/>
                    </a:cubicBezTo>
                    <a:cubicBezTo>
                      <a:pt x="79" y="104"/>
                      <a:pt x="79" y="104"/>
                      <a:pt x="79" y="104"/>
                    </a:cubicBezTo>
                    <a:cubicBezTo>
                      <a:pt x="76" y="108"/>
                      <a:pt x="74" y="111"/>
                      <a:pt x="73" y="115"/>
                    </a:cubicBezTo>
                    <a:cubicBezTo>
                      <a:pt x="68" y="115"/>
                      <a:pt x="68" y="115"/>
                      <a:pt x="68" y="115"/>
                    </a:cubicBezTo>
                    <a:moveTo>
                      <a:pt x="64" y="115"/>
                    </a:moveTo>
                    <a:cubicBezTo>
                      <a:pt x="63" y="113"/>
                      <a:pt x="62" y="112"/>
                      <a:pt x="61" y="111"/>
                    </a:cubicBezTo>
                    <a:cubicBezTo>
                      <a:pt x="62" y="109"/>
                      <a:pt x="64" y="106"/>
                      <a:pt x="65" y="104"/>
                    </a:cubicBezTo>
                    <a:cubicBezTo>
                      <a:pt x="67" y="104"/>
                      <a:pt x="69" y="104"/>
                      <a:pt x="72" y="104"/>
                    </a:cubicBezTo>
                    <a:cubicBezTo>
                      <a:pt x="69" y="107"/>
                      <a:pt x="67" y="111"/>
                      <a:pt x="66" y="115"/>
                    </a:cubicBezTo>
                    <a:cubicBezTo>
                      <a:pt x="64" y="115"/>
                      <a:pt x="64" y="115"/>
                      <a:pt x="64" y="115"/>
                    </a:cubicBezTo>
                    <a:moveTo>
                      <a:pt x="75" y="115"/>
                    </a:moveTo>
                    <a:cubicBezTo>
                      <a:pt x="77" y="111"/>
                      <a:pt x="79" y="108"/>
                      <a:pt x="81" y="104"/>
                    </a:cubicBezTo>
                    <a:cubicBezTo>
                      <a:pt x="83" y="104"/>
                      <a:pt x="85" y="104"/>
                      <a:pt x="87" y="104"/>
                    </a:cubicBezTo>
                    <a:cubicBezTo>
                      <a:pt x="84" y="107"/>
                      <a:pt x="82" y="111"/>
                      <a:pt x="80" y="115"/>
                    </a:cubicBezTo>
                    <a:cubicBezTo>
                      <a:pt x="75" y="115"/>
                      <a:pt x="75" y="115"/>
                      <a:pt x="75" y="115"/>
                    </a:cubicBezTo>
                    <a:moveTo>
                      <a:pt x="60" y="109"/>
                    </a:moveTo>
                    <a:cubicBezTo>
                      <a:pt x="60" y="107"/>
                      <a:pt x="59" y="106"/>
                      <a:pt x="58" y="104"/>
                    </a:cubicBezTo>
                    <a:cubicBezTo>
                      <a:pt x="60" y="104"/>
                      <a:pt x="61" y="104"/>
                      <a:pt x="63" y="104"/>
                    </a:cubicBezTo>
                    <a:cubicBezTo>
                      <a:pt x="62" y="106"/>
                      <a:pt x="61" y="107"/>
                      <a:pt x="60" y="109"/>
                    </a:cubicBezTo>
                    <a:moveTo>
                      <a:pt x="83" y="115"/>
                    </a:moveTo>
                    <a:cubicBezTo>
                      <a:pt x="84" y="111"/>
                      <a:pt x="87" y="107"/>
                      <a:pt x="90" y="104"/>
                    </a:cubicBezTo>
                    <a:cubicBezTo>
                      <a:pt x="91" y="104"/>
                      <a:pt x="92" y="104"/>
                      <a:pt x="94" y="104"/>
                    </a:cubicBezTo>
                    <a:cubicBezTo>
                      <a:pt x="91" y="107"/>
                      <a:pt x="89" y="111"/>
                      <a:pt x="87" y="114"/>
                    </a:cubicBezTo>
                    <a:cubicBezTo>
                      <a:pt x="87" y="115"/>
                      <a:pt x="87" y="115"/>
                      <a:pt x="87" y="115"/>
                    </a:cubicBezTo>
                    <a:cubicBezTo>
                      <a:pt x="87" y="115"/>
                      <a:pt x="87" y="115"/>
                      <a:pt x="87" y="115"/>
                    </a:cubicBezTo>
                    <a:cubicBezTo>
                      <a:pt x="83" y="115"/>
                      <a:pt x="83" y="115"/>
                      <a:pt x="83" y="115"/>
                    </a:cubicBezTo>
                    <a:moveTo>
                      <a:pt x="89" y="115"/>
                    </a:moveTo>
                    <a:cubicBezTo>
                      <a:pt x="91" y="111"/>
                      <a:pt x="93" y="107"/>
                      <a:pt x="96" y="104"/>
                    </a:cubicBezTo>
                    <a:cubicBezTo>
                      <a:pt x="98" y="104"/>
                      <a:pt x="99" y="104"/>
                      <a:pt x="101" y="104"/>
                    </a:cubicBezTo>
                    <a:cubicBezTo>
                      <a:pt x="99" y="107"/>
                      <a:pt x="96" y="111"/>
                      <a:pt x="94" y="115"/>
                    </a:cubicBezTo>
                    <a:cubicBezTo>
                      <a:pt x="89" y="115"/>
                      <a:pt x="89" y="115"/>
                      <a:pt x="89" y="115"/>
                    </a:cubicBezTo>
                    <a:moveTo>
                      <a:pt x="96" y="115"/>
                    </a:moveTo>
                    <a:cubicBezTo>
                      <a:pt x="98" y="111"/>
                      <a:pt x="101" y="108"/>
                      <a:pt x="103" y="104"/>
                    </a:cubicBezTo>
                    <a:cubicBezTo>
                      <a:pt x="104" y="104"/>
                      <a:pt x="104" y="104"/>
                      <a:pt x="104" y="104"/>
                    </a:cubicBezTo>
                    <a:cubicBezTo>
                      <a:pt x="101" y="115"/>
                      <a:pt x="101" y="115"/>
                      <a:pt x="101" y="115"/>
                    </a:cubicBezTo>
                    <a:cubicBezTo>
                      <a:pt x="96" y="115"/>
                      <a:pt x="96" y="115"/>
                      <a:pt x="96" y="115"/>
                    </a:cubicBezTo>
                    <a:moveTo>
                      <a:pt x="5" y="104"/>
                    </a:moveTo>
                    <a:cubicBezTo>
                      <a:pt x="5" y="101"/>
                      <a:pt x="5" y="101"/>
                      <a:pt x="5" y="101"/>
                    </a:cubicBezTo>
                    <a:cubicBezTo>
                      <a:pt x="5" y="101"/>
                      <a:pt x="5" y="101"/>
                      <a:pt x="5" y="101"/>
                    </a:cubicBezTo>
                    <a:cubicBezTo>
                      <a:pt x="5" y="101"/>
                      <a:pt x="5" y="102"/>
                      <a:pt x="5" y="103"/>
                    </a:cubicBezTo>
                    <a:cubicBezTo>
                      <a:pt x="5" y="104"/>
                      <a:pt x="5" y="104"/>
                      <a:pt x="5" y="104"/>
                    </a:cubicBezTo>
                    <a:moveTo>
                      <a:pt x="6" y="81"/>
                    </a:moveTo>
                    <a:cubicBezTo>
                      <a:pt x="9" y="77"/>
                      <a:pt x="9" y="77"/>
                      <a:pt x="9" y="77"/>
                    </a:cubicBezTo>
                    <a:cubicBezTo>
                      <a:pt x="9" y="77"/>
                      <a:pt x="10" y="77"/>
                      <a:pt x="11" y="77"/>
                    </a:cubicBezTo>
                    <a:cubicBezTo>
                      <a:pt x="10" y="78"/>
                      <a:pt x="9" y="79"/>
                      <a:pt x="8" y="81"/>
                    </a:cubicBezTo>
                    <a:cubicBezTo>
                      <a:pt x="8" y="81"/>
                      <a:pt x="8" y="81"/>
                      <a:pt x="8" y="81"/>
                    </a:cubicBezTo>
                    <a:cubicBezTo>
                      <a:pt x="6" y="81"/>
                      <a:pt x="6" y="81"/>
                      <a:pt x="6" y="81"/>
                    </a:cubicBezTo>
                    <a:moveTo>
                      <a:pt x="10" y="81"/>
                    </a:moveTo>
                    <a:cubicBezTo>
                      <a:pt x="11" y="80"/>
                      <a:pt x="13" y="78"/>
                      <a:pt x="14" y="76"/>
                    </a:cubicBezTo>
                    <a:cubicBezTo>
                      <a:pt x="15" y="76"/>
                      <a:pt x="16" y="76"/>
                      <a:pt x="17" y="76"/>
                    </a:cubicBezTo>
                    <a:cubicBezTo>
                      <a:pt x="16" y="78"/>
                      <a:pt x="15" y="79"/>
                      <a:pt x="14" y="81"/>
                    </a:cubicBezTo>
                    <a:cubicBezTo>
                      <a:pt x="10" y="81"/>
                      <a:pt x="10" y="81"/>
                      <a:pt x="10" y="81"/>
                    </a:cubicBezTo>
                    <a:moveTo>
                      <a:pt x="73" y="83"/>
                    </a:moveTo>
                    <a:cubicBezTo>
                      <a:pt x="74" y="80"/>
                      <a:pt x="76" y="78"/>
                      <a:pt x="77" y="76"/>
                    </a:cubicBezTo>
                    <a:cubicBezTo>
                      <a:pt x="79" y="76"/>
                      <a:pt x="80" y="76"/>
                      <a:pt x="81" y="76"/>
                    </a:cubicBezTo>
                    <a:cubicBezTo>
                      <a:pt x="81" y="76"/>
                      <a:pt x="82" y="76"/>
                      <a:pt x="83" y="76"/>
                    </a:cubicBezTo>
                    <a:cubicBezTo>
                      <a:pt x="81" y="78"/>
                      <a:pt x="80" y="80"/>
                      <a:pt x="78" y="82"/>
                    </a:cubicBezTo>
                    <a:cubicBezTo>
                      <a:pt x="78" y="83"/>
                      <a:pt x="78" y="83"/>
                      <a:pt x="78" y="83"/>
                    </a:cubicBezTo>
                    <a:cubicBezTo>
                      <a:pt x="77" y="83"/>
                      <a:pt x="75" y="83"/>
                      <a:pt x="74" y="83"/>
                    </a:cubicBezTo>
                    <a:cubicBezTo>
                      <a:pt x="73" y="83"/>
                      <a:pt x="73" y="83"/>
                      <a:pt x="73" y="83"/>
                    </a:cubicBezTo>
                    <a:moveTo>
                      <a:pt x="71" y="83"/>
                    </a:moveTo>
                    <a:cubicBezTo>
                      <a:pt x="69" y="83"/>
                      <a:pt x="68" y="83"/>
                      <a:pt x="67" y="83"/>
                    </a:cubicBezTo>
                    <a:cubicBezTo>
                      <a:pt x="67" y="83"/>
                      <a:pt x="67" y="83"/>
                      <a:pt x="67" y="83"/>
                    </a:cubicBezTo>
                    <a:cubicBezTo>
                      <a:pt x="68" y="80"/>
                      <a:pt x="70" y="78"/>
                      <a:pt x="72" y="76"/>
                    </a:cubicBezTo>
                    <a:cubicBezTo>
                      <a:pt x="72" y="76"/>
                      <a:pt x="72" y="76"/>
                      <a:pt x="72" y="76"/>
                    </a:cubicBezTo>
                    <a:cubicBezTo>
                      <a:pt x="73" y="76"/>
                      <a:pt x="74" y="76"/>
                      <a:pt x="75" y="76"/>
                    </a:cubicBezTo>
                    <a:cubicBezTo>
                      <a:pt x="74" y="78"/>
                      <a:pt x="72" y="80"/>
                      <a:pt x="71" y="82"/>
                    </a:cubicBezTo>
                    <a:cubicBezTo>
                      <a:pt x="71" y="83"/>
                      <a:pt x="71" y="83"/>
                      <a:pt x="71" y="83"/>
                    </a:cubicBezTo>
                    <a:moveTo>
                      <a:pt x="80" y="83"/>
                    </a:moveTo>
                    <a:cubicBezTo>
                      <a:pt x="82" y="80"/>
                      <a:pt x="83" y="78"/>
                      <a:pt x="85" y="76"/>
                    </a:cubicBezTo>
                    <a:cubicBezTo>
                      <a:pt x="87" y="76"/>
                      <a:pt x="89" y="76"/>
                      <a:pt x="91" y="76"/>
                    </a:cubicBezTo>
                    <a:cubicBezTo>
                      <a:pt x="89" y="78"/>
                      <a:pt x="87" y="80"/>
                      <a:pt x="85" y="82"/>
                    </a:cubicBezTo>
                    <a:cubicBezTo>
                      <a:pt x="85" y="83"/>
                      <a:pt x="85" y="83"/>
                      <a:pt x="85" y="83"/>
                    </a:cubicBezTo>
                    <a:cubicBezTo>
                      <a:pt x="83" y="83"/>
                      <a:pt x="82" y="83"/>
                      <a:pt x="80" y="83"/>
                    </a:cubicBezTo>
                    <a:moveTo>
                      <a:pt x="54" y="83"/>
                    </a:moveTo>
                    <a:cubicBezTo>
                      <a:pt x="54" y="82"/>
                      <a:pt x="54" y="82"/>
                      <a:pt x="54" y="81"/>
                    </a:cubicBezTo>
                    <a:cubicBezTo>
                      <a:pt x="55" y="79"/>
                      <a:pt x="57" y="77"/>
                      <a:pt x="58" y="76"/>
                    </a:cubicBezTo>
                    <a:cubicBezTo>
                      <a:pt x="59" y="76"/>
                      <a:pt x="61" y="76"/>
                      <a:pt x="62" y="76"/>
                    </a:cubicBezTo>
                    <a:cubicBezTo>
                      <a:pt x="61" y="77"/>
                      <a:pt x="59" y="79"/>
                      <a:pt x="59" y="81"/>
                    </a:cubicBezTo>
                    <a:cubicBezTo>
                      <a:pt x="58" y="82"/>
                      <a:pt x="59" y="82"/>
                      <a:pt x="59" y="83"/>
                    </a:cubicBezTo>
                    <a:cubicBezTo>
                      <a:pt x="59" y="83"/>
                      <a:pt x="59" y="83"/>
                      <a:pt x="59" y="83"/>
                    </a:cubicBezTo>
                    <a:cubicBezTo>
                      <a:pt x="60" y="83"/>
                      <a:pt x="60" y="82"/>
                      <a:pt x="60" y="82"/>
                    </a:cubicBezTo>
                    <a:cubicBezTo>
                      <a:pt x="61" y="80"/>
                      <a:pt x="63" y="78"/>
                      <a:pt x="64" y="76"/>
                    </a:cubicBezTo>
                    <a:cubicBezTo>
                      <a:pt x="66" y="76"/>
                      <a:pt x="68" y="76"/>
                      <a:pt x="70" y="76"/>
                    </a:cubicBezTo>
                    <a:cubicBezTo>
                      <a:pt x="68" y="77"/>
                      <a:pt x="66" y="80"/>
                      <a:pt x="65" y="82"/>
                    </a:cubicBezTo>
                    <a:cubicBezTo>
                      <a:pt x="65" y="83"/>
                      <a:pt x="65" y="83"/>
                      <a:pt x="65" y="83"/>
                    </a:cubicBezTo>
                    <a:cubicBezTo>
                      <a:pt x="65" y="83"/>
                      <a:pt x="65" y="83"/>
                      <a:pt x="64" y="83"/>
                    </a:cubicBezTo>
                    <a:cubicBezTo>
                      <a:pt x="60" y="83"/>
                      <a:pt x="57" y="83"/>
                      <a:pt x="54" y="83"/>
                    </a:cubicBezTo>
                    <a:moveTo>
                      <a:pt x="54" y="78"/>
                    </a:moveTo>
                    <a:cubicBezTo>
                      <a:pt x="54" y="77"/>
                      <a:pt x="54" y="76"/>
                      <a:pt x="54" y="76"/>
                    </a:cubicBezTo>
                    <a:cubicBezTo>
                      <a:pt x="54" y="76"/>
                      <a:pt x="55" y="76"/>
                      <a:pt x="56" y="76"/>
                    </a:cubicBezTo>
                    <a:cubicBezTo>
                      <a:pt x="55" y="76"/>
                      <a:pt x="54" y="77"/>
                      <a:pt x="54" y="78"/>
                    </a:cubicBezTo>
                    <a:moveTo>
                      <a:pt x="87" y="83"/>
                    </a:moveTo>
                    <a:cubicBezTo>
                      <a:pt x="89" y="80"/>
                      <a:pt x="92" y="78"/>
                      <a:pt x="94" y="76"/>
                    </a:cubicBezTo>
                    <a:cubicBezTo>
                      <a:pt x="97" y="76"/>
                      <a:pt x="99" y="76"/>
                      <a:pt x="102" y="75"/>
                    </a:cubicBezTo>
                    <a:cubicBezTo>
                      <a:pt x="100" y="81"/>
                      <a:pt x="100" y="81"/>
                      <a:pt x="100" y="81"/>
                    </a:cubicBezTo>
                    <a:cubicBezTo>
                      <a:pt x="99" y="82"/>
                      <a:pt x="99" y="82"/>
                      <a:pt x="99" y="82"/>
                    </a:cubicBezTo>
                    <a:cubicBezTo>
                      <a:pt x="98" y="82"/>
                      <a:pt x="96" y="83"/>
                      <a:pt x="95" y="83"/>
                    </a:cubicBezTo>
                    <a:cubicBezTo>
                      <a:pt x="96" y="81"/>
                      <a:pt x="97" y="79"/>
                      <a:pt x="98" y="78"/>
                    </a:cubicBezTo>
                    <a:cubicBezTo>
                      <a:pt x="99" y="77"/>
                      <a:pt x="99" y="77"/>
                      <a:pt x="99" y="77"/>
                    </a:cubicBezTo>
                    <a:cubicBezTo>
                      <a:pt x="100" y="77"/>
                      <a:pt x="100" y="77"/>
                      <a:pt x="100" y="76"/>
                    </a:cubicBezTo>
                    <a:cubicBezTo>
                      <a:pt x="100" y="76"/>
                      <a:pt x="100" y="76"/>
                      <a:pt x="99" y="76"/>
                    </a:cubicBezTo>
                    <a:cubicBezTo>
                      <a:pt x="99" y="76"/>
                      <a:pt x="99" y="76"/>
                      <a:pt x="99" y="76"/>
                    </a:cubicBezTo>
                    <a:cubicBezTo>
                      <a:pt x="99" y="76"/>
                      <a:pt x="98" y="76"/>
                      <a:pt x="98" y="76"/>
                    </a:cubicBezTo>
                    <a:cubicBezTo>
                      <a:pt x="97" y="76"/>
                      <a:pt x="97" y="76"/>
                      <a:pt x="97" y="76"/>
                    </a:cubicBezTo>
                    <a:cubicBezTo>
                      <a:pt x="95" y="78"/>
                      <a:pt x="94" y="80"/>
                      <a:pt x="92" y="83"/>
                    </a:cubicBezTo>
                    <a:cubicBezTo>
                      <a:pt x="92" y="83"/>
                      <a:pt x="92" y="83"/>
                      <a:pt x="92" y="83"/>
                    </a:cubicBezTo>
                    <a:cubicBezTo>
                      <a:pt x="90" y="83"/>
                      <a:pt x="88" y="83"/>
                      <a:pt x="87" y="83"/>
                    </a:cubicBezTo>
                    <a:moveTo>
                      <a:pt x="16" y="81"/>
                    </a:moveTo>
                    <a:cubicBezTo>
                      <a:pt x="17" y="79"/>
                      <a:pt x="18" y="77"/>
                      <a:pt x="19" y="75"/>
                    </a:cubicBezTo>
                    <a:cubicBezTo>
                      <a:pt x="20" y="75"/>
                      <a:pt x="21" y="75"/>
                      <a:pt x="22" y="75"/>
                    </a:cubicBezTo>
                    <a:cubicBezTo>
                      <a:pt x="22" y="77"/>
                      <a:pt x="22" y="79"/>
                      <a:pt x="21" y="81"/>
                    </a:cubicBezTo>
                    <a:cubicBezTo>
                      <a:pt x="16" y="81"/>
                      <a:pt x="16" y="81"/>
                      <a:pt x="16" y="81"/>
                    </a:cubicBezTo>
                    <a:moveTo>
                      <a:pt x="4" y="76"/>
                    </a:moveTo>
                    <a:cubicBezTo>
                      <a:pt x="4" y="68"/>
                      <a:pt x="4" y="68"/>
                      <a:pt x="4" y="68"/>
                    </a:cubicBezTo>
                    <a:cubicBezTo>
                      <a:pt x="5" y="66"/>
                      <a:pt x="5" y="66"/>
                      <a:pt x="5" y="66"/>
                    </a:cubicBezTo>
                    <a:cubicBezTo>
                      <a:pt x="5" y="67"/>
                      <a:pt x="5" y="68"/>
                      <a:pt x="5" y="69"/>
                    </a:cubicBezTo>
                    <a:cubicBezTo>
                      <a:pt x="5" y="71"/>
                      <a:pt x="5" y="73"/>
                      <a:pt x="5" y="74"/>
                    </a:cubicBezTo>
                    <a:cubicBezTo>
                      <a:pt x="4" y="76"/>
                      <a:pt x="4" y="76"/>
                      <a:pt x="4" y="76"/>
                    </a:cubicBezTo>
                    <a:moveTo>
                      <a:pt x="61" y="52"/>
                    </a:moveTo>
                    <a:cubicBezTo>
                      <a:pt x="60" y="52"/>
                      <a:pt x="60" y="52"/>
                      <a:pt x="60" y="52"/>
                    </a:cubicBezTo>
                    <a:cubicBezTo>
                      <a:pt x="61" y="50"/>
                      <a:pt x="62" y="49"/>
                      <a:pt x="62" y="48"/>
                    </a:cubicBezTo>
                    <a:cubicBezTo>
                      <a:pt x="62" y="49"/>
                      <a:pt x="62" y="50"/>
                      <a:pt x="61" y="51"/>
                    </a:cubicBezTo>
                    <a:cubicBezTo>
                      <a:pt x="61" y="52"/>
                      <a:pt x="61" y="52"/>
                      <a:pt x="61" y="52"/>
                    </a:cubicBezTo>
                    <a:moveTo>
                      <a:pt x="65" y="52"/>
                    </a:moveTo>
                    <a:cubicBezTo>
                      <a:pt x="64" y="52"/>
                      <a:pt x="64" y="52"/>
                      <a:pt x="63" y="52"/>
                    </a:cubicBezTo>
                    <a:cubicBezTo>
                      <a:pt x="64" y="49"/>
                      <a:pt x="65" y="47"/>
                      <a:pt x="67" y="44"/>
                    </a:cubicBezTo>
                    <a:cubicBezTo>
                      <a:pt x="67" y="43"/>
                      <a:pt x="67" y="43"/>
                      <a:pt x="67" y="43"/>
                    </a:cubicBezTo>
                    <a:cubicBezTo>
                      <a:pt x="68" y="42"/>
                      <a:pt x="69" y="41"/>
                      <a:pt x="71" y="40"/>
                    </a:cubicBezTo>
                    <a:cubicBezTo>
                      <a:pt x="70" y="43"/>
                      <a:pt x="69" y="46"/>
                      <a:pt x="67" y="48"/>
                    </a:cubicBezTo>
                    <a:cubicBezTo>
                      <a:pt x="67" y="48"/>
                      <a:pt x="67" y="48"/>
                      <a:pt x="67" y="48"/>
                    </a:cubicBezTo>
                    <a:cubicBezTo>
                      <a:pt x="67" y="49"/>
                      <a:pt x="66" y="50"/>
                      <a:pt x="65" y="51"/>
                    </a:cubicBezTo>
                    <a:cubicBezTo>
                      <a:pt x="65" y="52"/>
                      <a:pt x="65" y="52"/>
                      <a:pt x="65" y="52"/>
                    </a:cubicBezTo>
                    <a:cubicBezTo>
                      <a:pt x="65" y="52"/>
                      <a:pt x="65" y="52"/>
                      <a:pt x="65" y="52"/>
                    </a:cubicBezTo>
                    <a:moveTo>
                      <a:pt x="112" y="46"/>
                    </a:moveTo>
                    <a:cubicBezTo>
                      <a:pt x="112" y="46"/>
                      <a:pt x="111" y="46"/>
                      <a:pt x="111" y="45"/>
                    </a:cubicBezTo>
                    <a:cubicBezTo>
                      <a:pt x="113" y="43"/>
                      <a:pt x="115" y="41"/>
                      <a:pt x="118" y="38"/>
                    </a:cubicBezTo>
                    <a:cubicBezTo>
                      <a:pt x="118" y="39"/>
                      <a:pt x="119" y="39"/>
                      <a:pt x="119" y="40"/>
                    </a:cubicBezTo>
                    <a:cubicBezTo>
                      <a:pt x="117" y="42"/>
                      <a:pt x="114" y="44"/>
                      <a:pt x="112" y="46"/>
                    </a:cubicBezTo>
                    <a:moveTo>
                      <a:pt x="109" y="44"/>
                    </a:moveTo>
                    <a:cubicBezTo>
                      <a:pt x="108" y="44"/>
                      <a:pt x="107" y="43"/>
                      <a:pt x="106" y="43"/>
                    </a:cubicBezTo>
                    <a:cubicBezTo>
                      <a:pt x="109" y="40"/>
                      <a:pt x="110" y="38"/>
                      <a:pt x="112" y="35"/>
                    </a:cubicBezTo>
                    <a:cubicBezTo>
                      <a:pt x="113" y="36"/>
                      <a:pt x="115" y="37"/>
                      <a:pt x="116" y="37"/>
                    </a:cubicBezTo>
                    <a:cubicBezTo>
                      <a:pt x="114" y="40"/>
                      <a:pt x="112" y="42"/>
                      <a:pt x="109" y="44"/>
                    </a:cubicBezTo>
                    <a:moveTo>
                      <a:pt x="71" y="45"/>
                    </a:moveTo>
                    <a:cubicBezTo>
                      <a:pt x="72" y="43"/>
                      <a:pt x="73" y="41"/>
                      <a:pt x="73" y="38"/>
                    </a:cubicBezTo>
                    <a:cubicBezTo>
                      <a:pt x="73" y="38"/>
                      <a:pt x="73" y="38"/>
                      <a:pt x="73" y="38"/>
                    </a:cubicBezTo>
                    <a:cubicBezTo>
                      <a:pt x="75" y="37"/>
                      <a:pt x="77" y="36"/>
                      <a:pt x="79" y="35"/>
                    </a:cubicBezTo>
                    <a:cubicBezTo>
                      <a:pt x="77" y="38"/>
                      <a:pt x="76" y="40"/>
                      <a:pt x="75" y="43"/>
                    </a:cubicBezTo>
                    <a:cubicBezTo>
                      <a:pt x="74" y="43"/>
                      <a:pt x="72" y="44"/>
                      <a:pt x="71" y="45"/>
                    </a:cubicBezTo>
                    <a:moveTo>
                      <a:pt x="105" y="42"/>
                    </a:moveTo>
                    <a:cubicBezTo>
                      <a:pt x="103" y="41"/>
                      <a:pt x="102" y="41"/>
                      <a:pt x="100" y="40"/>
                    </a:cubicBezTo>
                    <a:cubicBezTo>
                      <a:pt x="102" y="38"/>
                      <a:pt x="104" y="35"/>
                      <a:pt x="105" y="33"/>
                    </a:cubicBezTo>
                    <a:cubicBezTo>
                      <a:pt x="107" y="33"/>
                      <a:pt x="109" y="34"/>
                      <a:pt x="110" y="35"/>
                    </a:cubicBezTo>
                    <a:cubicBezTo>
                      <a:pt x="109" y="37"/>
                      <a:pt x="107" y="40"/>
                      <a:pt x="105" y="42"/>
                    </a:cubicBezTo>
                    <a:moveTo>
                      <a:pt x="78" y="41"/>
                    </a:moveTo>
                    <a:cubicBezTo>
                      <a:pt x="79" y="39"/>
                      <a:pt x="80" y="37"/>
                      <a:pt x="81" y="35"/>
                    </a:cubicBezTo>
                    <a:cubicBezTo>
                      <a:pt x="81" y="34"/>
                      <a:pt x="81" y="34"/>
                      <a:pt x="81" y="34"/>
                    </a:cubicBezTo>
                    <a:cubicBezTo>
                      <a:pt x="83" y="34"/>
                      <a:pt x="84" y="33"/>
                      <a:pt x="85" y="33"/>
                    </a:cubicBezTo>
                    <a:cubicBezTo>
                      <a:pt x="86" y="33"/>
                      <a:pt x="87" y="33"/>
                      <a:pt x="87" y="33"/>
                    </a:cubicBezTo>
                    <a:cubicBezTo>
                      <a:pt x="86" y="35"/>
                      <a:pt x="85" y="37"/>
                      <a:pt x="83" y="40"/>
                    </a:cubicBezTo>
                    <a:cubicBezTo>
                      <a:pt x="81" y="40"/>
                      <a:pt x="79" y="41"/>
                      <a:pt x="78" y="41"/>
                    </a:cubicBezTo>
                    <a:moveTo>
                      <a:pt x="98" y="40"/>
                    </a:moveTo>
                    <a:cubicBezTo>
                      <a:pt x="97" y="39"/>
                      <a:pt x="95" y="39"/>
                      <a:pt x="94" y="39"/>
                    </a:cubicBezTo>
                    <a:cubicBezTo>
                      <a:pt x="95" y="37"/>
                      <a:pt x="97" y="35"/>
                      <a:pt x="99" y="32"/>
                    </a:cubicBezTo>
                    <a:cubicBezTo>
                      <a:pt x="99" y="32"/>
                      <a:pt x="99" y="32"/>
                      <a:pt x="99" y="32"/>
                    </a:cubicBezTo>
                    <a:cubicBezTo>
                      <a:pt x="100" y="32"/>
                      <a:pt x="102" y="32"/>
                      <a:pt x="103" y="33"/>
                    </a:cubicBezTo>
                    <a:cubicBezTo>
                      <a:pt x="102" y="35"/>
                      <a:pt x="100" y="38"/>
                      <a:pt x="98" y="40"/>
                    </a:cubicBezTo>
                    <a:moveTo>
                      <a:pt x="86" y="39"/>
                    </a:moveTo>
                    <a:cubicBezTo>
                      <a:pt x="87" y="37"/>
                      <a:pt x="89" y="35"/>
                      <a:pt x="90" y="32"/>
                    </a:cubicBezTo>
                    <a:cubicBezTo>
                      <a:pt x="92" y="32"/>
                      <a:pt x="94" y="32"/>
                      <a:pt x="96" y="32"/>
                    </a:cubicBezTo>
                    <a:cubicBezTo>
                      <a:pt x="96" y="32"/>
                      <a:pt x="96" y="32"/>
                      <a:pt x="96" y="32"/>
                    </a:cubicBezTo>
                    <a:cubicBezTo>
                      <a:pt x="95" y="34"/>
                      <a:pt x="93" y="37"/>
                      <a:pt x="91" y="39"/>
                    </a:cubicBezTo>
                    <a:cubicBezTo>
                      <a:pt x="90" y="39"/>
                      <a:pt x="90" y="39"/>
                      <a:pt x="90" y="39"/>
                    </a:cubicBezTo>
                    <a:cubicBezTo>
                      <a:pt x="90" y="39"/>
                      <a:pt x="89" y="39"/>
                      <a:pt x="88" y="39"/>
                    </a:cubicBezTo>
                    <a:cubicBezTo>
                      <a:pt x="87" y="39"/>
                      <a:pt x="86" y="39"/>
                      <a:pt x="86" y="39"/>
                    </a:cubicBezTo>
                    <a:moveTo>
                      <a:pt x="27" y="56"/>
                    </a:moveTo>
                    <a:cubicBezTo>
                      <a:pt x="28" y="56"/>
                      <a:pt x="28" y="55"/>
                      <a:pt x="29" y="54"/>
                    </a:cubicBezTo>
                    <a:cubicBezTo>
                      <a:pt x="33" y="40"/>
                      <a:pt x="43" y="21"/>
                      <a:pt x="68" y="9"/>
                    </a:cubicBezTo>
                    <a:cubicBezTo>
                      <a:pt x="76" y="5"/>
                      <a:pt x="84" y="4"/>
                      <a:pt x="93" y="4"/>
                    </a:cubicBezTo>
                    <a:cubicBezTo>
                      <a:pt x="93" y="4"/>
                      <a:pt x="93" y="4"/>
                      <a:pt x="93" y="4"/>
                    </a:cubicBezTo>
                    <a:cubicBezTo>
                      <a:pt x="103" y="4"/>
                      <a:pt x="112" y="6"/>
                      <a:pt x="121" y="10"/>
                    </a:cubicBezTo>
                    <a:cubicBezTo>
                      <a:pt x="120" y="15"/>
                      <a:pt x="120" y="19"/>
                      <a:pt x="120" y="24"/>
                    </a:cubicBezTo>
                    <a:cubicBezTo>
                      <a:pt x="120" y="28"/>
                      <a:pt x="120" y="32"/>
                      <a:pt x="120" y="35"/>
                    </a:cubicBezTo>
                    <a:cubicBezTo>
                      <a:pt x="113" y="30"/>
                      <a:pt x="104" y="28"/>
                      <a:pt x="96" y="28"/>
                    </a:cubicBezTo>
                    <a:cubicBezTo>
                      <a:pt x="92" y="28"/>
                      <a:pt x="88" y="28"/>
                      <a:pt x="84" y="29"/>
                    </a:cubicBezTo>
                    <a:cubicBezTo>
                      <a:pt x="72" y="32"/>
                      <a:pt x="61" y="41"/>
                      <a:pt x="55" y="53"/>
                    </a:cubicBezTo>
                    <a:cubicBezTo>
                      <a:pt x="55" y="54"/>
                      <a:pt x="55" y="55"/>
                      <a:pt x="56" y="55"/>
                    </a:cubicBezTo>
                    <a:cubicBezTo>
                      <a:pt x="56" y="55"/>
                      <a:pt x="56" y="55"/>
                      <a:pt x="56" y="55"/>
                    </a:cubicBezTo>
                    <a:cubicBezTo>
                      <a:pt x="57" y="55"/>
                      <a:pt x="57" y="55"/>
                      <a:pt x="57" y="55"/>
                    </a:cubicBezTo>
                    <a:cubicBezTo>
                      <a:pt x="63" y="56"/>
                      <a:pt x="69" y="56"/>
                      <a:pt x="75" y="56"/>
                    </a:cubicBezTo>
                    <a:cubicBezTo>
                      <a:pt x="83" y="57"/>
                      <a:pt x="89" y="57"/>
                      <a:pt x="102" y="57"/>
                    </a:cubicBezTo>
                    <a:cubicBezTo>
                      <a:pt x="103" y="61"/>
                      <a:pt x="103" y="67"/>
                      <a:pt x="103" y="72"/>
                    </a:cubicBezTo>
                    <a:cubicBezTo>
                      <a:pt x="95" y="72"/>
                      <a:pt x="88" y="72"/>
                      <a:pt x="81" y="72"/>
                    </a:cubicBezTo>
                    <a:cubicBezTo>
                      <a:pt x="71" y="72"/>
                      <a:pt x="62" y="72"/>
                      <a:pt x="52" y="72"/>
                    </a:cubicBezTo>
                    <a:cubicBezTo>
                      <a:pt x="52" y="72"/>
                      <a:pt x="52" y="72"/>
                      <a:pt x="52" y="72"/>
                    </a:cubicBezTo>
                    <a:cubicBezTo>
                      <a:pt x="51" y="72"/>
                      <a:pt x="51" y="72"/>
                      <a:pt x="51" y="72"/>
                    </a:cubicBezTo>
                    <a:cubicBezTo>
                      <a:pt x="51" y="72"/>
                      <a:pt x="51" y="72"/>
                      <a:pt x="51" y="72"/>
                    </a:cubicBezTo>
                    <a:cubicBezTo>
                      <a:pt x="51" y="72"/>
                      <a:pt x="51" y="72"/>
                      <a:pt x="51" y="72"/>
                    </a:cubicBezTo>
                    <a:cubicBezTo>
                      <a:pt x="51" y="72"/>
                      <a:pt x="51" y="72"/>
                      <a:pt x="51" y="72"/>
                    </a:cubicBezTo>
                    <a:cubicBezTo>
                      <a:pt x="50" y="73"/>
                      <a:pt x="50" y="73"/>
                      <a:pt x="50" y="73"/>
                    </a:cubicBezTo>
                    <a:cubicBezTo>
                      <a:pt x="50" y="73"/>
                      <a:pt x="50" y="73"/>
                      <a:pt x="50" y="73"/>
                    </a:cubicBezTo>
                    <a:cubicBezTo>
                      <a:pt x="50" y="74"/>
                      <a:pt x="50" y="74"/>
                      <a:pt x="50" y="74"/>
                    </a:cubicBezTo>
                    <a:cubicBezTo>
                      <a:pt x="50" y="75"/>
                      <a:pt x="50" y="77"/>
                      <a:pt x="50" y="79"/>
                    </a:cubicBezTo>
                    <a:cubicBezTo>
                      <a:pt x="50" y="81"/>
                      <a:pt x="50" y="83"/>
                      <a:pt x="50" y="85"/>
                    </a:cubicBezTo>
                    <a:cubicBezTo>
                      <a:pt x="50" y="85"/>
                      <a:pt x="50" y="85"/>
                      <a:pt x="50" y="85"/>
                    </a:cubicBezTo>
                    <a:cubicBezTo>
                      <a:pt x="50" y="85"/>
                      <a:pt x="50" y="85"/>
                      <a:pt x="50" y="85"/>
                    </a:cubicBezTo>
                    <a:cubicBezTo>
                      <a:pt x="50" y="86"/>
                      <a:pt x="51" y="87"/>
                      <a:pt x="52" y="87"/>
                    </a:cubicBezTo>
                    <a:cubicBezTo>
                      <a:pt x="52" y="87"/>
                      <a:pt x="52" y="87"/>
                      <a:pt x="52" y="87"/>
                    </a:cubicBezTo>
                    <a:cubicBezTo>
                      <a:pt x="55" y="87"/>
                      <a:pt x="59" y="87"/>
                      <a:pt x="64" y="87"/>
                    </a:cubicBezTo>
                    <a:cubicBezTo>
                      <a:pt x="67" y="87"/>
                      <a:pt x="70" y="87"/>
                      <a:pt x="74" y="87"/>
                    </a:cubicBezTo>
                    <a:cubicBezTo>
                      <a:pt x="80" y="87"/>
                      <a:pt x="87" y="87"/>
                      <a:pt x="92" y="87"/>
                    </a:cubicBezTo>
                    <a:cubicBezTo>
                      <a:pt x="97" y="86"/>
                      <a:pt x="100" y="86"/>
                      <a:pt x="103" y="86"/>
                    </a:cubicBezTo>
                    <a:cubicBezTo>
                      <a:pt x="104" y="90"/>
                      <a:pt x="104" y="95"/>
                      <a:pt x="105" y="100"/>
                    </a:cubicBezTo>
                    <a:cubicBezTo>
                      <a:pt x="94" y="100"/>
                      <a:pt x="86" y="100"/>
                      <a:pt x="78" y="100"/>
                    </a:cubicBezTo>
                    <a:cubicBezTo>
                      <a:pt x="72" y="100"/>
                      <a:pt x="65" y="100"/>
                      <a:pt x="57" y="100"/>
                    </a:cubicBezTo>
                    <a:cubicBezTo>
                      <a:pt x="57" y="100"/>
                      <a:pt x="57" y="100"/>
                      <a:pt x="57" y="100"/>
                    </a:cubicBezTo>
                    <a:cubicBezTo>
                      <a:pt x="55" y="101"/>
                      <a:pt x="55" y="101"/>
                      <a:pt x="55" y="101"/>
                    </a:cubicBezTo>
                    <a:cubicBezTo>
                      <a:pt x="55" y="101"/>
                      <a:pt x="54" y="101"/>
                      <a:pt x="54" y="102"/>
                    </a:cubicBezTo>
                    <a:cubicBezTo>
                      <a:pt x="54" y="102"/>
                      <a:pt x="54" y="103"/>
                      <a:pt x="54" y="103"/>
                    </a:cubicBezTo>
                    <a:cubicBezTo>
                      <a:pt x="55" y="108"/>
                      <a:pt x="57" y="112"/>
                      <a:pt x="60" y="116"/>
                    </a:cubicBezTo>
                    <a:cubicBezTo>
                      <a:pt x="60" y="117"/>
                      <a:pt x="60" y="117"/>
                      <a:pt x="60" y="117"/>
                    </a:cubicBezTo>
                    <a:cubicBezTo>
                      <a:pt x="60" y="118"/>
                      <a:pt x="61" y="118"/>
                      <a:pt x="62" y="118"/>
                    </a:cubicBezTo>
                    <a:cubicBezTo>
                      <a:pt x="64" y="121"/>
                      <a:pt x="66" y="124"/>
                      <a:pt x="69" y="127"/>
                    </a:cubicBezTo>
                    <a:cubicBezTo>
                      <a:pt x="75" y="133"/>
                      <a:pt x="84" y="136"/>
                      <a:pt x="94" y="136"/>
                    </a:cubicBezTo>
                    <a:cubicBezTo>
                      <a:pt x="94" y="136"/>
                      <a:pt x="94" y="136"/>
                      <a:pt x="94" y="136"/>
                    </a:cubicBezTo>
                    <a:cubicBezTo>
                      <a:pt x="100" y="136"/>
                      <a:pt x="106" y="135"/>
                      <a:pt x="111" y="134"/>
                    </a:cubicBezTo>
                    <a:cubicBezTo>
                      <a:pt x="115" y="132"/>
                      <a:pt x="118" y="130"/>
                      <a:pt x="121" y="127"/>
                    </a:cubicBezTo>
                    <a:cubicBezTo>
                      <a:pt x="121" y="135"/>
                      <a:pt x="121" y="143"/>
                      <a:pt x="122" y="151"/>
                    </a:cubicBezTo>
                    <a:cubicBezTo>
                      <a:pt x="115" y="154"/>
                      <a:pt x="106" y="156"/>
                      <a:pt x="97" y="156"/>
                    </a:cubicBezTo>
                    <a:cubicBezTo>
                      <a:pt x="97" y="156"/>
                      <a:pt x="97" y="156"/>
                      <a:pt x="97" y="156"/>
                    </a:cubicBezTo>
                    <a:cubicBezTo>
                      <a:pt x="80" y="156"/>
                      <a:pt x="62" y="150"/>
                      <a:pt x="53" y="143"/>
                    </a:cubicBezTo>
                    <a:cubicBezTo>
                      <a:pt x="40" y="133"/>
                      <a:pt x="31" y="118"/>
                      <a:pt x="27" y="102"/>
                    </a:cubicBezTo>
                    <a:cubicBezTo>
                      <a:pt x="27" y="102"/>
                      <a:pt x="27" y="102"/>
                      <a:pt x="27" y="102"/>
                    </a:cubicBezTo>
                    <a:cubicBezTo>
                      <a:pt x="28" y="101"/>
                      <a:pt x="27" y="100"/>
                      <a:pt x="26" y="100"/>
                    </a:cubicBezTo>
                    <a:cubicBezTo>
                      <a:pt x="26" y="100"/>
                      <a:pt x="26" y="100"/>
                      <a:pt x="26" y="100"/>
                    </a:cubicBezTo>
                    <a:cubicBezTo>
                      <a:pt x="25" y="100"/>
                      <a:pt x="25" y="100"/>
                      <a:pt x="25" y="100"/>
                    </a:cubicBezTo>
                    <a:cubicBezTo>
                      <a:pt x="22" y="100"/>
                      <a:pt x="16" y="101"/>
                      <a:pt x="10" y="101"/>
                    </a:cubicBezTo>
                    <a:cubicBezTo>
                      <a:pt x="10" y="101"/>
                      <a:pt x="10" y="101"/>
                      <a:pt x="10" y="101"/>
                    </a:cubicBezTo>
                    <a:cubicBezTo>
                      <a:pt x="10" y="101"/>
                      <a:pt x="10" y="101"/>
                      <a:pt x="10" y="101"/>
                    </a:cubicBezTo>
                    <a:cubicBezTo>
                      <a:pt x="10" y="101"/>
                      <a:pt x="10" y="101"/>
                      <a:pt x="9" y="101"/>
                    </a:cubicBezTo>
                    <a:cubicBezTo>
                      <a:pt x="9" y="100"/>
                      <a:pt x="9" y="99"/>
                      <a:pt x="9" y="98"/>
                    </a:cubicBezTo>
                    <a:cubicBezTo>
                      <a:pt x="9" y="95"/>
                      <a:pt x="9" y="93"/>
                      <a:pt x="10" y="90"/>
                    </a:cubicBezTo>
                    <a:cubicBezTo>
                      <a:pt x="14" y="89"/>
                      <a:pt x="18" y="89"/>
                      <a:pt x="23" y="88"/>
                    </a:cubicBezTo>
                    <a:cubicBezTo>
                      <a:pt x="23" y="88"/>
                      <a:pt x="23" y="88"/>
                      <a:pt x="23" y="88"/>
                    </a:cubicBezTo>
                    <a:cubicBezTo>
                      <a:pt x="24" y="88"/>
                      <a:pt x="25" y="88"/>
                      <a:pt x="25" y="86"/>
                    </a:cubicBezTo>
                    <a:cubicBezTo>
                      <a:pt x="25" y="86"/>
                      <a:pt x="25" y="85"/>
                      <a:pt x="25" y="84"/>
                    </a:cubicBezTo>
                    <a:cubicBezTo>
                      <a:pt x="25" y="83"/>
                      <a:pt x="25" y="83"/>
                      <a:pt x="25" y="83"/>
                    </a:cubicBezTo>
                    <a:cubicBezTo>
                      <a:pt x="25" y="83"/>
                      <a:pt x="25" y="83"/>
                      <a:pt x="25" y="83"/>
                    </a:cubicBezTo>
                    <a:cubicBezTo>
                      <a:pt x="25" y="82"/>
                      <a:pt x="25" y="82"/>
                      <a:pt x="25" y="82"/>
                    </a:cubicBezTo>
                    <a:cubicBezTo>
                      <a:pt x="25" y="79"/>
                      <a:pt x="25" y="76"/>
                      <a:pt x="26" y="73"/>
                    </a:cubicBezTo>
                    <a:cubicBezTo>
                      <a:pt x="26" y="72"/>
                      <a:pt x="25" y="71"/>
                      <a:pt x="24" y="71"/>
                    </a:cubicBezTo>
                    <a:cubicBezTo>
                      <a:pt x="24" y="71"/>
                      <a:pt x="24" y="71"/>
                      <a:pt x="24" y="71"/>
                    </a:cubicBezTo>
                    <a:cubicBezTo>
                      <a:pt x="23" y="71"/>
                      <a:pt x="23" y="71"/>
                      <a:pt x="23" y="71"/>
                    </a:cubicBezTo>
                    <a:cubicBezTo>
                      <a:pt x="23" y="71"/>
                      <a:pt x="23" y="71"/>
                      <a:pt x="23" y="71"/>
                    </a:cubicBezTo>
                    <a:cubicBezTo>
                      <a:pt x="18" y="71"/>
                      <a:pt x="13" y="72"/>
                      <a:pt x="9" y="73"/>
                    </a:cubicBezTo>
                    <a:cubicBezTo>
                      <a:pt x="9" y="72"/>
                      <a:pt x="9" y="70"/>
                      <a:pt x="9" y="69"/>
                    </a:cubicBezTo>
                    <a:cubicBezTo>
                      <a:pt x="9" y="65"/>
                      <a:pt x="9" y="60"/>
                      <a:pt x="10" y="57"/>
                    </a:cubicBezTo>
                    <a:cubicBezTo>
                      <a:pt x="16" y="56"/>
                      <a:pt x="21" y="56"/>
                      <a:pt x="26" y="56"/>
                    </a:cubicBezTo>
                    <a:cubicBezTo>
                      <a:pt x="27" y="56"/>
                      <a:pt x="27" y="56"/>
                      <a:pt x="27" y="56"/>
                    </a:cubicBezTo>
                    <a:cubicBezTo>
                      <a:pt x="27" y="56"/>
                      <a:pt x="27" y="56"/>
                      <a:pt x="27" y="56"/>
                    </a:cubicBezTo>
                    <a:moveTo>
                      <a:pt x="93" y="0"/>
                    </a:moveTo>
                    <a:cubicBezTo>
                      <a:pt x="84" y="0"/>
                      <a:pt x="75" y="2"/>
                      <a:pt x="66" y="6"/>
                    </a:cubicBezTo>
                    <a:cubicBezTo>
                      <a:pt x="41" y="18"/>
                      <a:pt x="30" y="37"/>
                      <a:pt x="25" y="52"/>
                    </a:cubicBezTo>
                    <a:cubicBezTo>
                      <a:pt x="20" y="52"/>
                      <a:pt x="14" y="53"/>
                      <a:pt x="8" y="53"/>
                    </a:cubicBezTo>
                    <a:cubicBezTo>
                      <a:pt x="7" y="53"/>
                      <a:pt x="7" y="53"/>
                      <a:pt x="7" y="53"/>
                    </a:cubicBezTo>
                    <a:cubicBezTo>
                      <a:pt x="7" y="53"/>
                      <a:pt x="7" y="53"/>
                      <a:pt x="7" y="53"/>
                    </a:cubicBezTo>
                    <a:cubicBezTo>
                      <a:pt x="7" y="53"/>
                      <a:pt x="7" y="53"/>
                      <a:pt x="7" y="53"/>
                    </a:cubicBezTo>
                    <a:cubicBezTo>
                      <a:pt x="7" y="53"/>
                      <a:pt x="7" y="53"/>
                      <a:pt x="7" y="53"/>
                    </a:cubicBezTo>
                    <a:cubicBezTo>
                      <a:pt x="6" y="54"/>
                      <a:pt x="6" y="54"/>
                      <a:pt x="6" y="54"/>
                    </a:cubicBezTo>
                    <a:cubicBezTo>
                      <a:pt x="6" y="54"/>
                      <a:pt x="6" y="54"/>
                      <a:pt x="6" y="54"/>
                    </a:cubicBezTo>
                    <a:cubicBezTo>
                      <a:pt x="1" y="67"/>
                      <a:pt x="1" y="67"/>
                      <a:pt x="1" y="67"/>
                    </a:cubicBezTo>
                    <a:cubicBezTo>
                      <a:pt x="1" y="68"/>
                      <a:pt x="1" y="68"/>
                      <a:pt x="1" y="68"/>
                    </a:cubicBezTo>
                    <a:cubicBezTo>
                      <a:pt x="0" y="83"/>
                      <a:pt x="0" y="83"/>
                      <a:pt x="0" y="83"/>
                    </a:cubicBezTo>
                    <a:cubicBezTo>
                      <a:pt x="0" y="83"/>
                      <a:pt x="0" y="83"/>
                      <a:pt x="0" y="83"/>
                    </a:cubicBezTo>
                    <a:cubicBezTo>
                      <a:pt x="0" y="84"/>
                      <a:pt x="0" y="84"/>
                      <a:pt x="0" y="84"/>
                    </a:cubicBezTo>
                    <a:cubicBezTo>
                      <a:pt x="0" y="84"/>
                      <a:pt x="0" y="84"/>
                      <a:pt x="0" y="84"/>
                    </a:cubicBezTo>
                    <a:cubicBezTo>
                      <a:pt x="0" y="84"/>
                      <a:pt x="0" y="84"/>
                      <a:pt x="0" y="84"/>
                    </a:cubicBezTo>
                    <a:cubicBezTo>
                      <a:pt x="0" y="85"/>
                      <a:pt x="0" y="85"/>
                      <a:pt x="0" y="85"/>
                    </a:cubicBezTo>
                    <a:cubicBezTo>
                      <a:pt x="1" y="85"/>
                      <a:pt x="1" y="85"/>
                      <a:pt x="1" y="85"/>
                    </a:cubicBezTo>
                    <a:cubicBezTo>
                      <a:pt x="1" y="85"/>
                      <a:pt x="1" y="85"/>
                      <a:pt x="1" y="85"/>
                    </a:cubicBezTo>
                    <a:cubicBezTo>
                      <a:pt x="2" y="85"/>
                      <a:pt x="2" y="85"/>
                      <a:pt x="2" y="85"/>
                    </a:cubicBezTo>
                    <a:cubicBezTo>
                      <a:pt x="2" y="85"/>
                      <a:pt x="2" y="85"/>
                      <a:pt x="2" y="85"/>
                    </a:cubicBezTo>
                    <a:cubicBezTo>
                      <a:pt x="2" y="85"/>
                      <a:pt x="2" y="85"/>
                      <a:pt x="2" y="85"/>
                    </a:cubicBezTo>
                    <a:cubicBezTo>
                      <a:pt x="21" y="85"/>
                      <a:pt x="21" y="85"/>
                      <a:pt x="21" y="85"/>
                    </a:cubicBezTo>
                    <a:cubicBezTo>
                      <a:pt x="21" y="85"/>
                      <a:pt x="21" y="85"/>
                      <a:pt x="21" y="85"/>
                    </a:cubicBezTo>
                    <a:cubicBezTo>
                      <a:pt x="17" y="85"/>
                      <a:pt x="12" y="86"/>
                      <a:pt x="8" y="86"/>
                    </a:cubicBezTo>
                    <a:cubicBezTo>
                      <a:pt x="8" y="86"/>
                      <a:pt x="8" y="86"/>
                      <a:pt x="8" y="86"/>
                    </a:cubicBezTo>
                    <a:cubicBezTo>
                      <a:pt x="7" y="87"/>
                      <a:pt x="7" y="87"/>
                      <a:pt x="7" y="87"/>
                    </a:cubicBezTo>
                    <a:cubicBezTo>
                      <a:pt x="7" y="87"/>
                      <a:pt x="7" y="87"/>
                      <a:pt x="7" y="87"/>
                    </a:cubicBezTo>
                    <a:cubicBezTo>
                      <a:pt x="6" y="87"/>
                      <a:pt x="6" y="87"/>
                      <a:pt x="6" y="87"/>
                    </a:cubicBezTo>
                    <a:cubicBezTo>
                      <a:pt x="2" y="100"/>
                      <a:pt x="2" y="100"/>
                      <a:pt x="2" y="100"/>
                    </a:cubicBezTo>
                    <a:cubicBezTo>
                      <a:pt x="1" y="100"/>
                      <a:pt x="1" y="100"/>
                      <a:pt x="1" y="100"/>
                    </a:cubicBezTo>
                    <a:cubicBezTo>
                      <a:pt x="1" y="121"/>
                      <a:pt x="1" y="121"/>
                      <a:pt x="1" y="121"/>
                    </a:cubicBezTo>
                    <a:cubicBezTo>
                      <a:pt x="1" y="122"/>
                      <a:pt x="1" y="122"/>
                      <a:pt x="1" y="122"/>
                    </a:cubicBezTo>
                    <a:cubicBezTo>
                      <a:pt x="2" y="122"/>
                      <a:pt x="2" y="122"/>
                      <a:pt x="2" y="122"/>
                    </a:cubicBezTo>
                    <a:cubicBezTo>
                      <a:pt x="2" y="122"/>
                      <a:pt x="2" y="122"/>
                      <a:pt x="2" y="122"/>
                    </a:cubicBezTo>
                    <a:cubicBezTo>
                      <a:pt x="2" y="123"/>
                      <a:pt x="2" y="123"/>
                      <a:pt x="2" y="123"/>
                    </a:cubicBezTo>
                    <a:cubicBezTo>
                      <a:pt x="2" y="123"/>
                      <a:pt x="2" y="123"/>
                      <a:pt x="2" y="123"/>
                    </a:cubicBezTo>
                    <a:cubicBezTo>
                      <a:pt x="2" y="123"/>
                      <a:pt x="3" y="123"/>
                      <a:pt x="3" y="123"/>
                    </a:cubicBezTo>
                    <a:cubicBezTo>
                      <a:pt x="3" y="123"/>
                      <a:pt x="3" y="123"/>
                      <a:pt x="3" y="123"/>
                    </a:cubicBezTo>
                    <a:cubicBezTo>
                      <a:pt x="3" y="123"/>
                      <a:pt x="3" y="123"/>
                      <a:pt x="3" y="123"/>
                    </a:cubicBezTo>
                    <a:cubicBezTo>
                      <a:pt x="6" y="123"/>
                      <a:pt x="6" y="123"/>
                      <a:pt x="6" y="123"/>
                    </a:cubicBezTo>
                    <a:cubicBezTo>
                      <a:pt x="6" y="124"/>
                      <a:pt x="6" y="124"/>
                      <a:pt x="6" y="124"/>
                    </a:cubicBezTo>
                    <a:cubicBezTo>
                      <a:pt x="6" y="124"/>
                      <a:pt x="6" y="124"/>
                      <a:pt x="6" y="124"/>
                    </a:cubicBezTo>
                    <a:cubicBezTo>
                      <a:pt x="7" y="124"/>
                      <a:pt x="7" y="124"/>
                      <a:pt x="7" y="123"/>
                    </a:cubicBezTo>
                    <a:cubicBezTo>
                      <a:pt x="8" y="123"/>
                      <a:pt x="8" y="123"/>
                      <a:pt x="8" y="123"/>
                    </a:cubicBezTo>
                    <a:cubicBezTo>
                      <a:pt x="21" y="122"/>
                      <a:pt x="21" y="122"/>
                      <a:pt x="21" y="122"/>
                    </a:cubicBezTo>
                    <a:cubicBezTo>
                      <a:pt x="24" y="129"/>
                      <a:pt x="29" y="142"/>
                      <a:pt x="40" y="153"/>
                    </a:cubicBezTo>
                    <a:cubicBezTo>
                      <a:pt x="53" y="165"/>
                      <a:pt x="72" y="176"/>
                      <a:pt x="102" y="176"/>
                    </a:cubicBezTo>
                    <a:cubicBezTo>
                      <a:pt x="102" y="176"/>
                      <a:pt x="102" y="176"/>
                      <a:pt x="102" y="176"/>
                    </a:cubicBezTo>
                    <a:cubicBezTo>
                      <a:pt x="108" y="176"/>
                      <a:pt x="115" y="175"/>
                      <a:pt x="122" y="174"/>
                    </a:cubicBezTo>
                    <a:cubicBezTo>
                      <a:pt x="122" y="174"/>
                      <a:pt x="122" y="174"/>
                      <a:pt x="122" y="174"/>
                    </a:cubicBezTo>
                    <a:cubicBezTo>
                      <a:pt x="122" y="174"/>
                      <a:pt x="122" y="174"/>
                      <a:pt x="122" y="174"/>
                    </a:cubicBezTo>
                    <a:cubicBezTo>
                      <a:pt x="122" y="174"/>
                      <a:pt x="122" y="174"/>
                      <a:pt x="122" y="174"/>
                    </a:cubicBezTo>
                    <a:cubicBezTo>
                      <a:pt x="123" y="174"/>
                      <a:pt x="123" y="174"/>
                      <a:pt x="123" y="174"/>
                    </a:cubicBezTo>
                    <a:cubicBezTo>
                      <a:pt x="123" y="174"/>
                      <a:pt x="123" y="174"/>
                      <a:pt x="123" y="174"/>
                    </a:cubicBezTo>
                    <a:cubicBezTo>
                      <a:pt x="123" y="174"/>
                      <a:pt x="123" y="174"/>
                      <a:pt x="123" y="174"/>
                    </a:cubicBezTo>
                    <a:cubicBezTo>
                      <a:pt x="124" y="173"/>
                      <a:pt x="124" y="173"/>
                      <a:pt x="124" y="173"/>
                    </a:cubicBezTo>
                    <a:cubicBezTo>
                      <a:pt x="124" y="173"/>
                      <a:pt x="124" y="173"/>
                      <a:pt x="124" y="173"/>
                    </a:cubicBezTo>
                    <a:cubicBezTo>
                      <a:pt x="124" y="173"/>
                      <a:pt x="124" y="173"/>
                      <a:pt x="124" y="173"/>
                    </a:cubicBezTo>
                    <a:cubicBezTo>
                      <a:pt x="124" y="172"/>
                      <a:pt x="124" y="172"/>
                      <a:pt x="124" y="172"/>
                    </a:cubicBezTo>
                    <a:cubicBezTo>
                      <a:pt x="124" y="172"/>
                      <a:pt x="124" y="172"/>
                      <a:pt x="124" y="172"/>
                    </a:cubicBezTo>
                    <a:cubicBezTo>
                      <a:pt x="124" y="171"/>
                      <a:pt x="124" y="169"/>
                      <a:pt x="124" y="168"/>
                    </a:cubicBezTo>
                    <a:cubicBezTo>
                      <a:pt x="124" y="163"/>
                      <a:pt x="125" y="158"/>
                      <a:pt x="125" y="153"/>
                    </a:cubicBezTo>
                    <a:cubicBezTo>
                      <a:pt x="125" y="153"/>
                      <a:pt x="126" y="152"/>
                      <a:pt x="126" y="152"/>
                    </a:cubicBezTo>
                    <a:cubicBezTo>
                      <a:pt x="125" y="142"/>
                      <a:pt x="125" y="133"/>
                      <a:pt x="125" y="123"/>
                    </a:cubicBezTo>
                    <a:cubicBezTo>
                      <a:pt x="125" y="122"/>
                      <a:pt x="125" y="122"/>
                      <a:pt x="125" y="122"/>
                    </a:cubicBezTo>
                    <a:cubicBezTo>
                      <a:pt x="125" y="121"/>
                      <a:pt x="124" y="121"/>
                      <a:pt x="124" y="120"/>
                    </a:cubicBezTo>
                    <a:cubicBezTo>
                      <a:pt x="123" y="120"/>
                      <a:pt x="123" y="120"/>
                      <a:pt x="123" y="120"/>
                    </a:cubicBezTo>
                    <a:cubicBezTo>
                      <a:pt x="122" y="120"/>
                      <a:pt x="122" y="121"/>
                      <a:pt x="121" y="121"/>
                    </a:cubicBezTo>
                    <a:cubicBezTo>
                      <a:pt x="119" y="125"/>
                      <a:pt x="115" y="128"/>
                      <a:pt x="110" y="130"/>
                    </a:cubicBezTo>
                    <a:cubicBezTo>
                      <a:pt x="105" y="132"/>
                      <a:pt x="100" y="132"/>
                      <a:pt x="94" y="132"/>
                    </a:cubicBezTo>
                    <a:cubicBezTo>
                      <a:pt x="94" y="132"/>
                      <a:pt x="94" y="132"/>
                      <a:pt x="94" y="132"/>
                    </a:cubicBezTo>
                    <a:cubicBezTo>
                      <a:pt x="85" y="132"/>
                      <a:pt x="77" y="129"/>
                      <a:pt x="71" y="124"/>
                    </a:cubicBezTo>
                    <a:cubicBezTo>
                      <a:pt x="69" y="122"/>
                      <a:pt x="68" y="120"/>
                      <a:pt x="66" y="118"/>
                    </a:cubicBezTo>
                    <a:cubicBezTo>
                      <a:pt x="102" y="118"/>
                      <a:pt x="102" y="118"/>
                      <a:pt x="102" y="118"/>
                    </a:cubicBezTo>
                    <a:cubicBezTo>
                      <a:pt x="103" y="118"/>
                      <a:pt x="104" y="118"/>
                      <a:pt x="104" y="117"/>
                    </a:cubicBezTo>
                    <a:cubicBezTo>
                      <a:pt x="108" y="102"/>
                      <a:pt x="108" y="102"/>
                      <a:pt x="108" y="102"/>
                    </a:cubicBezTo>
                    <a:cubicBezTo>
                      <a:pt x="108" y="102"/>
                      <a:pt x="108" y="102"/>
                      <a:pt x="108" y="102"/>
                    </a:cubicBezTo>
                    <a:cubicBezTo>
                      <a:pt x="108" y="102"/>
                      <a:pt x="108" y="102"/>
                      <a:pt x="108" y="102"/>
                    </a:cubicBezTo>
                    <a:cubicBezTo>
                      <a:pt x="108" y="95"/>
                      <a:pt x="108" y="89"/>
                      <a:pt x="106" y="83"/>
                    </a:cubicBezTo>
                    <a:cubicBezTo>
                      <a:pt x="106" y="83"/>
                      <a:pt x="105" y="82"/>
                      <a:pt x="104" y="82"/>
                    </a:cubicBezTo>
                    <a:cubicBezTo>
                      <a:pt x="104" y="82"/>
                      <a:pt x="104" y="82"/>
                      <a:pt x="104" y="82"/>
                    </a:cubicBezTo>
                    <a:cubicBezTo>
                      <a:pt x="103" y="82"/>
                      <a:pt x="103" y="82"/>
                      <a:pt x="103" y="82"/>
                    </a:cubicBezTo>
                    <a:cubicBezTo>
                      <a:pt x="107" y="74"/>
                      <a:pt x="107" y="74"/>
                      <a:pt x="107" y="74"/>
                    </a:cubicBezTo>
                    <a:cubicBezTo>
                      <a:pt x="107" y="74"/>
                      <a:pt x="107" y="74"/>
                      <a:pt x="107" y="74"/>
                    </a:cubicBezTo>
                    <a:cubicBezTo>
                      <a:pt x="107" y="74"/>
                      <a:pt x="107" y="74"/>
                      <a:pt x="107" y="74"/>
                    </a:cubicBezTo>
                    <a:cubicBezTo>
                      <a:pt x="107" y="73"/>
                      <a:pt x="107" y="73"/>
                      <a:pt x="107" y="73"/>
                    </a:cubicBezTo>
                    <a:cubicBezTo>
                      <a:pt x="107" y="73"/>
                      <a:pt x="107" y="73"/>
                      <a:pt x="107" y="73"/>
                    </a:cubicBezTo>
                    <a:cubicBezTo>
                      <a:pt x="107" y="68"/>
                      <a:pt x="107" y="60"/>
                      <a:pt x="105" y="54"/>
                    </a:cubicBezTo>
                    <a:cubicBezTo>
                      <a:pt x="105" y="53"/>
                      <a:pt x="104" y="53"/>
                      <a:pt x="103" y="53"/>
                    </a:cubicBezTo>
                    <a:cubicBezTo>
                      <a:pt x="90" y="53"/>
                      <a:pt x="83" y="53"/>
                      <a:pt x="76" y="52"/>
                    </a:cubicBezTo>
                    <a:cubicBezTo>
                      <a:pt x="73" y="52"/>
                      <a:pt x="71" y="52"/>
                      <a:pt x="69" y="52"/>
                    </a:cubicBezTo>
                    <a:cubicBezTo>
                      <a:pt x="74" y="47"/>
                      <a:pt x="81" y="43"/>
                      <a:pt x="88" y="43"/>
                    </a:cubicBezTo>
                    <a:cubicBezTo>
                      <a:pt x="89" y="43"/>
                      <a:pt x="90" y="43"/>
                      <a:pt x="90" y="43"/>
                    </a:cubicBezTo>
                    <a:cubicBezTo>
                      <a:pt x="90" y="43"/>
                      <a:pt x="90" y="43"/>
                      <a:pt x="90" y="43"/>
                    </a:cubicBezTo>
                    <a:cubicBezTo>
                      <a:pt x="98" y="43"/>
                      <a:pt x="106" y="45"/>
                      <a:pt x="111" y="50"/>
                    </a:cubicBezTo>
                    <a:cubicBezTo>
                      <a:pt x="111" y="51"/>
                      <a:pt x="112" y="51"/>
                      <a:pt x="112" y="51"/>
                    </a:cubicBezTo>
                    <a:cubicBezTo>
                      <a:pt x="112" y="51"/>
                      <a:pt x="113" y="51"/>
                      <a:pt x="113" y="50"/>
                    </a:cubicBezTo>
                    <a:cubicBezTo>
                      <a:pt x="117" y="47"/>
                      <a:pt x="120" y="45"/>
                      <a:pt x="123" y="42"/>
                    </a:cubicBezTo>
                    <a:cubicBezTo>
                      <a:pt x="123" y="41"/>
                      <a:pt x="123" y="41"/>
                      <a:pt x="123" y="41"/>
                    </a:cubicBezTo>
                    <a:cubicBezTo>
                      <a:pt x="124" y="41"/>
                      <a:pt x="124" y="40"/>
                      <a:pt x="124" y="39"/>
                    </a:cubicBezTo>
                    <a:cubicBezTo>
                      <a:pt x="124" y="34"/>
                      <a:pt x="124" y="29"/>
                      <a:pt x="124" y="24"/>
                    </a:cubicBezTo>
                    <a:cubicBezTo>
                      <a:pt x="124" y="19"/>
                      <a:pt x="124" y="14"/>
                      <a:pt x="125" y="9"/>
                    </a:cubicBezTo>
                    <a:cubicBezTo>
                      <a:pt x="125" y="8"/>
                      <a:pt x="124" y="8"/>
                      <a:pt x="124" y="7"/>
                    </a:cubicBezTo>
                    <a:cubicBezTo>
                      <a:pt x="114" y="2"/>
                      <a:pt x="104" y="0"/>
                      <a:pt x="93"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9" name="Freeform 877"/>
              <p:cNvSpPr>
                <a:spLocks noEditPoints="1"/>
              </p:cNvSpPr>
              <p:nvPr/>
            </p:nvSpPr>
            <p:spPr bwMode="auto">
              <a:xfrm>
                <a:off x="3565" y="707"/>
                <a:ext cx="609" cy="253"/>
              </a:xfrm>
              <a:custGeom>
                <a:avLst/>
                <a:gdLst>
                  <a:gd name="T0" fmla="*/ 16 w 257"/>
                  <a:gd name="T1" fmla="*/ 100 h 107"/>
                  <a:gd name="T2" fmla="*/ 181 w 257"/>
                  <a:gd name="T3" fmla="*/ 95 h 107"/>
                  <a:gd name="T4" fmla="*/ 9 w 257"/>
                  <a:gd name="T5" fmla="*/ 94 h 107"/>
                  <a:gd name="T6" fmla="*/ 19 w 257"/>
                  <a:gd name="T7" fmla="*/ 95 h 107"/>
                  <a:gd name="T8" fmla="*/ 4 w 257"/>
                  <a:gd name="T9" fmla="*/ 90 h 107"/>
                  <a:gd name="T10" fmla="*/ 8 w 257"/>
                  <a:gd name="T11" fmla="*/ 93 h 107"/>
                  <a:gd name="T12" fmla="*/ 169 w 257"/>
                  <a:gd name="T13" fmla="*/ 87 h 107"/>
                  <a:gd name="T14" fmla="*/ 6 w 257"/>
                  <a:gd name="T15" fmla="*/ 86 h 107"/>
                  <a:gd name="T16" fmla="*/ 181 w 257"/>
                  <a:gd name="T17" fmla="*/ 86 h 107"/>
                  <a:gd name="T18" fmla="*/ 177 w 257"/>
                  <a:gd name="T19" fmla="*/ 81 h 107"/>
                  <a:gd name="T20" fmla="*/ 241 w 257"/>
                  <a:gd name="T21" fmla="*/ 76 h 107"/>
                  <a:gd name="T22" fmla="*/ 168 w 257"/>
                  <a:gd name="T23" fmla="*/ 76 h 107"/>
                  <a:gd name="T24" fmla="*/ 180 w 257"/>
                  <a:gd name="T25" fmla="*/ 79 h 107"/>
                  <a:gd name="T26" fmla="*/ 179 w 257"/>
                  <a:gd name="T27" fmla="*/ 66 h 107"/>
                  <a:gd name="T28" fmla="*/ 156 w 257"/>
                  <a:gd name="T29" fmla="*/ 67 h 107"/>
                  <a:gd name="T30" fmla="*/ 59 w 257"/>
                  <a:gd name="T31" fmla="*/ 65 h 107"/>
                  <a:gd name="T32" fmla="*/ 25 w 257"/>
                  <a:gd name="T33" fmla="*/ 94 h 107"/>
                  <a:gd name="T34" fmla="*/ 25 w 257"/>
                  <a:gd name="T35" fmla="*/ 93 h 107"/>
                  <a:gd name="T36" fmla="*/ 166 w 257"/>
                  <a:gd name="T37" fmla="*/ 60 h 107"/>
                  <a:gd name="T38" fmla="*/ 153 w 257"/>
                  <a:gd name="T39" fmla="*/ 66 h 107"/>
                  <a:gd name="T40" fmla="*/ 164 w 257"/>
                  <a:gd name="T41" fmla="*/ 58 h 107"/>
                  <a:gd name="T42" fmla="*/ 142 w 257"/>
                  <a:gd name="T43" fmla="*/ 61 h 107"/>
                  <a:gd name="T44" fmla="*/ 141 w 257"/>
                  <a:gd name="T45" fmla="*/ 61 h 107"/>
                  <a:gd name="T46" fmla="*/ 67 w 257"/>
                  <a:gd name="T47" fmla="*/ 67 h 107"/>
                  <a:gd name="T48" fmla="*/ 116 w 257"/>
                  <a:gd name="T49" fmla="*/ 57 h 107"/>
                  <a:gd name="T50" fmla="*/ 76 w 257"/>
                  <a:gd name="T51" fmla="*/ 63 h 107"/>
                  <a:gd name="T52" fmla="*/ 88 w 257"/>
                  <a:gd name="T53" fmla="*/ 60 h 107"/>
                  <a:gd name="T54" fmla="*/ 87 w 257"/>
                  <a:gd name="T55" fmla="*/ 60 h 107"/>
                  <a:gd name="T56" fmla="*/ 118 w 257"/>
                  <a:gd name="T57" fmla="*/ 50 h 107"/>
                  <a:gd name="T58" fmla="*/ 179 w 257"/>
                  <a:gd name="T59" fmla="*/ 25 h 107"/>
                  <a:gd name="T60" fmla="*/ 179 w 257"/>
                  <a:gd name="T61" fmla="*/ 25 h 107"/>
                  <a:gd name="T62" fmla="*/ 172 w 257"/>
                  <a:gd name="T63" fmla="*/ 13 h 107"/>
                  <a:gd name="T64" fmla="*/ 181 w 257"/>
                  <a:gd name="T65" fmla="*/ 29 h 107"/>
                  <a:gd name="T66" fmla="*/ 185 w 257"/>
                  <a:gd name="T67" fmla="*/ 94 h 107"/>
                  <a:gd name="T68" fmla="*/ 182 w 257"/>
                  <a:gd name="T69" fmla="*/ 63 h 107"/>
                  <a:gd name="T70" fmla="*/ 58 w 257"/>
                  <a:gd name="T71" fmla="*/ 61 h 107"/>
                  <a:gd name="T72" fmla="*/ 11 w 257"/>
                  <a:gd name="T73" fmla="*/ 81 h 107"/>
                  <a:gd name="T74" fmla="*/ 129 w 257"/>
                  <a:gd name="T75" fmla="*/ 18 h 107"/>
                  <a:gd name="T76" fmla="*/ 180 w 257"/>
                  <a:gd name="T77" fmla="*/ 29 h 107"/>
                  <a:gd name="T78" fmla="*/ 181 w 257"/>
                  <a:gd name="T79" fmla="*/ 5 h 107"/>
                  <a:gd name="T80" fmla="*/ 168 w 257"/>
                  <a:gd name="T81" fmla="*/ 9 h 107"/>
                  <a:gd name="T82" fmla="*/ 52 w 257"/>
                  <a:gd name="T83" fmla="*/ 37 h 107"/>
                  <a:gd name="T84" fmla="*/ 0 w 257"/>
                  <a:gd name="T85" fmla="*/ 89 h 107"/>
                  <a:gd name="T86" fmla="*/ 17 w 257"/>
                  <a:gd name="T87" fmla="*/ 104 h 107"/>
                  <a:gd name="T88" fmla="*/ 111 w 257"/>
                  <a:gd name="T89" fmla="*/ 61 h 107"/>
                  <a:gd name="T90" fmla="*/ 166 w 257"/>
                  <a:gd name="T91" fmla="*/ 105 h 107"/>
                  <a:gd name="T92" fmla="*/ 167 w 257"/>
                  <a:gd name="T93" fmla="*/ 106 h 107"/>
                  <a:gd name="T94" fmla="*/ 168 w 257"/>
                  <a:gd name="T95" fmla="*/ 107 h 107"/>
                  <a:gd name="T96" fmla="*/ 169 w 257"/>
                  <a:gd name="T97" fmla="*/ 107 h 107"/>
                  <a:gd name="T98" fmla="*/ 235 w 257"/>
                  <a:gd name="T99" fmla="*/ 84 h 107"/>
                  <a:gd name="T100" fmla="*/ 257 w 257"/>
                  <a:gd name="T101" fmla="*/ 6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57" h="107">
                    <a:moveTo>
                      <a:pt x="16" y="100"/>
                    </a:moveTo>
                    <a:cubicBezTo>
                      <a:pt x="16" y="100"/>
                      <a:pt x="15" y="99"/>
                      <a:pt x="14" y="98"/>
                    </a:cubicBezTo>
                    <a:cubicBezTo>
                      <a:pt x="15" y="98"/>
                      <a:pt x="17" y="98"/>
                      <a:pt x="18" y="97"/>
                    </a:cubicBezTo>
                    <a:cubicBezTo>
                      <a:pt x="17" y="98"/>
                      <a:pt x="17" y="99"/>
                      <a:pt x="16" y="100"/>
                    </a:cubicBezTo>
                    <a:moveTo>
                      <a:pt x="170" y="102"/>
                    </a:moveTo>
                    <a:cubicBezTo>
                      <a:pt x="170" y="100"/>
                      <a:pt x="169" y="97"/>
                      <a:pt x="169" y="95"/>
                    </a:cubicBezTo>
                    <a:cubicBezTo>
                      <a:pt x="173" y="95"/>
                      <a:pt x="177" y="95"/>
                      <a:pt x="181" y="95"/>
                    </a:cubicBezTo>
                    <a:cubicBezTo>
                      <a:pt x="181" y="95"/>
                      <a:pt x="181" y="95"/>
                      <a:pt x="181" y="95"/>
                    </a:cubicBezTo>
                    <a:cubicBezTo>
                      <a:pt x="178" y="97"/>
                      <a:pt x="173" y="100"/>
                      <a:pt x="170" y="102"/>
                    </a:cubicBezTo>
                    <a:moveTo>
                      <a:pt x="13" y="97"/>
                    </a:moveTo>
                    <a:cubicBezTo>
                      <a:pt x="12" y="96"/>
                      <a:pt x="11" y="95"/>
                      <a:pt x="10" y="95"/>
                    </a:cubicBezTo>
                    <a:cubicBezTo>
                      <a:pt x="9" y="94"/>
                      <a:pt x="9" y="94"/>
                      <a:pt x="9" y="94"/>
                    </a:cubicBezTo>
                    <a:cubicBezTo>
                      <a:pt x="12" y="94"/>
                      <a:pt x="14" y="93"/>
                      <a:pt x="16" y="91"/>
                    </a:cubicBezTo>
                    <a:cubicBezTo>
                      <a:pt x="17" y="92"/>
                      <a:pt x="18" y="92"/>
                      <a:pt x="19" y="93"/>
                    </a:cubicBezTo>
                    <a:cubicBezTo>
                      <a:pt x="19" y="93"/>
                      <a:pt x="20" y="93"/>
                      <a:pt x="20" y="94"/>
                    </a:cubicBezTo>
                    <a:cubicBezTo>
                      <a:pt x="20" y="94"/>
                      <a:pt x="20" y="95"/>
                      <a:pt x="19" y="95"/>
                    </a:cubicBezTo>
                    <a:cubicBezTo>
                      <a:pt x="17" y="96"/>
                      <a:pt x="15" y="96"/>
                      <a:pt x="13" y="97"/>
                    </a:cubicBezTo>
                    <a:cubicBezTo>
                      <a:pt x="13" y="97"/>
                      <a:pt x="13" y="97"/>
                      <a:pt x="13" y="97"/>
                    </a:cubicBezTo>
                    <a:moveTo>
                      <a:pt x="8" y="93"/>
                    </a:moveTo>
                    <a:cubicBezTo>
                      <a:pt x="6" y="92"/>
                      <a:pt x="5" y="91"/>
                      <a:pt x="4" y="90"/>
                    </a:cubicBezTo>
                    <a:cubicBezTo>
                      <a:pt x="7" y="89"/>
                      <a:pt x="9" y="88"/>
                      <a:pt x="12" y="87"/>
                    </a:cubicBezTo>
                    <a:cubicBezTo>
                      <a:pt x="12" y="88"/>
                      <a:pt x="13" y="89"/>
                      <a:pt x="14" y="90"/>
                    </a:cubicBezTo>
                    <a:cubicBezTo>
                      <a:pt x="15" y="90"/>
                      <a:pt x="15" y="90"/>
                      <a:pt x="15" y="90"/>
                    </a:cubicBezTo>
                    <a:cubicBezTo>
                      <a:pt x="13" y="91"/>
                      <a:pt x="10" y="92"/>
                      <a:pt x="8" y="93"/>
                    </a:cubicBezTo>
                    <a:cubicBezTo>
                      <a:pt x="8" y="93"/>
                      <a:pt x="8" y="93"/>
                      <a:pt x="8" y="93"/>
                    </a:cubicBezTo>
                    <a:moveTo>
                      <a:pt x="181" y="93"/>
                    </a:moveTo>
                    <a:cubicBezTo>
                      <a:pt x="177" y="93"/>
                      <a:pt x="173" y="93"/>
                      <a:pt x="169" y="93"/>
                    </a:cubicBezTo>
                    <a:cubicBezTo>
                      <a:pt x="169" y="91"/>
                      <a:pt x="169" y="89"/>
                      <a:pt x="169" y="87"/>
                    </a:cubicBezTo>
                    <a:cubicBezTo>
                      <a:pt x="173" y="87"/>
                      <a:pt x="177" y="87"/>
                      <a:pt x="181" y="88"/>
                    </a:cubicBezTo>
                    <a:cubicBezTo>
                      <a:pt x="181" y="89"/>
                      <a:pt x="181" y="91"/>
                      <a:pt x="181" y="93"/>
                    </a:cubicBezTo>
                    <a:moveTo>
                      <a:pt x="5" y="88"/>
                    </a:moveTo>
                    <a:cubicBezTo>
                      <a:pt x="5" y="87"/>
                      <a:pt x="5" y="87"/>
                      <a:pt x="6" y="86"/>
                    </a:cubicBezTo>
                    <a:cubicBezTo>
                      <a:pt x="6" y="85"/>
                      <a:pt x="7" y="84"/>
                      <a:pt x="8" y="83"/>
                    </a:cubicBezTo>
                    <a:cubicBezTo>
                      <a:pt x="8" y="84"/>
                      <a:pt x="9" y="85"/>
                      <a:pt x="10" y="86"/>
                    </a:cubicBezTo>
                    <a:cubicBezTo>
                      <a:pt x="8" y="87"/>
                      <a:pt x="6" y="87"/>
                      <a:pt x="5" y="88"/>
                    </a:cubicBezTo>
                    <a:moveTo>
                      <a:pt x="181" y="86"/>
                    </a:moveTo>
                    <a:cubicBezTo>
                      <a:pt x="177" y="85"/>
                      <a:pt x="173" y="85"/>
                      <a:pt x="170" y="85"/>
                    </a:cubicBezTo>
                    <a:cubicBezTo>
                      <a:pt x="169" y="85"/>
                      <a:pt x="169" y="85"/>
                      <a:pt x="169" y="85"/>
                    </a:cubicBezTo>
                    <a:cubicBezTo>
                      <a:pt x="169" y="84"/>
                      <a:pt x="168" y="83"/>
                      <a:pt x="168" y="82"/>
                    </a:cubicBezTo>
                    <a:cubicBezTo>
                      <a:pt x="171" y="81"/>
                      <a:pt x="174" y="81"/>
                      <a:pt x="177" y="81"/>
                    </a:cubicBezTo>
                    <a:cubicBezTo>
                      <a:pt x="178" y="81"/>
                      <a:pt x="179" y="81"/>
                      <a:pt x="180" y="81"/>
                    </a:cubicBezTo>
                    <a:cubicBezTo>
                      <a:pt x="181" y="82"/>
                      <a:pt x="181" y="84"/>
                      <a:pt x="181" y="86"/>
                    </a:cubicBezTo>
                    <a:moveTo>
                      <a:pt x="214" y="86"/>
                    </a:moveTo>
                    <a:cubicBezTo>
                      <a:pt x="223" y="82"/>
                      <a:pt x="233" y="79"/>
                      <a:pt x="241" y="76"/>
                    </a:cubicBezTo>
                    <a:cubicBezTo>
                      <a:pt x="239" y="78"/>
                      <a:pt x="236" y="79"/>
                      <a:pt x="234" y="81"/>
                    </a:cubicBezTo>
                    <a:cubicBezTo>
                      <a:pt x="227" y="82"/>
                      <a:pt x="220" y="84"/>
                      <a:pt x="214" y="86"/>
                    </a:cubicBezTo>
                    <a:moveTo>
                      <a:pt x="168" y="80"/>
                    </a:moveTo>
                    <a:cubicBezTo>
                      <a:pt x="168" y="79"/>
                      <a:pt x="168" y="78"/>
                      <a:pt x="168" y="76"/>
                    </a:cubicBezTo>
                    <a:cubicBezTo>
                      <a:pt x="168" y="76"/>
                      <a:pt x="168" y="75"/>
                      <a:pt x="168" y="75"/>
                    </a:cubicBezTo>
                    <a:cubicBezTo>
                      <a:pt x="172" y="75"/>
                      <a:pt x="176" y="74"/>
                      <a:pt x="180" y="74"/>
                    </a:cubicBezTo>
                    <a:cubicBezTo>
                      <a:pt x="180" y="75"/>
                      <a:pt x="180" y="76"/>
                      <a:pt x="180" y="77"/>
                    </a:cubicBezTo>
                    <a:cubicBezTo>
                      <a:pt x="180" y="78"/>
                      <a:pt x="180" y="79"/>
                      <a:pt x="180" y="79"/>
                    </a:cubicBezTo>
                    <a:cubicBezTo>
                      <a:pt x="179" y="79"/>
                      <a:pt x="178" y="79"/>
                      <a:pt x="177" y="79"/>
                    </a:cubicBezTo>
                    <a:cubicBezTo>
                      <a:pt x="174" y="79"/>
                      <a:pt x="171" y="79"/>
                      <a:pt x="168" y="80"/>
                    </a:cubicBezTo>
                    <a:moveTo>
                      <a:pt x="168" y="73"/>
                    </a:moveTo>
                    <a:cubicBezTo>
                      <a:pt x="172" y="71"/>
                      <a:pt x="176" y="68"/>
                      <a:pt x="179" y="66"/>
                    </a:cubicBezTo>
                    <a:cubicBezTo>
                      <a:pt x="179" y="68"/>
                      <a:pt x="180" y="70"/>
                      <a:pt x="180" y="72"/>
                    </a:cubicBezTo>
                    <a:cubicBezTo>
                      <a:pt x="176" y="72"/>
                      <a:pt x="172" y="73"/>
                      <a:pt x="168" y="73"/>
                    </a:cubicBezTo>
                    <a:moveTo>
                      <a:pt x="165" y="71"/>
                    </a:moveTo>
                    <a:cubicBezTo>
                      <a:pt x="162" y="69"/>
                      <a:pt x="159" y="68"/>
                      <a:pt x="156" y="67"/>
                    </a:cubicBezTo>
                    <a:cubicBezTo>
                      <a:pt x="162" y="66"/>
                      <a:pt x="168" y="65"/>
                      <a:pt x="174" y="65"/>
                    </a:cubicBezTo>
                    <a:cubicBezTo>
                      <a:pt x="171" y="67"/>
                      <a:pt x="168" y="69"/>
                      <a:pt x="165" y="71"/>
                    </a:cubicBezTo>
                    <a:moveTo>
                      <a:pt x="25" y="93"/>
                    </a:moveTo>
                    <a:cubicBezTo>
                      <a:pt x="32" y="84"/>
                      <a:pt x="43" y="73"/>
                      <a:pt x="59" y="65"/>
                    </a:cubicBezTo>
                    <a:cubicBezTo>
                      <a:pt x="60" y="64"/>
                      <a:pt x="61" y="64"/>
                      <a:pt x="62" y="63"/>
                    </a:cubicBezTo>
                    <a:cubicBezTo>
                      <a:pt x="54" y="70"/>
                      <a:pt x="45" y="77"/>
                      <a:pt x="39" y="84"/>
                    </a:cubicBezTo>
                    <a:cubicBezTo>
                      <a:pt x="34" y="87"/>
                      <a:pt x="29" y="91"/>
                      <a:pt x="24" y="94"/>
                    </a:cubicBezTo>
                    <a:cubicBezTo>
                      <a:pt x="25" y="94"/>
                      <a:pt x="25" y="94"/>
                      <a:pt x="25" y="94"/>
                    </a:cubicBezTo>
                    <a:cubicBezTo>
                      <a:pt x="25" y="93"/>
                      <a:pt x="25" y="93"/>
                      <a:pt x="25" y="93"/>
                    </a:cubicBezTo>
                    <a:cubicBezTo>
                      <a:pt x="25" y="93"/>
                      <a:pt x="25" y="93"/>
                      <a:pt x="25" y="93"/>
                    </a:cubicBezTo>
                    <a:cubicBezTo>
                      <a:pt x="25" y="93"/>
                      <a:pt x="25" y="93"/>
                      <a:pt x="25" y="93"/>
                    </a:cubicBezTo>
                    <a:cubicBezTo>
                      <a:pt x="25" y="93"/>
                      <a:pt x="25" y="93"/>
                      <a:pt x="25" y="93"/>
                    </a:cubicBezTo>
                    <a:moveTo>
                      <a:pt x="153" y="66"/>
                    </a:moveTo>
                    <a:cubicBezTo>
                      <a:pt x="151" y="65"/>
                      <a:pt x="148" y="64"/>
                      <a:pt x="145" y="63"/>
                    </a:cubicBezTo>
                    <a:cubicBezTo>
                      <a:pt x="149" y="63"/>
                      <a:pt x="152" y="62"/>
                      <a:pt x="155" y="62"/>
                    </a:cubicBezTo>
                    <a:cubicBezTo>
                      <a:pt x="158" y="61"/>
                      <a:pt x="162" y="60"/>
                      <a:pt x="166" y="60"/>
                    </a:cubicBezTo>
                    <a:cubicBezTo>
                      <a:pt x="167" y="59"/>
                      <a:pt x="167" y="59"/>
                      <a:pt x="167" y="59"/>
                    </a:cubicBezTo>
                    <a:cubicBezTo>
                      <a:pt x="170" y="61"/>
                      <a:pt x="173" y="62"/>
                      <a:pt x="176" y="63"/>
                    </a:cubicBezTo>
                    <a:cubicBezTo>
                      <a:pt x="168" y="63"/>
                      <a:pt x="161" y="64"/>
                      <a:pt x="154" y="65"/>
                    </a:cubicBezTo>
                    <a:cubicBezTo>
                      <a:pt x="153" y="66"/>
                      <a:pt x="153" y="66"/>
                      <a:pt x="153" y="66"/>
                    </a:cubicBezTo>
                    <a:moveTo>
                      <a:pt x="141" y="61"/>
                    </a:moveTo>
                    <a:cubicBezTo>
                      <a:pt x="138" y="61"/>
                      <a:pt x="135" y="60"/>
                      <a:pt x="132" y="59"/>
                    </a:cubicBezTo>
                    <a:cubicBezTo>
                      <a:pt x="139" y="58"/>
                      <a:pt x="145" y="56"/>
                      <a:pt x="152" y="54"/>
                    </a:cubicBezTo>
                    <a:cubicBezTo>
                      <a:pt x="156" y="55"/>
                      <a:pt x="160" y="57"/>
                      <a:pt x="164" y="58"/>
                    </a:cubicBezTo>
                    <a:cubicBezTo>
                      <a:pt x="161" y="59"/>
                      <a:pt x="157" y="59"/>
                      <a:pt x="154" y="60"/>
                    </a:cubicBezTo>
                    <a:cubicBezTo>
                      <a:pt x="151" y="60"/>
                      <a:pt x="147" y="61"/>
                      <a:pt x="144" y="61"/>
                    </a:cubicBezTo>
                    <a:cubicBezTo>
                      <a:pt x="143" y="61"/>
                      <a:pt x="143" y="61"/>
                      <a:pt x="142" y="61"/>
                    </a:cubicBezTo>
                    <a:cubicBezTo>
                      <a:pt x="142" y="61"/>
                      <a:pt x="142" y="61"/>
                      <a:pt x="142" y="61"/>
                    </a:cubicBezTo>
                    <a:cubicBezTo>
                      <a:pt x="142" y="61"/>
                      <a:pt x="142" y="61"/>
                      <a:pt x="142" y="61"/>
                    </a:cubicBezTo>
                    <a:cubicBezTo>
                      <a:pt x="142" y="61"/>
                      <a:pt x="142" y="61"/>
                      <a:pt x="141" y="61"/>
                    </a:cubicBezTo>
                    <a:cubicBezTo>
                      <a:pt x="141" y="61"/>
                      <a:pt x="141" y="61"/>
                      <a:pt x="141" y="61"/>
                    </a:cubicBezTo>
                    <a:cubicBezTo>
                      <a:pt x="141" y="61"/>
                      <a:pt x="141" y="61"/>
                      <a:pt x="141" y="61"/>
                    </a:cubicBezTo>
                    <a:moveTo>
                      <a:pt x="50" y="76"/>
                    </a:moveTo>
                    <a:cubicBezTo>
                      <a:pt x="56" y="70"/>
                      <a:pt x="64" y="64"/>
                      <a:pt x="70" y="60"/>
                    </a:cubicBezTo>
                    <a:cubicBezTo>
                      <a:pt x="76" y="57"/>
                      <a:pt x="82" y="55"/>
                      <a:pt x="89" y="53"/>
                    </a:cubicBezTo>
                    <a:cubicBezTo>
                      <a:pt x="82" y="58"/>
                      <a:pt x="74" y="63"/>
                      <a:pt x="67" y="67"/>
                    </a:cubicBezTo>
                    <a:cubicBezTo>
                      <a:pt x="67" y="67"/>
                      <a:pt x="67" y="67"/>
                      <a:pt x="67" y="67"/>
                    </a:cubicBezTo>
                    <a:cubicBezTo>
                      <a:pt x="61" y="70"/>
                      <a:pt x="55" y="73"/>
                      <a:pt x="50" y="76"/>
                    </a:cubicBezTo>
                    <a:moveTo>
                      <a:pt x="128" y="59"/>
                    </a:moveTo>
                    <a:cubicBezTo>
                      <a:pt x="124" y="58"/>
                      <a:pt x="120" y="58"/>
                      <a:pt x="116" y="57"/>
                    </a:cubicBezTo>
                    <a:cubicBezTo>
                      <a:pt x="122" y="55"/>
                      <a:pt x="127" y="53"/>
                      <a:pt x="133" y="51"/>
                    </a:cubicBezTo>
                    <a:cubicBezTo>
                      <a:pt x="138" y="51"/>
                      <a:pt x="143" y="52"/>
                      <a:pt x="148" y="53"/>
                    </a:cubicBezTo>
                    <a:cubicBezTo>
                      <a:pt x="141" y="55"/>
                      <a:pt x="135" y="57"/>
                      <a:pt x="128" y="59"/>
                    </a:cubicBezTo>
                    <a:moveTo>
                      <a:pt x="76" y="63"/>
                    </a:moveTo>
                    <a:cubicBezTo>
                      <a:pt x="83" y="60"/>
                      <a:pt x="89" y="55"/>
                      <a:pt x="95" y="52"/>
                    </a:cubicBezTo>
                    <a:cubicBezTo>
                      <a:pt x="100" y="51"/>
                      <a:pt x="105" y="50"/>
                      <a:pt x="111" y="50"/>
                    </a:cubicBezTo>
                    <a:cubicBezTo>
                      <a:pt x="103" y="53"/>
                      <a:pt x="96" y="56"/>
                      <a:pt x="89" y="59"/>
                    </a:cubicBezTo>
                    <a:cubicBezTo>
                      <a:pt x="88" y="60"/>
                      <a:pt x="88" y="60"/>
                      <a:pt x="88" y="60"/>
                    </a:cubicBezTo>
                    <a:cubicBezTo>
                      <a:pt x="88" y="60"/>
                      <a:pt x="88" y="60"/>
                      <a:pt x="88" y="60"/>
                    </a:cubicBezTo>
                    <a:cubicBezTo>
                      <a:pt x="88" y="60"/>
                      <a:pt x="88" y="60"/>
                      <a:pt x="88" y="60"/>
                    </a:cubicBezTo>
                    <a:cubicBezTo>
                      <a:pt x="87" y="60"/>
                      <a:pt x="87" y="60"/>
                      <a:pt x="87" y="60"/>
                    </a:cubicBezTo>
                    <a:cubicBezTo>
                      <a:pt x="87" y="60"/>
                      <a:pt x="87" y="60"/>
                      <a:pt x="87" y="60"/>
                    </a:cubicBezTo>
                    <a:cubicBezTo>
                      <a:pt x="83" y="61"/>
                      <a:pt x="80" y="62"/>
                      <a:pt x="76" y="63"/>
                    </a:cubicBezTo>
                    <a:moveTo>
                      <a:pt x="95" y="59"/>
                    </a:moveTo>
                    <a:cubicBezTo>
                      <a:pt x="102" y="56"/>
                      <a:pt x="109" y="53"/>
                      <a:pt x="116" y="50"/>
                    </a:cubicBezTo>
                    <a:cubicBezTo>
                      <a:pt x="117" y="50"/>
                      <a:pt x="117" y="50"/>
                      <a:pt x="118" y="50"/>
                    </a:cubicBezTo>
                    <a:cubicBezTo>
                      <a:pt x="122" y="50"/>
                      <a:pt x="125" y="50"/>
                      <a:pt x="129" y="50"/>
                    </a:cubicBezTo>
                    <a:cubicBezTo>
                      <a:pt x="123" y="53"/>
                      <a:pt x="117" y="55"/>
                      <a:pt x="111" y="57"/>
                    </a:cubicBezTo>
                    <a:cubicBezTo>
                      <a:pt x="106" y="57"/>
                      <a:pt x="100" y="58"/>
                      <a:pt x="95" y="59"/>
                    </a:cubicBezTo>
                    <a:moveTo>
                      <a:pt x="179" y="25"/>
                    </a:moveTo>
                    <a:cubicBezTo>
                      <a:pt x="176" y="24"/>
                      <a:pt x="173" y="22"/>
                      <a:pt x="170" y="21"/>
                    </a:cubicBezTo>
                    <a:cubicBezTo>
                      <a:pt x="170" y="20"/>
                      <a:pt x="170" y="19"/>
                      <a:pt x="170" y="18"/>
                    </a:cubicBezTo>
                    <a:cubicBezTo>
                      <a:pt x="173" y="19"/>
                      <a:pt x="176" y="20"/>
                      <a:pt x="180" y="20"/>
                    </a:cubicBezTo>
                    <a:cubicBezTo>
                      <a:pt x="179" y="22"/>
                      <a:pt x="179" y="23"/>
                      <a:pt x="179" y="25"/>
                    </a:cubicBezTo>
                    <a:moveTo>
                      <a:pt x="180" y="18"/>
                    </a:moveTo>
                    <a:cubicBezTo>
                      <a:pt x="177" y="18"/>
                      <a:pt x="174" y="18"/>
                      <a:pt x="171" y="17"/>
                    </a:cubicBezTo>
                    <a:cubicBezTo>
                      <a:pt x="171" y="15"/>
                      <a:pt x="171" y="14"/>
                      <a:pt x="171" y="13"/>
                    </a:cubicBezTo>
                    <a:cubicBezTo>
                      <a:pt x="172" y="13"/>
                      <a:pt x="172" y="13"/>
                      <a:pt x="172" y="13"/>
                    </a:cubicBezTo>
                    <a:cubicBezTo>
                      <a:pt x="175" y="13"/>
                      <a:pt x="178" y="13"/>
                      <a:pt x="180" y="14"/>
                    </a:cubicBezTo>
                    <a:cubicBezTo>
                      <a:pt x="180" y="15"/>
                      <a:pt x="180" y="17"/>
                      <a:pt x="180" y="18"/>
                    </a:cubicBezTo>
                    <a:moveTo>
                      <a:pt x="181" y="29"/>
                    </a:moveTo>
                    <a:cubicBezTo>
                      <a:pt x="181" y="29"/>
                      <a:pt x="181" y="29"/>
                      <a:pt x="181" y="29"/>
                    </a:cubicBezTo>
                    <a:cubicBezTo>
                      <a:pt x="182" y="29"/>
                      <a:pt x="182" y="28"/>
                      <a:pt x="182" y="28"/>
                    </a:cubicBezTo>
                    <a:cubicBezTo>
                      <a:pt x="183" y="19"/>
                      <a:pt x="184" y="14"/>
                      <a:pt x="185" y="6"/>
                    </a:cubicBezTo>
                    <a:cubicBezTo>
                      <a:pt x="208" y="24"/>
                      <a:pt x="232" y="52"/>
                      <a:pt x="252" y="69"/>
                    </a:cubicBezTo>
                    <a:cubicBezTo>
                      <a:pt x="234" y="74"/>
                      <a:pt x="207" y="83"/>
                      <a:pt x="185" y="94"/>
                    </a:cubicBezTo>
                    <a:cubicBezTo>
                      <a:pt x="184" y="86"/>
                      <a:pt x="184" y="79"/>
                      <a:pt x="184" y="74"/>
                    </a:cubicBezTo>
                    <a:cubicBezTo>
                      <a:pt x="183" y="71"/>
                      <a:pt x="183" y="68"/>
                      <a:pt x="183" y="66"/>
                    </a:cubicBezTo>
                    <a:cubicBezTo>
                      <a:pt x="183" y="65"/>
                      <a:pt x="183" y="64"/>
                      <a:pt x="182" y="64"/>
                    </a:cubicBezTo>
                    <a:cubicBezTo>
                      <a:pt x="182" y="63"/>
                      <a:pt x="182" y="63"/>
                      <a:pt x="182" y="63"/>
                    </a:cubicBezTo>
                    <a:cubicBezTo>
                      <a:pt x="182" y="62"/>
                      <a:pt x="181" y="62"/>
                      <a:pt x="181" y="62"/>
                    </a:cubicBezTo>
                    <a:cubicBezTo>
                      <a:pt x="159" y="50"/>
                      <a:pt x="137" y="46"/>
                      <a:pt x="118" y="46"/>
                    </a:cubicBezTo>
                    <a:cubicBezTo>
                      <a:pt x="118" y="46"/>
                      <a:pt x="118" y="46"/>
                      <a:pt x="118" y="46"/>
                    </a:cubicBezTo>
                    <a:cubicBezTo>
                      <a:pt x="95" y="46"/>
                      <a:pt x="74" y="53"/>
                      <a:pt x="58" y="61"/>
                    </a:cubicBezTo>
                    <a:cubicBezTo>
                      <a:pt x="42" y="70"/>
                      <a:pt x="29" y="81"/>
                      <a:pt x="23" y="91"/>
                    </a:cubicBezTo>
                    <a:cubicBezTo>
                      <a:pt x="22" y="90"/>
                      <a:pt x="22" y="90"/>
                      <a:pt x="22" y="90"/>
                    </a:cubicBezTo>
                    <a:cubicBezTo>
                      <a:pt x="20" y="90"/>
                      <a:pt x="17" y="87"/>
                      <a:pt x="14" y="85"/>
                    </a:cubicBezTo>
                    <a:cubicBezTo>
                      <a:pt x="13" y="84"/>
                      <a:pt x="11" y="82"/>
                      <a:pt x="11" y="81"/>
                    </a:cubicBezTo>
                    <a:cubicBezTo>
                      <a:pt x="10" y="81"/>
                      <a:pt x="10" y="80"/>
                      <a:pt x="10" y="80"/>
                    </a:cubicBezTo>
                    <a:cubicBezTo>
                      <a:pt x="10" y="80"/>
                      <a:pt x="10" y="80"/>
                      <a:pt x="10" y="80"/>
                    </a:cubicBezTo>
                    <a:cubicBezTo>
                      <a:pt x="17" y="68"/>
                      <a:pt x="33" y="52"/>
                      <a:pt x="53" y="40"/>
                    </a:cubicBezTo>
                    <a:cubicBezTo>
                      <a:pt x="74" y="27"/>
                      <a:pt x="101" y="18"/>
                      <a:pt x="129" y="18"/>
                    </a:cubicBezTo>
                    <a:cubicBezTo>
                      <a:pt x="141" y="18"/>
                      <a:pt x="154" y="20"/>
                      <a:pt x="167" y="24"/>
                    </a:cubicBezTo>
                    <a:cubicBezTo>
                      <a:pt x="168" y="25"/>
                      <a:pt x="168" y="25"/>
                      <a:pt x="168" y="25"/>
                    </a:cubicBezTo>
                    <a:cubicBezTo>
                      <a:pt x="168" y="25"/>
                      <a:pt x="168" y="25"/>
                      <a:pt x="168" y="25"/>
                    </a:cubicBezTo>
                    <a:cubicBezTo>
                      <a:pt x="172" y="26"/>
                      <a:pt x="176" y="27"/>
                      <a:pt x="180" y="29"/>
                    </a:cubicBezTo>
                    <a:cubicBezTo>
                      <a:pt x="180" y="29"/>
                      <a:pt x="180" y="29"/>
                      <a:pt x="181" y="29"/>
                    </a:cubicBezTo>
                    <a:moveTo>
                      <a:pt x="181" y="12"/>
                    </a:moveTo>
                    <a:cubicBezTo>
                      <a:pt x="178" y="11"/>
                      <a:pt x="175" y="11"/>
                      <a:pt x="172" y="11"/>
                    </a:cubicBezTo>
                    <a:cubicBezTo>
                      <a:pt x="175" y="9"/>
                      <a:pt x="178" y="7"/>
                      <a:pt x="181" y="5"/>
                    </a:cubicBezTo>
                    <a:cubicBezTo>
                      <a:pt x="181" y="8"/>
                      <a:pt x="181" y="10"/>
                      <a:pt x="181" y="12"/>
                    </a:cubicBezTo>
                    <a:moveTo>
                      <a:pt x="184" y="0"/>
                    </a:moveTo>
                    <a:cubicBezTo>
                      <a:pt x="183" y="0"/>
                      <a:pt x="183" y="0"/>
                      <a:pt x="183" y="0"/>
                    </a:cubicBezTo>
                    <a:cubicBezTo>
                      <a:pt x="178" y="3"/>
                      <a:pt x="173" y="6"/>
                      <a:pt x="168" y="9"/>
                    </a:cubicBezTo>
                    <a:cubicBezTo>
                      <a:pt x="168" y="9"/>
                      <a:pt x="168" y="10"/>
                      <a:pt x="167" y="10"/>
                    </a:cubicBezTo>
                    <a:cubicBezTo>
                      <a:pt x="167" y="14"/>
                      <a:pt x="167" y="17"/>
                      <a:pt x="167" y="20"/>
                    </a:cubicBezTo>
                    <a:cubicBezTo>
                      <a:pt x="154" y="16"/>
                      <a:pt x="141" y="14"/>
                      <a:pt x="129" y="14"/>
                    </a:cubicBezTo>
                    <a:cubicBezTo>
                      <a:pt x="100" y="14"/>
                      <a:pt x="73" y="24"/>
                      <a:pt x="52" y="37"/>
                    </a:cubicBezTo>
                    <a:cubicBezTo>
                      <a:pt x="30" y="49"/>
                      <a:pt x="14" y="65"/>
                      <a:pt x="6" y="78"/>
                    </a:cubicBezTo>
                    <a:cubicBezTo>
                      <a:pt x="6" y="78"/>
                      <a:pt x="6" y="78"/>
                      <a:pt x="6" y="78"/>
                    </a:cubicBezTo>
                    <a:cubicBezTo>
                      <a:pt x="5" y="81"/>
                      <a:pt x="3" y="83"/>
                      <a:pt x="3" y="84"/>
                    </a:cubicBezTo>
                    <a:cubicBezTo>
                      <a:pt x="2" y="86"/>
                      <a:pt x="1" y="87"/>
                      <a:pt x="0" y="89"/>
                    </a:cubicBezTo>
                    <a:cubicBezTo>
                      <a:pt x="0" y="90"/>
                      <a:pt x="0" y="90"/>
                      <a:pt x="1" y="91"/>
                    </a:cubicBezTo>
                    <a:cubicBezTo>
                      <a:pt x="2" y="92"/>
                      <a:pt x="4" y="95"/>
                      <a:pt x="7" y="97"/>
                    </a:cubicBezTo>
                    <a:cubicBezTo>
                      <a:pt x="10" y="100"/>
                      <a:pt x="13" y="103"/>
                      <a:pt x="16" y="104"/>
                    </a:cubicBezTo>
                    <a:cubicBezTo>
                      <a:pt x="16" y="104"/>
                      <a:pt x="16" y="104"/>
                      <a:pt x="17" y="104"/>
                    </a:cubicBezTo>
                    <a:cubicBezTo>
                      <a:pt x="17" y="104"/>
                      <a:pt x="18" y="104"/>
                      <a:pt x="18" y="104"/>
                    </a:cubicBezTo>
                    <a:cubicBezTo>
                      <a:pt x="18" y="104"/>
                      <a:pt x="18" y="104"/>
                      <a:pt x="18" y="104"/>
                    </a:cubicBezTo>
                    <a:cubicBezTo>
                      <a:pt x="41" y="86"/>
                      <a:pt x="71" y="61"/>
                      <a:pt x="111" y="61"/>
                    </a:cubicBezTo>
                    <a:cubicBezTo>
                      <a:pt x="111" y="61"/>
                      <a:pt x="111" y="61"/>
                      <a:pt x="111" y="61"/>
                    </a:cubicBezTo>
                    <a:cubicBezTo>
                      <a:pt x="127" y="61"/>
                      <a:pt x="144" y="65"/>
                      <a:pt x="164" y="74"/>
                    </a:cubicBezTo>
                    <a:cubicBezTo>
                      <a:pt x="164" y="74"/>
                      <a:pt x="164" y="75"/>
                      <a:pt x="164" y="75"/>
                    </a:cubicBezTo>
                    <a:cubicBezTo>
                      <a:pt x="165" y="81"/>
                      <a:pt x="166" y="97"/>
                      <a:pt x="166" y="105"/>
                    </a:cubicBezTo>
                    <a:cubicBezTo>
                      <a:pt x="166" y="105"/>
                      <a:pt x="166" y="105"/>
                      <a:pt x="166" y="105"/>
                    </a:cubicBezTo>
                    <a:cubicBezTo>
                      <a:pt x="166" y="106"/>
                      <a:pt x="166" y="106"/>
                      <a:pt x="166" y="106"/>
                    </a:cubicBezTo>
                    <a:cubicBezTo>
                      <a:pt x="167" y="106"/>
                      <a:pt x="167" y="106"/>
                      <a:pt x="167" y="106"/>
                    </a:cubicBezTo>
                    <a:cubicBezTo>
                      <a:pt x="167" y="106"/>
                      <a:pt x="167" y="106"/>
                      <a:pt x="167" y="106"/>
                    </a:cubicBezTo>
                    <a:cubicBezTo>
                      <a:pt x="167" y="106"/>
                      <a:pt x="167" y="106"/>
                      <a:pt x="167" y="106"/>
                    </a:cubicBezTo>
                    <a:cubicBezTo>
                      <a:pt x="167" y="106"/>
                      <a:pt x="167" y="106"/>
                      <a:pt x="167" y="106"/>
                    </a:cubicBezTo>
                    <a:cubicBezTo>
                      <a:pt x="167" y="107"/>
                      <a:pt x="167" y="107"/>
                      <a:pt x="167" y="107"/>
                    </a:cubicBezTo>
                    <a:cubicBezTo>
                      <a:pt x="168" y="107"/>
                      <a:pt x="168" y="107"/>
                      <a:pt x="168" y="107"/>
                    </a:cubicBezTo>
                    <a:cubicBezTo>
                      <a:pt x="168" y="107"/>
                      <a:pt x="168" y="107"/>
                      <a:pt x="168" y="107"/>
                    </a:cubicBezTo>
                    <a:cubicBezTo>
                      <a:pt x="168" y="107"/>
                      <a:pt x="168" y="107"/>
                      <a:pt x="168" y="107"/>
                    </a:cubicBezTo>
                    <a:cubicBezTo>
                      <a:pt x="168" y="107"/>
                      <a:pt x="168" y="107"/>
                      <a:pt x="168" y="107"/>
                    </a:cubicBezTo>
                    <a:cubicBezTo>
                      <a:pt x="169" y="107"/>
                      <a:pt x="169" y="107"/>
                      <a:pt x="169" y="107"/>
                    </a:cubicBezTo>
                    <a:cubicBezTo>
                      <a:pt x="169" y="107"/>
                      <a:pt x="169" y="107"/>
                      <a:pt x="169" y="107"/>
                    </a:cubicBezTo>
                    <a:cubicBezTo>
                      <a:pt x="169" y="107"/>
                      <a:pt x="169" y="107"/>
                      <a:pt x="169" y="107"/>
                    </a:cubicBezTo>
                    <a:cubicBezTo>
                      <a:pt x="169" y="106"/>
                      <a:pt x="170" y="106"/>
                      <a:pt x="170" y="106"/>
                    </a:cubicBezTo>
                    <a:cubicBezTo>
                      <a:pt x="191" y="96"/>
                      <a:pt x="214" y="88"/>
                      <a:pt x="235" y="85"/>
                    </a:cubicBezTo>
                    <a:cubicBezTo>
                      <a:pt x="235" y="84"/>
                      <a:pt x="235" y="84"/>
                      <a:pt x="235" y="84"/>
                    </a:cubicBezTo>
                    <a:cubicBezTo>
                      <a:pt x="241" y="80"/>
                      <a:pt x="248" y="76"/>
                      <a:pt x="254" y="73"/>
                    </a:cubicBezTo>
                    <a:cubicBezTo>
                      <a:pt x="254" y="72"/>
                      <a:pt x="255" y="72"/>
                      <a:pt x="256" y="72"/>
                    </a:cubicBezTo>
                    <a:cubicBezTo>
                      <a:pt x="256" y="72"/>
                      <a:pt x="257" y="71"/>
                      <a:pt x="257" y="71"/>
                    </a:cubicBezTo>
                    <a:cubicBezTo>
                      <a:pt x="257" y="70"/>
                      <a:pt x="257" y="69"/>
                      <a:pt x="257" y="69"/>
                    </a:cubicBezTo>
                    <a:cubicBezTo>
                      <a:pt x="237" y="51"/>
                      <a:pt x="211" y="21"/>
                      <a:pt x="186" y="2"/>
                    </a:cubicBezTo>
                    <a:cubicBezTo>
                      <a:pt x="185" y="1"/>
                      <a:pt x="185" y="1"/>
                      <a:pt x="185" y="1"/>
                    </a:cubicBezTo>
                    <a:cubicBezTo>
                      <a:pt x="185" y="0"/>
                      <a:pt x="184" y="0"/>
                      <a:pt x="184"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0" name="Freeform 878"/>
              <p:cNvSpPr>
                <a:spLocks noEditPoints="1"/>
              </p:cNvSpPr>
              <p:nvPr/>
            </p:nvSpPr>
            <p:spPr bwMode="auto">
              <a:xfrm>
                <a:off x="2372" y="3078"/>
                <a:ext cx="545" cy="564"/>
              </a:xfrm>
              <a:custGeom>
                <a:avLst/>
                <a:gdLst>
                  <a:gd name="T0" fmla="*/ 216 w 230"/>
                  <a:gd name="T1" fmla="*/ 232 h 238"/>
                  <a:gd name="T2" fmla="*/ 216 w 230"/>
                  <a:gd name="T3" fmla="*/ 232 h 238"/>
                  <a:gd name="T4" fmla="*/ 217 w 230"/>
                  <a:gd name="T5" fmla="*/ 220 h 238"/>
                  <a:gd name="T6" fmla="*/ 225 w 230"/>
                  <a:gd name="T7" fmla="*/ 222 h 238"/>
                  <a:gd name="T8" fmla="*/ 218 w 230"/>
                  <a:gd name="T9" fmla="*/ 212 h 238"/>
                  <a:gd name="T10" fmla="*/ 226 w 230"/>
                  <a:gd name="T11" fmla="*/ 214 h 238"/>
                  <a:gd name="T12" fmla="*/ 226 w 230"/>
                  <a:gd name="T13" fmla="*/ 214 h 238"/>
                  <a:gd name="T14" fmla="*/ 214 w 230"/>
                  <a:gd name="T15" fmla="*/ 207 h 238"/>
                  <a:gd name="T16" fmla="*/ 212 w 230"/>
                  <a:gd name="T17" fmla="*/ 207 h 238"/>
                  <a:gd name="T18" fmla="*/ 146 w 230"/>
                  <a:gd name="T19" fmla="*/ 190 h 238"/>
                  <a:gd name="T20" fmla="*/ 155 w 230"/>
                  <a:gd name="T21" fmla="*/ 187 h 238"/>
                  <a:gd name="T22" fmla="*/ 104 w 230"/>
                  <a:gd name="T23" fmla="*/ 158 h 238"/>
                  <a:gd name="T24" fmla="*/ 133 w 230"/>
                  <a:gd name="T25" fmla="*/ 173 h 238"/>
                  <a:gd name="T26" fmla="*/ 100 w 230"/>
                  <a:gd name="T27" fmla="*/ 153 h 238"/>
                  <a:gd name="T28" fmla="*/ 19 w 230"/>
                  <a:gd name="T29" fmla="*/ 128 h 238"/>
                  <a:gd name="T30" fmla="*/ 108 w 230"/>
                  <a:gd name="T31" fmla="*/ 147 h 238"/>
                  <a:gd name="T32" fmla="*/ 108 w 230"/>
                  <a:gd name="T33" fmla="*/ 147 h 238"/>
                  <a:gd name="T34" fmla="*/ 27 w 230"/>
                  <a:gd name="T35" fmla="*/ 126 h 238"/>
                  <a:gd name="T36" fmla="*/ 28 w 230"/>
                  <a:gd name="T37" fmla="*/ 111 h 238"/>
                  <a:gd name="T38" fmla="*/ 77 w 230"/>
                  <a:gd name="T39" fmla="*/ 115 h 238"/>
                  <a:gd name="T40" fmla="*/ 92 w 230"/>
                  <a:gd name="T41" fmla="*/ 119 h 238"/>
                  <a:gd name="T42" fmla="*/ 97 w 230"/>
                  <a:gd name="T43" fmla="*/ 130 h 238"/>
                  <a:gd name="T44" fmla="*/ 86 w 230"/>
                  <a:gd name="T45" fmla="*/ 101 h 238"/>
                  <a:gd name="T46" fmla="*/ 71 w 230"/>
                  <a:gd name="T47" fmla="*/ 96 h 238"/>
                  <a:gd name="T48" fmla="*/ 90 w 230"/>
                  <a:gd name="T49" fmla="*/ 114 h 238"/>
                  <a:gd name="T50" fmla="*/ 83 w 230"/>
                  <a:gd name="T51" fmla="*/ 84 h 238"/>
                  <a:gd name="T52" fmla="*/ 80 w 230"/>
                  <a:gd name="T53" fmla="*/ 68 h 238"/>
                  <a:gd name="T54" fmla="*/ 91 w 230"/>
                  <a:gd name="T55" fmla="*/ 77 h 238"/>
                  <a:gd name="T56" fmla="*/ 93 w 230"/>
                  <a:gd name="T57" fmla="*/ 74 h 238"/>
                  <a:gd name="T58" fmla="*/ 87 w 230"/>
                  <a:gd name="T59" fmla="*/ 61 h 238"/>
                  <a:gd name="T60" fmla="*/ 103 w 230"/>
                  <a:gd name="T61" fmla="*/ 67 h 238"/>
                  <a:gd name="T62" fmla="*/ 103 w 230"/>
                  <a:gd name="T63" fmla="*/ 67 h 238"/>
                  <a:gd name="T64" fmla="*/ 60 w 230"/>
                  <a:gd name="T65" fmla="*/ 31 h 238"/>
                  <a:gd name="T66" fmla="*/ 90 w 230"/>
                  <a:gd name="T67" fmla="*/ 52 h 238"/>
                  <a:gd name="T68" fmla="*/ 62 w 230"/>
                  <a:gd name="T69" fmla="*/ 79 h 238"/>
                  <a:gd name="T70" fmla="*/ 209 w 230"/>
                  <a:gd name="T71" fmla="*/ 212 h 238"/>
                  <a:gd name="T72" fmla="*/ 212 w 230"/>
                  <a:gd name="T73" fmla="*/ 230 h 238"/>
                  <a:gd name="T74" fmla="*/ 199 w 230"/>
                  <a:gd name="T75" fmla="*/ 233 h 238"/>
                  <a:gd name="T76" fmla="*/ 32 w 230"/>
                  <a:gd name="T77" fmla="*/ 107 h 238"/>
                  <a:gd name="T78" fmla="*/ 5 w 230"/>
                  <a:gd name="T79" fmla="*/ 120 h 238"/>
                  <a:gd name="T80" fmla="*/ 0 w 230"/>
                  <a:gd name="T81" fmla="*/ 118 h 238"/>
                  <a:gd name="T82" fmla="*/ 21 w 230"/>
                  <a:gd name="T83" fmla="*/ 134 h 238"/>
                  <a:gd name="T84" fmla="*/ 103 w 230"/>
                  <a:gd name="T85" fmla="*/ 208 h 238"/>
                  <a:gd name="T86" fmla="*/ 221 w 230"/>
                  <a:gd name="T87" fmla="*/ 236 h 238"/>
                  <a:gd name="T88" fmla="*/ 230 w 230"/>
                  <a:gd name="T89" fmla="*/ 213 h 238"/>
                  <a:gd name="T90" fmla="*/ 227 w 230"/>
                  <a:gd name="T91" fmla="*/ 206 h 238"/>
                  <a:gd name="T92" fmla="*/ 101 w 230"/>
                  <a:gd name="T93" fmla="*/ 75 h 238"/>
                  <a:gd name="T94" fmla="*/ 116 w 230"/>
                  <a:gd name="T95" fmla="*/ 61 h 238"/>
                  <a:gd name="T96" fmla="*/ 116 w 230"/>
                  <a:gd name="T97" fmla="*/ 60 h 238"/>
                  <a:gd name="T98" fmla="*/ 115 w 230"/>
                  <a:gd name="T99" fmla="*/ 58 h 238"/>
                  <a:gd name="T100" fmla="*/ 113 w 230"/>
                  <a:gd name="T101" fmla="*/ 57 h 238"/>
                  <a:gd name="T102" fmla="*/ 15 w 230"/>
                  <a:gd name="T103" fmla="*/ 1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30" h="238">
                    <a:moveTo>
                      <a:pt x="211" y="233"/>
                    </a:moveTo>
                    <a:cubicBezTo>
                      <a:pt x="211" y="233"/>
                      <a:pt x="211" y="233"/>
                      <a:pt x="211" y="233"/>
                    </a:cubicBezTo>
                    <a:cubicBezTo>
                      <a:pt x="211" y="233"/>
                      <a:pt x="211" y="233"/>
                      <a:pt x="211" y="233"/>
                    </a:cubicBezTo>
                    <a:moveTo>
                      <a:pt x="216" y="232"/>
                    </a:moveTo>
                    <a:cubicBezTo>
                      <a:pt x="216" y="231"/>
                      <a:pt x="217" y="229"/>
                      <a:pt x="217" y="227"/>
                    </a:cubicBezTo>
                    <a:cubicBezTo>
                      <a:pt x="219" y="229"/>
                      <a:pt x="221" y="230"/>
                      <a:pt x="223" y="231"/>
                    </a:cubicBezTo>
                    <a:cubicBezTo>
                      <a:pt x="222" y="231"/>
                      <a:pt x="221" y="232"/>
                      <a:pt x="220" y="232"/>
                    </a:cubicBezTo>
                    <a:cubicBezTo>
                      <a:pt x="219" y="232"/>
                      <a:pt x="218" y="232"/>
                      <a:pt x="216" y="232"/>
                    </a:cubicBezTo>
                    <a:moveTo>
                      <a:pt x="225" y="230"/>
                    </a:moveTo>
                    <a:cubicBezTo>
                      <a:pt x="222" y="228"/>
                      <a:pt x="220" y="227"/>
                      <a:pt x="217" y="225"/>
                    </a:cubicBezTo>
                    <a:cubicBezTo>
                      <a:pt x="217" y="223"/>
                      <a:pt x="217" y="222"/>
                      <a:pt x="217" y="221"/>
                    </a:cubicBezTo>
                    <a:cubicBezTo>
                      <a:pt x="217" y="220"/>
                      <a:pt x="217" y="220"/>
                      <a:pt x="217" y="220"/>
                    </a:cubicBezTo>
                    <a:cubicBezTo>
                      <a:pt x="220" y="221"/>
                      <a:pt x="223" y="222"/>
                      <a:pt x="225" y="224"/>
                    </a:cubicBezTo>
                    <a:cubicBezTo>
                      <a:pt x="225" y="225"/>
                      <a:pt x="225" y="225"/>
                      <a:pt x="225" y="225"/>
                    </a:cubicBezTo>
                    <a:cubicBezTo>
                      <a:pt x="225" y="227"/>
                      <a:pt x="225" y="228"/>
                      <a:pt x="225" y="230"/>
                    </a:cubicBezTo>
                    <a:moveTo>
                      <a:pt x="225" y="222"/>
                    </a:moveTo>
                    <a:cubicBezTo>
                      <a:pt x="223" y="220"/>
                      <a:pt x="220" y="218"/>
                      <a:pt x="217" y="217"/>
                    </a:cubicBezTo>
                    <a:cubicBezTo>
                      <a:pt x="217" y="216"/>
                      <a:pt x="217" y="214"/>
                      <a:pt x="217" y="212"/>
                    </a:cubicBezTo>
                    <a:cubicBezTo>
                      <a:pt x="216" y="212"/>
                      <a:pt x="216" y="212"/>
                      <a:pt x="216" y="212"/>
                    </a:cubicBezTo>
                    <a:cubicBezTo>
                      <a:pt x="217" y="212"/>
                      <a:pt x="218" y="212"/>
                      <a:pt x="218" y="212"/>
                    </a:cubicBezTo>
                    <a:cubicBezTo>
                      <a:pt x="220" y="213"/>
                      <a:pt x="223" y="215"/>
                      <a:pt x="225" y="216"/>
                    </a:cubicBezTo>
                    <a:cubicBezTo>
                      <a:pt x="225" y="216"/>
                      <a:pt x="225" y="216"/>
                      <a:pt x="225" y="216"/>
                    </a:cubicBezTo>
                    <a:cubicBezTo>
                      <a:pt x="225" y="218"/>
                      <a:pt x="225" y="220"/>
                      <a:pt x="225" y="222"/>
                    </a:cubicBezTo>
                    <a:moveTo>
                      <a:pt x="226" y="214"/>
                    </a:moveTo>
                    <a:cubicBezTo>
                      <a:pt x="224" y="213"/>
                      <a:pt x="223" y="212"/>
                      <a:pt x="222" y="211"/>
                    </a:cubicBezTo>
                    <a:cubicBezTo>
                      <a:pt x="223" y="211"/>
                      <a:pt x="224" y="211"/>
                      <a:pt x="226" y="211"/>
                    </a:cubicBezTo>
                    <a:cubicBezTo>
                      <a:pt x="226" y="211"/>
                      <a:pt x="226" y="212"/>
                      <a:pt x="226" y="213"/>
                    </a:cubicBezTo>
                    <a:cubicBezTo>
                      <a:pt x="226" y="214"/>
                      <a:pt x="226" y="214"/>
                      <a:pt x="226" y="214"/>
                    </a:cubicBezTo>
                    <a:moveTo>
                      <a:pt x="209" y="207"/>
                    </a:moveTo>
                    <a:cubicBezTo>
                      <a:pt x="194" y="207"/>
                      <a:pt x="175" y="204"/>
                      <a:pt x="155" y="194"/>
                    </a:cubicBezTo>
                    <a:cubicBezTo>
                      <a:pt x="167" y="197"/>
                      <a:pt x="181" y="200"/>
                      <a:pt x="192" y="202"/>
                    </a:cubicBezTo>
                    <a:cubicBezTo>
                      <a:pt x="200" y="204"/>
                      <a:pt x="207" y="206"/>
                      <a:pt x="214" y="207"/>
                    </a:cubicBezTo>
                    <a:cubicBezTo>
                      <a:pt x="213" y="207"/>
                      <a:pt x="213" y="207"/>
                      <a:pt x="213" y="207"/>
                    </a:cubicBezTo>
                    <a:cubicBezTo>
                      <a:pt x="212" y="207"/>
                      <a:pt x="212" y="207"/>
                      <a:pt x="212" y="207"/>
                    </a:cubicBezTo>
                    <a:cubicBezTo>
                      <a:pt x="212" y="207"/>
                      <a:pt x="212" y="207"/>
                      <a:pt x="212" y="207"/>
                    </a:cubicBezTo>
                    <a:cubicBezTo>
                      <a:pt x="212" y="207"/>
                      <a:pt x="212" y="207"/>
                      <a:pt x="212" y="207"/>
                    </a:cubicBezTo>
                    <a:cubicBezTo>
                      <a:pt x="211" y="207"/>
                      <a:pt x="210" y="207"/>
                      <a:pt x="209" y="207"/>
                    </a:cubicBezTo>
                    <a:cubicBezTo>
                      <a:pt x="209" y="207"/>
                      <a:pt x="209" y="207"/>
                      <a:pt x="209" y="207"/>
                    </a:cubicBezTo>
                    <a:moveTo>
                      <a:pt x="177" y="197"/>
                    </a:moveTo>
                    <a:cubicBezTo>
                      <a:pt x="166" y="195"/>
                      <a:pt x="154" y="192"/>
                      <a:pt x="146" y="190"/>
                    </a:cubicBezTo>
                    <a:cubicBezTo>
                      <a:pt x="140" y="187"/>
                      <a:pt x="135" y="184"/>
                      <a:pt x="130" y="180"/>
                    </a:cubicBezTo>
                    <a:cubicBezTo>
                      <a:pt x="128" y="179"/>
                      <a:pt x="126" y="178"/>
                      <a:pt x="124" y="176"/>
                    </a:cubicBezTo>
                    <a:cubicBezTo>
                      <a:pt x="134" y="180"/>
                      <a:pt x="145" y="183"/>
                      <a:pt x="154" y="187"/>
                    </a:cubicBezTo>
                    <a:cubicBezTo>
                      <a:pt x="155" y="187"/>
                      <a:pt x="155" y="187"/>
                      <a:pt x="155" y="187"/>
                    </a:cubicBezTo>
                    <a:cubicBezTo>
                      <a:pt x="162" y="191"/>
                      <a:pt x="170" y="194"/>
                      <a:pt x="177" y="197"/>
                    </a:cubicBezTo>
                    <a:moveTo>
                      <a:pt x="144" y="181"/>
                    </a:moveTo>
                    <a:cubicBezTo>
                      <a:pt x="135" y="178"/>
                      <a:pt x="126" y="175"/>
                      <a:pt x="119" y="172"/>
                    </a:cubicBezTo>
                    <a:cubicBezTo>
                      <a:pt x="114" y="167"/>
                      <a:pt x="109" y="163"/>
                      <a:pt x="104" y="158"/>
                    </a:cubicBezTo>
                    <a:cubicBezTo>
                      <a:pt x="113" y="162"/>
                      <a:pt x="122" y="167"/>
                      <a:pt x="131" y="172"/>
                    </a:cubicBezTo>
                    <a:cubicBezTo>
                      <a:pt x="132" y="172"/>
                      <a:pt x="132" y="172"/>
                      <a:pt x="132" y="172"/>
                    </a:cubicBezTo>
                    <a:cubicBezTo>
                      <a:pt x="132" y="173"/>
                      <a:pt x="132" y="173"/>
                      <a:pt x="132" y="173"/>
                    </a:cubicBezTo>
                    <a:cubicBezTo>
                      <a:pt x="132" y="173"/>
                      <a:pt x="133" y="173"/>
                      <a:pt x="133" y="173"/>
                    </a:cubicBezTo>
                    <a:cubicBezTo>
                      <a:pt x="133" y="173"/>
                      <a:pt x="133" y="173"/>
                      <a:pt x="133" y="173"/>
                    </a:cubicBezTo>
                    <a:cubicBezTo>
                      <a:pt x="137" y="176"/>
                      <a:pt x="140" y="178"/>
                      <a:pt x="144" y="181"/>
                    </a:cubicBezTo>
                    <a:moveTo>
                      <a:pt x="125" y="166"/>
                    </a:moveTo>
                    <a:cubicBezTo>
                      <a:pt x="117" y="162"/>
                      <a:pt x="108" y="157"/>
                      <a:pt x="100" y="153"/>
                    </a:cubicBezTo>
                    <a:cubicBezTo>
                      <a:pt x="97" y="149"/>
                      <a:pt x="94" y="144"/>
                      <a:pt x="91" y="140"/>
                    </a:cubicBezTo>
                    <a:cubicBezTo>
                      <a:pt x="98" y="143"/>
                      <a:pt x="105" y="148"/>
                      <a:pt x="111" y="152"/>
                    </a:cubicBezTo>
                    <a:cubicBezTo>
                      <a:pt x="116" y="157"/>
                      <a:pt x="120" y="162"/>
                      <a:pt x="125" y="166"/>
                    </a:cubicBezTo>
                    <a:moveTo>
                      <a:pt x="19" y="128"/>
                    </a:moveTo>
                    <a:cubicBezTo>
                      <a:pt x="15" y="127"/>
                      <a:pt x="11" y="125"/>
                      <a:pt x="7" y="124"/>
                    </a:cubicBezTo>
                    <a:cubicBezTo>
                      <a:pt x="10" y="122"/>
                      <a:pt x="12" y="121"/>
                      <a:pt x="14" y="119"/>
                    </a:cubicBezTo>
                    <a:cubicBezTo>
                      <a:pt x="16" y="122"/>
                      <a:pt x="17" y="125"/>
                      <a:pt x="19" y="128"/>
                    </a:cubicBezTo>
                    <a:moveTo>
                      <a:pt x="108" y="147"/>
                    </a:moveTo>
                    <a:cubicBezTo>
                      <a:pt x="101" y="143"/>
                      <a:pt x="95" y="139"/>
                      <a:pt x="88" y="136"/>
                    </a:cubicBezTo>
                    <a:cubicBezTo>
                      <a:pt x="85" y="131"/>
                      <a:pt x="82" y="125"/>
                      <a:pt x="79" y="119"/>
                    </a:cubicBezTo>
                    <a:cubicBezTo>
                      <a:pt x="86" y="124"/>
                      <a:pt x="93" y="129"/>
                      <a:pt x="100" y="134"/>
                    </a:cubicBezTo>
                    <a:cubicBezTo>
                      <a:pt x="102" y="139"/>
                      <a:pt x="105" y="143"/>
                      <a:pt x="108" y="147"/>
                    </a:cubicBezTo>
                    <a:moveTo>
                      <a:pt x="22" y="128"/>
                    </a:moveTo>
                    <a:cubicBezTo>
                      <a:pt x="20" y="125"/>
                      <a:pt x="18" y="122"/>
                      <a:pt x="16" y="118"/>
                    </a:cubicBezTo>
                    <a:cubicBezTo>
                      <a:pt x="18" y="117"/>
                      <a:pt x="20" y="116"/>
                      <a:pt x="21" y="115"/>
                    </a:cubicBezTo>
                    <a:cubicBezTo>
                      <a:pt x="23" y="118"/>
                      <a:pt x="25" y="122"/>
                      <a:pt x="27" y="126"/>
                    </a:cubicBezTo>
                    <a:cubicBezTo>
                      <a:pt x="25" y="127"/>
                      <a:pt x="24" y="127"/>
                      <a:pt x="22" y="128"/>
                    </a:cubicBezTo>
                    <a:moveTo>
                      <a:pt x="28" y="124"/>
                    </a:moveTo>
                    <a:cubicBezTo>
                      <a:pt x="27" y="121"/>
                      <a:pt x="25" y="117"/>
                      <a:pt x="23" y="114"/>
                    </a:cubicBezTo>
                    <a:cubicBezTo>
                      <a:pt x="25" y="113"/>
                      <a:pt x="26" y="112"/>
                      <a:pt x="28" y="111"/>
                    </a:cubicBezTo>
                    <a:cubicBezTo>
                      <a:pt x="29" y="115"/>
                      <a:pt x="30" y="118"/>
                      <a:pt x="31" y="122"/>
                    </a:cubicBezTo>
                    <a:cubicBezTo>
                      <a:pt x="30" y="123"/>
                      <a:pt x="29" y="123"/>
                      <a:pt x="28" y="124"/>
                    </a:cubicBezTo>
                    <a:moveTo>
                      <a:pt x="97" y="130"/>
                    </a:moveTo>
                    <a:cubicBezTo>
                      <a:pt x="91" y="125"/>
                      <a:pt x="84" y="120"/>
                      <a:pt x="77" y="115"/>
                    </a:cubicBezTo>
                    <a:cubicBezTo>
                      <a:pt x="75" y="110"/>
                      <a:pt x="74" y="105"/>
                      <a:pt x="72" y="100"/>
                    </a:cubicBezTo>
                    <a:cubicBezTo>
                      <a:pt x="75" y="103"/>
                      <a:pt x="78" y="106"/>
                      <a:pt x="81" y="108"/>
                    </a:cubicBezTo>
                    <a:cubicBezTo>
                      <a:pt x="84" y="111"/>
                      <a:pt x="87" y="114"/>
                      <a:pt x="90" y="117"/>
                    </a:cubicBezTo>
                    <a:cubicBezTo>
                      <a:pt x="90" y="118"/>
                      <a:pt x="91" y="118"/>
                      <a:pt x="92" y="119"/>
                    </a:cubicBezTo>
                    <a:cubicBezTo>
                      <a:pt x="92" y="119"/>
                      <a:pt x="92" y="119"/>
                      <a:pt x="92" y="119"/>
                    </a:cubicBezTo>
                    <a:cubicBezTo>
                      <a:pt x="91" y="119"/>
                      <a:pt x="92" y="120"/>
                      <a:pt x="92" y="120"/>
                    </a:cubicBezTo>
                    <a:cubicBezTo>
                      <a:pt x="93" y="120"/>
                      <a:pt x="93" y="120"/>
                      <a:pt x="93" y="120"/>
                    </a:cubicBezTo>
                    <a:cubicBezTo>
                      <a:pt x="94" y="124"/>
                      <a:pt x="96" y="127"/>
                      <a:pt x="97" y="130"/>
                    </a:cubicBezTo>
                    <a:moveTo>
                      <a:pt x="86" y="101"/>
                    </a:moveTo>
                    <a:cubicBezTo>
                      <a:pt x="81" y="96"/>
                      <a:pt x="76" y="91"/>
                      <a:pt x="71" y="85"/>
                    </a:cubicBezTo>
                    <a:cubicBezTo>
                      <a:pt x="75" y="86"/>
                      <a:pt x="79" y="88"/>
                      <a:pt x="83" y="89"/>
                    </a:cubicBezTo>
                    <a:cubicBezTo>
                      <a:pt x="84" y="93"/>
                      <a:pt x="85" y="97"/>
                      <a:pt x="86" y="101"/>
                    </a:cubicBezTo>
                    <a:moveTo>
                      <a:pt x="90" y="114"/>
                    </a:moveTo>
                    <a:cubicBezTo>
                      <a:pt x="88" y="112"/>
                      <a:pt x="85" y="109"/>
                      <a:pt x="82" y="107"/>
                    </a:cubicBezTo>
                    <a:cubicBezTo>
                      <a:pt x="79" y="103"/>
                      <a:pt x="75" y="100"/>
                      <a:pt x="71" y="97"/>
                    </a:cubicBezTo>
                    <a:cubicBezTo>
                      <a:pt x="71" y="96"/>
                      <a:pt x="71" y="96"/>
                      <a:pt x="71" y="96"/>
                    </a:cubicBezTo>
                    <a:cubicBezTo>
                      <a:pt x="70" y="93"/>
                      <a:pt x="69" y="89"/>
                      <a:pt x="68" y="85"/>
                    </a:cubicBezTo>
                    <a:cubicBezTo>
                      <a:pt x="73" y="92"/>
                      <a:pt x="79" y="98"/>
                      <a:pt x="86" y="104"/>
                    </a:cubicBezTo>
                    <a:cubicBezTo>
                      <a:pt x="87" y="105"/>
                      <a:pt x="87" y="105"/>
                      <a:pt x="87" y="105"/>
                    </a:cubicBezTo>
                    <a:cubicBezTo>
                      <a:pt x="88" y="108"/>
                      <a:pt x="89" y="111"/>
                      <a:pt x="90" y="114"/>
                    </a:cubicBezTo>
                    <a:moveTo>
                      <a:pt x="83" y="84"/>
                    </a:moveTo>
                    <a:cubicBezTo>
                      <a:pt x="78" y="83"/>
                      <a:pt x="73" y="81"/>
                      <a:pt x="68" y="79"/>
                    </a:cubicBezTo>
                    <a:cubicBezTo>
                      <a:pt x="69" y="78"/>
                      <a:pt x="71" y="76"/>
                      <a:pt x="73" y="74"/>
                    </a:cubicBezTo>
                    <a:cubicBezTo>
                      <a:pt x="76" y="77"/>
                      <a:pt x="80" y="81"/>
                      <a:pt x="83" y="84"/>
                    </a:cubicBezTo>
                    <a:moveTo>
                      <a:pt x="85" y="83"/>
                    </a:moveTo>
                    <a:cubicBezTo>
                      <a:pt x="82" y="80"/>
                      <a:pt x="78" y="76"/>
                      <a:pt x="75" y="72"/>
                    </a:cubicBezTo>
                    <a:cubicBezTo>
                      <a:pt x="76" y="72"/>
                      <a:pt x="77" y="71"/>
                      <a:pt x="78" y="70"/>
                    </a:cubicBezTo>
                    <a:cubicBezTo>
                      <a:pt x="78" y="69"/>
                      <a:pt x="79" y="69"/>
                      <a:pt x="80" y="68"/>
                    </a:cubicBezTo>
                    <a:cubicBezTo>
                      <a:pt x="82" y="72"/>
                      <a:pt x="86" y="76"/>
                      <a:pt x="90" y="79"/>
                    </a:cubicBezTo>
                    <a:cubicBezTo>
                      <a:pt x="89" y="80"/>
                      <a:pt x="88" y="81"/>
                      <a:pt x="87" y="82"/>
                    </a:cubicBezTo>
                    <a:cubicBezTo>
                      <a:pt x="86" y="83"/>
                      <a:pt x="86" y="83"/>
                      <a:pt x="85" y="83"/>
                    </a:cubicBezTo>
                    <a:moveTo>
                      <a:pt x="91" y="77"/>
                    </a:moveTo>
                    <a:cubicBezTo>
                      <a:pt x="87" y="74"/>
                      <a:pt x="84" y="71"/>
                      <a:pt x="81" y="67"/>
                    </a:cubicBezTo>
                    <a:cubicBezTo>
                      <a:pt x="83" y="65"/>
                      <a:pt x="84" y="64"/>
                      <a:pt x="86" y="63"/>
                    </a:cubicBezTo>
                    <a:cubicBezTo>
                      <a:pt x="88" y="66"/>
                      <a:pt x="91" y="70"/>
                      <a:pt x="93" y="74"/>
                    </a:cubicBezTo>
                    <a:cubicBezTo>
                      <a:pt x="93" y="74"/>
                      <a:pt x="93" y="74"/>
                      <a:pt x="93" y="74"/>
                    </a:cubicBezTo>
                    <a:cubicBezTo>
                      <a:pt x="93" y="74"/>
                      <a:pt x="93" y="75"/>
                      <a:pt x="94" y="75"/>
                    </a:cubicBezTo>
                    <a:cubicBezTo>
                      <a:pt x="93" y="76"/>
                      <a:pt x="92" y="77"/>
                      <a:pt x="91" y="77"/>
                    </a:cubicBezTo>
                    <a:moveTo>
                      <a:pt x="96" y="73"/>
                    </a:moveTo>
                    <a:cubicBezTo>
                      <a:pt x="93" y="69"/>
                      <a:pt x="90" y="65"/>
                      <a:pt x="87" y="61"/>
                    </a:cubicBezTo>
                    <a:cubicBezTo>
                      <a:pt x="89" y="60"/>
                      <a:pt x="91" y="58"/>
                      <a:pt x="93" y="56"/>
                    </a:cubicBezTo>
                    <a:cubicBezTo>
                      <a:pt x="96" y="60"/>
                      <a:pt x="98" y="64"/>
                      <a:pt x="101" y="68"/>
                    </a:cubicBezTo>
                    <a:cubicBezTo>
                      <a:pt x="100" y="70"/>
                      <a:pt x="98" y="72"/>
                      <a:pt x="96" y="73"/>
                    </a:cubicBezTo>
                    <a:moveTo>
                      <a:pt x="103" y="67"/>
                    </a:moveTo>
                    <a:cubicBezTo>
                      <a:pt x="100" y="63"/>
                      <a:pt x="97" y="59"/>
                      <a:pt x="94" y="55"/>
                    </a:cubicBezTo>
                    <a:cubicBezTo>
                      <a:pt x="94" y="55"/>
                      <a:pt x="94" y="55"/>
                      <a:pt x="94" y="55"/>
                    </a:cubicBezTo>
                    <a:cubicBezTo>
                      <a:pt x="99" y="56"/>
                      <a:pt x="105" y="59"/>
                      <a:pt x="110" y="61"/>
                    </a:cubicBezTo>
                    <a:cubicBezTo>
                      <a:pt x="108" y="63"/>
                      <a:pt x="105" y="65"/>
                      <a:pt x="103" y="67"/>
                    </a:cubicBezTo>
                    <a:moveTo>
                      <a:pt x="60" y="31"/>
                    </a:moveTo>
                    <a:cubicBezTo>
                      <a:pt x="49" y="25"/>
                      <a:pt x="39" y="18"/>
                      <a:pt x="30" y="12"/>
                    </a:cubicBezTo>
                    <a:cubicBezTo>
                      <a:pt x="34" y="13"/>
                      <a:pt x="37" y="14"/>
                      <a:pt x="41" y="15"/>
                    </a:cubicBezTo>
                    <a:cubicBezTo>
                      <a:pt x="47" y="21"/>
                      <a:pt x="53" y="26"/>
                      <a:pt x="60" y="31"/>
                    </a:cubicBezTo>
                    <a:moveTo>
                      <a:pt x="5" y="120"/>
                    </a:moveTo>
                    <a:cubicBezTo>
                      <a:pt x="5" y="119"/>
                      <a:pt x="5" y="119"/>
                      <a:pt x="5" y="118"/>
                    </a:cubicBezTo>
                    <a:cubicBezTo>
                      <a:pt x="5" y="82"/>
                      <a:pt x="13" y="39"/>
                      <a:pt x="15" y="7"/>
                    </a:cubicBezTo>
                    <a:cubicBezTo>
                      <a:pt x="34" y="20"/>
                      <a:pt x="62" y="40"/>
                      <a:pt x="90" y="52"/>
                    </a:cubicBezTo>
                    <a:cubicBezTo>
                      <a:pt x="83" y="59"/>
                      <a:pt x="77" y="64"/>
                      <a:pt x="72" y="69"/>
                    </a:cubicBezTo>
                    <a:cubicBezTo>
                      <a:pt x="69" y="71"/>
                      <a:pt x="67" y="74"/>
                      <a:pt x="65" y="75"/>
                    </a:cubicBezTo>
                    <a:cubicBezTo>
                      <a:pt x="64" y="76"/>
                      <a:pt x="64" y="77"/>
                      <a:pt x="63" y="78"/>
                    </a:cubicBezTo>
                    <a:cubicBezTo>
                      <a:pt x="63" y="78"/>
                      <a:pt x="63" y="79"/>
                      <a:pt x="62" y="79"/>
                    </a:cubicBezTo>
                    <a:cubicBezTo>
                      <a:pt x="62" y="79"/>
                      <a:pt x="62" y="80"/>
                      <a:pt x="62" y="81"/>
                    </a:cubicBezTo>
                    <a:cubicBezTo>
                      <a:pt x="62" y="81"/>
                      <a:pt x="62" y="81"/>
                      <a:pt x="62" y="81"/>
                    </a:cubicBezTo>
                    <a:cubicBezTo>
                      <a:pt x="73" y="131"/>
                      <a:pt x="99" y="164"/>
                      <a:pt x="128" y="184"/>
                    </a:cubicBezTo>
                    <a:cubicBezTo>
                      <a:pt x="156" y="204"/>
                      <a:pt x="188" y="212"/>
                      <a:pt x="209" y="212"/>
                    </a:cubicBezTo>
                    <a:cubicBezTo>
                      <a:pt x="210" y="212"/>
                      <a:pt x="211" y="212"/>
                      <a:pt x="212" y="212"/>
                    </a:cubicBezTo>
                    <a:cubicBezTo>
                      <a:pt x="212" y="212"/>
                      <a:pt x="212" y="212"/>
                      <a:pt x="212" y="212"/>
                    </a:cubicBezTo>
                    <a:cubicBezTo>
                      <a:pt x="212" y="214"/>
                      <a:pt x="213" y="217"/>
                      <a:pt x="213" y="221"/>
                    </a:cubicBezTo>
                    <a:cubicBezTo>
                      <a:pt x="213" y="224"/>
                      <a:pt x="212" y="227"/>
                      <a:pt x="212" y="230"/>
                    </a:cubicBezTo>
                    <a:cubicBezTo>
                      <a:pt x="212" y="231"/>
                      <a:pt x="211" y="232"/>
                      <a:pt x="211" y="232"/>
                    </a:cubicBezTo>
                    <a:cubicBezTo>
                      <a:pt x="211" y="233"/>
                      <a:pt x="211" y="233"/>
                      <a:pt x="211" y="233"/>
                    </a:cubicBezTo>
                    <a:cubicBezTo>
                      <a:pt x="208" y="233"/>
                      <a:pt x="204" y="233"/>
                      <a:pt x="200" y="233"/>
                    </a:cubicBezTo>
                    <a:cubicBezTo>
                      <a:pt x="200" y="233"/>
                      <a:pt x="200" y="233"/>
                      <a:pt x="199" y="233"/>
                    </a:cubicBezTo>
                    <a:cubicBezTo>
                      <a:pt x="174" y="233"/>
                      <a:pt x="138" y="225"/>
                      <a:pt x="105" y="204"/>
                    </a:cubicBezTo>
                    <a:cubicBezTo>
                      <a:pt x="76" y="187"/>
                      <a:pt x="50" y="160"/>
                      <a:pt x="36" y="123"/>
                    </a:cubicBezTo>
                    <a:cubicBezTo>
                      <a:pt x="36" y="122"/>
                      <a:pt x="36" y="122"/>
                      <a:pt x="36" y="122"/>
                    </a:cubicBezTo>
                    <a:cubicBezTo>
                      <a:pt x="34" y="117"/>
                      <a:pt x="33" y="112"/>
                      <a:pt x="32" y="107"/>
                    </a:cubicBezTo>
                    <a:cubicBezTo>
                      <a:pt x="31" y="106"/>
                      <a:pt x="31" y="106"/>
                      <a:pt x="30" y="106"/>
                    </a:cubicBezTo>
                    <a:cubicBezTo>
                      <a:pt x="30" y="105"/>
                      <a:pt x="30" y="105"/>
                      <a:pt x="29" y="105"/>
                    </a:cubicBezTo>
                    <a:cubicBezTo>
                      <a:pt x="29" y="105"/>
                      <a:pt x="29" y="105"/>
                      <a:pt x="28" y="106"/>
                    </a:cubicBezTo>
                    <a:cubicBezTo>
                      <a:pt x="19" y="111"/>
                      <a:pt x="13" y="115"/>
                      <a:pt x="5" y="120"/>
                    </a:cubicBezTo>
                    <a:moveTo>
                      <a:pt x="13" y="0"/>
                    </a:moveTo>
                    <a:cubicBezTo>
                      <a:pt x="13" y="0"/>
                      <a:pt x="13" y="0"/>
                      <a:pt x="12" y="0"/>
                    </a:cubicBezTo>
                    <a:cubicBezTo>
                      <a:pt x="12" y="1"/>
                      <a:pt x="11" y="2"/>
                      <a:pt x="11" y="2"/>
                    </a:cubicBezTo>
                    <a:cubicBezTo>
                      <a:pt x="9" y="34"/>
                      <a:pt x="0" y="80"/>
                      <a:pt x="0" y="118"/>
                    </a:cubicBezTo>
                    <a:cubicBezTo>
                      <a:pt x="0" y="120"/>
                      <a:pt x="0" y="121"/>
                      <a:pt x="0" y="123"/>
                    </a:cubicBezTo>
                    <a:cubicBezTo>
                      <a:pt x="0" y="123"/>
                      <a:pt x="0" y="123"/>
                      <a:pt x="0" y="123"/>
                    </a:cubicBezTo>
                    <a:cubicBezTo>
                      <a:pt x="0" y="124"/>
                      <a:pt x="0" y="126"/>
                      <a:pt x="1" y="126"/>
                    </a:cubicBezTo>
                    <a:cubicBezTo>
                      <a:pt x="8" y="129"/>
                      <a:pt x="14" y="131"/>
                      <a:pt x="21" y="134"/>
                    </a:cubicBezTo>
                    <a:cubicBezTo>
                      <a:pt x="21" y="134"/>
                      <a:pt x="22" y="134"/>
                      <a:pt x="22" y="134"/>
                    </a:cubicBezTo>
                    <a:cubicBezTo>
                      <a:pt x="22" y="134"/>
                      <a:pt x="23" y="134"/>
                      <a:pt x="23" y="133"/>
                    </a:cubicBezTo>
                    <a:cubicBezTo>
                      <a:pt x="27" y="131"/>
                      <a:pt x="30" y="129"/>
                      <a:pt x="33" y="126"/>
                    </a:cubicBezTo>
                    <a:cubicBezTo>
                      <a:pt x="47" y="164"/>
                      <a:pt x="74" y="190"/>
                      <a:pt x="103" y="208"/>
                    </a:cubicBezTo>
                    <a:cubicBezTo>
                      <a:pt x="136" y="229"/>
                      <a:pt x="173" y="238"/>
                      <a:pt x="200" y="238"/>
                    </a:cubicBezTo>
                    <a:cubicBezTo>
                      <a:pt x="204" y="238"/>
                      <a:pt x="208" y="238"/>
                      <a:pt x="212" y="237"/>
                    </a:cubicBezTo>
                    <a:cubicBezTo>
                      <a:pt x="212" y="237"/>
                      <a:pt x="212" y="237"/>
                      <a:pt x="212" y="237"/>
                    </a:cubicBezTo>
                    <a:cubicBezTo>
                      <a:pt x="216" y="237"/>
                      <a:pt x="219" y="236"/>
                      <a:pt x="221" y="236"/>
                    </a:cubicBezTo>
                    <a:cubicBezTo>
                      <a:pt x="223" y="236"/>
                      <a:pt x="225" y="235"/>
                      <a:pt x="227" y="235"/>
                    </a:cubicBezTo>
                    <a:cubicBezTo>
                      <a:pt x="228" y="234"/>
                      <a:pt x="229" y="234"/>
                      <a:pt x="229" y="233"/>
                    </a:cubicBezTo>
                    <a:cubicBezTo>
                      <a:pt x="229" y="231"/>
                      <a:pt x="229" y="228"/>
                      <a:pt x="230" y="225"/>
                    </a:cubicBezTo>
                    <a:cubicBezTo>
                      <a:pt x="230" y="221"/>
                      <a:pt x="230" y="217"/>
                      <a:pt x="230" y="213"/>
                    </a:cubicBezTo>
                    <a:cubicBezTo>
                      <a:pt x="230" y="211"/>
                      <a:pt x="230" y="209"/>
                      <a:pt x="230" y="208"/>
                    </a:cubicBezTo>
                    <a:cubicBezTo>
                      <a:pt x="230" y="207"/>
                      <a:pt x="229" y="206"/>
                      <a:pt x="228" y="206"/>
                    </a:cubicBezTo>
                    <a:cubicBezTo>
                      <a:pt x="228" y="206"/>
                      <a:pt x="228" y="206"/>
                      <a:pt x="227" y="206"/>
                    </a:cubicBezTo>
                    <a:cubicBezTo>
                      <a:pt x="227" y="206"/>
                      <a:pt x="227" y="206"/>
                      <a:pt x="227" y="206"/>
                    </a:cubicBezTo>
                    <a:cubicBezTo>
                      <a:pt x="203" y="200"/>
                      <a:pt x="173" y="194"/>
                      <a:pt x="147" y="177"/>
                    </a:cubicBezTo>
                    <a:cubicBezTo>
                      <a:pt x="121" y="161"/>
                      <a:pt x="98" y="134"/>
                      <a:pt x="87" y="88"/>
                    </a:cubicBezTo>
                    <a:cubicBezTo>
                      <a:pt x="87" y="88"/>
                      <a:pt x="88" y="87"/>
                      <a:pt x="88" y="87"/>
                    </a:cubicBezTo>
                    <a:cubicBezTo>
                      <a:pt x="90" y="85"/>
                      <a:pt x="95" y="80"/>
                      <a:pt x="101" y="75"/>
                    </a:cubicBezTo>
                    <a:cubicBezTo>
                      <a:pt x="106" y="70"/>
                      <a:pt x="112" y="65"/>
                      <a:pt x="115" y="62"/>
                    </a:cubicBezTo>
                    <a:cubicBezTo>
                      <a:pt x="115" y="62"/>
                      <a:pt x="115" y="62"/>
                      <a:pt x="115" y="62"/>
                    </a:cubicBezTo>
                    <a:cubicBezTo>
                      <a:pt x="116" y="61"/>
                      <a:pt x="116" y="61"/>
                      <a:pt x="116" y="61"/>
                    </a:cubicBezTo>
                    <a:cubicBezTo>
                      <a:pt x="116" y="61"/>
                      <a:pt x="116" y="61"/>
                      <a:pt x="116" y="61"/>
                    </a:cubicBezTo>
                    <a:cubicBezTo>
                      <a:pt x="116" y="61"/>
                      <a:pt x="116" y="61"/>
                      <a:pt x="116" y="61"/>
                    </a:cubicBezTo>
                    <a:cubicBezTo>
                      <a:pt x="116" y="60"/>
                      <a:pt x="116" y="60"/>
                      <a:pt x="116" y="60"/>
                    </a:cubicBezTo>
                    <a:cubicBezTo>
                      <a:pt x="116" y="60"/>
                      <a:pt x="116" y="60"/>
                      <a:pt x="116" y="60"/>
                    </a:cubicBezTo>
                    <a:cubicBezTo>
                      <a:pt x="116" y="60"/>
                      <a:pt x="116" y="60"/>
                      <a:pt x="116" y="60"/>
                    </a:cubicBezTo>
                    <a:cubicBezTo>
                      <a:pt x="116" y="59"/>
                      <a:pt x="116" y="59"/>
                      <a:pt x="116" y="59"/>
                    </a:cubicBezTo>
                    <a:cubicBezTo>
                      <a:pt x="116" y="59"/>
                      <a:pt x="116" y="59"/>
                      <a:pt x="116" y="59"/>
                    </a:cubicBezTo>
                    <a:cubicBezTo>
                      <a:pt x="115" y="58"/>
                      <a:pt x="115" y="58"/>
                      <a:pt x="115" y="58"/>
                    </a:cubicBezTo>
                    <a:cubicBezTo>
                      <a:pt x="115" y="58"/>
                      <a:pt x="115" y="58"/>
                      <a:pt x="115" y="58"/>
                    </a:cubicBezTo>
                    <a:cubicBezTo>
                      <a:pt x="115" y="58"/>
                      <a:pt x="115" y="58"/>
                      <a:pt x="115" y="58"/>
                    </a:cubicBezTo>
                    <a:cubicBezTo>
                      <a:pt x="115" y="58"/>
                      <a:pt x="115" y="58"/>
                      <a:pt x="115" y="58"/>
                    </a:cubicBezTo>
                    <a:cubicBezTo>
                      <a:pt x="115" y="58"/>
                      <a:pt x="115" y="58"/>
                      <a:pt x="115" y="58"/>
                    </a:cubicBezTo>
                    <a:cubicBezTo>
                      <a:pt x="114" y="58"/>
                      <a:pt x="114" y="58"/>
                      <a:pt x="113" y="57"/>
                    </a:cubicBezTo>
                    <a:cubicBezTo>
                      <a:pt x="87" y="45"/>
                      <a:pt x="62" y="29"/>
                      <a:pt x="43" y="11"/>
                    </a:cubicBezTo>
                    <a:cubicBezTo>
                      <a:pt x="42" y="11"/>
                      <a:pt x="42" y="11"/>
                      <a:pt x="42" y="11"/>
                    </a:cubicBezTo>
                    <a:cubicBezTo>
                      <a:pt x="34" y="8"/>
                      <a:pt x="25" y="5"/>
                      <a:pt x="17" y="2"/>
                    </a:cubicBezTo>
                    <a:cubicBezTo>
                      <a:pt x="16" y="2"/>
                      <a:pt x="15" y="1"/>
                      <a:pt x="15" y="1"/>
                    </a:cubicBezTo>
                    <a:cubicBezTo>
                      <a:pt x="14" y="0"/>
                      <a:pt x="14" y="0"/>
                      <a:pt x="13"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1" name="Freeform 879"/>
              <p:cNvSpPr>
                <a:spLocks noEditPoints="1"/>
              </p:cNvSpPr>
              <p:nvPr/>
            </p:nvSpPr>
            <p:spPr bwMode="auto">
              <a:xfrm>
                <a:off x="4044" y="1022"/>
                <a:ext cx="236" cy="239"/>
              </a:xfrm>
              <a:custGeom>
                <a:avLst/>
                <a:gdLst>
                  <a:gd name="T0" fmla="*/ 37 w 100"/>
                  <a:gd name="T1" fmla="*/ 97 h 101"/>
                  <a:gd name="T2" fmla="*/ 7 w 100"/>
                  <a:gd name="T3" fmla="*/ 88 h 101"/>
                  <a:gd name="T4" fmla="*/ 4 w 100"/>
                  <a:gd name="T5" fmla="*/ 67 h 101"/>
                  <a:gd name="T6" fmla="*/ 6 w 100"/>
                  <a:gd name="T7" fmla="*/ 33 h 101"/>
                  <a:gd name="T8" fmla="*/ 13 w 100"/>
                  <a:gd name="T9" fmla="*/ 20 h 101"/>
                  <a:gd name="T10" fmla="*/ 45 w 100"/>
                  <a:gd name="T11" fmla="*/ 16 h 101"/>
                  <a:gd name="T12" fmla="*/ 75 w 100"/>
                  <a:gd name="T13" fmla="*/ 19 h 101"/>
                  <a:gd name="T14" fmla="*/ 40 w 100"/>
                  <a:gd name="T15" fmla="*/ 48 h 101"/>
                  <a:gd name="T16" fmla="*/ 31 w 100"/>
                  <a:gd name="T17" fmla="*/ 31 h 101"/>
                  <a:gd name="T18" fmla="*/ 20 w 100"/>
                  <a:gd name="T19" fmla="*/ 43 h 101"/>
                  <a:gd name="T20" fmla="*/ 20 w 100"/>
                  <a:gd name="T21" fmla="*/ 46 h 101"/>
                  <a:gd name="T22" fmla="*/ 45 w 100"/>
                  <a:gd name="T23" fmla="*/ 83 h 101"/>
                  <a:gd name="T24" fmla="*/ 87 w 100"/>
                  <a:gd name="T25" fmla="*/ 27 h 101"/>
                  <a:gd name="T26" fmla="*/ 89 w 100"/>
                  <a:gd name="T27" fmla="*/ 48 h 101"/>
                  <a:gd name="T28" fmla="*/ 85 w 100"/>
                  <a:gd name="T29" fmla="*/ 83 h 101"/>
                  <a:gd name="T30" fmla="*/ 66 w 100"/>
                  <a:gd name="T31" fmla="*/ 96 h 101"/>
                  <a:gd name="T32" fmla="*/ 46 w 100"/>
                  <a:gd name="T33" fmla="*/ 66 h 101"/>
                  <a:gd name="T34" fmla="*/ 88 w 100"/>
                  <a:gd name="T35" fmla="*/ 7 h 101"/>
                  <a:gd name="T36" fmla="*/ 94 w 100"/>
                  <a:gd name="T37" fmla="*/ 15 h 101"/>
                  <a:gd name="T38" fmla="*/ 24 w 100"/>
                  <a:gd name="T39" fmla="*/ 45 h 101"/>
                  <a:gd name="T40" fmla="*/ 37 w 100"/>
                  <a:gd name="T41" fmla="*/ 49 h 101"/>
                  <a:gd name="T42" fmla="*/ 46 w 100"/>
                  <a:gd name="T43" fmla="*/ 66 h 101"/>
                  <a:gd name="T44" fmla="*/ 87 w 100"/>
                  <a:gd name="T45" fmla="*/ 3 h 101"/>
                  <a:gd name="T46" fmla="*/ 56 w 100"/>
                  <a:gd name="T47" fmla="*/ 12 h 101"/>
                  <a:gd name="T48" fmla="*/ 22 w 100"/>
                  <a:gd name="T49" fmla="*/ 14 h 101"/>
                  <a:gd name="T50" fmla="*/ 4 w 100"/>
                  <a:gd name="T51" fmla="*/ 23 h 101"/>
                  <a:gd name="T52" fmla="*/ 0 w 100"/>
                  <a:gd name="T53" fmla="*/ 67 h 101"/>
                  <a:gd name="T54" fmla="*/ 4 w 100"/>
                  <a:gd name="T55" fmla="*/ 90 h 101"/>
                  <a:gd name="T56" fmla="*/ 37 w 100"/>
                  <a:gd name="T57" fmla="*/ 101 h 101"/>
                  <a:gd name="T58" fmla="*/ 67 w 100"/>
                  <a:gd name="T59" fmla="*/ 100 h 101"/>
                  <a:gd name="T60" fmla="*/ 88 w 100"/>
                  <a:gd name="T61" fmla="*/ 85 h 101"/>
                  <a:gd name="T62" fmla="*/ 93 w 100"/>
                  <a:gd name="T63" fmla="*/ 48 h 101"/>
                  <a:gd name="T64" fmla="*/ 93 w 100"/>
                  <a:gd name="T65" fmla="*/ 32 h 101"/>
                  <a:gd name="T66" fmla="*/ 90 w 100"/>
                  <a:gd name="T67" fmla="*/ 25 h 101"/>
                  <a:gd name="T68" fmla="*/ 100 w 100"/>
                  <a:gd name="T69" fmla="*/ 14 h 101"/>
                  <a:gd name="T70" fmla="*/ 93 w 100"/>
                  <a:gd name="T71" fmla="*/ 9 h 101"/>
                  <a:gd name="T72" fmla="*/ 89 w 100"/>
                  <a:gd name="T7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0" h="101">
                    <a:moveTo>
                      <a:pt x="50" y="97"/>
                    </a:moveTo>
                    <a:cubicBezTo>
                      <a:pt x="46" y="97"/>
                      <a:pt x="41" y="97"/>
                      <a:pt x="37" y="97"/>
                    </a:cubicBezTo>
                    <a:cubicBezTo>
                      <a:pt x="32" y="97"/>
                      <a:pt x="25" y="97"/>
                      <a:pt x="20" y="95"/>
                    </a:cubicBezTo>
                    <a:cubicBezTo>
                      <a:pt x="15" y="94"/>
                      <a:pt x="10" y="92"/>
                      <a:pt x="7" y="88"/>
                    </a:cubicBezTo>
                    <a:cubicBezTo>
                      <a:pt x="4" y="84"/>
                      <a:pt x="3" y="79"/>
                      <a:pt x="3" y="73"/>
                    </a:cubicBezTo>
                    <a:cubicBezTo>
                      <a:pt x="3" y="71"/>
                      <a:pt x="4" y="69"/>
                      <a:pt x="4" y="67"/>
                    </a:cubicBezTo>
                    <a:cubicBezTo>
                      <a:pt x="4" y="62"/>
                      <a:pt x="4" y="53"/>
                      <a:pt x="5" y="45"/>
                    </a:cubicBezTo>
                    <a:cubicBezTo>
                      <a:pt x="5" y="40"/>
                      <a:pt x="5" y="36"/>
                      <a:pt x="6" y="33"/>
                    </a:cubicBezTo>
                    <a:cubicBezTo>
                      <a:pt x="6" y="29"/>
                      <a:pt x="7" y="27"/>
                      <a:pt x="8" y="25"/>
                    </a:cubicBezTo>
                    <a:cubicBezTo>
                      <a:pt x="9" y="23"/>
                      <a:pt x="10" y="22"/>
                      <a:pt x="13" y="20"/>
                    </a:cubicBezTo>
                    <a:cubicBezTo>
                      <a:pt x="17" y="19"/>
                      <a:pt x="22" y="17"/>
                      <a:pt x="28" y="17"/>
                    </a:cubicBezTo>
                    <a:cubicBezTo>
                      <a:pt x="33" y="16"/>
                      <a:pt x="39" y="16"/>
                      <a:pt x="45" y="16"/>
                    </a:cubicBezTo>
                    <a:cubicBezTo>
                      <a:pt x="50" y="16"/>
                      <a:pt x="54" y="16"/>
                      <a:pt x="56" y="16"/>
                    </a:cubicBezTo>
                    <a:cubicBezTo>
                      <a:pt x="66" y="16"/>
                      <a:pt x="70" y="17"/>
                      <a:pt x="75" y="19"/>
                    </a:cubicBezTo>
                    <a:cubicBezTo>
                      <a:pt x="66" y="30"/>
                      <a:pt x="57" y="43"/>
                      <a:pt x="46" y="60"/>
                    </a:cubicBezTo>
                    <a:cubicBezTo>
                      <a:pt x="44" y="56"/>
                      <a:pt x="42" y="52"/>
                      <a:pt x="40" y="48"/>
                    </a:cubicBezTo>
                    <a:cubicBezTo>
                      <a:pt x="37" y="42"/>
                      <a:pt x="35" y="36"/>
                      <a:pt x="33" y="33"/>
                    </a:cubicBezTo>
                    <a:cubicBezTo>
                      <a:pt x="31" y="31"/>
                      <a:pt x="31" y="31"/>
                      <a:pt x="31" y="31"/>
                    </a:cubicBezTo>
                    <a:cubicBezTo>
                      <a:pt x="30" y="33"/>
                      <a:pt x="30" y="33"/>
                      <a:pt x="30" y="33"/>
                    </a:cubicBezTo>
                    <a:cubicBezTo>
                      <a:pt x="27" y="37"/>
                      <a:pt x="24" y="40"/>
                      <a:pt x="20" y="43"/>
                    </a:cubicBezTo>
                    <a:cubicBezTo>
                      <a:pt x="19" y="45"/>
                      <a:pt x="19" y="45"/>
                      <a:pt x="19" y="45"/>
                    </a:cubicBezTo>
                    <a:cubicBezTo>
                      <a:pt x="20" y="46"/>
                      <a:pt x="20" y="46"/>
                      <a:pt x="20" y="46"/>
                    </a:cubicBezTo>
                    <a:cubicBezTo>
                      <a:pt x="25" y="52"/>
                      <a:pt x="39" y="69"/>
                      <a:pt x="44" y="80"/>
                    </a:cubicBezTo>
                    <a:cubicBezTo>
                      <a:pt x="45" y="83"/>
                      <a:pt x="45" y="83"/>
                      <a:pt x="45" y="83"/>
                    </a:cubicBezTo>
                    <a:cubicBezTo>
                      <a:pt x="47" y="80"/>
                      <a:pt x="47" y="80"/>
                      <a:pt x="47" y="80"/>
                    </a:cubicBezTo>
                    <a:cubicBezTo>
                      <a:pt x="59" y="62"/>
                      <a:pt x="73" y="44"/>
                      <a:pt x="87" y="27"/>
                    </a:cubicBezTo>
                    <a:cubicBezTo>
                      <a:pt x="88" y="28"/>
                      <a:pt x="89" y="29"/>
                      <a:pt x="89" y="32"/>
                    </a:cubicBezTo>
                    <a:cubicBezTo>
                      <a:pt x="89" y="38"/>
                      <a:pt x="89" y="43"/>
                      <a:pt x="89" y="48"/>
                    </a:cubicBezTo>
                    <a:cubicBezTo>
                      <a:pt x="89" y="56"/>
                      <a:pt x="89" y="64"/>
                      <a:pt x="88" y="74"/>
                    </a:cubicBezTo>
                    <a:cubicBezTo>
                      <a:pt x="87" y="78"/>
                      <a:pt x="86" y="81"/>
                      <a:pt x="85" y="83"/>
                    </a:cubicBezTo>
                    <a:cubicBezTo>
                      <a:pt x="84" y="85"/>
                      <a:pt x="82" y="88"/>
                      <a:pt x="79" y="90"/>
                    </a:cubicBezTo>
                    <a:cubicBezTo>
                      <a:pt x="76" y="93"/>
                      <a:pt x="71" y="95"/>
                      <a:pt x="66" y="96"/>
                    </a:cubicBezTo>
                    <a:cubicBezTo>
                      <a:pt x="61" y="97"/>
                      <a:pt x="56" y="97"/>
                      <a:pt x="50" y="97"/>
                    </a:cubicBezTo>
                    <a:moveTo>
                      <a:pt x="46" y="66"/>
                    </a:moveTo>
                    <a:cubicBezTo>
                      <a:pt x="48" y="64"/>
                      <a:pt x="48" y="64"/>
                      <a:pt x="48" y="64"/>
                    </a:cubicBezTo>
                    <a:cubicBezTo>
                      <a:pt x="64" y="40"/>
                      <a:pt x="74" y="24"/>
                      <a:pt x="88" y="7"/>
                    </a:cubicBezTo>
                    <a:cubicBezTo>
                      <a:pt x="89" y="9"/>
                      <a:pt x="89" y="10"/>
                      <a:pt x="90" y="11"/>
                    </a:cubicBezTo>
                    <a:cubicBezTo>
                      <a:pt x="91" y="12"/>
                      <a:pt x="93" y="13"/>
                      <a:pt x="94" y="15"/>
                    </a:cubicBezTo>
                    <a:cubicBezTo>
                      <a:pt x="76" y="34"/>
                      <a:pt x="60" y="54"/>
                      <a:pt x="46" y="76"/>
                    </a:cubicBezTo>
                    <a:cubicBezTo>
                      <a:pt x="40" y="65"/>
                      <a:pt x="29" y="51"/>
                      <a:pt x="24" y="45"/>
                    </a:cubicBezTo>
                    <a:cubicBezTo>
                      <a:pt x="26" y="42"/>
                      <a:pt x="29" y="40"/>
                      <a:pt x="31" y="37"/>
                    </a:cubicBezTo>
                    <a:cubicBezTo>
                      <a:pt x="33" y="40"/>
                      <a:pt x="35" y="45"/>
                      <a:pt x="37" y="49"/>
                    </a:cubicBezTo>
                    <a:cubicBezTo>
                      <a:pt x="40" y="55"/>
                      <a:pt x="42" y="60"/>
                      <a:pt x="45" y="64"/>
                    </a:cubicBezTo>
                    <a:cubicBezTo>
                      <a:pt x="46" y="66"/>
                      <a:pt x="46" y="66"/>
                      <a:pt x="46" y="66"/>
                    </a:cubicBezTo>
                    <a:moveTo>
                      <a:pt x="89" y="0"/>
                    </a:moveTo>
                    <a:cubicBezTo>
                      <a:pt x="87" y="3"/>
                      <a:pt x="87" y="3"/>
                      <a:pt x="87" y="3"/>
                    </a:cubicBezTo>
                    <a:cubicBezTo>
                      <a:pt x="83" y="7"/>
                      <a:pt x="80" y="11"/>
                      <a:pt x="77" y="16"/>
                    </a:cubicBezTo>
                    <a:cubicBezTo>
                      <a:pt x="72" y="14"/>
                      <a:pt x="67" y="13"/>
                      <a:pt x="56" y="12"/>
                    </a:cubicBezTo>
                    <a:cubicBezTo>
                      <a:pt x="54" y="12"/>
                      <a:pt x="50" y="12"/>
                      <a:pt x="45" y="12"/>
                    </a:cubicBezTo>
                    <a:cubicBezTo>
                      <a:pt x="38" y="12"/>
                      <a:pt x="29" y="12"/>
                      <a:pt x="22" y="14"/>
                    </a:cubicBezTo>
                    <a:cubicBezTo>
                      <a:pt x="18" y="15"/>
                      <a:pt x="14" y="16"/>
                      <a:pt x="11" y="17"/>
                    </a:cubicBezTo>
                    <a:cubicBezTo>
                      <a:pt x="8" y="19"/>
                      <a:pt x="6" y="21"/>
                      <a:pt x="4" y="23"/>
                    </a:cubicBezTo>
                    <a:cubicBezTo>
                      <a:pt x="3" y="26"/>
                      <a:pt x="3" y="29"/>
                      <a:pt x="2" y="32"/>
                    </a:cubicBezTo>
                    <a:cubicBezTo>
                      <a:pt x="1" y="43"/>
                      <a:pt x="1" y="60"/>
                      <a:pt x="0" y="67"/>
                    </a:cubicBezTo>
                    <a:cubicBezTo>
                      <a:pt x="0" y="69"/>
                      <a:pt x="0" y="71"/>
                      <a:pt x="0" y="73"/>
                    </a:cubicBezTo>
                    <a:cubicBezTo>
                      <a:pt x="0" y="79"/>
                      <a:pt x="1" y="85"/>
                      <a:pt x="4" y="90"/>
                    </a:cubicBezTo>
                    <a:cubicBezTo>
                      <a:pt x="8" y="95"/>
                      <a:pt x="13" y="97"/>
                      <a:pt x="19" y="99"/>
                    </a:cubicBezTo>
                    <a:cubicBezTo>
                      <a:pt x="25" y="100"/>
                      <a:pt x="31" y="101"/>
                      <a:pt x="37" y="101"/>
                    </a:cubicBezTo>
                    <a:cubicBezTo>
                      <a:pt x="41" y="101"/>
                      <a:pt x="46" y="101"/>
                      <a:pt x="50" y="101"/>
                    </a:cubicBezTo>
                    <a:cubicBezTo>
                      <a:pt x="56" y="101"/>
                      <a:pt x="62" y="101"/>
                      <a:pt x="67" y="100"/>
                    </a:cubicBezTo>
                    <a:cubicBezTo>
                      <a:pt x="72" y="99"/>
                      <a:pt x="77" y="97"/>
                      <a:pt x="81" y="93"/>
                    </a:cubicBezTo>
                    <a:cubicBezTo>
                      <a:pt x="85" y="90"/>
                      <a:pt x="87" y="88"/>
                      <a:pt x="88" y="85"/>
                    </a:cubicBezTo>
                    <a:cubicBezTo>
                      <a:pt x="90" y="82"/>
                      <a:pt x="90" y="79"/>
                      <a:pt x="91" y="75"/>
                    </a:cubicBezTo>
                    <a:cubicBezTo>
                      <a:pt x="93" y="65"/>
                      <a:pt x="93" y="56"/>
                      <a:pt x="93" y="48"/>
                    </a:cubicBezTo>
                    <a:cubicBezTo>
                      <a:pt x="93" y="43"/>
                      <a:pt x="93" y="38"/>
                      <a:pt x="93" y="32"/>
                    </a:cubicBezTo>
                    <a:cubicBezTo>
                      <a:pt x="93" y="32"/>
                      <a:pt x="93" y="32"/>
                      <a:pt x="93" y="32"/>
                    </a:cubicBezTo>
                    <a:cubicBezTo>
                      <a:pt x="93" y="32"/>
                      <a:pt x="93" y="32"/>
                      <a:pt x="93" y="32"/>
                    </a:cubicBezTo>
                    <a:cubicBezTo>
                      <a:pt x="92" y="28"/>
                      <a:pt x="91" y="26"/>
                      <a:pt x="90" y="25"/>
                    </a:cubicBezTo>
                    <a:cubicBezTo>
                      <a:pt x="93" y="22"/>
                      <a:pt x="95" y="19"/>
                      <a:pt x="98" y="16"/>
                    </a:cubicBezTo>
                    <a:cubicBezTo>
                      <a:pt x="100" y="14"/>
                      <a:pt x="100" y="14"/>
                      <a:pt x="100" y="14"/>
                    </a:cubicBezTo>
                    <a:cubicBezTo>
                      <a:pt x="98" y="13"/>
                      <a:pt x="98" y="13"/>
                      <a:pt x="98" y="13"/>
                    </a:cubicBezTo>
                    <a:cubicBezTo>
                      <a:pt x="96" y="11"/>
                      <a:pt x="94" y="10"/>
                      <a:pt x="93" y="9"/>
                    </a:cubicBezTo>
                    <a:cubicBezTo>
                      <a:pt x="92" y="7"/>
                      <a:pt x="91" y="6"/>
                      <a:pt x="90" y="3"/>
                    </a:cubicBezTo>
                    <a:cubicBezTo>
                      <a:pt x="89" y="0"/>
                      <a:pt x="89" y="0"/>
                      <a:pt x="89"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2" name="Freeform 880"/>
              <p:cNvSpPr/>
              <p:nvPr/>
            </p:nvSpPr>
            <p:spPr bwMode="auto">
              <a:xfrm>
                <a:off x="2879" y="1604"/>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3" name="Freeform 881"/>
              <p:cNvSpPr/>
              <p:nvPr/>
            </p:nvSpPr>
            <p:spPr bwMode="auto">
              <a:xfrm>
                <a:off x="2879" y="1604"/>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4" name="Freeform 882"/>
              <p:cNvSpPr/>
              <p:nvPr/>
            </p:nvSpPr>
            <p:spPr bwMode="auto">
              <a:xfrm>
                <a:off x="2749" y="176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5" name="Freeform 883"/>
              <p:cNvSpPr/>
              <p:nvPr/>
            </p:nvSpPr>
            <p:spPr bwMode="auto">
              <a:xfrm>
                <a:off x="2749" y="1762"/>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6" name="Freeform 884"/>
              <p:cNvSpPr>
                <a:spLocks noEditPoints="1"/>
              </p:cNvSpPr>
              <p:nvPr/>
            </p:nvSpPr>
            <p:spPr bwMode="auto">
              <a:xfrm>
                <a:off x="2803" y="724"/>
                <a:ext cx="277" cy="433"/>
              </a:xfrm>
              <a:custGeom>
                <a:avLst/>
                <a:gdLst>
                  <a:gd name="T0" fmla="*/ 78 w 117"/>
                  <a:gd name="T1" fmla="*/ 178 h 183"/>
                  <a:gd name="T2" fmla="*/ 91 w 117"/>
                  <a:gd name="T3" fmla="*/ 179 h 183"/>
                  <a:gd name="T4" fmla="*/ 86 w 117"/>
                  <a:gd name="T5" fmla="*/ 178 h 183"/>
                  <a:gd name="T6" fmla="*/ 94 w 117"/>
                  <a:gd name="T7" fmla="*/ 179 h 183"/>
                  <a:gd name="T8" fmla="*/ 64 w 117"/>
                  <a:gd name="T9" fmla="*/ 174 h 183"/>
                  <a:gd name="T10" fmla="*/ 100 w 117"/>
                  <a:gd name="T11" fmla="*/ 178 h 183"/>
                  <a:gd name="T12" fmla="*/ 106 w 117"/>
                  <a:gd name="T13" fmla="*/ 175 h 183"/>
                  <a:gd name="T14" fmla="*/ 57 w 117"/>
                  <a:gd name="T15" fmla="*/ 172 h 183"/>
                  <a:gd name="T16" fmla="*/ 11 w 117"/>
                  <a:gd name="T17" fmla="*/ 167 h 183"/>
                  <a:gd name="T18" fmla="*/ 47 w 117"/>
                  <a:gd name="T19" fmla="*/ 169 h 183"/>
                  <a:gd name="T20" fmla="*/ 18 w 117"/>
                  <a:gd name="T21" fmla="*/ 164 h 183"/>
                  <a:gd name="T22" fmla="*/ 41 w 117"/>
                  <a:gd name="T23" fmla="*/ 157 h 183"/>
                  <a:gd name="T24" fmla="*/ 32 w 117"/>
                  <a:gd name="T25" fmla="*/ 157 h 183"/>
                  <a:gd name="T26" fmla="*/ 35 w 117"/>
                  <a:gd name="T27" fmla="*/ 157 h 183"/>
                  <a:gd name="T28" fmla="*/ 12 w 117"/>
                  <a:gd name="T29" fmla="*/ 151 h 183"/>
                  <a:gd name="T30" fmla="*/ 5 w 117"/>
                  <a:gd name="T31" fmla="*/ 154 h 183"/>
                  <a:gd name="T32" fmla="*/ 6 w 117"/>
                  <a:gd name="T33" fmla="*/ 142 h 183"/>
                  <a:gd name="T34" fmla="*/ 86 w 117"/>
                  <a:gd name="T35" fmla="*/ 103 h 183"/>
                  <a:gd name="T36" fmla="*/ 73 w 117"/>
                  <a:gd name="T37" fmla="*/ 112 h 183"/>
                  <a:gd name="T38" fmla="*/ 66 w 117"/>
                  <a:gd name="T39" fmla="*/ 102 h 183"/>
                  <a:gd name="T40" fmla="*/ 12 w 117"/>
                  <a:gd name="T41" fmla="*/ 103 h 183"/>
                  <a:gd name="T42" fmla="*/ 10 w 117"/>
                  <a:gd name="T43" fmla="*/ 111 h 183"/>
                  <a:gd name="T44" fmla="*/ 19 w 117"/>
                  <a:gd name="T45" fmla="*/ 102 h 183"/>
                  <a:gd name="T46" fmla="*/ 30 w 117"/>
                  <a:gd name="T47" fmla="*/ 101 h 183"/>
                  <a:gd name="T48" fmla="*/ 102 w 117"/>
                  <a:gd name="T49" fmla="*/ 56 h 183"/>
                  <a:gd name="T50" fmla="*/ 84 w 117"/>
                  <a:gd name="T51" fmla="*/ 53 h 183"/>
                  <a:gd name="T52" fmla="*/ 80 w 117"/>
                  <a:gd name="T53" fmla="*/ 63 h 183"/>
                  <a:gd name="T54" fmla="*/ 89 w 117"/>
                  <a:gd name="T55" fmla="*/ 60 h 183"/>
                  <a:gd name="T56" fmla="*/ 76 w 117"/>
                  <a:gd name="T57" fmla="*/ 52 h 183"/>
                  <a:gd name="T58" fmla="*/ 103 w 117"/>
                  <a:gd name="T59" fmla="*/ 52 h 183"/>
                  <a:gd name="T60" fmla="*/ 97 w 117"/>
                  <a:gd name="T61" fmla="*/ 49 h 183"/>
                  <a:gd name="T62" fmla="*/ 72 w 117"/>
                  <a:gd name="T63" fmla="*/ 48 h 183"/>
                  <a:gd name="T64" fmla="*/ 53 w 117"/>
                  <a:gd name="T65" fmla="*/ 46 h 183"/>
                  <a:gd name="T66" fmla="*/ 73 w 117"/>
                  <a:gd name="T67" fmla="*/ 37 h 183"/>
                  <a:gd name="T68" fmla="*/ 54 w 117"/>
                  <a:gd name="T69" fmla="*/ 50 h 183"/>
                  <a:gd name="T70" fmla="*/ 66 w 117"/>
                  <a:gd name="T71" fmla="*/ 36 h 183"/>
                  <a:gd name="T72" fmla="*/ 65 w 117"/>
                  <a:gd name="T73" fmla="*/ 46 h 183"/>
                  <a:gd name="T74" fmla="*/ 30 w 117"/>
                  <a:gd name="T75" fmla="*/ 79 h 183"/>
                  <a:gd name="T76" fmla="*/ 62 w 117"/>
                  <a:gd name="T77" fmla="*/ 4 h 183"/>
                  <a:gd name="T78" fmla="*/ 75 w 117"/>
                  <a:gd name="T79" fmla="*/ 33 h 183"/>
                  <a:gd name="T80" fmla="*/ 49 w 117"/>
                  <a:gd name="T81" fmla="*/ 54 h 183"/>
                  <a:gd name="T82" fmla="*/ 57 w 117"/>
                  <a:gd name="T83" fmla="*/ 81 h 183"/>
                  <a:gd name="T84" fmla="*/ 58 w 117"/>
                  <a:gd name="T85" fmla="*/ 98 h 183"/>
                  <a:gd name="T86" fmla="*/ 54 w 117"/>
                  <a:gd name="T87" fmla="*/ 114 h 183"/>
                  <a:gd name="T88" fmla="*/ 83 w 117"/>
                  <a:gd name="T89" fmla="*/ 142 h 183"/>
                  <a:gd name="T90" fmla="*/ 34 w 117"/>
                  <a:gd name="T91" fmla="*/ 153 h 183"/>
                  <a:gd name="T92" fmla="*/ 25 w 117"/>
                  <a:gd name="T93" fmla="*/ 120 h 183"/>
                  <a:gd name="T94" fmla="*/ 33 w 117"/>
                  <a:gd name="T95" fmla="*/ 98 h 183"/>
                  <a:gd name="T96" fmla="*/ 32 w 117"/>
                  <a:gd name="T97" fmla="*/ 97 h 183"/>
                  <a:gd name="T98" fmla="*/ 22 w 117"/>
                  <a:gd name="T99" fmla="*/ 32 h 183"/>
                  <a:gd name="T100" fmla="*/ 7 w 117"/>
                  <a:gd name="T101" fmla="*/ 115 h 183"/>
                  <a:gd name="T102" fmla="*/ 10 w 117"/>
                  <a:gd name="T103" fmla="*/ 117 h 183"/>
                  <a:gd name="T104" fmla="*/ 4 w 117"/>
                  <a:gd name="T105" fmla="*/ 132 h 183"/>
                  <a:gd name="T106" fmla="*/ 8 w 117"/>
                  <a:gd name="T107" fmla="*/ 170 h 183"/>
                  <a:gd name="T108" fmla="*/ 36 w 117"/>
                  <a:gd name="T109" fmla="*/ 173 h 183"/>
                  <a:gd name="T110" fmla="*/ 111 w 117"/>
                  <a:gd name="T111" fmla="*/ 180 h 183"/>
                  <a:gd name="T112" fmla="*/ 111 w 117"/>
                  <a:gd name="T113" fmla="*/ 136 h 183"/>
                  <a:gd name="T114" fmla="*/ 50 w 117"/>
                  <a:gd name="T115" fmla="*/ 130 h 183"/>
                  <a:gd name="T116" fmla="*/ 87 w 117"/>
                  <a:gd name="T117" fmla="*/ 116 h 183"/>
                  <a:gd name="T118" fmla="*/ 90 w 117"/>
                  <a:gd name="T119" fmla="*/ 95 h 183"/>
                  <a:gd name="T120" fmla="*/ 55 w 117"/>
                  <a:gd name="T121" fmla="*/ 64 h 183"/>
                  <a:gd name="T122" fmla="*/ 73 w 117"/>
                  <a:gd name="T123" fmla="*/ 60 h 183"/>
                  <a:gd name="T124" fmla="*/ 104 w 117"/>
                  <a:gd name="T125" fmla="*/ 59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7" h="183">
                    <a:moveTo>
                      <a:pt x="78" y="178"/>
                    </a:moveTo>
                    <a:cubicBezTo>
                      <a:pt x="77" y="178"/>
                      <a:pt x="75" y="177"/>
                      <a:pt x="74" y="177"/>
                    </a:cubicBezTo>
                    <a:cubicBezTo>
                      <a:pt x="75" y="173"/>
                      <a:pt x="77" y="170"/>
                      <a:pt x="79" y="166"/>
                    </a:cubicBezTo>
                    <a:cubicBezTo>
                      <a:pt x="79" y="165"/>
                      <a:pt x="79" y="165"/>
                      <a:pt x="79" y="165"/>
                    </a:cubicBezTo>
                    <a:cubicBezTo>
                      <a:pt x="79" y="165"/>
                      <a:pt x="79" y="165"/>
                      <a:pt x="79" y="165"/>
                    </a:cubicBezTo>
                    <a:cubicBezTo>
                      <a:pt x="81" y="165"/>
                      <a:pt x="82" y="166"/>
                      <a:pt x="84" y="166"/>
                    </a:cubicBezTo>
                    <a:cubicBezTo>
                      <a:pt x="82" y="170"/>
                      <a:pt x="80" y="174"/>
                      <a:pt x="78" y="178"/>
                    </a:cubicBezTo>
                    <a:moveTo>
                      <a:pt x="86" y="178"/>
                    </a:moveTo>
                    <a:cubicBezTo>
                      <a:pt x="87" y="178"/>
                      <a:pt x="87" y="178"/>
                      <a:pt x="87" y="178"/>
                    </a:cubicBezTo>
                    <a:cubicBezTo>
                      <a:pt x="89" y="174"/>
                      <a:pt x="92" y="170"/>
                      <a:pt x="94" y="166"/>
                    </a:cubicBezTo>
                    <a:cubicBezTo>
                      <a:pt x="94" y="165"/>
                      <a:pt x="94" y="165"/>
                      <a:pt x="94" y="165"/>
                    </a:cubicBezTo>
                    <a:cubicBezTo>
                      <a:pt x="96" y="165"/>
                      <a:pt x="97" y="165"/>
                      <a:pt x="98" y="165"/>
                    </a:cubicBezTo>
                    <a:cubicBezTo>
                      <a:pt x="96" y="169"/>
                      <a:pt x="94" y="174"/>
                      <a:pt x="91" y="179"/>
                    </a:cubicBezTo>
                    <a:cubicBezTo>
                      <a:pt x="91" y="179"/>
                      <a:pt x="91" y="179"/>
                      <a:pt x="91" y="179"/>
                    </a:cubicBezTo>
                    <a:cubicBezTo>
                      <a:pt x="87" y="179"/>
                      <a:pt x="84" y="179"/>
                      <a:pt x="80" y="178"/>
                    </a:cubicBezTo>
                    <a:cubicBezTo>
                      <a:pt x="82" y="174"/>
                      <a:pt x="84" y="170"/>
                      <a:pt x="86" y="166"/>
                    </a:cubicBezTo>
                    <a:cubicBezTo>
                      <a:pt x="86" y="166"/>
                      <a:pt x="87" y="166"/>
                      <a:pt x="87" y="166"/>
                    </a:cubicBezTo>
                    <a:cubicBezTo>
                      <a:pt x="89" y="166"/>
                      <a:pt x="90" y="166"/>
                      <a:pt x="92" y="166"/>
                    </a:cubicBezTo>
                    <a:cubicBezTo>
                      <a:pt x="90" y="169"/>
                      <a:pt x="88" y="173"/>
                      <a:pt x="86" y="177"/>
                    </a:cubicBezTo>
                    <a:cubicBezTo>
                      <a:pt x="85" y="178"/>
                      <a:pt x="86" y="178"/>
                      <a:pt x="86" y="178"/>
                    </a:cubicBezTo>
                    <a:cubicBezTo>
                      <a:pt x="86" y="178"/>
                      <a:pt x="86" y="178"/>
                      <a:pt x="86" y="178"/>
                    </a:cubicBezTo>
                    <a:moveTo>
                      <a:pt x="72" y="176"/>
                    </a:moveTo>
                    <a:cubicBezTo>
                      <a:pt x="70" y="176"/>
                      <a:pt x="68" y="175"/>
                      <a:pt x="65" y="175"/>
                    </a:cubicBezTo>
                    <a:cubicBezTo>
                      <a:pt x="68" y="171"/>
                      <a:pt x="70" y="168"/>
                      <a:pt x="73" y="164"/>
                    </a:cubicBezTo>
                    <a:cubicBezTo>
                      <a:pt x="73" y="164"/>
                      <a:pt x="73" y="164"/>
                      <a:pt x="73" y="164"/>
                    </a:cubicBezTo>
                    <a:cubicBezTo>
                      <a:pt x="74" y="164"/>
                      <a:pt x="76" y="165"/>
                      <a:pt x="77" y="165"/>
                    </a:cubicBezTo>
                    <a:cubicBezTo>
                      <a:pt x="75" y="169"/>
                      <a:pt x="74" y="173"/>
                      <a:pt x="72" y="176"/>
                    </a:cubicBezTo>
                    <a:moveTo>
                      <a:pt x="94" y="179"/>
                    </a:moveTo>
                    <a:cubicBezTo>
                      <a:pt x="96" y="174"/>
                      <a:pt x="98" y="169"/>
                      <a:pt x="101" y="164"/>
                    </a:cubicBezTo>
                    <a:cubicBezTo>
                      <a:pt x="102" y="164"/>
                      <a:pt x="104" y="164"/>
                      <a:pt x="105" y="163"/>
                    </a:cubicBezTo>
                    <a:cubicBezTo>
                      <a:pt x="103" y="168"/>
                      <a:pt x="101" y="172"/>
                      <a:pt x="99" y="177"/>
                    </a:cubicBezTo>
                    <a:cubicBezTo>
                      <a:pt x="98" y="178"/>
                      <a:pt x="99" y="178"/>
                      <a:pt x="99" y="178"/>
                    </a:cubicBezTo>
                    <a:cubicBezTo>
                      <a:pt x="100" y="178"/>
                      <a:pt x="100" y="178"/>
                      <a:pt x="100" y="178"/>
                    </a:cubicBezTo>
                    <a:cubicBezTo>
                      <a:pt x="98" y="179"/>
                      <a:pt x="96" y="179"/>
                      <a:pt x="94" y="179"/>
                    </a:cubicBezTo>
                    <a:moveTo>
                      <a:pt x="64" y="174"/>
                    </a:moveTo>
                    <a:cubicBezTo>
                      <a:pt x="62" y="173"/>
                      <a:pt x="61" y="173"/>
                      <a:pt x="59" y="172"/>
                    </a:cubicBezTo>
                    <a:cubicBezTo>
                      <a:pt x="61" y="169"/>
                      <a:pt x="63" y="165"/>
                      <a:pt x="65" y="162"/>
                    </a:cubicBezTo>
                    <a:cubicBezTo>
                      <a:pt x="66" y="162"/>
                      <a:pt x="66" y="163"/>
                      <a:pt x="67" y="163"/>
                    </a:cubicBezTo>
                    <a:cubicBezTo>
                      <a:pt x="68" y="163"/>
                      <a:pt x="69" y="163"/>
                      <a:pt x="71" y="164"/>
                    </a:cubicBezTo>
                    <a:cubicBezTo>
                      <a:pt x="68" y="167"/>
                      <a:pt x="66" y="170"/>
                      <a:pt x="64" y="174"/>
                    </a:cubicBezTo>
                    <a:moveTo>
                      <a:pt x="100" y="178"/>
                    </a:moveTo>
                    <a:cubicBezTo>
                      <a:pt x="100" y="178"/>
                      <a:pt x="100" y="178"/>
                      <a:pt x="100" y="178"/>
                    </a:cubicBezTo>
                    <a:cubicBezTo>
                      <a:pt x="103" y="173"/>
                      <a:pt x="105" y="167"/>
                      <a:pt x="108" y="162"/>
                    </a:cubicBezTo>
                    <a:cubicBezTo>
                      <a:pt x="108" y="162"/>
                      <a:pt x="108" y="162"/>
                      <a:pt x="108" y="162"/>
                    </a:cubicBezTo>
                    <a:cubicBezTo>
                      <a:pt x="110" y="162"/>
                      <a:pt x="111" y="161"/>
                      <a:pt x="113" y="161"/>
                    </a:cubicBezTo>
                    <a:cubicBezTo>
                      <a:pt x="112" y="161"/>
                      <a:pt x="112" y="161"/>
                      <a:pt x="112" y="161"/>
                    </a:cubicBezTo>
                    <a:cubicBezTo>
                      <a:pt x="112" y="161"/>
                      <a:pt x="112" y="161"/>
                      <a:pt x="112" y="161"/>
                    </a:cubicBezTo>
                    <a:cubicBezTo>
                      <a:pt x="112" y="161"/>
                      <a:pt x="112" y="161"/>
                      <a:pt x="112" y="161"/>
                    </a:cubicBezTo>
                    <a:cubicBezTo>
                      <a:pt x="110" y="166"/>
                      <a:pt x="108" y="171"/>
                      <a:pt x="106" y="175"/>
                    </a:cubicBezTo>
                    <a:cubicBezTo>
                      <a:pt x="105" y="176"/>
                      <a:pt x="106" y="176"/>
                      <a:pt x="106" y="177"/>
                    </a:cubicBezTo>
                    <a:cubicBezTo>
                      <a:pt x="106" y="177"/>
                      <a:pt x="106" y="177"/>
                      <a:pt x="107" y="177"/>
                    </a:cubicBezTo>
                    <a:cubicBezTo>
                      <a:pt x="107" y="177"/>
                      <a:pt x="107" y="176"/>
                      <a:pt x="107" y="176"/>
                    </a:cubicBezTo>
                    <a:cubicBezTo>
                      <a:pt x="109" y="174"/>
                      <a:pt x="110" y="171"/>
                      <a:pt x="111" y="169"/>
                    </a:cubicBezTo>
                    <a:cubicBezTo>
                      <a:pt x="110" y="171"/>
                      <a:pt x="110" y="173"/>
                      <a:pt x="109" y="176"/>
                    </a:cubicBezTo>
                    <a:cubicBezTo>
                      <a:pt x="106" y="177"/>
                      <a:pt x="103" y="178"/>
                      <a:pt x="100" y="178"/>
                    </a:cubicBezTo>
                    <a:moveTo>
                      <a:pt x="57" y="172"/>
                    </a:moveTo>
                    <a:cubicBezTo>
                      <a:pt x="55" y="171"/>
                      <a:pt x="52" y="170"/>
                      <a:pt x="50" y="170"/>
                    </a:cubicBezTo>
                    <a:cubicBezTo>
                      <a:pt x="51" y="166"/>
                      <a:pt x="53" y="163"/>
                      <a:pt x="55" y="160"/>
                    </a:cubicBezTo>
                    <a:cubicBezTo>
                      <a:pt x="55" y="160"/>
                      <a:pt x="55" y="160"/>
                      <a:pt x="55" y="160"/>
                    </a:cubicBezTo>
                    <a:cubicBezTo>
                      <a:pt x="58" y="160"/>
                      <a:pt x="60" y="161"/>
                      <a:pt x="63" y="162"/>
                    </a:cubicBezTo>
                    <a:cubicBezTo>
                      <a:pt x="61" y="165"/>
                      <a:pt x="59" y="168"/>
                      <a:pt x="57" y="172"/>
                    </a:cubicBezTo>
                    <a:moveTo>
                      <a:pt x="13" y="172"/>
                    </a:moveTo>
                    <a:cubicBezTo>
                      <a:pt x="13" y="170"/>
                      <a:pt x="12" y="169"/>
                      <a:pt x="11" y="167"/>
                    </a:cubicBezTo>
                    <a:cubicBezTo>
                      <a:pt x="11" y="167"/>
                      <a:pt x="10" y="167"/>
                      <a:pt x="10" y="166"/>
                    </a:cubicBezTo>
                    <a:cubicBezTo>
                      <a:pt x="11" y="163"/>
                      <a:pt x="13" y="161"/>
                      <a:pt x="14" y="160"/>
                    </a:cubicBezTo>
                    <a:cubicBezTo>
                      <a:pt x="15" y="159"/>
                      <a:pt x="15" y="159"/>
                      <a:pt x="15" y="159"/>
                    </a:cubicBezTo>
                    <a:cubicBezTo>
                      <a:pt x="14" y="164"/>
                      <a:pt x="14" y="167"/>
                      <a:pt x="13" y="172"/>
                    </a:cubicBezTo>
                    <a:moveTo>
                      <a:pt x="48" y="169"/>
                    </a:moveTo>
                    <a:cubicBezTo>
                      <a:pt x="47" y="169"/>
                      <a:pt x="47" y="169"/>
                      <a:pt x="47" y="169"/>
                    </a:cubicBezTo>
                    <a:cubicBezTo>
                      <a:pt x="47" y="169"/>
                      <a:pt x="47" y="169"/>
                      <a:pt x="47" y="169"/>
                    </a:cubicBezTo>
                    <a:cubicBezTo>
                      <a:pt x="46" y="169"/>
                      <a:pt x="45" y="169"/>
                      <a:pt x="44" y="169"/>
                    </a:cubicBezTo>
                    <a:cubicBezTo>
                      <a:pt x="45" y="165"/>
                      <a:pt x="47" y="162"/>
                      <a:pt x="50" y="159"/>
                    </a:cubicBezTo>
                    <a:cubicBezTo>
                      <a:pt x="50" y="158"/>
                      <a:pt x="50" y="158"/>
                      <a:pt x="50" y="158"/>
                    </a:cubicBezTo>
                    <a:cubicBezTo>
                      <a:pt x="51" y="159"/>
                      <a:pt x="52" y="159"/>
                      <a:pt x="53" y="159"/>
                    </a:cubicBezTo>
                    <a:cubicBezTo>
                      <a:pt x="51" y="162"/>
                      <a:pt x="50" y="166"/>
                      <a:pt x="48" y="169"/>
                    </a:cubicBezTo>
                    <a:moveTo>
                      <a:pt x="17" y="174"/>
                    </a:moveTo>
                    <a:cubicBezTo>
                      <a:pt x="18" y="170"/>
                      <a:pt x="18" y="167"/>
                      <a:pt x="18" y="164"/>
                    </a:cubicBezTo>
                    <a:cubicBezTo>
                      <a:pt x="19" y="163"/>
                      <a:pt x="19" y="163"/>
                      <a:pt x="19" y="163"/>
                    </a:cubicBezTo>
                    <a:cubicBezTo>
                      <a:pt x="21" y="162"/>
                      <a:pt x="21" y="160"/>
                      <a:pt x="23" y="159"/>
                    </a:cubicBezTo>
                    <a:cubicBezTo>
                      <a:pt x="24" y="159"/>
                      <a:pt x="25" y="158"/>
                      <a:pt x="25" y="158"/>
                    </a:cubicBezTo>
                    <a:cubicBezTo>
                      <a:pt x="23" y="163"/>
                      <a:pt x="20" y="168"/>
                      <a:pt x="17" y="174"/>
                    </a:cubicBezTo>
                    <a:moveTo>
                      <a:pt x="35" y="169"/>
                    </a:moveTo>
                    <a:cubicBezTo>
                      <a:pt x="36" y="169"/>
                      <a:pt x="36" y="169"/>
                      <a:pt x="36" y="169"/>
                    </a:cubicBezTo>
                    <a:cubicBezTo>
                      <a:pt x="37" y="165"/>
                      <a:pt x="39" y="161"/>
                      <a:pt x="41" y="157"/>
                    </a:cubicBezTo>
                    <a:cubicBezTo>
                      <a:pt x="43" y="157"/>
                      <a:pt x="45" y="158"/>
                      <a:pt x="48" y="158"/>
                    </a:cubicBezTo>
                    <a:cubicBezTo>
                      <a:pt x="45" y="161"/>
                      <a:pt x="43" y="165"/>
                      <a:pt x="42" y="169"/>
                    </a:cubicBezTo>
                    <a:cubicBezTo>
                      <a:pt x="40" y="169"/>
                      <a:pt x="37" y="169"/>
                      <a:pt x="35" y="169"/>
                    </a:cubicBezTo>
                    <a:cubicBezTo>
                      <a:pt x="35" y="169"/>
                      <a:pt x="35" y="169"/>
                      <a:pt x="35" y="169"/>
                    </a:cubicBezTo>
                    <a:moveTo>
                      <a:pt x="20" y="173"/>
                    </a:moveTo>
                    <a:cubicBezTo>
                      <a:pt x="22" y="168"/>
                      <a:pt x="25" y="163"/>
                      <a:pt x="28" y="157"/>
                    </a:cubicBezTo>
                    <a:cubicBezTo>
                      <a:pt x="29" y="157"/>
                      <a:pt x="31" y="157"/>
                      <a:pt x="32" y="157"/>
                    </a:cubicBezTo>
                    <a:cubicBezTo>
                      <a:pt x="30" y="161"/>
                      <a:pt x="28" y="166"/>
                      <a:pt x="26" y="170"/>
                    </a:cubicBezTo>
                    <a:cubicBezTo>
                      <a:pt x="26" y="171"/>
                      <a:pt x="26" y="171"/>
                      <a:pt x="26" y="171"/>
                    </a:cubicBezTo>
                    <a:cubicBezTo>
                      <a:pt x="26" y="171"/>
                      <a:pt x="26" y="171"/>
                      <a:pt x="26" y="171"/>
                    </a:cubicBezTo>
                    <a:cubicBezTo>
                      <a:pt x="25" y="171"/>
                      <a:pt x="25" y="171"/>
                      <a:pt x="24" y="171"/>
                    </a:cubicBezTo>
                    <a:cubicBezTo>
                      <a:pt x="22" y="172"/>
                      <a:pt x="21" y="172"/>
                      <a:pt x="20" y="173"/>
                    </a:cubicBezTo>
                    <a:moveTo>
                      <a:pt x="28" y="170"/>
                    </a:moveTo>
                    <a:cubicBezTo>
                      <a:pt x="30" y="166"/>
                      <a:pt x="32" y="161"/>
                      <a:pt x="35" y="157"/>
                    </a:cubicBezTo>
                    <a:cubicBezTo>
                      <a:pt x="36" y="157"/>
                      <a:pt x="37" y="157"/>
                      <a:pt x="39" y="157"/>
                    </a:cubicBezTo>
                    <a:cubicBezTo>
                      <a:pt x="37" y="161"/>
                      <a:pt x="36" y="164"/>
                      <a:pt x="34" y="168"/>
                    </a:cubicBezTo>
                    <a:cubicBezTo>
                      <a:pt x="34" y="169"/>
                      <a:pt x="34" y="169"/>
                      <a:pt x="34" y="169"/>
                    </a:cubicBezTo>
                    <a:cubicBezTo>
                      <a:pt x="32" y="170"/>
                      <a:pt x="30" y="170"/>
                      <a:pt x="28" y="170"/>
                    </a:cubicBezTo>
                    <a:moveTo>
                      <a:pt x="9" y="164"/>
                    </a:moveTo>
                    <a:cubicBezTo>
                      <a:pt x="8" y="163"/>
                      <a:pt x="7" y="162"/>
                      <a:pt x="7" y="160"/>
                    </a:cubicBezTo>
                    <a:cubicBezTo>
                      <a:pt x="8" y="157"/>
                      <a:pt x="10" y="154"/>
                      <a:pt x="12" y="151"/>
                    </a:cubicBezTo>
                    <a:cubicBezTo>
                      <a:pt x="13" y="153"/>
                      <a:pt x="14" y="154"/>
                      <a:pt x="14" y="156"/>
                    </a:cubicBezTo>
                    <a:cubicBezTo>
                      <a:pt x="13" y="157"/>
                      <a:pt x="11" y="160"/>
                      <a:pt x="9" y="164"/>
                    </a:cubicBezTo>
                    <a:moveTo>
                      <a:pt x="6" y="158"/>
                    </a:moveTo>
                    <a:cubicBezTo>
                      <a:pt x="6" y="158"/>
                      <a:pt x="6" y="158"/>
                      <a:pt x="6" y="158"/>
                    </a:cubicBezTo>
                    <a:cubicBezTo>
                      <a:pt x="5" y="157"/>
                      <a:pt x="5" y="156"/>
                      <a:pt x="5" y="155"/>
                    </a:cubicBezTo>
                    <a:cubicBezTo>
                      <a:pt x="5" y="155"/>
                      <a:pt x="5" y="155"/>
                      <a:pt x="5" y="155"/>
                    </a:cubicBezTo>
                    <a:cubicBezTo>
                      <a:pt x="5" y="154"/>
                      <a:pt x="5" y="154"/>
                      <a:pt x="5" y="154"/>
                    </a:cubicBezTo>
                    <a:cubicBezTo>
                      <a:pt x="6" y="152"/>
                      <a:pt x="8" y="149"/>
                      <a:pt x="9" y="147"/>
                    </a:cubicBezTo>
                    <a:cubicBezTo>
                      <a:pt x="10" y="148"/>
                      <a:pt x="10" y="149"/>
                      <a:pt x="11" y="149"/>
                    </a:cubicBezTo>
                    <a:cubicBezTo>
                      <a:pt x="9" y="152"/>
                      <a:pt x="7" y="155"/>
                      <a:pt x="6" y="158"/>
                    </a:cubicBezTo>
                    <a:moveTo>
                      <a:pt x="4" y="152"/>
                    </a:moveTo>
                    <a:cubicBezTo>
                      <a:pt x="4" y="152"/>
                      <a:pt x="4" y="152"/>
                      <a:pt x="4" y="152"/>
                    </a:cubicBezTo>
                    <a:cubicBezTo>
                      <a:pt x="4" y="150"/>
                      <a:pt x="4" y="148"/>
                      <a:pt x="5" y="146"/>
                    </a:cubicBezTo>
                    <a:cubicBezTo>
                      <a:pt x="5" y="144"/>
                      <a:pt x="5" y="143"/>
                      <a:pt x="6" y="142"/>
                    </a:cubicBezTo>
                    <a:cubicBezTo>
                      <a:pt x="6" y="143"/>
                      <a:pt x="7" y="144"/>
                      <a:pt x="8" y="145"/>
                    </a:cubicBezTo>
                    <a:cubicBezTo>
                      <a:pt x="7" y="147"/>
                      <a:pt x="5" y="150"/>
                      <a:pt x="4" y="152"/>
                    </a:cubicBezTo>
                    <a:moveTo>
                      <a:pt x="85" y="112"/>
                    </a:moveTo>
                    <a:cubicBezTo>
                      <a:pt x="84" y="112"/>
                      <a:pt x="83" y="112"/>
                      <a:pt x="81" y="112"/>
                    </a:cubicBezTo>
                    <a:cubicBezTo>
                      <a:pt x="83" y="109"/>
                      <a:pt x="84" y="106"/>
                      <a:pt x="86" y="104"/>
                    </a:cubicBezTo>
                    <a:cubicBezTo>
                      <a:pt x="86" y="103"/>
                      <a:pt x="86" y="103"/>
                      <a:pt x="86" y="103"/>
                    </a:cubicBezTo>
                    <a:cubicBezTo>
                      <a:pt x="86" y="103"/>
                      <a:pt x="86" y="103"/>
                      <a:pt x="86" y="103"/>
                    </a:cubicBezTo>
                    <a:cubicBezTo>
                      <a:pt x="86" y="106"/>
                      <a:pt x="85" y="109"/>
                      <a:pt x="85" y="112"/>
                    </a:cubicBezTo>
                    <a:moveTo>
                      <a:pt x="79" y="112"/>
                    </a:moveTo>
                    <a:cubicBezTo>
                      <a:pt x="78" y="112"/>
                      <a:pt x="77" y="112"/>
                      <a:pt x="75" y="112"/>
                    </a:cubicBezTo>
                    <a:cubicBezTo>
                      <a:pt x="77" y="109"/>
                      <a:pt x="79" y="106"/>
                      <a:pt x="81" y="103"/>
                    </a:cubicBezTo>
                    <a:cubicBezTo>
                      <a:pt x="82" y="103"/>
                      <a:pt x="83" y="103"/>
                      <a:pt x="84" y="103"/>
                    </a:cubicBezTo>
                    <a:cubicBezTo>
                      <a:pt x="82" y="106"/>
                      <a:pt x="81" y="109"/>
                      <a:pt x="79" y="112"/>
                    </a:cubicBezTo>
                    <a:moveTo>
                      <a:pt x="73" y="112"/>
                    </a:moveTo>
                    <a:cubicBezTo>
                      <a:pt x="71" y="112"/>
                      <a:pt x="69" y="112"/>
                      <a:pt x="67" y="112"/>
                    </a:cubicBezTo>
                    <a:cubicBezTo>
                      <a:pt x="69" y="109"/>
                      <a:pt x="71" y="106"/>
                      <a:pt x="73" y="102"/>
                    </a:cubicBezTo>
                    <a:cubicBezTo>
                      <a:pt x="75" y="102"/>
                      <a:pt x="77" y="103"/>
                      <a:pt x="79" y="103"/>
                    </a:cubicBezTo>
                    <a:cubicBezTo>
                      <a:pt x="77" y="106"/>
                      <a:pt x="75" y="109"/>
                      <a:pt x="73" y="112"/>
                    </a:cubicBezTo>
                    <a:moveTo>
                      <a:pt x="65" y="112"/>
                    </a:moveTo>
                    <a:cubicBezTo>
                      <a:pt x="63" y="112"/>
                      <a:pt x="62" y="112"/>
                      <a:pt x="60" y="112"/>
                    </a:cubicBezTo>
                    <a:cubicBezTo>
                      <a:pt x="62" y="109"/>
                      <a:pt x="64" y="105"/>
                      <a:pt x="66" y="102"/>
                    </a:cubicBezTo>
                    <a:cubicBezTo>
                      <a:pt x="67" y="102"/>
                      <a:pt x="69" y="102"/>
                      <a:pt x="71" y="102"/>
                    </a:cubicBezTo>
                    <a:cubicBezTo>
                      <a:pt x="69" y="106"/>
                      <a:pt x="67" y="109"/>
                      <a:pt x="65" y="112"/>
                    </a:cubicBezTo>
                    <a:moveTo>
                      <a:pt x="10" y="107"/>
                    </a:moveTo>
                    <a:cubicBezTo>
                      <a:pt x="10" y="105"/>
                      <a:pt x="10" y="104"/>
                      <a:pt x="10" y="102"/>
                    </a:cubicBezTo>
                    <a:cubicBezTo>
                      <a:pt x="11" y="102"/>
                      <a:pt x="11" y="102"/>
                      <a:pt x="12" y="102"/>
                    </a:cubicBezTo>
                    <a:cubicBezTo>
                      <a:pt x="12" y="102"/>
                      <a:pt x="12" y="102"/>
                      <a:pt x="12" y="102"/>
                    </a:cubicBezTo>
                    <a:cubicBezTo>
                      <a:pt x="12" y="103"/>
                      <a:pt x="12" y="103"/>
                      <a:pt x="12" y="103"/>
                    </a:cubicBezTo>
                    <a:cubicBezTo>
                      <a:pt x="11" y="104"/>
                      <a:pt x="11" y="105"/>
                      <a:pt x="10" y="107"/>
                    </a:cubicBezTo>
                    <a:moveTo>
                      <a:pt x="59" y="109"/>
                    </a:moveTo>
                    <a:cubicBezTo>
                      <a:pt x="60" y="106"/>
                      <a:pt x="60" y="104"/>
                      <a:pt x="60" y="102"/>
                    </a:cubicBezTo>
                    <a:cubicBezTo>
                      <a:pt x="61" y="102"/>
                      <a:pt x="62" y="102"/>
                      <a:pt x="63" y="102"/>
                    </a:cubicBezTo>
                    <a:cubicBezTo>
                      <a:pt x="62" y="104"/>
                      <a:pt x="61" y="106"/>
                      <a:pt x="59" y="109"/>
                    </a:cubicBezTo>
                    <a:moveTo>
                      <a:pt x="10" y="113"/>
                    </a:moveTo>
                    <a:cubicBezTo>
                      <a:pt x="10" y="112"/>
                      <a:pt x="10" y="112"/>
                      <a:pt x="10" y="111"/>
                    </a:cubicBezTo>
                    <a:cubicBezTo>
                      <a:pt x="12" y="108"/>
                      <a:pt x="13" y="105"/>
                      <a:pt x="14" y="102"/>
                    </a:cubicBezTo>
                    <a:cubicBezTo>
                      <a:pt x="15" y="102"/>
                      <a:pt x="16" y="102"/>
                      <a:pt x="17" y="102"/>
                    </a:cubicBezTo>
                    <a:cubicBezTo>
                      <a:pt x="16" y="105"/>
                      <a:pt x="14" y="108"/>
                      <a:pt x="13" y="112"/>
                    </a:cubicBezTo>
                    <a:cubicBezTo>
                      <a:pt x="13" y="112"/>
                      <a:pt x="13" y="112"/>
                      <a:pt x="13" y="112"/>
                    </a:cubicBezTo>
                    <a:cubicBezTo>
                      <a:pt x="12" y="112"/>
                      <a:pt x="11" y="113"/>
                      <a:pt x="10" y="113"/>
                    </a:cubicBezTo>
                    <a:moveTo>
                      <a:pt x="15" y="112"/>
                    </a:moveTo>
                    <a:cubicBezTo>
                      <a:pt x="16" y="109"/>
                      <a:pt x="18" y="105"/>
                      <a:pt x="19" y="102"/>
                    </a:cubicBezTo>
                    <a:cubicBezTo>
                      <a:pt x="21" y="101"/>
                      <a:pt x="23" y="101"/>
                      <a:pt x="24" y="101"/>
                    </a:cubicBezTo>
                    <a:cubicBezTo>
                      <a:pt x="23" y="105"/>
                      <a:pt x="21" y="108"/>
                      <a:pt x="19" y="112"/>
                    </a:cubicBezTo>
                    <a:cubicBezTo>
                      <a:pt x="19" y="112"/>
                      <a:pt x="19" y="112"/>
                      <a:pt x="19" y="112"/>
                    </a:cubicBezTo>
                    <a:cubicBezTo>
                      <a:pt x="18" y="112"/>
                      <a:pt x="16" y="112"/>
                      <a:pt x="15" y="112"/>
                    </a:cubicBezTo>
                    <a:moveTo>
                      <a:pt x="21" y="112"/>
                    </a:moveTo>
                    <a:cubicBezTo>
                      <a:pt x="23" y="109"/>
                      <a:pt x="25" y="105"/>
                      <a:pt x="27" y="101"/>
                    </a:cubicBezTo>
                    <a:cubicBezTo>
                      <a:pt x="28" y="101"/>
                      <a:pt x="29" y="101"/>
                      <a:pt x="30" y="101"/>
                    </a:cubicBezTo>
                    <a:cubicBezTo>
                      <a:pt x="29" y="105"/>
                      <a:pt x="27" y="108"/>
                      <a:pt x="25" y="112"/>
                    </a:cubicBezTo>
                    <a:cubicBezTo>
                      <a:pt x="24" y="112"/>
                      <a:pt x="22" y="112"/>
                      <a:pt x="21" y="112"/>
                    </a:cubicBezTo>
                    <a:moveTo>
                      <a:pt x="27" y="75"/>
                    </a:moveTo>
                    <a:cubicBezTo>
                      <a:pt x="26" y="72"/>
                      <a:pt x="25" y="68"/>
                      <a:pt x="25" y="64"/>
                    </a:cubicBezTo>
                    <a:cubicBezTo>
                      <a:pt x="26" y="68"/>
                      <a:pt x="27" y="72"/>
                      <a:pt x="27" y="75"/>
                    </a:cubicBezTo>
                    <a:cubicBezTo>
                      <a:pt x="27" y="75"/>
                      <a:pt x="27" y="75"/>
                      <a:pt x="27" y="75"/>
                    </a:cubicBezTo>
                    <a:moveTo>
                      <a:pt x="102" y="56"/>
                    </a:moveTo>
                    <a:cubicBezTo>
                      <a:pt x="103" y="55"/>
                      <a:pt x="103" y="55"/>
                      <a:pt x="103" y="55"/>
                    </a:cubicBezTo>
                    <a:cubicBezTo>
                      <a:pt x="103" y="56"/>
                      <a:pt x="103" y="56"/>
                      <a:pt x="103" y="56"/>
                    </a:cubicBezTo>
                    <a:cubicBezTo>
                      <a:pt x="102" y="56"/>
                      <a:pt x="102" y="56"/>
                      <a:pt x="102" y="56"/>
                    </a:cubicBezTo>
                    <a:moveTo>
                      <a:pt x="80" y="60"/>
                    </a:moveTo>
                    <a:cubicBezTo>
                      <a:pt x="80" y="58"/>
                      <a:pt x="80" y="57"/>
                      <a:pt x="80" y="55"/>
                    </a:cubicBezTo>
                    <a:cubicBezTo>
                      <a:pt x="80" y="55"/>
                      <a:pt x="80" y="54"/>
                      <a:pt x="80" y="54"/>
                    </a:cubicBezTo>
                    <a:cubicBezTo>
                      <a:pt x="81" y="53"/>
                      <a:pt x="82" y="53"/>
                      <a:pt x="84" y="53"/>
                    </a:cubicBezTo>
                    <a:cubicBezTo>
                      <a:pt x="82" y="55"/>
                      <a:pt x="81" y="58"/>
                      <a:pt x="80" y="60"/>
                    </a:cubicBezTo>
                    <a:moveTo>
                      <a:pt x="80" y="63"/>
                    </a:moveTo>
                    <a:cubicBezTo>
                      <a:pt x="82" y="60"/>
                      <a:pt x="84" y="56"/>
                      <a:pt x="86" y="52"/>
                    </a:cubicBezTo>
                    <a:cubicBezTo>
                      <a:pt x="88" y="52"/>
                      <a:pt x="89" y="51"/>
                      <a:pt x="91" y="51"/>
                    </a:cubicBezTo>
                    <a:cubicBezTo>
                      <a:pt x="88" y="54"/>
                      <a:pt x="86" y="58"/>
                      <a:pt x="84" y="61"/>
                    </a:cubicBezTo>
                    <a:cubicBezTo>
                      <a:pt x="84" y="62"/>
                      <a:pt x="84" y="62"/>
                      <a:pt x="84" y="62"/>
                    </a:cubicBezTo>
                    <a:cubicBezTo>
                      <a:pt x="83" y="62"/>
                      <a:pt x="81" y="63"/>
                      <a:pt x="80" y="63"/>
                    </a:cubicBezTo>
                    <a:moveTo>
                      <a:pt x="87" y="61"/>
                    </a:moveTo>
                    <a:cubicBezTo>
                      <a:pt x="89" y="57"/>
                      <a:pt x="91" y="54"/>
                      <a:pt x="93" y="51"/>
                    </a:cubicBezTo>
                    <a:cubicBezTo>
                      <a:pt x="93" y="50"/>
                      <a:pt x="93" y="50"/>
                      <a:pt x="93" y="50"/>
                    </a:cubicBezTo>
                    <a:cubicBezTo>
                      <a:pt x="94" y="50"/>
                      <a:pt x="95" y="50"/>
                      <a:pt x="96" y="49"/>
                    </a:cubicBezTo>
                    <a:cubicBezTo>
                      <a:pt x="95" y="50"/>
                      <a:pt x="95" y="50"/>
                      <a:pt x="95" y="50"/>
                    </a:cubicBezTo>
                    <a:cubicBezTo>
                      <a:pt x="95" y="50"/>
                      <a:pt x="95" y="50"/>
                      <a:pt x="95" y="50"/>
                    </a:cubicBezTo>
                    <a:cubicBezTo>
                      <a:pt x="93" y="53"/>
                      <a:pt x="91" y="56"/>
                      <a:pt x="89" y="60"/>
                    </a:cubicBezTo>
                    <a:cubicBezTo>
                      <a:pt x="88" y="60"/>
                      <a:pt x="87" y="60"/>
                      <a:pt x="87" y="61"/>
                    </a:cubicBezTo>
                    <a:moveTo>
                      <a:pt x="76" y="55"/>
                    </a:moveTo>
                    <a:cubicBezTo>
                      <a:pt x="76" y="54"/>
                      <a:pt x="75" y="53"/>
                      <a:pt x="75" y="52"/>
                    </a:cubicBezTo>
                    <a:cubicBezTo>
                      <a:pt x="74" y="52"/>
                      <a:pt x="74" y="52"/>
                      <a:pt x="74" y="52"/>
                    </a:cubicBezTo>
                    <a:cubicBezTo>
                      <a:pt x="75" y="51"/>
                      <a:pt x="76" y="50"/>
                      <a:pt x="77" y="48"/>
                    </a:cubicBezTo>
                    <a:cubicBezTo>
                      <a:pt x="77" y="49"/>
                      <a:pt x="76" y="50"/>
                      <a:pt x="76" y="50"/>
                    </a:cubicBezTo>
                    <a:cubicBezTo>
                      <a:pt x="76" y="51"/>
                      <a:pt x="76" y="51"/>
                      <a:pt x="76" y="52"/>
                    </a:cubicBezTo>
                    <a:cubicBezTo>
                      <a:pt x="76" y="53"/>
                      <a:pt x="76" y="54"/>
                      <a:pt x="76" y="55"/>
                    </a:cubicBezTo>
                    <a:cubicBezTo>
                      <a:pt x="76" y="55"/>
                      <a:pt x="76" y="55"/>
                      <a:pt x="76" y="55"/>
                    </a:cubicBezTo>
                    <a:moveTo>
                      <a:pt x="98" y="57"/>
                    </a:moveTo>
                    <a:cubicBezTo>
                      <a:pt x="100" y="54"/>
                      <a:pt x="102" y="52"/>
                      <a:pt x="104" y="49"/>
                    </a:cubicBezTo>
                    <a:cubicBezTo>
                      <a:pt x="104" y="48"/>
                      <a:pt x="104" y="48"/>
                      <a:pt x="104" y="48"/>
                    </a:cubicBezTo>
                    <a:cubicBezTo>
                      <a:pt x="104" y="50"/>
                      <a:pt x="104" y="51"/>
                      <a:pt x="104" y="52"/>
                    </a:cubicBezTo>
                    <a:cubicBezTo>
                      <a:pt x="104" y="52"/>
                      <a:pt x="103" y="52"/>
                      <a:pt x="103" y="52"/>
                    </a:cubicBezTo>
                    <a:cubicBezTo>
                      <a:pt x="103" y="52"/>
                      <a:pt x="103" y="52"/>
                      <a:pt x="103" y="52"/>
                    </a:cubicBezTo>
                    <a:cubicBezTo>
                      <a:pt x="101" y="54"/>
                      <a:pt x="100" y="55"/>
                      <a:pt x="99" y="57"/>
                    </a:cubicBezTo>
                    <a:cubicBezTo>
                      <a:pt x="99" y="57"/>
                      <a:pt x="99" y="57"/>
                      <a:pt x="99" y="57"/>
                    </a:cubicBezTo>
                    <a:cubicBezTo>
                      <a:pt x="99" y="57"/>
                      <a:pt x="98" y="57"/>
                      <a:pt x="98" y="57"/>
                    </a:cubicBezTo>
                    <a:moveTo>
                      <a:pt x="92" y="59"/>
                    </a:moveTo>
                    <a:cubicBezTo>
                      <a:pt x="93" y="56"/>
                      <a:pt x="95" y="53"/>
                      <a:pt x="97" y="51"/>
                    </a:cubicBezTo>
                    <a:cubicBezTo>
                      <a:pt x="97" y="50"/>
                      <a:pt x="97" y="50"/>
                      <a:pt x="97" y="49"/>
                    </a:cubicBezTo>
                    <a:cubicBezTo>
                      <a:pt x="96" y="49"/>
                      <a:pt x="96" y="49"/>
                      <a:pt x="96" y="49"/>
                    </a:cubicBezTo>
                    <a:cubicBezTo>
                      <a:pt x="98" y="49"/>
                      <a:pt x="100" y="48"/>
                      <a:pt x="103" y="47"/>
                    </a:cubicBezTo>
                    <a:cubicBezTo>
                      <a:pt x="102" y="48"/>
                      <a:pt x="102" y="48"/>
                      <a:pt x="102" y="48"/>
                    </a:cubicBezTo>
                    <a:cubicBezTo>
                      <a:pt x="100" y="51"/>
                      <a:pt x="97" y="55"/>
                      <a:pt x="95" y="58"/>
                    </a:cubicBezTo>
                    <a:cubicBezTo>
                      <a:pt x="94" y="58"/>
                      <a:pt x="93" y="59"/>
                      <a:pt x="92" y="59"/>
                    </a:cubicBezTo>
                    <a:moveTo>
                      <a:pt x="73" y="50"/>
                    </a:moveTo>
                    <a:cubicBezTo>
                      <a:pt x="73" y="50"/>
                      <a:pt x="72" y="49"/>
                      <a:pt x="72" y="48"/>
                    </a:cubicBezTo>
                    <a:cubicBezTo>
                      <a:pt x="73" y="46"/>
                      <a:pt x="75" y="43"/>
                      <a:pt x="76" y="41"/>
                    </a:cubicBezTo>
                    <a:cubicBezTo>
                      <a:pt x="76" y="42"/>
                      <a:pt x="77" y="43"/>
                      <a:pt x="77" y="45"/>
                    </a:cubicBezTo>
                    <a:cubicBezTo>
                      <a:pt x="76" y="45"/>
                      <a:pt x="76" y="45"/>
                      <a:pt x="76" y="45"/>
                    </a:cubicBezTo>
                    <a:cubicBezTo>
                      <a:pt x="75" y="47"/>
                      <a:pt x="74" y="48"/>
                      <a:pt x="73" y="50"/>
                    </a:cubicBezTo>
                    <a:moveTo>
                      <a:pt x="52" y="50"/>
                    </a:moveTo>
                    <a:cubicBezTo>
                      <a:pt x="52" y="49"/>
                      <a:pt x="52" y="49"/>
                      <a:pt x="52" y="48"/>
                    </a:cubicBezTo>
                    <a:cubicBezTo>
                      <a:pt x="52" y="47"/>
                      <a:pt x="52" y="47"/>
                      <a:pt x="53" y="46"/>
                    </a:cubicBezTo>
                    <a:cubicBezTo>
                      <a:pt x="53" y="43"/>
                      <a:pt x="54" y="41"/>
                      <a:pt x="56" y="40"/>
                    </a:cubicBezTo>
                    <a:cubicBezTo>
                      <a:pt x="55" y="43"/>
                      <a:pt x="54" y="46"/>
                      <a:pt x="53" y="50"/>
                    </a:cubicBezTo>
                    <a:cubicBezTo>
                      <a:pt x="52" y="50"/>
                      <a:pt x="52" y="50"/>
                      <a:pt x="52" y="50"/>
                    </a:cubicBezTo>
                    <a:moveTo>
                      <a:pt x="70" y="47"/>
                    </a:moveTo>
                    <a:cubicBezTo>
                      <a:pt x="69" y="47"/>
                      <a:pt x="69" y="47"/>
                      <a:pt x="68" y="47"/>
                    </a:cubicBezTo>
                    <a:cubicBezTo>
                      <a:pt x="68" y="47"/>
                      <a:pt x="67" y="46"/>
                      <a:pt x="67" y="46"/>
                    </a:cubicBezTo>
                    <a:cubicBezTo>
                      <a:pt x="69" y="43"/>
                      <a:pt x="71" y="40"/>
                      <a:pt x="73" y="37"/>
                    </a:cubicBezTo>
                    <a:cubicBezTo>
                      <a:pt x="73" y="37"/>
                      <a:pt x="73" y="37"/>
                      <a:pt x="73" y="37"/>
                    </a:cubicBezTo>
                    <a:cubicBezTo>
                      <a:pt x="74" y="37"/>
                      <a:pt x="75" y="38"/>
                      <a:pt x="75" y="39"/>
                    </a:cubicBezTo>
                    <a:cubicBezTo>
                      <a:pt x="75" y="39"/>
                      <a:pt x="75" y="39"/>
                      <a:pt x="75" y="39"/>
                    </a:cubicBezTo>
                    <a:cubicBezTo>
                      <a:pt x="73" y="42"/>
                      <a:pt x="71" y="45"/>
                      <a:pt x="70" y="47"/>
                    </a:cubicBezTo>
                    <a:moveTo>
                      <a:pt x="53" y="54"/>
                    </a:moveTo>
                    <a:cubicBezTo>
                      <a:pt x="53" y="54"/>
                      <a:pt x="53" y="54"/>
                      <a:pt x="53" y="54"/>
                    </a:cubicBezTo>
                    <a:cubicBezTo>
                      <a:pt x="53" y="53"/>
                      <a:pt x="54" y="52"/>
                      <a:pt x="54" y="50"/>
                    </a:cubicBezTo>
                    <a:cubicBezTo>
                      <a:pt x="56" y="47"/>
                      <a:pt x="58" y="43"/>
                      <a:pt x="58" y="38"/>
                    </a:cubicBezTo>
                    <a:cubicBezTo>
                      <a:pt x="58" y="38"/>
                      <a:pt x="58" y="38"/>
                      <a:pt x="58" y="38"/>
                    </a:cubicBezTo>
                    <a:cubicBezTo>
                      <a:pt x="60" y="37"/>
                      <a:pt x="62" y="36"/>
                      <a:pt x="64" y="36"/>
                    </a:cubicBezTo>
                    <a:cubicBezTo>
                      <a:pt x="61" y="40"/>
                      <a:pt x="58" y="45"/>
                      <a:pt x="57" y="50"/>
                    </a:cubicBezTo>
                    <a:cubicBezTo>
                      <a:pt x="55" y="51"/>
                      <a:pt x="54" y="52"/>
                      <a:pt x="53" y="54"/>
                    </a:cubicBezTo>
                    <a:moveTo>
                      <a:pt x="59" y="48"/>
                    </a:moveTo>
                    <a:cubicBezTo>
                      <a:pt x="61" y="44"/>
                      <a:pt x="63" y="40"/>
                      <a:pt x="66" y="36"/>
                    </a:cubicBezTo>
                    <a:cubicBezTo>
                      <a:pt x="66" y="35"/>
                      <a:pt x="66" y="35"/>
                      <a:pt x="66" y="35"/>
                    </a:cubicBezTo>
                    <a:cubicBezTo>
                      <a:pt x="67" y="35"/>
                      <a:pt x="67" y="35"/>
                      <a:pt x="68" y="35"/>
                    </a:cubicBezTo>
                    <a:cubicBezTo>
                      <a:pt x="68" y="35"/>
                      <a:pt x="68" y="35"/>
                      <a:pt x="68" y="35"/>
                    </a:cubicBezTo>
                    <a:cubicBezTo>
                      <a:pt x="68" y="35"/>
                      <a:pt x="68" y="35"/>
                      <a:pt x="68" y="35"/>
                    </a:cubicBezTo>
                    <a:cubicBezTo>
                      <a:pt x="68" y="35"/>
                      <a:pt x="68" y="35"/>
                      <a:pt x="68" y="35"/>
                    </a:cubicBezTo>
                    <a:cubicBezTo>
                      <a:pt x="69" y="35"/>
                      <a:pt x="70" y="35"/>
                      <a:pt x="71" y="36"/>
                    </a:cubicBezTo>
                    <a:cubicBezTo>
                      <a:pt x="69" y="39"/>
                      <a:pt x="67" y="43"/>
                      <a:pt x="65" y="46"/>
                    </a:cubicBezTo>
                    <a:cubicBezTo>
                      <a:pt x="64" y="46"/>
                      <a:pt x="63" y="46"/>
                      <a:pt x="63" y="47"/>
                    </a:cubicBezTo>
                    <a:cubicBezTo>
                      <a:pt x="62" y="47"/>
                      <a:pt x="60" y="47"/>
                      <a:pt x="59" y="48"/>
                    </a:cubicBezTo>
                    <a:moveTo>
                      <a:pt x="10" y="98"/>
                    </a:moveTo>
                    <a:cubicBezTo>
                      <a:pt x="10" y="92"/>
                      <a:pt x="10" y="85"/>
                      <a:pt x="10" y="79"/>
                    </a:cubicBezTo>
                    <a:cubicBezTo>
                      <a:pt x="17" y="79"/>
                      <a:pt x="23" y="79"/>
                      <a:pt x="29" y="79"/>
                    </a:cubicBezTo>
                    <a:cubicBezTo>
                      <a:pt x="30" y="79"/>
                      <a:pt x="30" y="79"/>
                      <a:pt x="30" y="79"/>
                    </a:cubicBezTo>
                    <a:cubicBezTo>
                      <a:pt x="30" y="79"/>
                      <a:pt x="30" y="79"/>
                      <a:pt x="30" y="79"/>
                    </a:cubicBezTo>
                    <a:cubicBezTo>
                      <a:pt x="31" y="78"/>
                      <a:pt x="32" y="77"/>
                      <a:pt x="32" y="76"/>
                    </a:cubicBezTo>
                    <a:cubicBezTo>
                      <a:pt x="29" y="66"/>
                      <a:pt x="26" y="50"/>
                      <a:pt x="26" y="38"/>
                    </a:cubicBezTo>
                    <a:cubicBezTo>
                      <a:pt x="26" y="35"/>
                      <a:pt x="26" y="33"/>
                      <a:pt x="26" y="31"/>
                    </a:cubicBezTo>
                    <a:cubicBezTo>
                      <a:pt x="27" y="26"/>
                      <a:pt x="29" y="21"/>
                      <a:pt x="33" y="17"/>
                    </a:cubicBezTo>
                    <a:cubicBezTo>
                      <a:pt x="36" y="13"/>
                      <a:pt x="41" y="9"/>
                      <a:pt x="45" y="7"/>
                    </a:cubicBezTo>
                    <a:cubicBezTo>
                      <a:pt x="48" y="6"/>
                      <a:pt x="55" y="4"/>
                      <a:pt x="62" y="4"/>
                    </a:cubicBezTo>
                    <a:cubicBezTo>
                      <a:pt x="62" y="4"/>
                      <a:pt x="62" y="4"/>
                      <a:pt x="62" y="4"/>
                    </a:cubicBezTo>
                    <a:cubicBezTo>
                      <a:pt x="62" y="4"/>
                      <a:pt x="62" y="4"/>
                      <a:pt x="62" y="4"/>
                    </a:cubicBezTo>
                    <a:cubicBezTo>
                      <a:pt x="71" y="4"/>
                      <a:pt x="81" y="6"/>
                      <a:pt x="89" y="12"/>
                    </a:cubicBezTo>
                    <a:cubicBezTo>
                      <a:pt x="97" y="18"/>
                      <a:pt x="103" y="27"/>
                      <a:pt x="104" y="43"/>
                    </a:cubicBezTo>
                    <a:cubicBezTo>
                      <a:pt x="94" y="46"/>
                      <a:pt x="90" y="47"/>
                      <a:pt x="80" y="50"/>
                    </a:cubicBezTo>
                    <a:cubicBezTo>
                      <a:pt x="81" y="48"/>
                      <a:pt x="81" y="47"/>
                      <a:pt x="81" y="45"/>
                    </a:cubicBezTo>
                    <a:cubicBezTo>
                      <a:pt x="81" y="43"/>
                      <a:pt x="80" y="41"/>
                      <a:pt x="80" y="39"/>
                    </a:cubicBezTo>
                    <a:cubicBezTo>
                      <a:pt x="79" y="37"/>
                      <a:pt x="77" y="35"/>
                      <a:pt x="75" y="33"/>
                    </a:cubicBezTo>
                    <a:cubicBezTo>
                      <a:pt x="73" y="32"/>
                      <a:pt x="70" y="31"/>
                      <a:pt x="68" y="31"/>
                    </a:cubicBezTo>
                    <a:cubicBezTo>
                      <a:pt x="67" y="31"/>
                      <a:pt x="67" y="31"/>
                      <a:pt x="67" y="31"/>
                    </a:cubicBezTo>
                    <a:cubicBezTo>
                      <a:pt x="67" y="31"/>
                      <a:pt x="67" y="31"/>
                      <a:pt x="67" y="31"/>
                    </a:cubicBezTo>
                    <a:cubicBezTo>
                      <a:pt x="63" y="31"/>
                      <a:pt x="59" y="33"/>
                      <a:pt x="56" y="35"/>
                    </a:cubicBezTo>
                    <a:cubicBezTo>
                      <a:pt x="52" y="37"/>
                      <a:pt x="50" y="41"/>
                      <a:pt x="49" y="45"/>
                    </a:cubicBezTo>
                    <a:cubicBezTo>
                      <a:pt x="48" y="46"/>
                      <a:pt x="48" y="47"/>
                      <a:pt x="48" y="48"/>
                    </a:cubicBezTo>
                    <a:cubicBezTo>
                      <a:pt x="48" y="50"/>
                      <a:pt x="49" y="52"/>
                      <a:pt x="49" y="54"/>
                    </a:cubicBezTo>
                    <a:cubicBezTo>
                      <a:pt x="49" y="55"/>
                      <a:pt x="49" y="56"/>
                      <a:pt x="50" y="56"/>
                    </a:cubicBezTo>
                    <a:cubicBezTo>
                      <a:pt x="50" y="56"/>
                      <a:pt x="50" y="56"/>
                      <a:pt x="50" y="56"/>
                    </a:cubicBezTo>
                    <a:cubicBezTo>
                      <a:pt x="49" y="57"/>
                      <a:pt x="49" y="57"/>
                      <a:pt x="50" y="58"/>
                    </a:cubicBezTo>
                    <a:cubicBezTo>
                      <a:pt x="50" y="60"/>
                      <a:pt x="51" y="63"/>
                      <a:pt x="51" y="67"/>
                    </a:cubicBezTo>
                    <a:cubicBezTo>
                      <a:pt x="52" y="72"/>
                      <a:pt x="53" y="76"/>
                      <a:pt x="55" y="79"/>
                    </a:cubicBezTo>
                    <a:cubicBezTo>
                      <a:pt x="55" y="80"/>
                      <a:pt x="55" y="80"/>
                      <a:pt x="56" y="80"/>
                    </a:cubicBezTo>
                    <a:cubicBezTo>
                      <a:pt x="56" y="81"/>
                      <a:pt x="57" y="81"/>
                      <a:pt x="57" y="81"/>
                    </a:cubicBezTo>
                    <a:cubicBezTo>
                      <a:pt x="57" y="81"/>
                      <a:pt x="57" y="81"/>
                      <a:pt x="57" y="81"/>
                    </a:cubicBezTo>
                    <a:cubicBezTo>
                      <a:pt x="68" y="81"/>
                      <a:pt x="78" y="81"/>
                      <a:pt x="88" y="81"/>
                    </a:cubicBezTo>
                    <a:cubicBezTo>
                      <a:pt x="87" y="86"/>
                      <a:pt x="86" y="90"/>
                      <a:pt x="86" y="95"/>
                    </a:cubicBezTo>
                    <a:cubicBezTo>
                      <a:pt x="86" y="96"/>
                      <a:pt x="87" y="98"/>
                      <a:pt x="87" y="99"/>
                    </a:cubicBezTo>
                    <a:cubicBezTo>
                      <a:pt x="87" y="99"/>
                      <a:pt x="87" y="99"/>
                      <a:pt x="87" y="99"/>
                    </a:cubicBezTo>
                    <a:cubicBezTo>
                      <a:pt x="78" y="98"/>
                      <a:pt x="66" y="98"/>
                      <a:pt x="58" y="98"/>
                    </a:cubicBezTo>
                    <a:cubicBezTo>
                      <a:pt x="58" y="98"/>
                      <a:pt x="58" y="98"/>
                      <a:pt x="58" y="98"/>
                    </a:cubicBezTo>
                    <a:cubicBezTo>
                      <a:pt x="57" y="98"/>
                      <a:pt x="56" y="99"/>
                      <a:pt x="56" y="100"/>
                    </a:cubicBezTo>
                    <a:cubicBezTo>
                      <a:pt x="56" y="100"/>
                      <a:pt x="56" y="100"/>
                      <a:pt x="56" y="100"/>
                    </a:cubicBezTo>
                    <a:cubicBezTo>
                      <a:pt x="56" y="100"/>
                      <a:pt x="56" y="100"/>
                      <a:pt x="56" y="100"/>
                    </a:cubicBezTo>
                    <a:cubicBezTo>
                      <a:pt x="56" y="100"/>
                      <a:pt x="56" y="100"/>
                      <a:pt x="56" y="100"/>
                    </a:cubicBezTo>
                    <a:cubicBezTo>
                      <a:pt x="56" y="105"/>
                      <a:pt x="56" y="109"/>
                      <a:pt x="54" y="113"/>
                    </a:cubicBezTo>
                    <a:cubicBezTo>
                      <a:pt x="54" y="113"/>
                      <a:pt x="54" y="113"/>
                      <a:pt x="54" y="114"/>
                    </a:cubicBezTo>
                    <a:cubicBezTo>
                      <a:pt x="54" y="114"/>
                      <a:pt x="54" y="114"/>
                      <a:pt x="54" y="114"/>
                    </a:cubicBezTo>
                    <a:cubicBezTo>
                      <a:pt x="52" y="120"/>
                      <a:pt x="49" y="125"/>
                      <a:pt x="46" y="129"/>
                    </a:cubicBezTo>
                    <a:cubicBezTo>
                      <a:pt x="46" y="129"/>
                      <a:pt x="46" y="129"/>
                      <a:pt x="46" y="129"/>
                    </a:cubicBezTo>
                    <a:cubicBezTo>
                      <a:pt x="45" y="129"/>
                      <a:pt x="45" y="130"/>
                      <a:pt x="45" y="130"/>
                    </a:cubicBezTo>
                    <a:cubicBezTo>
                      <a:pt x="45" y="131"/>
                      <a:pt x="45" y="131"/>
                      <a:pt x="46" y="132"/>
                    </a:cubicBezTo>
                    <a:cubicBezTo>
                      <a:pt x="46" y="132"/>
                      <a:pt x="46" y="132"/>
                      <a:pt x="46" y="132"/>
                    </a:cubicBezTo>
                    <a:cubicBezTo>
                      <a:pt x="47" y="133"/>
                      <a:pt x="48" y="134"/>
                      <a:pt x="50" y="135"/>
                    </a:cubicBezTo>
                    <a:cubicBezTo>
                      <a:pt x="56" y="137"/>
                      <a:pt x="67" y="142"/>
                      <a:pt x="83" y="142"/>
                    </a:cubicBezTo>
                    <a:cubicBezTo>
                      <a:pt x="90" y="142"/>
                      <a:pt x="98" y="141"/>
                      <a:pt x="107" y="138"/>
                    </a:cubicBezTo>
                    <a:cubicBezTo>
                      <a:pt x="108" y="142"/>
                      <a:pt x="108" y="145"/>
                      <a:pt x="109" y="147"/>
                    </a:cubicBezTo>
                    <a:cubicBezTo>
                      <a:pt x="110" y="150"/>
                      <a:pt x="111" y="153"/>
                      <a:pt x="112" y="156"/>
                    </a:cubicBezTo>
                    <a:cubicBezTo>
                      <a:pt x="107" y="159"/>
                      <a:pt x="98" y="162"/>
                      <a:pt x="87" y="162"/>
                    </a:cubicBezTo>
                    <a:cubicBezTo>
                      <a:pt x="81" y="162"/>
                      <a:pt x="75" y="161"/>
                      <a:pt x="68" y="159"/>
                    </a:cubicBezTo>
                    <a:cubicBezTo>
                      <a:pt x="52" y="154"/>
                      <a:pt x="42" y="153"/>
                      <a:pt x="34" y="153"/>
                    </a:cubicBezTo>
                    <a:cubicBezTo>
                      <a:pt x="34" y="153"/>
                      <a:pt x="34" y="153"/>
                      <a:pt x="34" y="153"/>
                    </a:cubicBezTo>
                    <a:cubicBezTo>
                      <a:pt x="28" y="153"/>
                      <a:pt x="24" y="154"/>
                      <a:pt x="21" y="156"/>
                    </a:cubicBezTo>
                    <a:cubicBezTo>
                      <a:pt x="20" y="156"/>
                      <a:pt x="20" y="157"/>
                      <a:pt x="19" y="158"/>
                    </a:cubicBezTo>
                    <a:cubicBezTo>
                      <a:pt x="18" y="154"/>
                      <a:pt x="16" y="151"/>
                      <a:pt x="14" y="148"/>
                    </a:cubicBezTo>
                    <a:cubicBezTo>
                      <a:pt x="12" y="144"/>
                      <a:pt x="9" y="141"/>
                      <a:pt x="7" y="136"/>
                    </a:cubicBezTo>
                    <a:cubicBezTo>
                      <a:pt x="7" y="136"/>
                      <a:pt x="7" y="135"/>
                      <a:pt x="7" y="135"/>
                    </a:cubicBezTo>
                    <a:cubicBezTo>
                      <a:pt x="7" y="135"/>
                      <a:pt x="7" y="135"/>
                      <a:pt x="8" y="134"/>
                    </a:cubicBezTo>
                    <a:cubicBezTo>
                      <a:pt x="14" y="131"/>
                      <a:pt x="20" y="126"/>
                      <a:pt x="25" y="120"/>
                    </a:cubicBezTo>
                    <a:cubicBezTo>
                      <a:pt x="26" y="118"/>
                      <a:pt x="27" y="117"/>
                      <a:pt x="28" y="115"/>
                    </a:cubicBezTo>
                    <a:cubicBezTo>
                      <a:pt x="31" y="110"/>
                      <a:pt x="33" y="105"/>
                      <a:pt x="34" y="99"/>
                    </a:cubicBezTo>
                    <a:cubicBezTo>
                      <a:pt x="34" y="99"/>
                      <a:pt x="34" y="99"/>
                      <a:pt x="34" y="99"/>
                    </a:cubicBezTo>
                    <a:cubicBezTo>
                      <a:pt x="34" y="99"/>
                      <a:pt x="34" y="99"/>
                      <a:pt x="34" y="99"/>
                    </a:cubicBezTo>
                    <a:cubicBezTo>
                      <a:pt x="34" y="99"/>
                      <a:pt x="34" y="99"/>
                      <a:pt x="34" y="99"/>
                    </a:cubicBezTo>
                    <a:cubicBezTo>
                      <a:pt x="34" y="98"/>
                      <a:pt x="34" y="98"/>
                      <a:pt x="34" y="98"/>
                    </a:cubicBezTo>
                    <a:cubicBezTo>
                      <a:pt x="33" y="98"/>
                      <a:pt x="33" y="98"/>
                      <a:pt x="33" y="98"/>
                    </a:cubicBezTo>
                    <a:cubicBezTo>
                      <a:pt x="33" y="98"/>
                      <a:pt x="33" y="98"/>
                      <a:pt x="33" y="98"/>
                    </a:cubicBezTo>
                    <a:cubicBezTo>
                      <a:pt x="33" y="97"/>
                      <a:pt x="33" y="97"/>
                      <a:pt x="33" y="97"/>
                    </a:cubicBezTo>
                    <a:cubicBezTo>
                      <a:pt x="33" y="97"/>
                      <a:pt x="33" y="97"/>
                      <a:pt x="33" y="97"/>
                    </a:cubicBezTo>
                    <a:cubicBezTo>
                      <a:pt x="32" y="97"/>
                      <a:pt x="32" y="97"/>
                      <a:pt x="32" y="97"/>
                    </a:cubicBezTo>
                    <a:cubicBezTo>
                      <a:pt x="32" y="97"/>
                      <a:pt x="32" y="97"/>
                      <a:pt x="32" y="97"/>
                    </a:cubicBezTo>
                    <a:cubicBezTo>
                      <a:pt x="32" y="97"/>
                      <a:pt x="32" y="97"/>
                      <a:pt x="32" y="97"/>
                    </a:cubicBezTo>
                    <a:cubicBezTo>
                      <a:pt x="32" y="97"/>
                      <a:pt x="32" y="97"/>
                      <a:pt x="32" y="97"/>
                    </a:cubicBezTo>
                    <a:cubicBezTo>
                      <a:pt x="24" y="97"/>
                      <a:pt x="20" y="98"/>
                      <a:pt x="10" y="98"/>
                    </a:cubicBezTo>
                    <a:moveTo>
                      <a:pt x="62" y="0"/>
                    </a:moveTo>
                    <a:cubicBezTo>
                      <a:pt x="54" y="0"/>
                      <a:pt x="47" y="2"/>
                      <a:pt x="44" y="4"/>
                    </a:cubicBezTo>
                    <a:cubicBezTo>
                      <a:pt x="38" y="6"/>
                      <a:pt x="33" y="10"/>
                      <a:pt x="30" y="15"/>
                    </a:cubicBezTo>
                    <a:cubicBezTo>
                      <a:pt x="26" y="19"/>
                      <a:pt x="23" y="25"/>
                      <a:pt x="22" y="30"/>
                    </a:cubicBezTo>
                    <a:cubicBezTo>
                      <a:pt x="22" y="31"/>
                      <a:pt x="22" y="31"/>
                      <a:pt x="22" y="31"/>
                    </a:cubicBezTo>
                    <a:cubicBezTo>
                      <a:pt x="22" y="32"/>
                      <a:pt x="22" y="32"/>
                      <a:pt x="22" y="32"/>
                    </a:cubicBezTo>
                    <a:cubicBezTo>
                      <a:pt x="20" y="37"/>
                      <a:pt x="20" y="43"/>
                      <a:pt x="20" y="49"/>
                    </a:cubicBezTo>
                    <a:cubicBezTo>
                      <a:pt x="20" y="58"/>
                      <a:pt x="21" y="68"/>
                      <a:pt x="23" y="75"/>
                    </a:cubicBezTo>
                    <a:cubicBezTo>
                      <a:pt x="18" y="75"/>
                      <a:pt x="13" y="75"/>
                      <a:pt x="8" y="75"/>
                    </a:cubicBezTo>
                    <a:cubicBezTo>
                      <a:pt x="7" y="75"/>
                      <a:pt x="7" y="76"/>
                      <a:pt x="7" y="77"/>
                    </a:cubicBezTo>
                    <a:cubicBezTo>
                      <a:pt x="6" y="84"/>
                      <a:pt x="6" y="91"/>
                      <a:pt x="6" y="99"/>
                    </a:cubicBezTo>
                    <a:cubicBezTo>
                      <a:pt x="6" y="99"/>
                      <a:pt x="6" y="99"/>
                      <a:pt x="6" y="99"/>
                    </a:cubicBezTo>
                    <a:cubicBezTo>
                      <a:pt x="6" y="105"/>
                      <a:pt x="7" y="109"/>
                      <a:pt x="7" y="115"/>
                    </a:cubicBezTo>
                    <a:cubicBezTo>
                      <a:pt x="7" y="116"/>
                      <a:pt x="7" y="117"/>
                      <a:pt x="9" y="117"/>
                    </a:cubicBezTo>
                    <a:cubicBezTo>
                      <a:pt x="9" y="117"/>
                      <a:pt x="9" y="117"/>
                      <a:pt x="9" y="117"/>
                    </a:cubicBezTo>
                    <a:cubicBezTo>
                      <a:pt x="9" y="116"/>
                      <a:pt x="9" y="116"/>
                      <a:pt x="9" y="116"/>
                    </a:cubicBezTo>
                    <a:cubicBezTo>
                      <a:pt x="9" y="116"/>
                      <a:pt x="9" y="116"/>
                      <a:pt x="9" y="116"/>
                    </a:cubicBezTo>
                    <a:cubicBezTo>
                      <a:pt x="9" y="117"/>
                      <a:pt x="9" y="117"/>
                      <a:pt x="9" y="117"/>
                    </a:cubicBezTo>
                    <a:cubicBezTo>
                      <a:pt x="10" y="117"/>
                      <a:pt x="10" y="117"/>
                      <a:pt x="10" y="117"/>
                    </a:cubicBezTo>
                    <a:cubicBezTo>
                      <a:pt x="10" y="117"/>
                      <a:pt x="10" y="117"/>
                      <a:pt x="10" y="117"/>
                    </a:cubicBezTo>
                    <a:cubicBezTo>
                      <a:pt x="10" y="117"/>
                      <a:pt x="10" y="117"/>
                      <a:pt x="10" y="117"/>
                    </a:cubicBezTo>
                    <a:cubicBezTo>
                      <a:pt x="14" y="116"/>
                      <a:pt x="18" y="116"/>
                      <a:pt x="22" y="116"/>
                    </a:cubicBezTo>
                    <a:cubicBezTo>
                      <a:pt x="22" y="117"/>
                      <a:pt x="22" y="117"/>
                      <a:pt x="22" y="117"/>
                    </a:cubicBezTo>
                    <a:cubicBezTo>
                      <a:pt x="17" y="123"/>
                      <a:pt x="11" y="128"/>
                      <a:pt x="6" y="131"/>
                    </a:cubicBezTo>
                    <a:cubicBezTo>
                      <a:pt x="5" y="131"/>
                      <a:pt x="5" y="132"/>
                      <a:pt x="4" y="132"/>
                    </a:cubicBezTo>
                    <a:cubicBezTo>
                      <a:pt x="4" y="132"/>
                      <a:pt x="4" y="132"/>
                      <a:pt x="4" y="132"/>
                    </a:cubicBezTo>
                    <a:cubicBezTo>
                      <a:pt x="4" y="132"/>
                      <a:pt x="4" y="132"/>
                      <a:pt x="4" y="132"/>
                    </a:cubicBezTo>
                    <a:cubicBezTo>
                      <a:pt x="3" y="132"/>
                      <a:pt x="2" y="133"/>
                      <a:pt x="2" y="134"/>
                    </a:cubicBezTo>
                    <a:cubicBezTo>
                      <a:pt x="2" y="135"/>
                      <a:pt x="2" y="136"/>
                      <a:pt x="2" y="137"/>
                    </a:cubicBezTo>
                    <a:cubicBezTo>
                      <a:pt x="2" y="140"/>
                      <a:pt x="2" y="142"/>
                      <a:pt x="1" y="146"/>
                    </a:cubicBezTo>
                    <a:cubicBezTo>
                      <a:pt x="1" y="147"/>
                      <a:pt x="0" y="149"/>
                      <a:pt x="0" y="152"/>
                    </a:cubicBezTo>
                    <a:cubicBezTo>
                      <a:pt x="0" y="152"/>
                      <a:pt x="0" y="153"/>
                      <a:pt x="0" y="153"/>
                    </a:cubicBezTo>
                    <a:cubicBezTo>
                      <a:pt x="0" y="155"/>
                      <a:pt x="1" y="157"/>
                      <a:pt x="2" y="159"/>
                    </a:cubicBezTo>
                    <a:cubicBezTo>
                      <a:pt x="4" y="164"/>
                      <a:pt x="6" y="167"/>
                      <a:pt x="8" y="170"/>
                    </a:cubicBezTo>
                    <a:cubicBezTo>
                      <a:pt x="9" y="172"/>
                      <a:pt x="11" y="175"/>
                      <a:pt x="13" y="179"/>
                    </a:cubicBezTo>
                    <a:cubicBezTo>
                      <a:pt x="13" y="180"/>
                      <a:pt x="14" y="180"/>
                      <a:pt x="14" y="180"/>
                    </a:cubicBezTo>
                    <a:cubicBezTo>
                      <a:pt x="14" y="181"/>
                      <a:pt x="14" y="181"/>
                      <a:pt x="14" y="181"/>
                    </a:cubicBezTo>
                    <a:cubicBezTo>
                      <a:pt x="15" y="181"/>
                      <a:pt x="15" y="181"/>
                      <a:pt x="15" y="181"/>
                    </a:cubicBezTo>
                    <a:cubicBezTo>
                      <a:pt x="16" y="181"/>
                      <a:pt x="17" y="181"/>
                      <a:pt x="17" y="180"/>
                    </a:cubicBezTo>
                    <a:cubicBezTo>
                      <a:pt x="19" y="178"/>
                      <a:pt x="22" y="176"/>
                      <a:pt x="25" y="175"/>
                    </a:cubicBezTo>
                    <a:cubicBezTo>
                      <a:pt x="28" y="174"/>
                      <a:pt x="32" y="174"/>
                      <a:pt x="36" y="173"/>
                    </a:cubicBezTo>
                    <a:cubicBezTo>
                      <a:pt x="38" y="173"/>
                      <a:pt x="41" y="173"/>
                      <a:pt x="43" y="173"/>
                    </a:cubicBezTo>
                    <a:cubicBezTo>
                      <a:pt x="43" y="173"/>
                      <a:pt x="43" y="173"/>
                      <a:pt x="43" y="173"/>
                    </a:cubicBezTo>
                    <a:cubicBezTo>
                      <a:pt x="44" y="173"/>
                      <a:pt x="46" y="173"/>
                      <a:pt x="47" y="173"/>
                    </a:cubicBezTo>
                    <a:cubicBezTo>
                      <a:pt x="47" y="173"/>
                      <a:pt x="47" y="173"/>
                      <a:pt x="47" y="173"/>
                    </a:cubicBezTo>
                    <a:cubicBezTo>
                      <a:pt x="52" y="174"/>
                      <a:pt x="58" y="176"/>
                      <a:pt x="64" y="178"/>
                    </a:cubicBezTo>
                    <a:cubicBezTo>
                      <a:pt x="72" y="181"/>
                      <a:pt x="81" y="183"/>
                      <a:pt x="91" y="183"/>
                    </a:cubicBezTo>
                    <a:cubicBezTo>
                      <a:pt x="97" y="183"/>
                      <a:pt x="104" y="182"/>
                      <a:pt x="111" y="180"/>
                    </a:cubicBezTo>
                    <a:cubicBezTo>
                      <a:pt x="111" y="180"/>
                      <a:pt x="111" y="180"/>
                      <a:pt x="111" y="180"/>
                    </a:cubicBezTo>
                    <a:cubicBezTo>
                      <a:pt x="112" y="180"/>
                      <a:pt x="113" y="179"/>
                      <a:pt x="113" y="178"/>
                    </a:cubicBezTo>
                    <a:cubicBezTo>
                      <a:pt x="113" y="177"/>
                      <a:pt x="113" y="177"/>
                      <a:pt x="113" y="177"/>
                    </a:cubicBezTo>
                    <a:cubicBezTo>
                      <a:pt x="115" y="170"/>
                      <a:pt x="116" y="165"/>
                      <a:pt x="117" y="158"/>
                    </a:cubicBezTo>
                    <a:cubicBezTo>
                      <a:pt x="117" y="157"/>
                      <a:pt x="117" y="157"/>
                      <a:pt x="116" y="156"/>
                    </a:cubicBezTo>
                    <a:cubicBezTo>
                      <a:pt x="115" y="152"/>
                      <a:pt x="114" y="149"/>
                      <a:pt x="113" y="146"/>
                    </a:cubicBezTo>
                    <a:cubicBezTo>
                      <a:pt x="112" y="143"/>
                      <a:pt x="111" y="140"/>
                      <a:pt x="111" y="136"/>
                    </a:cubicBezTo>
                    <a:cubicBezTo>
                      <a:pt x="111" y="135"/>
                      <a:pt x="111" y="134"/>
                      <a:pt x="110" y="134"/>
                    </a:cubicBezTo>
                    <a:cubicBezTo>
                      <a:pt x="110" y="134"/>
                      <a:pt x="110" y="134"/>
                      <a:pt x="109" y="134"/>
                    </a:cubicBezTo>
                    <a:cubicBezTo>
                      <a:pt x="109" y="134"/>
                      <a:pt x="109" y="134"/>
                      <a:pt x="109" y="134"/>
                    </a:cubicBezTo>
                    <a:cubicBezTo>
                      <a:pt x="99" y="137"/>
                      <a:pt x="90" y="138"/>
                      <a:pt x="83" y="138"/>
                    </a:cubicBezTo>
                    <a:cubicBezTo>
                      <a:pt x="72" y="138"/>
                      <a:pt x="63" y="136"/>
                      <a:pt x="57" y="133"/>
                    </a:cubicBezTo>
                    <a:cubicBezTo>
                      <a:pt x="54" y="132"/>
                      <a:pt x="52" y="131"/>
                      <a:pt x="51" y="130"/>
                    </a:cubicBezTo>
                    <a:cubicBezTo>
                      <a:pt x="50" y="130"/>
                      <a:pt x="50" y="130"/>
                      <a:pt x="50" y="130"/>
                    </a:cubicBezTo>
                    <a:cubicBezTo>
                      <a:pt x="53" y="126"/>
                      <a:pt x="56" y="121"/>
                      <a:pt x="58" y="116"/>
                    </a:cubicBezTo>
                    <a:cubicBezTo>
                      <a:pt x="68" y="116"/>
                      <a:pt x="77" y="116"/>
                      <a:pt x="85" y="116"/>
                    </a:cubicBezTo>
                    <a:cubicBezTo>
                      <a:pt x="86" y="116"/>
                      <a:pt x="86" y="116"/>
                      <a:pt x="86" y="116"/>
                    </a:cubicBezTo>
                    <a:cubicBezTo>
                      <a:pt x="87" y="116"/>
                      <a:pt x="87" y="116"/>
                      <a:pt x="87" y="116"/>
                    </a:cubicBezTo>
                    <a:cubicBezTo>
                      <a:pt x="87" y="116"/>
                      <a:pt x="87" y="116"/>
                      <a:pt x="87" y="116"/>
                    </a:cubicBezTo>
                    <a:cubicBezTo>
                      <a:pt x="87" y="116"/>
                      <a:pt x="87" y="116"/>
                      <a:pt x="87" y="116"/>
                    </a:cubicBezTo>
                    <a:cubicBezTo>
                      <a:pt x="87" y="116"/>
                      <a:pt x="87" y="116"/>
                      <a:pt x="87" y="116"/>
                    </a:cubicBezTo>
                    <a:cubicBezTo>
                      <a:pt x="88" y="116"/>
                      <a:pt x="88" y="116"/>
                      <a:pt x="88" y="116"/>
                    </a:cubicBezTo>
                    <a:cubicBezTo>
                      <a:pt x="88" y="115"/>
                      <a:pt x="88" y="115"/>
                      <a:pt x="88" y="115"/>
                    </a:cubicBezTo>
                    <a:cubicBezTo>
                      <a:pt x="88" y="115"/>
                      <a:pt x="88" y="115"/>
                      <a:pt x="88" y="115"/>
                    </a:cubicBezTo>
                    <a:cubicBezTo>
                      <a:pt x="88" y="115"/>
                      <a:pt x="88" y="115"/>
                      <a:pt x="88" y="115"/>
                    </a:cubicBezTo>
                    <a:cubicBezTo>
                      <a:pt x="89" y="111"/>
                      <a:pt x="90" y="107"/>
                      <a:pt x="90" y="103"/>
                    </a:cubicBezTo>
                    <a:cubicBezTo>
                      <a:pt x="91" y="103"/>
                      <a:pt x="91" y="102"/>
                      <a:pt x="91" y="102"/>
                    </a:cubicBezTo>
                    <a:cubicBezTo>
                      <a:pt x="91" y="99"/>
                      <a:pt x="90" y="97"/>
                      <a:pt x="90" y="95"/>
                    </a:cubicBezTo>
                    <a:cubicBezTo>
                      <a:pt x="90" y="90"/>
                      <a:pt x="91" y="85"/>
                      <a:pt x="92" y="79"/>
                    </a:cubicBezTo>
                    <a:cubicBezTo>
                      <a:pt x="92" y="79"/>
                      <a:pt x="92" y="78"/>
                      <a:pt x="92" y="78"/>
                    </a:cubicBezTo>
                    <a:cubicBezTo>
                      <a:pt x="91" y="77"/>
                      <a:pt x="91" y="77"/>
                      <a:pt x="90" y="77"/>
                    </a:cubicBezTo>
                    <a:cubicBezTo>
                      <a:pt x="90" y="77"/>
                      <a:pt x="90" y="77"/>
                      <a:pt x="90" y="77"/>
                    </a:cubicBezTo>
                    <a:cubicBezTo>
                      <a:pt x="80" y="77"/>
                      <a:pt x="69" y="77"/>
                      <a:pt x="58" y="77"/>
                    </a:cubicBezTo>
                    <a:cubicBezTo>
                      <a:pt x="57" y="75"/>
                      <a:pt x="56" y="71"/>
                      <a:pt x="55" y="66"/>
                    </a:cubicBezTo>
                    <a:cubicBezTo>
                      <a:pt x="55" y="65"/>
                      <a:pt x="55" y="65"/>
                      <a:pt x="55" y="64"/>
                    </a:cubicBezTo>
                    <a:cubicBezTo>
                      <a:pt x="55" y="63"/>
                      <a:pt x="55" y="63"/>
                      <a:pt x="55" y="63"/>
                    </a:cubicBezTo>
                    <a:cubicBezTo>
                      <a:pt x="55" y="63"/>
                      <a:pt x="55" y="62"/>
                      <a:pt x="55" y="62"/>
                    </a:cubicBezTo>
                    <a:cubicBezTo>
                      <a:pt x="55" y="57"/>
                      <a:pt x="59" y="51"/>
                      <a:pt x="64" y="50"/>
                    </a:cubicBezTo>
                    <a:cubicBezTo>
                      <a:pt x="64" y="50"/>
                      <a:pt x="65" y="50"/>
                      <a:pt x="66" y="50"/>
                    </a:cubicBezTo>
                    <a:cubicBezTo>
                      <a:pt x="66" y="50"/>
                      <a:pt x="67" y="50"/>
                      <a:pt x="67" y="50"/>
                    </a:cubicBezTo>
                    <a:cubicBezTo>
                      <a:pt x="69" y="51"/>
                      <a:pt x="70" y="52"/>
                      <a:pt x="71" y="54"/>
                    </a:cubicBezTo>
                    <a:cubicBezTo>
                      <a:pt x="72" y="56"/>
                      <a:pt x="73" y="58"/>
                      <a:pt x="73" y="60"/>
                    </a:cubicBezTo>
                    <a:cubicBezTo>
                      <a:pt x="74" y="62"/>
                      <a:pt x="74" y="64"/>
                      <a:pt x="74" y="66"/>
                    </a:cubicBezTo>
                    <a:cubicBezTo>
                      <a:pt x="75" y="67"/>
                      <a:pt x="76" y="67"/>
                      <a:pt x="76" y="67"/>
                    </a:cubicBezTo>
                    <a:cubicBezTo>
                      <a:pt x="77" y="67"/>
                      <a:pt x="77" y="67"/>
                      <a:pt x="77" y="67"/>
                    </a:cubicBezTo>
                    <a:cubicBezTo>
                      <a:pt x="77" y="67"/>
                      <a:pt x="77" y="67"/>
                      <a:pt x="77" y="67"/>
                    </a:cubicBezTo>
                    <a:cubicBezTo>
                      <a:pt x="78" y="68"/>
                      <a:pt x="78" y="68"/>
                      <a:pt x="79" y="68"/>
                    </a:cubicBezTo>
                    <a:cubicBezTo>
                      <a:pt x="79" y="68"/>
                      <a:pt x="79" y="68"/>
                      <a:pt x="79" y="68"/>
                    </a:cubicBezTo>
                    <a:cubicBezTo>
                      <a:pt x="87" y="64"/>
                      <a:pt x="96" y="61"/>
                      <a:pt x="104" y="59"/>
                    </a:cubicBezTo>
                    <a:cubicBezTo>
                      <a:pt x="105" y="59"/>
                      <a:pt x="105" y="59"/>
                      <a:pt x="105" y="59"/>
                    </a:cubicBezTo>
                    <a:cubicBezTo>
                      <a:pt x="106" y="59"/>
                      <a:pt x="106" y="59"/>
                      <a:pt x="106" y="58"/>
                    </a:cubicBezTo>
                    <a:cubicBezTo>
                      <a:pt x="108" y="53"/>
                      <a:pt x="109" y="49"/>
                      <a:pt x="109" y="44"/>
                    </a:cubicBezTo>
                    <a:cubicBezTo>
                      <a:pt x="109" y="43"/>
                      <a:pt x="109" y="42"/>
                      <a:pt x="108" y="42"/>
                    </a:cubicBezTo>
                    <a:cubicBezTo>
                      <a:pt x="107" y="26"/>
                      <a:pt x="100" y="15"/>
                      <a:pt x="92" y="9"/>
                    </a:cubicBezTo>
                    <a:cubicBezTo>
                      <a:pt x="83" y="2"/>
                      <a:pt x="72" y="0"/>
                      <a:pt x="62"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1" name="组合 20"/>
            <p:cNvGrpSpPr/>
            <p:nvPr/>
          </p:nvGrpSpPr>
          <p:grpSpPr>
            <a:xfrm>
              <a:off x="2257214" y="3153007"/>
              <a:ext cx="672141" cy="1957394"/>
              <a:chOff x="5162550" y="368300"/>
              <a:chExt cx="1866900" cy="5436746"/>
            </a:xfrm>
            <a:solidFill>
              <a:schemeClr val="bg1"/>
            </a:solidFill>
            <a:effectLst>
              <a:outerShdw blurRad="127000" dist="50800" dir="2700000" algn="tl" rotWithShape="0">
                <a:prstClr val="black">
                  <a:alpha val="30000"/>
                </a:prstClr>
              </a:outerShdw>
            </a:effectLst>
          </p:grpSpPr>
          <p:sp>
            <p:nvSpPr>
              <p:cNvPr id="37" name="任意多边形 36"/>
              <p:cNvSpPr/>
              <p:nvPr/>
            </p:nvSpPr>
            <p:spPr>
              <a:xfrm>
                <a:off x="5162550" y="368300"/>
                <a:ext cx="1866900" cy="2450803"/>
              </a:xfrm>
              <a:custGeom>
                <a:avLst/>
                <a:gdLst>
                  <a:gd name="connsiteX0" fmla="*/ 703729 w 1866900"/>
                  <a:gd name="connsiteY0" fmla="*/ 2328771 h 2450803"/>
                  <a:gd name="connsiteX1" fmla="*/ 1163171 w 1866900"/>
                  <a:gd name="connsiteY1" fmla="*/ 2328771 h 2450803"/>
                  <a:gd name="connsiteX2" fmla="*/ 1224187 w 1866900"/>
                  <a:gd name="connsiteY2" fmla="*/ 2389787 h 2450803"/>
                  <a:gd name="connsiteX3" fmla="*/ 1163171 w 1866900"/>
                  <a:gd name="connsiteY3" fmla="*/ 2450803 h 2450803"/>
                  <a:gd name="connsiteX4" fmla="*/ 703729 w 1866900"/>
                  <a:gd name="connsiteY4" fmla="*/ 2450803 h 2450803"/>
                  <a:gd name="connsiteX5" fmla="*/ 642713 w 1866900"/>
                  <a:gd name="connsiteY5" fmla="*/ 2389787 h 2450803"/>
                  <a:gd name="connsiteX6" fmla="*/ 703729 w 1866900"/>
                  <a:gd name="connsiteY6" fmla="*/ 2328771 h 2450803"/>
                  <a:gd name="connsiteX7" fmla="*/ 646157 w 1866900"/>
                  <a:gd name="connsiteY7" fmla="*/ 2177104 h 2450803"/>
                  <a:gd name="connsiteX8" fmla="*/ 1220743 w 1866900"/>
                  <a:gd name="connsiteY8" fmla="*/ 2177104 h 2450803"/>
                  <a:gd name="connsiteX9" fmla="*/ 1281759 w 1866900"/>
                  <a:gd name="connsiteY9" fmla="*/ 2238120 h 2450803"/>
                  <a:gd name="connsiteX10" fmla="*/ 1220743 w 1866900"/>
                  <a:gd name="connsiteY10" fmla="*/ 2299136 h 2450803"/>
                  <a:gd name="connsiteX11" fmla="*/ 646157 w 1866900"/>
                  <a:gd name="connsiteY11" fmla="*/ 2299136 h 2450803"/>
                  <a:gd name="connsiteX12" fmla="*/ 585141 w 1866900"/>
                  <a:gd name="connsiteY12" fmla="*/ 2238120 h 2450803"/>
                  <a:gd name="connsiteX13" fmla="*/ 646157 w 1866900"/>
                  <a:gd name="connsiteY13" fmla="*/ 2177104 h 2450803"/>
                  <a:gd name="connsiteX14" fmla="*/ 601983 w 1866900"/>
                  <a:gd name="connsiteY14" fmla="*/ 2025437 h 2450803"/>
                  <a:gd name="connsiteX15" fmla="*/ 1264918 w 1866900"/>
                  <a:gd name="connsiteY15" fmla="*/ 2025437 h 2450803"/>
                  <a:gd name="connsiteX16" fmla="*/ 1325934 w 1866900"/>
                  <a:gd name="connsiteY16" fmla="*/ 2086453 h 2450803"/>
                  <a:gd name="connsiteX17" fmla="*/ 1264918 w 1866900"/>
                  <a:gd name="connsiteY17" fmla="*/ 2147469 h 2450803"/>
                  <a:gd name="connsiteX18" fmla="*/ 601983 w 1866900"/>
                  <a:gd name="connsiteY18" fmla="*/ 2147469 h 2450803"/>
                  <a:gd name="connsiteX19" fmla="*/ 540967 w 1866900"/>
                  <a:gd name="connsiteY19" fmla="*/ 2086453 h 2450803"/>
                  <a:gd name="connsiteX20" fmla="*/ 601983 w 1866900"/>
                  <a:gd name="connsiteY20" fmla="*/ 2025437 h 2450803"/>
                  <a:gd name="connsiteX21" fmla="*/ 933450 w 1866900"/>
                  <a:gd name="connsiteY21" fmla="*/ 0 h 2450803"/>
                  <a:gd name="connsiteX22" fmla="*/ 1866900 w 1866900"/>
                  <a:gd name="connsiteY22" fmla="*/ 933450 h 2450803"/>
                  <a:gd name="connsiteX23" fmla="*/ 1296791 w 1866900"/>
                  <a:gd name="connsiteY23" fmla="*/ 1793545 h 2450803"/>
                  <a:gd name="connsiteX24" fmla="*/ 1232555 w 1866900"/>
                  <a:gd name="connsiteY24" fmla="*/ 1999556 h 2450803"/>
                  <a:gd name="connsiteX25" fmla="*/ 634346 w 1866900"/>
                  <a:gd name="connsiteY25" fmla="*/ 1999556 h 2450803"/>
                  <a:gd name="connsiteX26" fmla="*/ 570109 w 1866900"/>
                  <a:gd name="connsiteY26" fmla="*/ 1793545 h 2450803"/>
                  <a:gd name="connsiteX27" fmla="*/ 0 w 1866900"/>
                  <a:gd name="connsiteY27" fmla="*/ 933450 h 2450803"/>
                  <a:gd name="connsiteX28" fmla="*/ 933450 w 1866900"/>
                  <a:gd name="connsiteY28" fmla="*/ 0 h 245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866900" h="2450803">
                    <a:moveTo>
                      <a:pt x="703729" y="2328771"/>
                    </a:moveTo>
                    <a:lnTo>
                      <a:pt x="1163171" y="2328771"/>
                    </a:lnTo>
                    <a:cubicBezTo>
                      <a:pt x="1196869" y="2328771"/>
                      <a:pt x="1224187" y="2356089"/>
                      <a:pt x="1224187" y="2389787"/>
                    </a:cubicBezTo>
                    <a:cubicBezTo>
                      <a:pt x="1224187" y="2423485"/>
                      <a:pt x="1196869" y="2450803"/>
                      <a:pt x="1163171" y="2450803"/>
                    </a:cubicBezTo>
                    <a:lnTo>
                      <a:pt x="703729" y="2450803"/>
                    </a:lnTo>
                    <a:cubicBezTo>
                      <a:pt x="670031" y="2450803"/>
                      <a:pt x="642713" y="2423485"/>
                      <a:pt x="642713" y="2389787"/>
                    </a:cubicBezTo>
                    <a:cubicBezTo>
                      <a:pt x="642713" y="2356089"/>
                      <a:pt x="670031" y="2328771"/>
                      <a:pt x="703729" y="2328771"/>
                    </a:cubicBezTo>
                    <a:close/>
                    <a:moveTo>
                      <a:pt x="646157" y="2177104"/>
                    </a:moveTo>
                    <a:lnTo>
                      <a:pt x="1220743" y="2177104"/>
                    </a:lnTo>
                    <a:cubicBezTo>
                      <a:pt x="1254441" y="2177104"/>
                      <a:pt x="1281759" y="2204422"/>
                      <a:pt x="1281759" y="2238120"/>
                    </a:cubicBezTo>
                    <a:cubicBezTo>
                      <a:pt x="1281759" y="2271818"/>
                      <a:pt x="1254441" y="2299136"/>
                      <a:pt x="1220743" y="2299136"/>
                    </a:cubicBezTo>
                    <a:lnTo>
                      <a:pt x="646157" y="2299136"/>
                    </a:lnTo>
                    <a:cubicBezTo>
                      <a:pt x="612459" y="2299136"/>
                      <a:pt x="585141" y="2271818"/>
                      <a:pt x="585141" y="2238120"/>
                    </a:cubicBezTo>
                    <a:cubicBezTo>
                      <a:pt x="585141" y="2204422"/>
                      <a:pt x="612459" y="2177104"/>
                      <a:pt x="646157" y="2177104"/>
                    </a:cubicBezTo>
                    <a:close/>
                    <a:moveTo>
                      <a:pt x="601983" y="2025437"/>
                    </a:moveTo>
                    <a:lnTo>
                      <a:pt x="1264918" y="2025437"/>
                    </a:lnTo>
                    <a:cubicBezTo>
                      <a:pt x="1298616" y="2025437"/>
                      <a:pt x="1325934" y="2052755"/>
                      <a:pt x="1325934" y="2086453"/>
                    </a:cubicBezTo>
                    <a:cubicBezTo>
                      <a:pt x="1325934" y="2120151"/>
                      <a:pt x="1298616" y="2147469"/>
                      <a:pt x="1264918" y="2147469"/>
                    </a:cubicBezTo>
                    <a:lnTo>
                      <a:pt x="601983" y="2147469"/>
                    </a:lnTo>
                    <a:cubicBezTo>
                      <a:pt x="568285" y="2147469"/>
                      <a:pt x="540967" y="2120151"/>
                      <a:pt x="540967" y="2086453"/>
                    </a:cubicBezTo>
                    <a:cubicBezTo>
                      <a:pt x="540967" y="2052755"/>
                      <a:pt x="568285" y="2025437"/>
                      <a:pt x="601983" y="2025437"/>
                    </a:cubicBezTo>
                    <a:close/>
                    <a:moveTo>
                      <a:pt x="933450" y="0"/>
                    </a:moveTo>
                    <a:cubicBezTo>
                      <a:pt x="1448980" y="0"/>
                      <a:pt x="1866900" y="417920"/>
                      <a:pt x="1866900" y="933450"/>
                    </a:cubicBezTo>
                    <a:cubicBezTo>
                      <a:pt x="1866900" y="1320098"/>
                      <a:pt x="1631820" y="1651839"/>
                      <a:pt x="1296791" y="1793545"/>
                    </a:cubicBezTo>
                    <a:cubicBezTo>
                      <a:pt x="1203942" y="1852691"/>
                      <a:pt x="1287305" y="1930886"/>
                      <a:pt x="1232555" y="1999556"/>
                    </a:cubicBezTo>
                    <a:lnTo>
                      <a:pt x="634346" y="1999556"/>
                    </a:lnTo>
                    <a:cubicBezTo>
                      <a:pt x="565309" y="1902311"/>
                      <a:pt x="667721" y="1838403"/>
                      <a:pt x="570109" y="1793545"/>
                    </a:cubicBezTo>
                    <a:cubicBezTo>
                      <a:pt x="235080" y="1651839"/>
                      <a:pt x="0" y="1320098"/>
                      <a:pt x="0" y="933450"/>
                    </a:cubicBezTo>
                    <a:cubicBezTo>
                      <a:pt x="0" y="417920"/>
                      <a:pt x="417920" y="0"/>
                      <a:pt x="933450" y="0"/>
                    </a:cubicBezTo>
                    <a:close/>
                  </a:path>
                </a:pathLst>
              </a:custGeom>
              <a:solidFill>
                <a:schemeClr val="bg1">
                  <a:lumMod val="95000"/>
                </a:schemeClr>
              </a:solidFill>
              <a:ln>
                <a:noFill/>
              </a:ln>
              <a:scene3d>
                <a:camera prst="orthographicFront"/>
                <a:lightRig rig="threePt" dir="t"/>
              </a:scene3d>
              <a:sp3d prstMaterial="softEdge">
                <a:bevelT w="190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任意多边形 37"/>
              <p:cNvSpPr/>
              <p:nvPr/>
            </p:nvSpPr>
            <p:spPr>
              <a:xfrm rot="5400000">
                <a:off x="4622610" y="3468979"/>
                <a:ext cx="2946783" cy="1725351"/>
              </a:xfrm>
              <a:custGeom>
                <a:avLst/>
                <a:gdLst>
                  <a:gd name="connsiteX0" fmla="*/ 0 w 2946783"/>
                  <a:gd name="connsiteY0" fmla="*/ 1579299 h 1725351"/>
                  <a:gd name="connsiteX1" fmla="*/ 0 w 2946783"/>
                  <a:gd name="connsiteY1" fmla="*/ 146052 h 1725351"/>
                  <a:gd name="connsiteX2" fmla="*/ 146052 w 2946783"/>
                  <a:gd name="connsiteY2" fmla="*/ 0 h 1725351"/>
                  <a:gd name="connsiteX3" fmla="*/ 273048 w 2946783"/>
                  <a:gd name="connsiteY3" fmla="*/ 0 h 1725351"/>
                  <a:gd name="connsiteX4" fmla="*/ 276917 w 2946783"/>
                  <a:gd name="connsiteY4" fmla="*/ 781 h 1725351"/>
                  <a:gd name="connsiteX5" fmla="*/ 284665 w 2946783"/>
                  <a:gd name="connsiteY5" fmla="*/ 0 h 1725351"/>
                  <a:gd name="connsiteX6" fmla="*/ 1262891 w 2946783"/>
                  <a:gd name="connsiteY6" fmla="*/ 0 h 1725351"/>
                  <a:gd name="connsiteX7" fmla="*/ 1472441 w 2946783"/>
                  <a:gd name="connsiteY7" fmla="*/ 209550 h 1725351"/>
                  <a:gd name="connsiteX8" fmla="*/ 1371551 w 2946783"/>
                  <a:gd name="connsiteY8" fmla="*/ 388763 h 1725351"/>
                  <a:gd name="connsiteX9" fmla="*/ 1317424 w 2946783"/>
                  <a:gd name="connsiteY9" fmla="*/ 410014 h 1725351"/>
                  <a:gd name="connsiteX10" fmla="*/ 449527 w 2946783"/>
                  <a:gd name="connsiteY10" fmla="*/ 410013 h 1725351"/>
                  <a:gd name="connsiteX11" fmla="*/ 419437 w 2946783"/>
                  <a:gd name="connsiteY11" fmla="*/ 440103 h 1725351"/>
                  <a:gd name="connsiteX12" fmla="*/ 449527 w 2946783"/>
                  <a:gd name="connsiteY12" fmla="*/ 470193 h 1725351"/>
                  <a:gd name="connsiteX13" fmla="*/ 2130333 w 2946783"/>
                  <a:gd name="connsiteY13" fmla="*/ 470193 h 1725351"/>
                  <a:gd name="connsiteX14" fmla="*/ 2946783 w 2946783"/>
                  <a:gd name="connsiteY14" fmla="*/ 862677 h 1725351"/>
                  <a:gd name="connsiteX15" fmla="*/ 2130333 w 2946783"/>
                  <a:gd name="connsiteY15" fmla="*/ 1255161 h 1725351"/>
                  <a:gd name="connsiteX16" fmla="*/ 2130333 w 2946783"/>
                  <a:gd name="connsiteY16" fmla="*/ 1255160 h 1725351"/>
                  <a:gd name="connsiteX17" fmla="*/ 449527 w 2946783"/>
                  <a:gd name="connsiteY17" fmla="*/ 1255159 h 1725351"/>
                  <a:gd name="connsiteX18" fmla="*/ 419437 w 2946783"/>
                  <a:gd name="connsiteY18" fmla="*/ 1285249 h 1725351"/>
                  <a:gd name="connsiteX19" fmla="*/ 449527 w 2946783"/>
                  <a:gd name="connsiteY19" fmla="*/ 1315339 h 1725351"/>
                  <a:gd name="connsiteX20" fmla="*/ 1320685 w 2946783"/>
                  <a:gd name="connsiteY20" fmla="*/ 1315339 h 1725351"/>
                  <a:gd name="connsiteX21" fmla="*/ 1344457 w 2946783"/>
                  <a:gd name="connsiteY21" fmla="*/ 1322719 h 1725351"/>
                  <a:gd name="connsiteX22" fmla="*/ 1472441 w 2946783"/>
                  <a:gd name="connsiteY22" fmla="*/ 1515801 h 1725351"/>
                  <a:gd name="connsiteX23" fmla="*/ 1262891 w 2946783"/>
                  <a:gd name="connsiteY23" fmla="*/ 1725351 h 1725351"/>
                  <a:gd name="connsiteX24" fmla="*/ 284663 w 2946783"/>
                  <a:gd name="connsiteY24" fmla="*/ 1725351 h 1725351"/>
                  <a:gd name="connsiteX25" fmla="*/ 276916 w 2946783"/>
                  <a:gd name="connsiteY25" fmla="*/ 1724570 h 1725351"/>
                  <a:gd name="connsiteX26" fmla="*/ 273048 w 2946783"/>
                  <a:gd name="connsiteY26" fmla="*/ 1725351 h 1725351"/>
                  <a:gd name="connsiteX27" fmla="*/ 146052 w 2946783"/>
                  <a:gd name="connsiteY27" fmla="*/ 1725351 h 1725351"/>
                  <a:gd name="connsiteX28" fmla="*/ 0 w 2946783"/>
                  <a:gd name="connsiteY28" fmla="*/ 1579299 h 1725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946783" h="1725351">
                    <a:moveTo>
                      <a:pt x="0" y="1579299"/>
                    </a:moveTo>
                    <a:lnTo>
                      <a:pt x="0" y="146052"/>
                    </a:lnTo>
                    <a:cubicBezTo>
                      <a:pt x="0" y="65390"/>
                      <a:pt x="65390" y="0"/>
                      <a:pt x="146052" y="0"/>
                    </a:cubicBezTo>
                    <a:lnTo>
                      <a:pt x="273048" y="0"/>
                    </a:lnTo>
                    <a:lnTo>
                      <a:pt x="276917" y="781"/>
                    </a:lnTo>
                    <a:lnTo>
                      <a:pt x="284665" y="0"/>
                    </a:lnTo>
                    <a:lnTo>
                      <a:pt x="1262891" y="0"/>
                    </a:lnTo>
                    <a:cubicBezTo>
                      <a:pt x="1378622" y="0"/>
                      <a:pt x="1472441" y="93819"/>
                      <a:pt x="1472441" y="209550"/>
                    </a:cubicBezTo>
                    <a:cubicBezTo>
                      <a:pt x="1472441" y="285499"/>
                      <a:pt x="1432037" y="352011"/>
                      <a:pt x="1371551" y="388763"/>
                    </a:cubicBezTo>
                    <a:lnTo>
                      <a:pt x="1317424" y="410014"/>
                    </a:lnTo>
                    <a:lnTo>
                      <a:pt x="449527" y="410013"/>
                    </a:lnTo>
                    <a:cubicBezTo>
                      <a:pt x="432909" y="410013"/>
                      <a:pt x="419437" y="423485"/>
                      <a:pt x="419437" y="440103"/>
                    </a:cubicBezTo>
                    <a:cubicBezTo>
                      <a:pt x="419437" y="456721"/>
                      <a:pt x="432909" y="470193"/>
                      <a:pt x="449527" y="470193"/>
                    </a:cubicBezTo>
                    <a:lnTo>
                      <a:pt x="2130333" y="470193"/>
                    </a:lnTo>
                    <a:lnTo>
                      <a:pt x="2946783" y="862677"/>
                    </a:lnTo>
                    <a:lnTo>
                      <a:pt x="2130333" y="1255161"/>
                    </a:lnTo>
                    <a:lnTo>
                      <a:pt x="2130333" y="1255160"/>
                    </a:lnTo>
                    <a:lnTo>
                      <a:pt x="449527" y="1255159"/>
                    </a:lnTo>
                    <a:cubicBezTo>
                      <a:pt x="432909" y="1255159"/>
                      <a:pt x="419437" y="1268631"/>
                      <a:pt x="419437" y="1285249"/>
                    </a:cubicBezTo>
                    <a:cubicBezTo>
                      <a:pt x="419437" y="1301867"/>
                      <a:pt x="432909" y="1315339"/>
                      <a:pt x="449527" y="1315339"/>
                    </a:cubicBezTo>
                    <a:lnTo>
                      <a:pt x="1320685" y="1315339"/>
                    </a:lnTo>
                    <a:lnTo>
                      <a:pt x="1344457" y="1322719"/>
                    </a:lnTo>
                    <a:cubicBezTo>
                      <a:pt x="1419668" y="1354530"/>
                      <a:pt x="1472441" y="1429003"/>
                      <a:pt x="1472441" y="1515801"/>
                    </a:cubicBezTo>
                    <a:cubicBezTo>
                      <a:pt x="1472441" y="1631532"/>
                      <a:pt x="1378622" y="1725351"/>
                      <a:pt x="1262891" y="1725351"/>
                    </a:cubicBezTo>
                    <a:lnTo>
                      <a:pt x="284663" y="1725351"/>
                    </a:lnTo>
                    <a:lnTo>
                      <a:pt x="276916" y="1724570"/>
                    </a:lnTo>
                    <a:lnTo>
                      <a:pt x="273048" y="1725351"/>
                    </a:lnTo>
                    <a:lnTo>
                      <a:pt x="146052" y="1725351"/>
                    </a:lnTo>
                    <a:cubicBezTo>
                      <a:pt x="65390" y="1725351"/>
                      <a:pt x="0" y="1659961"/>
                      <a:pt x="0" y="1579299"/>
                    </a:cubicBezTo>
                    <a:close/>
                  </a:path>
                </a:pathLst>
              </a:custGeom>
              <a:gradFill>
                <a:gsLst>
                  <a:gs pos="73000">
                    <a:schemeClr val="bg1">
                      <a:lumMod val="85000"/>
                    </a:schemeClr>
                  </a:gs>
                  <a:gs pos="72000">
                    <a:schemeClr val="bg1">
                      <a:lumMod val="95000"/>
                    </a:schemeClr>
                  </a:gs>
                  <a:gs pos="94000">
                    <a:schemeClr val="bg1">
                      <a:lumMod val="85000"/>
                    </a:schemeClr>
                  </a:gs>
                  <a:gs pos="94000">
                    <a:schemeClr val="bg1">
                      <a:lumMod val="50000"/>
                    </a:schemeClr>
                  </a:gs>
                </a:gsLst>
                <a:lin ang="0" scaled="0"/>
              </a:gradFill>
              <a:ln>
                <a:noFill/>
              </a:ln>
              <a:scene3d>
                <a:camera prst="orthographicFront"/>
                <a:lightRig rig="threePt" dir="t"/>
              </a:scene3d>
              <a:sp3d prstMaterial="softEdge">
                <a:bevelT w="190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任意多边形 38"/>
              <p:cNvSpPr/>
              <p:nvPr/>
            </p:nvSpPr>
            <p:spPr>
              <a:xfrm flipV="1">
                <a:off x="6010155" y="2865786"/>
                <a:ext cx="171690" cy="1081000"/>
              </a:xfrm>
              <a:custGeom>
                <a:avLst/>
                <a:gdLst>
                  <a:gd name="connsiteX0" fmla="*/ 0 w 171689"/>
                  <a:gd name="connsiteY0" fmla="*/ 1081000 h 1081000"/>
                  <a:gd name="connsiteX1" fmla="*/ 171689 w 171689"/>
                  <a:gd name="connsiteY1" fmla="*/ 1081000 h 1081000"/>
                  <a:gd name="connsiteX2" fmla="*/ 116621 w 171689"/>
                  <a:gd name="connsiteY2" fmla="*/ 966447 h 1081000"/>
                  <a:gd name="connsiteX3" fmla="*/ 144455 w 171689"/>
                  <a:gd name="connsiteY3" fmla="*/ 83306 h 1081000"/>
                  <a:gd name="connsiteX4" fmla="*/ 148442 w 171689"/>
                  <a:gd name="connsiteY4" fmla="*/ 83306 h 1081000"/>
                  <a:gd name="connsiteX5" fmla="*/ 85843 w 171689"/>
                  <a:gd name="connsiteY5" fmla="*/ 0 h 1081000"/>
                  <a:gd name="connsiteX6" fmla="*/ 23243 w 171689"/>
                  <a:gd name="connsiteY6" fmla="*/ 83306 h 1081000"/>
                  <a:gd name="connsiteX7" fmla="*/ 27232 w 171689"/>
                  <a:gd name="connsiteY7" fmla="*/ 83306 h 1081000"/>
                  <a:gd name="connsiteX8" fmla="*/ 28696 w 171689"/>
                  <a:gd name="connsiteY8" fmla="*/ 256922 h 1081000"/>
                  <a:gd name="connsiteX9" fmla="*/ 54846 w 171689"/>
                  <a:gd name="connsiteY9" fmla="*/ 966909 h 10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689" h="1081000">
                    <a:moveTo>
                      <a:pt x="0" y="1081000"/>
                    </a:moveTo>
                    <a:lnTo>
                      <a:pt x="171689" y="1081000"/>
                    </a:lnTo>
                    <a:lnTo>
                      <a:pt x="116621" y="966447"/>
                    </a:lnTo>
                    <a:lnTo>
                      <a:pt x="144455" y="83306"/>
                    </a:lnTo>
                    <a:lnTo>
                      <a:pt x="148442" y="83306"/>
                    </a:lnTo>
                    <a:lnTo>
                      <a:pt x="85843" y="0"/>
                    </a:lnTo>
                    <a:lnTo>
                      <a:pt x="23243" y="83306"/>
                    </a:lnTo>
                    <a:lnTo>
                      <a:pt x="27232" y="83306"/>
                    </a:lnTo>
                    <a:lnTo>
                      <a:pt x="28696" y="256922"/>
                    </a:lnTo>
                    <a:lnTo>
                      <a:pt x="54846" y="966909"/>
                    </a:lnTo>
                    <a:close/>
                  </a:path>
                </a:pathLst>
              </a:custGeom>
              <a:solidFill>
                <a:schemeClr val="tx1">
                  <a:lumMod val="50000"/>
                  <a:lumOff val="50000"/>
                </a:schemeClr>
              </a:solidFill>
              <a:ln>
                <a:noFill/>
              </a:ln>
              <a:scene3d>
                <a:camera prst="orthographicFront"/>
                <a:lightRig rig="threePt" dir="t"/>
              </a:scene3d>
              <a:sp3d prstMaterial="softEdge">
                <a:bevelT w="190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2" name="圆角矩形 21"/>
            <p:cNvSpPr/>
            <p:nvPr/>
          </p:nvSpPr>
          <p:spPr>
            <a:xfrm>
              <a:off x="1935232" y="3493960"/>
              <a:ext cx="189879" cy="63072"/>
            </a:xfrm>
            <a:prstGeom prst="roundRect">
              <a:avLst>
                <a:gd name="adj" fmla="val 50000"/>
              </a:avLst>
            </a:prstGeom>
            <a:solidFill>
              <a:schemeClr val="bg1">
                <a:lumMod val="95000"/>
              </a:schemeClr>
            </a:solidFill>
            <a:ln>
              <a:noFill/>
            </a:ln>
            <a:effectLst>
              <a:outerShdw blurRad="127000" dist="63500" dir="2700000" algn="tl" rotWithShape="0">
                <a:prstClr val="black">
                  <a:alpha val="29000"/>
                </a:prstClr>
              </a:outerShdw>
            </a:effectLst>
            <a:scene3d>
              <a:camera prst="orthographicFront"/>
              <a:lightRig rig="threePt" dir="t"/>
            </a:scene3d>
            <a:sp3d prstMaterial="softEdge">
              <a:bevelT w="19050" h="6350" prst="angle"/>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23" name="圆角矩形 22"/>
            <p:cNvSpPr/>
            <p:nvPr/>
          </p:nvSpPr>
          <p:spPr>
            <a:xfrm rot="2700000">
              <a:off x="2101004" y="3093748"/>
              <a:ext cx="189879" cy="63072"/>
            </a:xfrm>
            <a:prstGeom prst="roundRect">
              <a:avLst>
                <a:gd name="adj" fmla="val 50000"/>
              </a:avLst>
            </a:prstGeom>
            <a:solidFill>
              <a:schemeClr val="bg1">
                <a:lumMod val="95000"/>
              </a:schemeClr>
            </a:solidFill>
            <a:ln>
              <a:noFill/>
            </a:ln>
            <a:effectLst>
              <a:outerShdw blurRad="127000" dist="63500" dir="2700000" algn="tl" rotWithShape="0">
                <a:prstClr val="black">
                  <a:alpha val="29000"/>
                </a:prstClr>
              </a:outerShdw>
            </a:effectLst>
            <a:scene3d>
              <a:camera prst="orthographicFront"/>
              <a:lightRig rig="threePt" dir="t"/>
            </a:scene3d>
            <a:sp3d prstMaterial="softEdge">
              <a:bevelT w="19050" h="6350" prst="angle"/>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24" name="圆角矩形 23"/>
            <p:cNvSpPr/>
            <p:nvPr/>
          </p:nvSpPr>
          <p:spPr>
            <a:xfrm rot="5400000">
              <a:off x="2501215" y="2927975"/>
              <a:ext cx="189879" cy="63072"/>
            </a:xfrm>
            <a:prstGeom prst="roundRect">
              <a:avLst>
                <a:gd name="adj" fmla="val 50000"/>
              </a:avLst>
            </a:prstGeom>
            <a:solidFill>
              <a:schemeClr val="bg1">
                <a:lumMod val="95000"/>
              </a:schemeClr>
            </a:solidFill>
            <a:ln>
              <a:noFill/>
            </a:ln>
            <a:effectLst>
              <a:outerShdw blurRad="127000" dist="63500" dir="2700000" algn="tl" rotWithShape="0">
                <a:prstClr val="black">
                  <a:alpha val="29000"/>
                </a:prstClr>
              </a:outerShdw>
            </a:effectLst>
            <a:scene3d>
              <a:camera prst="orthographicFront"/>
              <a:lightRig rig="threePt" dir="t"/>
            </a:scene3d>
            <a:sp3d prstMaterial="softEdge">
              <a:bevelT w="19050" h="6350" prst="angle"/>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25" name="圆角矩形 24"/>
            <p:cNvSpPr/>
            <p:nvPr/>
          </p:nvSpPr>
          <p:spPr>
            <a:xfrm rot="8100000">
              <a:off x="2901426" y="3093748"/>
              <a:ext cx="189879" cy="63072"/>
            </a:xfrm>
            <a:prstGeom prst="roundRect">
              <a:avLst>
                <a:gd name="adj" fmla="val 50000"/>
              </a:avLst>
            </a:prstGeom>
            <a:solidFill>
              <a:schemeClr val="bg1">
                <a:lumMod val="95000"/>
              </a:schemeClr>
            </a:solidFill>
            <a:ln>
              <a:noFill/>
            </a:ln>
            <a:effectLst>
              <a:outerShdw blurRad="127000" dist="63500" dir="2700000" algn="tl" rotWithShape="0">
                <a:prstClr val="black">
                  <a:alpha val="29000"/>
                </a:prstClr>
              </a:outerShdw>
            </a:effectLst>
            <a:scene3d>
              <a:camera prst="orthographicFront"/>
              <a:lightRig rig="threePt" dir="t"/>
            </a:scene3d>
            <a:sp3d prstMaterial="softEdge">
              <a:bevelT w="19050" h="6350" prst="angle"/>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27" name="圆角矩形 26"/>
            <p:cNvSpPr/>
            <p:nvPr/>
          </p:nvSpPr>
          <p:spPr>
            <a:xfrm rot="10800000">
              <a:off x="3067199" y="3493960"/>
              <a:ext cx="189879" cy="63072"/>
            </a:xfrm>
            <a:prstGeom prst="roundRect">
              <a:avLst>
                <a:gd name="adj" fmla="val 50000"/>
              </a:avLst>
            </a:prstGeom>
            <a:solidFill>
              <a:schemeClr val="bg1">
                <a:lumMod val="95000"/>
              </a:schemeClr>
            </a:solidFill>
            <a:ln>
              <a:noFill/>
            </a:ln>
            <a:effectLst>
              <a:outerShdw blurRad="127000" dist="63500" dir="2700000" algn="tl" rotWithShape="0">
                <a:prstClr val="black">
                  <a:alpha val="29000"/>
                </a:prstClr>
              </a:outerShdw>
            </a:effectLst>
            <a:scene3d>
              <a:camera prst="orthographicFront"/>
              <a:lightRig rig="threePt" dir="t"/>
            </a:scene3d>
            <a:sp3d prstMaterial="softEdge">
              <a:bevelT w="19050" h="6350" prst="angle"/>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grpSp>
          <p:nvGrpSpPr>
            <p:cNvPr id="28" name="组合 27"/>
            <p:cNvGrpSpPr/>
            <p:nvPr/>
          </p:nvGrpSpPr>
          <p:grpSpPr>
            <a:xfrm>
              <a:off x="2403617" y="3220785"/>
              <a:ext cx="379379" cy="527147"/>
              <a:chOff x="3932746" y="2019238"/>
              <a:chExt cx="412048" cy="572542"/>
            </a:xfrm>
          </p:grpSpPr>
          <p:sp>
            <p:nvSpPr>
              <p:cNvPr id="29" name="任意多边形 28"/>
              <p:cNvSpPr/>
              <p:nvPr/>
            </p:nvSpPr>
            <p:spPr>
              <a:xfrm>
                <a:off x="3977574" y="2367381"/>
                <a:ext cx="224399" cy="224399"/>
              </a:xfrm>
              <a:custGeom>
                <a:avLst/>
                <a:gdLst>
                  <a:gd name="connsiteX0" fmla="*/ 870381 w 1740762"/>
                  <a:gd name="connsiteY0" fmla="*/ 422211 h 1740760"/>
                  <a:gd name="connsiteX1" fmla="*/ 422212 w 1740762"/>
                  <a:gd name="connsiteY1" fmla="*/ 870380 h 1740760"/>
                  <a:gd name="connsiteX2" fmla="*/ 870381 w 1740762"/>
                  <a:gd name="connsiteY2" fmla="*/ 1318549 h 1740760"/>
                  <a:gd name="connsiteX3" fmla="*/ 1318550 w 1740762"/>
                  <a:gd name="connsiteY3" fmla="*/ 870380 h 1740760"/>
                  <a:gd name="connsiteX4" fmla="*/ 870381 w 1740762"/>
                  <a:gd name="connsiteY4" fmla="*/ 422211 h 1740760"/>
                  <a:gd name="connsiteX5" fmla="*/ 785261 w 1740762"/>
                  <a:gd name="connsiteY5" fmla="*/ 0 h 1740760"/>
                  <a:gd name="connsiteX6" fmla="*/ 955501 w 1740762"/>
                  <a:gd name="connsiteY6" fmla="*/ 0 h 1740760"/>
                  <a:gd name="connsiteX7" fmla="*/ 955501 w 1740762"/>
                  <a:gd name="connsiteY7" fmla="*/ 134329 h 1740760"/>
                  <a:gd name="connsiteX8" fmla="*/ 1014988 w 1740762"/>
                  <a:gd name="connsiteY8" fmla="*/ 143408 h 1740760"/>
                  <a:gd name="connsiteX9" fmla="*/ 1073317 w 1740762"/>
                  <a:gd name="connsiteY9" fmla="*/ 158020 h 1740760"/>
                  <a:gd name="connsiteX10" fmla="*/ 1124821 w 1740762"/>
                  <a:gd name="connsiteY10" fmla="*/ 33680 h 1740760"/>
                  <a:gd name="connsiteX11" fmla="*/ 1282102 w 1740762"/>
                  <a:gd name="connsiteY11" fmla="*/ 98828 h 1740760"/>
                  <a:gd name="connsiteX12" fmla="*/ 1229998 w 1740762"/>
                  <a:gd name="connsiteY12" fmla="*/ 224619 h 1740760"/>
                  <a:gd name="connsiteX13" fmla="*/ 1250218 w 1740762"/>
                  <a:gd name="connsiteY13" fmla="*/ 235760 h 1740760"/>
                  <a:gd name="connsiteX14" fmla="*/ 1327066 w 1740762"/>
                  <a:gd name="connsiteY14" fmla="*/ 289364 h 1740760"/>
                  <a:gd name="connsiteX15" fmla="*/ 1329143 w 1740762"/>
                  <a:gd name="connsiteY15" fmla="*/ 291241 h 1740760"/>
                  <a:gd name="connsiteX16" fmla="*/ 1425645 w 1740762"/>
                  <a:gd name="connsiteY16" fmla="*/ 194739 h 1740760"/>
                  <a:gd name="connsiteX17" fmla="*/ 1546022 w 1740762"/>
                  <a:gd name="connsiteY17" fmla="*/ 315117 h 1740760"/>
                  <a:gd name="connsiteX18" fmla="*/ 1448558 w 1740762"/>
                  <a:gd name="connsiteY18" fmla="*/ 412582 h 1740760"/>
                  <a:gd name="connsiteX19" fmla="*/ 1457388 w 1740762"/>
                  <a:gd name="connsiteY19" fmla="*/ 422838 h 1740760"/>
                  <a:gd name="connsiteX20" fmla="*/ 1514167 w 1740762"/>
                  <a:gd name="connsiteY20" fmla="*/ 511583 h 1740760"/>
                  <a:gd name="connsiteX21" fmla="*/ 1641935 w 1740762"/>
                  <a:gd name="connsiteY21" fmla="*/ 458659 h 1740760"/>
                  <a:gd name="connsiteX22" fmla="*/ 1707082 w 1740762"/>
                  <a:gd name="connsiteY22" fmla="*/ 615941 h 1740760"/>
                  <a:gd name="connsiteX23" fmla="*/ 1579247 w 1740762"/>
                  <a:gd name="connsiteY23" fmla="*/ 668892 h 1740760"/>
                  <a:gd name="connsiteX24" fmla="*/ 1584835 w 1740762"/>
                  <a:gd name="connsiteY24" fmla="*/ 687711 h 1740760"/>
                  <a:gd name="connsiteX25" fmla="*/ 1601709 w 1740762"/>
                  <a:gd name="connsiteY25" fmla="*/ 777321 h 1740760"/>
                  <a:gd name="connsiteX26" fmla="*/ 1602202 w 1740762"/>
                  <a:gd name="connsiteY26" fmla="*/ 785260 h 1740760"/>
                  <a:gd name="connsiteX27" fmla="*/ 1740762 w 1740762"/>
                  <a:gd name="connsiteY27" fmla="*/ 785260 h 1740760"/>
                  <a:gd name="connsiteX28" fmla="*/ 1740762 w 1740762"/>
                  <a:gd name="connsiteY28" fmla="*/ 955500 h 1740760"/>
                  <a:gd name="connsiteX29" fmla="*/ 1602244 w 1740762"/>
                  <a:gd name="connsiteY29" fmla="*/ 955500 h 1740760"/>
                  <a:gd name="connsiteX30" fmla="*/ 1592412 w 1740762"/>
                  <a:gd name="connsiteY30" fmla="*/ 1019928 h 1740760"/>
                  <a:gd name="connsiteX31" fmla="*/ 1579385 w 1740762"/>
                  <a:gd name="connsiteY31" fmla="*/ 1071925 h 1740760"/>
                  <a:gd name="connsiteX32" fmla="*/ 1707082 w 1740762"/>
                  <a:gd name="connsiteY32" fmla="*/ 1124819 h 1740760"/>
                  <a:gd name="connsiteX33" fmla="*/ 1641935 w 1740762"/>
                  <a:gd name="connsiteY33" fmla="*/ 1282101 h 1740760"/>
                  <a:gd name="connsiteX34" fmla="*/ 1514336 w 1740762"/>
                  <a:gd name="connsiteY34" fmla="*/ 1229247 h 1740760"/>
                  <a:gd name="connsiteX35" fmla="*/ 1500059 w 1740762"/>
                  <a:gd name="connsiteY35" fmla="*/ 1255158 h 1740760"/>
                  <a:gd name="connsiteX36" fmla="*/ 1448892 w 1740762"/>
                  <a:gd name="connsiteY36" fmla="*/ 1328512 h 1740760"/>
                  <a:gd name="connsiteX37" fmla="*/ 1546022 w 1740762"/>
                  <a:gd name="connsiteY37" fmla="*/ 1425643 h 1740760"/>
                  <a:gd name="connsiteX38" fmla="*/ 1425645 w 1740762"/>
                  <a:gd name="connsiteY38" fmla="*/ 1546021 h 1740760"/>
                  <a:gd name="connsiteX39" fmla="*/ 1328549 w 1740762"/>
                  <a:gd name="connsiteY39" fmla="*/ 1448925 h 1740760"/>
                  <a:gd name="connsiteX40" fmla="*/ 1312981 w 1740762"/>
                  <a:gd name="connsiteY40" fmla="*/ 1462328 h 1740760"/>
                  <a:gd name="connsiteX41" fmla="*/ 1229762 w 1740762"/>
                  <a:gd name="connsiteY41" fmla="*/ 1515571 h 1740760"/>
                  <a:gd name="connsiteX42" fmla="*/ 1282102 w 1740762"/>
                  <a:gd name="connsiteY42" fmla="*/ 1641932 h 1740760"/>
                  <a:gd name="connsiteX43" fmla="*/ 1124821 w 1740762"/>
                  <a:gd name="connsiteY43" fmla="*/ 1707080 h 1740760"/>
                  <a:gd name="connsiteX44" fmla="*/ 1073151 w 1740762"/>
                  <a:gd name="connsiteY44" fmla="*/ 1582339 h 1740760"/>
                  <a:gd name="connsiteX45" fmla="*/ 1048108 w 1740762"/>
                  <a:gd name="connsiteY45" fmla="*/ 1589775 h 1740760"/>
                  <a:gd name="connsiteX46" fmla="*/ 958498 w 1740762"/>
                  <a:gd name="connsiteY46" fmla="*/ 1606649 h 1740760"/>
                  <a:gd name="connsiteX47" fmla="*/ 955501 w 1740762"/>
                  <a:gd name="connsiteY47" fmla="*/ 1606835 h 1740760"/>
                  <a:gd name="connsiteX48" fmla="*/ 955501 w 1740762"/>
                  <a:gd name="connsiteY48" fmla="*/ 1740760 h 1740760"/>
                  <a:gd name="connsiteX49" fmla="*/ 785261 w 1740762"/>
                  <a:gd name="connsiteY49" fmla="*/ 1740760 h 1740760"/>
                  <a:gd name="connsiteX50" fmla="*/ 785261 w 1740762"/>
                  <a:gd name="connsiteY50" fmla="*/ 1607939 h 1740760"/>
                  <a:gd name="connsiteX51" fmla="*/ 715891 w 1740762"/>
                  <a:gd name="connsiteY51" fmla="*/ 1597352 h 1740760"/>
                  <a:gd name="connsiteX52" fmla="*/ 666516 w 1740762"/>
                  <a:gd name="connsiteY52" fmla="*/ 1584982 h 1740760"/>
                  <a:gd name="connsiteX53" fmla="*/ 615942 w 1740762"/>
                  <a:gd name="connsiteY53" fmla="*/ 1707080 h 1740760"/>
                  <a:gd name="connsiteX54" fmla="*/ 458661 w 1740762"/>
                  <a:gd name="connsiteY54" fmla="*/ 1641932 h 1740760"/>
                  <a:gd name="connsiteX55" fmla="*/ 508928 w 1740762"/>
                  <a:gd name="connsiteY55" fmla="*/ 1520575 h 1740760"/>
                  <a:gd name="connsiteX56" fmla="*/ 480660 w 1740762"/>
                  <a:gd name="connsiteY56" fmla="*/ 1504999 h 1740760"/>
                  <a:gd name="connsiteX57" fmla="*/ 407307 w 1740762"/>
                  <a:gd name="connsiteY57" fmla="*/ 1453832 h 1740760"/>
                  <a:gd name="connsiteX58" fmla="*/ 315118 w 1740762"/>
                  <a:gd name="connsiteY58" fmla="*/ 1546021 h 1740760"/>
                  <a:gd name="connsiteX59" fmla="*/ 194740 w 1740762"/>
                  <a:gd name="connsiteY59" fmla="*/ 1425643 h 1740760"/>
                  <a:gd name="connsiteX60" fmla="*/ 286894 w 1740762"/>
                  <a:gd name="connsiteY60" fmla="*/ 1333489 h 1740760"/>
                  <a:gd name="connsiteX61" fmla="*/ 273491 w 1740762"/>
                  <a:gd name="connsiteY61" fmla="*/ 1317922 h 1740760"/>
                  <a:gd name="connsiteX62" fmla="*/ 218783 w 1740762"/>
                  <a:gd name="connsiteY62" fmla="*/ 1232414 h 1740760"/>
                  <a:gd name="connsiteX63" fmla="*/ 98828 w 1740762"/>
                  <a:gd name="connsiteY63" fmla="*/ 1282101 h 1740760"/>
                  <a:gd name="connsiteX64" fmla="*/ 33680 w 1740762"/>
                  <a:gd name="connsiteY64" fmla="*/ 1124819 h 1740760"/>
                  <a:gd name="connsiteX65" fmla="*/ 152714 w 1740762"/>
                  <a:gd name="connsiteY65" fmla="*/ 1075514 h 1740760"/>
                  <a:gd name="connsiteX66" fmla="*/ 146043 w 1740762"/>
                  <a:gd name="connsiteY66" fmla="*/ 1053048 h 1740760"/>
                  <a:gd name="connsiteX67" fmla="*/ 129170 w 1740762"/>
                  <a:gd name="connsiteY67" fmla="*/ 963438 h 1740760"/>
                  <a:gd name="connsiteX68" fmla="*/ 128677 w 1740762"/>
                  <a:gd name="connsiteY68" fmla="*/ 955500 h 1740760"/>
                  <a:gd name="connsiteX69" fmla="*/ 0 w 1740762"/>
                  <a:gd name="connsiteY69" fmla="*/ 955500 h 1740760"/>
                  <a:gd name="connsiteX70" fmla="*/ 0 w 1740762"/>
                  <a:gd name="connsiteY70" fmla="*/ 785260 h 1740760"/>
                  <a:gd name="connsiteX71" fmla="*/ 128814 w 1740762"/>
                  <a:gd name="connsiteY71" fmla="*/ 785260 h 1740760"/>
                  <a:gd name="connsiteX72" fmla="*/ 134981 w 1740762"/>
                  <a:gd name="connsiteY72" fmla="*/ 739025 h 1740760"/>
                  <a:gd name="connsiteX73" fmla="*/ 147040 w 1740762"/>
                  <a:gd name="connsiteY73" fmla="*/ 683819 h 1740760"/>
                  <a:gd name="connsiteX74" fmla="*/ 152622 w 1740762"/>
                  <a:gd name="connsiteY74" fmla="*/ 665208 h 1740760"/>
                  <a:gd name="connsiteX75" fmla="*/ 33680 w 1740762"/>
                  <a:gd name="connsiteY75" fmla="*/ 615940 h 1740760"/>
                  <a:gd name="connsiteX76" fmla="*/ 98828 w 1740762"/>
                  <a:gd name="connsiteY76" fmla="*/ 458659 h 1740760"/>
                  <a:gd name="connsiteX77" fmla="*/ 219054 w 1740762"/>
                  <a:gd name="connsiteY77" fmla="*/ 508459 h 1740760"/>
                  <a:gd name="connsiteX78" fmla="*/ 264199 w 1740762"/>
                  <a:gd name="connsiteY78" fmla="*/ 435381 h 1740760"/>
                  <a:gd name="connsiteX79" fmla="*/ 286732 w 1740762"/>
                  <a:gd name="connsiteY79" fmla="*/ 407109 h 1740760"/>
                  <a:gd name="connsiteX80" fmla="*/ 194740 w 1740762"/>
                  <a:gd name="connsiteY80" fmla="*/ 315117 h 1740760"/>
                  <a:gd name="connsiteX81" fmla="*/ 315118 w 1740762"/>
                  <a:gd name="connsiteY81" fmla="*/ 194739 h 1740760"/>
                  <a:gd name="connsiteX82" fmla="*/ 407197 w 1740762"/>
                  <a:gd name="connsiteY82" fmla="*/ 286817 h 1740760"/>
                  <a:gd name="connsiteX83" fmla="*/ 460791 w 1740762"/>
                  <a:gd name="connsiteY83" fmla="*/ 248268 h 1740760"/>
                  <a:gd name="connsiteX84" fmla="*/ 508858 w 1740762"/>
                  <a:gd name="connsiteY84" fmla="*/ 220014 h 1740760"/>
                  <a:gd name="connsiteX85" fmla="*/ 458661 w 1740762"/>
                  <a:gd name="connsiteY85" fmla="*/ 98828 h 1740760"/>
                  <a:gd name="connsiteX86" fmla="*/ 615942 w 1740762"/>
                  <a:gd name="connsiteY86" fmla="*/ 33679 h 1740760"/>
                  <a:gd name="connsiteX87" fmla="*/ 666597 w 1740762"/>
                  <a:gd name="connsiteY87" fmla="*/ 155970 h 1740760"/>
                  <a:gd name="connsiteX88" fmla="*/ 715891 w 1740762"/>
                  <a:gd name="connsiteY88" fmla="*/ 143408 h 1740760"/>
                  <a:gd name="connsiteX89" fmla="*/ 785261 w 1740762"/>
                  <a:gd name="connsiteY89" fmla="*/ 132820 h 1740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40762" h="1740760">
                    <a:moveTo>
                      <a:pt x="870381" y="422211"/>
                    </a:moveTo>
                    <a:cubicBezTo>
                      <a:pt x="622864" y="422211"/>
                      <a:pt x="422212" y="622863"/>
                      <a:pt x="422212" y="870380"/>
                    </a:cubicBezTo>
                    <a:cubicBezTo>
                      <a:pt x="422212" y="1117897"/>
                      <a:pt x="622864" y="1318549"/>
                      <a:pt x="870381" y="1318549"/>
                    </a:cubicBezTo>
                    <a:cubicBezTo>
                      <a:pt x="1117898" y="1318549"/>
                      <a:pt x="1318550" y="1117897"/>
                      <a:pt x="1318550" y="870380"/>
                    </a:cubicBezTo>
                    <a:cubicBezTo>
                      <a:pt x="1318550" y="622863"/>
                      <a:pt x="1117898" y="422211"/>
                      <a:pt x="870381" y="422211"/>
                    </a:cubicBezTo>
                    <a:close/>
                    <a:moveTo>
                      <a:pt x="785261" y="0"/>
                    </a:moveTo>
                    <a:lnTo>
                      <a:pt x="955501" y="0"/>
                    </a:lnTo>
                    <a:lnTo>
                      <a:pt x="955501" y="134329"/>
                    </a:lnTo>
                    <a:lnTo>
                      <a:pt x="1014988" y="143408"/>
                    </a:lnTo>
                    <a:lnTo>
                      <a:pt x="1073317" y="158020"/>
                    </a:lnTo>
                    <a:lnTo>
                      <a:pt x="1124821" y="33680"/>
                    </a:lnTo>
                    <a:lnTo>
                      <a:pt x="1282102" y="98828"/>
                    </a:lnTo>
                    <a:lnTo>
                      <a:pt x="1229998" y="224619"/>
                    </a:lnTo>
                    <a:lnTo>
                      <a:pt x="1250218" y="235760"/>
                    </a:lnTo>
                    <a:cubicBezTo>
                      <a:pt x="1276992" y="252029"/>
                      <a:pt x="1302655" y="269943"/>
                      <a:pt x="1327066" y="289364"/>
                    </a:cubicBezTo>
                    <a:lnTo>
                      <a:pt x="1329143" y="291241"/>
                    </a:lnTo>
                    <a:lnTo>
                      <a:pt x="1425645" y="194739"/>
                    </a:lnTo>
                    <a:lnTo>
                      <a:pt x="1546022" y="315117"/>
                    </a:lnTo>
                    <a:lnTo>
                      <a:pt x="1448558" y="412582"/>
                    </a:lnTo>
                    <a:lnTo>
                      <a:pt x="1457388" y="422838"/>
                    </a:lnTo>
                    <a:lnTo>
                      <a:pt x="1514167" y="511583"/>
                    </a:lnTo>
                    <a:lnTo>
                      <a:pt x="1641935" y="458659"/>
                    </a:lnTo>
                    <a:lnTo>
                      <a:pt x="1707082" y="615941"/>
                    </a:lnTo>
                    <a:lnTo>
                      <a:pt x="1579247" y="668892"/>
                    </a:lnTo>
                    <a:lnTo>
                      <a:pt x="1584835" y="687711"/>
                    </a:lnTo>
                    <a:cubicBezTo>
                      <a:pt x="1592232" y="716929"/>
                      <a:pt x="1597895" y="746838"/>
                      <a:pt x="1601709" y="777321"/>
                    </a:cubicBezTo>
                    <a:lnTo>
                      <a:pt x="1602202" y="785260"/>
                    </a:lnTo>
                    <a:lnTo>
                      <a:pt x="1740762" y="785260"/>
                    </a:lnTo>
                    <a:lnTo>
                      <a:pt x="1740762" y="955500"/>
                    </a:lnTo>
                    <a:lnTo>
                      <a:pt x="1602244" y="955500"/>
                    </a:lnTo>
                    <a:lnTo>
                      <a:pt x="1592412" y="1019928"/>
                    </a:lnTo>
                    <a:lnTo>
                      <a:pt x="1579385" y="1071925"/>
                    </a:lnTo>
                    <a:lnTo>
                      <a:pt x="1707082" y="1124819"/>
                    </a:lnTo>
                    <a:lnTo>
                      <a:pt x="1641935" y="1282101"/>
                    </a:lnTo>
                    <a:lnTo>
                      <a:pt x="1514336" y="1229247"/>
                    </a:lnTo>
                    <a:lnTo>
                      <a:pt x="1500059" y="1255158"/>
                    </a:lnTo>
                    <a:lnTo>
                      <a:pt x="1448892" y="1328512"/>
                    </a:lnTo>
                    <a:lnTo>
                      <a:pt x="1546022" y="1425643"/>
                    </a:lnTo>
                    <a:lnTo>
                      <a:pt x="1425645" y="1546021"/>
                    </a:lnTo>
                    <a:lnTo>
                      <a:pt x="1328549" y="1448925"/>
                    </a:lnTo>
                    <a:lnTo>
                      <a:pt x="1312981" y="1462328"/>
                    </a:lnTo>
                    <a:lnTo>
                      <a:pt x="1229762" y="1515571"/>
                    </a:lnTo>
                    <a:lnTo>
                      <a:pt x="1282102" y="1641932"/>
                    </a:lnTo>
                    <a:lnTo>
                      <a:pt x="1124821" y="1707080"/>
                    </a:lnTo>
                    <a:lnTo>
                      <a:pt x="1073151" y="1582339"/>
                    </a:lnTo>
                    <a:lnTo>
                      <a:pt x="1048108" y="1589775"/>
                    </a:lnTo>
                    <a:cubicBezTo>
                      <a:pt x="1018890" y="1597172"/>
                      <a:pt x="988981" y="1602835"/>
                      <a:pt x="958498" y="1606649"/>
                    </a:cubicBezTo>
                    <a:lnTo>
                      <a:pt x="955501" y="1606835"/>
                    </a:lnTo>
                    <a:lnTo>
                      <a:pt x="955501" y="1740760"/>
                    </a:lnTo>
                    <a:lnTo>
                      <a:pt x="785261" y="1740760"/>
                    </a:lnTo>
                    <a:lnTo>
                      <a:pt x="785261" y="1607939"/>
                    </a:lnTo>
                    <a:lnTo>
                      <a:pt x="715891" y="1597352"/>
                    </a:lnTo>
                    <a:lnTo>
                      <a:pt x="666516" y="1584982"/>
                    </a:lnTo>
                    <a:lnTo>
                      <a:pt x="615942" y="1707080"/>
                    </a:lnTo>
                    <a:lnTo>
                      <a:pt x="458661" y="1641932"/>
                    </a:lnTo>
                    <a:lnTo>
                      <a:pt x="508928" y="1520575"/>
                    </a:lnTo>
                    <a:lnTo>
                      <a:pt x="480660" y="1504999"/>
                    </a:lnTo>
                    <a:lnTo>
                      <a:pt x="407307" y="1453832"/>
                    </a:lnTo>
                    <a:lnTo>
                      <a:pt x="315118" y="1546021"/>
                    </a:lnTo>
                    <a:lnTo>
                      <a:pt x="194740" y="1425643"/>
                    </a:lnTo>
                    <a:lnTo>
                      <a:pt x="286894" y="1333489"/>
                    </a:lnTo>
                    <a:lnTo>
                      <a:pt x="273491" y="1317922"/>
                    </a:lnTo>
                    <a:lnTo>
                      <a:pt x="218783" y="1232414"/>
                    </a:lnTo>
                    <a:lnTo>
                      <a:pt x="98828" y="1282101"/>
                    </a:lnTo>
                    <a:lnTo>
                      <a:pt x="33680" y="1124819"/>
                    </a:lnTo>
                    <a:lnTo>
                      <a:pt x="152714" y="1075514"/>
                    </a:lnTo>
                    <a:lnTo>
                      <a:pt x="146043" y="1053048"/>
                    </a:lnTo>
                    <a:cubicBezTo>
                      <a:pt x="138647" y="1023830"/>
                      <a:pt x="132984" y="993922"/>
                      <a:pt x="129170" y="963438"/>
                    </a:cubicBezTo>
                    <a:lnTo>
                      <a:pt x="128677" y="955500"/>
                    </a:lnTo>
                    <a:lnTo>
                      <a:pt x="0" y="955500"/>
                    </a:lnTo>
                    <a:lnTo>
                      <a:pt x="0" y="785260"/>
                    </a:lnTo>
                    <a:lnTo>
                      <a:pt x="128814" y="785260"/>
                    </a:lnTo>
                    <a:lnTo>
                      <a:pt x="134981" y="739025"/>
                    </a:lnTo>
                    <a:cubicBezTo>
                      <a:pt x="138313" y="720372"/>
                      <a:pt x="142341" y="701961"/>
                      <a:pt x="147040" y="683819"/>
                    </a:cubicBezTo>
                    <a:lnTo>
                      <a:pt x="152622" y="665208"/>
                    </a:lnTo>
                    <a:lnTo>
                      <a:pt x="33680" y="615940"/>
                    </a:lnTo>
                    <a:lnTo>
                      <a:pt x="98828" y="458659"/>
                    </a:lnTo>
                    <a:lnTo>
                      <a:pt x="219054" y="508459"/>
                    </a:lnTo>
                    <a:lnTo>
                      <a:pt x="264199" y="435381"/>
                    </a:lnTo>
                    <a:lnTo>
                      <a:pt x="286732" y="407109"/>
                    </a:lnTo>
                    <a:lnTo>
                      <a:pt x="194740" y="315117"/>
                    </a:lnTo>
                    <a:lnTo>
                      <a:pt x="315118" y="194739"/>
                    </a:lnTo>
                    <a:lnTo>
                      <a:pt x="407197" y="286817"/>
                    </a:lnTo>
                    <a:lnTo>
                      <a:pt x="460791" y="248268"/>
                    </a:lnTo>
                    <a:lnTo>
                      <a:pt x="508858" y="220014"/>
                    </a:lnTo>
                    <a:lnTo>
                      <a:pt x="458661" y="98828"/>
                    </a:lnTo>
                    <a:lnTo>
                      <a:pt x="615942" y="33679"/>
                    </a:lnTo>
                    <a:lnTo>
                      <a:pt x="666597" y="155970"/>
                    </a:lnTo>
                    <a:lnTo>
                      <a:pt x="715891" y="143408"/>
                    </a:lnTo>
                    <a:lnTo>
                      <a:pt x="785261" y="13282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任意多边形 29"/>
              <p:cNvSpPr/>
              <p:nvPr/>
            </p:nvSpPr>
            <p:spPr>
              <a:xfrm>
                <a:off x="4176993" y="2308657"/>
                <a:ext cx="167801" cy="167801"/>
              </a:xfrm>
              <a:custGeom>
                <a:avLst/>
                <a:gdLst>
                  <a:gd name="connsiteX0" fmla="*/ 870381 w 1740762"/>
                  <a:gd name="connsiteY0" fmla="*/ 422211 h 1740760"/>
                  <a:gd name="connsiteX1" fmla="*/ 422212 w 1740762"/>
                  <a:gd name="connsiteY1" fmla="*/ 870380 h 1740760"/>
                  <a:gd name="connsiteX2" fmla="*/ 870381 w 1740762"/>
                  <a:gd name="connsiteY2" fmla="*/ 1318549 h 1740760"/>
                  <a:gd name="connsiteX3" fmla="*/ 1318550 w 1740762"/>
                  <a:gd name="connsiteY3" fmla="*/ 870380 h 1740760"/>
                  <a:gd name="connsiteX4" fmla="*/ 870381 w 1740762"/>
                  <a:gd name="connsiteY4" fmla="*/ 422211 h 1740760"/>
                  <a:gd name="connsiteX5" fmla="*/ 785261 w 1740762"/>
                  <a:gd name="connsiteY5" fmla="*/ 0 h 1740760"/>
                  <a:gd name="connsiteX6" fmla="*/ 955501 w 1740762"/>
                  <a:gd name="connsiteY6" fmla="*/ 0 h 1740760"/>
                  <a:gd name="connsiteX7" fmla="*/ 955501 w 1740762"/>
                  <a:gd name="connsiteY7" fmla="*/ 134329 h 1740760"/>
                  <a:gd name="connsiteX8" fmla="*/ 1014988 w 1740762"/>
                  <a:gd name="connsiteY8" fmla="*/ 143408 h 1740760"/>
                  <a:gd name="connsiteX9" fmla="*/ 1073317 w 1740762"/>
                  <a:gd name="connsiteY9" fmla="*/ 158020 h 1740760"/>
                  <a:gd name="connsiteX10" fmla="*/ 1124821 w 1740762"/>
                  <a:gd name="connsiteY10" fmla="*/ 33680 h 1740760"/>
                  <a:gd name="connsiteX11" fmla="*/ 1282102 w 1740762"/>
                  <a:gd name="connsiteY11" fmla="*/ 98828 h 1740760"/>
                  <a:gd name="connsiteX12" fmla="*/ 1229998 w 1740762"/>
                  <a:gd name="connsiteY12" fmla="*/ 224619 h 1740760"/>
                  <a:gd name="connsiteX13" fmla="*/ 1250218 w 1740762"/>
                  <a:gd name="connsiteY13" fmla="*/ 235760 h 1740760"/>
                  <a:gd name="connsiteX14" fmla="*/ 1327066 w 1740762"/>
                  <a:gd name="connsiteY14" fmla="*/ 289364 h 1740760"/>
                  <a:gd name="connsiteX15" fmla="*/ 1329143 w 1740762"/>
                  <a:gd name="connsiteY15" fmla="*/ 291241 h 1740760"/>
                  <a:gd name="connsiteX16" fmla="*/ 1425645 w 1740762"/>
                  <a:gd name="connsiteY16" fmla="*/ 194739 h 1740760"/>
                  <a:gd name="connsiteX17" fmla="*/ 1546022 w 1740762"/>
                  <a:gd name="connsiteY17" fmla="*/ 315117 h 1740760"/>
                  <a:gd name="connsiteX18" fmla="*/ 1448558 w 1740762"/>
                  <a:gd name="connsiteY18" fmla="*/ 412582 h 1740760"/>
                  <a:gd name="connsiteX19" fmla="*/ 1457388 w 1740762"/>
                  <a:gd name="connsiteY19" fmla="*/ 422838 h 1740760"/>
                  <a:gd name="connsiteX20" fmla="*/ 1514167 w 1740762"/>
                  <a:gd name="connsiteY20" fmla="*/ 511583 h 1740760"/>
                  <a:gd name="connsiteX21" fmla="*/ 1641935 w 1740762"/>
                  <a:gd name="connsiteY21" fmla="*/ 458659 h 1740760"/>
                  <a:gd name="connsiteX22" fmla="*/ 1707082 w 1740762"/>
                  <a:gd name="connsiteY22" fmla="*/ 615941 h 1740760"/>
                  <a:gd name="connsiteX23" fmla="*/ 1579247 w 1740762"/>
                  <a:gd name="connsiteY23" fmla="*/ 668892 h 1740760"/>
                  <a:gd name="connsiteX24" fmla="*/ 1584835 w 1740762"/>
                  <a:gd name="connsiteY24" fmla="*/ 687711 h 1740760"/>
                  <a:gd name="connsiteX25" fmla="*/ 1601709 w 1740762"/>
                  <a:gd name="connsiteY25" fmla="*/ 777321 h 1740760"/>
                  <a:gd name="connsiteX26" fmla="*/ 1602202 w 1740762"/>
                  <a:gd name="connsiteY26" fmla="*/ 785260 h 1740760"/>
                  <a:gd name="connsiteX27" fmla="*/ 1740762 w 1740762"/>
                  <a:gd name="connsiteY27" fmla="*/ 785260 h 1740760"/>
                  <a:gd name="connsiteX28" fmla="*/ 1740762 w 1740762"/>
                  <a:gd name="connsiteY28" fmla="*/ 955500 h 1740760"/>
                  <a:gd name="connsiteX29" fmla="*/ 1602244 w 1740762"/>
                  <a:gd name="connsiteY29" fmla="*/ 955500 h 1740760"/>
                  <a:gd name="connsiteX30" fmla="*/ 1592412 w 1740762"/>
                  <a:gd name="connsiteY30" fmla="*/ 1019928 h 1740760"/>
                  <a:gd name="connsiteX31" fmla="*/ 1579385 w 1740762"/>
                  <a:gd name="connsiteY31" fmla="*/ 1071925 h 1740760"/>
                  <a:gd name="connsiteX32" fmla="*/ 1707082 w 1740762"/>
                  <a:gd name="connsiteY32" fmla="*/ 1124819 h 1740760"/>
                  <a:gd name="connsiteX33" fmla="*/ 1641935 w 1740762"/>
                  <a:gd name="connsiteY33" fmla="*/ 1282101 h 1740760"/>
                  <a:gd name="connsiteX34" fmla="*/ 1514336 w 1740762"/>
                  <a:gd name="connsiteY34" fmla="*/ 1229247 h 1740760"/>
                  <a:gd name="connsiteX35" fmla="*/ 1500059 w 1740762"/>
                  <a:gd name="connsiteY35" fmla="*/ 1255158 h 1740760"/>
                  <a:gd name="connsiteX36" fmla="*/ 1448892 w 1740762"/>
                  <a:gd name="connsiteY36" fmla="*/ 1328512 h 1740760"/>
                  <a:gd name="connsiteX37" fmla="*/ 1546022 w 1740762"/>
                  <a:gd name="connsiteY37" fmla="*/ 1425643 h 1740760"/>
                  <a:gd name="connsiteX38" fmla="*/ 1425645 w 1740762"/>
                  <a:gd name="connsiteY38" fmla="*/ 1546021 h 1740760"/>
                  <a:gd name="connsiteX39" fmla="*/ 1328549 w 1740762"/>
                  <a:gd name="connsiteY39" fmla="*/ 1448925 h 1740760"/>
                  <a:gd name="connsiteX40" fmla="*/ 1312981 w 1740762"/>
                  <a:gd name="connsiteY40" fmla="*/ 1462328 h 1740760"/>
                  <a:gd name="connsiteX41" fmla="*/ 1229762 w 1740762"/>
                  <a:gd name="connsiteY41" fmla="*/ 1515571 h 1740760"/>
                  <a:gd name="connsiteX42" fmla="*/ 1282102 w 1740762"/>
                  <a:gd name="connsiteY42" fmla="*/ 1641932 h 1740760"/>
                  <a:gd name="connsiteX43" fmla="*/ 1124821 w 1740762"/>
                  <a:gd name="connsiteY43" fmla="*/ 1707080 h 1740760"/>
                  <a:gd name="connsiteX44" fmla="*/ 1073151 w 1740762"/>
                  <a:gd name="connsiteY44" fmla="*/ 1582339 h 1740760"/>
                  <a:gd name="connsiteX45" fmla="*/ 1048108 w 1740762"/>
                  <a:gd name="connsiteY45" fmla="*/ 1589775 h 1740760"/>
                  <a:gd name="connsiteX46" fmla="*/ 958498 w 1740762"/>
                  <a:gd name="connsiteY46" fmla="*/ 1606649 h 1740760"/>
                  <a:gd name="connsiteX47" fmla="*/ 955501 w 1740762"/>
                  <a:gd name="connsiteY47" fmla="*/ 1606835 h 1740760"/>
                  <a:gd name="connsiteX48" fmla="*/ 955501 w 1740762"/>
                  <a:gd name="connsiteY48" fmla="*/ 1740760 h 1740760"/>
                  <a:gd name="connsiteX49" fmla="*/ 785261 w 1740762"/>
                  <a:gd name="connsiteY49" fmla="*/ 1740760 h 1740760"/>
                  <a:gd name="connsiteX50" fmla="*/ 785261 w 1740762"/>
                  <a:gd name="connsiteY50" fmla="*/ 1607939 h 1740760"/>
                  <a:gd name="connsiteX51" fmla="*/ 715891 w 1740762"/>
                  <a:gd name="connsiteY51" fmla="*/ 1597352 h 1740760"/>
                  <a:gd name="connsiteX52" fmla="*/ 666516 w 1740762"/>
                  <a:gd name="connsiteY52" fmla="*/ 1584982 h 1740760"/>
                  <a:gd name="connsiteX53" fmla="*/ 615942 w 1740762"/>
                  <a:gd name="connsiteY53" fmla="*/ 1707080 h 1740760"/>
                  <a:gd name="connsiteX54" fmla="*/ 458661 w 1740762"/>
                  <a:gd name="connsiteY54" fmla="*/ 1641932 h 1740760"/>
                  <a:gd name="connsiteX55" fmla="*/ 508928 w 1740762"/>
                  <a:gd name="connsiteY55" fmla="*/ 1520575 h 1740760"/>
                  <a:gd name="connsiteX56" fmla="*/ 480660 w 1740762"/>
                  <a:gd name="connsiteY56" fmla="*/ 1504999 h 1740760"/>
                  <a:gd name="connsiteX57" fmla="*/ 407307 w 1740762"/>
                  <a:gd name="connsiteY57" fmla="*/ 1453832 h 1740760"/>
                  <a:gd name="connsiteX58" fmla="*/ 315118 w 1740762"/>
                  <a:gd name="connsiteY58" fmla="*/ 1546021 h 1740760"/>
                  <a:gd name="connsiteX59" fmla="*/ 194740 w 1740762"/>
                  <a:gd name="connsiteY59" fmla="*/ 1425643 h 1740760"/>
                  <a:gd name="connsiteX60" fmla="*/ 286894 w 1740762"/>
                  <a:gd name="connsiteY60" fmla="*/ 1333489 h 1740760"/>
                  <a:gd name="connsiteX61" fmla="*/ 273491 w 1740762"/>
                  <a:gd name="connsiteY61" fmla="*/ 1317922 h 1740760"/>
                  <a:gd name="connsiteX62" fmla="*/ 218783 w 1740762"/>
                  <a:gd name="connsiteY62" fmla="*/ 1232414 h 1740760"/>
                  <a:gd name="connsiteX63" fmla="*/ 98828 w 1740762"/>
                  <a:gd name="connsiteY63" fmla="*/ 1282101 h 1740760"/>
                  <a:gd name="connsiteX64" fmla="*/ 33680 w 1740762"/>
                  <a:gd name="connsiteY64" fmla="*/ 1124819 h 1740760"/>
                  <a:gd name="connsiteX65" fmla="*/ 152714 w 1740762"/>
                  <a:gd name="connsiteY65" fmla="*/ 1075514 h 1740760"/>
                  <a:gd name="connsiteX66" fmla="*/ 146043 w 1740762"/>
                  <a:gd name="connsiteY66" fmla="*/ 1053048 h 1740760"/>
                  <a:gd name="connsiteX67" fmla="*/ 129170 w 1740762"/>
                  <a:gd name="connsiteY67" fmla="*/ 963438 h 1740760"/>
                  <a:gd name="connsiteX68" fmla="*/ 128677 w 1740762"/>
                  <a:gd name="connsiteY68" fmla="*/ 955500 h 1740760"/>
                  <a:gd name="connsiteX69" fmla="*/ 0 w 1740762"/>
                  <a:gd name="connsiteY69" fmla="*/ 955500 h 1740760"/>
                  <a:gd name="connsiteX70" fmla="*/ 0 w 1740762"/>
                  <a:gd name="connsiteY70" fmla="*/ 785260 h 1740760"/>
                  <a:gd name="connsiteX71" fmla="*/ 128814 w 1740762"/>
                  <a:gd name="connsiteY71" fmla="*/ 785260 h 1740760"/>
                  <a:gd name="connsiteX72" fmla="*/ 134981 w 1740762"/>
                  <a:gd name="connsiteY72" fmla="*/ 739025 h 1740760"/>
                  <a:gd name="connsiteX73" fmla="*/ 147040 w 1740762"/>
                  <a:gd name="connsiteY73" fmla="*/ 683819 h 1740760"/>
                  <a:gd name="connsiteX74" fmla="*/ 152622 w 1740762"/>
                  <a:gd name="connsiteY74" fmla="*/ 665208 h 1740760"/>
                  <a:gd name="connsiteX75" fmla="*/ 33680 w 1740762"/>
                  <a:gd name="connsiteY75" fmla="*/ 615940 h 1740760"/>
                  <a:gd name="connsiteX76" fmla="*/ 98828 w 1740762"/>
                  <a:gd name="connsiteY76" fmla="*/ 458659 h 1740760"/>
                  <a:gd name="connsiteX77" fmla="*/ 219054 w 1740762"/>
                  <a:gd name="connsiteY77" fmla="*/ 508459 h 1740760"/>
                  <a:gd name="connsiteX78" fmla="*/ 264199 w 1740762"/>
                  <a:gd name="connsiteY78" fmla="*/ 435381 h 1740760"/>
                  <a:gd name="connsiteX79" fmla="*/ 286732 w 1740762"/>
                  <a:gd name="connsiteY79" fmla="*/ 407109 h 1740760"/>
                  <a:gd name="connsiteX80" fmla="*/ 194740 w 1740762"/>
                  <a:gd name="connsiteY80" fmla="*/ 315117 h 1740760"/>
                  <a:gd name="connsiteX81" fmla="*/ 315118 w 1740762"/>
                  <a:gd name="connsiteY81" fmla="*/ 194739 h 1740760"/>
                  <a:gd name="connsiteX82" fmla="*/ 407197 w 1740762"/>
                  <a:gd name="connsiteY82" fmla="*/ 286817 h 1740760"/>
                  <a:gd name="connsiteX83" fmla="*/ 460791 w 1740762"/>
                  <a:gd name="connsiteY83" fmla="*/ 248268 h 1740760"/>
                  <a:gd name="connsiteX84" fmla="*/ 508858 w 1740762"/>
                  <a:gd name="connsiteY84" fmla="*/ 220014 h 1740760"/>
                  <a:gd name="connsiteX85" fmla="*/ 458661 w 1740762"/>
                  <a:gd name="connsiteY85" fmla="*/ 98828 h 1740760"/>
                  <a:gd name="connsiteX86" fmla="*/ 615942 w 1740762"/>
                  <a:gd name="connsiteY86" fmla="*/ 33679 h 1740760"/>
                  <a:gd name="connsiteX87" fmla="*/ 666597 w 1740762"/>
                  <a:gd name="connsiteY87" fmla="*/ 155970 h 1740760"/>
                  <a:gd name="connsiteX88" fmla="*/ 715891 w 1740762"/>
                  <a:gd name="connsiteY88" fmla="*/ 143408 h 1740760"/>
                  <a:gd name="connsiteX89" fmla="*/ 785261 w 1740762"/>
                  <a:gd name="connsiteY89" fmla="*/ 132820 h 1740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40762" h="1740760">
                    <a:moveTo>
                      <a:pt x="870381" y="422211"/>
                    </a:moveTo>
                    <a:cubicBezTo>
                      <a:pt x="622864" y="422211"/>
                      <a:pt x="422212" y="622863"/>
                      <a:pt x="422212" y="870380"/>
                    </a:cubicBezTo>
                    <a:cubicBezTo>
                      <a:pt x="422212" y="1117897"/>
                      <a:pt x="622864" y="1318549"/>
                      <a:pt x="870381" y="1318549"/>
                    </a:cubicBezTo>
                    <a:cubicBezTo>
                      <a:pt x="1117898" y="1318549"/>
                      <a:pt x="1318550" y="1117897"/>
                      <a:pt x="1318550" y="870380"/>
                    </a:cubicBezTo>
                    <a:cubicBezTo>
                      <a:pt x="1318550" y="622863"/>
                      <a:pt x="1117898" y="422211"/>
                      <a:pt x="870381" y="422211"/>
                    </a:cubicBezTo>
                    <a:close/>
                    <a:moveTo>
                      <a:pt x="785261" y="0"/>
                    </a:moveTo>
                    <a:lnTo>
                      <a:pt x="955501" y="0"/>
                    </a:lnTo>
                    <a:lnTo>
                      <a:pt x="955501" y="134329"/>
                    </a:lnTo>
                    <a:lnTo>
                      <a:pt x="1014988" y="143408"/>
                    </a:lnTo>
                    <a:lnTo>
                      <a:pt x="1073317" y="158020"/>
                    </a:lnTo>
                    <a:lnTo>
                      <a:pt x="1124821" y="33680"/>
                    </a:lnTo>
                    <a:lnTo>
                      <a:pt x="1282102" y="98828"/>
                    </a:lnTo>
                    <a:lnTo>
                      <a:pt x="1229998" y="224619"/>
                    </a:lnTo>
                    <a:lnTo>
                      <a:pt x="1250218" y="235760"/>
                    </a:lnTo>
                    <a:cubicBezTo>
                      <a:pt x="1276992" y="252029"/>
                      <a:pt x="1302655" y="269943"/>
                      <a:pt x="1327066" y="289364"/>
                    </a:cubicBezTo>
                    <a:lnTo>
                      <a:pt x="1329143" y="291241"/>
                    </a:lnTo>
                    <a:lnTo>
                      <a:pt x="1425645" y="194739"/>
                    </a:lnTo>
                    <a:lnTo>
                      <a:pt x="1546022" y="315117"/>
                    </a:lnTo>
                    <a:lnTo>
                      <a:pt x="1448558" y="412582"/>
                    </a:lnTo>
                    <a:lnTo>
                      <a:pt x="1457388" y="422838"/>
                    </a:lnTo>
                    <a:lnTo>
                      <a:pt x="1514167" y="511583"/>
                    </a:lnTo>
                    <a:lnTo>
                      <a:pt x="1641935" y="458659"/>
                    </a:lnTo>
                    <a:lnTo>
                      <a:pt x="1707082" y="615941"/>
                    </a:lnTo>
                    <a:lnTo>
                      <a:pt x="1579247" y="668892"/>
                    </a:lnTo>
                    <a:lnTo>
                      <a:pt x="1584835" y="687711"/>
                    </a:lnTo>
                    <a:cubicBezTo>
                      <a:pt x="1592232" y="716929"/>
                      <a:pt x="1597895" y="746838"/>
                      <a:pt x="1601709" y="777321"/>
                    </a:cubicBezTo>
                    <a:lnTo>
                      <a:pt x="1602202" y="785260"/>
                    </a:lnTo>
                    <a:lnTo>
                      <a:pt x="1740762" y="785260"/>
                    </a:lnTo>
                    <a:lnTo>
                      <a:pt x="1740762" y="955500"/>
                    </a:lnTo>
                    <a:lnTo>
                      <a:pt x="1602244" y="955500"/>
                    </a:lnTo>
                    <a:lnTo>
                      <a:pt x="1592412" y="1019928"/>
                    </a:lnTo>
                    <a:lnTo>
                      <a:pt x="1579385" y="1071925"/>
                    </a:lnTo>
                    <a:lnTo>
                      <a:pt x="1707082" y="1124819"/>
                    </a:lnTo>
                    <a:lnTo>
                      <a:pt x="1641935" y="1282101"/>
                    </a:lnTo>
                    <a:lnTo>
                      <a:pt x="1514336" y="1229247"/>
                    </a:lnTo>
                    <a:lnTo>
                      <a:pt x="1500059" y="1255158"/>
                    </a:lnTo>
                    <a:lnTo>
                      <a:pt x="1448892" y="1328512"/>
                    </a:lnTo>
                    <a:lnTo>
                      <a:pt x="1546022" y="1425643"/>
                    </a:lnTo>
                    <a:lnTo>
                      <a:pt x="1425645" y="1546021"/>
                    </a:lnTo>
                    <a:lnTo>
                      <a:pt x="1328549" y="1448925"/>
                    </a:lnTo>
                    <a:lnTo>
                      <a:pt x="1312981" y="1462328"/>
                    </a:lnTo>
                    <a:lnTo>
                      <a:pt x="1229762" y="1515571"/>
                    </a:lnTo>
                    <a:lnTo>
                      <a:pt x="1282102" y="1641932"/>
                    </a:lnTo>
                    <a:lnTo>
                      <a:pt x="1124821" y="1707080"/>
                    </a:lnTo>
                    <a:lnTo>
                      <a:pt x="1073151" y="1582339"/>
                    </a:lnTo>
                    <a:lnTo>
                      <a:pt x="1048108" y="1589775"/>
                    </a:lnTo>
                    <a:cubicBezTo>
                      <a:pt x="1018890" y="1597172"/>
                      <a:pt x="988981" y="1602835"/>
                      <a:pt x="958498" y="1606649"/>
                    </a:cubicBezTo>
                    <a:lnTo>
                      <a:pt x="955501" y="1606835"/>
                    </a:lnTo>
                    <a:lnTo>
                      <a:pt x="955501" y="1740760"/>
                    </a:lnTo>
                    <a:lnTo>
                      <a:pt x="785261" y="1740760"/>
                    </a:lnTo>
                    <a:lnTo>
                      <a:pt x="785261" y="1607939"/>
                    </a:lnTo>
                    <a:lnTo>
                      <a:pt x="715891" y="1597352"/>
                    </a:lnTo>
                    <a:lnTo>
                      <a:pt x="666516" y="1584982"/>
                    </a:lnTo>
                    <a:lnTo>
                      <a:pt x="615942" y="1707080"/>
                    </a:lnTo>
                    <a:lnTo>
                      <a:pt x="458661" y="1641932"/>
                    </a:lnTo>
                    <a:lnTo>
                      <a:pt x="508928" y="1520575"/>
                    </a:lnTo>
                    <a:lnTo>
                      <a:pt x="480660" y="1504999"/>
                    </a:lnTo>
                    <a:lnTo>
                      <a:pt x="407307" y="1453832"/>
                    </a:lnTo>
                    <a:lnTo>
                      <a:pt x="315118" y="1546021"/>
                    </a:lnTo>
                    <a:lnTo>
                      <a:pt x="194740" y="1425643"/>
                    </a:lnTo>
                    <a:lnTo>
                      <a:pt x="286894" y="1333489"/>
                    </a:lnTo>
                    <a:lnTo>
                      <a:pt x="273491" y="1317922"/>
                    </a:lnTo>
                    <a:lnTo>
                      <a:pt x="218783" y="1232414"/>
                    </a:lnTo>
                    <a:lnTo>
                      <a:pt x="98828" y="1282101"/>
                    </a:lnTo>
                    <a:lnTo>
                      <a:pt x="33680" y="1124819"/>
                    </a:lnTo>
                    <a:lnTo>
                      <a:pt x="152714" y="1075514"/>
                    </a:lnTo>
                    <a:lnTo>
                      <a:pt x="146043" y="1053048"/>
                    </a:lnTo>
                    <a:cubicBezTo>
                      <a:pt x="138647" y="1023830"/>
                      <a:pt x="132984" y="993922"/>
                      <a:pt x="129170" y="963438"/>
                    </a:cubicBezTo>
                    <a:lnTo>
                      <a:pt x="128677" y="955500"/>
                    </a:lnTo>
                    <a:lnTo>
                      <a:pt x="0" y="955500"/>
                    </a:lnTo>
                    <a:lnTo>
                      <a:pt x="0" y="785260"/>
                    </a:lnTo>
                    <a:lnTo>
                      <a:pt x="128814" y="785260"/>
                    </a:lnTo>
                    <a:lnTo>
                      <a:pt x="134981" y="739025"/>
                    </a:lnTo>
                    <a:cubicBezTo>
                      <a:pt x="138313" y="720372"/>
                      <a:pt x="142341" y="701961"/>
                      <a:pt x="147040" y="683819"/>
                    </a:cubicBezTo>
                    <a:lnTo>
                      <a:pt x="152622" y="665208"/>
                    </a:lnTo>
                    <a:lnTo>
                      <a:pt x="33680" y="615940"/>
                    </a:lnTo>
                    <a:lnTo>
                      <a:pt x="98828" y="458659"/>
                    </a:lnTo>
                    <a:lnTo>
                      <a:pt x="219054" y="508459"/>
                    </a:lnTo>
                    <a:lnTo>
                      <a:pt x="264199" y="435381"/>
                    </a:lnTo>
                    <a:lnTo>
                      <a:pt x="286732" y="407109"/>
                    </a:lnTo>
                    <a:lnTo>
                      <a:pt x="194740" y="315117"/>
                    </a:lnTo>
                    <a:lnTo>
                      <a:pt x="315118" y="194739"/>
                    </a:lnTo>
                    <a:lnTo>
                      <a:pt x="407197" y="286817"/>
                    </a:lnTo>
                    <a:lnTo>
                      <a:pt x="460791" y="248268"/>
                    </a:lnTo>
                    <a:lnTo>
                      <a:pt x="508858" y="220014"/>
                    </a:lnTo>
                    <a:lnTo>
                      <a:pt x="458661" y="98828"/>
                    </a:lnTo>
                    <a:lnTo>
                      <a:pt x="615942" y="33679"/>
                    </a:lnTo>
                    <a:lnTo>
                      <a:pt x="666597" y="155970"/>
                    </a:lnTo>
                    <a:lnTo>
                      <a:pt x="715891" y="143408"/>
                    </a:lnTo>
                    <a:lnTo>
                      <a:pt x="785261" y="132820"/>
                    </a:lnTo>
                    <a:close/>
                  </a:path>
                </a:pathLst>
              </a:custGeom>
              <a:solidFill>
                <a:srgbClr val="E106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31" name="组合 30"/>
              <p:cNvGrpSpPr/>
              <p:nvPr/>
            </p:nvGrpSpPr>
            <p:grpSpPr>
              <a:xfrm>
                <a:off x="3932746" y="2019238"/>
                <a:ext cx="359524" cy="359526"/>
                <a:chOff x="1325410" y="1372730"/>
                <a:chExt cx="1251559" cy="1251561"/>
              </a:xfrm>
              <a:effectLst>
                <a:outerShdw blurRad="76200" dist="38100" dir="2700000" algn="tl" rotWithShape="0">
                  <a:prstClr val="black">
                    <a:alpha val="40000"/>
                  </a:prstClr>
                </a:outerShdw>
              </a:effectLst>
            </p:grpSpPr>
            <p:sp>
              <p:nvSpPr>
                <p:cNvPr id="33" name="任意多边形 32"/>
                <p:cNvSpPr/>
                <p:nvPr/>
              </p:nvSpPr>
              <p:spPr>
                <a:xfrm>
                  <a:off x="1325410" y="1372730"/>
                  <a:ext cx="625779" cy="625780"/>
                </a:xfrm>
                <a:custGeom>
                  <a:avLst/>
                  <a:gdLst>
                    <a:gd name="connsiteX0" fmla="*/ 564580 w 625779"/>
                    <a:gd name="connsiteY0" fmla="*/ 0 h 625780"/>
                    <a:gd name="connsiteX1" fmla="*/ 625779 w 625779"/>
                    <a:gd name="connsiteY1" fmla="*/ 0 h 625780"/>
                    <a:gd name="connsiteX2" fmla="*/ 625779 w 625779"/>
                    <a:gd name="connsiteY2" fmla="*/ 303558 h 625780"/>
                    <a:gd name="connsiteX3" fmla="*/ 303558 w 625779"/>
                    <a:gd name="connsiteY3" fmla="*/ 625779 h 625780"/>
                    <a:gd name="connsiteX4" fmla="*/ 303559 w 625779"/>
                    <a:gd name="connsiteY4" fmla="*/ 625780 h 625780"/>
                    <a:gd name="connsiteX5" fmla="*/ 0 w 625779"/>
                    <a:gd name="connsiteY5" fmla="*/ 625780 h 625780"/>
                    <a:gd name="connsiteX6" fmla="*/ 0 w 625779"/>
                    <a:gd name="connsiteY6" fmla="*/ 564580 h 625780"/>
                    <a:gd name="connsiteX7" fmla="*/ 92614 w 625779"/>
                    <a:gd name="connsiteY7" fmla="*/ 564580 h 625780"/>
                    <a:gd name="connsiteX8" fmla="*/ 97048 w 625779"/>
                    <a:gd name="connsiteY8" fmla="*/ 531339 h 625780"/>
                    <a:gd name="connsiteX9" fmla="*/ 105718 w 625779"/>
                    <a:gd name="connsiteY9" fmla="*/ 491647 h 625780"/>
                    <a:gd name="connsiteX10" fmla="*/ 109731 w 625779"/>
                    <a:gd name="connsiteY10" fmla="*/ 478266 h 625780"/>
                    <a:gd name="connsiteX11" fmla="*/ 24215 w 625779"/>
                    <a:gd name="connsiteY11" fmla="*/ 442844 h 625780"/>
                    <a:gd name="connsiteX12" fmla="*/ 71055 w 625779"/>
                    <a:gd name="connsiteY12" fmla="*/ 329763 h 625780"/>
                    <a:gd name="connsiteX13" fmla="*/ 157494 w 625779"/>
                    <a:gd name="connsiteY13" fmla="*/ 365568 h 625780"/>
                    <a:gd name="connsiteX14" fmla="*/ 189952 w 625779"/>
                    <a:gd name="connsiteY14" fmla="*/ 313027 h 625780"/>
                    <a:gd name="connsiteX15" fmla="*/ 206152 w 625779"/>
                    <a:gd name="connsiteY15" fmla="*/ 292700 h 625780"/>
                    <a:gd name="connsiteX16" fmla="*/ 140013 w 625779"/>
                    <a:gd name="connsiteY16" fmla="*/ 226560 h 625780"/>
                    <a:gd name="connsiteX17" fmla="*/ 226561 w 625779"/>
                    <a:gd name="connsiteY17" fmla="*/ 140012 h 625780"/>
                    <a:gd name="connsiteX18" fmla="*/ 292763 w 625779"/>
                    <a:gd name="connsiteY18" fmla="*/ 206214 h 625780"/>
                    <a:gd name="connsiteX19" fmla="*/ 331296 w 625779"/>
                    <a:gd name="connsiteY19" fmla="*/ 178498 h 625780"/>
                    <a:gd name="connsiteX20" fmla="*/ 365854 w 625779"/>
                    <a:gd name="connsiteY20" fmla="*/ 158184 h 625780"/>
                    <a:gd name="connsiteX21" fmla="*/ 329764 w 625779"/>
                    <a:gd name="connsiteY21" fmla="*/ 71055 h 625780"/>
                    <a:gd name="connsiteX22" fmla="*/ 442845 w 625779"/>
                    <a:gd name="connsiteY22" fmla="*/ 24214 h 625780"/>
                    <a:gd name="connsiteX23" fmla="*/ 479264 w 625779"/>
                    <a:gd name="connsiteY23" fmla="*/ 112138 h 625780"/>
                    <a:gd name="connsiteX24" fmla="*/ 514705 w 625779"/>
                    <a:gd name="connsiteY24" fmla="*/ 103106 h 625780"/>
                    <a:gd name="connsiteX25" fmla="*/ 564580 w 625779"/>
                    <a:gd name="connsiteY25" fmla="*/ 95494 h 6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25779" h="625780">
                      <a:moveTo>
                        <a:pt x="564580" y="0"/>
                      </a:moveTo>
                      <a:lnTo>
                        <a:pt x="625779" y="0"/>
                      </a:lnTo>
                      <a:lnTo>
                        <a:pt x="625779" y="303558"/>
                      </a:lnTo>
                      <a:cubicBezTo>
                        <a:pt x="447821" y="303558"/>
                        <a:pt x="303558" y="447821"/>
                        <a:pt x="303558" y="625779"/>
                      </a:cubicBezTo>
                      <a:lnTo>
                        <a:pt x="303559" y="625780"/>
                      </a:lnTo>
                      <a:lnTo>
                        <a:pt x="0" y="625780"/>
                      </a:lnTo>
                      <a:lnTo>
                        <a:pt x="0" y="564580"/>
                      </a:lnTo>
                      <a:lnTo>
                        <a:pt x="92614" y="564580"/>
                      </a:lnTo>
                      <a:lnTo>
                        <a:pt x="97048" y="531339"/>
                      </a:lnTo>
                      <a:cubicBezTo>
                        <a:pt x="99443" y="517928"/>
                        <a:pt x="102339" y="504691"/>
                        <a:pt x="105718" y="491647"/>
                      </a:cubicBezTo>
                      <a:lnTo>
                        <a:pt x="109731" y="478266"/>
                      </a:lnTo>
                      <a:lnTo>
                        <a:pt x="24215" y="442844"/>
                      </a:lnTo>
                      <a:lnTo>
                        <a:pt x="71055" y="329763"/>
                      </a:lnTo>
                      <a:lnTo>
                        <a:pt x="157494" y="365568"/>
                      </a:lnTo>
                      <a:lnTo>
                        <a:pt x="189952" y="313027"/>
                      </a:lnTo>
                      <a:lnTo>
                        <a:pt x="206152" y="292700"/>
                      </a:lnTo>
                      <a:lnTo>
                        <a:pt x="140013" y="226560"/>
                      </a:lnTo>
                      <a:lnTo>
                        <a:pt x="226561" y="140012"/>
                      </a:lnTo>
                      <a:lnTo>
                        <a:pt x="292763" y="206214"/>
                      </a:lnTo>
                      <a:lnTo>
                        <a:pt x="331296" y="178498"/>
                      </a:lnTo>
                      <a:lnTo>
                        <a:pt x="365854" y="158184"/>
                      </a:lnTo>
                      <a:lnTo>
                        <a:pt x="329764" y="71055"/>
                      </a:lnTo>
                      <a:lnTo>
                        <a:pt x="442845" y="24214"/>
                      </a:lnTo>
                      <a:lnTo>
                        <a:pt x="479264" y="112138"/>
                      </a:lnTo>
                      <a:lnTo>
                        <a:pt x="514705" y="103106"/>
                      </a:lnTo>
                      <a:lnTo>
                        <a:pt x="564580" y="95494"/>
                      </a:lnTo>
                      <a:close/>
                    </a:path>
                  </a:pathLst>
                </a:custGeom>
                <a:solidFill>
                  <a:srgbClr val="A405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任意多边形 33"/>
                <p:cNvSpPr/>
                <p:nvPr/>
              </p:nvSpPr>
              <p:spPr>
                <a:xfrm rot="5400000">
                  <a:off x="1951189" y="1372731"/>
                  <a:ext cx="625779" cy="625780"/>
                </a:xfrm>
                <a:custGeom>
                  <a:avLst/>
                  <a:gdLst>
                    <a:gd name="connsiteX0" fmla="*/ 564580 w 625779"/>
                    <a:gd name="connsiteY0" fmla="*/ 0 h 625780"/>
                    <a:gd name="connsiteX1" fmla="*/ 625779 w 625779"/>
                    <a:gd name="connsiteY1" fmla="*/ 0 h 625780"/>
                    <a:gd name="connsiteX2" fmla="*/ 625779 w 625779"/>
                    <a:gd name="connsiteY2" fmla="*/ 303558 h 625780"/>
                    <a:gd name="connsiteX3" fmla="*/ 303558 w 625779"/>
                    <a:gd name="connsiteY3" fmla="*/ 625779 h 625780"/>
                    <a:gd name="connsiteX4" fmla="*/ 303559 w 625779"/>
                    <a:gd name="connsiteY4" fmla="*/ 625780 h 625780"/>
                    <a:gd name="connsiteX5" fmla="*/ 0 w 625779"/>
                    <a:gd name="connsiteY5" fmla="*/ 625780 h 625780"/>
                    <a:gd name="connsiteX6" fmla="*/ 0 w 625779"/>
                    <a:gd name="connsiteY6" fmla="*/ 564580 h 625780"/>
                    <a:gd name="connsiteX7" fmla="*/ 92614 w 625779"/>
                    <a:gd name="connsiteY7" fmla="*/ 564580 h 625780"/>
                    <a:gd name="connsiteX8" fmla="*/ 97048 w 625779"/>
                    <a:gd name="connsiteY8" fmla="*/ 531339 h 625780"/>
                    <a:gd name="connsiteX9" fmla="*/ 105718 w 625779"/>
                    <a:gd name="connsiteY9" fmla="*/ 491647 h 625780"/>
                    <a:gd name="connsiteX10" fmla="*/ 109731 w 625779"/>
                    <a:gd name="connsiteY10" fmla="*/ 478266 h 625780"/>
                    <a:gd name="connsiteX11" fmla="*/ 24215 w 625779"/>
                    <a:gd name="connsiteY11" fmla="*/ 442844 h 625780"/>
                    <a:gd name="connsiteX12" fmla="*/ 71055 w 625779"/>
                    <a:gd name="connsiteY12" fmla="*/ 329763 h 625780"/>
                    <a:gd name="connsiteX13" fmla="*/ 157494 w 625779"/>
                    <a:gd name="connsiteY13" fmla="*/ 365568 h 625780"/>
                    <a:gd name="connsiteX14" fmla="*/ 189952 w 625779"/>
                    <a:gd name="connsiteY14" fmla="*/ 313027 h 625780"/>
                    <a:gd name="connsiteX15" fmla="*/ 206152 w 625779"/>
                    <a:gd name="connsiteY15" fmla="*/ 292700 h 625780"/>
                    <a:gd name="connsiteX16" fmla="*/ 140013 w 625779"/>
                    <a:gd name="connsiteY16" fmla="*/ 226560 h 625780"/>
                    <a:gd name="connsiteX17" fmla="*/ 226561 w 625779"/>
                    <a:gd name="connsiteY17" fmla="*/ 140012 h 625780"/>
                    <a:gd name="connsiteX18" fmla="*/ 292763 w 625779"/>
                    <a:gd name="connsiteY18" fmla="*/ 206214 h 625780"/>
                    <a:gd name="connsiteX19" fmla="*/ 331296 w 625779"/>
                    <a:gd name="connsiteY19" fmla="*/ 178498 h 625780"/>
                    <a:gd name="connsiteX20" fmla="*/ 365854 w 625779"/>
                    <a:gd name="connsiteY20" fmla="*/ 158184 h 625780"/>
                    <a:gd name="connsiteX21" fmla="*/ 329764 w 625779"/>
                    <a:gd name="connsiteY21" fmla="*/ 71055 h 625780"/>
                    <a:gd name="connsiteX22" fmla="*/ 442845 w 625779"/>
                    <a:gd name="connsiteY22" fmla="*/ 24214 h 625780"/>
                    <a:gd name="connsiteX23" fmla="*/ 479264 w 625779"/>
                    <a:gd name="connsiteY23" fmla="*/ 112138 h 625780"/>
                    <a:gd name="connsiteX24" fmla="*/ 514705 w 625779"/>
                    <a:gd name="connsiteY24" fmla="*/ 103106 h 625780"/>
                    <a:gd name="connsiteX25" fmla="*/ 564580 w 625779"/>
                    <a:gd name="connsiteY25" fmla="*/ 95494 h 6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25779" h="625780">
                      <a:moveTo>
                        <a:pt x="564580" y="0"/>
                      </a:moveTo>
                      <a:lnTo>
                        <a:pt x="625779" y="0"/>
                      </a:lnTo>
                      <a:lnTo>
                        <a:pt x="625779" y="303558"/>
                      </a:lnTo>
                      <a:cubicBezTo>
                        <a:pt x="447821" y="303558"/>
                        <a:pt x="303558" y="447821"/>
                        <a:pt x="303558" y="625779"/>
                      </a:cubicBezTo>
                      <a:lnTo>
                        <a:pt x="303559" y="625780"/>
                      </a:lnTo>
                      <a:lnTo>
                        <a:pt x="0" y="625780"/>
                      </a:lnTo>
                      <a:lnTo>
                        <a:pt x="0" y="564580"/>
                      </a:lnTo>
                      <a:lnTo>
                        <a:pt x="92614" y="564580"/>
                      </a:lnTo>
                      <a:lnTo>
                        <a:pt x="97048" y="531339"/>
                      </a:lnTo>
                      <a:cubicBezTo>
                        <a:pt x="99443" y="517928"/>
                        <a:pt x="102339" y="504691"/>
                        <a:pt x="105718" y="491647"/>
                      </a:cubicBezTo>
                      <a:lnTo>
                        <a:pt x="109731" y="478266"/>
                      </a:lnTo>
                      <a:lnTo>
                        <a:pt x="24215" y="442844"/>
                      </a:lnTo>
                      <a:lnTo>
                        <a:pt x="71055" y="329763"/>
                      </a:lnTo>
                      <a:lnTo>
                        <a:pt x="157494" y="365568"/>
                      </a:lnTo>
                      <a:lnTo>
                        <a:pt x="189952" y="313027"/>
                      </a:lnTo>
                      <a:lnTo>
                        <a:pt x="206152" y="292700"/>
                      </a:lnTo>
                      <a:lnTo>
                        <a:pt x="140013" y="226560"/>
                      </a:lnTo>
                      <a:lnTo>
                        <a:pt x="226561" y="140012"/>
                      </a:lnTo>
                      <a:lnTo>
                        <a:pt x="292763" y="206214"/>
                      </a:lnTo>
                      <a:lnTo>
                        <a:pt x="331296" y="178498"/>
                      </a:lnTo>
                      <a:lnTo>
                        <a:pt x="365854" y="158184"/>
                      </a:lnTo>
                      <a:lnTo>
                        <a:pt x="329764" y="71055"/>
                      </a:lnTo>
                      <a:lnTo>
                        <a:pt x="442845" y="24214"/>
                      </a:lnTo>
                      <a:lnTo>
                        <a:pt x="479264" y="112138"/>
                      </a:lnTo>
                      <a:lnTo>
                        <a:pt x="514705" y="103106"/>
                      </a:lnTo>
                      <a:lnTo>
                        <a:pt x="564580" y="95494"/>
                      </a:lnTo>
                      <a:close/>
                    </a:path>
                  </a:pathLst>
                </a:custGeom>
                <a:solidFill>
                  <a:srgbClr val="E106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35" name="任意多边形 34"/>
                <p:cNvSpPr/>
                <p:nvPr/>
              </p:nvSpPr>
              <p:spPr>
                <a:xfrm rot="10800000">
                  <a:off x="1951187" y="1998511"/>
                  <a:ext cx="625779" cy="625780"/>
                </a:xfrm>
                <a:custGeom>
                  <a:avLst/>
                  <a:gdLst>
                    <a:gd name="connsiteX0" fmla="*/ 564580 w 625779"/>
                    <a:gd name="connsiteY0" fmla="*/ 0 h 625780"/>
                    <a:gd name="connsiteX1" fmla="*/ 625779 w 625779"/>
                    <a:gd name="connsiteY1" fmla="*/ 0 h 625780"/>
                    <a:gd name="connsiteX2" fmla="*/ 625779 w 625779"/>
                    <a:gd name="connsiteY2" fmla="*/ 303558 h 625780"/>
                    <a:gd name="connsiteX3" fmla="*/ 303558 w 625779"/>
                    <a:gd name="connsiteY3" fmla="*/ 625779 h 625780"/>
                    <a:gd name="connsiteX4" fmla="*/ 303559 w 625779"/>
                    <a:gd name="connsiteY4" fmla="*/ 625780 h 625780"/>
                    <a:gd name="connsiteX5" fmla="*/ 0 w 625779"/>
                    <a:gd name="connsiteY5" fmla="*/ 625780 h 625780"/>
                    <a:gd name="connsiteX6" fmla="*/ 0 w 625779"/>
                    <a:gd name="connsiteY6" fmla="*/ 564580 h 625780"/>
                    <a:gd name="connsiteX7" fmla="*/ 92614 w 625779"/>
                    <a:gd name="connsiteY7" fmla="*/ 564580 h 625780"/>
                    <a:gd name="connsiteX8" fmla="*/ 97048 w 625779"/>
                    <a:gd name="connsiteY8" fmla="*/ 531339 h 625780"/>
                    <a:gd name="connsiteX9" fmla="*/ 105718 w 625779"/>
                    <a:gd name="connsiteY9" fmla="*/ 491647 h 625780"/>
                    <a:gd name="connsiteX10" fmla="*/ 109731 w 625779"/>
                    <a:gd name="connsiteY10" fmla="*/ 478266 h 625780"/>
                    <a:gd name="connsiteX11" fmla="*/ 24215 w 625779"/>
                    <a:gd name="connsiteY11" fmla="*/ 442844 h 625780"/>
                    <a:gd name="connsiteX12" fmla="*/ 71055 w 625779"/>
                    <a:gd name="connsiteY12" fmla="*/ 329763 h 625780"/>
                    <a:gd name="connsiteX13" fmla="*/ 157494 w 625779"/>
                    <a:gd name="connsiteY13" fmla="*/ 365568 h 625780"/>
                    <a:gd name="connsiteX14" fmla="*/ 189952 w 625779"/>
                    <a:gd name="connsiteY14" fmla="*/ 313027 h 625780"/>
                    <a:gd name="connsiteX15" fmla="*/ 206152 w 625779"/>
                    <a:gd name="connsiteY15" fmla="*/ 292700 h 625780"/>
                    <a:gd name="connsiteX16" fmla="*/ 140013 w 625779"/>
                    <a:gd name="connsiteY16" fmla="*/ 226560 h 625780"/>
                    <a:gd name="connsiteX17" fmla="*/ 226561 w 625779"/>
                    <a:gd name="connsiteY17" fmla="*/ 140012 h 625780"/>
                    <a:gd name="connsiteX18" fmla="*/ 292763 w 625779"/>
                    <a:gd name="connsiteY18" fmla="*/ 206214 h 625780"/>
                    <a:gd name="connsiteX19" fmla="*/ 331296 w 625779"/>
                    <a:gd name="connsiteY19" fmla="*/ 178498 h 625780"/>
                    <a:gd name="connsiteX20" fmla="*/ 365854 w 625779"/>
                    <a:gd name="connsiteY20" fmla="*/ 158184 h 625780"/>
                    <a:gd name="connsiteX21" fmla="*/ 329764 w 625779"/>
                    <a:gd name="connsiteY21" fmla="*/ 71055 h 625780"/>
                    <a:gd name="connsiteX22" fmla="*/ 442845 w 625779"/>
                    <a:gd name="connsiteY22" fmla="*/ 24214 h 625780"/>
                    <a:gd name="connsiteX23" fmla="*/ 479264 w 625779"/>
                    <a:gd name="connsiteY23" fmla="*/ 112138 h 625780"/>
                    <a:gd name="connsiteX24" fmla="*/ 514705 w 625779"/>
                    <a:gd name="connsiteY24" fmla="*/ 103106 h 625780"/>
                    <a:gd name="connsiteX25" fmla="*/ 564580 w 625779"/>
                    <a:gd name="connsiteY25" fmla="*/ 95494 h 6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25779" h="625780">
                      <a:moveTo>
                        <a:pt x="564580" y="0"/>
                      </a:moveTo>
                      <a:lnTo>
                        <a:pt x="625779" y="0"/>
                      </a:lnTo>
                      <a:lnTo>
                        <a:pt x="625779" y="303558"/>
                      </a:lnTo>
                      <a:cubicBezTo>
                        <a:pt x="447821" y="303558"/>
                        <a:pt x="303558" y="447821"/>
                        <a:pt x="303558" y="625779"/>
                      </a:cubicBezTo>
                      <a:lnTo>
                        <a:pt x="303559" y="625780"/>
                      </a:lnTo>
                      <a:lnTo>
                        <a:pt x="0" y="625780"/>
                      </a:lnTo>
                      <a:lnTo>
                        <a:pt x="0" y="564580"/>
                      </a:lnTo>
                      <a:lnTo>
                        <a:pt x="92614" y="564580"/>
                      </a:lnTo>
                      <a:lnTo>
                        <a:pt x="97048" y="531339"/>
                      </a:lnTo>
                      <a:cubicBezTo>
                        <a:pt x="99443" y="517928"/>
                        <a:pt x="102339" y="504691"/>
                        <a:pt x="105718" y="491647"/>
                      </a:cubicBezTo>
                      <a:lnTo>
                        <a:pt x="109731" y="478266"/>
                      </a:lnTo>
                      <a:lnTo>
                        <a:pt x="24215" y="442844"/>
                      </a:lnTo>
                      <a:lnTo>
                        <a:pt x="71055" y="329763"/>
                      </a:lnTo>
                      <a:lnTo>
                        <a:pt x="157494" y="365568"/>
                      </a:lnTo>
                      <a:lnTo>
                        <a:pt x="189952" y="313027"/>
                      </a:lnTo>
                      <a:lnTo>
                        <a:pt x="206152" y="292700"/>
                      </a:lnTo>
                      <a:lnTo>
                        <a:pt x="140013" y="226560"/>
                      </a:lnTo>
                      <a:lnTo>
                        <a:pt x="226561" y="140012"/>
                      </a:lnTo>
                      <a:lnTo>
                        <a:pt x="292763" y="206214"/>
                      </a:lnTo>
                      <a:lnTo>
                        <a:pt x="331296" y="178498"/>
                      </a:lnTo>
                      <a:lnTo>
                        <a:pt x="365854" y="158184"/>
                      </a:lnTo>
                      <a:lnTo>
                        <a:pt x="329764" y="71055"/>
                      </a:lnTo>
                      <a:lnTo>
                        <a:pt x="442845" y="24214"/>
                      </a:lnTo>
                      <a:lnTo>
                        <a:pt x="479264" y="112138"/>
                      </a:lnTo>
                      <a:lnTo>
                        <a:pt x="514705" y="103106"/>
                      </a:lnTo>
                      <a:lnTo>
                        <a:pt x="564580" y="95494"/>
                      </a:lnTo>
                      <a:close/>
                    </a:path>
                  </a:pathLst>
                </a:custGeom>
                <a:solidFill>
                  <a:srgbClr val="A405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任意多边形 35"/>
                <p:cNvSpPr/>
                <p:nvPr/>
              </p:nvSpPr>
              <p:spPr>
                <a:xfrm rot="16200000">
                  <a:off x="1325411" y="1998511"/>
                  <a:ext cx="625779" cy="625780"/>
                </a:xfrm>
                <a:custGeom>
                  <a:avLst/>
                  <a:gdLst>
                    <a:gd name="connsiteX0" fmla="*/ 564580 w 625779"/>
                    <a:gd name="connsiteY0" fmla="*/ 0 h 625780"/>
                    <a:gd name="connsiteX1" fmla="*/ 625779 w 625779"/>
                    <a:gd name="connsiteY1" fmla="*/ 0 h 625780"/>
                    <a:gd name="connsiteX2" fmla="*/ 625779 w 625779"/>
                    <a:gd name="connsiteY2" fmla="*/ 303558 h 625780"/>
                    <a:gd name="connsiteX3" fmla="*/ 303558 w 625779"/>
                    <a:gd name="connsiteY3" fmla="*/ 625779 h 625780"/>
                    <a:gd name="connsiteX4" fmla="*/ 303559 w 625779"/>
                    <a:gd name="connsiteY4" fmla="*/ 625780 h 625780"/>
                    <a:gd name="connsiteX5" fmla="*/ 0 w 625779"/>
                    <a:gd name="connsiteY5" fmla="*/ 625780 h 625780"/>
                    <a:gd name="connsiteX6" fmla="*/ 0 w 625779"/>
                    <a:gd name="connsiteY6" fmla="*/ 564580 h 625780"/>
                    <a:gd name="connsiteX7" fmla="*/ 92614 w 625779"/>
                    <a:gd name="connsiteY7" fmla="*/ 564580 h 625780"/>
                    <a:gd name="connsiteX8" fmla="*/ 97048 w 625779"/>
                    <a:gd name="connsiteY8" fmla="*/ 531339 h 625780"/>
                    <a:gd name="connsiteX9" fmla="*/ 105718 w 625779"/>
                    <a:gd name="connsiteY9" fmla="*/ 491647 h 625780"/>
                    <a:gd name="connsiteX10" fmla="*/ 109731 w 625779"/>
                    <a:gd name="connsiteY10" fmla="*/ 478266 h 625780"/>
                    <a:gd name="connsiteX11" fmla="*/ 24215 w 625779"/>
                    <a:gd name="connsiteY11" fmla="*/ 442844 h 625780"/>
                    <a:gd name="connsiteX12" fmla="*/ 71055 w 625779"/>
                    <a:gd name="connsiteY12" fmla="*/ 329763 h 625780"/>
                    <a:gd name="connsiteX13" fmla="*/ 157494 w 625779"/>
                    <a:gd name="connsiteY13" fmla="*/ 365568 h 625780"/>
                    <a:gd name="connsiteX14" fmla="*/ 189952 w 625779"/>
                    <a:gd name="connsiteY14" fmla="*/ 313027 h 625780"/>
                    <a:gd name="connsiteX15" fmla="*/ 206152 w 625779"/>
                    <a:gd name="connsiteY15" fmla="*/ 292700 h 625780"/>
                    <a:gd name="connsiteX16" fmla="*/ 140013 w 625779"/>
                    <a:gd name="connsiteY16" fmla="*/ 226560 h 625780"/>
                    <a:gd name="connsiteX17" fmla="*/ 226561 w 625779"/>
                    <a:gd name="connsiteY17" fmla="*/ 140012 h 625780"/>
                    <a:gd name="connsiteX18" fmla="*/ 292763 w 625779"/>
                    <a:gd name="connsiteY18" fmla="*/ 206214 h 625780"/>
                    <a:gd name="connsiteX19" fmla="*/ 331296 w 625779"/>
                    <a:gd name="connsiteY19" fmla="*/ 178498 h 625780"/>
                    <a:gd name="connsiteX20" fmla="*/ 365854 w 625779"/>
                    <a:gd name="connsiteY20" fmla="*/ 158184 h 625780"/>
                    <a:gd name="connsiteX21" fmla="*/ 329764 w 625779"/>
                    <a:gd name="connsiteY21" fmla="*/ 71055 h 625780"/>
                    <a:gd name="connsiteX22" fmla="*/ 442845 w 625779"/>
                    <a:gd name="connsiteY22" fmla="*/ 24214 h 625780"/>
                    <a:gd name="connsiteX23" fmla="*/ 479264 w 625779"/>
                    <a:gd name="connsiteY23" fmla="*/ 112138 h 625780"/>
                    <a:gd name="connsiteX24" fmla="*/ 514705 w 625779"/>
                    <a:gd name="connsiteY24" fmla="*/ 103106 h 625780"/>
                    <a:gd name="connsiteX25" fmla="*/ 564580 w 625779"/>
                    <a:gd name="connsiteY25" fmla="*/ 95494 h 6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25779" h="625780">
                      <a:moveTo>
                        <a:pt x="564580" y="0"/>
                      </a:moveTo>
                      <a:lnTo>
                        <a:pt x="625779" y="0"/>
                      </a:lnTo>
                      <a:lnTo>
                        <a:pt x="625779" y="303558"/>
                      </a:lnTo>
                      <a:cubicBezTo>
                        <a:pt x="447821" y="303558"/>
                        <a:pt x="303558" y="447821"/>
                        <a:pt x="303558" y="625779"/>
                      </a:cubicBezTo>
                      <a:lnTo>
                        <a:pt x="303559" y="625780"/>
                      </a:lnTo>
                      <a:lnTo>
                        <a:pt x="0" y="625780"/>
                      </a:lnTo>
                      <a:lnTo>
                        <a:pt x="0" y="564580"/>
                      </a:lnTo>
                      <a:lnTo>
                        <a:pt x="92614" y="564580"/>
                      </a:lnTo>
                      <a:lnTo>
                        <a:pt x="97048" y="531339"/>
                      </a:lnTo>
                      <a:cubicBezTo>
                        <a:pt x="99443" y="517928"/>
                        <a:pt x="102339" y="504691"/>
                        <a:pt x="105718" y="491647"/>
                      </a:cubicBezTo>
                      <a:lnTo>
                        <a:pt x="109731" y="478266"/>
                      </a:lnTo>
                      <a:lnTo>
                        <a:pt x="24215" y="442844"/>
                      </a:lnTo>
                      <a:lnTo>
                        <a:pt x="71055" y="329763"/>
                      </a:lnTo>
                      <a:lnTo>
                        <a:pt x="157494" y="365568"/>
                      </a:lnTo>
                      <a:lnTo>
                        <a:pt x="189952" y="313027"/>
                      </a:lnTo>
                      <a:lnTo>
                        <a:pt x="206152" y="292700"/>
                      </a:lnTo>
                      <a:lnTo>
                        <a:pt x="140013" y="226560"/>
                      </a:lnTo>
                      <a:lnTo>
                        <a:pt x="226561" y="140012"/>
                      </a:lnTo>
                      <a:lnTo>
                        <a:pt x="292763" y="206214"/>
                      </a:lnTo>
                      <a:lnTo>
                        <a:pt x="331296" y="178498"/>
                      </a:lnTo>
                      <a:lnTo>
                        <a:pt x="365854" y="158184"/>
                      </a:lnTo>
                      <a:lnTo>
                        <a:pt x="329764" y="71055"/>
                      </a:lnTo>
                      <a:lnTo>
                        <a:pt x="442845" y="24214"/>
                      </a:lnTo>
                      <a:lnTo>
                        <a:pt x="479264" y="112138"/>
                      </a:lnTo>
                      <a:lnTo>
                        <a:pt x="514705" y="103106"/>
                      </a:lnTo>
                      <a:lnTo>
                        <a:pt x="564580" y="95494"/>
                      </a:lnTo>
                      <a:close/>
                    </a:path>
                  </a:pathLst>
                </a:custGeom>
                <a:solidFill>
                  <a:srgbClr val="E106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32" name="椭圆 31"/>
              <p:cNvSpPr/>
              <p:nvPr/>
            </p:nvSpPr>
            <p:spPr>
              <a:xfrm rot="1860000">
                <a:off x="4135467" y="2301762"/>
                <a:ext cx="9909" cy="9909"/>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197" name="组合 196"/>
          <p:cNvGrpSpPr/>
          <p:nvPr/>
        </p:nvGrpSpPr>
        <p:grpSpPr>
          <a:xfrm>
            <a:off x="3476864" y="3325801"/>
            <a:ext cx="3498608" cy="1171552"/>
            <a:chOff x="3476864" y="3325801"/>
            <a:chExt cx="3498608" cy="1171552"/>
          </a:xfrm>
        </p:grpSpPr>
        <p:sp>
          <p:nvSpPr>
            <p:cNvPr id="198" name="矩形 197"/>
            <p:cNvSpPr/>
            <p:nvPr/>
          </p:nvSpPr>
          <p:spPr>
            <a:xfrm>
              <a:off x="6671841" y="3325801"/>
              <a:ext cx="245248" cy="954698"/>
            </a:xfrm>
            <a:prstGeom prst="rect">
              <a:avLst/>
            </a:prstGeom>
            <a:solidFill>
              <a:srgbClr val="A4050E"/>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pic>
          <p:nvPicPr>
            <p:cNvPr id="199" name="图片 198"/>
            <p:cNvPicPr>
              <a:picLocks noChangeAspect="1"/>
            </p:cNvPicPr>
            <p:nvPr/>
          </p:nvPicPr>
          <p:blipFill rotWithShape="1">
            <a:blip r:embed="rId1"/>
            <a:srcRect t="55896"/>
            <a:stretch>
              <a:fillRect/>
            </a:stretch>
          </p:blipFill>
          <p:spPr>
            <a:xfrm>
              <a:off x="3476864" y="4280500"/>
              <a:ext cx="3498608" cy="216853"/>
            </a:xfrm>
            <a:prstGeom prst="rect">
              <a:avLst/>
            </a:prstGeom>
          </p:spPr>
        </p:pic>
        <p:sp>
          <p:nvSpPr>
            <p:cNvPr id="200" name="椭圆 199"/>
            <p:cNvSpPr/>
            <p:nvPr/>
          </p:nvSpPr>
          <p:spPr>
            <a:xfrm>
              <a:off x="3869554" y="3615443"/>
              <a:ext cx="372450" cy="372450"/>
            </a:xfrm>
            <a:prstGeom prst="ellipse">
              <a:avLst/>
            </a:prstGeom>
            <a:solidFill>
              <a:srgbClr val="A4050E"/>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201" name="文本框 93"/>
            <p:cNvSpPr txBox="1"/>
            <p:nvPr/>
          </p:nvSpPr>
          <p:spPr>
            <a:xfrm>
              <a:off x="3678069" y="3651271"/>
              <a:ext cx="773135" cy="369332"/>
            </a:xfrm>
            <a:prstGeom prst="rect">
              <a:avLst/>
            </a:prstGeom>
            <a:noFill/>
          </p:spPr>
          <p:txBody>
            <a:bodyPr wrap="square" rtlCol="0">
              <a:spAutoFit/>
            </a:bodyPr>
            <a:lstStyle/>
            <a:p>
              <a:pPr algn="ctr"/>
              <a:r>
                <a:rPr lang="en-US" altLang="zh-CN" dirty="0" smtClean="0">
                  <a:solidFill>
                    <a:prstClr val="white"/>
                  </a:solidFill>
                  <a:latin typeface="Kartika" panose="02020503030404060203" pitchFamily="18" charset="0"/>
                  <a:ea typeface="LiHei Pro" panose="020B0500000000000000" pitchFamily="34" charset="-122"/>
                  <a:cs typeface="Kartika" panose="02020503030404060203" pitchFamily="18" charset="0"/>
                </a:rPr>
                <a:t>02</a:t>
              </a:r>
              <a:endParaRPr lang="zh-CN" altLang="en-US" dirty="0">
                <a:solidFill>
                  <a:prstClr val="white"/>
                </a:solidFill>
                <a:latin typeface="Kartika" panose="02020503030404060203" pitchFamily="18" charset="0"/>
                <a:ea typeface="LiHei Pro" panose="020B0500000000000000" pitchFamily="34" charset="-122"/>
                <a:cs typeface="Kartika" panose="02020503030404060203" pitchFamily="18" charset="0"/>
              </a:endParaRPr>
            </a:p>
          </p:txBody>
        </p:sp>
        <p:sp>
          <p:nvSpPr>
            <p:cNvPr id="202" name="文本框 201"/>
            <p:cNvSpPr txBox="1"/>
            <p:nvPr/>
          </p:nvSpPr>
          <p:spPr>
            <a:xfrm>
              <a:off x="4514089" y="3494191"/>
              <a:ext cx="1826141" cy="584775"/>
            </a:xfrm>
            <a:prstGeom prst="rect">
              <a:avLst/>
            </a:prstGeom>
            <a:noFill/>
            <a:effectLst/>
          </p:spPr>
          <p:txBody>
            <a:bodyPr wrap="none" rtlCol="0">
              <a:spAutoFit/>
            </a:bodyPr>
            <a:lstStyle/>
            <a:p>
              <a:r>
                <a:rPr lang="zh-CN" altLang="en-US" sz="3200" b="1" dirty="0" smtClean="0">
                  <a:solidFill>
                    <a:schemeClr val="tx1">
                      <a:lumMod val="65000"/>
                      <a:lumOff val="35000"/>
                    </a:schemeClr>
                  </a:solidFill>
                  <a:latin typeface="幼圆" panose="02010509060101010101" pitchFamily="49" charset="-122"/>
                  <a:ea typeface="幼圆" panose="02010509060101010101" pitchFamily="49" charset="-122"/>
                </a:rPr>
                <a:t>新的定位</a:t>
              </a:r>
              <a:endParaRPr lang="en-US" altLang="zh-CN" sz="3200" b="1" dirty="0">
                <a:solidFill>
                  <a:schemeClr val="tx1">
                    <a:lumMod val="65000"/>
                    <a:lumOff val="35000"/>
                  </a:schemeClr>
                </a:solidFill>
                <a:latin typeface="幼圆" panose="02010509060101010101" pitchFamily="49" charset="-122"/>
                <a:ea typeface="幼圆" panose="02010509060101010101" pitchFamily="49" charset="-122"/>
              </a:endParaRPr>
            </a:p>
          </p:txBody>
        </p:sp>
      </p:grpSp>
      <p:grpSp>
        <p:nvGrpSpPr>
          <p:cNvPr id="203" name="组合 202"/>
          <p:cNvGrpSpPr/>
          <p:nvPr/>
        </p:nvGrpSpPr>
        <p:grpSpPr>
          <a:xfrm>
            <a:off x="3476864" y="2401368"/>
            <a:ext cx="3498608" cy="1141288"/>
            <a:chOff x="3476864" y="2401368"/>
            <a:chExt cx="3498608" cy="1141288"/>
          </a:xfrm>
        </p:grpSpPr>
        <p:sp>
          <p:nvSpPr>
            <p:cNvPr id="204" name="单圆角矩形 203"/>
            <p:cNvSpPr/>
            <p:nvPr/>
          </p:nvSpPr>
          <p:spPr>
            <a:xfrm>
              <a:off x="6672557" y="2401368"/>
              <a:ext cx="245248" cy="924435"/>
            </a:xfrm>
            <a:prstGeom prst="round1Rect">
              <a:avLst>
                <a:gd name="adj" fmla="val 40328"/>
              </a:avLst>
            </a:prstGeom>
            <a:solidFill>
              <a:srgbClr val="E1061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pic>
          <p:nvPicPr>
            <p:cNvPr id="205" name="图片 204"/>
            <p:cNvPicPr>
              <a:picLocks noChangeAspect="1"/>
            </p:cNvPicPr>
            <p:nvPr/>
          </p:nvPicPr>
          <p:blipFill rotWithShape="1">
            <a:blip r:embed="rId1"/>
            <a:srcRect t="55896"/>
            <a:stretch>
              <a:fillRect/>
            </a:stretch>
          </p:blipFill>
          <p:spPr>
            <a:xfrm>
              <a:off x="3476864" y="3325803"/>
              <a:ext cx="3498608" cy="216853"/>
            </a:xfrm>
            <a:prstGeom prst="rect">
              <a:avLst/>
            </a:prstGeom>
          </p:spPr>
        </p:pic>
        <p:sp>
          <p:nvSpPr>
            <p:cNvPr id="206" name="椭圆 205"/>
            <p:cNvSpPr/>
            <p:nvPr/>
          </p:nvSpPr>
          <p:spPr>
            <a:xfrm>
              <a:off x="3869554" y="2677361"/>
              <a:ext cx="372450" cy="372450"/>
            </a:xfrm>
            <a:prstGeom prst="ellipse">
              <a:avLst/>
            </a:prstGeom>
            <a:solidFill>
              <a:srgbClr val="E1061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207" name="文本框 93"/>
            <p:cNvSpPr txBox="1"/>
            <p:nvPr/>
          </p:nvSpPr>
          <p:spPr>
            <a:xfrm>
              <a:off x="3682646" y="2711750"/>
              <a:ext cx="773135" cy="369332"/>
            </a:xfrm>
            <a:prstGeom prst="rect">
              <a:avLst/>
            </a:prstGeom>
            <a:noFill/>
          </p:spPr>
          <p:txBody>
            <a:bodyPr wrap="square" rtlCol="0">
              <a:spAutoFit/>
            </a:bodyPr>
            <a:lstStyle/>
            <a:p>
              <a:pPr algn="ctr"/>
              <a:r>
                <a:rPr lang="en-US" altLang="zh-CN" dirty="0">
                  <a:solidFill>
                    <a:prstClr val="white"/>
                  </a:solidFill>
                  <a:latin typeface="Kartika" panose="02020503030404060203" pitchFamily="18" charset="0"/>
                  <a:ea typeface="LiHei Pro" panose="020B0500000000000000" pitchFamily="34" charset="-122"/>
                  <a:cs typeface="Kartika" panose="02020503030404060203" pitchFamily="18" charset="0"/>
                </a:rPr>
                <a:t>01</a:t>
              </a:r>
              <a:endParaRPr lang="zh-CN" altLang="en-US" dirty="0">
                <a:solidFill>
                  <a:prstClr val="white"/>
                </a:solidFill>
                <a:latin typeface="Kartika" panose="02020503030404060203" pitchFamily="18" charset="0"/>
                <a:ea typeface="LiHei Pro" panose="020B0500000000000000" pitchFamily="34" charset="-122"/>
                <a:cs typeface="Kartika" panose="02020503030404060203" pitchFamily="18" charset="0"/>
              </a:endParaRPr>
            </a:p>
          </p:txBody>
        </p:sp>
        <p:sp>
          <p:nvSpPr>
            <p:cNvPr id="208" name="文本框 207"/>
            <p:cNvSpPr txBox="1"/>
            <p:nvPr/>
          </p:nvSpPr>
          <p:spPr>
            <a:xfrm>
              <a:off x="4523959" y="2541326"/>
              <a:ext cx="1826141" cy="584775"/>
            </a:xfrm>
            <a:prstGeom prst="rect">
              <a:avLst/>
            </a:prstGeom>
            <a:noFill/>
            <a:effectLst/>
          </p:spPr>
          <p:txBody>
            <a:bodyPr wrap="none" rtlCol="0">
              <a:spAutoFit/>
            </a:bodyPr>
            <a:lstStyle/>
            <a:p>
              <a:r>
                <a:rPr lang="zh-CN" altLang="en-US" sz="3200" b="1" dirty="0" smtClean="0">
                  <a:solidFill>
                    <a:schemeClr val="tx1">
                      <a:lumMod val="65000"/>
                      <a:lumOff val="35000"/>
                    </a:schemeClr>
                  </a:solidFill>
                  <a:latin typeface="幼圆" panose="02010509060101010101" pitchFamily="49" charset="-122"/>
                  <a:ea typeface="幼圆" panose="02010509060101010101" pitchFamily="49" charset="-122"/>
                </a:rPr>
                <a:t>团队精神</a:t>
              </a:r>
              <a:endParaRPr lang="en-US" altLang="zh-CN" sz="3200" b="1" dirty="0">
                <a:solidFill>
                  <a:schemeClr val="tx1">
                    <a:lumMod val="65000"/>
                    <a:lumOff val="35000"/>
                  </a:schemeClr>
                </a:solidFill>
                <a:latin typeface="幼圆" panose="02010509060101010101" pitchFamily="49" charset="-122"/>
                <a:ea typeface="幼圆" panose="02010509060101010101" pitchFamily="49" charset="-122"/>
              </a:endParaRPr>
            </a:p>
          </p:txBody>
        </p:sp>
      </p:grpSp>
      <p:grpSp>
        <p:nvGrpSpPr>
          <p:cNvPr id="209" name="组合 208"/>
          <p:cNvGrpSpPr/>
          <p:nvPr/>
        </p:nvGrpSpPr>
        <p:grpSpPr>
          <a:xfrm>
            <a:off x="3669956" y="5235193"/>
            <a:ext cx="3247131" cy="954567"/>
            <a:chOff x="3669956" y="5235193"/>
            <a:chExt cx="3247131" cy="954567"/>
          </a:xfrm>
        </p:grpSpPr>
        <p:sp>
          <p:nvSpPr>
            <p:cNvPr id="210" name="单圆角矩形 209"/>
            <p:cNvSpPr/>
            <p:nvPr/>
          </p:nvSpPr>
          <p:spPr>
            <a:xfrm flipV="1">
              <a:off x="6671839" y="5235193"/>
              <a:ext cx="245248" cy="954567"/>
            </a:xfrm>
            <a:prstGeom prst="round1Rect">
              <a:avLst>
                <a:gd name="adj" fmla="val 50000"/>
              </a:avLst>
            </a:prstGeom>
            <a:solidFill>
              <a:srgbClr val="A4050E"/>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211" name="椭圆 210"/>
            <p:cNvSpPr/>
            <p:nvPr/>
          </p:nvSpPr>
          <p:spPr>
            <a:xfrm>
              <a:off x="3869554" y="5520884"/>
              <a:ext cx="372450" cy="372450"/>
            </a:xfrm>
            <a:prstGeom prst="ellipse">
              <a:avLst/>
            </a:prstGeom>
            <a:solidFill>
              <a:srgbClr val="A4050E"/>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212" name="文本框 93"/>
            <p:cNvSpPr txBox="1"/>
            <p:nvPr/>
          </p:nvSpPr>
          <p:spPr>
            <a:xfrm>
              <a:off x="3669956" y="5555490"/>
              <a:ext cx="773135" cy="369332"/>
            </a:xfrm>
            <a:prstGeom prst="rect">
              <a:avLst/>
            </a:prstGeom>
            <a:noFill/>
          </p:spPr>
          <p:txBody>
            <a:bodyPr wrap="square" rtlCol="0">
              <a:spAutoFit/>
            </a:bodyPr>
            <a:lstStyle/>
            <a:p>
              <a:pPr algn="ctr"/>
              <a:r>
                <a:rPr lang="en-US" altLang="zh-CN" dirty="0" smtClean="0">
                  <a:solidFill>
                    <a:prstClr val="white"/>
                  </a:solidFill>
                  <a:latin typeface="Kartika" panose="02020503030404060203" pitchFamily="18" charset="0"/>
                  <a:ea typeface="LiHei Pro" panose="020B0500000000000000" pitchFamily="34" charset="-122"/>
                  <a:cs typeface="Kartika" panose="02020503030404060203" pitchFamily="18" charset="0"/>
                </a:rPr>
                <a:t>04</a:t>
              </a:r>
              <a:endParaRPr lang="zh-CN" altLang="en-US" dirty="0">
                <a:solidFill>
                  <a:prstClr val="white"/>
                </a:solidFill>
                <a:latin typeface="Kartika" panose="02020503030404060203" pitchFamily="18" charset="0"/>
                <a:ea typeface="LiHei Pro" panose="020B0500000000000000" pitchFamily="34" charset="-122"/>
                <a:cs typeface="Kartika" panose="02020503030404060203" pitchFamily="18" charset="0"/>
              </a:endParaRPr>
            </a:p>
          </p:txBody>
        </p:sp>
        <p:sp>
          <p:nvSpPr>
            <p:cNvPr id="213" name="文本框 212"/>
            <p:cNvSpPr txBox="1"/>
            <p:nvPr/>
          </p:nvSpPr>
          <p:spPr>
            <a:xfrm>
              <a:off x="4710264" y="5398000"/>
              <a:ext cx="1415772" cy="584775"/>
            </a:xfrm>
            <a:prstGeom prst="rect">
              <a:avLst/>
            </a:prstGeom>
            <a:noFill/>
            <a:effectLst/>
          </p:spPr>
          <p:txBody>
            <a:bodyPr wrap="none" rtlCol="0">
              <a:spAutoFit/>
            </a:bodyPr>
            <a:lstStyle/>
            <a:p>
              <a:r>
                <a:rPr lang="zh-CN" altLang="en-US" sz="3200" b="1" dirty="0" smtClean="0">
                  <a:solidFill>
                    <a:schemeClr val="tx1">
                      <a:lumMod val="65000"/>
                      <a:lumOff val="35000"/>
                    </a:schemeClr>
                  </a:solidFill>
                  <a:latin typeface="幼圆" panose="02010509060101010101" pitchFamily="49" charset="-122"/>
                  <a:ea typeface="幼圆" panose="02010509060101010101" pitchFamily="49" charset="-122"/>
                </a:rPr>
                <a:t>责任感</a:t>
              </a:r>
              <a:endParaRPr lang="en-US" altLang="zh-CN" sz="3200" b="1" dirty="0">
                <a:solidFill>
                  <a:schemeClr val="tx1">
                    <a:lumMod val="65000"/>
                    <a:lumOff val="35000"/>
                  </a:schemeClr>
                </a:solidFill>
                <a:latin typeface="幼圆" panose="02010509060101010101" pitchFamily="49" charset="-122"/>
                <a:ea typeface="幼圆" panose="02010509060101010101" pitchFamily="49" charset="-122"/>
              </a:endParaRPr>
            </a:p>
          </p:txBody>
        </p:sp>
      </p:grpSp>
      <p:grpSp>
        <p:nvGrpSpPr>
          <p:cNvPr id="214" name="组合 213"/>
          <p:cNvGrpSpPr/>
          <p:nvPr/>
        </p:nvGrpSpPr>
        <p:grpSpPr>
          <a:xfrm>
            <a:off x="3476864" y="4280500"/>
            <a:ext cx="3498608" cy="1171551"/>
            <a:chOff x="3476864" y="4280500"/>
            <a:chExt cx="3498608" cy="1171551"/>
          </a:xfrm>
        </p:grpSpPr>
        <p:sp>
          <p:nvSpPr>
            <p:cNvPr id="215" name="矩形 214"/>
            <p:cNvSpPr/>
            <p:nvPr/>
          </p:nvSpPr>
          <p:spPr>
            <a:xfrm>
              <a:off x="6671841" y="4280500"/>
              <a:ext cx="245248" cy="954698"/>
            </a:xfrm>
            <a:prstGeom prst="rect">
              <a:avLst/>
            </a:prstGeom>
            <a:solidFill>
              <a:srgbClr val="E1061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pic>
          <p:nvPicPr>
            <p:cNvPr id="216" name="图片 215"/>
            <p:cNvPicPr>
              <a:picLocks noChangeAspect="1"/>
            </p:cNvPicPr>
            <p:nvPr/>
          </p:nvPicPr>
          <p:blipFill rotWithShape="1">
            <a:blip r:embed="rId1"/>
            <a:srcRect t="55896"/>
            <a:stretch>
              <a:fillRect/>
            </a:stretch>
          </p:blipFill>
          <p:spPr>
            <a:xfrm>
              <a:off x="3476864" y="5235198"/>
              <a:ext cx="3498608" cy="216853"/>
            </a:xfrm>
            <a:prstGeom prst="rect">
              <a:avLst/>
            </a:prstGeom>
          </p:spPr>
        </p:pic>
        <p:sp>
          <p:nvSpPr>
            <p:cNvPr id="217" name="椭圆 216"/>
            <p:cNvSpPr/>
            <p:nvPr/>
          </p:nvSpPr>
          <p:spPr>
            <a:xfrm>
              <a:off x="3869554" y="4564629"/>
              <a:ext cx="372450" cy="372450"/>
            </a:xfrm>
            <a:prstGeom prst="ellipse">
              <a:avLst/>
            </a:prstGeom>
            <a:solidFill>
              <a:srgbClr val="E1061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218" name="文本框 93"/>
            <p:cNvSpPr txBox="1"/>
            <p:nvPr/>
          </p:nvSpPr>
          <p:spPr>
            <a:xfrm>
              <a:off x="3669956" y="4602353"/>
              <a:ext cx="773135" cy="369332"/>
            </a:xfrm>
            <a:prstGeom prst="rect">
              <a:avLst/>
            </a:prstGeom>
            <a:noFill/>
          </p:spPr>
          <p:txBody>
            <a:bodyPr wrap="square" rtlCol="0">
              <a:spAutoFit/>
            </a:bodyPr>
            <a:lstStyle/>
            <a:p>
              <a:pPr algn="ctr"/>
              <a:r>
                <a:rPr lang="en-US" altLang="zh-CN" dirty="0" smtClean="0">
                  <a:solidFill>
                    <a:prstClr val="white"/>
                  </a:solidFill>
                  <a:latin typeface="Kartika" panose="02020503030404060203" pitchFamily="18" charset="0"/>
                  <a:ea typeface="LiHei Pro" panose="020B0500000000000000" pitchFamily="34" charset="-122"/>
                  <a:cs typeface="Kartika" panose="02020503030404060203" pitchFamily="18" charset="0"/>
                </a:rPr>
                <a:t>03</a:t>
              </a:r>
              <a:endParaRPr lang="zh-CN" altLang="en-US" dirty="0">
                <a:solidFill>
                  <a:prstClr val="white"/>
                </a:solidFill>
                <a:latin typeface="Kartika" panose="02020503030404060203" pitchFamily="18" charset="0"/>
                <a:ea typeface="LiHei Pro" panose="020B0500000000000000" pitchFamily="34" charset="-122"/>
                <a:cs typeface="Kartika" panose="02020503030404060203" pitchFamily="18" charset="0"/>
              </a:endParaRPr>
            </a:p>
          </p:txBody>
        </p:sp>
        <p:sp>
          <p:nvSpPr>
            <p:cNvPr id="219" name="文本框 218"/>
            <p:cNvSpPr txBox="1"/>
            <p:nvPr/>
          </p:nvSpPr>
          <p:spPr>
            <a:xfrm>
              <a:off x="4708715" y="4392847"/>
              <a:ext cx="1415772" cy="584775"/>
            </a:xfrm>
            <a:prstGeom prst="rect">
              <a:avLst/>
            </a:prstGeom>
            <a:noFill/>
            <a:effectLst/>
          </p:spPr>
          <p:txBody>
            <a:bodyPr wrap="none" rtlCol="0">
              <a:spAutoFit/>
            </a:bodyPr>
            <a:lstStyle/>
            <a:p>
              <a:r>
                <a:rPr lang="zh-CN" altLang="en-US" sz="3200" b="1" dirty="0" smtClean="0">
                  <a:solidFill>
                    <a:schemeClr val="tx1">
                      <a:lumMod val="65000"/>
                      <a:lumOff val="35000"/>
                    </a:schemeClr>
                  </a:solidFill>
                  <a:latin typeface="幼圆" panose="02010509060101010101" pitchFamily="49" charset="-122"/>
                  <a:ea typeface="幼圆" panose="02010509060101010101" pitchFamily="49" charset="-122"/>
                </a:rPr>
                <a:t>使命感</a:t>
              </a:r>
              <a:endParaRPr lang="en-US" altLang="zh-CN" sz="3200" b="1" dirty="0">
                <a:solidFill>
                  <a:schemeClr val="tx1">
                    <a:lumMod val="65000"/>
                    <a:lumOff val="35000"/>
                  </a:schemeClr>
                </a:solidFill>
                <a:latin typeface="幼圆" panose="02010509060101010101" pitchFamily="49" charset="-122"/>
                <a:ea typeface="幼圆" panose="02010509060101010101" pitchFamily="49" charset="-122"/>
              </a:endParaRPr>
            </a:p>
          </p:txBody>
        </p:sp>
      </p:grpSp>
      <p:sp>
        <p:nvSpPr>
          <p:cNvPr id="220" name="TextBox 26"/>
          <p:cNvSpPr txBox="1"/>
          <p:nvPr/>
        </p:nvSpPr>
        <p:spPr bwMode="auto">
          <a:xfrm>
            <a:off x="7562982" y="2557493"/>
            <a:ext cx="3536287" cy="646331"/>
          </a:xfrm>
          <a:prstGeom prst="rect">
            <a:avLst/>
          </a:prstGeom>
          <a:noFill/>
        </p:spPr>
        <p:txBody>
          <a:bodyPr wrap="square">
            <a:spAutoFit/>
          </a:bodyPr>
          <a:lstStyle/>
          <a:p>
            <a:pPr>
              <a:lnSpc>
                <a:spcPct val="150000"/>
              </a:lnSpc>
            </a:pPr>
            <a:r>
              <a:rPr lang="zh-CN" altLang="en-US" sz="1200" dirty="0">
                <a:solidFill>
                  <a:prstClr val="black">
                    <a:lumMod val="95000"/>
                    <a:lumOff val="5000"/>
                  </a:prstClr>
                </a:solidFill>
                <a:latin typeface="微软雅黑" panose="020B0503020204020204" pitchFamily="34" charset="-122"/>
                <a:ea typeface="微软雅黑" panose="020B0503020204020204" pitchFamily="34" charset="-122"/>
              </a:rPr>
              <a:t>这里输入简单的文字概述这里输入简单文字概述简单的文字概述这里输入简单的文字概述这里输入简</a:t>
            </a:r>
            <a:endParaRPr lang="zh-CN" altLang="en-US" sz="1200" dirty="0">
              <a:solidFill>
                <a:prstClr val="black">
                  <a:lumMod val="95000"/>
                  <a:lumOff val="5000"/>
                </a:prstClr>
              </a:solidFill>
              <a:latin typeface="微软雅黑" panose="020B0503020204020204" pitchFamily="34" charset="-122"/>
              <a:ea typeface="微软雅黑" panose="020B0503020204020204" pitchFamily="34" charset="-122"/>
            </a:endParaRPr>
          </a:p>
        </p:txBody>
      </p:sp>
      <p:sp>
        <p:nvSpPr>
          <p:cNvPr id="221" name="TextBox 26"/>
          <p:cNvSpPr txBox="1"/>
          <p:nvPr/>
        </p:nvSpPr>
        <p:spPr bwMode="auto">
          <a:xfrm>
            <a:off x="7559465" y="3511647"/>
            <a:ext cx="3536287" cy="646331"/>
          </a:xfrm>
          <a:prstGeom prst="rect">
            <a:avLst/>
          </a:prstGeom>
          <a:noFill/>
        </p:spPr>
        <p:txBody>
          <a:bodyPr wrap="square">
            <a:spAutoFit/>
          </a:bodyPr>
          <a:lstStyle/>
          <a:p>
            <a:pPr>
              <a:lnSpc>
                <a:spcPct val="150000"/>
              </a:lnSpc>
            </a:pPr>
            <a:r>
              <a:rPr lang="zh-CN" altLang="en-US" sz="1200" dirty="0">
                <a:solidFill>
                  <a:prstClr val="black">
                    <a:lumMod val="95000"/>
                    <a:lumOff val="5000"/>
                  </a:prstClr>
                </a:solidFill>
                <a:latin typeface="微软雅黑" panose="020B0503020204020204" pitchFamily="34" charset="-122"/>
                <a:ea typeface="微软雅黑" panose="020B0503020204020204" pitchFamily="34" charset="-122"/>
              </a:rPr>
              <a:t>这里输入简单的文字概述这里输入简单文字概述简单的文字概述这里输入简单的文字概述这里输入简</a:t>
            </a:r>
            <a:endParaRPr lang="zh-CN" altLang="en-US" sz="1200" dirty="0">
              <a:solidFill>
                <a:prstClr val="black">
                  <a:lumMod val="95000"/>
                  <a:lumOff val="5000"/>
                </a:prstClr>
              </a:solidFill>
              <a:latin typeface="微软雅黑" panose="020B0503020204020204" pitchFamily="34" charset="-122"/>
              <a:ea typeface="微软雅黑" panose="020B0503020204020204" pitchFamily="34" charset="-122"/>
            </a:endParaRPr>
          </a:p>
        </p:txBody>
      </p:sp>
      <p:sp>
        <p:nvSpPr>
          <p:cNvPr id="222" name="TextBox 26"/>
          <p:cNvSpPr txBox="1"/>
          <p:nvPr/>
        </p:nvSpPr>
        <p:spPr bwMode="auto">
          <a:xfrm>
            <a:off x="7576985" y="4427688"/>
            <a:ext cx="3536287" cy="646331"/>
          </a:xfrm>
          <a:prstGeom prst="rect">
            <a:avLst/>
          </a:prstGeom>
          <a:noFill/>
        </p:spPr>
        <p:txBody>
          <a:bodyPr wrap="square">
            <a:spAutoFit/>
          </a:bodyPr>
          <a:lstStyle/>
          <a:p>
            <a:pPr>
              <a:lnSpc>
                <a:spcPct val="150000"/>
              </a:lnSpc>
            </a:pPr>
            <a:r>
              <a:rPr lang="zh-CN" altLang="en-US" sz="1200" dirty="0">
                <a:solidFill>
                  <a:prstClr val="black">
                    <a:lumMod val="95000"/>
                    <a:lumOff val="5000"/>
                  </a:prstClr>
                </a:solidFill>
                <a:latin typeface="微软雅黑" panose="020B0503020204020204" pitchFamily="34" charset="-122"/>
                <a:ea typeface="微软雅黑" panose="020B0503020204020204" pitchFamily="34" charset="-122"/>
              </a:rPr>
              <a:t>这里输入简单的文字概述这里输入简单文字概述简单的文字概述这里输入简单的文字概述这里输入简</a:t>
            </a:r>
            <a:endParaRPr lang="zh-CN" altLang="en-US" sz="1200" dirty="0">
              <a:solidFill>
                <a:prstClr val="black">
                  <a:lumMod val="95000"/>
                  <a:lumOff val="5000"/>
                </a:prstClr>
              </a:solidFill>
              <a:latin typeface="微软雅黑" panose="020B0503020204020204" pitchFamily="34" charset="-122"/>
              <a:ea typeface="微软雅黑" panose="020B0503020204020204" pitchFamily="34" charset="-122"/>
            </a:endParaRPr>
          </a:p>
        </p:txBody>
      </p:sp>
      <p:sp>
        <p:nvSpPr>
          <p:cNvPr id="223" name="TextBox 26"/>
          <p:cNvSpPr txBox="1"/>
          <p:nvPr/>
        </p:nvSpPr>
        <p:spPr bwMode="auto">
          <a:xfrm>
            <a:off x="7559465" y="5412911"/>
            <a:ext cx="3536287" cy="646331"/>
          </a:xfrm>
          <a:prstGeom prst="rect">
            <a:avLst/>
          </a:prstGeom>
          <a:noFill/>
        </p:spPr>
        <p:txBody>
          <a:bodyPr wrap="square">
            <a:spAutoFit/>
          </a:bodyPr>
          <a:lstStyle/>
          <a:p>
            <a:pPr>
              <a:lnSpc>
                <a:spcPct val="150000"/>
              </a:lnSpc>
            </a:pPr>
            <a:r>
              <a:rPr lang="zh-CN" altLang="en-US" sz="1200" dirty="0">
                <a:solidFill>
                  <a:prstClr val="black">
                    <a:lumMod val="95000"/>
                    <a:lumOff val="5000"/>
                  </a:prstClr>
                </a:solidFill>
                <a:latin typeface="微软雅黑" panose="020B0503020204020204" pitchFamily="34" charset="-122"/>
                <a:ea typeface="微软雅黑" panose="020B0503020204020204" pitchFamily="34" charset="-122"/>
              </a:rPr>
              <a:t>这里输入简单的文字概述这里输入简单文字概述简单的文字概述这里输入简单的文字概述这里输入简</a:t>
            </a:r>
            <a:endParaRPr lang="zh-CN" altLang="en-US" sz="1200" dirty="0">
              <a:solidFill>
                <a:prstClr val="black">
                  <a:lumMod val="95000"/>
                  <a:lumOff val="5000"/>
                </a:prstClr>
              </a:solidFill>
              <a:latin typeface="微软雅黑" panose="020B0503020204020204" pitchFamily="34" charset="-122"/>
              <a:ea typeface="微软雅黑" panose="020B0503020204020204" pitchFamily="34" charset="-122"/>
            </a:endParaRPr>
          </a:p>
        </p:txBody>
      </p:sp>
      <p:sp>
        <p:nvSpPr>
          <p:cNvPr id="224" name="文本框 223"/>
          <p:cNvSpPr txBox="1"/>
          <p:nvPr/>
        </p:nvSpPr>
        <p:spPr>
          <a:xfrm>
            <a:off x="1782469" y="5293880"/>
            <a:ext cx="1627369" cy="523220"/>
          </a:xfrm>
          <a:prstGeom prst="rect">
            <a:avLst/>
          </a:prstGeom>
          <a:noFill/>
        </p:spPr>
        <p:txBody>
          <a:bodyPr wrap="none" rtlCol="0">
            <a:spAutoFit/>
          </a:bodyPr>
          <a:lstStyle/>
          <a:p>
            <a:r>
              <a:rPr lang="zh-CN" altLang="en-US" sz="2800" b="1" dirty="0" smtClean="0">
                <a:gradFill>
                  <a:gsLst>
                    <a:gs pos="0">
                      <a:srgbClr val="E30613"/>
                    </a:gs>
                    <a:gs pos="100000">
                      <a:srgbClr val="81040B"/>
                    </a:gs>
                  </a:gsLst>
                  <a:lin ang="3600000" scaled="0"/>
                </a:gradFill>
                <a:latin typeface="幼圆" panose="02010509060101010101" pitchFamily="49" charset="-122"/>
                <a:ea typeface="幼圆" panose="02010509060101010101" pitchFamily="49" charset="-122"/>
              </a:rPr>
              <a:t>心得体会</a:t>
            </a:r>
            <a:endParaRPr lang="zh-CN" altLang="en-US" sz="2800" b="1" dirty="0">
              <a:gradFill>
                <a:gsLst>
                  <a:gs pos="0">
                    <a:srgbClr val="E30613"/>
                  </a:gs>
                  <a:gs pos="100000">
                    <a:srgbClr val="81040B"/>
                  </a:gs>
                </a:gsLst>
                <a:lin ang="3600000" scaled="0"/>
              </a:gradFill>
              <a:latin typeface="幼圆" panose="02010509060101010101" pitchFamily="49" charset="-122"/>
              <a:ea typeface="幼圆" panose="020105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2000">
        <p:blinds dir="vert"/>
      </p:transition>
    </mc:Choice>
    <mc:Fallback>
      <p:transition spd="slow" advTm="2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1000"/>
                                        <p:tgtEl>
                                          <p:spTgt spid="13"/>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1000"/>
                                        <p:tgtEl>
                                          <p:spTgt spid="19"/>
                                        </p:tgtEl>
                                      </p:cBhvr>
                                    </p:animEffect>
                                    <p:anim calcmode="lin" valueType="num">
                                      <p:cBhvr>
                                        <p:cTn id="12" dur="1000" fill="hold"/>
                                        <p:tgtEl>
                                          <p:spTgt spid="19"/>
                                        </p:tgtEl>
                                        <p:attrNameLst>
                                          <p:attrName>ppt_x</p:attrName>
                                        </p:attrNameLst>
                                      </p:cBhvr>
                                      <p:tavLst>
                                        <p:tav tm="0">
                                          <p:val>
                                            <p:strVal val="#ppt_x"/>
                                          </p:val>
                                        </p:tav>
                                        <p:tav tm="100000">
                                          <p:val>
                                            <p:strVal val="#ppt_x"/>
                                          </p:val>
                                        </p:tav>
                                      </p:tavLst>
                                    </p:anim>
                                    <p:anim calcmode="lin" valueType="num">
                                      <p:cBhvr>
                                        <p:cTn id="13" dur="900" decel="100000" fill="hold"/>
                                        <p:tgtEl>
                                          <p:spTgt spid="1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16" presetClass="entr" presetSubtype="37" fill="hold" grpId="0" nodeType="afterEffect">
                                  <p:stCondLst>
                                    <p:cond delay="0"/>
                                  </p:stCondLst>
                                  <p:childTnLst>
                                    <p:set>
                                      <p:cBhvr>
                                        <p:cTn id="17" dur="1" fill="hold">
                                          <p:stCondLst>
                                            <p:cond delay="0"/>
                                          </p:stCondLst>
                                        </p:cTn>
                                        <p:tgtEl>
                                          <p:spTgt spid="224"/>
                                        </p:tgtEl>
                                        <p:attrNameLst>
                                          <p:attrName>style.visibility</p:attrName>
                                        </p:attrNameLst>
                                      </p:cBhvr>
                                      <p:to>
                                        <p:strVal val="visible"/>
                                      </p:to>
                                    </p:set>
                                    <p:animEffect transition="in" filter="barn(outVertical)">
                                      <p:cBhvr>
                                        <p:cTn id="18" dur="500"/>
                                        <p:tgtEl>
                                          <p:spTgt spid="224"/>
                                        </p:tgtEl>
                                      </p:cBhvr>
                                    </p:animEffect>
                                  </p:childTnLst>
                                </p:cTn>
                              </p:par>
                            </p:childTnLst>
                          </p:cTn>
                        </p:par>
                        <p:par>
                          <p:cTn id="19" fill="hold">
                            <p:stCondLst>
                              <p:cond delay="2500"/>
                            </p:stCondLst>
                            <p:childTnLst>
                              <p:par>
                                <p:cTn id="20" presetID="16" presetClass="entr" presetSubtype="4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arn(outHorizontal)">
                                      <p:cBhvr>
                                        <p:cTn id="22" dur="500"/>
                                        <p:tgtEl>
                                          <p:spTgt spid="18"/>
                                        </p:tgtEl>
                                      </p:cBhvr>
                                    </p:animEffect>
                                  </p:childTnLst>
                                </p:cTn>
                              </p:par>
                            </p:childTnLst>
                          </p:cTn>
                        </p:par>
                        <p:par>
                          <p:cTn id="23" fill="hold">
                            <p:stCondLst>
                              <p:cond delay="3000"/>
                            </p:stCondLst>
                            <p:childTnLst>
                              <p:par>
                                <p:cTn id="24" presetID="2" presetClass="entr" presetSubtype="2" decel="42000" fill="hold" nodeType="afterEffect">
                                  <p:stCondLst>
                                    <p:cond delay="0"/>
                                  </p:stCondLst>
                                  <p:childTnLst>
                                    <p:set>
                                      <p:cBhvr>
                                        <p:cTn id="25" dur="1" fill="hold">
                                          <p:stCondLst>
                                            <p:cond delay="0"/>
                                          </p:stCondLst>
                                        </p:cTn>
                                        <p:tgtEl>
                                          <p:spTgt spid="203"/>
                                        </p:tgtEl>
                                        <p:attrNameLst>
                                          <p:attrName>style.visibility</p:attrName>
                                        </p:attrNameLst>
                                      </p:cBhvr>
                                      <p:to>
                                        <p:strVal val="visible"/>
                                      </p:to>
                                    </p:set>
                                    <p:anim calcmode="lin" valueType="num">
                                      <p:cBhvr additive="base">
                                        <p:cTn id="26" dur="750" fill="hold"/>
                                        <p:tgtEl>
                                          <p:spTgt spid="203"/>
                                        </p:tgtEl>
                                        <p:attrNameLst>
                                          <p:attrName>ppt_x</p:attrName>
                                        </p:attrNameLst>
                                      </p:cBhvr>
                                      <p:tavLst>
                                        <p:tav tm="0">
                                          <p:val>
                                            <p:strVal val="1+#ppt_w/2"/>
                                          </p:val>
                                        </p:tav>
                                        <p:tav tm="100000">
                                          <p:val>
                                            <p:strVal val="#ppt_x"/>
                                          </p:val>
                                        </p:tav>
                                      </p:tavLst>
                                    </p:anim>
                                    <p:anim calcmode="lin" valueType="num">
                                      <p:cBhvr additive="base">
                                        <p:cTn id="27" dur="750" fill="hold"/>
                                        <p:tgtEl>
                                          <p:spTgt spid="203"/>
                                        </p:tgtEl>
                                        <p:attrNameLst>
                                          <p:attrName>ppt_y</p:attrName>
                                        </p:attrNameLst>
                                      </p:cBhvr>
                                      <p:tavLst>
                                        <p:tav tm="0">
                                          <p:val>
                                            <p:strVal val="#ppt_y"/>
                                          </p:val>
                                        </p:tav>
                                        <p:tav tm="100000">
                                          <p:val>
                                            <p:strVal val="#ppt_y"/>
                                          </p:val>
                                        </p:tav>
                                      </p:tavLst>
                                    </p:anim>
                                  </p:childTnLst>
                                </p:cTn>
                              </p:par>
                              <p:par>
                                <p:cTn id="28" presetID="2" presetClass="entr" presetSubtype="2" decel="42000" fill="hold" nodeType="withEffect">
                                  <p:stCondLst>
                                    <p:cond delay="250"/>
                                  </p:stCondLst>
                                  <p:childTnLst>
                                    <p:set>
                                      <p:cBhvr>
                                        <p:cTn id="29" dur="1" fill="hold">
                                          <p:stCondLst>
                                            <p:cond delay="0"/>
                                          </p:stCondLst>
                                        </p:cTn>
                                        <p:tgtEl>
                                          <p:spTgt spid="197"/>
                                        </p:tgtEl>
                                        <p:attrNameLst>
                                          <p:attrName>style.visibility</p:attrName>
                                        </p:attrNameLst>
                                      </p:cBhvr>
                                      <p:to>
                                        <p:strVal val="visible"/>
                                      </p:to>
                                    </p:set>
                                    <p:anim calcmode="lin" valueType="num">
                                      <p:cBhvr additive="base">
                                        <p:cTn id="30" dur="750" fill="hold"/>
                                        <p:tgtEl>
                                          <p:spTgt spid="197"/>
                                        </p:tgtEl>
                                        <p:attrNameLst>
                                          <p:attrName>ppt_x</p:attrName>
                                        </p:attrNameLst>
                                      </p:cBhvr>
                                      <p:tavLst>
                                        <p:tav tm="0">
                                          <p:val>
                                            <p:strVal val="1+#ppt_w/2"/>
                                          </p:val>
                                        </p:tav>
                                        <p:tav tm="100000">
                                          <p:val>
                                            <p:strVal val="#ppt_x"/>
                                          </p:val>
                                        </p:tav>
                                      </p:tavLst>
                                    </p:anim>
                                    <p:anim calcmode="lin" valueType="num">
                                      <p:cBhvr additive="base">
                                        <p:cTn id="31" dur="750" fill="hold"/>
                                        <p:tgtEl>
                                          <p:spTgt spid="197"/>
                                        </p:tgtEl>
                                        <p:attrNameLst>
                                          <p:attrName>ppt_y</p:attrName>
                                        </p:attrNameLst>
                                      </p:cBhvr>
                                      <p:tavLst>
                                        <p:tav tm="0">
                                          <p:val>
                                            <p:strVal val="#ppt_y"/>
                                          </p:val>
                                        </p:tav>
                                        <p:tav tm="100000">
                                          <p:val>
                                            <p:strVal val="#ppt_y"/>
                                          </p:val>
                                        </p:tav>
                                      </p:tavLst>
                                    </p:anim>
                                  </p:childTnLst>
                                </p:cTn>
                              </p:par>
                              <p:par>
                                <p:cTn id="32" presetID="2" presetClass="entr" presetSubtype="2" decel="42000" fill="hold" nodeType="withEffect">
                                  <p:stCondLst>
                                    <p:cond delay="500"/>
                                  </p:stCondLst>
                                  <p:childTnLst>
                                    <p:set>
                                      <p:cBhvr>
                                        <p:cTn id="33" dur="1" fill="hold">
                                          <p:stCondLst>
                                            <p:cond delay="0"/>
                                          </p:stCondLst>
                                        </p:cTn>
                                        <p:tgtEl>
                                          <p:spTgt spid="214"/>
                                        </p:tgtEl>
                                        <p:attrNameLst>
                                          <p:attrName>style.visibility</p:attrName>
                                        </p:attrNameLst>
                                      </p:cBhvr>
                                      <p:to>
                                        <p:strVal val="visible"/>
                                      </p:to>
                                    </p:set>
                                    <p:anim calcmode="lin" valueType="num">
                                      <p:cBhvr additive="base">
                                        <p:cTn id="34" dur="750" fill="hold"/>
                                        <p:tgtEl>
                                          <p:spTgt spid="214"/>
                                        </p:tgtEl>
                                        <p:attrNameLst>
                                          <p:attrName>ppt_x</p:attrName>
                                        </p:attrNameLst>
                                      </p:cBhvr>
                                      <p:tavLst>
                                        <p:tav tm="0">
                                          <p:val>
                                            <p:strVal val="1+#ppt_w/2"/>
                                          </p:val>
                                        </p:tav>
                                        <p:tav tm="100000">
                                          <p:val>
                                            <p:strVal val="#ppt_x"/>
                                          </p:val>
                                        </p:tav>
                                      </p:tavLst>
                                    </p:anim>
                                    <p:anim calcmode="lin" valueType="num">
                                      <p:cBhvr additive="base">
                                        <p:cTn id="35" dur="750" fill="hold"/>
                                        <p:tgtEl>
                                          <p:spTgt spid="214"/>
                                        </p:tgtEl>
                                        <p:attrNameLst>
                                          <p:attrName>ppt_y</p:attrName>
                                        </p:attrNameLst>
                                      </p:cBhvr>
                                      <p:tavLst>
                                        <p:tav tm="0">
                                          <p:val>
                                            <p:strVal val="#ppt_y"/>
                                          </p:val>
                                        </p:tav>
                                        <p:tav tm="100000">
                                          <p:val>
                                            <p:strVal val="#ppt_y"/>
                                          </p:val>
                                        </p:tav>
                                      </p:tavLst>
                                    </p:anim>
                                  </p:childTnLst>
                                </p:cTn>
                              </p:par>
                              <p:par>
                                <p:cTn id="36" presetID="2" presetClass="entr" presetSubtype="2" decel="42000" fill="hold" nodeType="withEffect">
                                  <p:stCondLst>
                                    <p:cond delay="750"/>
                                  </p:stCondLst>
                                  <p:childTnLst>
                                    <p:set>
                                      <p:cBhvr>
                                        <p:cTn id="37" dur="1" fill="hold">
                                          <p:stCondLst>
                                            <p:cond delay="0"/>
                                          </p:stCondLst>
                                        </p:cTn>
                                        <p:tgtEl>
                                          <p:spTgt spid="209"/>
                                        </p:tgtEl>
                                        <p:attrNameLst>
                                          <p:attrName>style.visibility</p:attrName>
                                        </p:attrNameLst>
                                      </p:cBhvr>
                                      <p:to>
                                        <p:strVal val="visible"/>
                                      </p:to>
                                    </p:set>
                                    <p:anim calcmode="lin" valueType="num">
                                      <p:cBhvr additive="base">
                                        <p:cTn id="38" dur="750" fill="hold"/>
                                        <p:tgtEl>
                                          <p:spTgt spid="209"/>
                                        </p:tgtEl>
                                        <p:attrNameLst>
                                          <p:attrName>ppt_x</p:attrName>
                                        </p:attrNameLst>
                                      </p:cBhvr>
                                      <p:tavLst>
                                        <p:tav tm="0">
                                          <p:val>
                                            <p:strVal val="1+#ppt_w/2"/>
                                          </p:val>
                                        </p:tav>
                                        <p:tav tm="100000">
                                          <p:val>
                                            <p:strVal val="#ppt_x"/>
                                          </p:val>
                                        </p:tav>
                                      </p:tavLst>
                                    </p:anim>
                                    <p:anim calcmode="lin" valueType="num">
                                      <p:cBhvr additive="base">
                                        <p:cTn id="39" dur="750" fill="hold"/>
                                        <p:tgtEl>
                                          <p:spTgt spid="209"/>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220"/>
                                        </p:tgtEl>
                                        <p:attrNameLst>
                                          <p:attrName>style.visibility</p:attrName>
                                        </p:attrNameLst>
                                      </p:cBhvr>
                                      <p:to>
                                        <p:strVal val="visible"/>
                                      </p:to>
                                    </p:set>
                                    <p:animEffect transition="in" filter="wipe(left)">
                                      <p:cBhvr>
                                        <p:cTn id="43" dur="500"/>
                                        <p:tgtEl>
                                          <p:spTgt spid="220"/>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221"/>
                                        </p:tgtEl>
                                        <p:attrNameLst>
                                          <p:attrName>style.visibility</p:attrName>
                                        </p:attrNameLst>
                                      </p:cBhvr>
                                      <p:to>
                                        <p:strVal val="visible"/>
                                      </p:to>
                                    </p:set>
                                    <p:animEffect transition="in" filter="wipe(left)">
                                      <p:cBhvr>
                                        <p:cTn id="47" dur="500"/>
                                        <p:tgtEl>
                                          <p:spTgt spid="221"/>
                                        </p:tgtEl>
                                      </p:cBhvr>
                                    </p:animEffect>
                                  </p:childTnLst>
                                </p:cTn>
                              </p:par>
                            </p:childTnLst>
                          </p:cTn>
                        </p:par>
                        <p:par>
                          <p:cTn id="48" fill="hold">
                            <p:stCondLst>
                              <p:cond delay="5000"/>
                            </p:stCondLst>
                            <p:childTnLst>
                              <p:par>
                                <p:cTn id="49" presetID="22" presetClass="entr" presetSubtype="8" fill="hold" grpId="0" nodeType="afterEffect">
                                  <p:stCondLst>
                                    <p:cond delay="0"/>
                                  </p:stCondLst>
                                  <p:childTnLst>
                                    <p:set>
                                      <p:cBhvr>
                                        <p:cTn id="50" dur="1" fill="hold">
                                          <p:stCondLst>
                                            <p:cond delay="0"/>
                                          </p:stCondLst>
                                        </p:cTn>
                                        <p:tgtEl>
                                          <p:spTgt spid="222"/>
                                        </p:tgtEl>
                                        <p:attrNameLst>
                                          <p:attrName>style.visibility</p:attrName>
                                        </p:attrNameLst>
                                      </p:cBhvr>
                                      <p:to>
                                        <p:strVal val="visible"/>
                                      </p:to>
                                    </p:set>
                                    <p:animEffect transition="in" filter="wipe(left)">
                                      <p:cBhvr>
                                        <p:cTn id="51" dur="500"/>
                                        <p:tgtEl>
                                          <p:spTgt spid="222"/>
                                        </p:tgtEl>
                                      </p:cBhvr>
                                    </p:animEffect>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223"/>
                                        </p:tgtEl>
                                        <p:attrNameLst>
                                          <p:attrName>style.visibility</p:attrName>
                                        </p:attrNameLst>
                                      </p:cBhvr>
                                      <p:to>
                                        <p:strVal val="visible"/>
                                      </p:to>
                                    </p:set>
                                    <p:animEffect transition="in" filter="wipe(left)">
                                      <p:cBhvr>
                                        <p:cTn id="55" dur="500"/>
                                        <p:tgtEl>
                                          <p:spTgt spid="2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 grpId="0"/>
      <p:bldP spid="221" grpId="0"/>
      <p:bldP spid="222" grpId="0"/>
      <p:bldP spid="223" grpId="0"/>
      <p:bldP spid="22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6" name="组合 105"/>
          <p:cNvGrpSpPr/>
          <p:nvPr/>
        </p:nvGrpSpPr>
        <p:grpSpPr>
          <a:xfrm>
            <a:off x="2074055" y="391393"/>
            <a:ext cx="4720640" cy="924474"/>
            <a:chOff x="322748" y="3665374"/>
            <a:chExt cx="5680529" cy="1027864"/>
          </a:xfrm>
        </p:grpSpPr>
        <p:sp>
          <p:nvSpPr>
            <p:cNvPr id="108" name="圆角矩形 107"/>
            <p:cNvSpPr/>
            <p:nvPr/>
          </p:nvSpPr>
          <p:spPr>
            <a:xfrm>
              <a:off x="322748" y="3665374"/>
              <a:ext cx="5680529" cy="1027864"/>
            </a:xfrm>
            <a:prstGeom prst="roundRect">
              <a:avLst>
                <a:gd name="adj" fmla="val 50000"/>
              </a:avLst>
            </a:prstGeom>
            <a:gradFill>
              <a:gsLst>
                <a:gs pos="0">
                  <a:schemeClr val="bg1"/>
                </a:gs>
                <a:gs pos="100000">
                  <a:srgbClr val="D1D1D1"/>
                </a:gs>
              </a:gsLst>
              <a:lin ang="5400000" scaled="0"/>
            </a:gradFill>
            <a:ln>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 name="圆角矩形 108"/>
            <p:cNvSpPr/>
            <p:nvPr/>
          </p:nvSpPr>
          <p:spPr>
            <a:xfrm>
              <a:off x="516699" y="3785998"/>
              <a:ext cx="5277329" cy="784227"/>
            </a:xfrm>
            <a:prstGeom prst="roundRect">
              <a:avLst>
                <a:gd name="adj" fmla="val 50000"/>
              </a:avLst>
            </a:prstGeom>
            <a:gradFill>
              <a:gsLst>
                <a:gs pos="0">
                  <a:schemeClr val="bg1"/>
                </a:gs>
                <a:gs pos="100000">
                  <a:srgbClr val="D1D1D1"/>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0" name="组合 109"/>
          <p:cNvGrpSpPr/>
          <p:nvPr/>
        </p:nvGrpSpPr>
        <p:grpSpPr>
          <a:xfrm>
            <a:off x="628112" y="256196"/>
            <a:ext cx="1168243" cy="1168244"/>
            <a:chOff x="4833150" y="1266579"/>
            <a:chExt cx="2526552" cy="2526552"/>
          </a:xfrm>
        </p:grpSpPr>
        <p:grpSp>
          <p:nvGrpSpPr>
            <p:cNvPr id="111" name="组合 110"/>
            <p:cNvGrpSpPr/>
            <p:nvPr/>
          </p:nvGrpSpPr>
          <p:grpSpPr>
            <a:xfrm>
              <a:off x="4833150" y="1266579"/>
              <a:ext cx="2526552" cy="2526552"/>
              <a:chOff x="6585478" y="1661232"/>
              <a:chExt cx="928740" cy="928740"/>
            </a:xfrm>
          </p:grpSpPr>
          <p:sp>
            <p:nvSpPr>
              <p:cNvPr id="113" name="椭圆 112"/>
              <p:cNvSpPr/>
              <p:nvPr/>
            </p:nvSpPr>
            <p:spPr>
              <a:xfrm>
                <a:off x="6585478" y="1661232"/>
                <a:ext cx="928740" cy="928740"/>
              </a:xfrm>
              <a:prstGeom prst="ellipse">
                <a:avLst/>
              </a:prstGeom>
              <a:gradFill flip="none" rotWithShape="1">
                <a:gsLst>
                  <a:gs pos="0">
                    <a:schemeClr val="bg1"/>
                  </a:gs>
                  <a:gs pos="100000">
                    <a:schemeClr val="bg1">
                      <a:lumMod val="85000"/>
                    </a:schemeClr>
                  </a:gs>
                </a:gsLst>
                <a:lin ang="5400000" scaled="1"/>
                <a:tileRect/>
              </a:gradFill>
              <a:ln w="19050">
                <a:gradFill>
                  <a:gsLst>
                    <a:gs pos="0">
                      <a:schemeClr val="bg1"/>
                    </a:gs>
                    <a:gs pos="100000">
                      <a:schemeClr val="bg1">
                        <a:lumMod val="75000"/>
                      </a:schemeClr>
                    </a:gs>
                  </a:gsLst>
                  <a:lin ang="5400000" scaled="1"/>
                </a:gradFill>
              </a:ln>
              <a:effectLst>
                <a:outerShdw blurRad="279400" dist="152400" dir="2700000" sx="102000" sy="102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4" name="圆角矩形 113"/>
              <p:cNvSpPr/>
              <p:nvPr/>
            </p:nvSpPr>
            <p:spPr>
              <a:xfrm>
                <a:off x="6706336" y="1782090"/>
                <a:ext cx="687025" cy="687025"/>
              </a:xfrm>
              <a:prstGeom prst="roundRect">
                <a:avLst>
                  <a:gd name="adj" fmla="val 50000"/>
                </a:avLst>
              </a:prstGeom>
              <a:gradFill flip="none" rotWithShape="1">
                <a:gsLst>
                  <a:gs pos="100000">
                    <a:schemeClr val="bg1"/>
                  </a:gs>
                  <a:gs pos="0">
                    <a:srgbClr val="B8BBBC"/>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5" name="椭圆 114"/>
              <p:cNvSpPr>
                <a:spLocks noChangeAspect="1"/>
              </p:cNvSpPr>
              <p:nvPr/>
            </p:nvSpPr>
            <p:spPr>
              <a:xfrm>
                <a:off x="6740229" y="1819936"/>
                <a:ext cx="619237" cy="619237"/>
              </a:xfrm>
              <a:prstGeom prst="ellipse">
                <a:avLst/>
              </a:prstGeom>
              <a:gradFill>
                <a:gsLst>
                  <a:gs pos="0">
                    <a:srgbClr val="E30613"/>
                  </a:gs>
                  <a:gs pos="100000">
                    <a:srgbClr val="81040B"/>
                  </a:gs>
                </a:gsLst>
                <a:lin ang="5400000" scaled="1"/>
              </a:gra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2" name="文本框 47"/>
            <p:cNvSpPr/>
            <p:nvPr/>
          </p:nvSpPr>
          <p:spPr>
            <a:xfrm>
              <a:off x="5469546" y="1875165"/>
              <a:ext cx="1332111" cy="1262071"/>
            </a:xfrm>
            <a:prstGeom prst="rect">
              <a:avLst/>
            </a:prstGeom>
            <a:noFill/>
            <a:ln w="9525">
              <a:noFill/>
            </a:ln>
          </p:spPr>
          <p:txBody>
            <a:bodyPr wrap="none">
              <a:spAutoFit/>
            </a:bodyPr>
            <a:lstStyle>
              <a:lvl1pPr marL="0" lvl="0"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9pPr>
            </a:lstStyle>
            <a:p>
              <a:pPr lvl="0">
                <a:lnSpc>
                  <a:spcPct val="100000"/>
                </a:lnSpc>
              </a:pPr>
              <a:r>
                <a:rPr lang="en-US" altLang="x-none" sz="3200" dirty="0" smtClean="0">
                  <a:solidFill>
                    <a:schemeClr val="bg1"/>
                  </a:solidFill>
                  <a:latin typeface="Impact" panose="020B0806030902050204" pitchFamily="2" charset="0"/>
                  <a:ea typeface="宋体" panose="02010600030101010101" pitchFamily="2" charset="-122"/>
                  <a:sym typeface="Impact" panose="020B0806030902050204" pitchFamily="2" charset="0"/>
                </a:rPr>
                <a:t>03</a:t>
              </a:r>
              <a:endParaRPr lang="zh-CN" altLang="en-US" sz="3200" dirty="0">
                <a:solidFill>
                  <a:schemeClr val="bg1"/>
                </a:solidFill>
                <a:latin typeface="Impact" panose="020B0806030902050204" pitchFamily="2" charset="0"/>
                <a:ea typeface="宋体" panose="02010600030101010101" pitchFamily="2" charset="-122"/>
                <a:sym typeface="Impact" panose="020B0806030902050204" pitchFamily="2" charset="0"/>
              </a:endParaRPr>
            </a:p>
          </p:txBody>
        </p:sp>
      </p:grpSp>
      <p:sp>
        <p:nvSpPr>
          <p:cNvPr id="26" name="文本框 25"/>
          <p:cNvSpPr txBox="1"/>
          <p:nvPr/>
        </p:nvSpPr>
        <p:spPr>
          <a:xfrm>
            <a:off x="2488970" y="476042"/>
            <a:ext cx="3890809" cy="646331"/>
          </a:xfrm>
          <a:prstGeom prst="rect">
            <a:avLst/>
          </a:prstGeom>
          <a:noFill/>
        </p:spPr>
        <p:txBody>
          <a:bodyPr wrap="none" rtlCol="0">
            <a:spAutoFit/>
          </a:bodyPr>
          <a:lstStyle/>
          <a:p>
            <a:r>
              <a:rPr lang="zh-CN" altLang="en-US" sz="3600" b="1" dirty="0">
                <a:gradFill>
                  <a:gsLst>
                    <a:gs pos="0">
                      <a:srgbClr val="E30613"/>
                    </a:gs>
                    <a:gs pos="100000">
                      <a:srgbClr val="81040B"/>
                    </a:gs>
                  </a:gsLst>
                  <a:lin ang="3600000" scaled="0"/>
                </a:gradFill>
                <a:latin typeface="幼圆" panose="02010509060101010101" pitchFamily="49" charset="-122"/>
                <a:ea typeface="幼圆" panose="02010509060101010101" pitchFamily="49" charset="-122"/>
              </a:rPr>
              <a:t>对企业文化的理解</a:t>
            </a:r>
            <a:endParaRPr lang="zh-CN" altLang="en-US" sz="3600" b="1" dirty="0">
              <a:gradFill>
                <a:gsLst>
                  <a:gs pos="0">
                    <a:srgbClr val="E30613"/>
                  </a:gs>
                  <a:gs pos="100000">
                    <a:srgbClr val="81040B"/>
                  </a:gs>
                </a:gsLst>
                <a:lin ang="3600000" scaled="0"/>
              </a:gradFill>
              <a:latin typeface="幼圆" panose="02010509060101010101" pitchFamily="49" charset="-122"/>
              <a:ea typeface="幼圆" panose="02010509060101010101" pitchFamily="49" charset="-122"/>
            </a:endParaRPr>
          </a:p>
        </p:txBody>
      </p:sp>
      <p:sp>
        <p:nvSpPr>
          <p:cNvPr id="12" name="矩形 11"/>
          <p:cNvSpPr/>
          <p:nvPr/>
        </p:nvSpPr>
        <p:spPr>
          <a:xfrm>
            <a:off x="1031742" y="-1116775"/>
            <a:ext cx="610760" cy="972006"/>
          </a:xfrm>
          <a:prstGeom prst="rect">
            <a:avLst/>
          </a:prstGeom>
          <a:gradFill>
            <a:gsLst>
              <a:gs pos="0">
                <a:srgbClr val="E30613"/>
              </a:gs>
              <a:gs pos="100000">
                <a:srgbClr val="81040B"/>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0"/>
          <p:cNvSpPr>
            <a:spLocks noChangeAspect="1"/>
          </p:cNvSpPr>
          <p:nvPr/>
        </p:nvSpPr>
        <p:spPr>
          <a:xfrm>
            <a:off x="1059565" y="2181282"/>
            <a:ext cx="915567" cy="997315"/>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1" fmla="*/ 653528 w 1305333"/>
              <a:gd name="connsiteY0-2" fmla="*/ 0 h 1424419"/>
              <a:gd name="connsiteX1-3" fmla="*/ 757287 w 1305333"/>
              <a:gd name="connsiteY1-4" fmla="*/ 32444 h 1424419"/>
              <a:gd name="connsiteX2-5" fmla="*/ 1206876 w 1305333"/>
              <a:gd name="connsiteY2-6" fmla="*/ 284945 h 1424419"/>
              <a:gd name="connsiteX3-7" fmla="*/ 1233464 w 1305333"/>
              <a:gd name="connsiteY3-8" fmla="*/ 306775 h 1424419"/>
              <a:gd name="connsiteX4-9" fmla="*/ 1301712 w 1305333"/>
              <a:gd name="connsiteY4-10" fmla="*/ 442384 h 1424419"/>
              <a:gd name="connsiteX5-11" fmla="*/ 1303099 w 1305333"/>
              <a:gd name="connsiteY5-12" fmla="*/ 495558 h 1424419"/>
              <a:gd name="connsiteX6-13" fmla="*/ 1303099 w 1305333"/>
              <a:gd name="connsiteY6-14" fmla="*/ 952393 h 1424419"/>
              <a:gd name="connsiteX7-15" fmla="*/ 1299356 w 1305333"/>
              <a:gd name="connsiteY7-16" fmla="*/ 974248 h 1424419"/>
              <a:gd name="connsiteX8-17" fmla="*/ 1193590 w 1305333"/>
              <a:gd name="connsiteY8-18" fmla="*/ 1159518 h 1424419"/>
              <a:gd name="connsiteX9-19" fmla="*/ 1188747 w 1305333"/>
              <a:gd name="connsiteY9-20" fmla="*/ 1163476 h 1424419"/>
              <a:gd name="connsiteX10-21" fmla="*/ 792288 w 1305333"/>
              <a:gd name="connsiteY10-22" fmla="*/ 1385653 h 1424419"/>
              <a:gd name="connsiteX11-23" fmla="*/ 522686 w 1305333"/>
              <a:gd name="connsiteY11-24" fmla="*/ 1384922 h 1424419"/>
              <a:gd name="connsiteX12-25" fmla="*/ 80344 w 1305333"/>
              <a:gd name="connsiteY12-26" fmla="*/ 1139323 h 1424419"/>
              <a:gd name="connsiteX13-27" fmla="*/ 68397 w 1305333"/>
              <a:gd name="connsiteY13-28" fmla="*/ 1130059 h 1424419"/>
              <a:gd name="connsiteX14-29" fmla="*/ 667 w 1305333"/>
              <a:gd name="connsiteY14-30" fmla="*/ 999105 h 1424419"/>
              <a:gd name="connsiteX15-31" fmla="*/ 0 w 1305333"/>
              <a:gd name="connsiteY15-32" fmla="*/ 972364 h 1424419"/>
              <a:gd name="connsiteX16-33" fmla="*/ 2496 w 1305333"/>
              <a:gd name="connsiteY16-34" fmla="*/ 463106 h 1424419"/>
              <a:gd name="connsiteX17-35" fmla="*/ 2458 w 1305333"/>
              <a:gd name="connsiteY17-36" fmla="*/ 429563 h 1424419"/>
              <a:gd name="connsiteX18-37" fmla="*/ 75248 w 1305333"/>
              <a:gd name="connsiteY18-38" fmla="*/ 303202 h 1424419"/>
              <a:gd name="connsiteX19-39" fmla="*/ 103465 w 1305333"/>
              <a:gd name="connsiteY19-40" fmla="*/ 288252 h 1424419"/>
              <a:gd name="connsiteX20-41" fmla="*/ 541533 w 1305333"/>
              <a:gd name="connsiteY20-42" fmla="*/ 38110 h 1424419"/>
              <a:gd name="connsiteX21-43" fmla="*/ 653528 w 1305333"/>
              <a:gd name="connsiteY21-44" fmla="*/ 0 h 1424419"/>
              <a:gd name="connsiteX0-45" fmla="*/ 653528 w 1305333"/>
              <a:gd name="connsiteY0-46" fmla="*/ 0 h 1424419"/>
              <a:gd name="connsiteX1-47" fmla="*/ 757287 w 1305333"/>
              <a:gd name="connsiteY1-48" fmla="*/ 32444 h 1424419"/>
              <a:gd name="connsiteX2-49" fmla="*/ 1206876 w 1305333"/>
              <a:gd name="connsiteY2-50" fmla="*/ 284945 h 1424419"/>
              <a:gd name="connsiteX3-51" fmla="*/ 1233464 w 1305333"/>
              <a:gd name="connsiteY3-52" fmla="*/ 306775 h 1424419"/>
              <a:gd name="connsiteX4-53" fmla="*/ 1301712 w 1305333"/>
              <a:gd name="connsiteY4-54" fmla="*/ 442384 h 1424419"/>
              <a:gd name="connsiteX5-55" fmla="*/ 1303099 w 1305333"/>
              <a:gd name="connsiteY5-56" fmla="*/ 495558 h 1424419"/>
              <a:gd name="connsiteX6-57" fmla="*/ 1303099 w 1305333"/>
              <a:gd name="connsiteY6-58" fmla="*/ 952393 h 1424419"/>
              <a:gd name="connsiteX7-59" fmla="*/ 1299356 w 1305333"/>
              <a:gd name="connsiteY7-60" fmla="*/ 974248 h 1424419"/>
              <a:gd name="connsiteX8-61" fmla="*/ 1193590 w 1305333"/>
              <a:gd name="connsiteY8-62" fmla="*/ 1159518 h 1424419"/>
              <a:gd name="connsiteX9-63" fmla="*/ 1188747 w 1305333"/>
              <a:gd name="connsiteY9-64" fmla="*/ 1163476 h 1424419"/>
              <a:gd name="connsiteX10-65" fmla="*/ 792288 w 1305333"/>
              <a:gd name="connsiteY10-66" fmla="*/ 1385653 h 1424419"/>
              <a:gd name="connsiteX11-67" fmla="*/ 522686 w 1305333"/>
              <a:gd name="connsiteY11-68" fmla="*/ 1384922 h 1424419"/>
              <a:gd name="connsiteX12-69" fmla="*/ 80344 w 1305333"/>
              <a:gd name="connsiteY12-70" fmla="*/ 1139323 h 1424419"/>
              <a:gd name="connsiteX13-71" fmla="*/ 68397 w 1305333"/>
              <a:gd name="connsiteY13-72" fmla="*/ 1130059 h 1424419"/>
              <a:gd name="connsiteX14-73" fmla="*/ 667 w 1305333"/>
              <a:gd name="connsiteY14-74" fmla="*/ 999105 h 1424419"/>
              <a:gd name="connsiteX15-75" fmla="*/ 0 w 1305333"/>
              <a:gd name="connsiteY15-76" fmla="*/ 972364 h 1424419"/>
              <a:gd name="connsiteX16-77" fmla="*/ 2496 w 1305333"/>
              <a:gd name="connsiteY16-78" fmla="*/ 463106 h 1424419"/>
              <a:gd name="connsiteX17-79" fmla="*/ 2458 w 1305333"/>
              <a:gd name="connsiteY17-80" fmla="*/ 429563 h 1424419"/>
              <a:gd name="connsiteX18-81" fmla="*/ 75248 w 1305333"/>
              <a:gd name="connsiteY18-82" fmla="*/ 303202 h 1424419"/>
              <a:gd name="connsiteX19-83" fmla="*/ 103465 w 1305333"/>
              <a:gd name="connsiteY19-84" fmla="*/ 288252 h 1424419"/>
              <a:gd name="connsiteX20-85" fmla="*/ 541533 w 1305333"/>
              <a:gd name="connsiteY20-86" fmla="*/ 38110 h 1424419"/>
              <a:gd name="connsiteX21-87" fmla="*/ 653528 w 1305333"/>
              <a:gd name="connsiteY21-88" fmla="*/ 0 h 1424419"/>
              <a:gd name="connsiteX0-89" fmla="*/ 653528 w 1306046"/>
              <a:gd name="connsiteY0-90" fmla="*/ 0 h 1424419"/>
              <a:gd name="connsiteX1-91" fmla="*/ 757287 w 1306046"/>
              <a:gd name="connsiteY1-92" fmla="*/ 32444 h 1424419"/>
              <a:gd name="connsiteX2-93" fmla="*/ 1206876 w 1306046"/>
              <a:gd name="connsiteY2-94" fmla="*/ 284945 h 1424419"/>
              <a:gd name="connsiteX3-95" fmla="*/ 1233464 w 1306046"/>
              <a:gd name="connsiteY3-96" fmla="*/ 306775 h 1424419"/>
              <a:gd name="connsiteX4-97" fmla="*/ 1301712 w 1306046"/>
              <a:gd name="connsiteY4-98" fmla="*/ 442384 h 1424419"/>
              <a:gd name="connsiteX5-99" fmla="*/ 1303099 w 1306046"/>
              <a:gd name="connsiteY5-100" fmla="*/ 495558 h 1424419"/>
              <a:gd name="connsiteX6-101" fmla="*/ 1303099 w 1306046"/>
              <a:gd name="connsiteY6-102" fmla="*/ 952393 h 1424419"/>
              <a:gd name="connsiteX7-103" fmla="*/ 1305306 w 1306046"/>
              <a:gd name="connsiteY7-104" fmla="*/ 990115 h 1424419"/>
              <a:gd name="connsiteX8-105" fmla="*/ 1193590 w 1306046"/>
              <a:gd name="connsiteY8-106" fmla="*/ 1159518 h 1424419"/>
              <a:gd name="connsiteX9-107" fmla="*/ 1188747 w 1306046"/>
              <a:gd name="connsiteY9-108" fmla="*/ 1163476 h 1424419"/>
              <a:gd name="connsiteX10-109" fmla="*/ 792288 w 1306046"/>
              <a:gd name="connsiteY10-110" fmla="*/ 1385653 h 1424419"/>
              <a:gd name="connsiteX11-111" fmla="*/ 522686 w 1306046"/>
              <a:gd name="connsiteY11-112" fmla="*/ 1384922 h 1424419"/>
              <a:gd name="connsiteX12-113" fmla="*/ 80344 w 1306046"/>
              <a:gd name="connsiteY12-114" fmla="*/ 1139323 h 1424419"/>
              <a:gd name="connsiteX13-115" fmla="*/ 68397 w 1306046"/>
              <a:gd name="connsiteY13-116" fmla="*/ 1130059 h 1424419"/>
              <a:gd name="connsiteX14-117" fmla="*/ 667 w 1306046"/>
              <a:gd name="connsiteY14-118" fmla="*/ 999105 h 1424419"/>
              <a:gd name="connsiteX15-119" fmla="*/ 0 w 1306046"/>
              <a:gd name="connsiteY15-120" fmla="*/ 972364 h 1424419"/>
              <a:gd name="connsiteX16-121" fmla="*/ 2496 w 1306046"/>
              <a:gd name="connsiteY16-122" fmla="*/ 463106 h 1424419"/>
              <a:gd name="connsiteX17-123" fmla="*/ 2458 w 1306046"/>
              <a:gd name="connsiteY17-124" fmla="*/ 429563 h 1424419"/>
              <a:gd name="connsiteX18-125" fmla="*/ 75248 w 1306046"/>
              <a:gd name="connsiteY18-126" fmla="*/ 303202 h 1424419"/>
              <a:gd name="connsiteX19-127" fmla="*/ 103465 w 1306046"/>
              <a:gd name="connsiteY19-128" fmla="*/ 288252 h 1424419"/>
              <a:gd name="connsiteX20-129" fmla="*/ 541533 w 1306046"/>
              <a:gd name="connsiteY20-130" fmla="*/ 38110 h 1424419"/>
              <a:gd name="connsiteX21-131" fmla="*/ 653528 w 1306046"/>
              <a:gd name="connsiteY21-132" fmla="*/ 0 h 1424419"/>
              <a:gd name="connsiteX0-133" fmla="*/ 653528 w 1305333"/>
              <a:gd name="connsiteY0-134" fmla="*/ 0 h 1424419"/>
              <a:gd name="connsiteX1-135" fmla="*/ 757287 w 1305333"/>
              <a:gd name="connsiteY1-136" fmla="*/ 32444 h 1424419"/>
              <a:gd name="connsiteX2-137" fmla="*/ 1206876 w 1305333"/>
              <a:gd name="connsiteY2-138" fmla="*/ 284945 h 1424419"/>
              <a:gd name="connsiteX3-139" fmla="*/ 1233464 w 1305333"/>
              <a:gd name="connsiteY3-140" fmla="*/ 306775 h 1424419"/>
              <a:gd name="connsiteX4-141" fmla="*/ 1301712 w 1305333"/>
              <a:gd name="connsiteY4-142" fmla="*/ 442384 h 1424419"/>
              <a:gd name="connsiteX5-143" fmla="*/ 1303099 w 1305333"/>
              <a:gd name="connsiteY5-144" fmla="*/ 495558 h 1424419"/>
              <a:gd name="connsiteX6-145" fmla="*/ 1303099 w 1305333"/>
              <a:gd name="connsiteY6-146" fmla="*/ 952393 h 1424419"/>
              <a:gd name="connsiteX7-147" fmla="*/ 1305306 w 1305333"/>
              <a:gd name="connsiteY7-148" fmla="*/ 990115 h 1424419"/>
              <a:gd name="connsiteX8-149" fmla="*/ 1193590 w 1305333"/>
              <a:gd name="connsiteY8-150" fmla="*/ 1159518 h 1424419"/>
              <a:gd name="connsiteX9-151" fmla="*/ 1188747 w 1305333"/>
              <a:gd name="connsiteY9-152" fmla="*/ 1163476 h 1424419"/>
              <a:gd name="connsiteX10-153" fmla="*/ 792288 w 1305333"/>
              <a:gd name="connsiteY10-154" fmla="*/ 1385653 h 1424419"/>
              <a:gd name="connsiteX11-155" fmla="*/ 522686 w 1305333"/>
              <a:gd name="connsiteY11-156" fmla="*/ 1384922 h 1424419"/>
              <a:gd name="connsiteX12-157" fmla="*/ 80344 w 1305333"/>
              <a:gd name="connsiteY12-158" fmla="*/ 1139323 h 1424419"/>
              <a:gd name="connsiteX13-159" fmla="*/ 68397 w 1305333"/>
              <a:gd name="connsiteY13-160" fmla="*/ 1130059 h 1424419"/>
              <a:gd name="connsiteX14-161" fmla="*/ 667 w 1305333"/>
              <a:gd name="connsiteY14-162" fmla="*/ 999105 h 1424419"/>
              <a:gd name="connsiteX15-163" fmla="*/ 0 w 1305333"/>
              <a:gd name="connsiteY15-164" fmla="*/ 972364 h 1424419"/>
              <a:gd name="connsiteX16-165" fmla="*/ 2496 w 1305333"/>
              <a:gd name="connsiteY16-166" fmla="*/ 463106 h 1424419"/>
              <a:gd name="connsiteX17-167" fmla="*/ 2458 w 1305333"/>
              <a:gd name="connsiteY17-168" fmla="*/ 429563 h 1424419"/>
              <a:gd name="connsiteX18-169" fmla="*/ 75248 w 1305333"/>
              <a:gd name="connsiteY18-170" fmla="*/ 303202 h 1424419"/>
              <a:gd name="connsiteX19-171" fmla="*/ 103465 w 1305333"/>
              <a:gd name="connsiteY19-172" fmla="*/ 288252 h 1424419"/>
              <a:gd name="connsiteX20-173" fmla="*/ 541533 w 1305333"/>
              <a:gd name="connsiteY20-174" fmla="*/ 38110 h 1424419"/>
              <a:gd name="connsiteX21-175" fmla="*/ 653528 w 1305333"/>
              <a:gd name="connsiteY21-176" fmla="*/ 0 h 1424419"/>
              <a:gd name="connsiteX0-177" fmla="*/ 653528 w 1305333"/>
              <a:gd name="connsiteY0-178" fmla="*/ 0 h 1424419"/>
              <a:gd name="connsiteX1-179" fmla="*/ 757287 w 1305333"/>
              <a:gd name="connsiteY1-180" fmla="*/ 32444 h 1424419"/>
              <a:gd name="connsiteX2-181" fmla="*/ 1206876 w 1305333"/>
              <a:gd name="connsiteY2-182" fmla="*/ 284945 h 1424419"/>
              <a:gd name="connsiteX3-183" fmla="*/ 1233464 w 1305333"/>
              <a:gd name="connsiteY3-184" fmla="*/ 306775 h 1424419"/>
              <a:gd name="connsiteX4-185" fmla="*/ 1301712 w 1305333"/>
              <a:gd name="connsiteY4-186" fmla="*/ 442384 h 1424419"/>
              <a:gd name="connsiteX5-187" fmla="*/ 1303099 w 1305333"/>
              <a:gd name="connsiteY5-188" fmla="*/ 495558 h 1424419"/>
              <a:gd name="connsiteX6-189" fmla="*/ 1303099 w 1305333"/>
              <a:gd name="connsiteY6-190" fmla="*/ 952393 h 1424419"/>
              <a:gd name="connsiteX7-191" fmla="*/ 1305306 w 1305333"/>
              <a:gd name="connsiteY7-192" fmla="*/ 990115 h 1424419"/>
              <a:gd name="connsiteX8-193" fmla="*/ 1193590 w 1305333"/>
              <a:gd name="connsiteY8-194" fmla="*/ 1159518 h 1424419"/>
              <a:gd name="connsiteX9-195" fmla="*/ 1172881 w 1305333"/>
              <a:gd name="connsiteY9-196" fmla="*/ 1179342 h 1424419"/>
              <a:gd name="connsiteX10-197" fmla="*/ 792288 w 1305333"/>
              <a:gd name="connsiteY10-198" fmla="*/ 1385653 h 1424419"/>
              <a:gd name="connsiteX11-199" fmla="*/ 522686 w 1305333"/>
              <a:gd name="connsiteY11-200" fmla="*/ 1384922 h 1424419"/>
              <a:gd name="connsiteX12-201" fmla="*/ 80344 w 1305333"/>
              <a:gd name="connsiteY12-202" fmla="*/ 1139323 h 1424419"/>
              <a:gd name="connsiteX13-203" fmla="*/ 68397 w 1305333"/>
              <a:gd name="connsiteY13-204" fmla="*/ 1130059 h 1424419"/>
              <a:gd name="connsiteX14-205" fmla="*/ 667 w 1305333"/>
              <a:gd name="connsiteY14-206" fmla="*/ 999105 h 1424419"/>
              <a:gd name="connsiteX15-207" fmla="*/ 0 w 1305333"/>
              <a:gd name="connsiteY15-208" fmla="*/ 972364 h 1424419"/>
              <a:gd name="connsiteX16-209" fmla="*/ 2496 w 1305333"/>
              <a:gd name="connsiteY16-210" fmla="*/ 463106 h 1424419"/>
              <a:gd name="connsiteX17-211" fmla="*/ 2458 w 1305333"/>
              <a:gd name="connsiteY17-212" fmla="*/ 429563 h 1424419"/>
              <a:gd name="connsiteX18-213" fmla="*/ 75248 w 1305333"/>
              <a:gd name="connsiteY18-214" fmla="*/ 303202 h 1424419"/>
              <a:gd name="connsiteX19-215" fmla="*/ 103465 w 1305333"/>
              <a:gd name="connsiteY19-216" fmla="*/ 288252 h 1424419"/>
              <a:gd name="connsiteX20-217" fmla="*/ 541533 w 1305333"/>
              <a:gd name="connsiteY20-218" fmla="*/ 38110 h 1424419"/>
              <a:gd name="connsiteX21-219" fmla="*/ 653528 w 1305333"/>
              <a:gd name="connsiteY21-220" fmla="*/ 0 h 1424419"/>
              <a:gd name="connsiteX0-221" fmla="*/ 653528 w 1305333"/>
              <a:gd name="connsiteY0-222" fmla="*/ 0 h 1424419"/>
              <a:gd name="connsiteX1-223" fmla="*/ 757287 w 1305333"/>
              <a:gd name="connsiteY1-224" fmla="*/ 32444 h 1424419"/>
              <a:gd name="connsiteX2-225" fmla="*/ 1206876 w 1305333"/>
              <a:gd name="connsiteY2-226" fmla="*/ 284945 h 1424419"/>
              <a:gd name="connsiteX3-227" fmla="*/ 1233464 w 1305333"/>
              <a:gd name="connsiteY3-228" fmla="*/ 306775 h 1424419"/>
              <a:gd name="connsiteX4-229" fmla="*/ 1301712 w 1305333"/>
              <a:gd name="connsiteY4-230" fmla="*/ 442384 h 1424419"/>
              <a:gd name="connsiteX5-231" fmla="*/ 1303099 w 1305333"/>
              <a:gd name="connsiteY5-232" fmla="*/ 495558 h 1424419"/>
              <a:gd name="connsiteX6-233" fmla="*/ 1303099 w 1305333"/>
              <a:gd name="connsiteY6-234" fmla="*/ 952393 h 1424419"/>
              <a:gd name="connsiteX7-235" fmla="*/ 1305306 w 1305333"/>
              <a:gd name="connsiteY7-236" fmla="*/ 990115 h 1424419"/>
              <a:gd name="connsiteX8-237" fmla="*/ 1193590 w 1305333"/>
              <a:gd name="connsiteY8-238" fmla="*/ 1159518 h 1424419"/>
              <a:gd name="connsiteX9-239" fmla="*/ 1172881 w 1305333"/>
              <a:gd name="connsiteY9-240" fmla="*/ 1179342 h 1424419"/>
              <a:gd name="connsiteX10-241" fmla="*/ 792288 w 1305333"/>
              <a:gd name="connsiteY10-242" fmla="*/ 1385653 h 1424419"/>
              <a:gd name="connsiteX11-243" fmla="*/ 522686 w 1305333"/>
              <a:gd name="connsiteY11-244" fmla="*/ 1384922 h 1424419"/>
              <a:gd name="connsiteX12-245" fmla="*/ 80344 w 1305333"/>
              <a:gd name="connsiteY12-246" fmla="*/ 1139323 h 1424419"/>
              <a:gd name="connsiteX13-247" fmla="*/ 68397 w 1305333"/>
              <a:gd name="connsiteY13-248" fmla="*/ 1130059 h 1424419"/>
              <a:gd name="connsiteX14-249" fmla="*/ 667 w 1305333"/>
              <a:gd name="connsiteY14-250" fmla="*/ 999105 h 1424419"/>
              <a:gd name="connsiteX15-251" fmla="*/ 0 w 1305333"/>
              <a:gd name="connsiteY15-252" fmla="*/ 972364 h 1424419"/>
              <a:gd name="connsiteX16-253" fmla="*/ 2496 w 1305333"/>
              <a:gd name="connsiteY16-254" fmla="*/ 463106 h 1424419"/>
              <a:gd name="connsiteX17-255" fmla="*/ 2458 w 1305333"/>
              <a:gd name="connsiteY17-256" fmla="*/ 429563 h 1424419"/>
              <a:gd name="connsiteX18-257" fmla="*/ 75248 w 1305333"/>
              <a:gd name="connsiteY18-258" fmla="*/ 303202 h 1424419"/>
              <a:gd name="connsiteX19-259" fmla="*/ 103465 w 1305333"/>
              <a:gd name="connsiteY19-260" fmla="*/ 288252 h 1424419"/>
              <a:gd name="connsiteX20-261" fmla="*/ 541533 w 1305333"/>
              <a:gd name="connsiteY20-262" fmla="*/ 38110 h 1424419"/>
              <a:gd name="connsiteX21-263" fmla="*/ 653528 w 1305333"/>
              <a:gd name="connsiteY21-264" fmla="*/ 0 h 1424419"/>
              <a:gd name="connsiteX0-265" fmla="*/ 653528 w 1305333"/>
              <a:gd name="connsiteY0-266" fmla="*/ 0 h 1424419"/>
              <a:gd name="connsiteX1-267" fmla="*/ 757287 w 1305333"/>
              <a:gd name="connsiteY1-268" fmla="*/ 32444 h 1424419"/>
              <a:gd name="connsiteX2-269" fmla="*/ 1206876 w 1305333"/>
              <a:gd name="connsiteY2-270" fmla="*/ 284945 h 1424419"/>
              <a:gd name="connsiteX3-271" fmla="*/ 1233464 w 1305333"/>
              <a:gd name="connsiteY3-272" fmla="*/ 306775 h 1424419"/>
              <a:gd name="connsiteX4-273" fmla="*/ 1301712 w 1305333"/>
              <a:gd name="connsiteY4-274" fmla="*/ 442384 h 1424419"/>
              <a:gd name="connsiteX5-275" fmla="*/ 1303099 w 1305333"/>
              <a:gd name="connsiteY5-276" fmla="*/ 495558 h 1424419"/>
              <a:gd name="connsiteX6-277" fmla="*/ 1303099 w 1305333"/>
              <a:gd name="connsiteY6-278" fmla="*/ 952393 h 1424419"/>
              <a:gd name="connsiteX7-279" fmla="*/ 1305306 w 1305333"/>
              <a:gd name="connsiteY7-280" fmla="*/ 990115 h 1424419"/>
              <a:gd name="connsiteX8-281" fmla="*/ 1193590 w 1305333"/>
              <a:gd name="connsiteY8-282" fmla="*/ 1159518 h 1424419"/>
              <a:gd name="connsiteX9-283" fmla="*/ 1172881 w 1305333"/>
              <a:gd name="connsiteY9-284" fmla="*/ 1179342 h 1424419"/>
              <a:gd name="connsiteX10-285" fmla="*/ 792288 w 1305333"/>
              <a:gd name="connsiteY10-286" fmla="*/ 1385653 h 1424419"/>
              <a:gd name="connsiteX11-287" fmla="*/ 522686 w 1305333"/>
              <a:gd name="connsiteY11-288" fmla="*/ 1384922 h 1424419"/>
              <a:gd name="connsiteX12-289" fmla="*/ 80344 w 1305333"/>
              <a:gd name="connsiteY12-290" fmla="*/ 1139323 h 1424419"/>
              <a:gd name="connsiteX13-291" fmla="*/ 68397 w 1305333"/>
              <a:gd name="connsiteY13-292" fmla="*/ 1130059 h 1424419"/>
              <a:gd name="connsiteX14-293" fmla="*/ 667 w 1305333"/>
              <a:gd name="connsiteY14-294" fmla="*/ 999105 h 1424419"/>
              <a:gd name="connsiteX15-295" fmla="*/ 0 w 1305333"/>
              <a:gd name="connsiteY15-296" fmla="*/ 972364 h 1424419"/>
              <a:gd name="connsiteX16-297" fmla="*/ 2496 w 1305333"/>
              <a:gd name="connsiteY16-298" fmla="*/ 463106 h 1424419"/>
              <a:gd name="connsiteX17-299" fmla="*/ 2458 w 1305333"/>
              <a:gd name="connsiteY17-300" fmla="*/ 429563 h 1424419"/>
              <a:gd name="connsiteX18-301" fmla="*/ 75248 w 1305333"/>
              <a:gd name="connsiteY18-302" fmla="*/ 303202 h 1424419"/>
              <a:gd name="connsiteX19-303" fmla="*/ 103465 w 1305333"/>
              <a:gd name="connsiteY19-304" fmla="*/ 288252 h 1424419"/>
              <a:gd name="connsiteX20-305" fmla="*/ 541533 w 1305333"/>
              <a:gd name="connsiteY20-306" fmla="*/ 38110 h 1424419"/>
              <a:gd name="connsiteX21-307" fmla="*/ 653528 w 1305333"/>
              <a:gd name="connsiteY21-308" fmla="*/ 0 h 1424419"/>
              <a:gd name="connsiteX0-309" fmla="*/ 653528 w 1305333"/>
              <a:gd name="connsiteY0-310" fmla="*/ 0 h 1424419"/>
              <a:gd name="connsiteX1-311" fmla="*/ 757287 w 1305333"/>
              <a:gd name="connsiteY1-312" fmla="*/ 32444 h 1424419"/>
              <a:gd name="connsiteX2-313" fmla="*/ 1206876 w 1305333"/>
              <a:gd name="connsiteY2-314" fmla="*/ 284945 h 1424419"/>
              <a:gd name="connsiteX3-315" fmla="*/ 1233464 w 1305333"/>
              <a:gd name="connsiteY3-316" fmla="*/ 306775 h 1424419"/>
              <a:gd name="connsiteX4-317" fmla="*/ 1301712 w 1305333"/>
              <a:gd name="connsiteY4-318" fmla="*/ 442384 h 1424419"/>
              <a:gd name="connsiteX5-319" fmla="*/ 1303099 w 1305333"/>
              <a:gd name="connsiteY5-320" fmla="*/ 495558 h 1424419"/>
              <a:gd name="connsiteX6-321" fmla="*/ 1303099 w 1305333"/>
              <a:gd name="connsiteY6-322" fmla="*/ 952393 h 1424419"/>
              <a:gd name="connsiteX7-323" fmla="*/ 1305306 w 1305333"/>
              <a:gd name="connsiteY7-324" fmla="*/ 990115 h 1424419"/>
              <a:gd name="connsiteX8-325" fmla="*/ 1193590 w 1305333"/>
              <a:gd name="connsiteY8-326" fmla="*/ 1159518 h 1424419"/>
              <a:gd name="connsiteX9-327" fmla="*/ 1172881 w 1305333"/>
              <a:gd name="connsiteY9-328" fmla="*/ 1179342 h 1424419"/>
              <a:gd name="connsiteX10-329" fmla="*/ 792288 w 1305333"/>
              <a:gd name="connsiteY10-330" fmla="*/ 1385653 h 1424419"/>
              <a:gd name="connsiteX11-331" fmla="*/ 522686 w 1305333"/>
              <a:gd name="connsiteY11-332" fmla="*/ 1384922 h 1424419"/>
              <a:gd name="connsiteX12-333" fmla="*/ 80344 w 1305333"/>
              <a:gd name="connsiteY12-334" fmla="*/ 1139323 h 1424419"/>
              <a:gd name="connsiteX13-335" fmla="*/ 68397 w 1305333"/>
              <a:gd name="connsiteY13-336" fmla="*/ 1130059 h 1424419"/>
              <a:gd name="connsiteX14-337" fmla="*/ 667 w 1305333"/>
              <a:gd name="connsiteY14-338" fmla="*/ 999105 h 1424419"/>
              <a:gd name="connsiteX15-339" fmla="*/ 0 w 1305333"/>
              <a:gd name="connsiteY15-340" fmla="*/ 972364 h 1424419"/>
              <a:gd name="connsiteX16-341" fmla="*/ 2496 w 1305333"/>
              <a:gd name="connsiteY16-342" fmla="*/ 463106 h 1424419"/>
              <a:gd name="connsiteX17-343" fmla="*/ 2458 w 1305333"/>
              <a:gd name="connsiteY17-344" fmla="*/ 429563 h 1424419"/>
              <a:gd name="connsiteX18-345" fmla="*/ 75248 w 1305333"/>
              <a:gd name="connsiteY18-346" fmla="*/ 303202 h 1424419"/>
              <a:gd name="connsiteX19-347" fmla="*/ 103465 w 1305333"/>
              <a:gd name="connsiteY19-348" fmla="*/ 288252 h 1424419"/>
              <a:gd name="connsiteX20-349" fmla="*/ 541533 w 1305333"/>
              <a:gd name="connsiteY20-350" fmla="*/ 38110 h 1424419"/>
              <a:gd name="connsiteX21-351" fmla="*/ 653528 w 1305333"/>
              <a:gd name="connsiteY21-352" fmla="*/ 0 h 1424419"/>
              <a:gd name="connsiteX0-353" fmla="*/ 653528 w 1305333"/>
              <a:gd name="connsiteY0-354" fmla="*/ 0 h 1424419"/>
              <a:gd name="connsiteX1-355" fmla="*/ 757287 w 1305333"/>
              <a:gd name="connsiteY1-356" fmla="*/ 32444 h 1424419"/>
              <a:gd name="connsiteX2-357" fmla="*/ 1206876 w 1305333"/>
              <a:gd name="connsiteY2-358" fmla="*/ 284945 h 1424419"/>
              <a:gd name="connsiteX3-359" fmla="*/ 1233464 w 1305333"/>
              <a:gd name="connsiteY3-360" fmla="*/ 306775 h 1424419"/>
              <a:gd name="connsiteX4-361" fmla="*/ 1301712 w 1305333"/>
              <a:gd name="connsiteY4-362" fmla="*/ 442384 h 1424419"/>
              <a:gd name="connsiteX5-363" fmla="*/ 1303099 w 1305333"/>
              <a:gd name="connsiteY5-364" fmla="*/ 495558 h 1424419"/>
              <a:gd name="connsiteX6-365" fmla="*/ 1303099 w 1305333"/>
              <a:gd name="connsiteY6-366" fmla="*/ 952393 h 1424419"/>
              <a:gd name="connsiteX7-367" fmla="*/ 1305306 w 1305333"/>
              <a:gd name="connsiteY7-368" fmla="*/ 990115 h 1424419"/>
              <a:gd name="connsiteX8-369" fmla="*/ 1193590 w 1305333"/>
              <a:gd name="connsiteY8-370" fmla="*/ 1159518 h 1424419"/>
              <a:gd name="connsiteX9-371" fmla="*/ 1172881 w 1305333"/>
              <a:gd name="connsiteY9-372" fmla="*/ 1179342 h 1424419"/>
              <a:gd name="connsiteX10-373" fmla="*/ 792288 w 1305333"/>
              <a:gd name="connsiteY10-374" fmla="*/ 1385653 h 1424419"/>
              <a:gd name="connsiteX11-375" fmla="*/ 522686 w 1305333"/>
              <a:gd name="connsiteY11-376" fmla="*/ 1384922 h 1424419"/>
              <a:gd name="connsiteX12-377" fmla="*/ 80344 w 1305333"/>
              <a:gd name="connsiteY12-378" fmla="*/ 1139323 h 1424419"/>
              <a:gd name="connsiteX13-379" fmla="*/ 68397 w 1305333"/>
              <a:gd name="connsiteY13-380" fmla="*/ 1130059 h 1424419"/>
              <a:gd name="connsiteX14-381" fmla="*/ 667 w 1305333"/>
              <a:gd name="connsiteY14-382" fmla="*/ 999105 h 1424419"/>
              <a:gd name="connsiteX15-383" fmla="*/ 0 w 1305333"/>
              <a:gd name="connsiteY15-384" fmla="*/ 972364 h 1424419"/>
              <a:gd name="connsiteX16-385" fmla="*/ 2496 w 1305333"/>
              <a:gd name="connsiteY16-386" fmla="*/ 463106 h 1424419"/>
              <a:gd name="connsiteX17-387" fmla="*/ 2458 w 1305333"/>
              <a:gd name="connsiteY17-388" fmla="*/ 429563 h 1424419"/>
              <a:gd name="connsiteX18-389" fmla="*/ 75248 w 1305333"/>
              <a:gd name="connsiteY18-390" fmla="*/ 303202 h 1424419"/>
              <a:gd name="connsiteX19-391" fmla="*/ 106293 w 1305333"/>
              <a:gd name="connsiteY19-392" fmla="*/ 282597 h 1424419"/>
              <a:gd name="connsiteX20-393" fmla="*/ 541533 w 1305333"/>
              <a:gd name="connsiteY20-394" fmla="*/ 38110 h 1424419"/>
              <a:gd name="connsiteX21-395" fmla="*/ 653528 w 1305333"/>
              <a:gd name="connsiteY21-396" fmla="*/ 0 h 1424419"/>
              <a:gd name="connsiteX0-397" fmla="*/ 653528 w 1305333"/>
              <a:gd name="connsiteY0-398" fmla="*/ 0 h 1424419"/>
              <a:gd name="connsiteX1-399" fmla="*/ 757287 w 1305333"/>
              <a:gd name="connsiteY1-400" fmla="*/ 32444 h 1424419"/>
              <a:gd name="connsiteX2-401" fmla="*/ 1206876 w 1305333"/>
              <a:gd name="connsiteY2-402" fmla="*/ 284945 h 1424419"/>
              <a:gd name="connsiteX3-403" fmla="*/ 1237706 w 1305333"/>
              <a:gd name="connsiteY3-404" fmla="*/ 306775 h 1424419"/>
              <a:gd name="connsiteX4-405" fmla="*/ 1301712 w 1305333"/>
              <a:gd name="connsiteY4-406" fmla="*/ 442384 h 1424419"/>
              <a:gd name="connsiteX5-407" fmla="*/ 1303099 w 1305333"/>
              <a:gd name="connsiteY5-408" fmla="*/ 495558 h 1424419"/>
              <a:gd name="connsiteX6-409" fmla="*/ 1303099 w 1305333"/>
              <a:gd name="connsiteY6-410" fmla="*/ 952393 h 1424419"/>
              <a:gd name="connsiteX7-411" fmla="*/ 1305306 w 1305333"/>
              <a:gd name="connsiteY7-412" fmla="*/ 990115 h 1424419"/>
              <a:gd name="connsiteX8-413" fmla="*/ 1193590 w 1305333"/>
              <a:gd name="connsiteY8-414" fmla="*/ 1159518 h 1424419"/>
              <a:gd name="connsiteX9-415" fmla="*/ 1172881 w 1305333"/>
              <a:gd name="connsiteY9-416" fmla="*/ 1179342 h 1424419"/>
              <a:gd name="connsiteX10-417" fmla="*/ 792288 w 1305333"/>
              <a:gd name="connsiteY10-418" fmla="*/ 1385653 h 1424419"/>
              <a:gd name="connsiteX11-419" fmla="*/ 522686 w 1305333"/>
              <a:gd name="connsiteY11-420" fmla="*/ 1384922 h 1424419"/>
              <a:gd name="connsiteX12-421" fmla="*/ 80344 w 1305333"/>
              <a:gd name="connsiteY12-422" fmla="*/ 1139323 h 1424419"/>
              <a:gd name="connsiteX13-423" fmla="*/ 68397 w 1305333"/>
              <a:gd name="connsiteY13-424" fmla="*/ 1130059 h 1424419"/>
              <a:gd name="connsiteX14-425" fmla="*/ 667 w 1305333"/>
              <a:gd name="connsiteY14-426" fmla="*/ 999105 h 1424419"/>
              <a:gd name="connsiteX15-427" fmla="*/ 0 w 1305333"/>
              <a:gd name="connsiteY15-428" fmla="*/ 972364 h 1424419"/>
              <a:gd name="connsiteX16-429" fmla="*/ 2496 w 1305333"/>
              <a:gd name="connsiteY16-430" fmla="*/ 463106 h 1424419"/>
              <a:gd name="connsiteX17-431" fmla="*/ 2458 w 1305333"/>
              <a:gd name="connsiteY17-432" fmla="*/ 429563 h 1424419"/>
              <a:gd name="connsiteX18-433" fmla="*/ 75248 w 1305333"/>
              <a:gd name="connsiteY18-434" fmla="*/ 303202 h 1424419"/>
              <a:gd name="connsiteX19-435" fmla="*/ 106293 w 1305333"/>
              <a:gd name="connsiteY19-436" fmla="*/ 282597 h 1424419"/>
              <a:gd name="connsiteX20-437" fmla="*/ 541533 w 1305333"/>
              <a:gd name="connsiteY20-438" fmla="*/ 38110 h 1424419"/>
              <a:gd name="connsiteX21-439" fmla="*/ 653528 w 1305333"/>
              <a:gd name="connsiteY21-440" fmla="*/ 0 h 1424419"/>
              <a:gd name="connsiteX0-441" fmla="*/ 653528 w 1305333"/>
              <a:gd name="connsiteY0-442" fmla="*/ 0 h 1424419"/>
              <a:gd name="connsiteX1-443" fmla="*/ 757287 w 1305333"/>
              <a:gd name="connsiteY1-444" fmla="*/ 32444 h 1424419"/>
              <a:gd name="connsiteX2-445" fmla="*/ 1206876 w 1305333"/>
              <a:gd name="connsiteY2-446" fmla="*/ 284945 h 1424419"/>
              <a:gd name="connsiteX3-447" fmla="*/ 1237706 w 1305333"/>
              <a:gd name="connsiteY3-448" fmla="*/ 306775 h 1424419"/>
              <a:gd name="connsiteX4-449" fmla="*/ 1301712 w 1305333"/>
              <a:gd name="connsiteY4-450" fmla="*/ 442384 h 1424419"/>
              <a:gd name="connsiteX5-451" fmla="*/ 1303099 w 1305333"/>
              <a:gd name="connsiteY5-452" fmla="*/ 495558 h 1424419"/>
              <a:gd name="connsiteX6-453" fmla="*/ 1303099 w 1305333"/>
              <a:gd name="connsiteY6-454" fmla="*/ 952393 h 1424419"/>
              <a:gd name="connsiteX7-455" fmla="*/ 1305306 w 1305333"/>
              <a:gd name="connsiteY7-456" fmla="*/ 990115 h 1424419"/>
              <a:gd name="connsiteX8-457" fmla="*/ 1211970 w 1305333"/>
              <a:gd name="connsiteY8-458" fmla="*/ 1149621 h 1424419"/>
              <a:gd name="connsiteX9-459" fmla="*/ 1172881 w 1305333"/>
              <a:gd name="connsiteY9-460" fmla="*/ 1179342 h 1424419"/>
              <a:gd name="connsiteX10-461" fmla="*/ 792288 w 1305333"/>
              <a:gd name="connsiteY10-462" fmla="*/ 1385653 h 1424419"/>
              <a:gd name="connsiteX11-463" fmla="*/ 522686 w 1305333"/>
              <a:gd name="connsiteY11-464" fmla="*/ 1384922 h 1424419"/>
              <a:gd name="connsiteX12-465" fmla="*/ 80344 w 1305333"/>
              <a:gd name="connsiteY12-466" fmla="*/ 1139323 h 1424419"/>
              <a:gd name="connsiteX13-467" fmla="*/ 68397 w 1305333"/>
              <a:gd name="connsiteY13-468" fmla="*/ 1130059 h 1424419"/>
              <a:gd name="connsiteX14-469" fmla="*/ 667 w 1305333"/>
              <a:gd name="connsiteY14-470" fmla="*/ 999105 h 1424419"/>
              <a:gd name="connsiteX15-471" fmla="*/ 0 w 1305333"/>
              <a:gd name="connsiteY15-472" fmla="*/ 972364 h 1424419"/>
              <a:gd name="connsiteX16-473" fmla="*/ 2496 w 1305333"/>
              <a:gd name="connsiteY16-474" fmla="*/ 463106 h 1424419"/>
              <a:gd name="connsiteX17-475" fmla="*/ 2458 w 1305333"/>
              <a:gd name="connsiteY17-476" fmla="*/ 429563 h 1424419"/>
              <a:gd name="connsiteX18-477" fmla="*/ 75248 w 1305333"/>
              <a:gd name="connsiteY18-478" fmla="*/ 303202 h 1424419"/>
              <a:gd name="connsiteX19-479" fmla="*/ 106293 w 1305333"/>
              <a:gd name="connsiteY19-480" fmla="*/ 282597 h 1424419"/>
              <a:gd name="connsiteX20-481" fmla="*/ 541533 w 1305333"/>
              <a:gd name="connsiteY20-482" fmla="*/ 38110 h 1424419"/>
              <a:gd name="connsiteX21-483" fmla="*/ 653528 w 1305333"/>
              <a:gd name="connsiteY21-484" fmla="*/ 0 h 1424419"/>
              <a:gd name="connsiteX0-485" fmla="*/ 653528 w 1305333"/>
              <a:gd name="connsiteY0-486" fmla="*/ 0 h 1424419"/>
              <a:gd name="connsiteX1-487" fmla="*/ 757287 w 1305333"/>
              <a:gd name="connsiteY1-488" fmla="*/ 32444 h 1424419"/>
              <a:gd name="connsiteX2-489" fmla="*/ 1206876 w 1305333"/>
              <a:gd name="connsiteY2-490" fmla="*/ 284945 h 1424419"/>
              <a:gd name="connsiteX3-491" fmla="*/ 1237706 w 1305333"/>
              <a:gd name="connsiteY3-492" fmla="*/ 306775 h 1424419"/>
              <a:gd name="connsiteX4-493" fmla="*/ 1301712 w 1305333"/>
              <a:gd name="connsiteY4-494" fmla="*/ 442384 h 1424419"/>
              <a:gd name="connsiteX5-495" fmla="*/ 1303099 w 1305333"/>
              <a:gd name="connsiteY5-496" fmla="*/ 495558 h 1424419"/>
              <a:gd name="connsiteX6-497" fmla="*/ 1303099 w 1305333"/>
              <a:gd name="connsiteY6-498" fmla="*/ 952393 h 1424419"/>
              <a:gd name="connsiteX7-499" fmla="*/ 1305306 w 1305333"/>
              <a:gd name="connsiteY7-500" fmla="*/ 990115 h 1424419"/>
              <a:gd name="connsiteX8-501" fmla="*/ 1236006 w 1305333"/>
              <a:gd name="connsiteY8-502" fmla="*/ 1160932 h 1424419"/>
              <a:gd name="connsiteX9-503" fmla="*/ 1172881 w 1305333"/>
              <a:gd name="connsiteY9-504" fmla="*/ 1179342 h 1424419"/>
              <a:gd name="connsiteX10-505" fmla="*/ 792288 w 1305333"/>
              <a:gd name="connsiteY10-506" fmla="*/ 1385653 h 1424419"/>
              <a:gd name="connsiteX11-507" fmla="*/ 522686 w 1305333"/>
              <a:gd name="connsiteY11-508" fmla="*/ 1384922 h 1424419"/>
              <a:gd name="connsiteX12-509" fmla="*/ 80344 w 1305333"/>
              <a:gd name="connsiteY12-510" fmla="*/ 1139323 h 1424419"/>
              <a:gd name="connsiteX13-511" fmla="*/ 68397 w 1305333"/>
              <a:gd name="connsiteY13-512" fmla="*/ 1130059 h 1424419"/>
              <a:gd name="connsiteX14-513" fmla="*/ 667 w 1305333"/>
              <a:gd name="connsiteY14-514" fmla="*/ 999105 h 1424419"/>
              <a:gd name="connsiteX15-515" fmla="*/ 0 w 1305333"/>
              <a:gd name="connsiteY15-516" fmla="*/ 972364 h 1424419"/>
              <a:gd name="connsiteX16-517" fmla="*/ 2496 w 1305333"/>
              <a:gd name="connsiteY16-518" fmla="*/ 463106 h 1424419"/>
              <a:gd name="connsiteX17-519" fmla="*/ 2458 w 1305333"/>
              <a:gd name="connsiteY17-520" fmla="*/ 429563 h 1424419"/>
              <a:gd name="connsiteX18-521" fmla="*/ 75248 w 1305333"/>
              <a:gd name="connsiteY18-522" fmla="*/ 303202 h 1424419"/>
              <a:gd name="connsiteX19-523" fmla="*/ 106293 w 1305333"/>
              <a:gd name="connsiteY19-524" fmla="*/ 282597 h 1424419"/>
              <a:gd name="connsiteX20-525" fmla="*/ 541533 w 1305333"/>
              <a:gd name="connsiteY20-526" fmla="*/ 38110 h 1424419"/>
              <a:gd name="connsiteX21-527" fmla="*/ 653528 w 1305333"/>
              <a:gd name="connsiteY21-528" fmla="*/ 0 h 1424419"/>
              <a:gd name="connsiteX0-529" fmla="*/ 653528 w 1313169"/>
              <a:gd name="connsiteY0-530" fmla="*/ 0 h 1424419"/>
              <a:gd name="connsiteX1-531" fmla="*/ 757287 w 1313169"/>
              <a:gd name="connsiteY1-532" fmla="*/ 32444 h 1424419"/>
              <a:gd name="connsiteX2-533" fmla="*/ 1206876 w 1313169"/>
              <a:gd name="connsiteY2-534" fmla="*/ 284945 h 1424419"/>
              <a:gd name="connsiteX3-535" fmla="*/ 1237706 w 1313169"/>
              <a:gd name="connsiteY3-536" fmla="*/ 306775 h 1424419"/>
              <a:gd name="connsiteX4-537" fmla="*/ 1301712 w 1313169"/>
              <a:gd name="connsiteY4-538" fmla="*/ 442384 h 1424419"/>
              <a:gd name="connsiteX5-539" fmla="*/ 1303099 w 1313169"/>
              <a:gd name="connsiteY5-540" fmla="*/ 495558 h 1424419"/>
              <a:gd name="connsiteX6-541" fmla="*/ 1303099 w 1313169"/>
              <a:gd name="connsiteY6-542" fmla="*/ 952393 h 1424419"/>
              <a:gd name="connsiteX7-543" fmla="*/ 1305306 w 1313169"/>
              <a:gd name="connsiteY7-544" fmla="*/ 990115 h 1424419"/>
              <a:gd name="connsiteX8-545" fmla="*/ 1271352 w 1313169"/>
              <a:gd name="connsiteY8-546" fmla="*/ 1142552 h 1424419"/>
              <a:gd name="connsiteX9-547" fmla="*/ 1172881 w 1313169"/>
              <a:gd name="connsiteY9-548" fmla="*/ 1179342 h 1424419"/>
              <a:gd name="connsiteX10-549" fmla="*/ 792288 w 1313169"/>
              <a:gd name="connsiteY10-550" fmla="*/ 1385653 h 1424419"/>
              <a:gd name="connsiteX11-551" fmla="*/ 522686 w 1313169"/>
              <a:gd name="connsiteY11-552" fmla="*/ 1384922 h 1424419"/>
              <a:gd name="connsiteX12-553" fmla="*/ 80344 w 1313169"/>
              <a:gd name="connsiteY12-554" fmla="*/ 1139323 h 1424419"/>
              <a:gd name="connsiteX13-555" fmla="*/ 68397 w 1313169"/>
              <a:gd name="connsiteY13-556" fmla="*/ 1130059 h 1424419"/>
              <a:gd name="connsiteX14-557" fmla="*/ 667 w 1313169"/>
              <a:gd name="connsiteY14-558" fmla="*/ 999105 h 1424419"/>
              <a:gd name="connsiteX15-559" fmla="*/ 0 w 1313169"/>
              <a:gd name="connsiteY15-560" fmla="*/ 972364 h 1424419"/>
              <a:gd name="connsiteX16-561" fmla="*/ 2496 w 1313169"/>
              <a:gd name="connsiteY16-562" fmla="*/ 463106 h 1424419"/>
              <a:gd name="connsiteX17-563" fmla="*/ 2458 w 1313169"/>
              <a:gd name="connsiteY17-564" fmla="*/ 429563 h 1424419"/>
              <a:gd name="connsiteX18-565" fmla="*/ 75248 w 1313169"/>
              <a:gd name="connsiteY18-566" fmla="*/ 303202 h 1424419"/>
              <a:gd name="connsiteX19-567" fmla="*/ 106293 w 1313169"/>
              <a:gd name="connsiteY19-568" fmla="*/ 282597 h 1424419"/>
              <a:gd name="connsiteX20-569" fmla="*/ 541533 w 1313169"/>
              <a:gd name="connsiteY20-570" fmla="*/ 38110 h 1424419"/>
              <a:gd name="connsiteX21-571" fmla="*/ 653528 w 1313169"/>
              <a:gd name="connsiteY21-572" fmla="*/ 0 h 1424419"/>
              <a:gd name="connsiteX0-573" fmla="*/ 653528 w 1306267"/>
              <a:gd name="connsiteY0-574" fmla="*/ 0 h 1424419"/>
              <a:gd name="connsiteX1-575" fmla="*/ 757287 w 1306267"/>
              <a:gd name="connsiteY1-576" fmla="*/ 32444 h 1424419"/>
              <a:gd name="connsiteX2-577" fmla="*/ 1206876 w 1306267"/>
              <a:gd name="connsiteY2-578" fmla="*/ 284945 h 1424419"/>
              <a:gd name="connsiteX3-579" fmla="*/ 1237706 w 1306267"/>
              <a:gd name="connsiteY3-580" fmla="*/ 306775 h 1424419"/>
              <a:gd name="connsiteX4-581" fmla="*/ 1301712 w 1306267"/>
              <a:gd name="connsiteY4-582" fmla="*/ 442384 h 1424419"/>
              <a:gd name="connsiteX5-583" fmla="*/ 1303099 w 1306267"/>
              <a:gd name="connsiteY5-584" fmla="*/ 495558 h 1424419"/>
              <a:gd name="connsiteX6-585" fmla="*/ 1303099 w 1306267"/>
              <a:gd name="connsiteY6-586" fmla="*/ 952393 h 1424419"/>
              <a:gd name="connsiteX7-587" fmla="*/ 1305306 w 1306267"/>
              <a:gd name="connsiteY7-588" fmla="*/ 990115 h 1424419"/>
              <a:gd name="connsiteX8-589" fmla="*/ 1255800 w 1306267"/>
              <a:gd name="connsiteY8-590" fmla="*/ 1142552 h 1424419"/>
              <a:gd name="connsiteX9-591" fmla="*/ 1172881 w 1306267"/>
              <a:gd name="connsiteY9-592" fmla="*/ 1179342 h 1424419"/>
              <a:gd name="connsiteX10-593" fmla="*/ 792288 w 1306267"/>
              <a:gd name="connsiteY10-594" fmla="*/ 1385653 h 1424419"/>
              <a:gd name="connsiteX11-595" fmla="*/ 522686 w 1306267"/>
              <a:gd name="connsiteY11-596" fmla="*/ 1384922 h 1424419"/>
              <a:gd name="connsiteX12-597" fmla="*/ 80344 w 1306267"/>
              <a:gd name="connsiteY12-598" fmla="*/ 1139323 h 1424419"/>
              <a:gd name="connsiteX13-599" fmla="*/ 68397 w 1306267"/>
              <a:gd name="connsiteY13-600" fmla="*/ 1130059 h 1424419"/>
              <a:gd name="connsiteX14-601" fmla="*/ 667 w 1306267"/>
              <a:gd name="connsiteY14-602" fmla="*/ 999105 h 1424419"/>
              <a:gd name="connsiteX15-603" fmla="*/ 0 w 1306267"/>
              <a:gd name="connsiteY15-604" fmla="*/ 972364 h 1424419"/>
              <a:gd name="connsiteX16-605" fmla="*/ 2496 w 1306267"/>
              <a:gd name="connsiteY16-606" fmla="*/ 463106 h 1424419"/>
              <a:gd name="connsiteX17-607" fmla="*/ 2458 w 1306267"/>
              <a:gd name="connsiteY17-608" fmla="*/ 429563 h 1424419"/>
              <a:gd name="connsiteX18-609" fmla="*/ 75248 w 1306267"/>
              <a:gd name="connsiteY18-610" fmla="*/ 303202 h 1424419"/>
              <a:gd name="connsiteX19-611" fmla="*/ 106293 w 1306267"/>
              <a:gd name="connsiteY19-612" fmla="*/ 282597 h 1424419"/>
              <a:gd name="connsiteX20-613" fmla="*/ 541533 w 1306267"/>
              <a:gd name="connsiteY20-614" fmla="*/ 38110 h 1424419"/>
              <a:gd name="connsiteX21-615" fmla="*/ 653528 w 1306267"/>
              <a:gd name="connsiteY21-616" fmla="*/ 0 h 1424419"/>
              <a:gd name="connsiteX0-617" fmla="*/ 653528 w 1306267"/>
              <a:gd name="connsiteY0-618" fmla="*/ 0 h 1424419"/>
              <a:gd name="connsiteX1-619" fmla="*/ 757287 w 1306267"/>
              <a:gd name="connsiteY1-620" fmla="*/ 32444 h 1424419"/>
              <a:gd name="connsiteX2-621" fmla="*/ 1206876 w 1306267"/>
              <a:gd name="connsiteY2-622" fmla="*/ 284945 h 1424419"/>
              <a:gd name="connsiteX3-623" fmla="*/ 1237706 w 1306267"/>
              <a:gd name="connsiteY3-624" fmla="*/ 306775 h 1424419"/>
              <a:gd name="connsiteX4-625" fmla="*/ 1301712 w 1306267"/>
              <a:gd name="connsiteY4-626" fmla="*/ 442384 h 1424419"/>
              <a:gd name="connsiteX5-627" fmla="*/ 1303099 w 1306267"/>
              <a:gd name="connsiteY5-628" fmla="*/ 495558 h 1424419"/>
              <a:gd name="connsiteX6-629" fmla="*/ 1303099 w 1306267"/>
              <a:gd name="connsiteY6-630" fmla="*/ 952393 h 1424419"/>
              <a:gd name="connsiteX7-631" fmla="*/ 1305306 w 1306267"/>
              <a:gd name="connsiteY7-632" fmla="*/ 990115 h 1424419"/>
              <a:gd name="connsiteX8-633" fmla="*/ 1255800 w 1306267"/>
              <a:gd name="connsiteY8-634" fmla="*/ 1142552 h 1424419"/>
              <a:gd name="connsiteX9-635" fmla="*/ 1172881 w 1306267"/>
              <a:gd name="connsiteY9-636" fmla="*/ 1179342 h 1424419"/>
              <a:gd name="connsiteX10-637" fmla="*/ 792288 w 1306267"/>
              <a:gd name="connsiteY10-638" fmla="*/ 1385653 h 1424419"/>
              <a:gd name="connsiteX11-639" fmla="*/ 522686 w 1306267"/>
              <a:gd name="connsiteY11-640" fmla="*/ 1384922 h 1424419"/>
              <a:gd name="connsiteX12-641" fmla="*/ 80344 w 1306267"/>
              <a:gd name="connsiteY12-642" fmla="*/ 1139323 h 1424419"/>
              <a:gd name="connsiteX13-643" fmla="*/ 61328 w 1306267"/>
              <a:gd name="connsiteY13-644" fmla="*/ 1127231 h 1424419"/>
              <a:gd name="connsiteX14-645" fmla="*/ 667 w 1306267"/>
              <a:gd name="connsiteY14-646" fmla="*/ 999105 h 1424419"/>
              <a:gd name="connsiteX15-647" fmla="*/ 0 w 1306267"/>
              <a:gd name="connsiteY15-648" fmla="*/ 972364 h 1424419"/>
              <a:gd name="connsiteX16-649" fmla="*/ 2496 w 1306267"/>
              <a:gd name="connsiteY16-650" fmla="*/ 463106 h 1424419"/>
              <a:gd name="connsiteX17-651" fmla="*/ 2458 w 1306267"/>
              <a:gd name="connsiteY17-652" fmla="*/ 429563 h 1424419"/>
              <a:gd name="connsiteX18-653" fmla="*/ 75248 w 1306267"/>
              <a:gd name="connsiteY18-654" fmla="*/ 303202 h 1424419"/>
              <a:gd name="connsiteX19-655" fmla="*/ 106293 w 1306267"/>
              <a:gd name="connsiteY19-656" fmla="*/ 282597 h 1424419"/>
              <a:gd name="connsiteX20-657" fmla="*/ 541533 w 1306267"/>
              <a:gd name="connsiteY20-658" fmla="*/ 38110 h 1424419"/>
              <a:gd name="connsiteX21-659" fmla="*/ 653528 w 1306267"/>
              <a:gd name="connsiteY21-660" fmla="*/ 0 h 1424419"/>
              <a:gd name="connsiteX0-661" fmla="*/ 653528 w 1306267"/>
              <a:gd name="connsiteY0-662" fmla="*/ 0 h 1424419"/>
              <a:gd name="connsiteX1-663" fmla="*/ 757287 w 1306267"/>
              <a:gd name="connsiteY1-664" fmla="*/ 32444 h 1424419"/>
              <a:gd name="connsiteX2-665" fmla="*/ 1206876 w 1306267"/>
              <a:gd name="connsiteY2-666" fmla="*/ 284945 h 1424419"/>
              <a:gd name="connsiteX3-667" fmla="*/ 1237706 w 1306267"/>
              <a:gd name="connsiteY3-668" fmla="*/ 306775 h 1424419"/>
              <a:gd name="connsiteX4-669" fmla="*/ 1301712 w 1306267"/>
              <a:gd name="connsiteY4-670" fmla="*/ 442384 h 1424419"/>
              <a:gd name="connsiteX5-671" fmla="*/ 1303099 w 1306267"/>
              <a:gd name="connsiteY5-672" fmla="*/ 495558 h 1424419"/>
              <a:gd name="connsiteX6-673" fmla="*/ 1303099 w 1306267"/>
              <a:gd name="connsiteY6-674" fmla="*/ 952393 h 1424419"/>
              <a:gd name="connsiteX7-675" fmla="*/ 1305306 w 1306267"/>
              <a:gd name="connsiteY7-676" fmla="*/ 990115 h 1424419"/>
              <a:gd name="connsiteX8-677" fmla="*/ 1255800 w 1306267"/>
              <a:gd name="connsiteY8-678" fmla="*/ 1142552 h 1424419"/>
              <a:gd name="connsiteX9-679" fmla="*/ 1172881 w 1306267"/>
              <a:gd name="connsiteY9-680" fmla="*/ 1179342 h 1424419"/>
              <a:gd name="connsiteX10-681" fmla="*/ 792288 w 1306267"/>
              <a:gd name="connsiteY10-682" fmla="*/ 1385653 h 1424419"/>
              <a:gd name="connsiteX11-683" fmla="*/ 522686 w 1306267"/>
              <a:gd name="connsiteY11-684" fmla="*/ 1384922 h 1424419"/>
              <a:gd name="connsiteX12-685" fmla="*/ 80344 w 1306267"/>
              <a:gd name="connsiteY12-686" fmla="*/ 1139323 h 1424419"/>
              <a:gd name="connsiteX13-687" fmla="*/ 61328 w 1306267"/>
              <a:gd name="connsiteY13-688" fmla="*/ 1127231 h 1424419"/>
              <a:gd name="connsiteX14-689" fmla="*/ 667 w 1306267"/>
              <a:gd name="connsiteY14-690" fmla="*/ 999105 h 1424419"/>
              <a:gd name="connsiteX15-691" fmla="*/ 0 w 1306267"/>
              <a:gd name="connsiteY15-692" fmla="*/ 972364 h 1424419"/>
              <a:gd name="connsiteX16-693" fmla="*/ 2496 w 1306267"/>
              <a:gd name="connsiteY16-694" fmla="*/ 463106 h 1424419"/>
              <a:gd name="connsiteX17-695" fmla="*/ 2458 w 1306267"/>
              <a:gd name="connsiteY17-696" fmla="*/ 429563 h 1424419"/>
              <a:gd name="connsiteX18-697" fmla="*/ 75248 w 1306267"/>
              <a:gd name="connsiteY18-698" fmla="*/ 303202 h 1424419"/>
              <a:gd name="connsiteX19-699" fmla="*/ 106293 w 1306267"/>
              <a:gd name="connsiteY19-700" fmla="*/ 282597 h 1424419"/>
              <a:gd name="connsiteX20-701" fmla="*/ 541533 w 1306267"/>
              <a:gd name="connsiteY20-702" fmla="*/ 38110 h 1424419"/>
              <a:gd name="connsiteX21-703" fmla="*/ 653528 w 1306267"/>
              <a:gd name="connsiteY21-704" fmla="*/ 0 h 1424419"/>
              <a:gd name="connsiteX0-705" fmla="*/ 653528 w 1306267"/>
              <a:gd name="connsiteY0-706" fmla="*/ 0 h 1424419"/>
              <a:gd name="connsiteX1-707" fmla="*/ 757287 w 1306267"/>
              <a:gd name="connsiteY1-708" fmla="*/ 32444 h 1424419"/>
              <a:gd name="connsiteX2-709" fmla="*/ 1206876 w 1306267"/>
              <a:gd name="connsiteY2-710" fmla="*/ 284945 h 1424419"/>
              <a:gd name="connsiteX3-711" fmla="*/ 1237706 w 1306267"/>
              <a:gd name="connsiteY3-712" fmla="*/ 306775 h 1424419"/>
              <a:gd name="connsiteX4-713" fmla="*/ 1301712 w 1306267"/>
              <a:gd name="connsiteY4-714" fmla="*/ 442384 h 1424419"/>
              <a:gd name="connsiteX5-715" fmla="*/ 1303099 w 1306267"/>
              <a:gd name="connsiteY5-716" fmla="*/ 495558 h 1424419"/>
              <a:gd name="connsiteX6-717" fmla="*/ 1303099 w 1306267"/>
              <a:gd name="connsiteY6-718" fmla="*/ 952393 h 1424419"/>
              <a:gd name="connsiteX7-719" fmla="*/ 1305306 w 1306267"/>
              <a:gd name="connsiteY7-720" fmla="*/ 990115 h 1424419"/>
              <a:gd name="connsiteX8-721" fmla="*/ 1255800 w 1306267"/>
              <a:gd name="connsiteY8-722" fmla="*/ 1142552 h 1424419"/>
              <a:gd name="connsiteX9-723" fmla="*/ 1172881 w 1306267"/>
              <a:gd name="connsiteY9-724" fmla="*/ 1179342 h 1424419"/>
              <a:gd name="connsiteX10-725" fmla="*/ 792288 w 1306267"/>
              <a:gd name="connsiteY10-726" fmla="*/ 1385653 h 1424419"/>
              <a:gd name="connsiteX11-727" fmla="*/ 522686 w 1306267"/>
              <a:gd name="connsiteY11-728" fmla="*/ 1384922 h 1424419"/>
              <a:gd name="connsiteX12-729" fmla="*/ 90241 w 1306267"/>
              <a:gd name="connsiteY12-730" fmla="*/ 1150634 h 1424419"/>
              <a:gd name="connsiteX13-731" fmla="*/ 61328 w 1306267"/>
              <a:gd name="connsiteY13-732" fmla="*/ 1127231 h 1424419"/>
              <a:gd name="connsiteX14-733" fmla="*/ 667 w 1306267"/>
              <a:gd name="connsiteY14-734" fmla="*/ 999105 h 1424419"/>
              <a:gd name="connsiteX15-735" fmla="*/ 0 w 1306267"/>
              <a:gd name="connsiteY15-736" fmla="*/ 972364 h 1424419"/>
              <a:gd name="connsiteX16-737" fmla="*/ 2496 w 1306267"/>
              <a:gd name="connsiteY16-738" fmla="*/ 463106 h 1424419"/>
              <a:gd name="connsiteX17-739" fmla="*/ 2458 w 1306267"/>
              <a:gd name="connsiteY17-740" fmla="*/ 429563 h 1424419"/>
              <a:gd name="connsiteX18-741" fmla="*/ 75248 w 1306267"/>
              <a:gd name="connsiteY18-742" fmla="*/ 303202 h 1424419"/>
              <a:gd name="connsiteX19-743" fmla="*/ 106293 w 1306267"/>
              <a:gd name="connsiteY19-744" fmla="*/ 282597 h 1424419"/>
              <a:gd name="connsiteX20-745" fmla="*/ 541533 w 1306267"/>
              <a:gd name="connsiteY20-746" fmla="*/ 38110 h 1424419"/>
              <a:gd name="connsiteX21-747" fmla="*/ 653528 w 1306267"/>
              <a:gd name="connsiteY21-748" fmla="*/ 0 h 1424419"/>
              <a:gd name="connsiteX0-749" fmla="*/ 653528 w 1306267"/>
              <a:gd name="connsiteY0-750" fmla="*/ 0 h 1424419"/>
              <a:gd name="connsiteX1-751" fmla="*/ 757287 w 1306267"/>
              <a:gd name="connsiteY1-752" fmla="*/ 32444 h 1424419"/>
              <a:gd name="connsiteX2-753" fmla="*/ 1206876 w 1306267"/>
              <a:gd name="connsiteY2-754" fmla="*/ 284945 h 1424419"/>
              <a:gd name="connsiteX3-755" fmla="*/ 1237706 w 1306267"/>
              <a:gd name="connsiteY3-756" fmla="*/ 306775 h 1424419"/>
              <a:gd name="connsiteX4-757" fmla="*/ 1301712 w 1306267"/>
              <a:gd name="connsiteY4-758" fmla="*/ 442384 h 1424419"/>
              <a:gd name="connsiteX5-759" fmla="*/ 1303099 w 1306267"/>
              <a:gd name="connsiteY5-760" fmla="*/ 495558 h 1424419"/>
              <a:gd name="connsiteX6-761" fmla="*/ 1303099 w 1306267"/>
              <a:gd name="connsiteY6-762" fmla="*/ 952393 h 1424419"/>
              <a:gd name="connsiteX7-763" fmla="*/ 1305306 w 1306267"/>
              <a:gd name="connsiteY7-764" fmla="*/ 990115 h 1424419"/>
              <a:gd name="connsiteX8-765" fmla="*/ 1255800 w 1306267"/>
              <a:gd name="connsiteY8-766" fmla="*/ 1142552 h 1424419"/>
              <a:gd name="connsiteX9-767" fmla="*/ 1172881 w 1306267"/>
              <a:gd name="connsiteY9-768" fmla="*/ 1179342 h 1424419"/>
              <a:gd name="connsiteX10-769" fmla="*/ 792288 w 1306267"/>
              <a:gd name="connsiteY10-770" fmla="*/ 1385653 h 1424419"/>
              <a:gd name="connsiteX11-771" fmla="*/ 522686 w 1306267"/>
              <a:gd name="connsiteY11-772" fmla="*/ 1384922 h 1424419"/>
              <a:gd name="connsiteX12-773" fmla="*/ 90241 w 1306267"/>
              <a:gd name="connsiteY12-774" fmla="*/ 1150634 h 1424419"/>
              <a:gd name="connsiteX13-775" fmla="*/ 61328 w 1306267"/>
              <a:gd name="connsiteY13-776" fmla="*/ 1127231 h 1424419"/>
              <a:gd name="connsiteX14-777" fmla="*/ 667 w 1306267"/>
              <a:gd name="connsiteY14-778" fmla="*/ 999105 h 1424419"/>
              <a:gd name="connsiteX15-779" fmla="*/ 0 w 1306267"/>
              <a:gd name="connsiteY15-780" fmla="*/ 972364 h 1424419"/>
              <a:gd name="connsiteX16-781" fmla="*/ 2496 w 1306267"/>
              <a:gd name="connsiteY16-782" fmla="*/ 463106 h 1424419"/>
              <a:gd name="connsiteX17-783" fmla="*/ 2458 w 1306267"/>
              <a:gd name="connsiteY17-784" fmla="*/ 429563 h 1424419"/>
              <a:gd name="connsiteX18-785" fmla="*/ 75248 w 1306267"/>
              <a:gd name="connsiteY18-786" fmla="*/ 303202 h 1424419"/>
              <a:gd name="connsiteX19-787" fmla="*/ 106293 w 1306267"/>
              <a:gd name="connsiteY19-788" fmla="*/ 282597 h 1424419"/>
              <a:gd name="connsiteX20-789" fmla="*/ 541533 w 1306267"/>
              <a:gd name="connsiteY20-790" fmla="*/ 38110 h 1424419"/>
              <a:gd name="connsiteX21-791" fmla="*/ 653528 w 1306267"/>
              <a:gd name="connsiteY21-792" fmla="*/ 0 h 1424419"/>
              <a:gd name="connsiteX0-793" fmla="*/ 653528 w 1306267"/>
              <a:gd name="connsiteY0-794" fmla="*/ 0 h 1424419"/>
              <a:gd name="connsiteX1-795" fmla="*/ 757287 w 1306267"/>
              <a:gd name="connsiteY1-796" fmla="*/ 32444 h 1424419"/>
              <a:gd name="connsiteX2-797" fmla="*/ 1206876 w 1306267"/>
              <a:gd name="connsiteY2-798" fmla="*/ 284945 h 1424419"/>
              <a:gd name="connsiteX3-799" fmla="*/ 1237706 w 1306267"/>
              <a:gd name="connsiteY3-800" fmla="*/ 306775 h 1424419"/>
              <a:gd name="connsiteX4-801" fmla="*/ 1301712 w 1306267"/>
              <a:gd name="connsiteY4-802" fmla="*/ 442384 h 1424419"/>
              <a:gd name="connsiteX5-803" fmla="*/ 1303099 w 1306267"/>
              <a:gd name="connsiteY5-804" fmla="*/ 495558 h 1424419"/>
              <a:gd name="connsiteX6-805" fmla="*/ 1303099 w 1306267"/>
              <a:gd name="connsiteY6-806" fmla="*/ 952393 h 1424419"/>
              <a:gd name="connsiteX7-807" fmla="*/ 1305306 w 1306267"/>
              <a:gd name="connsiteY7-808" fmla="*/ 990115 h 1424419"/>
              <a:gd name="connsiteX8-809" fmla="*/ 1255800 w 1306267"/>
              <a:gd name="connsiteY8-810" fmla="*/ 1142552 h 1424419"/>
              <a:gd name="connsiteX9-811" fmla="*/ 1172881 w 1306267"/>
              <a:gd name="connsiteY9-812" fmla="*/ 1179342 h 1424419"/>
              <a:gd name="connsiteX10-813" fmla="*/ 792288 w 1306267"/>
              <a:gd name="connsiteY10-814" fmla="*/ 1385653 h 1424419"/>
              <a:gd name="connsiteX11-815" fmla="*/ 522686 w 1306267"/>
              <a:gd name="connsiteY11-816" fmla="*/ 1384922 h 1424419"/>
              <a:gd name="connsiteX12-817" fmla="*/ 90241 w 1306267"/>
              <a:gd name="connsiteY12-818" fmla="*/ 1150634 h 1424419"/>
              <a:gd name="connsiteX13-819" fmla="*/ 61328 w 1306267"/>
              <a:gd name="connsiteY13-820" fmla="*/ 1127231 h 1424419"/>
              <a:gd name="connsiteX14-821" fmla="*/ 667 w 1306267"/>
              <a:gd name="connsiteY14-822" fmla="*/ 999105 h 1424419"/>
              <a:gd name="connsiteX15-823" fmla="*/ 0 w 1306267"/>
              <a:gd name="connsiteY15-824" fmla="*/ 972364 h 1424419"/>
              <a:gd name="connsiteX16-825" fmla="*/ 2496 w 1306267"/>
              <a:gd name="connsiteY16-826" fmla="*/ 463106 h 1424419"/>
              <a:gd name="connsiteX17-827" fmla="*/ 2458 w 1306267"/>
              <a:gd name="connsiteY17-828" fmla="*/ 429563 h 1424419"/>
              <a:gd name="connsiteX18-829" fmla="*/ 75248 w 1306267"/>
              <a:gd name="connsiteY18-830" fmla="*/ 303202 h 1424419"/>
              <a:gd name="connsiteX19-831" fmla="*/ 106293 w 1306267"/>
              <a:gd name="connsiteY19-832" fmla="*/ 282597 h 1424419"/>
              <a:gd name="connsiteX20-833" fmla="*/ 541533 w 1306267"/>
              <a:gd name="connsiteY20-834" fmla="*/ 38110 h 1424419"/>
              <a:gd name="connsiteX21-835" fmla="*/ 653528 w 1306267"/>
              <a:gd name="connsiteY21-836" fmla="*/ 0 h 1424419"/>
              <a:gd name="connsiteX0-837" fmla="*/ 653528 w 1306267"/>
              <a:gd name="connsiteY0-838" fmla="*/ 0 h 1424419"/>
              <a:gd name="connsiteX1-839" fmla="*/ 757287 w 1306267"/>
              <a:gd name="connsiteY1-840" fmla="*/ 32444 h 1424419"/>
              <a:gd name="connsiteX2-841" fmla="*/ 1206876 w 1306267"/>
              <a:gd name="connsiteY2-842" fmla="*/ 284945 h 1424419"/>
              <a:gd name="connsiteX3-843" fmla="*/ 1237706 w 1306267"/>
              <a:gd name="connsiteY3-844" fmla="*/ 306775 h 1424419"/>
              <a:gd name="connsiteX4-845" fmla="*/ 1301712 w 1306267"/>
              <a:gd name="connsiteY4-846" fmla="*/ 442384 h 1424419"/>
              <a:gd name="connsiteX5-847" fmla="*/ 1303099 w 1306267"/>
              <a:gd name="connsiteY5-848" fmla="*/ 495558 h 1424419"/>
              <a:gd name="connsiteX6-849" fmla="*/ 1303099 w 1306267"/>
              <a:gd name="connsiteY6-850" fmla="*/ 952393 h 1424419"/>
              <a:gd name="connsiteX7-851" fmla="*/ 1305306 w 1306267"/>
              <a:gd name="connsiteY7-852" fmla="*/ 990115 h 1424419"/>
              <a:gd name="connsiteX8-853" fmla="*/ 1255800 w 1306267"/>
              <a:gd name="connsiteY8-854" fmla="*/ 1142552 h 1424419"/>
              <a:gd name="connsiteX9-855" fmla="*/ 1172881 w 1306267"/>
              <a:gd name="connsiteY9-856" fmla="*/ 1179342 h 1424419"/>
              <a:gd name="connsiteX10-857" fmla="*/ 792288 w 1306267"/>
              <a:gd name="connsiteY10-858" fmla="*/ 1385653 h 1424419"/>
              <a:gd name="connsiteX11-859" fmla="*/ 522686 w 1306267"/>
              <a:gd name="connsiteY11-860" fmla="*/ 1384922 h 1424419"/>
              <a:gd name="connsiteX12-861" fmla="*/ 90241 w 1306267"/>
              <a:gd name="connsiteY12-862" fmla="*/ 1150634 h 1424419"/>
              <a:gd name="connsiteX13-863" fmla="*/ 61328 w 1306267"/>
              <a:gd name="connsiteY13-864" fmla="*/ 1127231 h 1424419"/>
              <a:gd name="connsiteX14-865" fmla="*/ 667 w 1306267"/>
              <a:gd name="connsiteY14-866" fmla="*/ 999105 h 1424419"/>
              <a:gd name="connsiteX15-867" fmla="*/ 0 w 1306267"/>
              <a:gd name="connsiteY15-868" fmla="*/ 972364 h 1424419"/>
              <a:gd name="connsiteX16-869" fmla="*/ 2496 w 1306267"/>
              <a:gd name="connsiteY16-870" fmla="*/ 463106 h 1424419"/>
              <a:gd name="connsiteX17-871" fmla="*/ 2458 w 1306267"/>
              <a:gd name="connsiteY17-872" fmla="*/ 429563 h 1424419"/>
              <a:gd name="connsiteX18-873" fmla="*/ 75248 w 1306267"/>
              <a:gd name="connsiteY18-874" fmla="*/ 303202 h 1424419"/>
              <a:gd name="connsiteX19-875" fmla="*/ 106293 w 1306267"/>
              <a:gd name="connsiteY19-876" fmla="*/ 282597 h 1424419"/>
              <a:gd name="connsiteX20-877" fmla="*/ 541533 w 1306267"/>
              <a:gd name="connsiteY20-878" fmla="*/ 38110 h 1424419"/>
              <a:gd name="connsiteX21-879" fmla="*/ 653528 w 1306267"/>
              <a:gd name="connsiteY21-880" fmla="*/ 0 h 1424419"/>
              <a:gd name="connsiteX0-881" fmla="*/ 653528 w 1306267"/>
              <a:gd name="connsiteY0-882" fmla="*/ 0 h 1424419"/>
              <a:gd name="connsiteX1-883" fmla="*/ 757287 w 1306267"/>
              <a:gd name="connsiteY1-884" fmla="*/ 32444 h 1424419"/>
              <a:gd name="connsiteX2-885" fmla="*/ 1206876 w 1306267"/>
              <a:gd name="connsiteY2-886" fmla="*/ 284945 h 1424419"/>
              <a:gd name="connsiteX3-887" fmla="*/ 1237706 w 1306267"/>
              <a:gd name="connsiteY3-888" fmla="*/ 306775 h 1424419"/>
              <a:gd name="connsiteX4-889" fmla="*/ 1301712 w 1306267"/>
              <a:gd name="connsiteY4-890" fmla="*/ 442384 h 1424419"/>
              <a:gd name="connsiteX5-891" fmla="*/ 1303099 w 1306267"/>
              <a:gd name="connsiteY5-892" fmla="*/ 495558 h 1424419"/>
              <a:gd name="connsiteX6-893" fmla="*/ 1303099 w 1306267"/>
              <a:gd name="connsiteY6-894" fmla="*/ 952393 h 1424419"/>
              <a:gd name="connsiteX7-895" fmla="*/ 1305306 w 1306267"/>
              <a:gd name="connsiteY7-896" fmla="*/ 990115 h 1424419"/>
              <a:gd name="connsiteX8-897" fmla="*/ 1255800 w 1306267"/>
              <a:gd name="connsiteY8-898" fmla="*/ 1142552 h 1424419"/>
              <a:gd name="connsiteX9-899" fmla="*/ 1172881 w 1306267"/>
              <a:gd name="connsiteY9-900" fmla="*/ 1179342 h 1424419"/>
              <a:gd name="connsiteX10-901" fmla="*/ 792288 w 1306267"/>
              <a:gd name="connsiteY10-902" fmla="*/ 1385653 h 1424419"/>
              <a:gd name="connsiteX11-903" fmla="*/ 522686 w 1306267"/>
              <a:gd name="connsiteY11-904" fmla="*/ 1384922 h 1424419"/>
              <a:gd name="connsiteX12-905" fmla="*/ 90241 w 1306267"/>
              <a:gd name="connsiteY12-906" fmla="*/ 1150634 h 1424419"/>
              <a:gd name="connsiteX13-907" fmla="*/ 55672 w 1306267"/>
              <a:gd name="connsiteY13-908" fmla="*/ 1124403 h 1424419"/>
              <a:gd name="connsiteX14-909" fmla="*/ 667 w 1306267"/>
              <a:gd name="connsiteY14-910" fmla="*/ 999105 h 1424419"/>
              <a:gd name="connsiteX15-911" fmla="*/ 0 w 1306267"/>
              <a:gd name="connsiteY15-912" fmla="*/ 972364 h 1424419"/>
              <a:gd name="connsiteX16-913" fmla="*/ 2496 w 1306267"/>
              <a:gd name="connsiteY16-914" fmla="*/ 463106 h 1424419"/>
              <a:gd name="connsiteX17-915" fmla="*/ 2458 w 1306267"/>
              <a:gd name="connsiteY17-916" fmla="*/ 429563 h 1424419"/>
              <a:gd name="connsiteX18-917" fmla="*/ 75248 w 1306267"/>
              <a:gd name="connsiteY18-918" fmla="*/ 303202 h 1424419"/>
              <a:gd name="connsiteX19-919" fmla="*/ 106293 w 1306267"/>
              <a:gd name="connsiteY19-920" fmla="*/ 282597 h 1424419"/>
              <a:gd name="connsiteX20-921" fmla="*/ 541533 w 1306267"/>
              <a:gd name="connsiteY20-922" fmla="*/ 38110 h 1424419"/>
              <a:gd name="connsiteX21-923" fmla="*/ 653528 w 1306267"/>
              <a:gd name="connsiteY21-924" fmla="*/ 0 h 1424419"/>
              <a:gd name="connsiteX0-925" fmla="*/ 653528 w 1306267"/>
              <a:gd name="connsiteY0-926" fmla="*/ 0 h 1424419"/>
              <a:gd name="connsiteX1-927" fmla="*/ 757287 w 1306267"/>
              <a:gd name="connsiteY1-928" fmla="*/ 32444 h 1424419"/>
              <a:gd name="connsiteX2-929" fmla="*/ 1206876 w 1306267"/>
              <a:gd name="connsiteY2-930" fmla="*/ 284945 h 1424419"/>
              <a:gd name="connsiteX3-931" fmla="*/ 1237706 w 1306267"/>
              <a:gd name="connsiteY3-932" fmla="*/ 306775 h 1424419"/>
              <a:gd name="connsiteX4-933" fmla="*/ 1301712 w 1306267"/>
              <a:gd name="connsiteY4-934" fmla="*/ 442384 h 1424419"/>
              <a:gd name="connsiteX5-935" fmla="*/ 1303099 w 1306267"/>
              <a:gd name="connsiteY5-936" fmla="*/ 495558 h 1424419"/>
              <a:gd name="connsiteX6-937" fmla="*/ 1303099 w 1306267"/>
              <a:gd name="connsiteY6-938" fmla="*/ 952393 h 1424419"/>
              <a:gd name="connsiteX7-939" fmla="*/ 1305306 w 1306267"/>
              <a:gd name="connsiteY7-940" fmla="*/ 990115 h 1424419"/>
              <a:gd name="connsiteX8-941" fmla="*/ 1255800 w 1306267"/>
              <a:gd name="connsiteY8-942" fmla="*/ 1142552 h 1424419"/>
              <a:gd name="connsiteX9-943" fmla="*/ 1172881 w 1306267"/>
              <a:gd name="connsiteY9-944" fmla="*/ 1179342 h 1424419"/>
              <a:gd name="connsiteX10-945" fmla="*/ 792288 w 1306267"/>
              <a:gd name="connsiteY10-946" fmla="*/ 1385653 h 1424419"/>
              <a:gd name="connsiteX11-947" fmla="*/ 522686 w 1306267"/>
              <a:gd name="connsiteY11-948" fmla="*/ 1384922 h 1424419"/>
              <a:gd name="connsiteX12-949" fmla="*/ 90241 w 1306267"/>
              <a:gd name="connsiteY12-950" fmla="*/ 1150634 h 1424419"/>
              <a:gd name="connsiteX13-951" fmla="*/ 55672 w 1306267"/>
              <a:gd name="connsiteY13-952" fmla="*/ 1124403 h 1424419"/>
              <a:gd name="connsiteX14-953" fmla="*/ 667 w 1306267"/>
              <a:gd name="connsiteY14-954" fmla="*/ 999105 h 1424419"/>
              <a:gd name="connsiteX15-955" fmla="*/ 0 w 1306267"/>
              <a:gd name="connsiteY15-956" fmla="*/ 972364 h 1424419"/>
              <a:gd name="connsiteX16-957" fmla="*/ 2496 w 1306267"/>
              <a:gd name="connsiteY16-958" fmla="*/ 463106 h 1424419"/>
              <a:gd name="connsiteX17-959" fmla="*/ 2458 w 1306267"/>
              <a:gd name="connsiteY17-960" fmla="*/ 429563 h 1424419"/>
              <a:gd name="connsiteX18-961" fmla="*/ 75248 w 1306267"/>
              <a:gd name="connsiteY18-962" fmla="*/ 303202 h 1424419"/>
              <a:gd name="connsiteX19-963" fmla="*/ 106293 w 1306267"/>
              <a:gd name="connsiteY19-964" fmla="*/ 282597 h 1424419"/>
              <a:gd name="connsiteX20-965" fmla="*/ 541533 w 1306267"/>
              <a:gd name="connsiteY20-966" fmla="*/ 38110 h 1424419"/>
              <a:gd name="connsiteX21-967" fmla="*/ 653528 w 1306267"/>
              <a:gd name="connsiteY21-968" fmla="*/ 0 h 1424419"/>
              <a:gd name="connsiteX0-969" fmla="*/ 653528 w 1306267"/>
              <a:gd name="connsiteY0-970" fmla="*/ 0 h 1424419"/>
              <a:gd name="connsiteX1-971" fmla="*/ 757287 w 1306267"/>
              <a:gd name="connsiteY1-972" fmla="*/ 32444 h 1424419"/>
              <a:gd name="connsiteX2-973" fmla="*/ 1206876 w 1306267"/>
              <a:gd name="connsiteY2-974" fmla="*/ 284945 h 1424419"/>
              <a:gd name="connsiteX3-975" fmla="*/ 1237706 w 1306267"/>
              <a:gd name="connsiteY3-976" fmla="*/ 306775 h 1424419"/>
              <a:gd name="connsiteX4-977" fmla="*/ 1301712 w 1306267"/>
              <a:gd name="connsiteY4-978" fmla="*/ 442384 h 1424419"/>
              <a:gd name="connsiteX5-979" fmla="*/ 1303099 w 1306267"/>
              <a:gd name="connsiteY5-980" fmla="*/ 495558 h 1424419"/>
              <a:gd name="connsiteX6-981" fmla="*/ 1303099 w 1306267"/>
              <a:gd name="connsiteY6-982" fmla="*/ 952393 h 1424419"/>
              <a:gd name="connsiteX7-983" fmla="*/ 1305306 w 1306267"/>
              <a:gd name="connsiteY7-984" fmla="*/ 990115 h 1424419"/>
              <a:gd name="connsiteX8-985" fmla="*/ 1255800 w 1306267"/>
              <a:gd name="connsiteY8-986" fmla="*/ 1142552 h 1424419"/>
              <a:gd name="connsiteX9-987" fmla="*/ 1172881 w 1306267"/>
              <a:gd name="connsiteY9-988" fmla="*/ 1179342 h 1424419"/>
              <a:gd name="connsiteX10-989" fmla="*/ 792288 w 1306267"/>
              <a:gd name="connsiteY10-990" fmla="*/ 1385653 h 1424419"/>
              <a:gd name="connsiteX11-991" fmla="*/ 522686 w 1306267"/>
              <a:gd name="connsiteY11-992" fmla="*/ 1384922 h 1424419"/>
              <a:gd name="connsiteX12-993" fmla="*/ 90241 w 1306267"/>
              <a:gd name="connsiteY12-994" fmla="*/ 1150634 h 1424419"/>
              <a:gd name="connsiteX13-995" fmla="*/ 55672 w 1306267"/>
              <a:gd name="connsiteY13-996" fmla="*/ 1124403 h 1424419"/>
              <a:gd name="connsiteX14-997" fmla="*/ 667 w 1306267"/>
              <a:gd name="connsiteY14-998" fmla="*/ 999105 h 1424419"/>
              <a:gd name="connsiteX15-999" fmla="*/ 0 w 1306267"/>
              <a:gd name="connsiteY15-1000" fmla="*/ 972364 h 1424419"/>
              <a:gd name="connsiteX16-1001" fmla="*/ 2496 w 1306267"/>
              <a:gd name="connsiteY16-1002" fmla="*/ 463106 h 1424419"/>
              <a:gd name="connsiteX17-1003" fmla="*/ 2458 w 1306267"/>
              <a:gd name="connsiteY17-1004" fmla="*/ 429563 h 1424419"/>
              <a:gd name="connsiteX18-1005" fmla="*/ 75248 w 1306267"/>
              <a:gd name="connsiteY18-1006" fmla="*/ 303202 h 1424419"/>
              <a:gd name="connsiteX19-1007" fmla="*/ 106293 w 1306267"/>
              <a:gd name="connsiteY19-1008" fmla="*/ 282597 h 1424419"/>
              <a:gd name="connsiteX20-1009" fmla="*/ 541533 w 1306267"/>
              <a:gd name="connsiteY20-1010" fmla="*/ 38110 h 1424419"/>
              <a:gd name="connsiteX21-1011" fmla="*/ 653528 w 1306267"/>
              <a:gd name="connsiteY21-1012" fmla="*/ 0 h 1424419"/>
              <a:gd name="connsiteX0-1013" fmla="*/ 653528 w 1306267"/>
              <a:gd name="connsiteY0-1014" fmla="*/ 0 h 1424419"/>
              <a:gd name="connsiteX1-1015" fmla="*/ 757287 w 1306267"/>
              <a:gd name="connsiteY1-1016" fmla="*/ 32444 h 1424419"/>
              <a:gd name="connsiteX2-1017" fmla="*/ 1206876 w 1306267"/>
              <a:gd name="connsiteY2-1018" fmla="*/ 284945 h 1424419"/>
              <a:gd name="connsiteX3-1019" fmla="*/ 1237706 w 1306267"/>
              <a:gd name="connsiteY3-1020" fmla="*/ 306775 h 1424419"/>
              <a:gd name="connsiteX4-1021" fmla="*/ 1301712 w 1306267"/>
              <a:gd name="connsiteY4-1022" fmla="*/ 442384 h 1424419"/>
              <a:gd name="connsiteX5-1023" fmla="*/ 1303099 w 1306267"/>
              <a:gd name="connsiteY5-1024" fmla="*/ 495558 h 1424419"/>
              <a:gd name="connsiteX6-1025" fmla="*/ 1303099 w 1306267"/>
              <a:gd name="connsiteY6-1026" fmla="*/ 952393 h 1424419"/>
              <a:gd name="connsiteX7-1027" fmla="*/ 1305306 w 1306267"/>
              <a:gd name="connsiteY7-1028" fmla="*/ 990115 h 1424419"/>
              <a:gd name="connsiteX8-1029" fmla="*/ 1255800 w 1306267"/>
              <a:gd name="connsiteY8-1030" fmla="*/ 1142552 h 1424419"/>
              <a:gd name="connsiteX9-1031" fmla="*/ 1172881 w 1306267"/>
              <a:gd name="connsiteY9-1032" fmla="*/ 1179342 h 1424419"/>
              <a:gd name="connsiteX10-1033" fmla="*/ 792288 w 1306267"/>
              <a:gd name="connsiteY10-1034" fmla="*/ 1385653 h 1424419"/>
              <a:gd name="connsiteX11-1035" fmla="*/ 522686 w 1306267"/>
              <a:gd name="connsiteY11-1036" fmla="*/ 1384922 h 1424419"/>
              <a:gd name="connsiteX12-1037" fmla="*/ 90241 w 1306267"/>
              <a:gd name="connsiteY12-1038" fmla="*/ 1150634 h 1424419"/>
              <a:gd name="connsiteX13-1039" fmla="*/ 55672 w 1306267"/>
              <a:gd name="connsiteY13-1040" fmla="*/ 1124403 h 1424419"/>
              <a:gd name="connsiteX14-1041" fmla="*/ 667 w 1306267"/>
              <a:gd name="connsiteY14-1042" fmla="*/ 999105 h 1424419"/>
              <a:gd name="connsiteX15-1043" fmla="*/ 0 w 1306267"/>
              <a:gd name="connsiteY15-1044" fmla="*/ 972364 h 1424419"/>
              <a:gd name="connsiteX16-1045" fmla="*/ 2496 w 1306267"/>
              <a:gd name="connsiteY16-1046" fmla="*/ 463106 h 1424419"/>
              <a:gd name="connsiteX17-1047" fmla="*/ 2458 w 1306267"/>
              <a:gd name="connsiteY17-1048" fmla="*/ 429563 h 1424419"/>
              <a:gd name="connsiteX18-1049" fmla="*/ 75248 w 1306267"/>
              <a:gd name="connsiteY18-1050" fmla="*/ 303202 h 1424419"/>
              <a:gd name="connsiteX19-1051" fmla="*/ 106293 w 1306267"/>
              <a:gd name="connsiteY19-1052" fmla="*/ 282597 h 1424419"/>
              <a:gd name="connsiteX20-1053" fmla="*/ 541533 w 1306267"/>
              <a:gd name="connsiteY20-1054" fmla="*/ 38110 h 1424419"/>
              <a:gd name="connsiteX21-1055" fmla="*/ 653528 w 1306267"/>
              <a:gd name="connsiteY21-1056" fmla="*/ 0 h 1424419"/>
              <a:gd name="connsiteX0-1057" fmla="*/ 653528 w 1306267"/>
              <a:gd name="connsiteY0-1058" fmla="*/ 0 h 1424419"/>
              <a:gd name="connsiteX1-1059" fmla="*/ 757287 w 1306267"/>
              <a:gd name="connsiteY1-1060" fmla="*/ 32444 h 1424419"/>
              <a:gd name="connsiteX2-1061" fmla="*/ 1206876 w 1306267"/>
              <a:gd name="connsiteY2-1062" fmla="*/ 284945 h 1424419"/>
              <a:gd name="connsiteX3-1063" fmla="*/ 1237706 w 1306267"/>
              <a:gd name="connsiteY3-1064" fmla="*/ 306775 h 1424419"/>
              <a:gd name="connsiteX4-1065" fmla="*/ 1301712 w 1306267"/>
              <a:gd name="connsiteY4-1066" fmla="*/ 442384 h 1424419"/>
              <a:gd name="connsiteX5-1067" fmla="*/ 1303099 w 1306267"/>
              <a:gd name="connsiteY5-1068" fmla="*/ 495558 h 1424419"/>
              <a:gd name="connsiteX6-1069" fmla="*/ 1303099 w 1306267"/>
              <a:gd name="connsiteY6-1070" fmla="*/ 952393 h 1424419"/>
              <a:gd name="connsiteX7-1071" fmla="*/ 1305306 w 1306267"/>
              <a:gd name="connsiteY7-1072" fmla="*/ 990115 h 1424419"/>
              <a:gd name="connsiteX8-1073" fmla="*/ 1255800 w 1306267"/>
              <a:gd name="connsiteY8-1074" fmla="*/ 1142552 h 1424419"/>
              <a:gd name="connsiteX9-1075" fmla="*/ 1172881 w 1306267"/>
              <a:gd name="connsiteY9-1076" fmla="*/ 1179342 h 1424419"/>
              <a:gd name="connsiteX10-1077" fmla="*/ 792288 w 1306267"/>
              <a:gd name="connsiteY10-1078" fmla="*/ 1385653 h 1424419"/>
              <a:gd name="connsiteX11-1079" fmla="*/ 522686 w 1306267"/>
              <a:gd name="connsiteY11-1080" fmla="*/ 1384922 h 1424419"/>
              <a:gd name="connsiteX12-1081" fmla="*/ 90241 w 1306267"/>
              <a:gd name="connsiteY12-1082" fmla="*/ 1150634 h 1424419"/>
              <a:gd name="connsiteX13-1083" fmla="*/ 55672 w 1306267"/>
              <a:gd name="connsiteY13-1084" fmla="*/ 1124403 h 1424419"/>
              <a:gd name="connsiteX14-1085" fmla="*/ 667 w 1306267"/>
              <a:gd name="connsiteY14-1086" fmla="*/ 999105 h 1424419"/>
              <a:gd name="connsiteX15-1087" fmla="*/ 0 w 1306267"/>
              <a:gd name="connsiteY15-1088" fmla="*/ 972364 h 1424419"/>
              <a:gd name="connsiteX16-1089" fmla="*/ 2496 w 1306267"/>
              <a:gd name="connsiteY16-1090" fmla="*/ 463106 h 1424419"/>
              <a:gd name="connsiteX17-1091" fmla="*/ 2458 w 1306267"/>
              <a:gd name="connsiteY17-1092" fmla="*/ 429563 h 1424419"/>
              <a:gd name="connsiteX18-1093" fmla="*/ 75248 w 1306267"/>
              <a:gd name="connsiteY18-1094" fmla="*/ 303202 h 1424419"/>
              <a:gd name="connsiteX19-1095" fmla="*/ 106293 w 1306267"/>
              <a:gd name="connsiteY19-1096" fmla="*/ 282597 h 1424419"/>
              <a:gd name="connsiteX20-1097" fmla="*/ 541533 w 1306267"/>
              <a:gd name="connsiteY20-1098" fmla="*/ 38110 h 1424419"/>
              <a:gd name="connsiteX21-1099" fmla="*/ 653528 w 1306267"/>
              <a:gd name="connsiteY21-1100" fmla="*/ 0 h 1424419"/>
              <a:gd name="connsiteX0-1101" fmla="*/ 653528 w 1306267"/>
              <a:gd name="connsiteY0-1102" fmla="*/ 0 h 1424419"/>
              <a:gd name="connsiteX1-1103" fmla="*/ 757287 w 1306267"/>
              <a:gd name="connsiteY1-1104" fmla="*/ 32444 h 1424419"/>
              <a:gd name="connsiteX2-1105" fmla="*/ 1206876 w 1306267"/>
              <a:gd name="connsiteY2-1106" fmla="*/ 284945 h 1424419"/>
              <a:gd name="connsiteX3-1107" fmla="*/ 1237706 w 1306267"/>
              <a:gd name="connsiteY3-1108" fmla="*/ 306775 h 1424419"/>
              <a:gd name="connsiteX4-1109" fmla="*/ 1301712 w 1306267"/>
              <a:gd name="connsiteY4-1110" fmla="*/ 442384 h 1424419"/>
              <a:gd name="connsiteX5-1111" fmla="*/ 1303099 w 1306267"/>
              <a:gd name="connsiteY5-1112" fmla="*/ 495558 h 1424419"/>
              <a:gd name="connsiteX6-1113" fmla="*/ 1303099 w 1306267"/>
              <a:gd name="connsiteY6-1114" fmla="*/ 952393 h 1424419"/>
              <a:gd name="connsiteX7-1115" fmla="*/ 1305306 w 1306267"/>
              <a:gd name="connsiteY7-1116" fmla="*/ 990115 h 1424419"/>
              <a:gd name="connsiteX8-1117" fmla="*/ 1255800 w 1306267"/>
              <a:gd name="connsiteY8-1118" fmla="*/ 1142552 h 1424419"/>
              <a:gd name="connsiteX9-1119" fmla="*/ 1172881 w 1306267"/>
              <a:gd name="connsiteY9-1120" fmla="*/ 1179342 h 1424419"/>
              <a:gd name="connsiteX10-1121" fmla="*/ 792288 w 1306267"/>
              <a:gd name="connsiteY10-1122" fmla="*/ 1385653 h 1424419"/>
              <a:gd name="connsiteX11-1123" fmla="*/ 522686 w 1306267"/>
              <a:gd name="connsiteY11-1124" fmla="*/ 1384922 h 1424419"/>
              <a:gd name="connsiteX12-1125" fmla="*/ 90241 w 1306267"/>
              <a:gd name="connsiteY12-1126" fmla="*/ 1150634 h 1424419"/>
              <a:gd name="connsiteX13-1127" fmla="*/ 48904 w 1306267"/>
              <a:gd name="connsiteY13-1128" fmla="*/ 1124403 h 1424419"/>
              <a:gd name="connsiteX14-1129" fmla="*/ 667 w 1306267"/>
              <a:gd name="connsiteY14-1130" fmla="*/ 999105 h 1424419"/>
              <a:gd name="connsiteX15-1131" fmla="*/ 0 w 1306267"/>
              <a:gd name="connsiteY15-1132" fmla="*/ 972364 h 1424419"/>
              <a:gd name="connsiteX16-1133" fmla="*/ 2496 w 1306267"/>
              <a:gd name="connsiteY16-1134" fmla="*/ 463106 h 1424419"/>
              <a:gd name="connsiteX17-1135" fmla="*/ 2458 w 1306267"/>
              <a:gd name="connsiteY17-1136" fmla="*/ 429563 h 1424419"/>
              <a:gd name="connsiteX18-1137" fmla="*/ 75248 w 1306267"/>
              <a:gd name="connsiteY18-1138" fmla="*/ 303202 h 1424419"/>
              <a:gd name="connsiteX19-1139" fmla="*/ 106293 w 1306267"/>
              <a:gd name="connsiteY19-1140" fmla="*/ 282597 h 1424419"/>
              <a:gd name="connsiteX20-1141" fmla="*/ 541533 w 1306267"/>
              <a:gd name="connsiteY20-1142" fmla="*/ 38110 h 1424419"/>
              <a:gd name="connsiteX21-1143" fmla="*/ 653528 w 1306267"/>
              <a:gd name="connsiteY21-1144" fmla="*/ 0 h 1424419"/>
              <a:gd name="connsiteX0-1145" fmla="*/ 653528 w 1306267"/>
              <a:gd name="connsiteY0-1146" fmla="*/ 0 h 1424419"/>
              <a:gd name="connsiteX1-1147" fmla="*/ 757287 w 1306267"/>
              <a:gd name="connsiteY1-1148" fmla="*/ 32444 h 1424419"/>
              <a:gd name="connsiteX2-1149" fmla="*/ 1206876 w 1306267"/>
              <a:gd name="connsiteY2-1150" fmla="*/ 284945 h 1424419"/>
              <a:gd name="connsiteX3-1151" fmla="*/ 1237706 w 1306267"/>
              <a:gd name="connsiteY3-1152" fmla="*/ 306775 h 1424419"/>
              <a:gd name="connsiteX4-1153" fmla="*/ 1301712 w 1306267"/>
              <a:gd name="connsiteY4-1154" fmla="*/ 442384 h 1424419"/>
              <a:gd name="connsiteX5-1155" fmla="*/ 1303099 w 1306267"/>
              <a:gd name="connsiteY5-1156" fmla="*/ 495558 h 1424419"/>
              <a:gd name="connsiteX6-1157" fmla="*/ 1303099 w 1306267"/>
              <a:gd name="connsiteY6-1158" fmla="*/ 952393 h 1424419"/>
              <a:gd name="connsiteX7-1159" fmla="*/ 1305306 w 1306267"/>
              <a:gd name="connsiteY7-1160" fmla="*/ 990115 h 1424419"/>
              <a:gd name="connsiteX8-1161" fmla="*/ 1255800 w 1306267"/>
              <a:gd name="connsiteY8-1162" fmla="*/ 1142552 h 1424419"/>
              <a:gd name="connsiteX9-1163" fmla="*/ 1172881 w 1306267"/>
              <a:gd name="connsiteY9-1164" fmla="*/ 1179342 h 1424419"/>
              <a:gd name="connsiteX10-1165" fmla="*/ 792288 w 1306267"/>
              <a:gd name="connsiteY10-1166" fmla="*/ 1385653 h 1424419"/>
              <a:gd name="connsiteX11-1167" fmla="*/ 522686 w 1306267"/>
              <a:gd name="connsiteY11-1168" fmla="*/ 1384922 h 1424419"/>
              <a:gd name="connsiteX12-1169" fmla="*/ 90241 w 1306267"/>
              <a:gd name="connsiteY12-1170" fmla="*/ 1150634 h 1424419"/>
              <a:gd name="connsiteX13-1171" fmla="*/ 48904 w 1306267"/>
              <a:gd name="connsiteY13-1172" fmla="*/ 1124403 h 1424419"/>
              <a:gd name="connsiteX14-1173" fmla="*/ 667 w 1306267"/>
              <a:gd name="connsiteY14-1174" fmla="*/ 999105 h 1424419"/>
              <a:gd name="connsiteX15-1175" fmla="*/ 0 w 1306267"/>
              <a:gd name="connsiteY15-1176" fmla="*/ 972364 h 1424419"/>
              <a:gd name="connsiteX16-1177" fmla="*/ 2496 w 1306267"/>
              <a:gd name="connsiteY16-1178" fmla="*/ 463106 h 1424419"/>
              <a:gd name="connsiteX17-1179" fmla="*/ 2458 w 1306267"/>
              <a:gd name="connsiteY17-1180" fmla="*/ 429563 h 1424419"/>
              <a:gd name="connsiteX18-1181" fmla="*/ 75248 w 1306267"/>
              <a:gd name="connsiteY18-1182" fmla="*/ 303202 h 1424419"/>
              <a:gd name="connsiteX19-1183" fmla="*/ 106293 w 1306267"/>
              <a:gd name="connsiteY19-1184" fmla="*/ 282597 h 1424419"/>
              <a:gd name="connsiteX20-1185" fmla="*/ 541533 w 1306267"/>
              <a:gd name="connsiteY20-1186" fmla="*/ 38110 h 1424419"/>
              <a:gd name="connsiteX21-1187" fmla="*/ 653528 w 1306267"/>
              <a:gd name="connsiteY21-1188" fmla="*/ 0 h 1424419"/>
              <a:gd name="connsiteX0-1189" fmla="*/ 653528 w 1306267"/>
              <a:gd name="connsiteY0-1190" fmla="*/ 0 h 1424419"/>
              <a:gd name="connsiteX1-1191" fmla="*/ 757287 w 1306267"/>
              <a:gd name="connsiteY1-1192" fmla="*/ 32444 h 1424419"/>
              <a:gd name="connsiteX2-1193" fmla="*/ 1206876 w 1306267"/>
              <a:gd name="connsiteY2-1194" fmla="*/ 284945 h 1424419"/>
              <a:gd name="connsiteX3-1195" fmla="*/ 1237706 w 1306267"/>
              <a:gd name="connsiteY3-1196" fmla="*/ 306775 h 1424419"/>
              <a:gd name="connsiteX4-1197" fmla="*/ 1301712 w 1306267"/>
              <a:gd name="connsiteY4-1198" fmla="*/ 442384 h 1424419"/>
              <a:gd name="connsiteX5-1199" fmla="*/ 1303099 w 1306267"/>
              <a:gd name="connsiteY5-1200" fmla="*/ 495558 h 1424419"/>
              <a:gd name="connsiteX6-1201" fmla="*/ 1303099 w 1306267"/>
              <a:gd name="connsiteY6-1202" fmla="*/ 952393 h 1424419"/>
              <a:gd name="connsiteX7-1203" fmla="*/ 1305306 w 1306267"/>
              <a:gd name="connsiteY7-1204" fmla="*/ 990115 h 1424419"/>
              <a:gd name="connsiteX8-1205" fmla="*/ 1255800 w 1306267"/>
              <a:gd name="connsiteY8-1206" fmla="*/ 1142552 h 1424419"/>
              <a:gd name="connsiteX9-1207" fmla="*/ 1172881 w 1306267"/>
              <a:gd name="connsiteY9-1208" fmla="*/ 1179342 h 1424419"/>
              <a:gd name="connsiteX10-1209" fmla="*/ 792288 w 1306267"/>
              <a:gd name="connsiteY10-1210" fmla="*/ 1385653 h 1424419"/>
              <a:gd name="connsiteX11-1211" fmla="*/ 522686 w 1306267"/>
              <a:gd name="connsiteY11-1212" fmla="*/ 1384922 h 1424419"/>
              <a:gd name="connsiteX12-1213" fmla="*/ 90241 w 1306267"/>
              <a:gd name="connsiteY12-1214" fmla="*/ 1150634 h 1424419"/>
              <a:gd name="connsiteX13-1215" fmla="*/ 48904 w 1306267"/>
              <a:gd name="connsiteY13-1216" fmla="*/ 1124403 h 1424419"/>
              <a:gd name="connsiteX14-1217" fmla="*/ 667 w 1306267"/>
              <a:gd name="connsiteY14-1218" fmla="*/ 999105 h 1424419"/>
              <a:gd name="connsiteX15-1219" fmla="*/ 0 w 1306267"/>
              <a:gd name="connsiteY15-1220" fmla="*/ 972364 h 1424419"/>
              <a:gd name="connsiteX16-1221" fmla="*/ 2496 w 1306267"/>
              <a:gd name="connsiteY16-1222" fmla="*/ 463106 h 1424419"/>
              <a:gd name="connsiteX17-1223" fmla="*/ 2458 w 1306267"/>
              <a:gd name="connsiteY17-1224" fmla="*/ 429563 h 1424419"/>
              <a:gd name="connsiteX18-1225" fmla="*/ 75248 w 1306267"/>
              <a:gd name="connsiteY18-1226" fmla="*/ 303202 h 1424419"/>
              <a:gd name="connsiteX19-1227" fmla="*/ 106293 w 1306267"/>
              <a:gd name="connsiteY19-1228" fmla="*/ 282597 h 1424419"/>
              <a:gd name="connsiteX20-1229" fmla="*/ 541533 w 1306267"/>
              <a:gd name="connsiteY20-1230" fmla="*/ 38110 h 1424419"/>
              <a:gd name="connsiteX21-1231" fmla="*/ 653528 w 1306267"/>
              <a:gd name="connsiteY21-1232" fmla="*/ 0 h 1424419"/>
              <a:gd name="connsiteX0-1233" fmla="*/ 653528 w 1306267"/>
              <a:gd name="connsiteY0-1234" fmla="*/ 0 h 1424419"/>
              <a:gd name="connsiteX1-1235" fmla="*/ 757287 w 1306267"/>
              <a:gd name="connsiteY1-1236" fmla="*/ 32444 h 1424419"/>
              <a:gd name="connsiteX2-1237" fmla="*/ 1206876 w 1306267"/>
              <a:gd name="connsiteY2-1238" fmla="*/ 284945 h 1424419"/>
              <a:gd name="connsiteX3-1239" fmla="*/ 1237706 w 1306267"/>
              <a:gd name="connsiteY3-1240" fmla="*/ 306775 h 1424419"/>
              <a:gd name="connsiteX4-1241" fmla="*/ 1301712 w 1306267"/>
              <a:gd name="connsiteY4-1242" fmla="*/ 442384 h 1424419"/>
              <a:gd name="connsiteX5-1243" fmla="*/ 1303099 w 1306267"/>
              <a:gd name="connsiteY5-1244" fmla="*/ 495558 h 1424419"/>
              <a:gd name="connsiteX6-1245" fmla="*/ 1303099 w 1306267"/>
              <a:gd name="connsiteY6-1246" fmla="*/ 952393 h 1424419"/>
              <a:gd name="connsiteX7-1247" fmla="*/ 1305306 w 1306267"/>
              <a:gd name="connsiteY7-1248" fmla="*/ 990115 h 1424419"/>
              <a:gd name="connsiteX8-1249" fmla="*/ 1255800 w 1306267"/>
              <a:gd name="connsiteY8-1250" fmla="*/ 1142552 h 1424419"/>
              <a:gd name="connsiteX9-1251" fmla="*/ 1172881 w 1306267"/>
              <a:gd name="connsiteY9-1252" fmla="*/ 1179342 h 1424419"/>
              <a:gd name="connsiteX10-1253" fmla="*/ 792288 w 1306267"/>
              <a:gd name="connsiteY10-1254" fmla="*/ 1385653 h 1424419"/>
              <a:gd name="connsiteX11-1255" fmla="*/ 522686 w 1306267"/>
              <a:gd name="connsiteY11-1256" fmla="*/ 1384922 h 1424419"/>
              <a:gd name="connsiteX12-1257" fmla="*/ 90241 w 1306267"/>
              <a:gd name="connsiteY12-1258" fmla="*/ 1150634 h 1424419"/>
              <a:gd name="connsiteX13-1259" fmla="*/ 48904 w 1306267"/>
              <a:gd name="connsiteY13-1260" fmla="*/ 1124403 h 1424419"/>
              <a:gd name="connsiteX14-1261" fmla="*/ 667 w 1306267"/>
              <a:gd name="connsiteY14-1262" fmla="*/ 999105 h 1424419"/>
              <a:gd name="connsiteX15-1263" fmla="*/ 0 w 1306267"/>
              <a:gd name="connsiteY15-1264" fmla="*/ 972364 h 1424419"/>
              <a:gd name="connsiteX16-1265" fmla="*/ 2496 w 1306267"/>
              <a:gd name="connsiteY16-1266" fmla="*/ 463106 h 1424419"/>
              <a:gd name="connsiteX17-1267" fmla="*/ 2458 w 1306267"/>
              <a:gd name="connsiteY17-1268" fmla="*/ 429563 h 1424419"/>
              <a:gd name="connsiteX18-1269" fmla="*/ 75248 w 1306267"/>
              <a:gd name="connsiteY18-1270" fmla="*/ 303202 h 1424419"/>
              <a:gd name="connsiteX19-1271" fmla="*/ 106293 w 1306267"/>
              <a:gd name="connsiteY19-1272" fmla="*/ 282597 h 1424419"/>
              <a:gd name="connsiteX20-1273" fmla="*/ 541533 w 1306267"/>
              <a:gd name="connsiteY20-1274" fmla="*/ 38110 h 1424419"/>
              <a:gd name="connsiteX21-1275" fmla="*/ 653528 w 1306267"/>
              <a:gd name="connsiteY21-1276" fmla="*/ 0 h 1424419"/>
              <a:gd name="connsiteX0-1277" fmla="*/ 653528 w 1306267"/>
              <a:gd name="connsiteY0-1278" fmla="*/ 0 h 1424419"/>
              <a:gd name="connsiteX1-1279" fmla="*/ 757287 w 1306267"/>
              <a:gd name="connsiteY1-1280" fmla="*/ 32444 h 1424419"/>
              <a:gd name="connsiteX2-1281" fmla="*/ 1206876 w 1306267"/>
              <a:gd name="connsiteY2-1282" fmla="*/ 284945 h 1424419"/>
              <a:gd name="connsiteX3-1283" fmla="*/ 1237706 w 1306267"/>
              <a:gd name="connsiteY3-1284" fmla="*/ 306775 h 1424419"/>
              <a:gd name="connsiteX4-1285" fmla="*/ 1301712 w 1306267"/>
              <a:gd name="connsiteY4-1286" fmla="*/ 442384 h 1424419"/>
              <a:gd name="connsiteX5-1287" fmla="*/ 1303099 w 1306267"/>
              <a:gd name="connsiteY5-1288" fmla="*/ 495558 h 1424419"/>
              <a:gd name="connsiteX6-1289" fmla="*/ 1303099 w 1306267"/>
              <a:gd name="connsiteY6-1290" fmla="*/ 952393 h 1424419"/>
              <a:gd name="connsiteX7-1291" fmla="*/ 1305306 w 1306267"/>
              <a:gd name="connsiteY7-1292" fmla="*/ 990115 h 1424419"/>
              <a:gd name="connsiteX8-1293" fmla="*/ 1255800 w 1306267"/>
              <a:gd name="connsiteY8-1294" fmla="*/ 1142552 h 1424419"/>
              <a:gd name="connsiteX9-1295" fmla="*/ 1172881 w 1306267"/>
              <a:gd name="connsiteY9-1296" fmla="*/ 1179342 h 1424419"/>
              <a:gd name="connsiteX10-1297" fmla="*/ 792288 w 1306267"/>
              <a:gd name="connsiteY10-1298" fmla="*/ 1385653 h 1424419"/>
              <a:gd name="connsiteX11-1299" fmla="*/ 522686 w 1306267"/>
              <a:gd name="connsiteY11-1300" fmla="*/ 1384922 h 1424419"/>
              <a:gd name="connsiteX12-1301" fmla="*/ 97009 w 1306267"/>
              <a:gd name="connsiteY12-1302" fmla="*/ 1161462 h 1424419"/>
              <a:gd name="connsiteX13-1303" fmla="*/ 48904 w 1306267"/>
              <a:gd name="connsiteY13-1304" fmla="*/ 1124403 h 1424419"/>
              <a:gd name="connsiteX14-1305" fmla="*/ 667 w 1306267"/>
              <a:gd name="connsiteY14-1306" fmla="*/ 999105 h 1424419"/>
              <a:gd name="connsiteX15-1307" fmla="*/ 0 w 1306267"/>
              <a:gd name="connsiteY15-1308" fmla="*/ 972364 h 1424419"/>
              <a:gd name="connsiteX16-1309" fmla="*/ 2496 w 1306267"/>
              <a:gd name="connsiteY16-1310" fmla="*/ 463106 h 1424419"/>
              <a:gd name="connsiteX17-1311" fmla="*/ 2458 w 1306267"/>
              <a:gd name="connsiteY17-1312" fmla="*/ 429563 h 1424419"/>
              <a:gd name="connsiteX18-1313" fmla="*/ 75248 w 1306267"/>
              <a:gd name="connsiteY18-1314" fmla="*/ 303202 h 1424419"/>
              <a:gd name="connsiteX19-1315" fmla="*/ 106293 w 1306267"/>
              <a:gd name="connsiteY19-1316" fmla="*/ 282597 h 1424419"/>
              <a:gd name="connsiteX20-1317" fmla="*/ 541533 w 1306267"/>
              <a:gd name="connsiteY20-1318" fmla="*/ 38110 h 1424419"/>
              <a:gd name="connsiteX21-1319" fmla="*/ 653528 w 1306267"/>
              <a:gd name="connsiteY21-1320" fmla="*/ 0 h 1424419"/>
              <a:gd name="connsiteX0-1321" fmla="*/ 653528 w 1306267"/>
              <a:gd name="connsiteY0-1322" fmla="*/ 0 h 1424419"/>
              <a:gd name="connsiteX1-1323" fmla="*/ 757287 w 1306267"/>
              <a:gd name="connsiteY1-1324" fmla="*/ 32444 h 1424419"/>
              <a:gd name="connsiteX2-1325" fmla="*/ 1206876 w 1306267"/>
              <a:gd name="connsiteY2-1326" fmla="*/ 284945 h 1424419"/>
              <a:gd name="connsiteX3-1327" fmla="*/ 1237706 w 1306267"/>
              <a:gd name="connsiteY3-1328" fmla="*/ 306775 h 1424419"/>
              <a:gd name="connsiteX4-1329" fmla="*/ 1301712 w 1306267"/>
              <a:gd name="connsiteY4-1330" fmla="*/ 442384 h 1424419"/>
              <a:gd name="connsiteX5-1331" fmla="*/ 1303099 w 1306267"/>
              <a:gd name="connsiteY5-1332" fmla="*/ 495558 h 1424419"/>
              <a:gd name="connsiteX6-1333" fmla="*/ 1303099 w 1306267"/>
              <a:gd name="connsiteY6-1334" fmla="*/ 952393 h 1424419"/>
              <a:gd name="connsiteX7-1335" fmla="*/ 1305306 w 1306267"/>
              <a:gd name="connsiteY7-1336" fmla="*/ 990115 h 1424419"/>
              <a:gd name="connsiteX8-1337" fmla="*/ 1255800 w 1306267"/>
              <a:gd name="connsiteY8-1338" fmla="*/ 1142552 h 1424419"/>
              <a:gd name="connsiteX9-1339" fmla="*/ 1172881 w 1306267"/>
              <a:gd name="connsiteY9-1340" fmla="*/ 1179342 h 1424419"/>
              <a:gd name="connsiteX10-1341" fmla="*/ 792288 w 1306267"/>
              <a:gd name="connsiteY10-1342" fmla="*/ 1385653 h 1424419"/>
              <a:gd name="connsiteX11-1343" fmla="*/ 522686 w 1306267"/>
              <a:gd name="connsiteY11-1344" fmla="*/ 1384922 h 1424419"/>
              <a:gd name="connsiteX12-1345" fmla="*/ 97009 w 1306267"/>
              <a:gd name="connsiteY12-1346" fmla="*/ 1161462 h 1424419"/>
              <a:gd name="connsiteX13-1347" fmla="*/ 48904 w 1306267"/>
              <a:gd name="connsiteY13-1348" fmla="*/ 1124403 h 1424419"/>
              <a:gd name="connsiteX14-1349" fmla="*/ 667 w 1306267"/>
              <a:gd name="connsiteY14-1350" fmla="*/ 999105 h 1424419"/>
              <a:gd name="connsiteX15-1351" fmla="*/ 0 w 1306267"/>
              <a:gd name="connsiteY15-1352" fmla="*/ 972364 h 1424419"/>
              <a:gd name="connsiteX16-1353" fmla="*/ 2496 w 1306267"/>
              <a:gd name="connsiteY16-1354" fmla="*/ 463106 h 1424419"/>
              <a:gd name="connsiteX17-1355" fmla="*/ 2458 w 1306267"/>
              <a:gd name="connsiteY17-1356" fmla="*/ 429563 h 1424419"/>
              <a:gd name="connsiteX18-1357" fmla="*/ 75248 w 1306267"/>
              <a:gd name="connsiteY18-1358" fmla="*/ 303202 h 1424419"/>
              <a:gd name="connsiteX19-1359" fmla="*/ 106293 w 1306267"/>
              <a:gd name="connsiteY19-1360" fmla="*/ 282597 h 1424419"/>
              <a:gd name="connsiteX20-1361" fmla="*/ 541533 w 1306267"/>
              <a:gd name="connsiteY20-1362" fmla="*/ 38110 h 1424419"/>
              <a:gd name="connsiteX21-1363" fmla="*/ 653528 w 1306267"/>
              <a:gd name="connsiteY21-1364" fmla="*/ 0 h 1424419"/>
              <a:gd name="connsiteX0-1365" fmla="*/ 653528 w 1306267"/>
              <a:gd name="connsiteY0-1366" fmla="*/ 0 h 1424419"/>
              <a:gd name="connsiteX1-1367" fmla="*/ 757287 w 1306267"/>
              <a:gd name="connsiteY1-1368" fmla="*/ 32444 h 1424419"/>
              <a:gd name="connsiteX2-1369" fmla="*/ 1206876 w 1306267"/>
              <a:gd name="connsiteY2-1370" fmla="*/ 284945 h 1424419"/>
              <a:gd name="connsiteX3-1371" fmla="*/ 1237706 w 1306267"/>
              <a:gd name="connsiteY3-1372" fmla="*/ 306775 h 1424419"/>
              <a:gd name="connsiteX4-1373" fmla="*/ 1301712 w 1306267"/>
              <a:gd name="connsiteY4-1374" fmla="*/ 442384 h 1424419"/>
              <a:gd name="connsiteX5-1375" fmla="*/ 1303099 w 1306267"/>
              <a:gd name="connsiteY5-1376" fmla="*/ 495558 h 1424419"/>
              <a:gd name="connsiteX6-1377" fmla="*/ 1303099 w 1306267"/>
              <a:gd name="connsiteY6-1378" fmla="*/ 952393 h 1424419"/>
              <a:gd name="connsiteX7-1379" fmla="*/ 1305306 w 1306267"/>
              <a:gd name="connsiteY7-1380" fmla="*/ 990115 h 1424419"/>
              <a:gd name="connsiteX8-1381" fmla="*/ 1255800 w 1306267"/>
              <a:gd name="connsiteY8-1382" fmla="*/ 1142552 h 1424419"/>
              <a:gd name="connsiteX9-1383" fmla="*/ 1172881 w 1306267"/>
              <a:gd name="connsiteY9-1384" fmla="*/ 1179342 h 1424419"/>
              <a:gd name="connsiteX10-1385" fmla="*/ 792288 w 1306267"/>
              <a:gd name="connsiteY10-1386" fmla="*/ 1385653 h 1424419"/>
              <a:gd name="connsiteX11-1387" fmla="*/ 522686 w 1306267"/>
              <a:gd name="connsiteY11-1388" fmla="*/ 1384922 h 1424419"/>
              <a:gd name="connsiteX12-1389" fmla="*/ 97009 w 1306267"/>
              <a:gd name="connsiteY12-1390" fmla="*/ 1161462 h 1424419"/>
              <a:gd name="connsiteX13-1391" fmla="*/ 44843 w 1306267"/>
              <a:gd name="connsiteY13-1392" fmla="*/ 1118989 h 1424419"/>
              <a:gd name="connsiteX14-1393" fmla="*/ 667 w 1306267"/>
              <a:gd name="connsiteY14-1394" fmla="*/ 999105 h 1424419"/>
              <a:gd name="connsiteX15-1395" fmla="*/ 0 w 1306267"/>
              <a:gd name="connsiteY15-1396" fmla="*/ 972364 h 1424419"/>
              <a:gd name="connsiteX16-1397" fmla="*/ 2496 w 1306267"/>
              <a:gd name="connsiteY16-1398" fmla="*/ 463106 h 1424419"/>
              <a:gd name="connsiteX17-1399" fmla="*/ 2458 w 1306267"/>
              <a:gd name="connsiteY17-1400" fmla="*/ 429563 h 1424419"/>
              <a:gd name="connsiteX18-1401" fmla="*/ 75248 w 1306267"/>
              <a:gd name="connsiteY18-1402" fmla="*/ 303202 h 1424419"/>
              <a:gd name="connsiteX19-1403" fmla="*/ 106293 w 1306267"/>
              <a:gd name="connsiteY19-1404" fmla="*/ 282597 h 1424419"/>
              <a:gd name="connsiteX20-1405" fmla="*/ 541533 w 1306267"/>
              <a:gd name="connsiteY20-1406" fmla="*/ 38110 h 1424419"/>
              <a:gd name="connsiteX21-1407" fmla="*/ 653528 w 1306267"/>
              <a:gd name="connsiteY21-1408" fmla="*/ 0 h 1424419"/>
              <a:gd name="connsiteX0-1409" fmla="*/ 653528 w 1306267"/>
              <a:gd name="connsiteY0-1410" fmla="*/ 0 h 1424419"/>
              <a:gd name="connsiteX1-1411" fmla="*/ 757287 w 1306267"/>
              <a:gd name="connsiteY1-1412" fmla="*/ 32444 h 1424419"/>
              <a:gd name="connsiteX2-1413" fmla="*/ 1206876 w 1306267"/>
              <a:gd name="connsiteY2-1414" fmla="*/ 284945 h 1424419"/>
              <a:gd name="connsiteX3-1415" fmla="*/ 1237706 w 1306267"/>
              <a:gd name="connsiteY3-1416" fmla="*/ 306775 h 1424419"/>
              <a:gd name="connsiteX4-1417" fmla="*/ 1301712 w 1306267"/>
              <a:gd name="connsiteY4-1418" fmla="*/ 442384 h 1424419"/>
              <a:gd name="connsiteX5-1419" fmla="*/ 1303099 w 1306267"/>
              <a:gd name="connsiteY5-1420" fmla="*/ 495558 h 1424419"/>
              <a:gd name="connsiteX6-1421" fmla="*/ 1303099 w 1306267"/>
              <a:gd name="connsiteY6-1422" fmla="*/ 952393 h 1424419"/>
              <a:gd name="connsiteX7-1423" fmla="*/ 1305306 w 1306267"/>
              <a:gd name="connsiteY7-1424" fmla="*/ 990115 h 1424419"/>
              <a:gd name="connsiteX8-1425" fmla="*/ 1255800 w 1306267"/>
              <a:gd name="connsiteY8-1426" fmla="*/ 1142552 h 1424419"/>
              <a:gd name="connsiteX9-1427" fmla="*/ 1172881 w 1306267"/>
              <a:gd name="connsiteY9-1428" fmla="*/ 1179342 h 1424419"/>
              <a:gd name="connsiteX10-1429" fmla="*/ 792288 w 1306267"/>
              <a:gd name="connsiteY10-1430" fmla="*/ 1385653 h 1424419"/>
              <a:gd name="connsiteX11-1431" fmla="*/ 522686 w 1306267"/>
              <a:gd name="connsiteY11-1432" fmla="*/ 1384922 h 1424419"/>
              <a:gd name="connsiteX12-1433" fmla="*/ 97009 w 1306267"/>
              <a:gd name="connsiteY12-1434" fmla="*/ 1161462 h 1424419"/>
              <a:gd name="connsiteX13-1435" fmla="*/ 44843 w 1306267"/>
              <a:gd name="connsiteY13-1436" fmla="*/ 1118989 h 1424419"/>
              <a:gd name="connsiteX14-1437" fmla="*/ 667 w 1306267"/>
              <a:gd name="connsiteY14-1438" fmla="*/ 999105 h 1424419"/>
              <a:gd name="connsiteX15-1439" fmla="*/ 0 w 1306267"/>
              <a:gd name="connsiteY15-1440" fmla="*/ 972364 h 1424419"/>
              <a:gd name="connsiteX16-1441" fmla="*/ 2496 w 1306267"/>
              <a:gd name="connsiteY16-1442" fmla="*/ 463106 h 1424419"/>
              <a:gd name="connsiteX17-1443" fmla="*/ 2458 w 1306267"/>
              <a:gd name="connsiteY17-1444" fmla="*/ 429563 h 1424419"/>
              <a:gd name="connsiteX18-1445" fmla="*/ 75248 w 1306267"/>
              <a:gd name="connsiteY18-1446" fmla="*/ 303202 h 1424419"/>
              <a:gd name="connsiteX19-1447" fmla="*/ 106293 w 1306267"/>
              <a:gd name="connsiteY19-1448" fmla="*/ 282597 h 1424419"/>
              <a:gd name="connsiteX20-1449" fmla="*/ 541533 w 1306267"/>
              <a:gd name="connsiteY20-1450" fmla="*/ 38110 h 1424419"/>
              <a:gd name="connsiteX21-1451" fmla="*/ 653528 w 1306267"/>
              <a:gd name="connsiteY21-1452" fmla="*/ 0 h 1424419"/>
              <a:gd name="connsiteX0-1453" fmla="*/ 653528 w 1306267"/>
              <a:gd name="connsiteY0-1454" fmla="*/ 0 h 1424419"/>
              <a:gd name="connsiteX1-1455" fmla="*/ 757287 w 1306267"/>
              <a:gd name="connsiteY1-1456" fmla="*/ 32444 h 1424419"/>
              <a:gd name="connsiteX2-1457" fmla="*/ 1206876 w 1306267"/>
              <a:gd name="connsiteY2-1458" fmla="*/ 284945 h 1424419"/>
              <a:gd name="connsiteX3-1459" fmla="*/ 1237706 w 1306267"/>
              <a:gd name="connsiteY3-1460" fmla="*/ 306775 h 1424419"/>
              <a:gd name="connsiteX4-1461" fmla="*/ 1301712 w 1306267"/>
              <a:gd name="connsiteY4-1462" fmla="*/ 442384 h 1424419"/>
              <a:gd name="connsiteX5-1463" fmla="*/ 1303099 w 1306267"/>
              <a:gd name="connsiteY5-1464" fmla="*/ 495558 h 1424419"/>
              <a:gd name="connsiteX6-1465" fmla="*/ 1303099 w 1306267"/>
              <a:gd name="connsiteY6-1466" fmla="*/ 952393 h 1424419"/>
              <a:gd name="connsiteX7-1467" fmla="*/ 1305306 w 1306267"/>
              <a:gd name="connsiteY7-1468" fmla="*/ 990115 h 1424419"/>
              <a:gd name="connsiteX8-1469" fmla="*/ 1255800 w 1306267"/>
              <a:gd name="connsiteY8-1470" fmla="*/ 1142552 h 1424419"/>
              <a:gd name="connsiteX9-1471" fmla="*/ 1172881 w 1306267"/>
              <a:gd name="connsiteY9-1472" fmla="*/ 1179342 h 1424419"/>
              <a:gd name="connsiteX10-1473" fmla="*/ 792288 w 1306267"/>
              <a:gd name="connsiteY10-1474" fmla="*/ 1385653 h 1424419"/>
              <a:gd name="connsiteX11-1475" fmla="*/ 522686 w 1306267"/>
              <a:gd name="connsiteY11-1476" fmla="*/ 1384922 h 1424419"/>
              <a:gd name="connsiteX12-1477" fmla="*/ 97009 w 1306267"/>
              <a:gd name="connsiteY12-1478" fmla="*/ 1161462 h 1424419"/>
              <a:gd name="connsiteX13-1479" fmla="*/ 44843 w 1306267"/>
              <a:gd name="connsiteY13-1480" fmla="*/ 1118989 h 1424419"/>
              <a:gd name="connsiteX14-1481" fmla="*/ 667 w 1306267"/>
              <a:gd name="connsiteY14-1482" fmla="*/ 999105 h 1424419"/>
              <a:gd name="connsiteX15-1483" fmla="*/ 0 w 1306267"/>
              <a:gd name="connsiteY15-1484" fmla="*/ 972364 h 1424419"/>
              <a:gd name="connsiteX16-1485" fmla="*/ 2496 w 1306267"/>
              <a:gd name="connsiteY16-1486" fmla="*/ 463106 h 1424419"/>
              <a:gd name="connsiteX17-1487" fmla="*/ 2458 w 1306267"/>
              <a:gd name="connsiteY17-1488" fmla="*/ 429563 h 1424419"/>
              <a:gd name="connsiteX18-1489" fmla="*/ 75248 w 1306267"/>
              <a:gd name="connsiteY18-1490" fmla="*/ 303202 h 1424419"/>
              <a:gd name="connsiteX19-1491" fmla="*/ 106293 w 1306267"/>
              <a:gd name="connsiteY19-1492" fmla="*/ 282597 h 1424419"/>
              <a:gd name="connsiteX20-1493" fmla="*/ 541533 w 1306267"/>
              <a:gd name="connsiteY20-1494" fmla="*/ 38110 h 1424419"/>
              <a:gd name="connsiteX21-1495" fmla="*/ 653528 w 1306267"/>
              <a:gd name="connsiteY21-1496" fmla="*/ 0 h 1424419"/>
              <a:gd name="connsiteX0-1497" fmla="*/ 653528 w 1306267"/>
              <a:gd name="connsiteY0-1498" fmla="*/ 0 h 1424419"/>
              <a:gd name="connsiteX1-1499" fmla="*/ 757287 w 1306267"/>
              <a:gd name="connsiteY1-1500" fmla="*/ 32444 h 1424419"/>
              <a:gd name="connsiteX2-1501" fmla="*/ 1206876 w 1306267"/>
              <a:gd name="connsiteY2-1502" fmla="*/ 284945 h 1424419"/>
              <a:gd name="connsiteX3-1503" fmla="*/ 1237706 w 1306267"/>
              <a:gd name="connsiteY3-1504" fmla="*/ 306775 h 1424419"/>
              <a:gd name="connsiteX4-1505" fmla="*/ 1301712 w 1306267"/>
              <a:gd name="connsiteY4-1506" fmla="*/ 442384 h 1424419"/>
              <a:gd name="connsiteX5-1507" fmla="*/ 1303099 w 1306267"/>
              <a:gd name="connsiteY5-1508" fmla="*/ 495558 h 1424419"/>
              <a:gd name="connsiteX6-1509" fmla="*/ 1303099 w 1306267"/>
              <a:gd name="connsiteY6-1510" fmla="*/ 952393 h 1424419"/>
              <a:gd name="connsiteX7-1511" fmla="*/ 1305306 w 1306267"/>
              <a:gd name="connsiteY7-1512" fmla="*/ 990115 h 1424419"/>
              <a:gd name="connsiteX8-1513" fmla="*/ 1255800 w 1306267"/>
              <a:gd name="connsiteY8-1514" fmla="*/ 1142552 h 1424419"/>
              <a:gd name="connsiteX9-1515" fmla="*/ 1172881 w 1306267"/>
              <a:gd name="connsiteY9-1516" fmla="*/ 1179342 h 1424419"/>
              <a:gd name="connsiteX10-1517" fmla="*/ 792288 w 1306267"/>
              <a:gd name="connsiteY10-1518" fmla="*/ 1385653 h 1424419"/>
              <a:gd name="connsiteX11-1519" fmla="*/ 522686 w 1306267"/>
              <a:gd name="connsiteY11-1520" fmla="*/ 1384922 h 1424419"/>
              <a:gd name="connsiteX12-1521" fmla="*/ 94302 w 1306267"/>
              <a:gd name="connsiteY12-1522" fmla="*/ 1158755 h 1424419"/>
              <a:gd name="connsiteX13-1523" fmla="*/ 44843 w 1306267"/>
              <a:gd name="connsiteY13-1524" fmla="*/ 1118989 h 1424419"/>
              <a:gd name="connsiteX14-1525" fmla="*/ 667 w 1306267"/>
              <a:gd name="connsiteY14-1526" fmla="*/ 999105 h 1424419"/>
              <a:gd name="connsiteX15-1527" fmla="*/ 0 w 1306267"/>
              <a:gd name="connsiteY15-1528" fmla="*/ 972364 h 1424419"/>
              <a:gd name="connsiteX16-1529" fmla="*/ 2496 w 1306267"/>
              <a:gd name="connsiteY16-1530" fmla="*/ 463106 h 1424419"/>
              <a:gd name="connsiteX17-1531" fmla="*/ 2458 w 1306267"/>
              <a:gd name="connsiteY17-1532" fmla="*/ 429563 h 1424419"/>
              <a:gd name="connsiteX18-1533" fmla="*/ 75248 w 1306267"/>
              <a:gd name="connsiteY18-1534" fmla="*/ 303202 h 1424419"/>
              <a:gd name="connsiteX19-1535" fmla="*/ 106293 w 1306267"/>
              <a:gd name="connsiteY19-1536" fmla="*/ 282597 h 1424419"/>
              <a:gd name="connsiteX20-1537" fmla="*/ 541533 w 1306267"/>
              <a:gd name="connsiteY20-1538" fmla="*/ 38110 h 1424419"/>
              <a:gd name="connsiteX21-1539" fmla="*/ 653528 w 1306267"/>
              <a:gd name="connsiteY21-1540" fmla="*/ 0 h 1424419"/>
              <a:gd name="connsiteX0-1541" fmla="*/ 653528 w 1306267"/>
              <a:gd name="connsiteY0-1542" fmla="*/ 0 h 1424419"/>
              <a:gd name="connsiteX1-1543" fmla="*/ 757287 w 1306267"/>
              <a:gd name="connsiteY1-1544" fmla="*/ 32444 h 1424419"/>
              <a:gd name="connsiteX2-1545" fmla="*/ 1206876 w 1306267"/>
              <a:gd name="connsiteY2-1546" fmla="*/ 284945 h 1424419"/>
              <a:gd name="connsiteX3-1547" fmla="*/ 1237706 w 1306267"/>
              <a:gd name="connsiteY3-1548" fmla="*/ 306775 h 1424419"/>
              <a:gd name="connsiteX4-1549" fmla="*/ 1301712 w 1306267"/>
              <a:gd name="connsiteY4-1550" fmla="*/ 442384 h 1424419"/>
              <a:gd name="connsiteX5-1551" fmla="*/ 1303099 w 1306267"/>
              <a:gd name="connsiteY5-1552" fmla="*/ 495558 h 1424419"/>
              <a:gd name="connsiteX6-1553" fmla="*/ 1303099 w 1306267"/>
              <a:gd name="connsiteY6-1554" fmla="*/ 952393 h 1424419"/>
              <a:gd name="connsiteX7-1555" fmla="*/ 1305306 w 1306267"/>
              <a:gd name="connsiteY7-1556" fmla="*/ 990115 h 1424419"/>
              <a:gd name="connsiteX8-1557" fmla="*/ 1255800 w 1306267"/>
              <a:gd name="connsiteY8-1558" fmla="*/ 1142552 h 1424419"/>
              <a:gd name="connsiteX9-1559" fmla="*/ 1172881 w 1306267"/>
              <a:gd name="connsiteY9-1560" fmla="*/ 1179342 h 1424419"/>
              <a:gd name="connsiteX10-1561" fmla="*/ 792288 w 1306267"/>
              <a:gd name="connsiteY10-1562" fmla="*/ 1385653 h 1424419"/>
              <a:gd name="connsiteX11-1563" fmla="*/ 522686 w 1306267"/>
              <a:gd name="connsiteY11-1564" fmla="*/ 1384922 h 1424419"/>
              <a:gd name="connsiteX12-1565" fmla="*/ 94302 w 1306267"/>
              <a:gd name="connsiteY12-1566" fmla="*/ 1158755 h 1424419"/>
              <a:gd name="connsiteX13-1567" fmla="*/ 39429 w 1306267"/>
              <a:gd name="connsiteY13-1568" fmla="*/ 1117635 h 1424419"/>
              <a:gd name="connsiteX14-1569" fmla="*/ 667 w 1306267"/>
              <a:gd name="connsiteY14-1570" fmla="*/ 999105 h 1424419"/>
              <a:gd name="connsiteX15-1571" fmla="*/ 0 w 1306267"/>
              <a:gd name="connsiteY15-1572" fmla="*/ 972364 h 1424419"/>
              <a:gd name="connsiteX16-1573" fmla="*/ 2496 w 1306267"/>
              <a:gd name="connsiteY16-1574" fmla="*/ 463106 h 1424419"/>
              <a:gd name="connsiteX17-1575" fmla="*/ 2458 w 1306267"/>
              <a:gd name="connsiteY17-1576" fmla="*/ 429563 h 1424419"/>
              <a:gd name="connsiteX18-1577" fmla="*/ 75248 w 1306267"/>
              <a:gd name="connsiteY18-1578" fmla="*/ 303202 h 1424419"/>
              <a:gd name="connsiteX19-1579" fmla="*/ 106293 w 1306267"/>
              <a:gd name="connsiteY19-1580" fmla="*/ 282597 h 1424419"/>
              <a:gd name="connsiteX20-1581" fmla="*/ 541533 w 1306267"/>
              <a:gd name="connsiteY20-1582" fmla="*/ 38110 h 1424419"/>
              <a:gd name="connsiteX21-1583" fmla="*/ 653528 w 1306267"/>
              <a:gd name="connsiteY21-1584" fmla="*/ 0 h 1424419"/>
              <a:gd name="connsiteX0-1585" fmla="*/ 653528 w 1305333"/>
              <a:gd name="connsiteY0-1586" fmla="*/ 0 h 1424419"/>
              <a:gd name="connsiteX1-1587" fmla="*/ 757287 w 1305333"/>
              <a:gd name="connsiteY1-1588" fmla="*/ 32444 h 1424419"/>
              <a:gd name="connsiteX2-1589" fmla="*/ 1206876 w 1305333"/>
              <a:gd name="connsiteY2-1590" fmla="*/ 284945 h 1424419"/>
              <a:gd name="connsiteX3-1591" fmla="*/ 1237706 w 1305333"/>
              <a:gd name="connsiteY3-1592" fmla="*/ 306775 h 1424419"/>
              <a:gd name="connsiteX4-1593" fmla="*/ 1301712 w 1305333"/>
              <a:gd name="connsiteY4-1594" fmla="*/ 442384 h 1424419"/>
              <a:gd name="connsiteX5-1595" fmla="*/ 1303099 w 1305333"/>
              <a:gd name="connsiteY5-1596" fmla="*/ 495558 h 1424419"/>
              <a:gd name="connsiteX6-1597" fmla="*/ 1303099 w 1305333"/>
              <a:gd name="connsiteY6-1598" fmla="*/ 952393 h 1424419"/>
              <a:gd name="connsiteX7-1599" fmla="*/ 1305306 w 1305333"/>
              <a:gd name="connsiteY7-1600" fmla="*/ 990115 h 1424419"/>
              <a:gd name="connsiteX8-1601" fmla="*/ 1227376 w 1305333"/>
              <a:gd name="connsiteY8-1602" fmla="*/ 1152027 h 1424419"/>
              <a:gd name="connsiteX9-1603" fmla="*/ 1172881 w 1305333"/>
              <a:gd name="connsiteY9-1604" fmla="*/ 1179342 h 1424419"/>
              <a:gd name="connsiteX10-1605" fmla="*/ 792288 w 1305333"/>
              <a:gd name="connsiteY10-1606" fmla="*/ 1385653 h 1424419"/>
              <a:gd name="connsiteX11-1607" fmla="*/ 522686 w 1305333"/>
              <a:gd name="connsiteY11-1608" fmla="*/ 1384922 h 1424419"/>
              <a:gd name="connsiteX12-1609" fmla="*/ 94302 w 1305333"/>
              <a:gd name="connsiteY12-1610" fmla="*/ 1158755 h 1424419"/>
              <a:gd name="connsiteX13-1611" fmla="*/ 39429 w 1305333"/>
              <a:gd name="connsiteY13-1612" fmla="*/ 1117635 h 1424419"/>
              <a:gd name="connsiteX14-1613" fmla="*/ 667 w 1305333"/>
              <a:gd name="connsiteY14-1614" fmla="*/ 999105 h 1424419"/>
              <a:gd name="connsiteX15-1615" fmla="*/ 0 w 1305333"/>
              <a:gd name="connsiteY15-1616" fmla="*/ 972364 h 1424419"/>
              <a:gd name="connsiteX16-1617" fmla="*/ 2496 w 1305333"/>
              <a:gd name="connsiteY16-1618" fmla="*/ 463106 h 1424419"/>
              <a:gd name="connsiteX17-1619" fmla="*/ 2458 w 1305333"/>
              <a:gd name="connsiteY17-1620" fmla="*/ 429563 h 1424419"/>
              <a:gd name="connsiteX18-1621" fmla="*/ 75248 w 1305333"/>
              <a:gd name="connsiteY18-1622" fmla="*/ 303202 h 1424419"/>
              <a:gd name="connsiteX19-1623" fmla="*/ 106293 w 1305333"/>
              <a:gd name="connsiteY19-1624" fmla="*/ 282597 h 1424419"/>
              <a:gd name="connsiteX20-1625" fmla="*/ 541533 w 1305333"/>
              <a:gd name="connsiteY20-1626" fmla="*/ 38110 h 1424419"/>
              <a:gd name="connsiteX21-1627" fmla="*/ 653528 w 1305333"/>
              <a:gd name="connsiteY21-1628" fmla="*/ 0 h 1424419"/>
              <a:gd name="connsiteX0-1629" fmla="*/ 653528 w 1305333"/>
              <a:gd name="connsiteY0-1630" fmla="*/ 0 h 1424419"/>
              <a:gd name="connsiteX1-1631" fmla="*/ 757287 w 1305333"/>
              <a:gd name="connsiteY1-1632" fmla="*/ 32444 h 1424419"/>
              <a:gd name="connsiteX2-1633" fmla="*/ 1206876 w 1305333"/>
              <a:gd name="connsiteY2-1634" fmla="*/ 284945 h 1424419"/>
              <a:gd name="connsiteX3-1635" fmla="*/ 1237706 w 1305333"/>
              <a:gd name="connsiteY3-1636" fmla="*/ 306775 h 1424419"/>
              <a:gd name="connsiteX4-1637" fmla="*/ 1301712 w 1305333"/>
              <a:gd name="connsiteY4-1638" fmla="*/ 442384 h 1424419"/>
              <a:gd name="connsiteX5-1639" fmla="*/ 1303099 w 1305333"/>
              <a:gd name="connsiteY5-1640" fmla="*/ 495558 h 1424419"/>
              <a:gd name="connsiteX6-1641" fmla="*/ 1303099 w 1305333"/>
              <a:gd name="connsiteY6-1642" fmla="*/ 952393 h 1424419"/>
              <a:gd name="connsiteX7-1643" fmla="*/ 1302599 w 1305333"/>
              <a:gd name="connsiteY7-1644" fmla="*/ 1003650 h 1424419"/>
              <a:gd name="connsiteX8-1645" fmla="*/ 1227376 w 1305333"/>
              <a:gd name="connsiteY8-1646" fmla="*/ 1152027 h 1424419"/>
              <a:gd name="connsiteX9-1647" fmla="*/ 1172881 w 1305333"/>
              <a:gd name="connsiteY9-1648" fmla="*/ 1179342 h 1424419"/>
              <a:gd name="connsiteX10-1649" fmla="*/ 792288 w 1305333"/>
              <a:gd name="connsiteY10-1650" fmla="*/ 1385653 h 1424419"/>
              <a:gd name="connsiteX11-1651" fmla="*/ 522686 w 1305333"/>
              <a:gd name="connsiteY11-1652" fmla="*/ 1384922 h 1424419"/>
              <a:gd name="connsiteX12-1653" fmla="*/ 94302 w 1305333"/>
              <a:gd name="connsiteY12-1654" fmla="*/ 1158755 h 1424419"/>
              <a:gd name="connsiteX13-1655" fmla="*/ 39429 w 1305333"/>
              <a:gd name="connsiteY13-1656" fmla="*/ 1117635 h 1424419"/>
              <a:gd name="connsiteX14-1657" fmla="*/ 667 w 1305333"/>
              <a:gd name="connsiteY14-1658" fmla="*/ 999105 h 1424419"/>
              <a:gd name="connsiteX15-1659" fmla="*/ 0 w 1305333"/>
              <a:gd name="connsiteY15-1660" fmla="*/ 972364 h 1424419"/>
              <a:gd name="connsiteX16-1661" fmla="*/ 2496 w 1305333"/>
              <a:gd name="connsiteY16-1662" fmla="*/ 463106 h 1424419"/>
              <a:gd name="connsiteX17-1663" fmla="*/ 2458 w 1305333"/>
              <a:gd name="connsiteY17-1664" fmla="*/ 429563 h 1424419"/>
              <a:gd name="connsiteX18-1665" fmla="*/ 75248 w 1305333"/>
              <a:gd name="connsiteY18-1666" fmla="*/ 303202 h 1424419"/>
              <a:gd name="connsiteX19-1667" fmla="*/ 106293 w 1305333"/>
              <a:gd name="connsiteY19-1668" fmla="*/ 282597 h 1424419"/>
              <a:gd name="connsiteX20-1669" fmla="*/ 541533 w 1305333"/>
              <a:gd name="connsiteY20-1670" fmla="*/ 38110 h 1424419"/>
              <a:gd name="connsiteX21-1671" fmla="*/ 653528 w 1305333"/>
              <a:gd name="connsiteY21-1672" fmla="*/ 0 h 1424419"/>
              <a:gd name="connsiteX0-1673" fmla="*/ 653528 w 1305080"/>
              <a:gd name="connsiteY0-1674" fmla="*/ 0 h 1424419"/>
              <a:gd name="connsiteX1-1675" fmla="*/ 757287 w 1305080"/>
              <a:gd name="connsiteY1-1676" fmla="*/ 32444 h 1424419"/>
              <a:gd name="connsiteX2-1677" fmla="*/ 1206876 w 1305080"/>
              <a:gd name="connsiteY2-1678" fmla="*/ 284945 h 1424419"/>
              <a:gd name="connsiteX3-1679" fmla="*/ 1237706 w 1305080"/>
              <a:gd name="connsiteY3-1680" fmla="*/ 306775 h 1424419"/>
              <a:gd name="connsiteX4-1681" fmla="*/ 1301712 w 1305080"/>
              <a:gd name="connsiteY4-1682" fmla="*/ 442384 h 1424419"/>
              <a:gd name="connsiteX5-1683" fmla="*/ 1303099 w 1305080"/>
              <a:gd name="connsiteY5-1684" fmla="*/ 495558 h 1424419"/>
              <a:gd name="connsiteX6-1685" fmla="*/ 1301746 w 1305080"/>
              <a:gd name="connsiteY6-1686" fmla="*/ 953747 h 1424419"/>
              <a:gd name="connsiteX7-1687" fmla="*/ 1302599 w 1305080"/>
              <a:gd name="connsiteY7-1688" fmla="*/ 1003650 h 1424419"/>
              <a:gd name="connsiteX8-1689" fmla="*/ 1227376 w 1305080"/>
              <a:gd name="connsiteY8-1690" fmla="*/ 1152027 h 1424419"/>
              <a:gd name="connsiteX9-1691" fmla="*/ 1172881 w 1305080"/>
              <a:gd name="connsiteY9-1692" fmla="*/ 1179342 h 1424419"/>
              <a:gd name="connsiteX10-1693" fmla="*/ 792288 w 1305080"/>
              <a:gd name="connsiteY10-1694" fmla="*/ 1385653 h 1424419"/>
              <a:gd name="connsiteX11-1695" fmla="*/ 522686 w 1305080"/>
              <a:gd name="connsiteY11-1696" fmla="*/ 1384922 h 1424419"/>
              <a:gd name="connsiteX12-1697" fmla="*/ 94302 w 1305080"/>
              <a:gd name="connsiteY12-1698" fmla="*/ 1158755 h 1424419"/>
              <a:gd name="connsiteX13-1699" fmla="*/ 39429 w 1305080"/>
              <a:gd name="connsiteY13-1700" fmla="*/ 1117635 h 1424419"/>
              <a:gd name="connsiteX14-1701" fmla="*/ 667 w 1305080"/>
              <a:gd name="connsiteY14-1702" fmla="*/ 999105 h 1424419"/>
              <a:gd name="connsiteX15-1703" fmla="*/ 0 w 1305080"/>
              <a:gd name="connsiteY15-1704" fmla="*/ 972364 h 1424419"/>
              <a:gd name="connsiteX16-1705" fmla="*/ 2496 w 1305080"/>
              <a:gd name="connsiteY16-1706" fmla="*/ 463106 h 1424419"/>
              <a:gd name="connsiteX17-1707" fmla="*/ 2458 w 1305080"/>
              <a:gd name="connsiteY17-1708" fmla="*/ 429563 h 1424419"/>
              <a:gd name="connsiteX18-1709" fmla="*/ 75248 w 1305080"/>
              <a:gd name="connsiteY18-1710" fmla="*/ 303202 h 1424419"/>
              <a:gd name="connsiteX19-1711" fmla="*/ 106293 w 1305080"/>
              <a:gd name="connsiteY19-1712" fmla="*/ 282597 h 1424419"/>
              <a:gd name="connsiteX20-1713" fmla="*/ 541533 w 1305080"/>
              <a:gd name="connsiteY20-1714" fmla="*/ 38110 h 1424419"/>
              <a:gd name="connsiteX21-1715" fmla="*/ 653528 w 1305080"/>
              <a:gd name="connsiteY21-1716" fmla="*/ 0 h 1424419"/>
              <a:gd name="connsiteX0-1717" fmla="*/ 653528 w 1305299"/>
              <a:gd name="connsiteY0-1718" fmla="*/ 0 h 1424419"/>
              <a:gd name="connsiteX1-1719" fmla="*/ 757287 w 1305299"/>
              <a:gd name="connsiteY1-1720" fmla="*/ 32444 h 1424419"/>
              <a:gd name="connsiteX2-1721" fmla="*/ 1206876 w 1305299"/>
              <a:gd name="connsiteY2-1722" fmla="*/ 284945 h 1424419"/>
              <a:gd name="connsiteX3-1723" fmla="*/ 1237706 w 1305299"/>
              <a:gd name="connsiteY3-1724" fmla="*/ 306775 h 1424419"/>
              <a:gd name="connsiteX4-1725" fmla="*/ 1301712 w 1305299"/>
              <a:gd name="connsiteY4-1726" fmla="*/ 442384 h 1424419"/>
              <a:gd name="connsiteX5-1727" fmla="*/ 1303099 w 1305299"/>
              <a:gd name="connsiteY5-1728" fmla="*/ 495558 h 1424419"/>
              <a:gd name="connsiteX6-1729" fmla="*/ 1301746 w 1305299"/>
              <a:gd name="connsiteY6-1730" fmla="*/ 953747 h 1424419"/>
              <a:gd name="connsiteX7-1731" fmla="*/ 1302599 w 1305299"/>
              <a:gd name="connsiteY7-1732" fmla="*/ 1003650 h 1424419"/>
              <a:gd name="connsiteX8-1733" fmla="*/ 1227376 w 1305299"/>
              <a:gd name="connsiteY8-1734" fmla="*/ 1152027 h 1424419"/>
              <a:gd name="connsiteX9-1735" fmla="*/ 1172881 w 1305299"/>
              <a:gd name="connsiteY9-1736" fmla="*/ 1179342 h 1424419"/>
              <a:gd name="connsiteX10-1737" fmla="*/ 792288 w 1305299"/>
              <a:gd name="connsiteY10-1738" fmla="*/ 1385653 h 1424419"/>
              <a:gd name="connsiteX11-1739" fmla="*/ 522686 w 1305299"/>
              <a:gd name="connsiteY11-1740" fmla="*/ 1384922 h 1424419"/>
              <a:gd name="connsiteX12-1741" fmla="*/ 94302 w 1305299"/>
              <a:gd name="connsiteY12-1742" fmla="*/ 1158755 h 1424419"/>
              <a:gd name="connsiteX13-1743" fmla="*/ 39429 w 1305299"/>
              <a:gd name="connsiteY13-1744" fmla="*/ 1117635 h 1424419"/>
              <a:gd name="connsiteX14-1745" fmla="*/ 667 w 1305299"/>
              <a:gd name="connsiteY14-1746" fmla="*/ 999105 h 1424419"/>
              <a:gd name="connsiteX15-1747" fmla="*/ 0 w 1305299"/>
              <a:gd name="connsiteY15-1748" fmla="*/ 972364 h 1424419"/>
              <a:gd name="connsiteX16-1749" fmla="*/ 2496 w 1305299"/>
              <a:gd name="connsiteY16-1750" fmla="*/ 463106 h 1424419"/>
              <a:gd name="connsiteX17-1751" fmla="*/ 2458 w 1305299"/>
              <a:gd name="connsiteY17-1752" fmla="*/ 429563 h 1424419"/>
              <a:gd name="connsiteX18-1753" fmla="*/ 75248 w 1305299"/>
              <a:gd name="connsiteY18-1754" fmla="*/ 303202 h 1424419"/>
              <a:gd name="connsiteX19-1755" fmla="*/ 106293 w 1305299"/>
              <a:gd name="connsiteY19-1756" fmla="*/ 282597 h 1424419"/>
              <a:gd name="connsiteX20-1757" fmla="*/ 541533 w 1305299"/>
              <a:gd name="connsiteY20-1758" fmla="*/ 38110 h 1424419"/>
              <a:gd name="connsiteX21-1759" fmla="*/ 653528 w 1305299"/>
              <a:gd name="connsiteY21-1760" fmla="*/ 0 h 1424419"/>
              <a:gd name="connsiteX0-1761" fmla="*/ 653528 w 1306646"/>
              <a:gd name="connsiteY0-1762" fmla="*/ 0 h 1424419"/>
              <a:gd name="connsiteX1-1763" fmla="*/ 757287 w 1306646"/>
              <a:gd name="connsiteY1-1764" fmla="*/ 32444 h 1424419"/>
              <a:gd name="connsiteX2-1765" fmla="*/ 1206876 w 1306646"/>
              <a:gd name="connsiteY2-1766" fmla="*/ 284945 h 1424419"/>
              <a:gd name="connsiteX3-1767" fmla="*/ 1237706 w 1306646"/>
              <a:gd name="connsiteY3-1768" fmla="*/ 306775 h 1424419"/>
              <a:gd name="connsiteX4-1769" fmla="*/ 1301712 w 1306646"/>
              <a:gd name="connsiteY4-1770" fmla="*/ 442384 h 1424419"/>
              <a:gd name="connsiteX5-1771" fmla="*/ 1303099 w 1306646"/>
              <a:gd name="connsiteY5-1772" fmla="*/ 495558 h 1424419"/>
              <a:gd name="connsiteX6-1773" fmla="*/ 1301746 w 1306646"/>
              <a:gd name="connsiteY6-1774" fmla="*/ 953747 h 1424419"/>
              <a:gd name="connsiteX7-1775" fmla="*/ 1302599 w 1306646"/>
              <a:gd name="connsiteY7-1776" fmla="*/ 1003650 h 1424419"/>
              <a:gd name="connsiteX8-1777" fmla="*/ 1227376 w 1306646"/>
              <a:gd name="connsiteY8-1778" fmla="*/ 1152027 h 1424419"/>
              <a:gd name="connsiteX9-1779" fmla="*/ 1172881 w 1306646"/>
              <a:gd name="connsiteY9-1780" fmla="*/ 1179342 h 1424419"/>
              <a:gd name="connsiteX10-1781" fmla="*/ 792288 w 1306646"/>
              <a:gd name="connsiteY10-1782" fmla="*/ 1385653 h 1424419"/>
              <a:gd name="connsiteX11-1783" fmla="*/ 522686 w 1306646"/>
              <a:gd name="connsiteY11-1784" fmla="*/ 1384922 h 1424419"/>
              <a:gd name="connsiteX12-1785" fmla="*/ 94302 w 1306646"/>
              <a:gd name="connsiteY12-1786" fmla="*/ 1158755 h 1424419"/>
              <a:gd name="connsiteX13-1787" fmla="*/ 39429 w 1306646"/>
              <a:gd name="connsiteY13-1788" fmla="*/ 1117635 h 1424419"/>
              <a:gd name="connsiteX14-1789" fmla="*/ 667 w 1306646"/>
              <a:gd name="connsiteY14-1790" fmla="*/ 999105 h 1424419"/>
              <a:gd name="connsiteX15-1791" fmla="*/ 0 w 1306646"/>
              <a:gd name="connsiteY15-1792" fmla="*/ 972364 h 1424419"/>
              <a:gd name="connsiteX16-1793" fmla="*/ 2496 w 1306646"/>
              <a:gd name="connsiteY16-1794" fmla="*/ 463106 h 1424419"/>
              <a:gd name="connsiteX17-1795" fmla="*/ 2458 w 1306646"/>
              <a:gd name="connsiteY17-1796" fmla="*/ 429563 h 1424419"/>
              <a:gd name="connsiteX18-1797" fmla="*/ 75248 w 1306646"/>
              <a:gd name="connsiteY18-1798" fmla="*/ 303202 h 1424419"/>
              <a:gd name="connsiteX19-1799" fmla="*/ 106293 w 1306646"/>
              <a:gd name="connsiteY19-1800" fmla="*/ 282597 h 1424419"/>
              <a:gd name="connsiteX20-1801" fmla="*/ 541533 w 1306646"/>
              <a:gd name="connsiteY20-1802" fmla="*/ 38110 h 1424419"/>
              <a:gd name="connsiteX21-1803" fmla="*/ 653528 w 1306646"/>
              <a:gd name="connsiteY21-1804" fmla="*/ 0 h 1424419"/>
              <a:gd name="connsiteX0-1805" fmla="*/ 653528 w 1305299"/>
              <a:gd name="connsiteY0-1806" fmla="*/ 0 h 1424419"/>
              <a:gd name="connsiteX1-1807" fmla="*/ 757287 w 1305299"/>
              <a:gd name="connsiteY1-1808" fmla="*/ 32444 h 1424419"/>
              <a:gd name="connsiteX2-1809" fmla="*/ 1206876 w 1305299"/>
              <a:gd name="connsiteY2-1810" fmla="*/ 284945 h 1424419"/>
              <a:gd name="connsiteX3-1811" fmla="*/ 1237706 w 1305299"/>
              <a:gd name="connsiteY3-1812" fmla="*/ 306775 h 1424419"/>
              <a:gd name="connsiteX4-1813" fmla="*/ 1301712 w 1305299"/>
              <a:gd name="connsiteY4-1814" fmla="*/ 442384 h 1424419"/>
              <a:gd name="connsiteX5-1815" fmla="*/ 1303099 w 1305299"/>
              <a:gd name="connsiteY5-1816" fmla="*/ 495558 h 1424419"/>
              <a:gd name="connsiteX6-1817" fmla="*/ 1301746 w 1305299"/>
              <a:gd name="connsiteY6-1818" fmla="*/ 953747 h 1424419"/>
              <a:gd name="connsiteX7-1819" fmla="*/ 1302599 w 1305299"/>
              <a:gd name="connsiteY7-1820" fmla="*/ 1003650 h 1424419"/>
              <a:gd name="connsiteX8-1821" fmla="*/ 1227376 w 1305299"/>
              <a:gd name="connsiteY8-1822" fmla="*/ 1152027 h 1424419"/>
              <a:gd name="connsiteX9-1823" fmla="*/ 1172881 w 1305299"/>
              <a:gd name="connsiteY9-1824" fmla="*/ 1179342 h 1424419"/>
              <a:gd name="connsiteX10-1825" fmla="*/ 792288 w 1305299"/>
              <a:gd name="connsiteY10-1826" fmla="*/ 1385653 h 1424419"/>
              <a:gd name="connsiteX11-1827" fmla="*/ 522686 w 1305299"/>
              <a:gd name="connsiteY11-1828" fmla="*/ 1384922 h 1424419"/>
              <a:gd name="connsiteX12-1829" fmla="*/ 94302 w 1305299"/>
              <a:gd name="connsiteY12-1830" fmla="*/ 1158755 h 1424419"/>
              <a:gd name="connsiteX13-1831" fmla="*/ 39429 w 1305299"/>
              <a:gd name="connsiteY13-1832" fmla="*/ 1117635 h 1424419"/>
              <a:gd name="connsiteX14-1833" fmla="*/ 667 w 1305299"/>
              <a:gd name="connsiteY14-1834" fmla="*/ 999105 h 1424419"/>
              <a:gd name="connsiteX15-1835" fmla="*/ 0 w 1305299"/>
              <a:gd name="connsiteY15-1836" fmla="*/ 972364 h 1424419"/>
              <a:gd name="connsiteX16-1837" fmla="*/ 2496 w 1305299"/>
              <a:gd name="connsiteY16-1838" fmla="*/ 463106 h 1424419"/>
              <a:gd name="connsiteX17-1839" fmla="*/ 2458 w 1305299"/>
              <a:gd name="connsiteY17-1840" fmla="*/ 429563 h 1424419"/>
              <a:gd name="connsiteX18-1841" fmla="*/ 75248 w 1305299"/>
              <a:gd name="connsiteY18-1842" fmla="*/ 303202 h 1424419"/>
              <a:gd name="connsiteX19-1843" fmla="*/ 106293 w 1305299"/>
              <a:gd name="connsiteY19-1844" fmla="*/ 282597 h 1424419"/>
              <a:gd name="connsiteX20-1845" fmla="*/ 541533 w 1305299"/>
              <a:gd name="connsiteY20-1846" fmla="*/ 38110 h 1424419"/>
              <a:gd name="connsiteX21-1847" fmla="*/ 653528 w 1305299"/>
              <a:gd name="connsiteY21-1848" fmla="*/ 0 h 1424419"/>
              <a:gd name="connsiteX0-1849" fmla="*/ 653528 w 1304127"/>
              <a:gd name="connsiteY0-1850" fmla="*/ 0 h 1424419"/>
              <a:gd name="connsiteX1-1851" fmla="*/ 757287 w 1304127"/>
              <a:gd name="connsiteY1-1852" fmla="*/ 32444 h 1424419"/>
              <a:gd name="connsiteX2-1853" fmla="*/ 1206876 w 1304127"/>
              <a:gd name="connsiteY2-1854" fmla="*/ 284945 h 1424419"/>
              <a:gd name="connsiteX3-1855" fmla="*/ 1237706 w 1304127"/>
              <a:gd name="connsiteY3-1856" fmla="*/ 306775 h 1424419"/>
              <a:gd name="connsiteX4-1857" fmla="*/ 1301712 w 1304127"/>
              <a:gd name="connsiteY4-1858" fmla="*/ 442384 h 1424419"/>
              <a:gd name="connsiteX5-1859" fmla="*/ 1303099 w 1304127"/>
              <a:gd name="connsiteY5-1860" fmla="*/ 495558 h 1424419"/>
              <a:gd name="connsiteX6-1861" fmla="*/ 1301746 w 1304127"/>
              <a:gd name="connsiteY6-1862" fmla="*/ 953747 h 1424419"/>
              <a:gd name="connsiteX7-1863" fmla="*/ 1302599 w 1304127"/>
              <a:gd name="connsiteY7-1864" fmla="*/ 1003650 h 1424419"/>
              <a:gd name="connsiteX8-1865" fmla="*/ 1227376 w 1304127"/>
              <a:gd name="connsiteY8-1866" fmla="*/ 1152027 h 1424419"/>
              <a:gd name="connsiteX9-1867" fmla="*/ 1172881 w 1304127"/>
              <a:gd name="connsiteY9-1868" fmla="*/ 1179342 h 1424419"/>
              <a:gd name="connsiteX10-1869" fmla="*/ 792288 w 1304127"/>
              <a:gd name="connsiteY10-1870" fmla="*/ 1385653 h 1424419"/>
              <a:gd name="connsiteX11-1871" fmla="*/ 522686 w 1304127"/>
              <a:gd name="connsiteY11-1872" fmla="*/ 1384922 h 1424419"/>
              <a:gd name="connsiteX12-1873" fmla="*/ 94302 w 1304127"/>
              <a:gd name="connsiteY12-1874" fmla="*/ 1158755 h 1424419"/>
              <a:gd name="connsiteX13-1875" fmla="*/ 39429 w 1304127"/>
              <a:gd name="connsiteY13-1876" fmla="*/ 1117635 h 1424419"/>
              <a:gd name="connsiteX14-1877" fmla="*/ 667 w 1304127"/>
              <a:gd name="connsiteY14-1878" fmla="*/ 999105 h 1424419"/>
              <a:gd name="connsiteX15-1879" fmla="*/ 0 w 1304127"/>
              <a:gd name="connsiteY15-1880" fmla="*/ 972364 h 1424419"/>
              <a:gd name="connsiteX16-1881" fmla="*/ 2496 w 1304127"/>
              <a:gd name="connsiteY16-1882" fmla="*/ 463106 h 1424419"/>
              <a:gd name="connsiteX17-1883" fmla="*/ 2458 w 1304127"/>
              <a:gd name="connsiteY17-1884" fmla="*/ 429563 h 1424419"/>
              <a:gd name="connsiteX18-1885" fmla="*/ 75248 w 1304127"/>
              <a:gd name="connsiteY18-1886" fmla="*/ 303202 h 1424419"/>
              <a:gd name="connsiteX19-1887" fmla="*/ 106293 w 1304127"/>
              <a:gd name="connsiteY19-1888" fmla="*/ 282597 h 1424419"/>
              <a:gd name="connsiteX20-1889" fmla="*/ 541533 w 1304127"/>
              <a:gd name="connsiteY20-1890" fmla="*/ 38110 h 1424419"/>
              <a:gd name="connsiteX21-1891" fmla="*/ 653528 w 1304127"/>
              <a:gd name="connsiteY21-1892" fmla="*/ 0 h 1424419"/>
              <a:gd name="connsiteX0-1893" fmla="*/ 653528 w 1306101"/>
              <a:gd name="connsiteY0-1894" fmla="*/ 0 h 1424419"/>
              <a:gd name="connsiteX1-1895" fmla="*/ 757287 w 1306101"/>
              <a:gd name="connsiteY1-1896" fmla="*/ 32444 h 1424419"/>
              <a:gd name="connsiteX2-1897" fmla="*/ 1206876 w 1306101"/>
              <a:gd name="connsiteY2-1898" fmla="*/ 284945 h 1424419"/>
              <a:gd name="connsiteX3-1899" fmla="*/ 1237706 w 1306101"/>
              <a:gd name="connsiteY3-1900" fmla="*/ 306775 h 1424419"/>
              <a:gd name="connsiteX4-1901" fmla="*/ 1305773 w 1306101"/>
              <a:gd name="connsiteY4-1902" fmla="*/ 442384 h 1424419"/>
              <a:gd name="connsiteX5-1903" fmla="*/ 1303099 w 1306101"/>
              <a:gd name="connsiteY5-1904" fmla="*/ 495558 h 1424419"/>
              <a:gd name="connsiteX6-1905" fmla="*/ 1301746 w 1306101"/>
              <a:gd name="connsiteY6-1906" fmla="*/ 953747 h 1424419"/>
              <a:gd name="connsiteX7-1907" fmla="*/ 1302599 w 1306101"/>
              <a:gd name="connsiteY7-1908" fmla="*/ 1003650 h 1424419"/>
              <a:gd name="connsiteX8-1909" fmla="*/ 1227376 w 1306101"/>
              <a:gd name="connsiteY8-1910" fmla="*/ 1152027 h 1424419"/>
              <a:gd name="connsiteX9-1911" fmla="*/ 1172881 w 1306101"/>
              <a:gd name="connsiteY9-1912" fmla="*/ 1179342 h 1424419"/>
              <a:gd name="connsiteX10-1913" fmla="*/ 792288 w 1306101"/>
              <a:gd name="connsiteY10-1914" fmla="*/ 1385653 h 1424419"/>
              <a:gd name="connsiteX11-1915" fmla="*/ 522686 w 1306101"/>
              <a:gd name="connsiteY11-1916" fmla="*/ 1384922 h 1424419"/>
              <a:gd name="connsiteX12-1917" fmla="*/ 94302 w 1306101"/>
              <a:gd name="connsiteY12-1918" fmla="*/ 1158755 h 1424419"/>
              <a:gd name="connsiteX13-1919" fmla="*/ 39429 w 1306101"/>
              <a:gd name="connsiteY13-1920" fmla="*/ 1117635 h 1424419"/>
              <a:gd name="connsiteX14-1921" fmla="*/ 667 w 1306101"/>
              <a:gd name="connsiteY14-1922" fmla="*/ 999105 h 1424419"/>
              <a:gd name="connsiteX15-1923" fmla="*/ 0 w 1306101"/>
              <a:gd name="connsiteY15-1924" fmla="*/ 972364 h 1424419"/>
              <a:gd name="connsiteX16-1925" fmla="*/ 2496 w 1306101"/>
              <a:gd name="connsiteY16-1926" fmla="*/ 463106 h 1424419"/>
              <a:gd name="connsiteX17-1927" fmla="*/ 2458 w 1306101"/>
              <a:gd name="connsiteY17-1928" fmla="*/ 429563 h 1424419"/>
              <a:gd name="connsiteX18-1929" fmla="*/ 75248 w 1306101"/>
              <a:gd name="connsiteY18-1930" fmla="*/ 303202 h 1424419"/>
              <a:gd name="connsiteX19-1931" fmla="*/ 106293 w 1306101"/>
              <a:gd name="connsiteY19-1932" fmla="*/ 282597 h 1424419"/>
              <a:gd name="connsiteX20-1933" fmla="*/ 541533 w 1306101"/>
              <a:gd name="connsiteY20-1934" fmla="*/ 38110 h 1424419"/>
              <a:gd name="connsiteX21-1935" fmla="*/ 653528 w 1306101"/>
              <a:gd name="connsiteY21-1936" fmla="*/ 0 h 1424419"/>
              <a:gd name="connsiteX0-1937" fmla="*/ 653528 w 1304819"/>
              <a:gd name="connsiteY0-1938" fmla="*/ 0 h 1424419"/>
              <a:gd name="connsiteX1-1939" fmla="*/ 757287 w 1304819"/>
              <a:gd name="connsiteY1-1940" fmla="*/ 32444 h 1424419"/>
              <a:gd name="connsiteX2-1941" fmla="*/ 1206876 w 1304819"/>
              <a:gd name="connsiteY2-1942" fmla="*/ 284945 h 1424419"/>
              <a:gd name="connsiteX3-1943" fmla="*/ 1237706 w 1304819"/>
              <a:gd name="connsiteY3-1944" fmla="*/ 306775 h 1424419"/>
              <a:gd name="connsiteX4-1945" fmla="*/ 1304420 w 1304819"/>
              <a:gd name="connsiteY4-1946" fmla="*/ 434263 h 1424419"/>
              <a:gd name="connsiteX5-1947" fmla="*/ 1303099 w 1304819"/>
              <a:gd name="connsiteY5-1948" fmla="*/ 495558 h 1424419"/>
              <a:gd name="connsiteX6-1949" fmla="*/ 1301746 w 1304819"/>
              <a:gd name="connsiteY6-1950" fmla="*/ 953747 h 1424419"/>
              <a:gd name="connsiteX7-1951" fmla="*/ 1302599 w 1304819"/>
              <a:gd name="connsiteY7-1952" fmla="*/ 1003650 h 1424419"/>
              <a:gd name="connsiteX8-1953" fmla="*/ 1227376 w 1304819"/>
              <a:gd name="connsiteY8-1954" fmla="*/ 1152027 h 1424419"/>
              <a:gd name="connsiteX9-1955" fmla="*/ 1172881 w 1304819"/>
              <a:gd name="connsiteY9-1956" fmla="*/ 1179342 h 1424419"/>
              <a:gd name="connsiteX10-1957" fmla="*/ 792288 w 1304819"/>
              <a:gd name="connsiteY10-1958" fmla="*/ 1385653 h 1424419"/>
              <a:gd name="connsiteX11-1959" fmla="*/ 522686 w 1304819"/>
              <a:gd name="connsiteY11-1960" fmla="*/ 1384922 h 1424419"/>
              <a:gd name="connsiteX12-1961" fmla="*/ 94302 w 1304819"/>
              <a:gd name="connsiteY12-1962" fmla="*/ 1158755 h 1424419"/>
              <a:gd name="connsiteX13-1963" fmla="*/ 39429 w 1304819"/>
              <a:gd name="connsiteY13-1964" fmla="*/ 1117635 h 1424419"/>
              <a:gd name="connsiteX14-1965" fmla="*/ 667 w 1304819"/>
              <a:gd name="connsiteY14-1966" fmla="*/ 999105 h 1424419"/>
              <a:gd name="connsiteX15-1967" fmla="*/ 0 w 1304819"/>
              <a:gd name="connsiteY15-1968" fmla="*/ 972364 h 1424419"/>
              <a:gd name="connsiteX16-1969" fmla="*/ 2496 w 1304819"/>
              <a:gd name="connsiteY16-1970" fmla="*/ 463106 h 1424419"/>
              <a:gd name="connsiteX17-1971" fmla="*/ 2458 w 1304819"/>
              <a:gd name="connsiteY17-1972" fmla="*/ 429563 h 1424419"/>
              <a:gd name="connsiteX18-1973" fmla="*/ 75248 w 1304819"/>
              <a:gd name="connsiteY18-1974" fmla="*/ 303202 h 1424419"/>
              <a:gd name="connsiteX19-1975" fmla="*/ 106293 w 1304819"/>
              <a:gd name="connsiteY19-1976" fmla="*/ 282597 h 1424419"/>
              <a:gd name="connsiteX20-1977" fmla="*/ 541533 w 1304819"/>
              <a:gd name="connsiteY20-1978" fmla="*/ 38110 h 1424419"/>
              <a:gd name="connsiteX21-1979" fmla="*/ 653528 w 1304819"/>
              <a:gd name="connsiteY21-1980" fmla="*/ 0 h 1424419"/>
              <a:gd name="connsiteX0-1981" fmla="*/ 653528 w 1306525"/>
              <a:gd name="connsiteY0-1982" fmla="*/ 0 h 1424419"/>
              <a:gd name="connsiteX1-1983" fmla="*/ 757287 w 1306525"/>
              <a:gd name="connsiteY1-1984" fmla="*/ 32444 h 1424419"/>
              <a:gd name="connsiteX2-1985" fmla="*/ 1206876 w 1306525"/>
              <a:gd name="connsiteY2-1986" fmla="*/ 284945 h 1424419"/>
              <a:gd name="connsiteX3-1987" fmla="*/ 1237706 w 1306525"/>
              <a:gd name="connsiteY3-1988" fmla="*/ 306775 h 1424419"/>
              <a:gd name="connsiteX4-1989" fmla="*/ 1304420 w 1306525"/>
              <a:gd name="connsiteY4-1990" fmla="*/ 434263 h 1424419"/>
              <a:gd name="connsiteX5-1991" fmla="*/ 1305806 w 1306525"/>
              <a:gd name="connsiteY5-1992" fmla="*/ 519922 h 1424419"/>
              <a:gd name="connsiteX6-1993" fmla="*/ 1301746 w 1306525"/>
              <a:gd name="connsiteY6-1994" fmla="*/ 953747 h 1424419"/>
              <a:gd name="connsiteX7-1995" fmla="*/ 1302599 w 1306525"/>
              <a:gd name="connsiteY7-1996" fmla="*/ 1003650 h 1424419"/>
              <a:gd name="connsiteX8-1997" fmla="*/ 1227376 w 1306525"/>
              <a:gd name="connsiteY8-1998" fmla="*/ 1152027 h 1424419"/>
              <a:gd name="connsiteX9-1999" fmla="*/ 1172881 w 1306525"/>
              <a:gd name="connsiteY9-2000" fmla="*/ 1179342 h 1424419"/>
              <a:gd name="connsiteX10-2001" fmla="*/ 792288 w 1306525"/>
              <a:gd name="connsiteY10-2002" fmla="*/ 1385653 h 1424419"/>
              <a:gd name="connsiteX11-2003" fmla="*/ 522686 w 1306525"/>
              <a:gd name="connsiteY11-2004" fmla="*/ 1384922 h 1424419"/>
              <a:gd name="connsiteX12-2005" fmla="*/ 94302 w 1306525"/>
              <a:gd name="connsiteY12-2006" fmla="*/ 1158755 h 1424419"/>
              <a:gd name="connsiteX13-2007" fmla="*/ 39429 w 1306525"/>
              <a:gd name="connsiteY13-2008" fmla="*/ 1117635 h 1424419"/>
              <a:gd name="connsiteX14-2009" fmla="*/ 667 w 1306525"/>
              <a:gd name="connsiteY14-2010" fmla="*/ 999105 h 1424419"/>
              <a:gd name="connsiteX15-2011" fmla="*/ 0 w 1306525"/>
              <a:gd name="connsiteY15-2012" fmla="*/ 972364 h 1424419"/>
              <a:gd name="connsiteX16-2013" fmla="*/ 2496 w 1306525"/>
              <a:gd name="connsiteY16-2014" fmla="*/ 463106 h 1424419"/>
              <a:gd name="connsiteX17-2015" fmla="*/ 2458 w 1306525"/>
              <a:gd name="connsiteY17-2016" fmla="*/ 429563 h 1424419"/>
              <a:gd name="connsiteX18-2017" fmla="*/ 75248 w 1306525"/>
              <a:gd name="connsiteY18-2018" fmla="*/ 303202 h 1424419"/>
              <a:gd name="connsiteX19-2019" fmla="*/ 106293 w 1306525"/>
              <a:gd name="connsiteY19-2020" fmla="*/ 282597 h 1424419"/>
              <a:gd name="connsiteX20-2021" fmla="*/ 541533 w 1306525"/>
              <a:gd name="connsiteY20-2022" fmla="*/ 38110 h 1424419"/>
              <a:gd name="connsiteX21-2023" fmla="*/ 653528 w 1306525"/>
              <a:gd name="connsiteY21-2024" fmla="*/ 0 h 1424419"/>
              <a:gd name="connsiteX0-2025" fmla="*/ 653528 w 1305814"/>
              <a:gd name="connsiteY0-2026" fmla="*/ 0 h 1424419"/>
              <a:gd name="connsiteX1-2027" fmla="*/ 757287 w 1305814"/>
              <a:gd name="connsiteY1-2028" fmla="*/ 32444 h 1424419"/>
              <a:gd name="connsiteX2-2029" fmla="*/ 1206876 w 1305814"/>
              <a:gd name="connsiteY2-2030" fmla="*/ 284945 h 1424419"/>
              <a:gd name="connsiteX3-2031" fmla="*/ 1237706 w 1305814"/>
              <a:gd name="connsiteY3-2032" fmla="*/ 306775 h 1424419"/>
              <a:gd name="connsiteX4-2033" fmla="*/ 1304420 w 1305814"/>
              <a:gd name="connsiteY4-2034" fmla="*/ 434263 h 1424419"/>
              <a:gd name="connsiteX5-2035" fmla="*/ 1305806 w 1305814"/>
              <a:gd name="connsiteY5-2036" fmla="*/ 519922 h 1424419"/>
              <a:gd name="connsiteX6-2037" fmla="*/ 1301746 w 1305814"/>
              <a:gd name="connsiteY6-2038" fmla="*/ 953747 h 1424419"/>
              <a:gd name="connsiteX7-2039" fmla="*/ 1302599 w 1305814"/>
              <a:gd name="connsiteY7-2040" fmla="*/ 1003650 h 1424419"/>
              <a:gd name="connsiteX8-2041" fmla="*/ 1227376 w 1305814"/>
              <a:gd name="connsiteY8-2042" fmla="*/ 1152027 h 1424419"/>
              <a:gd name="connsiteX9-2043" fmla="*/ 1172881 w 1305814"/>
              <a:gd name="connsiteY9-2044" fmla="*/ 1179342 h 1424419"/>
              <a:gd name="connsiteX10-2045" fmla="*/ 792288 w 1305814"/>
              <a:gd name="connsiteY10-2046" fmla="*/ 1385653 h 1424419"/>
              <a:gd name="connsiteX11-2047" fmla="*/ 522686 w 1305814"/>
              <a:gd name="connsiteY11-2048" fmla="*/ 1384922 h 1424419"/>
              <a:gd name="connsiteX12-2049" fmla="*/ 94302 w 1305814"/>
              <a:gd name="connsiteY12-2050" fmla="*/ 1158755 h 1424419"/>
              <a:gd name="connsiteX13-2051" fmla="*/ 39429 w 1305814"/>
              <a:gd name="connsiteY13-2052" fmla="*/ 1117635 h 1424419"/>
              <a:gd name="connsiteX14-2053" fmla="*/ 667 w 1305814"/>
              <a:gd name="connsiteY14-2054" fmla="*/ 999105 h 1424419"/>
              <a:gd name="connsiteX15-2055" fmla="*/ 0 w 1305814"/>
              <a:gd name="connsiteY15-2056" fmla="*/ 972364 h 1424419"/>
              <a:gd name="connsiteX16-2057" fmla="*/ 2496 w 1305814"/>
              <a:gd name="connsiteY16-2058" fmla="*/ 463106 h 1424419"/>
              <a:gd name="connsiteX17-2059" fmla="*/ 2458 w 1305814"/>
              <a:gd name="connsiteY17-2060" fmla="*/ 429563 h 1424419"/>
              <a:gd name="connsiteX18-2061" fmla="*/ 75248 w 1305814"/>
              <a:gd name="connsiteY18-2062" fmla="*/ 303202 h 1424419"/>
              <a:gd name="connsiteX19-2063" fmla="*/ 106293 w 1305814"/>
              <a:gd name="connsiteY19-2064" fmla="*/ 282597 h 1424419"/>
              <a:gd name="connsiteX20-2065" fmla="*/ 541533 w 1305814"/>
              <a:gd name="connsiteY20-2066" fmla="*/ 38110 h 1424419"/>
              <a:gd name="connsiteX21-2067" fmla="*/ 653528 w 1305814"/>
              <a:gd name="connsiteY21-2068" fmla="*/ 0 h 1424419"/>
              <a:gd name="connsiteX0-2069" fmla="*/ 653528 w 1305814"/>
              <a:gd name="connsiteY0-2070" fmla="*/ 0 h 1424419"/>
              <a:gd name="connsiteX1-2071" fmla="*/ 757287 w 1305814"/>
              <a:gd name="connsiteY1-2072" fmla="*/ 32444 h 1424419"/>
              <a:gd name="connsiteX2-2073" fmla="*/ 1206876 w 1305814"/>
              <a:gd name="connsiteY2-2074" fmla="*/ 284945 h 1424419"/>
              <a:gd name="connsiteX3-2075" fmla="*/ 1237706 w 1305814"/>
              <a:gd name="connsiteY3-2076" fmla="*/ 306775 h 1424419"/>
              <a:gd name="connsiteX4-2077" fmla="*/ 1304420 w 1305814"/>
              <a:gd name="connsiteY4-2078" fmla="*/ 434263 h 1424419"/>
              <a:gd name="connsiteX5-2079" fmla="*/ 1305806 w 1305814"/>
              <a:gd name="connsiteY5-2080" fmla="*/ 519922 h 1424419"/>
              <a:gd name="connsiteX6-2081" fmla="*/ 1301746 w 1305814"/>
              <a:gd name="connsiteY6-2082" fmla="*/ 953747 h 1424419"/>
              <a:gd name="connsiteX7-2083" fmla="*/ 1302599 w 1305814"/>
              <a:gd name="connsiteY7-2084" fmla="*/ 1003650 h 1424419"/>
              <a:gd name="connsiteX8-2085" fmla="*/ 1227376 w 1305814"/>
              <a:gd name="connsiteY8-2086" fmla="*/ 1152027 h 1424419"/>
              <a:gd name="connsiteX9-2087" fmla="*/ 1172881 w 1305814"/>
              <a:gd name="connsiteY9-2088" fmla="*/ 1179342 h 1424419"/>
              <a:gd name="connsiteX10-2089" fmla="*/ 792288 w 1305814"/>
              <a:gd name="connsiteY10-2090" fmla="*/ 1385653 h 1424419"/>
              <a:gd name="connsiteX11-2091" fmla="*/ 522686 w 1305814"/>
              <a:gd name="connsiteY11-2092" fmla="*/ 1384922 h 1424419"/>
              <a:gd name="connsiteX12-2093" fmla="*/ 94302 w 1305814"/>
              <a:gd name="connsiteY12-2094" fmla="*/ 1158755 h 1424419"/>
              <a:gd name="connsiteX13-2095" fmla="*/ 39429 w 1305814"/>
              <a:gd name="connsiteY13-2096" fmla="*/ 1117635 h 1424419"/>
              <a:gd name="connsiteX14-2097" fmla="*/ 667 w 1305814"/>
              <a:gd name="connsiteY14-2098" fmla="*/ 999105 h 1424419"/>
              <a:gd name="connsiteX15-2099" fmla="*/ 0 w 1305814"/>
              <a:gd name="connsiteY15-2100" fmla="*/ 972364 h 1424419"/>
              <a:gd name="connsiteX16-2101" fmla="*/ 2496 w 1305814"/>
              <a:gd name="connsiteY16-2102" fmla="*/ 463106 h 1424419"/>
              <a:gd name="connsiteX17-2103" fmla="*/ 2458 w 1305814"/>
              <a:gd name="connsiteY17-2104" fmla="*/ 429563 h 1424419"/>
              <a:gd name="connsiteX18-2105" fmla="*/ 75248 w 1305814"/>
              <a:gd name="connsiteY18-2106" fmla="*/ 303202 h 1424419"/>
              <a:gd name="connsiteX19-2107" fmla="*/ 106293 w 1305814"/>
              <a:gd name="connsiteY19-2108" fmla="*/ 282597 h 1424419"/>
              <a:gd name="connsiteX20-2109" fmla="*/ 541533 w 1305814"/>
              <a:gd name="connsiteY20-2110" fmla="*/ 38110 h 1424419"/>
              <a:gd name="connsiteX21-2111" fmla="*/ 653528 w 1305814"/>
              <a:gd name="connsiteY21-2112" fmla="*/ 0 h 1424419"/>
              <a:gd name="connsiteX0-2113" fmla="*/ 653528 w 1305814"/>
              <a:gd name="connsiteY0-2114" fmla="*/ 0 h 1424419"/>
              <a:gd name="connsiteX1-2115" fmla="*/ 757287 w 1305814"/>
              <a:gd name="connsiteY1-2116" fmla="*/ 32444 h 1424419"/>
              <a:gd name="connsiteX2-2117" fmla="*/ 1206876 w 1305814"/>
              <a:gd name="connsiteY2-2118" fmla="*/ 284945 h 1424419"/>
              <a:gd name="connsiteX3-2119" fmla="*/ 1237706 w 1305814"/>
              <a:gd name="connsiteY3-2120" fmla="*/ 306775 h 1424419"/>
              <a:gd name="connsiteX4-2121" fmla="*/ 1304420 w 1305814"/>
              <a:gd name="connsiteY4-2122" fmla="*/ 434263 h 1424419"/>
              <a:gd name="connsiteX5-2123" fmla="*/ 1305806 w 1305814"/>
              <a:gd name="connsiteY5-2124" fmla="*/ 519922 h 1424419"/>
              <a:gd name="connsiteX6-2125" fmla="*/ 1301746 w 1305814"/>
              <a:gd name="connsiteY6-2126" fmla="*/ 953747 h 1424419"/>
              <a:gd name="connsiteX7-2127" fmla="*/ 1302599 w 1305814"/>
              <a:gd name="connsiteY7-2128" fmla="*/ 1003650 h 1424419"/>
              <a:gd name="connsiteX8-2129" fmla="*/ 1227376 w 1305814"/>
              <a:gd name="connsiteY8-2130" fmla="*/ 1152027 h 1424419"/>
              <a:gd name="connsiteX9-2131" fmla="*/ 1174235 w 1305814"/>
              <a:gd name="connsiteY9-2132" fmla="*/ 1184756 h 1424419"/>
              <a:gd name="connsiteX10-2133" fmla="*/ 792288 w 1305814"/>
              <a:gd name="connsiteY10-2134" fmla="*/ 1385653 h 1424419"/>
              <a:gd name="connsiteX11-2135" fmla="*/ 522686 w 1305814"/>
              <a:gd name="connsiteY11-2136" fmla="*/ 1384922 h 1424419"/>
              <a:gd name="connsiteX12-2137" fmla="*/ 94302 w 1305814"/>
              <a:gd name="connsiteY12-2138" fmla="*/ 1158755 h 1424419"/>
              <a:gd name="connsiteX13-2139" fmla="*/ 39429 w 1305814"/>
              <a:gd name="connsiteY13-2140" fmla="*/ 1117635 h 1424419"/>
              <a:gd name="connsiteX14-2141" fmla="*/ 667 w 1305814"/>
              <a:gd name="connsiteY14-2142" fmla="*/ 999105 h 1424419"/>
              <a:gd name="connsiteX15-2143" fmla="*/ 0 w 1305814"/>
              <a:gd name="connsiteY15-2144" fmla="*/ 972364 h 1424419"/>
              <a:gd name="connsiteX16-2145" fmla="*/ 2496 w 1305814"/>
              <a:gd name="connsiteY16-2146" fmla="*/ 463106 h 1424419"/>
              <a:gd name="connsiteX17-2147" fmla="*/ 2458 w 1305814"/>
              <a:gd name="connsiteY17-2148" fmla="*/ 429563 h 1424419"/>
              <a:gd name="connsiteX18-2149" fmla="*/ 75248 w 1305814"/>
              <a:gd name="connsiteY18-2150" fmla="*/ 303202 h 1424419"/>
              <a:gd name="connsiteX19-2151" fmla="*/ 106293 w 1305814"/>
              <a:gd name="connsiteY19-2152" fmla="*/ 282597 h 1424419"/>
              <a:gd name="connsiteX20-2153" fmla="*/ 541533 w 1305814"/>
              <a:gd name="connsiteY20-2154" fmla="*/ 38110 h 1424419"/>
              <a:gd name="connsiteX21-2155" fmla="*/ 653528 w 1305814"/>
              <a:gd name="connsiteY21-2156" fmla="*/ 0 h 1424419"/>
              <a:gd name="connsiteX0-2157" fmla="*/ 653528 w 1305814"/>
              <a:gd name="connsiteY0-2158" fmla="*/ 0 h 1424419"/>
              <a:gd name="connsiteX1-2159" fmla="*/ 757287 w 1305814"/>
              <a:gd name="connsiteY1-2160" fmla="*/ 32444 h 1424419"/>
              <a:gd name="connsiteX2-2161" fmla="*/ 1206876 w 1305814"/>
              <a:gd name="connsiteY2-2162" fmla="*/ 284945 h 1424419"/>
              <a:gd name="connsiteX3-2163" fmla="*/ 1237706 w 1305814"/>
              <a:gd name="connsiteY3-2164" fmla="*/ 306775 h 1424419"/>
              <a:gd name="connsiteX4-2165" fmla="*/ 1304420 w 1305814"/>
              <a:gd name="connsiteY4-2166" fmla="*/ 434263 h 1424419"/>
              <a:gd name="connsiteX5-2167" fmla="*/ 1305806 w 1305814"/>
              <a:gd name="connsiteY5-2168" fmla="*/ 519922 h 1424419"/>
              <a:gd name="connsiteX6-2169" fmla="*/ 1301746 w 1305814"/>
              <a:gd name="connsiteY6-2170" fmla="*/ 953747 h 1424419"/>
              <a:gd name="connsiteX7-2171" fmla="*/ 1302599 w 1305814"/>
              <a:gd name="connsiteY7-2172" fmla="*/ 1003650 h 1424419"/>
              <a:gd name="connsiteX8-2173" fmla="*/ 1227376 w 1305814"/>
              <a:gd name="connsiteY8-2174" fmla="*/ 1152027 h 1424419"/>
              <a:gd name="connsiteX9-2175" fmla="*/ 1174235 w 1305814"/>
              <a:gd name="connsiteY9-2176" fmla="*/ 1184756 h 1424419"/>
              <a:gd name="connsiteX10-2177" fmla="*/ 792288 w 1305814"/>
              <a:gd name="connsiteY10-2178" fmla="*/ 1385653 h 1424419"/>
              <a:gd name="connsiteX11-2179" fmla="*/ 522686 w 1305814"/>
              <a:gd name="connsiteY11-2180" fmla="*/ 1384922 h 1424419"/>
              <a:gd name="connsiteX12-2181" fmla="*/ 94302 w 1305814"/>
              <a:gd name="connsiteY12-2182" fmla="*/ 1158755 h 1424419"/>
              <a:gd name="connsiteX13-2183" fmla="*/ 39429 w 1305814"/>
              <a:gd name="connsiteY13-2184" fmla="*/ 1117635 h 1424419"/>
              <a:gd name="connsiteX14-2185" fmla="*/ 667 w 1305814"/>
              <a:gd name="connsiteY14-2186" fmla="*/ 999105 h 1424419"/>
              <a:gd name="connsiteX15-2187" fmla="*/ 0 w 1305814"/>
              <a:gd name="connsiteY15-2188" fmla="*/ 972364 h 1424419"/>
              <a:gd name="connsiteX16-2189" fmla="*/ 2496 w 1305814"/>
              <a:gd name="connsiteY16-2190" fmla="*/ 463106 h 1424419"/>
              <a:gd name="connsiteX17-2191" fmla="*/ 2458 w 1305814"/>
              <a:gd name="connsiteY17-2192" fmla="*/ 429563 h 1424419"/>
              <a:gd name="connsiteX18-2193" fmla="*/ 75248 w 1305814"/>
              <a:gd name="connsiteY18-2194" fmla="*/ 303202 h 1424419"/>
              <a:gd name="connsiteX19-2195" fmla="*/ 106293 w 1305814"/>
              <a:gd name="connsiteY19-2196" fmla="*/ 282597 h 1424419"/>
              <a:gd name="connsiteX20-2197" fmla="*/ 541533 w 1305814"/>
              <a:gd name="connsiteY20-2198" fmla="*/ 38110 h 1424419"/>
              <a:gd name="connsiteX21-2199" fmla="*/ 653528 w 1305814"/>
              <a:gd name="connsiteY21-2200" fmla="*/ 0 h 1424419"/>
              <a:gd name="connsiteX0-2201" fmla="*/ 653528 w 1305814"/>
              <a:gd name="connsiteY0-2202" fmla="*/ 0 h 1427408"/>
              <a:gd name="connsiteX1-2203" fmla="*/ 757287 w 1305814"/>
              <a:gd name="connsiteY1-2204" fmla="*/ 32444 h 1427408"/>
              <a:gd name="connsiteX2-2205" fmla="*/ 1206876 w 1305814"/>
              <a:gd name="connsiteY2-2206" fmla="*/ 284945 h 1427408"/>
              <a:gd name="connsiteX3-2207" fmla="*/ 1237706 w 1305814"/>
              <a:gd name="connsiteY3-2208" fmla="*/ 306775 h 1427408"/>
              <a:gd name="connsiteX4-2209" fmla="*/ 1304420 w 1305814"/>
              <a:gd name="connsiteY4-2210" fmla="*/ 434263 h 1427408"/>
              <a:gd name="connsiteX5-2211" fmla="*/ 1305806 w 1305814"/>
              <a:gd name="connsiteY5-2212" fmla="*/ 519922 h 1427408"/>
              <a:gd name="connsiteX6-2213" fmla="*/ 1301746 w 1305814"/>
              <a:gd name="connsiteY6-2214" fmla="*/ 953747 h 1427408"/>
              <a:gd name="connsiteX7-2215" fmla="*/ 1302599 w 1305814"/>
              <a:gd name="connsiteY7-2216" fmla="*/ 1003650 h 1427408"/>
              <a:gd name="connsiteX8-2217" fmla="*/ 1227376 w 1305814"/>
              <a:gd name="connsiteY8-2218" fmla="*/ 1152027 h 1427408"/>
              <a:gd name="connsiteX9-2219" fmla="*/ 1174235 w 1305814"/>
              <a:gd name="connsiteY9-2220" fmla="*/ 1184756 h 1427408"/>
              <a:gd name="connsiteX10-2221" fmla="*/ 792288 w 1305814"/>
              <a:gd name="connsiteY10-2222" fmla="*/ 1385653 h 1427408"/>
              <a:gd name="connsiteX11-2223" fmla="*/ 517719 w 1305814"/>
              <a:gd name="connsiteY11-2224" fmla="*/ 1389889 h 1427408"/>
              <a:gd name="connsiteX12-2225" fmla="*/ 94302 w 1305814"/>
              <a:gd name="connsiteY12-2226" fmla="*/ 1158755 h 1427408"/>
              <a:gd name="connsiteX13-2227" fmla="*/ 39429 w 1305814"/>
              <a:gd name="connsiteY13-2228" fmla="*/ 1117635 h 1427408"/>
              <a:gd name="connsiteX14-2229" fmla="*/ 667 w 1305814"/>
              <a:gd name="connsiteY14-2230" fmla="*/ 999105 h 1427408"/>
              <a:gd name="connsiteX15-2231" fmla="*/ 0 w 1305814"/>
              <a:gd name="connsiteY15-2232" fmla="*/ 972364 h 1427408"/>
              <a:gd name="connsiteX16-2233" fmla="*/ 2496 w 1305814"/>
              <a:gd name="connsiteY16-2234" fmla="*/ 463106 h 1427408"/>
              <a:gd name="connsiteX17-2235" fmla="*/ 2458 w 1305814"/>
              <a:gd name="connsiteY17-2236" fmla="*/ 429563 h 1427408"/>
              <a:gd name="connsiteX18-2237" fmla="*/ 75248 w 1305814"/>
              <a:gd name="connsiteY18-2238" fmla="*/ 303202 h 1427408"/>
              <a:gd name="connsiteX19-2239" fmla="*/ 106293 w 1305814"/>
              <a:gd name="connsiteY19-2240" fmla="*/ 282597 h 1427408"/>
              <a:gd name="connsiteX20-2241" fmla="*/ 541533 w 1305814"/>
              <a:gd name="connsiteY20-2242" fmla="*/ 38110 h 1427408"/>
              <a:gd name="connsiteX21-2243" fmla="*/ 653528 w 1305814"/>
              <a:gd name="connsiteY21-2244" fmla="*/ 0 h 1427408"/>
              <a:gd name="connsiteX0-2245" fmla="*/ 653528 w 1305814"/>
              <a:gd name="connsiteY0-2246" fmla="*/ 0 h 1427408"/>
              <a:gd name="connsiteX1-2247" fmla="*/ 757287 w 1305814"/>
              <a:gd name="connsiteY1-2248" fmla="*/ 32444 h 1427408"/>
              <a:gd name="connsiteX2-2249" fmla="*/ 1206876 w 1305814"/>
              <a:gd name="connsiteY2-2250" fmla="*/ 284945 h 1427408"/>
              <a:gd name="connsiteX3-2251" fmla="*/ 1237706 w 1305814"/>
              <a:gd name="connsiteY3-2252" fmla="*/ 306775 h 1427408"/>
              <a:gd name="connsiteX4-2253" fmla="*/ 1304420 w 1305814"/>
              <a:gd name="connsiteY4-2254" fmla="*/ 434263 h 1427408"/>
              <a:gd name="connsiteX5-2255" fmla="*/ 1305806 w 1305814"/>
              <a:gd name="connsiteY5-2256" fmla="*/ 519922 h 1427408"/>
              <a:gd name="connsiteX6-2257" fmla="*/ 1301746 w 1305814"/>
              <a:gd name="connsiteY6-2258" fmla="*/ 953747 h 1427408"/>
              <a:gd name="connsiteX7-2259" fmla="*/ 1302599 w 1305814"/>
              <a:gd name="connsiteY7-2260" fmla="*/ 1003650 h 1427408"/>
              <a:gd name="connsiteX8-2261" fmla="*/ 1227376 w 1305814"/>
              <a:gd name="connsiteY8-2262" fmla="*/ 1152027 h 1427408"/>
              <a:gd name="connsiteX9-2263" fmla="*/ 1174235 w 1305814"/>
              <a:gd name="connsiteY9-2264" fmla="*/ 1184756 h 1427408"/>
              <a:gd name="connsiteX10-2265" fmla="*/ 792288 w 1305814"/>
              <a:gd name="connsiteY10-2266" fmla="*/ 1385653 h 1427408"/>
              <a:gd name="connsiteX11-2267" fmla="*/ 517719 w 1305814"/>
              <a:gd name="connsiteY11-2268" fmla="*/ 1389889 h 1427408"/>
              <a:gd name="connsiteX12-2269" fmla="*/ 94302 w 1305814"/>
              <a:gd name="connsiteY12-2270" fmla="*/ 1158755 h 1427408"/>
              <a:gd name="connsiteX13-2271" fmla="*/ 39429 w 1305814"/>
              <a:gd name="connsiteY13-2272" fmla="*/ 1117635 h 1427408"/>
              <a:gd name="connsiteX14-2273" fmla="*/ 667 w 1305814"/>
              <a:gd name="connsiteY14-2274" fmla="*/ 999105 h 1427408"/>
              <a:gd name="connsiteX15-2275" fmla="*/ 0 w 1305814"/>
              <a:gd name="connsiteY15-2276" fmla="*/ 972364 h 1427408"/>
              <a:gd name="connsiteX16-2277" fmla="*/ 2496 w 1305814"/>
              <a:gd name="connsiteY16-2278" fmla="*/ 463106 h 1427408"/>
              <a:gd name="connsiteX17-2279" fmla="*/ 2458 w 1305814"/>
              <a:gd name="connsiteY17-2280" fmla="*/ 429563 h 1427408"/>
              <a:gd name="connsiteX18-2281" fmla="*/ 75248 w 1305814"/>
              <a:gd name="connsiteY18-2282" fmla="*/ 303202 h 1427408"/>
              <a:gd name="connsiteX19-2283" fmla="*/ 106293 w 1305814"/>
              <a:gd name="connsiteY19-2284" fmla="*/ 282597 h 1427408"/>
              <a:gd name="connsiteX20-2285" fmla="*/ 541533 w 1305814"/>
              <a:gd name="connsiteY20-2286" fmla="*/ 38110 h 1427408"/>
              <a:gd name="connsiteX21-2287" fmla="*/ 653528 w 1305814"/>
              <a:gd name="connsiteY21-2288" fmla="*/ 0 h 1427408"/>
              <a:gd name="connsiteX0-2289" fmla="*/ 653528 w 1305814"/>
              <a:gd name="connsiteY0-2290" fmla="*/ 0 h 1421591"/>
              <a:gd name="connsiteX1-2291" fmla="*/ 757287 w 1305814"/>
              <a:gd name="connsiteY1-2292" fmla="*/ 32444 h 1421591"/>
              <a:gd name="connsiteX2-2293" fmla="*/ 1206876 w 1305814"/>
              <a:gd name="connsiteY2-2294" fmla="*/ 284945 h 1421591"/>
              <a:gd name="connsiteX3-2295" fmla="*/ 1237706 w 1305814"/>
              <a:gd name="connsiteY3-2296" fmla="*/ 306775 h 1421591"/>
              <a:gd name="connsiteX4-2297" fmla="*/ 1304420 w 1305814"/>
              <a:gd name="connsiteY4-2298" fmla="*/ 434263 h 1421591"/>
              <a:gd name="connsiteX5-2299" fmla="*/ 1305806 w 1305814"/>
              <a:gd name="connsiteY5-2300" fmla="*/ 519922 h 1421591"/>
              <a:gd name="connsiteX6-2301" fmla="*/ 1301746 w 1305814"/>
              <a:gd name="connsiteY6-2302" fmla="*/ 953747 h 1421591"/>
              <a:gd name="connsiteX7-2303" fmla="*/ 1302599 w 1305814"/>
              <a:gd name="connsiteY7-2304" fmla="*/ 1003650 h 1421591"/>
              <a:gd name="connsiteX8-2305" fmla="*/ 1227376 w 1305814"/>
              <a:gd name="connsiteY8-2306" fmla="*/ 1152027 h 1421591"/>
              <a:gd name="connsiteX9-2307" fmla="*/ 1174235 w 1305814"/>
              <a:gd name="connsiteY9-2308" fmla="*/ 1184756 h 1421591"/>
              <a:gd name="connsiteX10-2309" fmla="*/ 792288 w 1305814"/>
              <a:gd name="connsiteY10-2310" fmla="*/ 1385653 h 1421591"/>
              <a:gd name="connsiteX11-2311" fmla="*/ 502818 w 1305814"/>
              <a:gd name="connsiteY11-2312" fmla="*/ 1379955 h 1421591"/>
              <a:gd name="connsiteX12-2313" fmla="*/ 94302 w 1305814"/>
              <a:gd name="connsiteY12-2314" fmla="*/ 1158755 h 1421591"/>
              <a:gd name="connsiteX13-2315" fmla="*/ 39429 w 1305814"/>
              <a:gd name="connsiteY13-2316" fmla="*/ 1117635 h 1421591"/>
              <a:gd name="connsiteX14-2317" fmla="*/ 667 w 1305814"/>
              <a:gd name="connsiteY14-2318" fmla="*/ 999105 h 1421591"/>
              <a:gd name="connsiteX15-2319" fmla="*/ 0 w 1305814"/>
              <a:gd name="connsiteY15-2320" fmla="*/ 972364 h 1421591"/>
              <a:gd name="connsiteX16-2321" fmla="*/ 2496 w 1305814"/>
              <a:gd name="connsiteY16-2322" fmla="*/ 463106 h 1421591"/>
              <a:gd name="connsiteX17-2323" fmla="*/ 2458 w 1305814"/>
              <a:gd name="connsiteY17-2324" fmla="*/ 429563 h 1421591"/>
              <a:gd name="connsiteX18-2325" fmla="*/ 75248 w 1305814"/>
              <a:gd name="connsiteY18-2326" fmla="*/ 303202 h 1421591"/>
              <a:gd name="connsiteX19-2327" fmla="*/ 106293 w 1305814"/>
              <a:gd name="connsiteY19-2328" fmla="*/ 282597 h 1421591"/>
              <a:gd name="connsiteX20-2329" fmla="*/ 541533 w 1305814"/>
              <a:gd name="connsiteY20-2330" fmla="*/ 38110 h 1421591"/>
              <a:gd name="connsiteX21-2331" fmla="*/ 653528 w 1305814"/>
              <a:gd name="connsiteY21-2332" fmla="*/ 0 h 1421591"/>
              <a:gd name="connsiteX0-2333" fmla="*/ 653528 w 1305814"/>
              <a:gd name="connsiteY0-2334" fmla="*/ 0 h 1423589"/>
              <a:gd name="connsiteX1-2335" fmla="*/ 757287 w 1305814"/>
              <a:gd name="connsiteY1-2336" fmla="*/ 32444 h 1423589"/>
              <a:gd name="connsiteX2-2337" fmla="*/ 1206876 w 1305814"/>
              <a:gd name="connsiteY2-2338" fmla="*/ 284945 h 1423589"/>
              <a:gd name="connsiteX3-2339" fmla="*/ 1237706 w 1305814"/>
              <a:gd name="connsiteY3-2340" fmla="*/ 306775 h 1423589"/>
              <a:gd name="connsiteX4-2341" fmla="*/ 1304420 w 1305814"/>
              <a:gd name="connsiteY4-2342" fmla="*/ 434263 h 1423589"/>
              <a:gd name="connsiteX5-2343" fmla="*/ 1305806 w 1305814"/>
              <a:gd name="connsiteY5-2344" fmla="*/ 519922 h 1423589"/>
              <a:gd name="connsiteX6-2345" fmla="*/ 1301746 w 1305814"/>
              <a:gd name="connsiteY6-2346" fmla="*/ 953747 h 1423589"/>
              <a:gd name="connsiteX7-2347" fmla="*/ 1302599 w 1305814"/>
              <a:gd name="connsiteY7-2348" fmla="*/ 1003650 h 1423589"/>
              <a:gd name="connsiteX8-2349" fmla="*/ 1227376 w 1305814"/>
              <a:gd name="connsiteY8-2350" fmla="*/ 1152027 h 1423589"/>
              <a:gd name="connsiteX9-2351" fmla="*/ 1174235 w 1305814"/>
              <a:gd name="connsiteY9-2352" fmla="*/ 1184756 h 1423589"/>
              <a:gd name="connsiteX10-2353" fmla="*/ 792288 w 1305814"/>
              <a:gd name="connsiteY10-2354" fmla="*/ 1385653 h 1423589"/>
              <a:gd name="connsiteX11-2355" fmla="*/ 502818 w 1305814"/>
              <a:gd name="connsiteY11-2356" fmla="*/ 1379955 h 1423589"/>
              <a:gd name="connsiteX12-2357" fmla="*/ 94302 w 1305814"/>
              <a:gd name="connsiteY12-2358" fmla="*/ 1158755 h 1423589"/>
              <a:gd name="connsiteX13-2359" fmla="*/ 39429 w 1305814"/>
              <a:gd name="connsiteY13-2360" fmla="*/ 1117635 h 1423589"/>
              <a:gd name="connsiteX14-2361" fmla="*/ 667 w 1305814"/>
              <a:gd name="connsiteY14-2362" fmla="*/ 999105 h 1423589"/>
              <a:gd name="connsiteX15-2363" fmla="*/ 0 w 1305814"/>
              <a:gd name="connsiteY15-2364" fmla="*/ 972364 h 1423589"/>
              <a:gd name="connsiteX16-2365" fmla="*/ 2496 w 1305814"/>
              <a:gd name="connsiteY16-2366" fmla="*/ 463106 h 1423589"/>
              <a:gd name="connsiteX17-2367" fmla="*/ 2458 w 1305814"/>
              <a:gd name="connsiteY17-2368" fmla="*/ 429563 h 1423589"/>
              <a:gd name="connsiteX18-2369" fmla="*/ 75248 w 1305814"/>
              <a:gd name="connsiteY18-2370" fmla="*/ 303202 h 1423589"/>
              <a:gd name="connsiteX19-2371" fmla="*/ 106293 w 1305814"/>
              <a:gd name="connsiteY19-2372" fmla="*/ 282597 h 1423589"/>
              <a:gd name="connsiteX20-2373" fmla="*/ 541533 w 1305814"/>
              <a:gd name="connsiteY20-2374" fmla="*/ 38110 h 1423589"/>
              <a:gd name="connsiteX21-2375" fmla="*/ 653528 w 1305814"/>
              <a:gd name="connsiteY21-2376" fmla="*/ 0 h 14235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gradFill>
            <a:gsLst>
              <a:gs pos="0">
                <a:srgbClr val="E30613"/>
              </a:gs>
              <a:gs pos="100000">
                <a:srgbClr val="81040B"/>
              </a:gs>
            </a:gsLst>
            <a:lin ang="3600000" scaled="0"/>
          </a:gradFill>
          <a:ln>
            <a:noFill/>
          </a:ln>
          <a:effectLst>
            <a:innerShdw blurRad="152400" dist="50800" dir="189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endParaRPr lang="zh-CN" altLang="en-US" sz="2400">
              <a:latin typeface="Impact" panose="020B0806030902050204" pitchFamily="2" charset="0"/>
            </a:endParaRPr>
          </a:p>
        </p:txBody>
      </p:sp>
      <p:sp>
        <p:nvSpPr>
          <p:cNvPr id="14" name="矩形 10"/>
          <p:cNvSpPr>
            <a:spLocks noChangeAspect="1"/>
          </p:cNvSpPr>
          <p:nvPr/>
        </p:nvSpPr>
        <p:spPr>
          <a:xfrm>
            <a:off x="1059565" y="3584894"/>
            <a:ext cx="915567" cy="997315"/>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1" fmla="*/ 653528 w 1305333"/>
              <a:gd name="connsiteY0-2" fmla="*/ 0 h 1424419"/>
              <a:gd name="connsiteX1-3" fmla="*/ 757287 w 1305333"/>
              <a:gd name="connsiteY1-4" fmla="*/ 32444 h 1424419"/>
              <a:gd name="connsiteX2-5" fmla="*/ 1206876 w 1305333"/>
              <a:gd name="connsiteY2-6" fmla="*/ 284945 h 1424419"/>
              <a:gd name="connsiteX3-7" fmla="*/ 1233464 w 1305333"/>
              <a:gd name="connsiteY3-8" fmla="*/ 306775 h 1424419"/>
              <a:gd name="connsiteX4-9" fmla="*/ 1301712 w 1305333"/>
              <a:gd name="connsiteY4-10" fmla="*/ 442384 h 1424419"/>
              <a:gd name="connsiteX5-11" fmla="*/ 1303099 w 1305333"/>
              <a:gd name="connsiteY5-12" fmla="*/ 495558 h 1424419"/>
              <a:gd name="connsiteX6-13" fmla="*/ 1303099 w 1305333"/>
              <a:gd name="connsiteY6-14" fmla="*/ 952393 h 1424419"/>
              <a:gd name="connsiteX7-15" fmla="*/ 1299356 w 1305333"/>
              <a:gd name="connsiteY7-16" fmla="*/ 974248 h 1424419"/>
              <a:gd name="connsiteX8-17" fmla="*/ 1193590 w 1305333"/>
              <a:gd name="connsiteY8-18" fmla="*/ 1159518 h 1424419"/>
              <a:gd name="connsiteX9-19" fmla="*/ 1188747 w 1305333"/>
              <a:gd name="connsiteY9-20" fmla="*/ 1163476 h 1424419"/>
              <a:gd name="connsiteX10-21" fmla="*/ 792288 w 1305333"/>
              <a:gd name="connsiteY10-22" fmla="*/ 1385653 h 1424419"/>
              <a:gd name="connsiteX11-23" fmla="*/ 522686 w 1305333"/>
              <a:gd name="connsiteY11-24" fmla="*/ 1384922 h 1424419"/>
              <a:gd name="connsiteX12-25" fmla="*/ 80344 w 1305333"/>
              <a:gd name="connsiteY12-26" fmla="*/ 1139323 h 1424419"/>
              <a:gd name="connsiteX13-27" fmla="*/ 68397 w 1305333"/>
              <a:gd name="connsiteY13-28" fmla="*/ 1130059 h 1424419"/>
              <a:gd name="connsiteX14-29" fmla="*/ 667 w 1305333"/>
              <a:gd name="connsiteY14-30" fmla="*/ 999105 h 1424419"/>
              <a:gd name="connsiteX15-31" fmla="*/ 0 w 1305333"/>
              <a:gd name="connsiteY15-32" fmla="*/ 972364 h 1424419"/>
              <a:gd name="connsiteX16-33" fmla="*/ 2496 w 1305333"/>
              <a:gd name="connsiteY16-34" fmla="*/ 463106 h 1424419"/>
              <a:gd name="connsiteX17-35" fmla="*/ 2458 w 1305333"/>
              <a:gd name="connsiteY17-36" fmla="*/ 429563 h 1424419"/>
              <a:gd name="connsiteX18-37" fmla="*/ 75248 w 1305333"/>
              <a:gd name="connsiteY18-38" fmla="*/ 303202 h 1424419"/>
              <a:gd name="connsiteX19-39" fmla="*/ 103465 w 1305333"/>
              <a:gd name="connsiteY19-40" fmla="*/ 288252 h 1424419"/>
              <a:gd name="connsiteX20-41" fmla="*/ 541533 w 1305333"/>
              <a:gd name="connsiteY20-42" fmla="*/ 38110 h 1424419"/>
              <a:gd name="connsiteX21-43" fmla="*/ 653528 w 1305333"/>
              <a:gd name="connsiteY21-44" fmla="*/ 0 h 1424419"/>
              <a:gd name="connsiteX0-45" fmla="*/ 653528 w 1305333"/>
              <a:gd name="connsiteY0-46" fmla="*/ 0 h 1424419"/>
              <a:gd name="connsiteX1-47" fmla="*/ 757287 w 1305333"/>
              <a:gd name="connsiteY1-48" fmla="*/ 32444 h 1424419"/>
              <a:gd name="connsiteX2-49" fmla="*/ 1206876 w 1305333"/>
              <a:gd name="connsiteY2-50" fmla="*/ 284945 h 1424419"/>
              <a:gd name="connsiteX3-51" fmla="*/ 1233464 w 1305333"/>
              <a:gd name="connsiteY3-52" fmla="*/ 306775 h 1424419"/>
              <a:gd name="connsiteX4-53" fmla="*/ 1301712 w 1305333"/>
              <a:gd name="connsiteY4-54" fmla="*/ 442384 h 1424419"/>
              <a:gd name="connsiteX5-55" fmla="*/ 1303099 w 1305333"/>
              <a:gd name="connsiteY5-56" fmla="*/ 495558 h 1424419"/>
              <a:gd name="connsiteX6-57" fmla="*/ 1303099 w 1305333"/>
              <a:gd name="connsiteY6-58" fmla="*/ 952393 h 1424419"/>
              <a:gd name="connsiteX7-59" fmla="*/ 1299356 w 1305333"/>
              <a:gd name="connsiteY7-60" fmla="*/ 974248 h 1424419"/>
              <a:gd name="connsiteX8-61" fmla="*/ 1193590 w 1305333"/>
              <a:gd name="connsiteY8-62" fmla="*/ 1159518 h 1424419"/>
              <a:gd name="connsiteX9-63" fmla="*/ 1188747 w 1305333"/>
              <a:gd name="connsiteY9-64" fmla="*/ 1163476 h 1424419"/>
              <a:gd name="connsiteX10-65" fmla="*/ 792288 w 1305333"/>
              <a:gd name="connsiteY10-66" fmla="*/ 1385653 h 1424419"/>
              <a:gd name="connsiteX11-67" fmla="*/ 522686 w 1305333"/>
              <a:gd name="connsiteY11-68" fmla="*/ 1384922 h 1424419"/>
              <a:gd name="connsiteX12-69" fmla="*/ 80344 w 1305333"/>
              <a:gd name="connsiteY12-70" fmla="*/ 1139323 h 1424419"/>
              <a:gd name="connsiteX13-71" fmla="*/ 68397 w 1305333"/>
              <a:gd name="connsiteY13-72" fmla="*/ 1130059 h 1424419"/>
              <a:gd name="connsiteX14-73" fmla="*/ 667 w 1305333"/>
              <a:gd name="connsiteY14-74" fmla="*/ 999105 h 1424419"/>
              <a:gd name="connsiteX15-75" fmla="*/ 0 w 1305333"/>
              <a:gd name="connsiteY15-76" fmla="*/ 972364 h 1424419"/>
              <a:gd name="connsiteX16-77" fmla="*/ 2496 w 1305333"/>
              <a:gd name="connsiteY16-78" fmla="*/ 463106 h 1424419"/>
              <a:gd name="connsiteX17-79" fmla="*/ 2458 w 1305333"/>
              <a:gd name="connsiteY17-80" fmla="*/ 429563 h 1424419"/>
              <a:gd name="connsiteX18-81" fmla="*/ 75248 w 1305333"/>
              <a:gd name="connsiteY18-82" fmla="*/ 303202 h 1424419"/>
              <a:gd name="connsiteX19-83" fmla="*/ 103465 w 1305333"/>
              <a:gd name="connsiteY19-84" fmla="*/ 288252 h 1424419"/>
              <a:gd name="connsiteX20-85" fmla="*/ 541533 w 1305333"/>
              <a:gd name="connsiteY20-86" fmla="*/ 38110 h 1424419"/>
              <a:gd name="connsiteX21-87" fmla="*/ 653528 w 1305333"/>
              <a:gd name="connsiteY21-88" fmla="*/ 0 h 1424419"/>
              <a:gd name="connsiteX0-89" fmla="*/ 653528 w 1306046"/>
              <a:gd name="connsiteY0-90" fmla="*/ 0 h 1424419"/>
              <a:gd name="connsiteX1-91" fmla="*/ 757287 w 1306046"/>
              <a:gd name="connsiteY1-92" fmla="*/ 32444 h 1424419"/>
              <a:gd name="connsiteX2-93" fmla="*/ 1206876 w 1306046"/>
              <a:gd name="connsiteY2-94" fmla="*/ 284945 h 1424419"/>
              <a:gd name="connsiteX3-95" fmla="*/ 1233464 w 1306046"/>
              <a:gd name="connsiteY3-96" fmla="*/ 306775 h 1424419"/>
              <a:gd name="connsiteX4-97" fmla="*/ 1301712 w 1306046"/>
              <a:gd name="connsiteY4-98" fmla="*/ 442384 h 1424419"/>
              <a:gd name="connsiteX5-99" fmla="*/ 1303099 w 1306046"/>
              <a:gd name="connsiteY5-100" fmla="*/ 495558 h 1424419"/>
              <a:gd name="connsiteX6-101" fmla="*/ 1303099 w 1306046"/>
              <a:gd name="connsiteY6-102" fmla="*/ 952393 h 1424419"/>
              <a:gd name="connsiteX7-103" fmla="*/ 1305306 w 1306046"/>
              <a:gd name="connsiteY7-104" fmla="*/ 990115 h 1424419"/>
              <a:gd name="connsiteX8-105" fmla="*/ 1193590 w 1306046"/>
              <a:gd name="connsiteY8-106" fmla="*/ 1159518 h 1424419"/>
              <a:gd name="connsiteX9-107" fmla="*/ 1188747 w 1306046"/>
              <a:gd name="connsiteY9-108" fmla="*/ 1163476 h 1424419"/>
              <a:gd name="connsiteX10-109" fmla="*/ 792288 w 1306046"/>
              <a:gd name="connsiteY10-110" fmla="*/ 1385653 h 1424419"/>
              <a:gd name="connsiteX11-111" fmla="*/ 522686 w 1306046"/>
              <a:gd name="connsiteY11-112" fmla="*/ 1384922 h 1424419"/>
              <a:gd name="connsiteX12-113" fmla="*/ 80344 w 1306046"/>
              <a:gd name="connsiteY12-114" fmla="*/ 1139323 h 1424419"/>
              <a:gd name="connsiteX13-115" fmla="*/ 68397 w 1306046"/>
              <a:gd name="connsiteY13-116" fmla="*/ 1130059 h 1424419"/>
              <a:gd name="connsiteX14-117" fmla="*/ 667 w 1306046"/>
              <a:gd name="connsiteY14-118" fmla="*/ 999105 h 1424419"/>
              <a:gd name="connsiteX15-119" fmla="*/ 0 w 1306046"/>
              <a:gd name="connsiteY15-120" fmla="*/ 972364 h 1424419"/>
              <a:gd name="connsiteX16-121" fmla="*/ 2496 w 1306046"/>
              <a:gd name="connsiteY16-122" fmla="*/ 463106 h 1424419"/>
              <a:gd name="connsiteX17-123" fmla="*/ 2458 w 1306046"/>
              <a:gd name="connsiteY17-124" fmla="*/ 429563 h 1424419"/>
              <a:gd name="connsiteX18-125" fmla="*/ 75248 w 1306046"/>
              <a:gd name="connsiteY18-126" fmla="*/ 303202 h 1424419"/>
              <a:gd name="connsiteX19-127" fmla="*/ 103465 w 1306046"/>
              <a:gd name="connsiteY19-128" fmla="*/ 288252 h 1424419"/>
              <a:gd name="connsiteX20-129" fmla="*/ 541533 w 1306046"/>
              <a:gd name="connsiteY20-130" fmla="*/ 38110 h 1424419"/>
              <a:gd name="connsiteX21-131" fmla="*/ 653528 w 1306046"/>
              <a:gd name="connsiteY21-132" fmla="*/ 0 h 1424419"/>
              <a:gd name="connsiteX0-133" fmla="*/ 653528 w 1305333"/>
              <a:gd name="connsiteY0-134" fmla="*/ 0 h 1424419"/>
              <a:gd name="connsiteX1-135" fmla="*/ 757287 w 1305333"/>
              <a:gd name="connsiteY1-136" fmla="*/ 32444 h 1424419"/>
              <a:gd name="connsiteX2-137" fmla="*/ 1206876 w 1305333"/>
              <a:gd name="connsiteY2-138" fmla="*/ 284945 h 1424419"/>
              <a:gd name="connsiteX3-139" fmla="*/ 1233464 w 1305333"/>
              <a:gd name="connsiteY3-140" fmla="*/ 306775 h 1424419"/>
              <a:gd name="connsiteX4-141" fmla="*/ 1301712 w 1305333"/>
              <a:gd name="connsiteY4-142" fmla="*/ 442384 h 1424419"/>
              <a:gd name="connsiteX5-143" fmla="*/ 1303099 w 1305333"/>
              <a:gd name="connsiteY5-144" fmla="*/ 495558 h 1424419"/>
              <a:gd name="connsiteX6-145" fmla="*/ 1303099 w 1305333"/>
              <a:gd name="connsiteY6-146" fmla="*/ 952393 h 1424419"/>
              <a:gd name="connsiteX7-147" fmla="*/ 1305306 w 1305333"/>
              <a:gd name="connsiteY7-148" fmla="*/ 990115 h 1424419"/>
              <a:gd name="connsiteX8-149" fmla="*/ 1193590 w 1305333"/>
              <a:gd name="connsiteY8-150" fmla="*/ 1159518 h 1424419"/>
              <a:gd name="connsiteX9-151" fmla="*/ 1188747 w 1305333"/>
              <a:gd name="connsiteY9-152" fmla="*/ 1163476 h 1424419"/>
              <a:gd name="connsiteX10-153" fmla="*/ 792288 w 1305333"/>
              <a:gd name="connsiteY10-154" fmla="*/ 1385653 h 1424419"/>
              <a:gd name="connsiteX11-155" fmla="*/ 522686 w 1305333"/>
              <a:gd name="connsiteY11-156" fmla="*/ 1384922 h 1424419"/>
              <a:gd name="connsiteX12-157" fmla="*/ 80344 w 1305333"/>
              <a:gd name="connsiteY12-158" fmla="*/ 1139323 h 1424419"/>
              <a:gd name="connsiteX13-159" fmla="*/ 68397 w 1305333"/>
              <a:gd name="connsiteY13-160" fmla="*/ 1130059 h 1424419"/>
              <a:gd name="connsiteX14-161" fmla="*/ 667 w 1305333"/>
              <a:gd name="connsiteY14-162" fmla="*/ 999105 h 1424419"/>
              <a:gd name="connsiteX15-163" fmla="*/ 0 w 1305333"/>
              <a:gd name="connsiteY15-164" fmla="*/ 972364 h 1424419"/>
              <a:gd name="connsiteX16-165" fmla="*/ 2496 w 1305333"/>
              <a:gd name="connsiteY16-166" fmla="*/ 463106 h 1424419"/>
              <a:gd name="connsiteX17-167" fmla="*/ 2458 w 1305333"/>
              <a:gd name="connsiteY17-168" fmla="*/ 429563 h 1424419"/>
              <a:gd name="connsiteX18-169" fmla="*/ 75248 w 1305333"/>
              <a:gd name="connsiteY18-170" fmla="*/ 303202 h 1424419"/>
              <a:gd name="connsiteX19-171" fmla="*/ 103465 w 1305333"/>
              <a:gd name="connsiteY19-172" fmla="*/ 288252 h 1424419"/>
              <a:gd name="connsiteX20-173" fmla="*/ 541533 w 1305333"/>
              <a:gd name="connsiteY20-174" fmla="*/ 38110 h 1424419"/>
              <a:gd name="connsiteX21-175" fmla="*/ 653528 w 1305333"/>
              <a:gd name="connsiteY21-176" fmla="*/ 0 h 1424419"/>
              <a:gd name="connsiteX0-177" fmla="*/ 653528 w 1305333"/>
              <a:gd name="connsiteY0-178" fmla="*/ 0 h 1424419"/>
              <a:gd name="connsiteX1-179" fmla="*/ 757287 w 1305333"/>
              <a:gd name="connsiteY1-180" fmla="*/ 32444 h 1424419"/>
              <a:gd name="connsiteX2-181" fmla="*/ 1206876 w 1305333"/>
              <a:gd name="connsiteY2-182" fmla="*/ 284945 h 1424419"/>
              <a:gd name="connsiteX3-183" fmla="*/ 1233464 w 1305333"/>
              <a:gd name="connsiteY3-184" fmla="*/ 306775 h 1424419"/>
              <a:gd name="connsiteX4-185" fmla="*/ 1301712 w 1305333"/>
              <a:gd name="connsiteY4-186" fmla="*/ 442384 h 1424419"/>
              <a:gd name="connsiteX5-187" fmla="*/ 1303099 w 1305333"/>
              <a:gd name="connsiteY5-188" fmla="*/ 495558 h 1424419"/>
              <a:gd name="connsiteX6-189" fmla="*/ 1303099 w 1305333"/>
              <a:gd name="connsiteY6-190" fmla="*/ 952393 h 1424419"/>
              <a:gd name="connsiteX7-191" fmla="*/ 1305306 w 1305333"/>
              <a:gd name="connsiteY7-192" fmla="*/ 990115 h 1424419"/>
              <a:gd name="connsiteX8-193" fmla="*/ 1193590 w 1305333"/>
              <a:gd name="connsiteY8-194" fmla="*/ 1159518 h 1424419"/>
              <a:gd name="connsiteX9-195" fmla="*/ 1172881 w 1305333"/>
              <a:gd name="connsiteY9-196" fmla="*/ 1179342 h 1424419"/>
              <a:gd name="connsiteX10-197" fmla="*/ 792288 w 1305333"/>
              <a:gd name="connsiteY10-198" fmla="*/ 1385653 h 1424419"/>
              <a:gd name="connsiteX11-199" fmla="*/ 522686 w 1305333"/>
              <a:gd name="connsiteY11-200" fmla="*/ 1384922 h 1424419"/>
              <a:gd name="connsiteX12-201" fmla="*/ 80344 w 1305333"/>
              <a:gd name="connsiteY12-202" fmla="*/ 1139323 h 1424419"/>
              <a:gd name="connsiteX13-203" fmla="*/ 68397 w 1305333"/>
              <a:gd name="connsiteY13-204" fmla="*/ 1130059 h 1424419"/>
              <a:gd name="connsiteX14-205" fmla="*/ 667 w 1305333"/>
              <a:gd name="connsiteY14-206" fmla="*/ 999105 h 1424419"/>
              <a:gd name="connsiteX15-207" fmla="*/ 0 w 1305333"/>
              <a:gd name="connsiteY15-208" fmla="*/ 972364 h 1424419"/>
              <a:gd name="connsiteX16-209" fmla="*/ 2496 w 1305333"/>
              <a:gd name="connsiteY16-210" fmla="*/ 463106 h 1424419"/>
              <a:gd name="connsiteX17-211" fmla="*/ 2458 w 1305333"/>
              <a:gd name="connsiteY17-212" fmla="*/ 429563 h 1424419"/>
              <a:gd name="connsiteX18-213" fmla="*/ 75248 w 1305333"/>
              <a:gd name="connsiteY18-214" fmla="*/ 303202 h 1424419"/>
              <a:gd name="connsiteX19-215" fmla="*/ 103465 w 1305333"/>
              <a:gd name="connsiteY19-216" fmla="*/ 288252 h 1424419"/>
              <a:gd name="connsiteX20-217" fmla="*/ 541533 w 1305333"/>
              <a:gd name="connsiteY20-218" fmla="*/ 38110 h 1424419"/>
              <a:gd name="connsiteX21-219" fmla="*/ 653528 w 1305333"/>
              <a:gd name="connsiteY21-220" fmla="*/ 0 h 1424419"/>
              <a:gd name="connsiteX0-221" fmla="*/ 653528 w 1305333"/>
              <a:gd name="connsiteY0-222" fmla="*/ 0 h 1424419"/>
              <a:gd name="connsiteX1-223" fmla="*/ 757287 w 1305333"/>
              <a:gd name="connsiteY1-224" fmla="*/ 32444 h 1424419"/>
              <a:gd name="connsiteX2-225" fmla="*/ 1206876 w 1305333"/>
              <a:gd name="connsiteY2-226" fmla="*/ 284945 h 1424419"/>
              <a:gd name="connsiteX3-227" fmla="*/ 1233464 w 1305333"/>
              <a:gd name="connsiteY3-228" fmla="*/ 306775 h 1424419"/>
              <a:gd name="connsiteX4-229" fmla="*/ 1301712 w 1305333"/>
              <a:gd name="connsiteY4-230" fmla="*/ 442384 h 1424419"/>
              <a:gd name="connsiteX5-231" fmla="*/ 1303099 w 1305333"/>
              <a:gd name="connsiteY5-232" fmla="*/ 495558 h 1424419"/>
              <a:gd name="connsiteX6-233" fmla="*/ 1303099 w 1305333"/>
              <a:gd name="connsiteY6-234" fmla="*/ 952393 h 1424419"/>
              <a:gd name="connsiteX7-235" fmla="*/ 1305306 w 1305333"/>
              <a:gd name="connsiteY7-236" fmla="*/ 990115 h 1424419"/>
              <a:gd name="connsiteX8-237" fmla="*/ 1193590 w 1305333"/>
              <a:gd name="connsiteY8-238" fmla="*/ 1159518 h 1424419"/>
              <a:gd name="connsiteX9-239" fmla="*/ 1172881 w 1305333"/>
              <a:gd name="connsiteY9-240" fmla="*/ 1179342 h 1424419"/>
              <a:gd name="connsiteX10-241" fmla="*/ 792288 w 1305333"/>
              <a:gd name="connsiteY10-242" fmla="*/ 1385653 h 1424419"/>
              <a:gd name="connsiteX11-243" fmla="*/ 522686 w 1305333"/>
              <a:gd name="connsiteY11-244" fmla="*/ 1384922 h 1424419"/>
              <a:gd name="connsiteX12-245" fmla="*/ 80344 w 1305333"/>
              <a:gd name="connsiteY12-246" fmla="*/ 1139323 h 1424419"/>
              <a:gd name="connsiteX13-247" fmla="*/ 68397 w 1305333"/>
              <a:gd name="connsiteY13-248" fmla="*/ 1130059 h 1424419"/>
              <a:gd name="connsiteX14-249" fmla="*/ 667 w 1305333"/>
              <a:gd name="connsiteY14-250" fmla="*/ 999105 h 1424419"/>
              <a:gd name="connsiteX15-251" fmla="*/ 0 w 1305333"/>
              <a:gd name="connsiteY15-252" fmla="*/ 972364 h 1424419"/>
              <a:gd name="connsiteX16-253" fmla="*/ 2496 w 1305333"/>
              <a:gd name="connsiteY16-254" fmla="*/ 463106 h 1424419"/>
              <a:gd name="connsiteX17-255" fmla="*/ 2458 w 1305333"/>
              <a:gd name="connsiteY17-256" fmla="*/ 429563 h 1424419"/>
              <a:gd name="connsiteX18-257" fmla="*/ 75248 w 1305333"/>
              <a:gd name="connsiteY18-258" fmla="*/ 303202 h 1424419"/>
              <a:gd name="connsiteX19-259" fmla="*/ 103465 w 1305333"/>
              <a:gd name="connsiteY19-260" fmla="*/ 288252 h 1424419"/>
              <a:gd name="connsiteX20-261" fmla="*/ 541533 w 1305333"/>
              <a:gd name="connsiteY20-262" fmla="*/ 38110 h 1424419"/>
              <a:gd name="connsiteX21-263" fmla="*/ 653528 w 1305333"/>
              <a:gd name="connsiteY21-264" fmla="*/ 0 h 1424419"/>
              <a:gd name="connsiteX0-265" fmla="*/ 653528 w 1305333"/>
              <a:gd name="connsiteY0-266" fmla="*/ 0 h 1424419"/>
              <a:gd name="connsiteX1-267" fmla="*/ 757287 w 1305333"/>
              <a:gd name="connsiteY1-268" fmla="*/ 32444 h 1424419"/>
              <a:gd name="connsiteX2-269" fmla="*/ 1206876 w 1305333"/>
              <a:gd name="connsiteY2-270" fmla="*/ 284945 h 1424419"/>
              <a:gd name="connsiteX3-271" fmla="*/ 1233464 w 1305333"/>
              <a:gd name="connsiteY3-272" fmla="*/ 306775 h 1424419"/>
              <a:gd name="connsiteX4-273" fmla="*/ 1301712 w 1305333"/>
              <a:gd name="connsiteY4-274" fmla="*/ 442384 h 1424419"/>
              <a:gd name="connsiteX5-275" fmla="*/ 1303099 w 1305333"/>
              <a:gd name="connsiteY5-276" fmla="*/ 495558 h 1424419"/>
              <a:gd name="connsiteX6-277" fmla="*/ 1303099 w 1305333"/>
              <a:gd name="connsiteY6-278" fmla="*/ 952393 h 1424419"/>
              <a:gd name="connsiteX7-279" fmla="*/ 1305306 w 1305333"/>
              <a:gd name="connsiteY7-280" fmla="*/ 990115 h 1424419"/>
              <a:gd name="connsiteX8-281" fmla="*/ 1193590 w 1305333"/>
              <a:gd name="connsiteY8-282" fmla="*/ 1159518 h 1424419"/>
              <a:gd name="connsiteX9-283" fmla="*/ 1172881 w 1305333"/>
              <a:gd name="connsiteY9-284" fmla="*/ 1179342 h 1424419"/>
              <a:gd name="connsiteX10-285" fmla="*/ 792288 w 1305333"/>
              <a:gd name="connsiteY10-286" fmla="*/ 1385653 h 1424419"/>
              <a:gd name="connsiteX11-287" fmla="*/ 522686 w 1305333"/>
              <a:gd name="connsiteY11-288" fmla="*/ 1384922 h 1424419"/>
              <a:gd name="connsiteX12-289" fmla="*/ 80344 w 1305333"/>
              <a:gd name="connsiteY12-290" fmla="*/ 1139323 h 1424419"/>
              <a:gd name="connsiteX13-291" fmla="*/ 68397 w 1305333"/>
              <a:gd name="connsiteY13-292" fmla="*/ 1130059 h 1424419"/>
              <a:gd name="connsiteX14-293" fmla="*/ 667 w 1305333"/>
              <a:gd name="connsiteY14-294" fmla="*/ 999105 h 1424419"/>
              <a:gd name="connsiteX15-295" fmla="*/ 0 w 1305333"/>
              <a:gd name="connsiteY15-296" fmla="*/ 972364 h 1424419"/>
              <a:gd name="connsiteX16-297" fmla="*/ 2496 w 1305333"/>
              <a:gd name="connsiteY16-298" fmla="*/ 463106 h 1424419"/>
              <a:gd name="connsiteX17-299" fmla="*/ 2458 w 1305333"/>
              <a:gd name="connsiteY17-300" fmla="*/ 429563 h 1424419"/>
              <a:gd name="connsiteX18-301" fmla="*/ 75248 w 1305333"/>
              <a:gd name="connsiteY18-302" fmla="*/ 303202 h 1424419"/>
              <a:gd name="connsiteX19-303" fmla="*/ 103465 w 1305333"/>
              <a:gd name="connsiteY19-304" fmla="*/ 288252 h 1424419"/>
              <a:gd name="connsiteX20-305" fmla="*/ 541533 w 1305333"/>
              <a:gd name="connsiteY20-306" fmla="*/ 38110 h 1424419"/>
              <a:gd name="connsiteX21-307" fmla="*/ 653528 w 1305333"/>
              <a:gd name="connsiteY21-308" fmla="*/ 0 h 1424419"/>
              <a:gd name="connsiteX0-309" fmla="*/ 653528 w 1305333"/>
              <a:gd name="connsiteY0-310" fmla="*/ 0 h 1424419"/>
              <a:gd name="connsiteX1-311" fmla="*/ 757287 w 1305333"/>
              <a:gd name="connsiteY1-312" fmla="*/ 32444 h 1424419"/>
              <a:gd name="connsiteX2-313" fmla="*/ 1206876 w 1305333"/>
              <a:gd name="connsiteY2-314" fmla="*/ 284945 h 1424419"/>
              <a:gd name="connsiteX3-315" fmla="*/ 1233464 w 1305333"/>
              <a:gd name="connsiteY3-316" fmla="*/ 306775 h 1424419"/>
              <a:gd name="connsiteX4-317" fmla="*/ 1301712 w 1305333"/>
              <a:gd name="connsiteY4-318" fmla="*/ 442384 h 1424419"/>
              <a:gd name="connsiteX5-319" fmla="*/ 1303099 w 1305333"/>
              <a:gd name="connsiteY5-320" fmla="*/ 495558 h 1424419"/>
              <a:gd name="connsiteX6-321" fmla="*/ 1303099 w 1305333"/>
              <a:gd name="connsiteY6-322" fmla="*/ 952393 h 1424419"/>
              <a:gd name="connsiteX7-323" fmla="*/ 1305306 w 1305333"/>
              <a:gd name="connsiteY7-324" fmla="*/ 990115 h 1424419"/>
              <a:gd name="connsiteX8-325" fmla="*/ 1193590 w 1305333"/>
              <a:gd name="connsiteY8-326" fmla="*/ 1159518 h 1424419"/>
              <a:gd name="connsiteX9-327" fmla="*/ 1172881 w 1305333"/>
              <a:gd name="connsiteY9-328" fmla="*/ 1179342 h 1424419"/>
              <a:gd name="connsiteX10-329" fmla="*/ 792288 w 1305333"/>
              <a:gd name="connsiteY10-330" fmla="*/ 1385653 h 1424419"/>
              <a:gd name="connsiteX11-331" fmla="*/ 522686 w 1305333"/>
              <a:gd name="connsiteY11-332" fmla="*/ 1384922 h 1424419"/>
              <a:gd name="connsiteX12-333" fmla="*/ 80344 w 1305333"/>
              <a:gd name="connsiteY12-334" fmla="*/ 1139323 h 1424419"/>
              <a:gd name="connsiteX13-335" fmla="*/ 68397 w 1305333"/>
              <a:gd name="connsiteY13-336" fmla="*/ 1130059 h 1424419"/>
              <a:gd name="connsiteX14-337" fmla="*/ 667 w 1305333"/>
              <a:gd name="connsiteY14-338" fmla="*/ 999105 h 1424419"/>
              <a:gd name="connsiteX15-339" fmla="*/ 0 w 1305333"/>
              <a:gd name="connsiteY15-340" fmla="*/ 972364 h 1424419"/>
              <a:gd name="connsiteX16-341" fmla="*/ 2496 w 1305333"/>
              <a:gd name="connsiteY16-342" fmla="*/ 463106 h 1424419"/>
              <a:gd name="connsiteX17-343" fmla="*/ 2458 w 1305333"/>
              <a:gd name="connsiteY17-344" fmla="*/ 429563 h 1424419"/>
              <a:gd name="connsiteX18-345" fmla="*/ 75248 w 1305333"/>
              <a:gd name="connsiteY18-346" fmla="*/ 303202 h 1424419"/>
              <a:gd name="connsiteX19-347" fmla="*/ 103465 w 1305333"/>
              <a:gd name="connsiteY19-348" fmla="*/ 288252 h 1424419"/>
              <a:gd name="connsiteX20-349" fmla="*/ 541533 w 1305333"/>
              <a:gd name="connsiteY20-350" fmla="*/ 38110 h 1424419"/>
              <a:gd name="connsiteX21-351" fmla="*/ 653528 w 1305333"/>
              <a:gd name="connsiteY21-352" fmla="*/ 0 h 1424419"/>
              <a:gd name="connsiteX0-353" fmla="*/ 653528 w 1305333"/>
              <a:gd name="connsiteY0-354" fmla="*/ 0 h 1424419"/>
              <a:gd name="connsiteX1-355" fmla="*/ 757287 w 1305333"/>
              <a:gd name="connsiteY1-356" fmla="*/ 32444 h 1424419"/>
              <a:gd name="connsiteX2-357" fmla="*/ 1206876 w 1305333"/>
              <a:gd name="connsiteY2-358" fmla="*/ 284945 h 1424419"/>
              <a:gd name="connsiteX3-359" fmla="*/ 1233464 w 1305333"/>
              <a:gd name="connsiteY3-360" fmla="*/ 306775 h 1424419"/>
              <a:gd name="connsiteX4-361" fmla="*/ 1301712 w 1305333"/>
              <a:gd name="connsiteY4-362" fmla="*/ 442384 h 1424419"/>
              <a:gd name="connsiteX5-363" fmla="*/ 1303099 w 1305333"/>
              <a:gd name="connsiteY5-364" fmla="*/ 495558 h 1424419"/>
              <a:gd name="connsiteX6-365" fmla="*/ 1303099 w 1305333"/>
              <a:gd name="connsiteY6-366" fmla="*/ 952393 h 1424419"/>
              <a:gd name="connsiteX7-367" fmla="*/ 1305306 w 1305333"/>
              <a:gd name="connsiteY7-368" fmla="*/ 990115 h 1424419"/>
              <a:gd name="connsiteX8-369" fmla="*/ 1193590 w 1305333"/>
              <a:gd name="connsiteY8-370" fmla="*/ 1159518 h 1424419"/>
              <a:gd name="connsiteX9-371" fmla="*/ 1172881 w 1305333"/>
              <a:gd name="connsiteY9-372" fmla="*/ 1179342 h 1424419"/>
              <a:gd name="connsiteX10-373" fmla="*/ 792288 w 1305333"/>
              <a:gd name="connsiteY10-374" fmla="*/ 1385653 h 1424419"/>
              <a:gd name="connsiteX11-375" fmla="*/ 522686 w 1305333"/>
              <a:gd name="connsiteY11-376" fmla="*/ 1384922 h 1424419"/>
              <a:gd name="connsiteX12-377" fmla="*/ 80344 w 1305333"/>
              <a:gd name="connsiteY12-378" fmla="*/ 1139323 h 1424419"/>
              <a:gd name="connsiteX13-379" fmla="*/ 68397 w 1305333"/>
              <a:gd name="connsiteY13-380" fmla="*/ 1130059 h 1424419"/>
              <a:gd name="connsiteX14-381" fmla="*/ 667 w 1305333"/>
              <a:gd name="connsiteY14-382" fmla="*/ 999105 h 1424419"/>
              <a:gd name="connsiteX15-383" fmla="*/ 0 w 1305333"/>
              <a:gd name="connsiteY15-384" fmla="*/ 972364 h 1424419"/>
              <a:gd name="connsiteX16-385" fmla="*/ 2496 w 1305333"/>
              <a:gd name="connsiteY16-386" fmla="*/ 463106 h 1424419"/>
              <a:gd name="connsiteX17-387" fmla="*/ 2458 w 1305333"/>
              <a:gd name="connsiteY17-388" fmla="*/ 429563 h 1424419"/>
              <a:gd name="connsiteX18-389" fmla="*/ 75248 w 1305333"/>
              <a:gd name="connsiteY18-390" fmla="*/ 303202 h 1424419"/>
              <a:gd name="connsiteX19-391" fmla="*/ 106293 w 1305333"/>
              <a:gd name="connsiteY19-392" fmla="*/ 282597 h 1424419"/>
              <a:gd name="connsiteX20-393" fmla="*/ 541533 w 1305333"/>
              <a:gd name="connsiteY20-394" fmla="*/ 38110 h 1424419"/>
              <a:gd name="connsiteX21-395" fmla="*/ 653528 w 1305333"/>
              <a:gd name="connsiteY21-396" fmla="*/ 0 h 1424419"/>
              <a:gd name="connsiteX0-397" fmla="*/ 653528 w 1305333"/>
              <a:gd name="connsiteY0-398" fmla="*/ 0 h 1424419"/>
              <a:gd name="connsiteX1-399" fmla="*/ 757287 w 1305333"/>
              <a:gd name="connsiteY1-400" fmla="*/ 32444 h 1424419"/>
              <a:gd name="connsiteX2-401" fmla="*/ 1206876 w 1305333"/>
              <a:gd name="connsiteY2-402" fmla="*/ 284945 h 1424419"/>
              <a:gd name="connsiteX3-403" fmla="*/ 1237706 w 1305333"/>
              <a:gd name="connsiteY3-404" fmla="*/ 306775 h 1424419"/>
              <a:gd name="connsiteX4-405" fmla="*/ 1301712 w 1305333"/>
              <a:gd name="connsiteY4-406" fmla="*/ 442384 h 1424419"/>
              <a:gd name="connsiteX5-407" fmla="*/ 1303099 w 1305333"/>
              <a:gd name="connsiteY5-408" fmla="*/ 495558 h 1424419"/>
              <a:gd name="connsiteX6-409" fmla="*/ 1303099 w 1305333"/>
              <a:gd name="connsiteY6-410" fmla="*/ 952393 h 1424419"/>
              <a:gd name="connsiteX7-411" fmla="*/ 1305306 w 1305333"/>
              <a:gd name="connsiteY7-412" fmla="*/ 990115 h 1424419"/>
              <a:gd name="connsiteX8-413" fmla="*/ 1193590 w 1305333"/>
              <a:gd name="connsiteY8-414" fmla="*/ 1159518 h 1424419"/>
              <a:gd name="connsiteX9-415" fmla="*/ 1172881 w 1305333"/>
              <a:gd name="connsiteY9-416" fmla="*/ 1179342 h 1424419"/>
              <a:gd name="connsiteX10-417" fmla="*/ 792288 w 1305333"/>
              <a:gd name="connsiteY10-418" fmla="*/ 1385653 h 1424419"/>
              <a:gd name="connsiteX11-419" fmla="*/ 522686 w 1305333"/>
              <a:gd name="connsiteY11-420" fmla="*/ 1384922 h 1424419"/>
              <a:gd name="connsiteX12-421" fmla="*/ 80344 w 1305333"/>
              <a:gd name="connsiteY12-422" fmla="*/ 1139323 h 1424419"/>
              <a:gd name="connsiteX13-423" fmla="*/ 68397 w 1305333"/>
              <a:gd name="connsiteY13-424" fmla="*/ 1130059 h 1424419"/>
              <a:gd name="connsiteX14-425" fmla="*/ 667 w 1305333"/>
              <a:gd name="connsiteY14-426" fmla="*/ 999105 h 1424419"/>
              <a:gd name="connsiteX15-427" fmla="*/ 0 w 1305333"/>
              <a:gd name="connsiteY15-428" fmla="*/ 972364 h 1424419"/>
              <a:gd name="connsiteX16-429" fmla="*/ 2496 w 1305333"/>
              <a:gd name="connsiteY16-430" fmla="*/ 463106 h 1424419"/>
              <a:gd name="connsiteX17-431" fmla="*/ 2458 w 1305333"/>
              <a:gd name="connsiteY17-432" fmla="*/ 429563 h 1424419"/>
              <a:gd name="connsiteX18-433" fmla="*/ 75248 w 1305333"/>
              <a:gd name="connsiteY18-434" fmla="*/ 303202 h 1424419"/>
              <a:gd name="connsiteX19-435" fmla="*/ 106293 w 1305333"/>
              <a:gd name="connsiteY19-436" fmla="*/ 282597 h 1424419"/>
              <a:gd name="connsiteX20-437" fmla="*/ 541533 w 1305333"/>
              <a:gd name="connsiteY20-438" fmla="*/ 38110 h 1424419"/>
              <a:gd name="connsiteX21-439" fmla="*/ 653528 w 1305333"/>
              <a:gd name="connsiteY21-440" fmla="*/ 0 h 1424419"/>
              <a:gd name="connsiteX0-441" fmla="*/ 653528 w 1305333"/>
              <a:gd name="connsiteY0-442" fmla="*/ 0 h 1424419"/>
              <a:gd name="connsiteX1-443" fmla="*/ 757287 w 1305333"/>
              <a:gd name="connsiteY1-444" fmla="*/ 32444 h 1424419"/>
              <a:gd name="connsiteX2-445" fmla="*/ 1206876 w 1305333"/>
              <a:gd name="connsiteY2-446" fmla="*/ 284945 h 1424419"/>
              <a:gd name="connsiteX3-447" fmla="*/ 1237706 w 1305333"/>
              <a:gd name="connsiteY3-448" fmla="*/ 306775 h 1424419"/>
              <a:gd name="connsiteX4-449" fmla="*/ 1301712 w 1305333"/>
              <a:gd name="connsiteY4-450" fmla="*/ 442384 h 1424419"/>
              <a:gd name="connsiteX5-451" fmla="*/ 1303099 w 1305333"/>
              <a:gd name="connsiteY5-452" fmla="*/ 495558 h 1424419"/>
              <a:gd name="connsiteX6-453" fmla="*/ 1303099 w 1305333"/>
              <a:gd name="connsiteY6-454" fmla="*/ 952393 h 1424419"/>
              <a:gd name="connsiteX7-455" fmla="*/ 1305306 w 1305333"/>
              <a:gd name="connsiteY7-456" fmla="*/ 990115 h 1424419"/>
              <a:gd name="connsiteX8-457" fmla="*/ 1211970 w 1305333"/>
              <a:gd name="connsiteY8-458" fmla="*/ 1149621 h 1424419"/>
              <a:gd name="connsiteX9-459" fmla="*/ 1172881 w 1305333"/>
              <a:gd name="connsiteY9-460" fmla="*/ 1179342 h 1424419"/>
              <a:gd name="connsiteX10-461" fmla="*/ 792288 w 1305333"/>
              <a:gd name="connsiteY10-462" fmla="*/ 1385653 h 1424419"/>
              <a:gd name="connsiteX11-463" fmla="*/ 522686 w 1305333"/>
              <a:gd name="connsiteY11-464" fmla="*/ 1384922 h 1424419"/>
              <a:gd name="connsiteX12-465" fmla="*/ 80344 w 1305333"/>
              <a:gd name="connsiteY12-466" fmla="*/ 1139323 h 1424419"/>
              <a:gd name="connsiteX13-467" fmla="*/ 68397 w 1305333"/>
              <a:gd name="connsiteY13-468" fmla="*/ 1130059 h 1424419"/>
              <a:gd name="connsiteX14-469" fmla="*/ 667 w 1305333"/>
              <a:gd name="connsiteY14-470" fmla="*/ 999105 h 1424419"/>
              <a:gd name="connsiteX15-471" fmla="*/ 0 w 1305333"/>
              <a:gd name="connsiteY15-472" fmla="*/ 972364 h 1424419"/>
              <a:gd name="connsiteX16-473" fmla="*/ 2496 w 1305333"/>
              <a:gd name="connsiteY16-474" fmla="*/ 463106 h 1424419"/>
              <a:gd name="connsiteX17-475" fmla="*/ 2458 w 1305333"/>
              <a:gd name="connsiteY17-476" fmla="*/ 429563 h 1424419"/>
              <a:gd name="connsiteX18-477" fmla="*/ 75248 w 1305333"/>
              <a:gd name="connsiteY18-478" fmla="*/ 303202 h 1424419"/>
              <a:gd name="connsiteX19-479" fmla="*/ 106293 w 1305333"/>
              <a:gd name="connsiteY19-480" fmla="*/ 282597 h 1424419"/>
              <a:gd name="connsiteX20-481" fmla="*/ 541533 w 1305333"/>
              <a:gd name="connsiteY20-482" fmla="*/ 38110 h 1424419"/>
              <a:gd name="connsiteX21-483" fmla="*/ 653528 w 1305333"/>
              <a:gd name="connsiteY21-484" fmla="*/ 0 h 1424419"/>
              <a:gd name="connsiteX0-485" fmla="*/ 653528 w 1305333"/>
              <a:gd name="connsiteY0-486" fmla="*/ 0 h 1424419"/>
              <a:gd name="connsiteX1-487" fmla="*/ 757287 w 1305333"/>
              <a:gd name="connsiteY1-488" fmla="*/ 32444 h 1424419"/>
              <a:gd name="connsiteX2-489" fmla="*/ 1206876 w 1305333"/>
              <a:gd name="connsiteY2-490" fmla="*/ 284945 h 1424419"/>
              <a:gd name="connsiteX3-491" fmla="*/ 1237706 w 1305333"/>
              <a:gd name="connsiteY3-492" fmla="*/ 306775 h 1424419"/>
              <a:gd name="connsiteX4-493" fmla="*/ 1301712 w 1305333"/>
              <a:gd name="connsiteY4-494" fmla="*/ 442384 h 1424419"/>
              <a:gd name="connsiteX5-495" fmla="*/ 1303099 w 1305333"/>
              <a:gd name="connsiteY5-496" fmla="*/ 495558 h 1424419"/>
              <a:gd name="connsiteX6-497" fmla="*/ 1303099 w 1305333"/>
              <a:gd name="connsiteY6-498" fmla="*/ 952393 h 1424419"/>
              <a:gd name="connsiteX7-499" fmla="*/ 1305306 w 1305333"/>
              <a:gd name="connsiteY7-500" fmla="*/ 990115 h 1424419"/>
              <a:gd name="connsiteX8-501" fmla="*/ 1236006 w 1305333"/>
              <a:gd name="connsiteY8-502" fmla="*/ 1160932 h 1424419"/>
              <a:gd name="connsiteX9-503" fmla="*/ 1172881 w 1305333"/>
              <a:gd name="connsiteY9-504" fmla="*/ 1179342 h 1424419"/>
              <a:gd name="connsiteX10-505" fmla="*/ 792288 w 1305333"/>
              <a:gd name="connsiteY10-506" fmla="*/ 1385653 h 1424419"/>
              <a:gd name="connsiteX11-507" fmla="*/ 522686 w 1305333"/>
              <a:gd name="connsiteY11-508" fmla="*/ 1384922 h 1424419"/>
              <a:gd name="connsiteX12-509" fmla="*/ 80344 w 1305333"/>
              <a:gd name="connsiteY12-510" fmla="*/ 1139323 h 1424419"/>
              <a:gd name="connsiteX13-511" fmla="*/ 68397 w 1305333"/>
              <a:gd name="connsiteY13-512" fmla="*/ 1130059 h 1424419"/>
              <a:gd name="connsiteX14-513" fmla="*/ 667 w 1305333"/>
              <a:gd name="connsiteY14-514" fmla="*/ 999105 h 1424419"/>
              <a:gd name="connsiteX15-515" fmla="*/ 0 w 1305333"/>
              <a:gd name="connsiteY15-516" fmla="*/ 972364 h 1424419"/>
              <a:gd name="connsiteX16-517" fmla="*/ 2496 w 1305333"/>
              <a:gd name="connsiteY16-518" fmla="*/ 463106 h 1424419"/>
              <a:gd name="connsiteX17-519" fmla="*/ 2458 w 1305333"/>
              <a:gd name="connsiteY17-520" fmla="*/ 429563 h 1424419"/>
              <a:gd name="connsiteX18-521" fmla="*/ 75248 w 1305333"/>
              <a:gd name="connsiteY18-522" fmla="*/ 303202 h 1424419"/>
              <a:gd name="connsiteX19-523" fmla="*/ 106293 w 1305333"/>
              <a:gd name="connsiteY19-524" fmla="*/ 282597 h 1424419"/>
              <a:gd name="connsiteX20-525" fmla="*/ 541533 w 1305333"/>
              <a:gd name="connsiteY20-526" fmla="*/ 38110 h 1424419"/>
              <a:gd name="connsiteX21-527" fmla="*/ 653528 w 1305333"/>
              <a:gd name="connsiteY21-528" fmla="*/ 0 h 1424419"/>
              <a:gd name="connsiteX0-529" fmla="*/ 653528 w 1313169"/>
              <a:gd name="connsiteY0-530" fmla="*/ 0 h 1424419"/>
              <a:gd name="connsiteX1-531" fmla="*/ 757287 w 1313169"/>
              <a:gd name="connsiteY1-532" fmla="*/ 32444 h 1424419"/>
              <a:gd name="connsiteX2-533" fmla="*/ 1206876 w 1313169"/>
              <a:gd name="connsiteY2-534" fmla="*/ 284945 h 1424419"/>
              <a:gd name="connsiteX3-535" fmla="*/ 1237706 w 1313169"/>
              <a:gd name="connsiteY3-536" fmla="*/ 306775 h 1424419"/>
              <a:gd name="connsiteX4-537" fmla="*/ 1301712 w 1313169"/>
              <a:gd name="connsiteY4-538" fmla="*/ 442384 h 1424419"/>
              <a:gd name="connsiteX5-539" fmla="*/ 1303099 w 1313169"/>
              <a:gd name="connsiteY5-540" fmla="*/ 495558 h 1424419"/>
              <a:gd name="connsiteX6-541" fmla="*/ 1303099 w 1313169"/>
              <a:gd name="connsiteY6-542" fmla="*/ 952393 h 1424419"/>
              <a:gd name="connsiteX7-543" fmla="*/ 1305306 w 1313169"/>
              <a:gd name="connsiteY7-544" fmla="*/ 990115 h 1424419"/>
              <a:gd name="connsiteX8-545" fmla="*/ 1271352 w 1313169"/>
              <a:gd name="connsiteY8-546" fmla="*/ 1142552 h 1424419"/>
              <a:gd name="connsiteX9-547" fmla="*/ 1172881 w 1313169"/>
              <a:gd name="connsiteY9-548" fmla="*/ 1179342 h 1424419"/>
              <a:gd name="connsiteX10-549" fmla="*/ 792288 w 1313169"/>
              <a:gd name="connsiteY10-550" fmla="*/ 1385653 h 1424419"/>
              <a:gd name="connsiteX11-551" fmla="*/ 522686 w 1313169"/>
              <a:gd name="connsiteY11-552" fmla="*/ 1384922 h 1424419"/>
              <a:gd name="connsiteX12-553" fmla="*/ 80344 w 1313169"/>
              <a:gd name="connsiteY12-554" fmla="*/ 1139323 h 1424419"/>
              <a:gd name="connsiteX13-555" fmla="*/ 68397 w 1313169"/>
              <a:gd name="connsiteY13-556" fmla="*/ 1130059 h 1424419"/>
              <a:gd name="connsiteX14-557" fmla="*/ 667 w 1313169"/>
              <a:gd name="connsiteY14-558" fmla="*/ 999105 h 1424419"/>
              <a:gd name="connsiteX15-559" fmla="*/ 0 w 1313169"/>
              <a:gd name="connsiteY15-560" fmla="*/ 972364 h 1424419"/>
              <a:gd name="connsiteX16-561" fmla="*/ 2496 w 1313169"/>
              <a:gd name="connsiteY16-562" fmla="*/ 463106 h 1424419"/>
              <a:gd name="connsiteX17-563" fmla="*/ 2458 w 1313169"/>
              <a:gd name="connsiteY17-564" fmla="*/ 429563 h 1424419"/>
              <a:gd name="connsiteX18-565" fmla="*/ 75248 w 1313169"/>
              <a:gd name="connsiteY18-566" fmla="*/ 303202 h 1424419"/>
              <a:gd name="connsiteX19-567" fmla="*/ 106293 w 1313169"/>
              <a:gd name="connsiteY19-568" fmla="*/ 282597 h 1424419"/>
              <a:gd name="connsiteX20-569" fmla="*/ 541533 w 1313169"/>
              <a:gd name="connsiteY20-570" fmla="*/ 38110 h 1424419"/>
              <a:gd name="connsiteX21-571" fmla="*/ 653528 w 1313169"/>
              <a:gd name="connsiteY21-572" fmla="*/ 0 h 1424419"/>
              <a:gd name="connsiteX0-573" fmla="*/ 653528 w 1306267"/>
              <a:gd name="connsiteY0-574" fmla="*/ 0 h 1424419"/>
              <a:gd name="connsiteX1-575" fmla="*/ 757287 w 1306267"/>
              <a:gd name="connsiteY1-576" fmla="*/ 32444 h 1424419"/>
              <a:gd name="connsiteX2-577" fmla="*/ 1206876 w 1306267"/>
              <a:gd name="connsiteY2-578" fmla="*/ 284945 h 1424419"/>
              <a:gd name="connsiteX3-579" fmla="*/ 1237706 w 1306267"/>
              <a:gd name="connsiteY3-580" fmla="*/ 306775 h 1424419"/>
              <a:gd name="connsiteX4-581" fmla="*/ 1301712 w 1306267"/>
              <a:gd name="connsiteY4-582" fmla="*/ 442384 h 1424419"/>
              <a:gd name="connsiteX5-583" fmla="*/ 1303099 w 1306267"/>
              <a:gd name="connsiteY5-584" fmla="*/ 495558 h 1424419"/>
              <a:gd name="connsiteX6-585" fmla="*/ 1303099 w 1306267"/>
              <a:gd name="connsiteY6-586" fmla="*/ 952393 h 1424419"/>
              <a:gd name="connsiteX7-587" fmla="*/ 1305306 w 1306267"/>
              <a:gd name="connsiteY7-588" fmla="*/ 990115 h 1424419"/>
              <a:gd name="connsiteX8-589" fmla="*/ 1255800 w 1306267"/>
              <a:gd name="connsiteY8-590" fmla="*/ 1142552 h 1424419"/>
              <a:gd name="connsiteX9-591" fmla="*/ 1172881 w 1306267"/>
              <a:gd name="connsiteY9-592" fmla="*/ 1179342 h 1424419"/>
              <a:gd name="connsiteX10-593" fmla="*/ 792288 w 1306267"/>
              <a:gd name="connsiteY10-594" fmla="*/ 1385653 h 1424419"/>
              <a:gd name="connsiteX11-595" fmla="*/ 522686 w 1306267"/>
              <a:gd name="connsiteY11-596" fmla="*/ 1384922 h 1424419"/>
              <a:gd name="connsiteX12-597" fmla="*/ 80344 w 1306267"/>
              <a:gd name="connsiteY12-598" fmla="*/ 1139323 h 1424419"/>
              <a:gd name="connsiteX13-599" fmla="*/ 68397 w 1306267"/>
              <a:gd name="connsiteY13-600" fmla="*/ 1130059 h 1424419"/>
              <a:gd name="connsiteX14-601" fmla="*/ 667 w 1306267"/>
              <a:gd name="connsiteY14-602" fmla="*/ 999105 h 1424419"/>
              <a:gd name="connsiteX15-603" fmla="*/ 0 w 1306267"/>
              <a:gd name="connsiteY15-604" fmla="*/ 972364 h 1424419"/>
              <a:gd name="connsiteX16-605" fmla="*/ 2496 w 1306267"/>
              <a:gd name="connsiteY16-606" fmla="*/ 463106 h 1424419"/>
              <a:gd name="connsiteX17-607" fmla="*/ 2458 w 1306267"/>
              <a:gd name="connsiteY17-608" fmla="*/ 429563 h 1424419"/>
              <a:gd name="connsiteX18-609" fmla="*/ 75248 w 1306267"/>
              <a:gd name="connsiteY18-610" fmla="*/ 303202 h 1424419"/>
              <a:gd name="connsiteX19-611" fmla="*/ 106293 w 1306267"/>
              <a:gd name="connsiteY19-612" fmla="*/ 282597 h 1424419"/>
              <a:gd name="connsiteX20-613" fmla="*/ 541533 w 1306267"/>
              <a:gd name="connsiteY20-614" fmla="*/ 38110 h 1424419"/>
              <a:gd name="connsiteX21-615" fmla="*/ 653528 w 1306267"/>
              <a:gd name="connsiteY21-616" fmla="*/ 0 h 1424419"/>
              <a:gd name="connsiteX0-617" fmla="*/ 653528 w 1306267"/>
              <a:gd name="connsiteY0-618" fmla="*/ 0 h 1424419"/>
              <a:gd name="connsiteX1-619" fmla="*/ 757287 w 1306267"/>
              <a:gd name="connsiteY1-620" fmla="*/ 32444 h 1424419"/>
              <a:gd name="connsiteX2-621" fmla="*/ 1206876 w 1306267"/>
              <a:gd name="connsiteY2-622" fmla="*/ 284945 h 1424419"/>
              <a:gd name="connsiteX3-623" fmla="*/ 1237706 w 1306267"/>
              <a:gd name="connsiteY3-624" fmla="*/ 306775 h 1424419"/>
              <a:gd name="connsiteX4-625" fmla="*/ 1301712 w 1306267"/>
              <a:gd name="connsiteY4-626" fmla="*/ 442384 h 1424419"/>
              <a:gd name="connsiteX5-627" fmla="*/ 1303099 w 1306267"/>
              <a:gd name="connsiteY5-628" fmla="*/ 495558 h 1424419"/>
              <a:gd name="connsiteX6-629" fmla="*/ 1303099 w 1306267"/>
              <a:gd name="connsiteY6-630" fmla="*/ 952393 h 1424419"/>
              <a:gd name="connsiteX7-631" fmla="*/ 1305306 w 1306267"/>
              <a:gd name="connsiteY7-632" fmla="*/ 990115 h 1424419"/>
              <a:gd name="connsiteX8-633" fmla="*/ 1255800 w 1306267"/>
              <a:gd name="connsiteY8-634" fmla="*/ 1142552 h 1424419"/>
              <a:gd name="connsiteX9-635" fmla="*/ 1172881 w 1306267"/>
              <a:gd name="connsiteY9-636" fmla="*/ 1179342 h 1424419"/>
              <a:gd name="connsiteX10-637" fmla="*/ 792288 w 1306267"/>
              <a:gd name="connsiteY10-638" fmla="*/ 1385653 h 1424419"/>
              <a:gd name="connsiteX11-639" fmla="*/ 522686 w 1306267"/>
              <a:gd name="connsiteY11-640" fmla="*/ 1384922 h 1424419"/>
              <a:gd name="connsiteX12-641" fmla="*/ 80344 w 1306267"/>
              <a:gd name="connsiteY12-642" fmla="*/ 1139323 h 1424419"/>
              <a:gd name="connsiteX13-643" fmla="*/ 61328 w 1306267"/>
              <a:gd name="connsiteY13-644" fmla="*/ 1127231 h 1424419"/>
              <a:gd name="connsiteX14-645" fmla="*/ 667 w 1306267"/>
              <a:gd name="connsiteY14-646" fmla="*/ 999105 h 1424419"/>
              <a:gd name="connsiteX15-647" fmla="*/ 0 w 1306267"/>
              <a:gd name="connsiteY15-648" fmla="*/ 972364 h 1424419"/>
              <a:gd name="connsiteX16-649" fmla="*/ 2496 w 1306267"/>
              <a:gd name="connsiteY16-650" fmla="*/ 463106 h 1424419"/>
              <a:gd name="connsiteX17-651" fmla="*/ 2458 w 1306267"/>
              <a:gd name="connsiteY17-652" fmla="*/ 429563 h 1424419"/>
              <a:gd name="connsiteX18-653" fmla="*/ 75248 w 1306267"/>
              <a:gd name="connsiteY18-654" fmla="*/ 303202 h 1424419"/>
              <a:gd name="connsiteX19-655" fmla="*/ 106293 w 1306267"/>
              <a:gd name="connsiteY19-656" fmla="*/ 282597 h 1424419"/>
              <a:gd name="connsiteX20-657" fmla="*/ 541533 w 1306267"/>
              <a:gd name="connsiteY20-658" fmla="*/ 38110 h 1424419"/>
              <a:gd name="connsiteX21-659" fmla="*/ 653528 w 1306267"/>
              <a:gd name="connsiteY21-660" fmla="*/ 0 h 1424419"/>
              <a:gd name="connsiteX0-661" fmla="*/ 653528 w 1306267"/>
              <a:gd name="connsiteY0-662" fmla="*/ 0 h 1424419"/>
              <a:gd name="connsiteX1-663" fmla="*/ 757287 w 1306267"/>
              <a:gd name="connsiteY1-664" fmla="*/ 32444 h 1424419"/>
              <a:gd name="connsiteX2-665" fmla="*/ 1206876 w 1306267"/>
              <a:gd name="connsiteY2-666" fmla="*/ 284945 h 1424419"/>
              <a:gd name="connsiteX3-667" fmla="*/ 1237706 w 1306267"/>
              <a:gd name="connsiteY3-668" fmla="*/ 306775 h 1424419"/>
              <a:gd name="connsiteX4-669" fmla="*/ 1301712 w 1306267"/>
              <a:gd name="connsiteY4-670" fmla="*/ 442384 h 1424419"/>
              <a:gd name="connsiteX5-671" fmla="*/ 1303099 w 1306267"/>
              <a:gd name="connsiteY5-672" fmla="*/ 495558 h 1424419"/>
              <a:gd name="connsiteX6-673" fmla="*/ 1303099 w 1306267"/>
              <a:gd name="connsiteY6-674" fmla="*/ 952393 h 1424419"/>
              <a:gd name="connsiteX7-675" fmla="*/ 1305306 w 1306267"/>
              <a:gd name="connsiteY7-676" fmla="*/ 990115 h 1424419"/>
              <a:gd name="connsiteX8-677" fmla="*/ 1255800 w 1306267"/>
              <a:gd name="connsiteY8-678" fmla="*/ 1142552 h 1424419"/>
              <a:gd name="connsiteX9-679" fmla="*/ 1172881 w 1306267"/>
              <a:gd name="connsiteY9-680" fmla="*/ 1179342 h 1424419"/>
              <a:gd name="connsiteX10-681" fmla="*/ 792288 w 1306267"/>
              <a:gd name="connsiteY10-682" fmla="*/ 1385653 h 1424419"/>
              <a:gd name="connsiteX11-683" fmla="*/ 522686 w 1306267"/>
              <a:gd name="connsiteY11-684" fmla="*/ 1384922 h 1424419"/>
              <a:gd name="connsiteX12-685" fmla="*/ 80344 w 1306267"/>
              <a:gd name="connsiteY12-686" fmla="*/ 1139323 h 1424419"/>
              <a:gd name="connsiteX13-687" fmla="*/ 61328 w 1306267"/>
              <a:gd name="connsiteY13-688" fmla="*/ 1127231 h 1424419"/>
              <a:gd name="connsiteX14-689" fmla="*/ 667 w 1306267"/>
              <a:gd name="connsiteY14-690" fmla="*/ 999105 h 1424419"/>
              <a:gd name="connsiteX15-691" fmla="*/ 0 w 1306267"/>
              <a:gd name="connsiteY15-692" fmla="*/ 972364 h 1424419"/>
              <a:gd name="connsiteX16-693" fmla="*/ 2496 w 1306267"/>
              <a:gd name="connsiteY16-694" fmla="*/ 463106 h 1424419"/>
              <a:gd name="connsiteX17-695" fmla="*/ 2458 w 1306267"/>
              <a:gd name="connsiteY17-696" fmla="*/ 429563 h 1424419"/>
              <a:gd name="connsiteX18-697" fmla="*/ 75248 w 1306267"/>
              <a:gd name="connsiteY18-698" fmla="*/ 303202 h 1424419"/>
              <a:gd name="connsiteX19-699" fmla="*/ 106293 w 1306267"/>
              <a:gd name="connsiteY19-700" fmla="*/ 282597 h 1424419"/>
              <a:gd name="connsiteX20-701" fmla="*/ 541533 w 1306267"/>
              <a:gd name="connsiteY20-702" fmla="*/ 38110 h 1424419"/>
              <a:gd name="connsiteX21-703" fmla="*/ 653528 w 1306267"/>
              <a:gd name="connsiteY21-704" fmla="*/ 0 h 1424419"/>
              <a:gd name="connsiteX0-705" fmla="*/ 653528 w 1306267"/>
              <a:gd name="connsiteY0-706" fmla="*/ 0 h 1424419"/>
              <a:gd name="connsiteX1-707" fmla="*/ 757287 w 1306267"/>
              <a:gd name="connsiteY1-708" fmla="*/ 32444 h 1424419"/>
              <a:gd name="connsiteX2-709" fmla="*/ 1206876 w 1306267"/>
              <a:gd name="connsiteY2-710" fmla="*/ 284945 h 1424419"/>
              <a:gd name="connsiteX3-711" fmla="*/ 1237706 w 1306267"/>
              <a:gd name="connsiteY3-712" fmla="*/ 306775 h 1424419"/>
              <a:gd name="connsiteX4-713" fmla="*/ 1301712 w 1306267"/>
              <a:gd name="connsiteY4-714" fmla="*/ 442384 h 1424419"/>
              <a:gd name="connsiteX5-715" fmla="*/ 1303099 w 1306267"/>
              <a:gd name="connsiteY5-716" fmla="*/ 495558 h 1424419"/>
              <a:gd name="connsiteX6-717" fmla="*/ 1303099 w 1306267"/>
              <a:gd name="connsiteY6-718" fmla="*/ 952393 h 1424419"/>
              <a:gd name="connsiteX7-719" fmla="*/ 1305306 w 1306267"/>
              <a:gd name="connsiteY7-720" fmla="*/ 990115 h 1424419"/>
              <a:gd name="connsiteX8-721" fmla="*/ 1255800 w 1306267"/>
              <a:gd name="connsiteY8-722" fmla="*/ 1142552 h 1424419"/>
              <a:gd name="connsiteX9-723" fmla="*/ 1172881 w 1306267"/>
              <a:gd name="connsiteY9-724" fmla="*/ 1179342 h 1424419"/>
              <a:gd name="connsiteX10-725" fmla="*/ 792288 w 1306267"/>
              <a:gd name="connsiteY10-726" fmla="*/ 1385653 h 1424419"/>
              <a:gd name="connsiteX11-727" fmla="*/ 522686 w 1306267"/>
              <a:gd name="connsiteY11-728" fmla="*/ 1384922 h 1424419"/>
              <a:gd name="connsiteX12-729" fmla="*/ 90241 w 1306267"/>
              <a:gd name="connsiteY12-730" fmla="*/ 1150634 h 1424419"/>
              <a:gd name="connsiteX13-731" fmla="*/ 61328 w 1306267"/>
              <a:gd name="connsiteY13-732" fmla="*/ 1127231 h 1424419"/>
              <a:gd name="connsiteX14-733" fmla="*/ 667 w 1306267"/>
              <a:gd name="connsiteY14-734" fmla="*/ 999105 h 1424419"/>
              <a:gd name="connsiteX15-735" fmla="*/ 0 w 1306267"/>
              <a:gd name="connsiteY15-736" fmla="*/ 972364 h 1424419"/>
              <a:gd name="connsiteX16-737" fmla="*/ 2496 w 1306267"/>
              <a:gd name="connsiteY16-738" fmla="*/ 463106 h 1424419"/>
              <a:gd name="connsiteX17-739" fmla="*/ 2458 w 1306267"/>
              <a:gd name="connsiteY17-740" fmla="*/ 429563 h 1424419"/>
              <a:gd name="connsiteX18-741" fmla="*/ 75248 w 1306267"/>
              <a:gd name="connsiteY18-742" fmla="*/ 303202 h 1424419"/>
              <a:gd name="connsiteX19-743" fmla="*/ 106293 w 1306267"/>
              <a:gd name="connsiteY19-744" fmla="*/ 282597 h 1424419"/>
              <a:gd name="connsiteX20-745" fmla="*/ 541533 w 1306267"/>
              <a:gd name="connsiteY20-746" fmla="*/ 38110 h 1424419"/>
              <a:gd name="connsiteX21-747" fmla="*/ 653528 w 1306267"/>
              <a:gd name="connsiteY21-748" fmla="*/ 0 h 1424419"/>
              <a:gd name="connsiteX0-749" fmla="*/ 653528 w 1306267"/>
              <a:gd name="connsiteY0-750" fmla="*/ 0 h 1424419"/>
              <a:gd name="connsiteX1-751" fmla="*/ 757287 w 1306267"/>
              <a:gd name="connsiteY1-752" fmla="*/ 32444 h 1424419"/>
              <a:gd name="connsiteX2-753" fmla="*/ 1206876 w 1306267"/>
              <a:gd name="connsiteY2-754" fmla="*/ 284945 h 1424419"/>
              <a:gd name="connsiteX3-755" fmla="*/ 1237706 w 1306267"/>
              <a:gd name="connsiteY3-756" fmla="*/ 306775 h 1424419"/>
              <a:gd name="connsiteX4-757" fmla="*/ 1301712 w 1306267"/>
              <a:gd name="connsiteY4-758" fmla="*/ 442384 h 1424419"/>
              <a:gd name="connsiteX5-759" fmla="*/ 1303099 w 1306267"/>
              <a:gd name="connsiteY5-760" fmla="*/ 495558 h 1424419"/>
              <a:gd name="connsiteX6-761" fmla="*/ 1303099 w 1306267"/>
              <a:gd name="connsiteY6-762" fmla="*/ 952393 h 1424419"/>
              <a:gd name="connsiteX7-763" fmla="*/ 1305306 w 1306267"/>
              <a:gd name="connsiteY7-764" fmla="*/ 990115 h 1424419"/>
              <a:gd name="connsiteX8-765" fmla="*/ 1255800 w 1306267"/>
              <a:gd name="connsiteY8-766" fmla="*/ 1142552 h 1424419"/>
              <a:gd name="connsiteX9-767" fmla="*/ 1172881 w 1306267"/>
              <a:gd name="connsiteY9-768" fmla="*/ 1179342 h 1424419"/>
              <a:gd name="connsiteX10-769" fmla="*/ 792288 w 1306267"/>
              <a:gd name="connsiteY10-770" fmla="*/ 1385653 h 1424419"/>
              <a:gd name="connsiteX11-771" fmla="*/ 522686 w 1306267"/>
              <a:gd name="connsiteY11-772" fmla="*/ 1384922 h 1424419"/>
              <a:gd name="connsiteX12-773" fmla="*/ 90241 w 1306267"/>
              <a:gd name="connsiteY12-774" fmla="*/ 1150634 h 1424419"/>
              <a:gd name="connsiteX13-775" fmla="*/ 61328 w 1306267"/>
              <a:gd name="connsiteY13-776" fmla="*/ 1127231 h 1424419"/>
              <a:gd name="connsiteX14-777" fmla="*/ 667 w 1306267"/>
              <a:gd name="connsiteY14-778" fmla="*/ 999105 h 1424419"/>
              <a:gd name="connsiteX15-779" fmla="*/ 0 w 1306267"/>
              <a:gd name="connsiteY15-780" fmla="*/ 972364 h 1424419"/>
              <a:gd name="connsiteX16-781" fmla="*/ 2496 w 1306267"/>
              <a:gd name="connsiteY16-782" fmla="*/ 463106 h 1424419"/>
              <a:gd name="connsiteX17-783" fmla="*/ 2458 w 1306267"/>
              <a:gd name="connsiteY17-784" fmla="*/ 429563 h 1424419"/>
              <a:gd name="connsiteX18-785" fmla="*/ 75248 w 1306267"/>
              <a:gd name="connsiteY18-786" fmla="*/ 303202 h 1424419"/>
              <a:gd name="connsiteX19-787" fmla="*/ 106293 w 1306267"/>
              <a:gd name="connsiteY19-788" fmla="*/ 282597 h 1424419"/>
              <a:gd name="connsiteX20-789" fmla="*/ 541533 w 1306267"/>
              <a:gd name="connsiteY20-790" fmla="*/ 38110 h 1424419"/>
              <a:gd name="connsiteX21-791" fmla="*/ 653528 w 1306267"/>
              <a:gd name="connsiteY21-792" fmla="*/ 0 h 1424419"/>
              <a:gd name="connsiteX0-793" fmla="*/ 653528 w 1306267"/>
              <a:gd name="connsiteY0-794" fmla="*/ 0 h 1424419"/>
              <a:gd name="connsiteX1-795" fmla="*/ 757287 w 1306267"/>
              <a:gd name="connsiteY1-796" fmla="*/ 32444 h 1424419"/>
              <a:gd name="connsiteX2-797" fmla="*/ 1206876 w 1306267"/>
              <a:gd name="connsiteY2-798" fmla="*/ 284945 h 1424419"/>
              <a:gd name="connsiteX3-799" fmla="*/ 1237706 w 1306267"/>
              <a:gd name="connsiteY3-800" fmla="*/ 306775 h 1424419"/>
              <a:gd name="connsiteX4-801" fmla="*/ 1301712 w 1306267"/>
              <a:gd name="connsiteY4-802" fmla="*/ 442384 h 1424419"/>
              <a:gd name="connsiteX5-803" fmla="*/ 1303099 w 1306267"/>
              <a:gd name="connsiteY5-804" fmla="*/ 495558 h 1424419"/>
              <a:gd name="connsiteX6-805" fmla="*/ 1303099 w 1306267"/>
              <a:gd name="connsiteY6-806" fmla="*/ 952393 h 1424419"/>
              <a:gd name="connsiteX7-807" fmla="*/ 1305306 w 1306267"/>
              <a:gd name="connsiteY7-808" fmla="*/ 990115 h 1424419"/>
              <a:gd name="connsiteX8-809" fmla="*/ 1255800 w 1306267"/>
              <a:gd name="connsiteY8-810" fmla="*/ 1142552 h 1424419"/>
              <a:gd name="connsiteX9-811" fmla="*/ 1172881 w 1306267"/>
              <a:gd name="connsiteY9-812" fmla="*/ 1179342 h 1424419"/>
              <a:gd name="connsiteX10-813" fmla="*/ 792288 w 1306267"/>
              <a:gd name="connsiteY10-814" fmla="*/ 1385653 h 1424419"/>
              <a:gd name="connsiteX11-815" fmla="*/ 522686 w 1306267"/>
              <a:gd name="connsiteY11-816" fmla="*/ 1384922 h 1424419"/>
              <a:gd name="connsiteX12-817" fmla="*/ 90241 w 1306267"/>
              <a:gd name="connsiteY12-818" fmla="*/ 1150634 h 1424419"/>
              <a:gd name="connsiteX13-819" fmla="*/ 61328 w 1306267"/>
              <a:gd name="connsiteY13-820" fmla="*/ 1127231 h 1424419"/>
              <a:gd name="connsiteX14-821" fmla="*/ 667 w 1306267"/>
              <a:gd name="connsiteY14-822" fmla="*/ 999105 h 1424419"/>
              <a:gd name="connsiteX15-823" fmla="*/ 0 w 1306267"/>
              <a:gd name="connsiteY15-824" fmla="*/ 972364 h 1424419"/>
              <a:gd name="connsiteX16-825" fmla="*/ 2496 w 1306267"/>
              <a:gd name="connsiteY16-826" fmla="*/ 463106 h 1424419"/>
              <a:gd name="connsiteX17-827" fmla="*/ 2458 w 1306267"/>
              <a:gd name="connsiteY17-828" fmla="*/ 429563 h 1424419"/>
              <a:gd name="connsiteX18-829" fmla="*/ 75248 w 1306267"/>
              <a:gd name="connsiteY18-830" fmla="*/ 303202 h 1424419"/>
              <a:gd name="connsiteX19-831" fmla="*/ 106293 w 1306267"/>
              <a:gd name="connsiteY19-832" fmla="*/ 282597 h 1424419"/>
              <a:gd name="connsiteX20-833" fmla="*/ 541533 w 1306267"/>
              <a:gd name="connsiteY20-834" fmla="*/ 38110 h 1424419"/>
              <a:gd name="connsiteX21-835" fmla="*/ 653528 w 1306267"/>
              <a:gd name="connsiteY21-836" fmla="*/ 0 h 1424419"/>
              <a:gd name="connsiteX0-837" fmla="*/ 653528 w 1306267"/>
              <a:gd name="connsiteY0-838" fmla="*/ 0 h 1424419"/>
              <a:gd name="connsiteX1-839" fmla="*/ 757287 w 1306267"/>
              <a:gd name="connsiteY1-840" fmla="*/ 32444 h 1424419"/>
              <a:gd name="connsiteX2-841" fmla="*/ 1206876 w 1306267"/>
              <a:gd name="connsiteY2-842" fmla="*/ 284945 h 1424419"/>
              <a:gd name="connsiteX3-843" fmla="*/ 1237706 w 1306267"/>
              <a:gd name="connsiteY3-844" fmla="*/ 306775 h 1424419"/>
              <a:gd name="connsiteX4-845" fmla="*/ 1301712 w 1306267"/>
              <a:gd name="connsiteY4-846" fmla="*/ 442384 h 1424419"/>
              <a:gd name="connsiteX5-847" fmla="*/ 1303099 w 1306267"/>
              <a:gd name="connsiteY5-848" fmla="*/ 495558 h 1424419"/>
              <a:gd name="connsiteX6-849" fmla="*/ 1303099 w 1306267"/>
              <a:gd name="connsiteY6-850" fmla="*/ 952393 h 1424419"/>
              <a:gd name="connsiteX7-851" fmla="*/ 1305306 w 1306267"/>
              <a:gd name="connsiteY7-852" fmla="*/ 990115 h 1424419"/>
              <a:gd name="connsiteX8-853" fmla="*/ 1255800 w 1306267"/>
              <a:gd name="connsiteY8-854" fmla="*/ 1142552 h 1424419"/>
              <a:gd name="connsiteX9-855" fmla="*/ 1172881 w 1306267"/>
              <a:gd name="connsiteY9-856" fmla="*/ 1179342 h 1424419"/>
              <a:gd name="connsiteX10-857" fmla="*/ 792288 w 1306267"/>
              <a:gd name="connsiteY10-858" fmla="*/ 1385653 h 1424419"/>
              <a:gd name="connsiteX11-859" fmla="*/ 522686 w 1306267"/>
              <a:gd name="connsiteY11-860" fmla="*/ 1384922 h 1424419"/>
              <a:gd name="connsiteX12-861" fmla="*/ 90241 w 1306267"/>
              <a:gd name="connsiteY12-862" fmla="*/ 1150634 h 1424419"/>
              <a:gd name="connsiteX13-863" fmla="*/ 61328 w 1306267"/>
              <a:gd name="connsiteY13-864" fmla="*/ 1127231 h 1424419"/>
              <a:gd name="connsiteX14-865" fmla="*/ 667 w 1306267"/>
              <a:gd name="connsiteY14-866" fmla="*/ 999105 h 1424419"/>
              <a:gd name="connsiteX15-867" fmla="*/ 0 w 1306267"/>
              <a:gd name="connsiteY15-868" fmla="*/ 972364 h 1424419"/>
              <a:gd name="connsiteX16-869" fmla="*/ 2496 w 1306267"/>
              <a:gd name="connsiteY16-870" fmla="*/ 463106 h 1424419"/>
              <a:gd name="connsiteX17-871" fmla="*/ 2458 w 1306267"/>
              <a:gd name="connsiteY17-872" fmla="*/ 429563 h 1424419"/>
              <a:gd name="connsiteX18-873" fmla="*/ 75248 w 1306267"/>
              <a:gd name="connsiteY18-874" fmla="*/ 303202 h 1424419"/>
              <a:gd name="connsiteX19-875" fmla="*/ 106293 w 1306267"/>
              <a:gd name="connsiteY19-876" fmla="*/ 282597 h 1424419"/>
              <a:gd name="connsiteX20-877" fmla="*/ 541533 w 1306267"/>
              <a:gd name="connsiteY20-878" fmla="*/ 38110 h 1424419"/>
              <a:gd name="connsiteX21-879" fmla="*/ 653528 w 1306267"/>
              <a:gd name="connsiteY21-880" fmla="*/ 0 h 1424419"/>
              <a:gd name="connsiteX0-881" fmla="*/ 653528 w 1306267"/>
              <a:gd name="connsiteY0-882" fmla="*/ 0 h 1424419"/>
              <a:gd name="connsiteX1-883" fmla="*/ 757287 w 1306267"/>
              <a:gd name="connsiteY1-884" fmla="*/ 32444 h 1424419"/>
              <a:gd name="connsiteX2-885" fmla="*/ 1206876 w 1306267"/>
              <a:gd name="connsiteY2-886" fmla="*/ 284945 h 1424419"/>
              <a:gd name="connsiteX3-887" fmla="*/ 1237706 w 1306267"/>
              <a:gd name="connsiteY3-888" fmla="*/ 306775 h 1424419"/>
              <a:gd name="connsiteX4-889" fmla="*/ 1301712 w 1306267"/>
              <a:gd name="connsiteY4-890" fmla="*/ 442384 h 1424419"/>
              <a:gd name="connsiteX5-891" fmla="*/ 1303099 w 1306267"/>
              <a:gd name="connsiteY5-892" fmla="*/ 495558 h 1424419"/>
              <a:gd name="connsiteX6-893" fmla="*/ 1303099 w 1306267"/>
              <a:gd name="connsiteY6-894" fmla="*/ 952393 h 1424419"/>
              <a:gd name="connsiteX7-895" fmla="*/ 1305306 w 1306267"/>
              <a:gd name="connsiteY7-896" fmla="*/ 990115 h 1424419"/>
              <a:gd name="connsiteX8-897" fmla="*/ 1255800 w 1306267"/>
              <a:gd name="connsiteY8-898" fmla="*/ 1142552 h 1424419"/>
              <a:gd name="connsiteX9-899" fmla="*/ 1172881 w 1306267"/>
              <a:gd name="connsiteY9-900" fmla="*/ 1179342 h 1424419"/>
              <a:gd name="connsiteX10-901" fmla="*/ 792288 w 1306267"/>
              <a:gd name="connsiteY10-902" fmla="*/ 1385653 h 1424419"/>
              <a:gd name="connsiteX11-903" fmla="*/ 522686 w 1306267"/>
              <a:gd name="connsiteY11-904" fmla="*/ 1384922 h 1424419"/>
              <a:gd name="connsiteX12-905" fmla="*/ 90241 w 1306267"/>
              <a:gd name="connsiteY12-906" fmla="*/ 1150634 h 1424419"/>
              <a:gd name="connsiteX13-907" fmla="*/ 55672 w 1306267"/>
              <a:gd name="connsiteY13-908" fmla="*/ 1124403 h 1424419"/>
              <a:gd name="connsiteX14-909" fmla="*/ 667 w 1306267"/>
              <a:gd name="connsiteY14-910" fmla="*/ 999105 h 1424419"/>
              <a:gd name="connsiteX15-911" fmla="*/ 0 w 1306267"/>
              <a:gd name="connsiteY15-912" fmla="*/ 972364 h 1424419"/>
              <a:gd name="connsiteX16-913" fmla="*/ 2496 w 1306267"/>
              <a:gd name="connsiteY16-914" fmla="*/ 463106 h 1424419"/>
              <a:gd name="connsiteX17-915" fmla="*/ 2458 w 1306267"/>
              <a:gd name="connsiteY17-916" fmla="*/ 429563 h 1424419"/>
              <a:gd name="connsiteX18-917" fmla="*/ 75248 w 1306267"/>
              <a:gd name="connsiteY18-918" fmla="*/ 303202 h 1424419"/>
              <a:gd name="connsiteX19-919" fmla="*/ 106293 w 1306267"/>
              <a:gd name="connsiteY19-920" fmla="*/ 282597 h 1424419"/>
              <a:gd name="connsiteX20-921" fmla="*/ 541533 w 1306267"/>
              <a:gd name="connsiteY20-922" fmla="*/ 38110 h 1424419"/>
              <a:gd name="connsiteX21-923" fmla="*/ 653528 w 1306267"/>
              <a:gd name="connsiteY21-924" fmla="*/ 0 h 1424419"/>
              <a:gd name="connsiteX0-925" fmla="*/ 653528 w 1306267"/>
              <a:gd name="connsiteY0-926" fmla="*/ 0 h 1424419"/>
              <a:gd name="connsiteX1-927" fmla="*/ 757287 w 1306267"/>
              <a:gd name="connsiteY1-928" fmla="*/ 32444 h 1424419"/>
              <a:gd name="connsiteX2-929" fmla="*/ 1206876 w 1306267"/>
              <a:gd name="connsiteY2-930" fmla="*/ 284945 h 1424419"/>
              <a:gd name="connsiteX3-931" fmla="*/ 1237706 w 1306267"/>
              <a:gd name="connsiteY3-932" fmla="*/ 306775 h 1424419"/>
              <a:gd name="connsiteX4-933" fmla="*/ 1301712 w 1306267"/>
              <a:gd name="connsiteY4-934" fmla="*/ 442384 h 1424419"/>
              <a:gd name="connsiteX5-935" fmla="*/ 1303099 w 1306267"/>
              <a:gd name="connsiteY5-936" fmla="*/ 495558 h 1424419"/>
              <a:gd name="connsiteX6-937" fmla="*/ 1303099 w 1306267"/>
              <a:gd name="connsiteY6-938" fmla="*/ 952393 h 1424419"/>
              <a:gd name="connsiteX7-939" fmla="*/ 1305306 w 1306267"/>
              <a:gd name="connsiteY7-940" fmla="*/ 990115 h 1424419"/>
              <a:gd name="connsiteX8-941" fmla="*/ 1255800 w 1306267"/>
              <a:gd name="connsiteY8-942" fmla="*/ 1142552 h 1424419"/>
              <a:gd name="connsiteX9-943" fmla="*/ 1172881 w 1306267"/>
              <a:gd name="connsiteY9-944" fmla="*/ 1179342 h 1424419"/>
              <a:gd name="connsiteX10-945" fmla="*/ 792288 w 1306267"/>
              <a:gd name="connsiteY10-946" fmla="*/ 1385653 h 1424419"/>
              <a:gd name="connsiteX11-947" fmla="*/ 522686 w 1306267"/>
              <a:gd name="connsiteY11-948" fmla="*/ 1384922 h 1424419"/>
              <a:gd name="connsiteX12-949" fmla="*/ 90241 w 1306267"/>
              <a:gd name="connsiteY12-950" fmla="*/ 1150634 h 1424419"/>
              <a:gd name="connsiteX13-951" fmla="*/ 55672 w 1306267"/>
              <a:gd name="connsiteY13-952" fmla="*/ 1124403 h 1424419"/>
              <a:gd name="connsiteX14-953" fmla="*/ 667 w 1306267"/>
              <a:gd name="connsiteY14-954" fmla="*/ 999105 h 1424419"/>
              <a:gd name="connsiteX15-955" fmla="*/ 0 w 1306267"/>
              <a:gd name="connsiteY15-956" fmla="*/ 972364 h 1424419"/>
              <a:gd name="connsiteX16-957" fmla="*/ 2496 w 1306267"/>
              <a:gd name="connsiteY16-958" fmla="*/ 463106 h 1424419"/>
              <a:gd name="connsiteX17-959" fmla="*/ 2458 w 1306267"/>
              <a:gd name="connsiteY17-960" fmla="*/ 429563 h 1424419"/>
              <a:gd name="connsiteX18-961" fmla="*/ 75248 w 1306267"/>
              <a:gd name="connsiteY18-962" fmla="*/ 303202 h 1424419"/>
              <a:gd name="connsiteX19-963" fmla="*/ 106293 w 1306267"/>
              <a:gd name="connsiteY19-964" fmla="*/ 282597 h 1424419"/>
              <a:gd name="connsiteX20-965" fmla="*/ 541533 w 1306267"/>
              <a:gd name="connsiteY20-966" fmla="*/ 38110 h 1424419"/>
              <a:gd name="connsiteX21-967" fmla="*/ 653528 w 1306267"/>
              <a:gd name="connsiteY21-968" fmla="*/ 0 h 1424419"/>
              <a:gd name="connsiteX0-969" fmla="*/ 653528 w 1306267"/>
              <a:gd name="connsiteY0-970" fmla="*/ 0 h 1424419"/>
              <a:gd name="connsiteX1-971" fmla="*/ 757287 w 1306267"/>
              <a:gd name="connsiteY1-972" fmla="*/ 32444 h 1424419"/>
              <a:gd name="connsiteX2-973" fmla="*/ 1206876 w 1306267"/>
              <a:gd name="connsiteY2-974" fmla="*/ 284945 h 1424419"/>
              <a:gd name="connsiteX3-975" fmla="*/ 1237706 w 1306267"/>
              <a:gd name="connsiteY3-976" fmla="*/ 306775 h 1424419"/>
              <a:gd name="connsiteX4-977" fmla="*/ 1301712 w 1306267"/>
              <a:gd name="connsiteY4-978" fmla="*/ 442384 h 1424419"/>
              <a:gd name="connsiteX5-979" fmla="*/ 1303099 w 1306267"/>
              <a:gd name="connsiteY5-980" fmla="*/ 495558 h 1424419"/>
              <a:gd name="connsiteX6-981" fmla="*/ 1303099 w 1306267"/>
              <a:gd name="connsiteY6-982" fmla="*/ 952393 h 1424419"/>
              <a:gd name="connsiteX7-983" fmla="*/ 1305306 w 1306267"/>
              <a:gd name="connsiteY7-984" fmla="*/ 990115 h 1424419"/>
              <a:gd name="connsiteX8-985" fmla="*/ 1255800 w 1306267"/>
              <a:gd name="connsiteY8-986" fmla="*/ 1142552 h 1424419"/>
              <a:gd name="connsiteX9-987" fmla="*/ 1172881 w 1306267"/>
              <a:gd name="connsiteY9-988" fmla="*/ 1179342 h 1424419"/>
              <a:gd name="connsiteX10-989" fmla="*/ 792288 w 1306267"/>
              <a:gd name="connsiteY10-990" fmla="*/ 1385653 h 1424419"/>
              <a:gd name="connsiteX11-991" fmla="*/ 522686 w 1306267"/>
              <a:gd name="connsiteY11-992" fmla="*/ 1384922 h 1424419"/>
              <a:gd name="connsiteX12-993" fmla="*/ 90241 w 1306267"/>
              <a:gd name="connsiteY12-994" fmla="*/ 1150634 h 1424419"/>
              <a:gd name="connsiteX13-995" fmla="*/ 55672 w 1306267"/>
              <a:gd name="connsiteY13-996" fmla="*/ 1124403 h 1424419"/>
              <a:gd name="connsiteX14-997" fmla="*/ 667 w 1306267"/>
              <a:gd name="connsiteY14-998" fmla="*/ 999105 h 1424419"/>
              <a:gd name="connsiteX15-999" fmla="*/ 0 w 1306267"/>
              <a:gd name="connsiteY15-1000" fmla="*/ 972364 h 1424419"/>
              <a:gd name="connsiteX16-1001" fmla="*/ 2496 w 1306267"/>
              <a:gd name="connsiteY16-1002" fmla="*/ 463106 h 1424419"/>
              <a:gd name="connsiteX17-1003" fmla="*/ 2458 w 1306267"/>
              <a:gd name="connsiteY17-1004" fmla="*/ 429563 h 1424419"/>
              <a:gd name="connsiteX18-1005" fmla="*/ 75248 w 1306267"/>
              <a:gd name="connsiteY18-1006" fmla="*/ 303202 h 1424419"/>
              <a:gd name="connsiteX19-1007" fmla="*/ 106293 w 1306267"/>
              <a:gd name="connsiteY19-1008" fmla="*/ 282597 h 1424419"/>
              <a:gd name="connsiteX20-1009" fmla="*/ 541533 w 1306267"/>
              <a:gd name="connsiteY20-1010" fmla="*/ 38110 h 1424419"/>
              <a:gd name="connsiteX21-1011" fmla="*/ 653528 w 1306267"/>
              <a:gd name="connsiteY21-1012" fmla="*/ 0 h 1424419"/>
              <a:gd name="connsiteX0-1013" fmla="*/ 653528 w 1306267"/>
              <a:gd name="connsiteY0-1014" fmla="*/ 0 h 1424419"/>
              <a:gd name="connsiteX1-1015" fmla="*/ 757287 w 1306267"/>
              <a:gd name="connsiteY1-1016" fmla="*/ 32444 h 1424419"/>
              <a:gd name="connsiteX2-1017" fmla="*/ 1206876 w 1306267"/>
              <a:gd name="connsiteY2-1018" fmla="*/ 284945 h 1424419"/>
              <a:gd name="connsiteX3-1019" fmla="*/ 1237706 w 1306267"/>
              <a:gd name="connsiteY3-1020" fmla="*/ 306775 h 1424419"/>
              <a:gd name="connsiteX4-1021" fmla="*/ 1301712 w 1306267"/>
              <a:gd name="connsiteY4-1022" fmla="*/ 442384 h 1424419"/>
              <a:gd name="connsiteX5-1023" fmla="*/ 1303099 w 1306267"/>
              <a:gd name="connsiteY5-1024" fmla="*/ 495558 h 1424419"/>
              <a:gd name="connsiteX6-1025" fmla="*/ 1303099 w 1306267"/>
              <a:gd name="connsiteY6-1026" fmla="*/ 952393 h 1424419"/>
              <a:gd name="connsiteX7-1027" fmla="*/ 1305306 w 1306267"/>
              <a:gd name="connsiteY7-1028" fmla="*/ 990115 h 1424419"/>
              <a:gd name="connsiteX8-1029" fmla="*/ 1255800 w 1306267"/>
              <a:gd name="connsiteY8-1030" fmla="*/ 1142552 h 1424419"/>
              <a:gd name="connsiteX9-1031" fmla="*/ 1172881 w 1306267"/>
              <a:gd name="connsiteY9-1032" fmla="*/ 1179342 h 1424419"/>
              <a:gd name="connsiteX10-1033" fmla="*/ 792288 w 1306267"/>
              <a:gd name="connsiteY10-1034" fmla="*/ 1385653 h 1424419"/>
              <a:gd name="connsiteX11-1035" fmla="*/ 522686 w 1306267"/>
              <a:gd name="connsiteY11-1036" fmla="*/ 1384922 h 1424419"/>
              <a:gd name="connsiteX12-1037" fmla="*/ 90241 w 1306267"/>
              <a:gd name="connsiteY12-1038" fmla="*/ 1150634 h 1424419"/>
              <a:gd name="connsiteX13-1039" fmla="*/ 55672 w 1306267"/>
              <a:gd name="connsiteY13-1040" fmla="*/ 1124403 h 1424419"/>
              <a:gd name="connsiteX14-1041" fmla="*/ 667 w 1306267"/>
              <a:gd name="connsiteY14-1042" fmla="*/ 999105 h 1424419"/>
              <a:gd name="connsiteX15-1043" fmla="*/ 0 w 1306267"/>
              <a:gd name="connsiteY15-1044" fmla="*/ 972364 h 1424419"/>
              <a:gd name="connsiteX16-1045" fmla="*/ 2496 w 1306267"/>
              <a:gd name="connsiteY16-1046" fmla="*/ 463106 h 1424419"/>
              <a:gd name="connsiteX17-1047" fmla="*/ 2458 w 1306267"/>
              <a:gd name="connsiteY17-1048" fmla="*/ 429563 h 1424419"/>
              <a:gd name="connsiteX18-1049" fmla="*/ 75248 w 1306267"/>
              <a:gd name="connsiteY18-1050" fmla="*/ 303202 h 1424419"/>
              <a:gd name="connsiteX19-1051" fmla="*/ 106293 w 1306267"/>
              <a:gd name="connsiteY19-1052" fmla="*/ 282597 h 1424419"/>
              <a:gd name="connsiteX20-1053" fmla="*/ 541533 w 1306267"/>
              <a:gd name="connsiteY20-1054" fmla="*/ 38110 h 1424419"/>
              <a:gd name="connsiteX21-1055" fmla="*/ 653528 w 1306267"/>
              <a:gd name="connsiteY21-1056" fmla="*/ 0 h 1424419"/>
              <a:gd name="connsiteX0-1057" fmla="*/ 653528 w 1306267"/>
              <a:gd name="connsiteY0-1058" fmla="*/ 0 h 1424419"/>
              <a:gd name="connsiteX1-1059" fmla="*/ 757287 w 1306267"/>
              <a:gd name="connsiteY1-1060" fmla="*/ 32444 h 1424419"/>
              <a:gd name="connsiteX2-1061" fmla="*/ 1206876 w 1306267"/>
              <a:gd name="connsiteY2-1062" fmla="*/ 284945 h 1424419"/>
              <a:gd name="connsiteX3-1063" fmla="*/ 1237706 w 1306267"/>
              <a:gd name="connsiteY3-1064" fmla="*/ 306775 h 1424419"/>
              <a:gd name="connsiteX4-1065" fmla="*/ 1301712 w 1306267"/>
              <a:gd name="connsiteY4-1066" fmla="*/ 442384 h 1424419"/>
              <a:gd name="connsiteX5-1067" fmla="*/ 1303099 w 1306267"/>
              <a:gd name="connsiteY5-1068" fmla="*/ 495558 h 1424419"/>
              <a:gd name="connsiteX6-1069" fmla="*/ 1303099 w 1306267"/>
              <a:gd name="connsiteY6-1070" fmla="*/ 952393 h 1424419"/>
              <a:gd name="connsiteX7-1071" fmla="*/ 1305306 w 1306267"/>
              <a:gd name="connsiteY7-1072" fmla="*/ 990115 h 1424419"/>
              <a:gd name="connsiteX8-1073" fmla="*/ 1255800 w 1306267"/>
              <a:gd name="connsiteY8-1074" fmla="*/ 1142552 h 1424419"/>
              <a:gd name="connsiteX9-1075" fmla="*/ 1172881 w 1306267"/>
              <a:gd name="connsiteY9-1076" fmla="*/ 1179342 h 1424419"/>
              <a:gd name="connsiteX10-1077" fmla="*/ 792288 w 1306267"/>
              <a:gd name="connsiteY10-1078" fmla="*/ 1385653 h 1424419"/>
              <a:gd name="connsiteX11-1079" fmla="*/ 522686 w 1306267"/>
              <a:gd name="connsiteY11-1080" fmla="*/ 1384922 h 1424419"/>
              <a:gd name="connsiteX12-1081" fmla="*/ 90241 w 1306267"/>
              <a:gd name="connsiteY12-1082" fmla="*/ 1150634 h 1424419"/>
              <a:gd name="connsiteX13-1083" fmla="*/ 55672 w 1306267"/>
              <a:gd name="connsiteY13-1084" fmla="*/ 1124403 h 1424419"/>
              <a:gd name="connsiteX14-1085" fmla="*/ 667 w 1306267"/>
              <a:gd name="connsiteY14-1086" fmla="*/ 999105 h 1424419"/>
              <a:gd name="connsiteX15-1087" fmla="*/ 0 w 1306267"/>
              <a:gd name="connsiteY15-1088" fmla="*/ 972364 h 1424419"/>
              <a:gd name="connsiteX16-1089" fmla="*/ 2496 w 1306267"/>
              <a:gd name="connsiteY16-1090" fmla="*/ 463106 h 1424419"/>
              <a:gd name="connsiteX17-1091" fmla="*/ 2458 w 1306267"/>
              <a:gd name="connsiteY17-1092" fmla="*/ 429563 h 1424419"/>
              <a:gd name="connsiteX18-1093" fmla="*/ 75248 w 1306267"/>
              <a:gd name="connsiteY18-1094" fmla="*/ 303202 h 1424419"/>
              <a:gd name="connsiteX19-1095" fmla="*/ 106293 w 1306267"/>
              <a:gd name="connsiteY19-1096" fmla="*/ 282597 h 1424419"/>
              <a:gd name="connsiteX20-1097" fmla="*/ 541533 w 1306267"/>
              <a:gd name="connsiteY20-1098" fmla="*/ 38110 h 1424419"/>
              <a:gd name="connsiteX21-1099" fmla="*/ 653528 w 1306267"/>
              <a:gd name="connsiteY21-1100" fmla="*/ 0 h 1424419"/>
              <a:gd name="connsiteX0-1101" fmla="*/ 653528 w 1306267"/>
              <a:gd name="connsiteY0-1102" fmla="*/ 0 h 1424419"/>
              <a:gd name="connsiteX1-1103" fmla="*/ 757287 w 1306267"/>
              <a:gd name="connsiteY1-1104" fmla="*/ 32444 h 1424419"/>
              <a:gd name="connsiteX2-1105" fmla="*/ 1206876 w 1306267"/>
              <a:gd name="connsiteY2-1106" fmla="*/ 284945 h 1424419"/>
              <a:gd name="connsiteX3-1107" fmla="*/ 1237706 w 1306267"/>
              <a:gd name="connsiteY3-1108" fmla="*/ 306775 h 1424419"/>
              <a:gd name="connsiteX4-1109" fmla="*/ 1301712 w 1306267"/>
              <a:gd name="connsiteY4-1110" fmla="*/ 442384 h 1424419"/>
              <a:gd name="connsiteX5-1111" fmla="*/ 1303099 w 1306267"/>
              <a:gd name="connsiteY5-1112" fmla="*/ 495558 h 1424419"/>
              <a:gd name="connsiteX6-1113" fmla="*/ 1303099 w 1306267"/>
              <a:gd name="connsiteY6-1114" fmla="*/ 952393 h 1424419"/>
              <a:gd name="connsiteX7-1115" fmla="*/ 1305306 w 1306267"/>
              <a:gd name="connsiteY7-1116" fmla="*/ 990115 h 1424419"/>
              <a:gd name="connsiteX8-1117" fmla="*/ 1255800 w 1306267"/>
              <a:gd name="connsiteY8-1118" fmla="*/ 1142552 h 1424419"/>
              <a:gd name="connsiteX9-1119" fmla="*/ 1172881 w 1306267"/>
              <a:gd name="connsiteY9-1120" fmla="*/ 1179342 h 1424419"/>
              <a:gd name="connsiteX10-1121" fmla="*/ 792288 w 1306267"/>
              <a:gd name="connsiteY10-1122" fmla="*/ 1385653 h 1424419"/>
              <a:gd name="connsiteX11-1123" fmla="*/ 522686 w 1306267"/>
              <a:gd name="connsiteY11-1124" fmla="*/ 1384922 h 1424419"/>
              <a:gd name="connsiteX12-1125" fmla="*/ 90241 w 1306267"/>
              <a:gd name="connsiteY12-1126" fmla="*/ 1150634 h 1424419"/>
              <a:gd name="connsiteX13-1127" fmla="*/ 48904 w 1306267"/>
              <a:gd name="connsiteY13-1128" fmla="*/ 1124403 h 1424419"/>
              <a:gd name="connsiteX14-1129" fmla="*/ 667 w 1306267"/>
              <a:gd name="connsiteY14-1130" fmla="*/ 999105 h 1424419"/>
              <a:gd name="connsiteX15-1131" fmla="*/ 0 w 1306267"/>
              <a:gd name="connsiteY15-1132" fmla="*/ 972364 h 1424419"/>
              <a:gd name="connsiteX16-1133" fmla="*/ 2496 w 1306267"/>
              <a:gd name="connsiteY16-1134" fmla="*/ 463106 h 1424419"/>
              <a:gd name="connsiteX17-1135" fmla="*/ 2458 w 1306267"/>
              <a:gd name="connsiteY17-1136" fmla="*/ 429563 h 1424419"/>
              <a:gd name="connsiteX18-1137" fmla="*/ 75248 w 1306267"/>
              <a:gd name="connsiteY18-1138" fmla="*/ 303202 h 1424419"/>
              <a:gd name="connsiteX19-1139" fmla="*/ 106293 w 1306267"/>
              <a:gd name="connsiteY19-1140" fmla="*/ 282597 h 1424419"/>
              <a:gd name="connsiteX20-1141" fmla="*/ 541533 w 1306267"/>
              <a:gd name="connsiteY20-1142" fmla="*/ 38110 h 1424419"/>
              <a:gd name="connsiteX21-1143" fmla="*/ 653528 w 1306267"/>
              <a:gd name="connsiteY21-1144" fmla="*/ 0 h 1424419"/>
              <a:gd name="connsiteX0-1145" fmla="*/ 653528 w 1306267"/>
              <a:gd name="connsiteY0-1146" fmla="*/ 0 h 1424419"/>
              <a:gd name="connsiteX1-1147" fmla="*/ 757287 w 1306267"/>
              <a:gd name="connsiteY1-1148" fmla="*/ 32444 h 1424419"/>
              <a:gd name="connsiteX2-1149" fmla="*/ 1206876 w 1306267"/>
              <a:gd name="connsiteY2-1150" fmla="*/ 284945 h 1424419"/>
              <a:gd name="connsiteX3-1151" fmla="*/ 1237706 w 1306267"/>
              <a:gd name="connsiteY3-1152" fmla="*/ 306775 h 1424419"/>
              <a:gd name="connsiteX4-1153" fmla="*/ 1301712 w 1306267"/>
              <a:gd name="connsiteY4-1154" fmla="*/ 442384 h 1424419"/>
              <a:gd name="connsiteX5-1155" fmla="*/ 1303099 w 1306267"/>
              <a:gd name="connsiteY5-1156" fmla="*/ 495558 h 1424419"/>
              <a:gd name="connsiteX6-1157" fmla="*/ 1303099 w 1306267"/>
              <a:gd name="connsiteY6-1158" fmla="*/ 952393 h 1424419"/>
              <a:gd name="connsiteX7-1159" fmla="*/ 1305306 w 1306267"/>
              <a:gd name="connsiteY7-1160" fmla="*/ 990115 h 1424419"/>
              <a:gd name="connsiteX8-1161" fmla="*/ 1255800 w 1306267"/>
              <a:gd name="connsiteY8-1162" fmla="*/ 1142552 h 1424419"/>
              <a:gd name="connsiteX9-1163" fmla="*/ 1172881 w 1306267"/>
              <a:gd name="connsiteY9-1164" fmla="*/ 1179342 h 1424419"/>
              <a:gd name="connsiteX10-1165" fmla="*/ 792288 w 1306267"/>
              <a:gd name="connsiteY10-1166" fmla="*/ 1385653 h 1424419"/>
              <a:gd name="connsiteX11-1167" fmla="*/ 522686 w 1306267"/>
              <a:gd name="connsiteY11-1168" fmla="*/ 1384922 h 1424419"/>
              <a:gd name="connsiteX12-1169" fmla="*/ 90241 w 1306267"/>
              <a:gd name="connsiteY12-1170" fmla="*/ 1150634 h 1424419"/>
              <a:gd name="connsiteX13-1171" fmla="*/ 48904 w 1306267"/>
              <a:gd name="connsiteY13-1172" fmla="*/ 1124403 h 1424419"/>
              <a:gd name="connsiteX14-1173" fmla="*/ 667 w 1306267"/>
              <a:gd name="connsiteY14-1174" fmla="*/ 999105 h 1424419"/>
              <a:gd name="connsiteX15-1175" fmla="*/ 0 w 1306267"/>
              <a:gd name="connsiteY15-1176" fmla="*/ 972364 h 1424419"/>
              <a:gd name="connsiteX16-1177" fmla="*/ 2496 w 1306267"/>
              <a:gd name="connsiteY16-1178" fmla="*/ 463106 h 1424419"/>
              <a:gd name="connsiteX17-1179" fmla="*/ 2458 w 1306267"/>
              <a:gd name="connsiteY17-1180" fmla="*/ 429563 h 1424419"/>
              <a:gd name="connsiteX18-1181" fmla="*/ 75248 w 1306267"/>
              <a:gd name="connsiteY18-1182" fmla="*/ 303202 h 1424419"/>
              <a:gd name="connsiteX19-1183" fmla="*/ 106293 w 1306267"/>
              <a:gd name="connsiteY19-1184" fmla="*/ 282597 h 1424419"/>
              <a:gd name="connsiteX20-1185" fmla="*/ 541533 w 1306267"/>
              <a:gd name="connsiteY20-1186" fmla="*/ 38110 h 1424419"/>
              <a:gd name="connsiteX21-1187" fmla="*/ 653528 w 1306267"/>
              <a:gd name="connsiteY21-1188" fmla="*/ 0 h 1424419"/>
              <a:gd name="connsiteX0-1189" fmla="*/ 653528 w 1306267"/>
              <a:gd name="connsiteY0-1190" fmla="*/ 0 h 1424419"/>
              <a:gd name="connsiteX1-1191" fmla="*/ 757287 w 1306267"/>
              <a:gd name="connsiteY1-1192" fmla="*/ 32444 h 1424419"/>
              <a:gd name="connsiteX2-1193" fmla="*/ 1206876 w 1306267"/>
              <a:gd name="connsiteY2-1194" fmla="*/ 284945 h 1424419"/>
              <a:gd name="connsiteX3-1195" fmla="*/ 1237706 w 1306267"/>
              <a:gd name="connsiteY3-1196" fmla="*/ 306775 h 1424419"/>
              <a:gd name="connsiteX4-1197" fmla="*/ 1301712 w 1306267"/>
              <a:gd name="connsiteY4-1198" fmla="*/ 442384 h 1424419"/>
              <a:gd name="connsiteX5-1199" fmla="*/ 1303099 w 1306267"/>
              <a:gd name="connsiteY5-1200" fmla="*/ 495558 h 1424419"/>
              <a:gd name="connsiteX6-1201" fmla="*/ 1303099 w 1306267"/>
              <a:gd name="connsiteY6-1202" fmla="*/ 952393 h 1424419"/>
              <a:gd name="connsiteX7-1203" fmla="*/ 1305306 w 1306267"/>
              <a:gd name="connsiteY7-1204" fmla="*/ 990115 h 1424419"/>
              <a:gd name="connsiteX8-1205" fmla="*/ 1255800 w 1306267"/>
              <a:gd name="connsiteY8-1206" fmla="*/ 1142552 h 1424419"/>
              <a:gd name="connsiteX9-1207" fmla="*/ 1172881 w 1306267"/>
              <a:gd name="connsiteY9-1208" fmla="*/ 1179342 h 1424419"/>
              <a:gd name="connsiteX10-1209" fmla="*/ 792288 w 1306267"/>
              <a:gd name="connsiteY10-1210" fmla="*/ 1385653 h 1424419"/>
              <a:gd name="connsiteX11-1211" fmla="*/ 522686 w 1306267"/>
              <a:gd name="connsiteY11-1212" fmla="*/ 1384922 h 1424419"/>
              <a:gd name="connsiteX12-1213" fmla="*/ 90241 w 1306267"/>
              <a:gd name="connsiteY12-1214" fmla="*/ 1150634 h 1424419"/>
              <a:gd name="connsiteX13-1215" fmla="*/ 48904 w 1306267"/>
              <a:gd name="connsiteY13-1216" fmla="*/ 1124403 h 1424419"/>
              <a:gd name="connsiteX14-1217" fmla="*/ 667 w 1306267"/>
              <a:gd name="connsiteY14-1218" fmla="*/ 999105 h 1424419"/>
              <a:gd name="connsiteX15-1219" fmla="*/ 0 w 1306267"/>
              <a:gd name="connsiteY15-1220" fmla="*/ 972364 h 1424419"/>
              <a:gd name="connsiteX16-1221" fmla="*/ 2496 w 1306267"/>
              <a:gd name="connsiteY16-1222" fmla="*/ 463106 h 1424419"/>
              <a:gd name="connsiteX17-1223" fmla="*/ 2458 w 1306267"/>
              <a:gd name="connsiteY17-1224" fmla="*/ 429563 h 1424419"/>
              <a:gd name="connsiteX18-1225" fmla="*/ 75248 w 1306267"/>
              <a:gd name="connsiteY18-1226" fmla="*/ 303202 h 1424419"/>
              <a:gd name="connsiteX19-1227" fmla="*/ 106293 w 1306267"/>
              <a:gd name="connsiteY19-1228" fmla="*/ 282597 h 1424419"/>
              <a:gd name="connsiteX20-1229" fmla="*/ 541533 w 1306267"/>
              <a:gd name="connsiteY20-1230" fmla="*/ 38110 h 1424419"/>
              <a:gd name="connsiteX21-1231" fmla="*/ 653528 w 1306267"/>
              <a:gd name="connsiteY21-1232" fmla="*/ 0 h 1424419"/>
              <a:gd name="connsiteX0-1233" fmla="*/ 653528 w 1306267"/>
              <a:gd name="connsiteY0-1234" fmla="*/ 0 h 1424419"/>
              <a:gd name="connsiteX1-1235" fmla="*/ 757287 w 1306267"/>
              <a:gd name="connsiteY1-1236" fmla="*/ 32444 h 1424419"/>
              <a:gd name="connsiteX2-1237" fmla="*/ 1206876 w 1306267"/>
              <a:gd name="connsiteY2-1238" fmla="*/ 284945 h 1424419"/>
              <a:gd name="connsiteX3-1239" fmla="*/ 1237706 w 1306267"/>
              <a:gd name="connsiteY3-1240" fmla="*/ 306775 h 1424419"/>
              <a:gd name="connsiteX4-1241" fmla="*/ 1301712 w 1306267"/>
              <a:gd name="connsiteY4-1242" fmla="*/ 442384 h 1424419"/>
              <a:gd name="connsiteX5-1243" fmla="*/ 1303099 w 1306267"/>
              <a:gd name="connsiteY5-1244" fmla="*/ 495558 h 1424419"/>
              <a:gd name="connsiteX6-1245" fmla="*/ 1303099 w 1306267"/>
              <a:gd name="connsiteY6-1246" fmla="*/ 952393 h 1424419"/>
              <a:gd name="connsiteX7-1247" fmla="*/ 1305306 w 1306267"/>
              <a:gd name="connsiteY7-1248" fmla="*/ 990115 h 1424419"/>
              <a:gd name="connsiteX8-1249" fmla="*/ 1255800 w 1306267"/>
              <a:gd name="connsiteY8-1250" fmla="*/ 1142552 h 1424419"/>
              <a:gd name="connsiteX9-1251" fmla="*/ 1172881 w 1306267"/>
              <a:gd name="connsiteY9-1252" fmla="*/ 1179342 h 1424419"/>
              <a:gd name="connsiteX10-1253" fmla="*/ 792288 w 1306267"/>
              <a:gd name="connsiteY10-1254" fmla="*/ 1385653 h 1424419"/>
              <a:gd name="connsiteX11-1255" fmla="*/ 522686 w 1306267"/>
              <a:gd name="connsiteY11-1256" fmla="*/ 1384922 h 1424419"/>
              <a:gd name="connsiteX12-1257" fmla="*/ 90241 w 1306267"/>
              <a:gd name="connsiteY12-1258" fmla="*/ 1150634 h 1424419"/>
              <a:gd name="connsiteX13-1259" fmla="*/ 48904 w 1306267"/>
              <a:gd name="connsiteY13-1260" fmla="*/ 1124403 h 1424419"/>
              <a:gd name="connsiteX14-1261" fmla="*/ 667 w 1306267"/>
              <a:gd name="connsiteY14-1262" fmla="*/ 999105 h 1424419"/>
              <a:gd name="connsiteX15-1263" fmla="*/ 0 w 1306267"/>
              <a:gd name="connsiteY15-1264" fmla="*/ 972364 h 1424419"/>
              <a:gd name="connsiteX16-1265" fmla="*/ 2496 w 1306267"/>
              <a:gd name="connsiteY16-1266" fmla="*/ 463106 h 1424419"/>
              <a:gd name="connsiteX17-1267" fmla="*/ 2458 w 1306267"/>
              <a:gd name="connsiteY17-1268" fmla="*/ 429563 h 1424419"/>
              <a:gd name="connsiteX18-1269" fmla="*/ 75248 w 1306267"/>
              <a:gd name="connsiteY18-1270" fmla="*/ 303202 h 1424419"/>
              <a:gd name="connsiteX19-1271" fmla="*/ 106293 w 1306267"/>
              <a:gd name="connsiteY19-1272" fmla="*/ 282597 h 1424419"/>
              <a:gd name="connsiteX20-1273" fmla="*/ 541533 w 1306267"/>
              <a:gd name="connsiteY20-1274" fmla="*/ 38110 h 1424419"/>
              <a:gd name="connsiteX21-1275" fmla="*/ 653528 w 1306267"/>
              <a:gd name="connsiteY21-1276" fmla="*/ 0 h 1424419"/>
              <a:gd name="connsiteX0-1277" fmla="*/ 653528 w 1306267"/>
              <a:gd name="connsiteY0-1278" fmla="*/ 0 h 1424419"/>
              <a:gd name="connsiteX1-1279" fmla="*/ 757287 w 1306267"/>
              <a:gd name="connsiteY1-1280" fmla="*/ 32444 h 1424419"/>
              <a:gd name="connsiteX2-1281" fmla="*/ 1206876 w 1306267"/>
              <a:gd name="connsiteY2-1282" fmla="*/ 284945 h 1424419"/>
              <a:gd name="connsiteX3-1283" fmla="*/ 1237706 w 1306267"/>
              <a:gd name="connsiteY3-1284" fmla="*/ 306775 h 1424419"/>
              <a:gd name="connsiteX4-1285" fmla="*/ 1301712 w 1306267"/>
              <a:gd name="connsiteY4-1286" fmla="*/ 442384 h 1424419"/>
              <a:gd name="connsiteX5-1287" fmla="*/ 1303099 w 1306267"/>
              <a:gd name="connsiteY5-1288" fmla="*/ 495558 h 1424419"/>
              <a:gd name="connsiteX6-1289" fmla="*/ 1303099 w 1306267"/>
              <a:gd name="connsiteY6-1290" fmla="*/ 952393 h 1424419"/>
              <a:gd name="connsiteX7-1291" fmla="*/ 1305306 w 1306267"/>
              <a:gd name="connsiteY7-1292" fmla="*/ 990115 h 1424419"/>
              <a:gd name="connsiteX8-1293" fmla="*/ 1255800 w 1306267"/>
              <a:gd name="connsiteY8-1294" fmla="*/ 1142552 h 1424419"/>
              <a:gd name="connsiteX9-1295" fmla="*/ 1172881 w 1306267"/>
              <a:gd name="connsiteY9-1296" fmla="*/ 1179342 h 1424419"/>
              <a:gd name="connsiteX10-1297" fmla="*/ 792288 w 1306267"/>
              <a:gd name="connsiteY10-1298" fmla="*/ 1385653 h 1424419"/>
              <a:gd name="connsiteX11-1299" fmla="*/ 522686 w 1306267"/>
              <a:gd name="connsiteY11-1300" fmla="*/ 1384922 h 1424419"/>
              <a:gd name="connsiteX12-1301" fmla="*/ 97009 w 1306267"/>
              <a:gd name="connsiteY12-1302" fmla="*/ 1161462 h 1424419"/>
              <a:gd name="connsiteX13-1303" fmla="*/ 48904 w 1306267"/>
              <a:gd name="connsiteY13-1304" fmla="*/ 1124403 h 1424419"/>
              <a:gd name="connsiteX14-1305" fmla="*/ 667 w 1306267"/>
              <a:gd name="connsiteY14-1306" fmla="*/ 999105 h 1424419"/>
              <a:gd name="connsiteX15-1307" fmla="*/ 0 w 1306267"/>
              <a:gd name="connsiteY15-1308" fmla="*/ 972364 h 1424419"/>
              <a:gd name="connsiteX16-1309" fmla="*/ 2496 w 1306267"/>
              <a:gd name="connsiteY16-1310" fmla="*/ 463106 h 1424419"/>
              <a:gd name="connsiteX17-1311" fmla="*/ 2458 w 1306267"/>
              <a:gd name="connsiteY17-1312" fmla="*/ 429563 h 1424419"/>
              <a:gd name="connsiteX18-1313" fmla="*/ 75248 w 1306267"/>
              <a:gd name="connsiteY18-1314" fmla="*/ 303202 h 1424419"/>
              <a:gd name="connsiteX19-1315" fmla="*/ 106293 w 1306267"/>
              <a:gd name="connsiteY19-1316" fmla="*/ 282597 h 1424419"/>
              <a:gd name="connsiteX20-1317" fmla="*/ 541533 w 1306267"/>
              <a:gd name="connsiteY20-1318" fmla="*/ 38110 h 1424419"/>
              <a:gd name="connsiteX21-1319" fmla="*/ 653528 w 1306267"/>
              <a:gd name="connsiteY21-1320" fmla="*/ 0 h 1424419"/>
              <a:gd name="connsiteX0-1321" fmla="*/ 653528 w 1306267"/>
              <a:gd name="connsiteY0-1322" fmla="*/ 0 h 1424419"/>
              <a:gd name="connsiteX1-1323" fmla="*/ 757287 w 1306267"/>
              <a:gd name="connsiteY1-1324" fmla="*/ 32444 h 1424419"/>
              <a:gd name="connsiteX2-1325" fmla="*/ 1206876 w 1306267"/>
              <a:gd name="connsiteY2-1326" fmla="*/ 284945 h 1424419"/>
              <a:gd name="connsiteX3-1327" fmla="*/ 1237706 w 1306267"/>
              <a:gd name="connsiteY3-1328" fmla="*/ 306775 h 1424419"/>
              <a:gd name="connsiteX4-1329" fmla="*/ 1301712 w 1306267"/>
              <a:gd name="connsiteY4-1330" fmla="*/ 442384 h 1424419"/>
              <a:gd name="connsiteX5-1331" fmla="*/ 1303099 w 1306267"/>
              <a:gd name="connsiteY5-1332" fmla="*/ 495558 h 1424419"/>
              <a:gd name="connsiteX6-1333" fmla="*/ 1303099 w 1306267"/>
              <a:gd name="connsiteY6-1334" fmla="*/ 952393 h 1424419"/>
              <a:gd name="connsiteX7-1335" fmla="*/ 1305306 w 1306267"/>
              <a:gd name="connsiteY7-1336" fmla="*/ 990115 h 1424419"/>
              <a:gd name="connsiteX8-1337" fmla="*/ 1255800 w 1306267"/>
              <a:gd name="connsiteY8-1338" fmla="*/ 1142552 h 1424419"/>
              <a:gd name="connsiteX9-1339" fmla="*/ 1172881 w 1306267"/>
              <a:gd name="connsiteY9-1340" fmla="*/ 1179342 h 1424419"/>
              <a:gd name="connsiteX10-1341" fmla="*/ 792288 w 1306267"/>
              <a:gd name="connsiteY10-1342" fmla="*/ 1385653 h 1424419"/>
              <a:gd name="connsiteX11-1343" fmla="*/ 522686 w 1306267"/>
              <a:gd name="connsiteY11-1344" fmla="*/ 1384922 h 1424419"/>
              <a:gd name="connsiteX12-1345" fmla="*/ 97009 w 1306267"/>
              <a:gd name="connsiteY12-1346" fmla="*/ 1161462 h 1424419"/>
              <a:gd name="connsiteX13-1347" fmla="*/ 48904 w 1306267"/>
              <a:gd name="connsiteY13-1348" fmla="*/ 1124403 h 1424419"/>
              <a:gd name="connsiteX14-1349" fmla="*/ 667 w 1306267"/>
              <a:gd name="connsiteY14-1350" fmla="*/ 999105 h 1424419"/>
              <a:gd name="connsiteX15-1351" fmla="*/ 0 w 1306267"/>
              <a:gd name="connsiteY15-1352" fmla="*/ 972364 h 1424419"/>
              <a:gd name="connsiteX16-1353" fmla="*/ 2496 w 1306267"/>
              <a:gd name="connsiteY16-1354" fmla="*/ 463106 h 1424419"/>
              <a:gd name="connsiteX17-1355" fmla="*/ 2458 w 1306267"/>
              <a:gd name="connsiteY17-1356" fmla="*/ 429563 h 1424419"/>
              <a:gd name="connsiteX18-1357" fmla="*/ 75248 w 1306267"/>
              <a:gd name="connsiteY18-1358" fmla="*/ 303202 h 1424419"/>
              <a:gd name="connsiteX19-1359" fmla="*/ 106293 w 1306267"/>
              <a:gd name="connsiteY19-1360" fmla="*/ 282597 h 1424419"/>
              <a:gd name="connsiteX20-1361" fmla="*/ 541533 w 1306267"/>
              <a:gd name="connsiteY20-1362" fmla="*/ 38110 h 1424419"/>
              <a:gd name="connsiteX21-1363" fmla="*/ 653528 w 1306267"/>
              <a:gd name="connsiteY21-1364" fmla="*/ 0 h 1424419"/>
              <a:gd name="connsiteX0-1365" fmla="*/ 653528 w 1306267"/>
              <a:gd name="connsiteY0-1366" fmla="*/ 0 h 1424419"/>
              <a:gd name="connsiteX1-1367" fmla="*/ 757287 w 1306267"/>
              <a:gd name="connsiteY1-1368" fmla="*/ 32444 h 1424419"/>
              <a:gd name="connsiteX2-1369" fmla="*/ 1206876 w 1306267"/>
              <a:gd name="connsiteY2-1370" fmla="*/ 284945 h 1424419"/>
              <a:gd name="connsiteX3-1371" fmla="*/ 1237706 w 1306267"/>
              <a:gd name="connsiteY3-1372" fmla="*/ 306775 h 1424419"/>
              <a:gd name="connsiteX4-1373" fmla="*/ 1301712 w 1306267"/>
              <a:gd name="connsiteY4-1374" fmla="*/ 442384 h 1424419"/>
              <a:gd name="connsiteX5-1375" fmla="*/ 1303099 w 1306267"/>
              <a:gd name="connsiteY5-1376" fmla="*/ 495558 h 1424419"/>
              <a:gd name="connsiteX6-1377" fmla="*/ 1303099 w 1306267"/>
              <a:gd name="connsiteY6-1378" fmla="*/ 952393 h 1424419"/>
              <a:gd name="connsiteX7-1379" fmla="*/ 1305306 w 1306267"/>
              <a:gd name="connsiteY7-1380" fmla="*/ 990115 h 1424419"/>
              <a:gd name="connsiteX8-1381" fmla="*/ 1255800 w 1306267"/>
              <a:gd name="connsiteY8-1382" fmla="*/ 1142552 h 1424419"/>
              <a:gd name="connsiteX9-1383" fmla="*/ 1172881 w 1306267"/>
              <a:gd name="connsiteY9-1384" fmla="*/ 1179342 h 1424419"/>
              <a:gd name="connsiteX10-1385" fmla="*/ 792288 w 1306267"/>
              <a:gd name="connsiteY10-1386" fmla="*/ 1385653 h 1424419"/>
              <a:gd name="connsiteX11-1387" fmla="*/ 522686 w 1306267"/>
              <a:gd name="connsiteY11-1388" fmla="*/ 1384922 h 1424419"/>
              <a:gd name="connsiteX12-1389" fmla="*/ 97009 w 1306267"/>
              <a:gd name="connsiteY12-1390" fmla="*/ 1161462 h 1424419"/>
              <a:gd name="connsiteX13-1391" fmla="*/ 44843 w 1306267"/>
              <a:gd name="connsiteY13-1392" fmla="*/ 1118989 h 1424419"/>
              <a:gd name="connsiteX14-1393" fmla="*/ 667 w 1306267"/>
              <a:gd name="connsiteY14-1394" fmla="*/ 999105 h 1424419"/>
              <a:gd name="connsiteX15-1395" fmla="*/ 0 w 1306267"/>
              <a:gd name="connsiteY15-1396" fmla="*/ 972364 h 1424419"/>
              <a:gd name="connsiteX16-1397" fmla="*/ 2496 w 1306267"/>
              <a:gd name="connsiteY16-1398" fmla="*/ 463106 h 1424419"/>
              <a:gd name="connsiteX17-1399" fmla="*/ 2458 w 1306267"/>
              <a:gd name="connsiteY17-1400" fmla="*/ 429563 h 1424419"/>
              <a:gd name="connsiteX18-1401" fmla="*/ 75248 w 1306267"/>
              <a:gd name="connsiteY18-1402" fmla="*/ 303202 h 1424419"/>
              <a:gd name="connsiteX19-1403" fmla="*/ 106293 w 1306267"/>
              <a:gd name="connsiteY19-1404" fmla="*/ 282597 h 1424419"/>
              <a:gd name="connsiteX20-1405" fmla="*/ 541533 w 1306267"/>
              <a:gd name="connsiteY20-1406" fmla="*/ 38110 h 1424419"/>
              <a:gd name="connsiteX21-1407" fmla="*/ 653528 w 1306267"/>
              <a:gd name="connsiteY21-1408" fmla="*/ 0 h 1424419"/>
              <a:gd name="connsiteX0-1409" fmla="*/ 653528 w 1306267"/>
              <a:gd name="connsiteY0-1410" fmla="*/ 0 h 1424419"/>
              <a:gd name="connsiteX1-1411" fmla="*/ 757287 w 1306267"/>
              <a:gd name="connsiteY1-1412" fmla="*/ 32444 h 1424419"/>
              <a:gd name="connsiteX2-1413" fmla="*/ 1206876 w 1306267"/>
              <a:gd name="connsiteY2-1414" fmla="*/ 284945 h 1424419"/>
              <a:gd name="connsiteX3-1415" fmla="*/ 1237706 w 1306267"/>
              <a:gd name="connsiteY3-1416" fmla="*/ 306775 h 1424419"/>
              <a:gd name="connsiteX4-1417" fmla="*/ 1301712 w 1306267"/>
              <a:gd name="connsiteY4-1418" fmla="*/ 442384 h 1424419"/>
              <a:gd name="connsiteX5-1419" fmla="*/ 1303099 w 1306267"/>
              <a:gd name="connsiteY5-1420" fmla="*/ 495558 h 1424419"/>
              <a:gd name="connsiteX6-1421" fmla="*/ 1303099 w 1306267"/>
              <a:gd name="connsiteY6-1422" fmla="*/ 952393 h 1424419"/>
              <a:gd name="connsiteX7-1423" fmla="*/ 1305306 w 1306267"/>
              <a:gd name="connsiteY7-1424" fmla="*/ 990115 h 1424419"/>
              <a:gd name="connsiteX8-1425" fmla="*/ 1255800 w 1306267"/>
              <a:gd name="connsiteY8-1426" fmla="*/ 1142552 h 1424419"/>
              <a:gd name="connsiteX9-1427" fmla="*/ 1172881 w 1306267"/>
              <a:gd name="connsiteY9-1428" fmla="*/ 1179342 h 1424419"/>
              <a:gd name="connsiteX10-1429" fmla="*/ 792288 w 1306267"/>
              <a:gd name="connsiteY10-1430" fmla="*/ 1385653 h 1424419"/>
              <a:gd name="connsiteX11-1431" fmla="*/ 522686 w 1306267"/>
              <a:gd name="connsiteY11-1432" fmla="*/ 1384922 h 1424419"/>
              <a:gd name="connsiteX12-1433" fmla="*/ 97009 w 1306267"/>
              <a:gd name="connsiteY12-1434" fmla="*/ 1161462 h 1424419"/>
              <a:gd name="connsiteX13-1435" fmla="*/ 44843 w 1306267"/>
              <a:gd name="connsiteY13-1436" fmla="*/ 1118989 h 1424419"/>
              <a:gd name="connsiteX14-1437" fmla="*/ 667 w 1306267"/>
              <a:gd name="connsiteY14-1438" fmla="*/ 999105 h 1424419"/>
              <a:gd name="connsiteX15-1439" fmla="*/ 0 w 1306267"/>
              <a:gd name="connsiteY15-1440" fmla="*/ 972364 h 1424419"/>
              <a:gd name="connsiteX16-1441" fmla="*/ 2496 w 1306267"/>
              <a:gd name="connsiteY16-1442" fmla="*/ 463106 h 1424419"/>
              <a:gd name="connsiteX17-1443" fmla="*/ 2458 w 1306267"/>
              <a:gd name="connsiteY17-1444" fmla="*/ 429563 h 1424419"/>
              <a:gd name="connsiteX18-1445" fmla="*/ 75248 w 1306267"/>
              <a:gd name="connsiteY18-1446" fmla="*/ 303202 h 1424419"/>
              <a:gd name="connsiteX19-1447" fmla="*/ 106293 w 1306267"/>
              <a:gd name="connsiteY19-1448" fmla="*/ 282597 h 1424419"/>
              <a:gd name="connsiteX20-1449" fmla="*/ 541533 w 1306267"/>
              <a:gd name="connsiteY20-1450" fmla="*/ 38110 h 1424419"/>
              <a:gd name="connsiteX21-1451" fmla="*/ 653528 w 1306267"/>
              <a:gd name="connsiteY21-1452" fmla="*/ 0 h 1424419"/>
              <a:gd name="connsiteX0-1453" fmla="*/ 653528 w 1306267"/>
              <a:gd name="connsiteY0-1454" fmla="*/ 0 h 1424419"/>
              <a:gd name="connsiteX1-1455" fmla="*/ 757287 w 1306267"/>
              <a:gd name="connsiteY1-1456" fmla="*/ 32444 h 1424419"/>
              <a:gd name="connsiteX2-1457" fmla="*/ 1206876 w 1306267"/>
              <a:gd name="connsiteY2-1458" fmla="*/ 284945 h 1424419"/>
              <a:gd name="connsiteX3-1459" fmla="*/ 1237706 w 1306267"/>
              <a:gd name="connsiteY3-1460" fmla="*/ 306775 h 1424419"/>
              <a:gd name="connsiteX4-1461" fmla="*/ 1301712 w 1306267"/>
              <a:gd name="connsiteY4-1462" fmla="*/ 442384 h 1424419"/>
              <a:gd name="connsiteX5-1463" fmla="*/ 1303099 w 1306267"/>
              <a:gd name="connsiteY5-1464" fmla="*/ 495558 h 1424419"/>
              <a:gd name="connsiteX6-1465" fmla="*/ 1303099 w 1306267"/>
              <a:gd name="connsiteY6-1466" fmla="*/ 952393 h 1424419"/>
              <a:gd name="connsiteX7-1467" fmla="*/ 1305306 w 1306267"/>
              <a:gd name="connsiteY7-1468" fmla="*/ 990115 h 1424419"/>
              <a:gd name="connsiteX8-1469" fmla="*/ 1255800 w 1306267"/>
              <a:gd name="connsiteY8-1470" fmla="*/ 1142552 h 1424419"/>
              <a:gd name="connsiteX9-1471" fmla="*/ 1172881 w 1306267"/>
              <a:gd name="connsiteY9-1472" fmla="*/ 1179342 h 1424419"/>
              <a:gd name="connsiteX10-1473" fmla="*/ 792288 w 1306267"/>
              <a:gd name="connsiteY10-1474" fmla="*/ 1385653 h 1424419"/>
              <a:gd name="connsiteX11-1475" fmla="*/ 522686 w 1306267"/>
              <a:gd name="connsiteY11-1476" fmla="*/ 1384922 h 1424419"/>
              <a:gd name="connsiteX12-1477" fmla="*/ 97009 w 1306267"/>
              <a:gd name="connsiteY12-1478" fmla="*/ 1161462 h 1424419"/>
              <a:gd name="connsiteX13-1479" fmla="*/ 44843 w 1306267"/>
              <a:gd name="connsiteY13-1480" fmla="*/ 1118989 h 1424419"/>
              <a:gd name="connsiteX14-1481" fmla="*/ 667 w 1306267"/>
              <a:gd name="connsiteY14-1482" fmla="*/ 999105 h 1424419"/>
              <a:gd name="connsiteX15-1483" fmla="*/ 0 w 1306267"/>
              <a:gd name="connsiteY15-1484" fmla="*/ 972364 h 1424419"/>
              <a:gd name="connsiteX16-1485" fmla="*/ 2496 w 1306267"/>
              <a:gd name="connsiteY16-1486" fmla="*/ 463106 h 1424419"/>
              <a:gd name="connsiteX17-1487" fmla="*/ 2458 w 1306267"/>
              <a:gd name="connsiteY17-1488" fmla="*/ 429563 h 1424419"/>
              <a:gd name="connsiteX18-1489" fmla="*/ 75248 w 1306267"/>
              <a:gd name="connsiteY18-1490" fmla="*/ 303202 h 1424419"/>
              <a:gd name="connsiteX19-1491" fmla="*/ 106293 w 1306267"/>
              <a:gd name="connsiteY19-1492" fmla="*/ 282597 h 1424419"/>
              <a:gd name="connsiteX20-1493" fmla="*/ 541533 w 1306267"/>
              <a:gd name="connsiteY20-1494" fmla="*/ 38110 h 1424419"/>
              <a:gd name="connsiteX21-1495" fmla="*/ 653528 w 1306267"/>
              <a:gd name="connsiteY21-1496" fmla="*/ 0 h 1424419"/>
              <a:gd name="connsiteX0-1497" fmla="*/ 653528 w 1306267"/>
              <a:gd name="connsiteY0-1498" fmla="*/ 0 h 1424419"/>
              <a:gd name="connsiteX1-1499" fmla="*/ 757287 w 1306267"/>
              <a:gd name="connsiteY1-1500" fmla="*/ 32444 h 1424419"/>
              <a:gd name="connsiteX2-1501" fmla="*/ 1206876 w 1306267"/>
              <a:gd name="connsiteY2-1502" fmla="*/ 284945 h 1424419"/>
              <a:gd name="connsiteX3-1503" fmla="*/ 1237706 w 1306267"/>
              <a:gd name="connsiteY3-1504" fmla="*/ 306775 h 1424419"/>
              <a:gd name="connsiteX4-1505" fmla="*/ 1301712 w 1306267"/>
              <a:gd name="connsiteY4-1506" fmla="*/ 442384 h 1424419"/>
              <a:gd name="connsiteX5-1507" fmla="*/ 1303099 w 1306267"/>
              <a:gd name="connsiteY5-1508" fmla="*/ 495558 h 1424419"/>
              <a:gd name="connsiteX6-1509" fmla="*/ 1303099 w 1306267"/>
              <a:gd name="connsiteY6-1510" fmla="*/ 952393 h 1424419"/>
              <a:gd name="connsiteX7-1511" fmla="*/ 1305306 w 1306267"/>
              <a:gd name="connsiteY7-1512" fmla="*/ 990115 h 1424419"/>
              <a:gd name="connsiteX8-1513" fmla="*/ 1255800 w 1306267"/>
              <a:gd name="connsiteY8-1514" fmla="*/ 1142552 h 1424419"/>
              <a:gd name="connsiteX9-1515" fmla="*/ 1172881 w 1306267"/>
              <a:gd name="connsiteY9-1516" fmla="*/ 1179342 h 1424419"/>
              <a:gd name="connsiteX10-1517" fmla="*/ 792288 w 1306267"/>
              <a:gd name="connsiteY10-1518" fmla="*/ 1385653 h 1424419"/>
              <a:gd name="connsiteX11-1519" fmla="*/ 522686 w 1306267"/>
              <a:gd name="connsiteY11-1520" fmla="*/ 1384922 h 1424419"/>
              <a:gd name="connsiteX12-1521" fmla="*/ 94302 w 1306267"/>
              <a:gd name="connsiteY12-1522" fmla="*/ 1158755 h 1424419"/>
              <a:gd name="connsiteX13-1523" fmla="*/ 44843 w 1306267"/>
              <a:gd name="connsiteY13-1524" fmla="*/ 1118989 h 1424419"/>
              <a:gd name="connsiteX14-1525" fmla="*/ 667 w 1306267"/>
              <a:gd name="connsiteY14-1526" fmla="*/ 999105 h 1424419"/>
              <a:gd name="connsiteX15-1527" fmla="*/ 0 w 1306267"/>
              <a:gd name="connsiteY15-1528" fmla="*/ 972364 h 1424419"/>
              <a:gd name="connsiteX16-1529" fmla="*/ 2496 w 1306267"/>
              <a:gd name="connsiteY16-1530" fmla="*/ 463106 h 1424419"/>
              <a:gd name="connsiteX17-1531" fmla="*/ 2458 w 1306267"/>
              <a:gd name="connsiteY17-1532" fmla="*/ 429563 h 1424419"/>
              <a:gd name="connsiteX18-1533" fmla="*/ 75248 w 1306267"/>
              <a:gd name="connsiteY18-1534" fmla="*/ 303202 h 1424419"/>
              <a:gd name="connsiteX19-1535" fmla="*/ 106293 w 1306267"/>
              <a:gd name="connsiteY19-1536" fmla="*/ 282597 h 1424419"/>
              <a:gd name="connsiteX20-1537" fmla="*/ 541533 w 1306267"/>
              <a:gd name="connsiteY20-1538" fmla="*/ 38110 h 1424419"/>
              <a:gd name="connsiteX21-1539" fmla="*/ 653528 w 1306267"/>
              <a:gd name="connsiteY21-1540" fmla="*/ 0 h 1424419"/>
              <a:gd name="connsiteX0-1541" fmla="*/ 653528 w 1306267"/>
              <a:gd name="connsiteY0-1542" fmla="*/ 0 h 1424419"/>
              <a:gd name="connsiteX1-1543" fmla="*/ 757287 w 1306267"/>
              <a:gd name="connsiteY1-1544" fmla="*/ 32444 h 1424419"/>
              <a:gd name="connsiteX2-1545" fmla="*/ 1206876 w 1306267"/>
              <a:gd name="connsiteY2-1546" fmla="*/ 284945 h 1424419"/>
              <a:gd name="connsiteX3-1547" fmla="*/ 1237706 w 1306267"/>
              <a:gd name="connsiteY3-1548" fmla="*/ 306775 h 1424419"/>
              <a:gd name="connsiteX4-1549" fmla="*/ 1301712 w 1306267"/>
              <a:gd name="connsiteY4-1550" fmla="*/ 442384 h 1424419"/>
              <a:gd name="connsiteX5-1551" fmla="*/ 1303099 w 1306267"/>
              <a:gd name="connsiteY5-1552" fmla="*/ 495558 h 1424419"/>
              <a:gd name="connsiteX6-1553" fmla="*/ 1303099 w 1306267"/>
              <a:gd name="connsiteY6-1554" fmla="*/ 952393 h 1424419"/>
              <a:gd name="connsiteX7-1555" fmla="*/ 1305306 w 1306267"/>
              <a:gd name="connsiteY7-1556" fmla="*/ 990115 h 1424419"/>
              <a:gd name="connsiteX8-1557" fmla="*/ 1255800 w 1306267"/>
              <a:gd name="connsiteY8-1558" fmla="*/ 1142552 h 1424419"/>
              <a:gd name="connsiteX9-1559" fmla="*/ 1172881 w 1306267"/>
              <a:gd name="connsiteY9-1560" fmla="*/ 1179342 h 1424419"/>
              <a:gd name="connsiteX10-1561" fmla="*/ 792288 w 1306267"/>
              <a:gd name="connsiteY10-1562" fmla="*/ 1385653 h 1424419"/>
              <a:gd name="connsiteX11-1563" fmla="*/ 522686 w 1306267"/>
              <a:gd name="connsiteY11-1564" fmla="*/ 1384922 h 1424419"/>
              <a:gd name="connsiteX12-1565" fmla="*/ 94302 w 1306267"/>
              <a:gd name="connsiteY12-1566" fmla="*/ 1158755 h 1424419"/>
              <a:gd name="connsiteX13-1567" fmla="*/ 39429 w 1306267"/>
              <a:gd name="connsiteY13-1568" fmla="*/ 1117635 h 1424419"/>
              <a:gd name="connsiteX14-1569" fmla="*/ 667 w 1306267"/>
              <a:gd name="connsiteY14-1570" fmla="*/ 999105 h 1424419"/>
              <a:gd name="connsiteX15-1571" fmla="*/ 0 w 1306267"/>
              <a:gd name="connsiteY15-1572" fmla="*/ 972364 h 1424419"/>
              <a:gd name="connsiteX16-1573" fmla="*/ 2496 w 1306267"/>
              <a:gd name="connsiteY16-1574" fmla="*/ 463106 h 1424419"/>
              <a:gd name="connsiteX17-1575" fmla="*/ 2458 w 1306267"/>
              <a:gd name="connsiteY17-1576" fmla="*/ 429563 h 1424419"/>
              <a:gd name="connsiteX18-1577" fmla="*/ 75248 w 1306267"/>
              <a:gd name="connsiteY18-1578" fmla="*/ 303202 h 1424419"/>
              <a:gd name="connsiteX19-1579" fmla="*/ 106293 w 1306267"/>
              <a:gd name="connsiteY19-1580" fmla="*/ 282597 h 1424419"/>
              <a:gd name="connsiteX20-1581" fmla="*/ 541533 w 1306267"/>
              <a:gd name="connsiteY20-1582" fmla="*/ 38110 h 1424419"/>
              <a:gd name="connsiteX21-1583" fmla="*/ 653528 w 1306267"/>
              <a:gd name="connsiteY21-1584" fmla="*/ 0 h 1424419"/>
              <a:gd name="connsiteX0-1585" fmla="*/ 653528 w 1305333"/>
              <a:gd name="connsiteY0-1586" fmla="*/ 0 h 1424419"/>
              <a:gd name="connsiteX1-1587" fmla="*/ 757287 w 1305333"/>
              <a:gd name="connsiteY1-1588" fmla="*/ 32444 h 1424419"/>
              <a:gd name="connsiteX2-1589" fmla="*/ 1206876 w 1305333"/>
              <a:gd name="connsiteY2-1590" fmla="*/ 284945 h 1424419"/>
              <a:gd name="connsiteX3-1591" fmla="*/ 1237706 w 1305333"/>
              <a:gd name="connsiteY3-1592" fmla="*/ 306775 h 1424419"/>
              <a:gd name="connsiteX4-1593" fmla="*/ 1301712 w 1305333"/>
              <a:gd name="connsiteY4-1594" fmla="*/ 442384 h 1424419"/>
              <a:gd name="connsiteX5-1595" fmla="*/ 1303099 w 1305333"/>
              <a:gd name="connsiteY5-1596" fmla="*/ 495558 h 1424419"/>
              <a:gd name="connsiteX6-1597" fmla="*/ 1303099 w 1305333"/>
              <a:gd name="connsiteY6-1598" fmla="*/ 952393 h 1424419"/>
              <a:gd name="connsiteX7-1599" fmla="*/ 1305306 w 1305333"/>
              <a:gd name="connsiteY7-1600" fmla="*/ 990115 h 1424419"/>
              <a:gd name="connsiteX8-1601" fmla="*/ 1227376 w 1305333"/>
              <a:gd name="connsiteY8-1602" fmla="*/ 1152027 h 1424419"/>
              <a:gd name="connsiteX9-1603" fmla="*/ 1172881 w 1305333"/>
              <a:gd name="connsiteY9-1604" fmla="*/ 1179342 h 1424419"/>
              <a:gd name="connsiteX10-1605" fmla="*/ 792288 w 1305333"/>
              <a:gd name="connsiteY10-1606" fmla="*/ 1385653 h 1424419"/>
              <a:gd name="connsiteX11-1607" fmla="*/ 522686 w 1305333"/>
              <a:gd name="connsiteY11-1608" fmla="*/ 1384922 h 1424419"/>
              <a:gd name="connsiteX12-1609" fmla="*/ 94302 w 1305333"/>
              <a:gd name="connsiteY12-1610" fmla="*/ 1158755 h 1424419"/>
              <a:gd name="connsiteX13-1611" fmla="*/ 39429 w 1305333"/>
              <a:gd name="connsiteY13-1612" fmla="*/ 1117635 h 1424419"/>
              <a:gd name="connsiteX14-1613" fmla="*/ 667 w 1305333"/>
              <a:gd name="connsiteY14-1614" fmla="*/ 999105 h 1424419"/>
              <a:gd name="connsiteX15-1615" fmla="*/ 0 w 1305333"/>
              <a:gd name="connsiteY15-1616" fmla="*/ 972364 h 1424419"/>
              <a:gd name="connsiteX16-1617" fmla="*/ 2496 w 1305333"/>
              <a:gd name="connsiteY16-1618" fmla="*/ 463106 h 1424419"/>
              <a:gd name="connsiteX17-1619" fmla="*/ 2458 w 1305333"/>
              <a:gd name="connsiteY17-1620" fmla="*/ 429563 h 1424419"/>
              <a:gd name="connsiteX18-1621" fmla="*/ 75248 w 1305333"/>
              <a:gd name="connsiteY18-1622" fmla="*/ 303202 h 1424419"/>
              <a:gd name="connsiteX19-1623" fmla="*/ 106293 w 1305333"/>
              <a:gd name="connsiteY19-1624" fmla="*/ 282597 h 1424419"/>
              <a:gd name="connsiteX20-1625" fmla="*/ 541533 w 1305333"/>
              <a:gd name="connsiteY20-1626" fmla="*/ 38110 h 1424419"/>
              <a:gd name="connsiteX21-1627" fmla="*/ 653528 w 1305333"/>
              <a:gd name="connsiteY21-1628" fmla="*/ 0 h 1424419"/>
              <a:gd name="connsiteX0-1629" fmla="*/ 653528 w 1305333"/>
              <a:gd name="connsiteY0-1630" fmla="*/ 0 h 1424419"/>
              <a:gd name="connsiteX1-1631" fmla="*/ 757287 w 1305333"/>
              <a:gd name="connsiteY1-1632" fmla="*/ 32444 h 1424419"/>
              <a:gd name="connsiteX2-1633" fmla="*/ 1206876 w 1305333"/>
              <a:gd name="connsiteY2-1634" fmla="*/ 284945 h 1424419"/>
              <a:gd name="connsiteX3-1635" fmla="*/ 1237706 w 1305333"/>
              <a:gd name="connsiteY3-1636" fmla="*/ 306775 h 1424419"/>
              <a:gd name="connsiteX4-1637" fmla="*/ 1301712 w 1305333"/>
              <a:gd name="connsiteY4-1638" fmla="*/ 442384 h 1424419"/>
              <a:gd name="connsiteX5-1639" fmla="*/ 1303099 w 1305333"/>
              <a:gd name="connsiteY5-1640" fmla="*/ 495558 h 1424419"/>
              <a:gd name="connsiteX6-1641" fmla="*/ 1303099 w 1305333"/>
              <a:gd name="connsiteY6-1642" fmla="*/ 952393 h 1424419"/>
              <a:gd name="connsiteX7-1643" fmla="*/ 1302599 w 1305333"/>
              <a:gd name="connsiteY7-1644" fmla="*/ 1003650 h 1424419"/>
              <a:gd name="connsiteX8-1645" fmla="*/ 1227376 w 1305333"/>
              <a:gd name="connsiteY8-1646" fmla="*/ 1152027 h 1424419"/>
              <a:gd name="connsiteX9-1647" fmla="*/ 1172881 w 1305333"/>
              <a:gd name="connsiteY9-1648" fmla="*/ 1179342 h 1424419"/>
              <a:gd name="connsiteX10-1649" fmla="*/ 792288 w 1305333"/>
              <a:gd name="connsiteY10-1650" fmla="*/ 1385653 h 1424419"/>
              <a:gd name="connsiteX11-1651" fmla="*/ 522686 w 1305333"/>
              <a:gd name="connsiteY11-1652" fmla="*/ 1384922 h 1424419"/>
              <a:gd name="connsiteX12-1653" fmla="*/ 94302 w 1305333"/>
              <a:gd name="connsiteY12-1654" fmla="*/ 1158755 h 1424419"/>
              <a:gd name="connsiteX13-1655" fmla="*/ 39429 w 1305333"/>
              <a:gd name="connsiteY13-1656" fmla="*/ 1117635 h 1424419"/>
              <a:gd name="connsiteX14-1657" fmla="*/ 667 w 1305333"/>
              <a:gd name="connsiteY14-1658" fmla="*/ 999105 h 1424419"/>
              <a:gd name="connsiteX15-1659" fmla="*/ 0 w 1305333"/>
              <a:gd name="connsiteY15-1660" fmla="*/ 972364 h 1424419"/>
              <a:gd name="connsiteX16-1661" fmla="*/ 2496 w 1305333"/>
              <a:gd name="connsiteY16-1662" fmla="*/ 463106 h 1424419"/>
              <a:gd name="connsiteX17-1663" fmla="*/ 2458 w 1305333"/>
              <a:gd name="connsiteY17-1664" fmla="*/ 429563 h 1424419"/>
              <a:gd name="connsiteX18-1665" fmla="*/ 75248 w 1305333"/>
              <a:gd name="connsiteY18-1666" fmla="*/ 303202 h 1424419"/>
              <a:gd name="connsiteX19-1667" fmla="*/ 106293 w 1305333"/>
              <a:gd name="connsiteY19-1668" fmla="*/ 282597 h 1424419"/>
              <a:gd name="connsiteX20-1669" fmla="*/ 541533 w 1305333"/>
              <a:gd name="connsiteY20-1670" fmla="*/ 38110 h 1424419"/>
              <a:gd name="connsiteX21-1671" fmla="*/ 653528 w 1305333"/>
              <a:gd name="connsiteY21-1672" fmla="*/ 0 h 1424419"/>
              <a:gd name="connsiteX0-1673" fmla="*/ 653528 w 1305080"/>
              <a:gd name="connsiteY0-1674" fmla="*/ 0 h 1424419"/>
              <a:gd name="connsiteX1-1675" fmla="*/ 757287 w 1305080"/>
              <a:gd name="connsiteY1-1676" fmla="*/ 32444 h 1424419"/>
              <a:gd name="connsiteX2-1677" fmla="*/ 1206876 w 1305080"/>
              <a:gd name="connsiteY2-1678" fmla="*/ 284945 h 1424419"/>
              <a:gd name="connsiteX3-1679" fmla="*/ 1237706 w 1305080"/>
              <a:gd name="connsiteY3-1680" fmla="*/ 306775 h 1424419"/>
              <a:gd name="connsiteX4-1681" fmla="*/ 1301712 w 1305080"/>
              <a:gd name="connsiteY4-1682" fmla="*/ 442384 h 1424419"/>
              <a:gd name="connsiteX5-1683" fmla="*/ 1303099 w 1305080"/>
              <a:gd name="connsiteY5-1684" fmla="*/ 495558 h 1424419"/>
              <a:gd name="connsiteX6-1685" fmla="*/ 1301746 w 1305080"/>
              <a:gd name="connsiteY6-1686" fmla="*/ 953747 h 1424419"/>
              <a:gd name="connsiteX7-1687" fmla="*/ 1302599 w 1305080"/>
              <a:gd name="connsiteY7-1688" fmla="*/ 1003650 h 1424419"/>
              <a:gd name="connsiteX8-1689" fmla="*/ 1227376 w 1305080"/>
              <a:gd name="connsiteY8-1690" fmla="*/ 1152027 h 1424419"/>
              <a:gd name="connsiteX9-1691" fmla="*/ 1172881 w 1305080"/>
              <a:gd name="connsiteY9-1692" fmla="*/ 1179342 h 1424419"/>
              <a:gd name="connsiteX10-1693" fmla="*/ 792288 w 1305080"/>
              <a:gd name="connsiteY10-1694" fmla="*/ 1385653 h 1424419"/>
              <a:gd name="connsiteX11-1695" fmla="*/ 522686 w 1305080"/>
              <a:gd name="connsiteY11-1696" fmla="*/ 1384922 h 1424419"/>
              <a:gd name="connsiteX12-1697" fmla="*/ 94302 w 1305080"/>
              <a:gd name="connsiteY12-1698" fmla="*/ 1158755 h 1424419"/>
              <a:gd name="connsiteX13-1699" fmla="*/ 39429 w 1305080"/>
              <a:gd name="connsiteY13-1700" fmla="*/ 1117635 h 1424419"/>
              <a:gd name="connsiteX14-1701" fmla="*/ 667 w 1305080"/>
              <a:gd name="connsiteY14-1702" fmla="*/ 999105 h 1424419"/>
              <a:gd name="connsiteX15-1703" fmla="*/ 0 w 1305080"/>
              <a:gd name="connsiteY15-1704" fmla="*/ 972364 h 1424419"/>
              <a:gd name="connsiteX16-1705" fmla="*/ 2496 w 1305080"/>
              <a:gd name="connsiteY16-1706" fmla="*/ 463106 h 1424419"/>
              <a:gd name="connsiteX17-1707" fmla="*/ 2458 w 1305080"/>
              <a:gd name="connsiteY17-1708" fmla="*/ 429563 h 1424419"/>
              <a:gd name="connsiteX18-1709" fmla="*/ 75248 w 1305080"/>
              <a:gd name="connsiteY18-1710" fmla="*/ 303202 h 1424419"/>
              <a:gd name="connsiteX19-1711" fmla="*/ 106293 w 1305080"/>
              <a:gd name="connsiteY19-1712" fmla="*/ 282597 h 1424419"/>
              <a:gd name="connsiteX20-1713" fmla="*/ 541533 w 1305080"/>
              <a:gd name="connsiteY20-1714" fmla="*/ 38110 h 1424419"/>
              <a:gd name="connsiteX21-1715" fmla="*/ 653528 w 1305080"/>
              <a:gd name="connsiteY21-1716" fmla="*/ 0 h 1424419"/>
              <a:gd name="connsiteX0-1717" fmla="*/ 653528 w 1305299"/>
              <a:gd name="connsiteY0-1718" fmla="*/ 0 h 1424419"/>
              <a:gd name="connsiteX1-1719" fmla="*/ 757287 w 1305299"/>
              <a:gd name="connsiteY1-1720" fmla="*/ 32444 h 1424419"/>
              <a:gd name="connsiteX2-1721" fmla="*/ 1206876 w 1305299"/>
              <a:gd name="connsiteY2-1722" fmla="*/ 284945 h 1424419"/>
              <a:gd name="connsiteX3-1723" fmla="*/ 1237706 w 1305299"/>
              <a:gd name="connsiteY3-1724" fmla="*/ 306775 h 1424419"/>
              <a:gd name="connsiteX4-1725" fmla="*/ 1301712 w 1305299"/>
              <a:gd name="connsiteY4-1726" fmla="*/ 442384 h 1424419"/>
              <a:gd name="connsiteX5-1727" fmla="*/ 1303099 w 1305299"/>
              <a:gd name="connsiteY5-1728" fmla="*/ 495558 h 1424419"/>
              <a:gd name="connsiteX6-1729" fmla="*/ 1301746 w 1305299"/>
              <a:gd name="connsiteY6-1730" fmla="*/ 953747 h 1424419"/>
              <a:gd name="connsiteX7-1731" fmla="*/ 1302599 w 1305299"/>
              <a:gd name="connsiteY7-1732" fmla="*/ 1003650 h 1424419"/>
              <a:gd name="connsiteX8-1733" fmla="*/ 1227376 w 1305299"/>
              <a:gd name="connsiteY8-1734" fmla="*/ 1152027 h 1424419"/>
              <a:gd name="connsiteX9-1735" fmla="*/ 1172881 w 1305299"/>
              <a:gd name="connsiteY9-1736" fmla="*/ 1179342 h 1424419"/>
              <a:gd name="connsiteX10-1737" fmla="*/ 792288 w 1305299"/>
              <a:gd name="connsiteY10-1738" fmla="*/ 1385653 h 1424419"/>
              <a:gd name="connsiteX11-1739" fmla="*/ 522686 w 1305299"/>
              <a:gd name="connsiteY11-1740" fmla="*/ 1384922 h 1424419"/>
              <a:gd name="connsiteX12-1741" fmla="*/ 94302 w 1305299"/>
              <a:gd name="connsiteY12-1742" fmla="*/ 1158755 h 1424419"/>
              <a:gd name="connsiteX13-1743" fmla="*/ 39429 w 1305299"/>
              <a:gd name="connsiteY13-1744" fmla="*/ 1117635 h 1424419"/>
              <a:gd name="connsiteX14-1745" fmla="*/ 667 w 1305299"/>
              <a:gd name="connsiteY14-1746" fmla="*/ 999105 h 1424419"/>
              <a:gd name="connsiteX15-1747" fmla="*/ 0 w 1305299"/>
              <a:gd name="connsiteY15-1748" fmla="*/ 972364 h 1424419"/>
              <a:gd name="connsiteX16-1749" fmla="*/ 2496 w 1305299"/>
              <a:gd name="connsiteY16-1750" fmla="*/ 463106 h 1424419"/>
              <a:gd name="connsiteX17-1751" fmla="*/ 2458 w 1305299"/>
              <a:gd name="connsiteY17-1752" fmla="*/ 429563 h 1424419"/>
              <a:gd name="connsiteX18-1753" fmla="*/ 75248 w 1305299"/>
              <a:gd name="connsiteY18-1754" fmla="*/ 303202 h 1424419"/>
              <a:gd name="connsiteX19-1755" fmla="*/ 106293 w 1305299"/>
              <a:gd name="connsiteY19-1756" fmla="*/ 282597 h 1424419"/>
              <a:gd name="connsiteX20-1757" fmla="*/ 541533 w 1305299"/>
              <a:gd name="connsiteY20-1758" fmla="*/ 38110 h 1424419"/>
              <a:gd name="connsiteX21-1759" fmla="*/ 653528 w 1305299"/>
              <a:gd name="connsiteY21-1760" fmla="*/ 0 h 1424419"/>
              <a:gd name="connsiteX0-1761" fmla="*/ 653528 w 1306646"/>
              <a:gd name="connsiteY0-1762" fmla="*/ 0 h 1424419"/>
              <a:gd name="connsiteX1-1763" fmla="*/ 757287 w 1306646"/>
              <a:gd name="connsiteY1-1764" fmla="*/ 32444 h 1424419"/>
              <a:gd name="connsiteX2-1765" fmla="*/ 1206876 w 1306646"/>
              <a:gd name="connsiteY2-1766" fmla="*/ 284945 h 1424419"/>
              <a:gd name="connsiteX3-1767" fmla="*/ 1237706 w 1306646"/>
              <a:gd name="connsiteY3-1768" fmla="*/ 306775 h 1424419"/>
              <a:gd name="connsiteX4-1769" fmla="*/ 1301712 w 1306646"/>
              <a:gd name="connsiteY4-1770" fmla="*/ 442384 h 1424419"/>
              <a:gd name="connsiteX5-1771" fmla="*/ 1303099 w 1306646"/>
              <a:gd name="connsiteY5-1772" fmla="*/ 495558 h 1424419"/>
              <a:gd name="connsiteX6-1773" fmla="*/ 1301746 w 1306646"/>
              <a:gd name="connsiteY6-1774" fmla="*/ 953747 h 1424419"/>
              <a:gd name="connsiteX7-1775" fmla="*/ 1302599 w 1306646"/>
              <a:gd name="connsiteY7-1776" fmla="*/ 1003650 h 1424419"/>
              <a:gd name="connsiteX8-1777" fmla="*/ 1227376 w 1306646"/>
              <a:gd name="connsiteY8-1778" fmla="*/ 1152027 h 1424419"/>
              <a:gd name="connsiteX9-1779" fmla="*/ 1172881 w 1306646"/>
              <a:gd name="connsiteY9-1780" fmla="*/ 1179342 h 1424419"/>
              <a:gd name="connsiteX10-1781" fmla="*/ 792288 w 1306646"/>
              <a:gd name="connsiteY10-1782" fmla="*/ 1385653 h 1424419"/>
              <a:gd name="connsiteX11-1783" fmla="*/ 522686 w 1306646"/>
              <a:gd name="connsiteY11-1784" fmla="*/ 1384922 h 1424419"/>
              <a:gd name="connsiteX12-1785" fmla="*/ 94302 w 1306646"/>
              <a:gd name="connsiteY12-1786" fmla="*/ 1158755 h 1424419"/>
              <a:gd name="connsiteX13-1787" fmla="*/ 39429 w 1306646"/>
              <a:gd name="connsiteY13-1788" fmla="*/ 1117635 h 1424419"/>
              <a:gd name="connsiteX14-1789" fmla="*/ 667 w 1306646"/>
              <a:gd name="connsiteY14-1790" fmla="*/ 999105 h 1424419"/>
              <a:gd name="connsiteX15-1791" fmla="*/ 0 w 1306646"/>
              <a:gd name="connsiteY15-1792" fmla="*/ 972364 h 1424419"/>
              <a:gd name="connsiteX16-1793" fmla="*/ 2496 w 1306646"/>
              <a:gd name="connsiteY16-1794" fmla="*/ 463106 h 1424419"/>
              <a:gd name="connsiteX17-1795" fmla="*/ 2458 w 1306646"/>
              <a:gd name="connsiteY17-1796" fmla="*/ 429563 h 1424419"/>
              <a:gd name="connsiteX18-1797" fmla="*/ 75248 w 1306646"/>
              <a:gd name="connsiteY18-1798" fmla="*/ 303202 h 1424419"/>
              <a:gd name="connsiteX19-1799" fmla="*/ 106293 w 1306646"/>
              <a:gd name="connsiteY19-1800" fmla="*/ 282597 h 1424419"/>
              <a:gd name="connsiteX20-1801" fmla="*/ 541533 w 1306646"/>
              <a:gd name="connsiteY20-1802" fmla="*/ 38110 h 1424419"/>
              <a:gd name="connsiteX21-1803" fmla="*/ 653528 w 1306646"/>
              <a:gd name="connsiteY21-1804" fmla="*/ 0 h 1424419"/>
              <a:gd name="connsiteX0-1805" fmla="*/ 653528 w 1305299"/>
              <a:gd name="connsiteY0-1806" fmla="*/ 0 h 1424419"/>
              <a:gd name="connsiteX1-1807" fmla="*/ 757287 w 1305299"/>
              <a:gd name="connsiteY1-1808" fmla="*/ 32444 h 1424419"/>
              <a:gd name="connsiteX2-1809" fmla="*/ 1206876 w 1305299"/>
              <a:gd name="connsiteY2-1810" fmla="*/ 284945 h 1424419"/>
              <a:gd name="connsiteX3-1811" fmla="*/ 1237706 w 1305299"/>
              <a:gd name="connsiteY3-1812" fmla="*/ 306775 h 1424419"/>
              <a:gd name="connsiteX4-1813" fmla="*/ 1301712 w 1305299"/>
              <a:gd name="connsiteY4-1814" fmla="*/ 442384 h 1424419"/>
              <a:gd name="connsiteX5-1815" fmla="*/ 1303099 w 1305299"/>
              <a:gd name="connsiteY5-1816" fmla="*/ 495558 h 1424419"/>
              <a:gd name="connsiteX6-1817" fmla="*/ 1301746 w 1305299"/>
              <a:gd name="connsiteY6-1818" fmla="*/ 953747 h 1424419"/>
              <a:gd name="connsiteX7-1819" fmla="*/ 1302599 w 1305299"/>
              <a:gd name="connsiteY7-1820" fmla="*/ 1003650 h 1424419"/>
              <a:gd name="connsiteX8-1821" fmla="*/ 1227376 w 1305299"/>
              <a:gd name="connsiteY8-1822" fmla="*/ 1152027 h 1424419"/>
              <a:gd name="connsiteX9-1823" fmla="*/ 1172881 w 1305299"/>
              <a:gd name="connsiteY9-1824" fmla="*/ 1179342 h 1424419"/>
              <a:gd name="connsiteX10-1825" fmla="*/ 792288 w 1305299"/>
              <a:gd name="connsiteY10-1826" fmla="*/ 1385653 h 1424419"/>
              <a:gd name="connsiteX11-1827" fmla="*/ 522686 w 1305299"/>
              <a:gd name="connsiteY11-1828" fmla="*/ 1384922 h 1424419"/>
              <a:gd name="connsiteX12-1829" fmla="*/ 94302 w 1305299"/>
              <a:gd name="connsiteY12-1830" fmla="*/ 1158755 h 1424419"/>
              <a:gd name="connsiteX13-1831" fmla="*/ 39429 w 1305299"/>
              <a:gd name="connsiteY13-1832" fmla="*/ 1117635 h 1424419"/>
              <a:gd name="connsiteX14-1833" fmla="*/ 667 w 1305299"/>
              <a:gd name="connsiteY14-1834" fmla="*/ 999105 h 1424419"/>
              <a:gd name="connsiteX15-1835" fmla="*/ 0 w 1305299"/>
              <a:gd name="connsiteY15-1836" fmla="*/ 972364 h 1424419"/>
              <a:gd name="connsiteX16-1837" fmla="*/ 2496 w 1305299"/>
              <a:gd name="connsiteY16-1838" fmla="*/ 463106 h 1424419"/>
              <a:gd name="connsiteX17-1839" fmla="*/ 2458 w 1305299"/>
              <a:gd name="connsiteY17-1840" fmla="*/ 429563 h 1424419"/>
              <a:gd name="connsiteX18-1841" fmla="*/ 75248 w 1305299"/>
              <a:gd name="connsiteY18-1842" fmla="*/ 303202 h 1424419"/>
              <a:gd name="connsiteX19-1843" fmla="*/ 106293 w 1305299"/>
              <a:gd name="connsiteY19-1844" fmla="*/ 282597 h 1424419"/>
              <a:gd name="connsiteX20-1845" fmla="*/ 541533 w 1305299"/>
              <a:gd name="connsiteY20-1846" fmla="*/ 38110 h 1424419"/>
              <a:gd name="connsiteX21-1847" fmla="*/ 653528 w 1305299"/>
              <a:gd name="connsiteY21-1848" fmla="*/ 0 h 1424419"/>
              <a:gd name="connsiteX0-1849" fmla="*/ 653528 w 1304127"/>
              <a:gd name="connsiteY0-1850" fmla="*/ 0 h 1424419"/>
              <a:gd name="connsiteX1-1851" fmla="*/ 757287 w 1304127"/>
              <a:gd name="connsiteY1-1852" fmla="*/ 32444 h 1424419"/>
              <a:gd name="connsiteX2-1853" fmla="*/ 1206876 w 1304127"/>
              <a:gd name="connsiteY2-1854" fmla="*/ 284945 h 1424419"/>
              <a:gd name="connsiteX3-1855" fmla="*/ 1237706 w 1304127"/>
              <a:gd name="connsiteY3-1856" fmla="*/ 306775 h 1424419"/>
              <a:gd name="connsiteX4-1857" fmla="*/ 1301712 w 1304127"/>
              <a:gd name="connsiteY4-1858" fmla="*/ 442384 h 1424419"/>
              <a:gd name="connsiteX5-1859" fmla="*/ 1303099 w 1304127"/>
              <a:gd name="connsiteY5-1860" fmla="*/ 495558 h 1424419"/>
              <a:gd name="connsiteX6-1861" fmla="*/ 1301746 w 1304127"/>
              <a:gd name="connsiteY6-1862" fmla="*/ 953747 h 1424419"/>
              <a:gd name="connsiteX7-1863" fmla="*/ 1302599 w 1304127"/>
              <a:gd name="connsiteY7-1864" fmla="*/ 1003650 h 1424419"/>
              <a:gd name="connsiteX8-1865" fmla="*/ 1227376 w 1304127"/>
              <a:gd name="connsiteY8-1866" fmla="*/ 1152027 h 1424419"/>
              <a:gd name="connsiteX9-1867" fmla="*/ 1172881 w 1304127"/>
              <a:gd name="connsiteY9-1868" fmla="*/ 1179342 h 1424419"/>
              <a:gd name="connsiteX10-1869" fmla="*/ 792288 w 1304127"/>
              <a:gd name="connsiteY10-1870" fmla="*/ 1385653 h 1424419"/>
              <a:gd name="connsiteX11-1871" fmla="*/ 522686 w 1304127"/>
              <a:gd name="connsiteY11-1872" fmla="*/ 1384922 h 1424419"/>
              <a:gd name="connsiteX12-1873" fmla="*/ 94302 w 1304127"/>
              <a:gd name="connsiteY12-1874" fmla="*/ 1158755 h 1424419"/>
              <a:gd name="connsiteX13-1875" fmla="*/ 39429 w 1304127"/>
              <a:gd name="connsiteY13-1876" fmla="*/ 1117635 h 1424419"/>
              <a:gd name="connsiteX14-1877" fmla="*/ 667 w 1304127"/>
              <a:gd name="connsiteY14-1878" fmla="*/ 999105 h 1424419"/>
              <a:gd name="connsiteX15-1879" fmla="*/ 0 w 1304127"/>
              <a:gd name="connsiteY15-1880" fmla="*/ 972364 h 1424419"/>
              <a:gd name="connsiteX16-1881" fmla="*/ 2496 w 1304127"/>
              <a:gd name="connsiteY16-1882" fmla="*/ 463106 h 1424419"/>
              <a:gd name="connsiteX17-1883" fmla="*/ 2458 w 1304127"/>
              <a:gd name="connsiteY17-1884" fmla="*/ 429563 h 1424419"/>
              <a:gd name="connsiteX18-1885" fmla="*/ 75248 w 1304127"/>
              <a:gd name="connsiteY18-1886" fmla="*/ 303202 h 1424419"/>
              <a:gd name="connsiteX19-1887" fmla="*/ 106293 w 1304127"/>
              <a:gd name="connsiteY19-1888" fmla="*/ 282597 h 1424419"/>
              <a:gd name="connsiteX20-1889" fmla="*/ 541533 w 1304127"/>
              <a:gd name="connsiteY20-1890" fmla="*/ 38110 h 1424419"/>
              <a:gd name="connsiteX21-1891" fmla="*/ 653528 w 1304127"/>
              <a:gd name="connsiteY21-1892" fmla="*/ 0 h 1424419"/>
              <a:gd name="connsiteX0-1893" fmla="*/ 653528 w 1306101"/>
              <a:gd name="connsiteY0-1894" fmla="*/ 0 h 1424419"/>
              <a:gd name="connsiteX1-1895" fmla="*/ 757287 w 1306101"/>
              <a:gd name="connsiteY1-1896" fmla="*/ 32444 h 1424419"/>
              <a:gd name="connsiteX2-1897" fmla="*/ 1206876 w 1306101"/>
              <a:gd name="connsiteY2-1898" fmla="*/ 284945 h 1424419"/>
              <a:gd name="connsiteX3-1899" fmla="*/ 1237706 w 1306101"/>
              <a:gd name="connsiteY3-1900" fmla="*/ 306775 h 1424419"/>
              <a:gd name="connsiteX4-1901" fmla="*/ 1305773 w 1306101"/>
              <a:gd name="connsiteY4-1902" fmla="*/ 442384 h 1424419"/>
              <a:gd name="connsiteX5-1903" fmla="*/ 1303099 w 1306101"/>
              <a:gd name="connsiteY5-1904" fmla="*/ 495558 h 1424419"/>
              <a:gd name="connsiteX6-1905" fmla="*/ 1301746 w 1306101"/>
              <a:gd name="connsiteY6-1906" fmla="*/ 953747 h 1424419"/>
              <a:gd name="connsiteX7-1907" fmla="*/ 1302599 w 1306101"/>
              <a:gd name="connsiteY7-1908" fmla="*/ 1003650 h 1424419"/>
              <a:gd name="connsiteX8-1909" fmla="*/ 1227376 w 1306101"/>
              <a:gd name="connsiteY8-1910" fmla="*/ 1152027 h 1424419"/>
              <a:gd name="connsiteX9-1911" fmla="*/ 1172881 w 1306101"/>
              <a:gd name="connsiteY9-1912" fmla="*/ 1179342 h 1424419"/>
              <a:gd name="connsiteX10-1913" fmla="*/ 792288 w 1306101"/>
              <a:gd name="connsiteY10-1914" fmla="*/ 1385653 h 1424419"/>
              <a:gd name="connsiteX11-1915" fmla="*/ 522686 w 1306101"/>
              <a:gd name="connsiteY11-1916" fmla="*/ 1384922 h 1424419"/>
              <a:gd name="connsiteX12-1917" fmla="*/ 94302 w 1306101"/>
              <a:gd name="connsiteY12-1918" fmla="*/ 1158755 h 1424419"/>
              <a:gd name="connsiteX13-1919" fmla="*/ 39429 w 1306101"/>
              <a:gd name="connsiteY13-1920" fmla="*/ 1117635 h 1424419"/>
              <a:gd name="connsiteX14-1921" fmla="*/ 667 w 1306101"/>
              <a:gd name="connsiteY14-1922" fmla="*/ 999105 h 1424419"/>
              <a:gd name="connsiteX15-1923" fmla="*/ 0 w 1306101"/>
              <a:gd name="connsiteY15-1924" fmla="*/ 972364 h 1424419"/>
              <a:gd name="connsiteX16-1925" fmla="*/ 2496 w 1306101"/>
              <a:gd name="connsiteY16-1926" fmla="*/ 463106 h 1424419"/>
              <a:gd name="connsiteX17-1927" fmla="*/ 2458 w 1306101"/>
              <a:gd name="connsiteY17-1928" fmla="*/ 429563 h 1424419"/>
              <a:gd name="connsiteX18-1929" fmla="*/ 75248 w 1306101"/>
              <a:gd name="connsiteY18-1930" fmla="*/ 303202 h 1424419"/>
              <a:gd name="connsiteX19-1931" fmla="*/ 106293 w 1306101"/>
              <a:gd name="connsiteY19-1932" fmla="*/ 282597 h 1424419"/>
              <a:gd name="connsiteX20-1933" fmla="*/ 541533 w 1306101"/>
              <a:gd name="connsiteY20-1934" fmla="*/ 38110 h 1424419"/>
              <a:gd name="connsiteX21-1935" fmla="*/ 653528 w 1306101"/>
              <a:gd name="connsiteY21-1936" fmla="*/ 0 h 1424419"/>
              <a:gd name="connsiteX0-1937" fmla="*/ 653528 w 1304819"/>
              <a:gd name="connsiteY0-1938" fmla="*/ 0 h 1424419"/>
              <a:gd name="connsiteX1-1939" fmla="*/ 757287 w 1304819"/>
              <a:gd name="connsiteY1-1940" fmla="*/ 32444 h 1424419"/>
              <a:gd name="connsiteX2-1941" fmla="*/ 1206876 w 1304819"/>
              <a:gd name="connsiteY2-1942" fmla="*/ 284945 h 1424419"/>
              <a:gd name="connsiteX3-1943" fmla="*/ 1237706 w 1304819"/>
              <a:gd name="connsiteY3-1944" fmla="*/ 306775 h 1424419"/>
              <a:gd name="connsiteX4-1945" fmla="*/ 1304420 w 1304819"/>
              <a:gd name="connsiteY4-1946" fmla="*/ 434263 h 1424419"/>
              <a:gd name="connsiteX5-1947" fmla="*/ 1303099 w 1304819"/>
              <a:gd name="connsiteY5-1948" fmla="*/ 495558 h 1424419"/>
              <a:gd name="connsiteX6-1949" fmla="*/ 1301746 w 1304819"/>
              <a:gd name="connsiteY6-1950" fmla="*/ 953747 h 1424419"/>
              <a:gd name="connsiteX7-1951" fmla="*/ 1302599 w 1304819"/>
              <a:gd name="connsiteY7-1952" fmla="*/ 1003650 h 1424419"/>
              <a:gd name="connsiteX8-1953" fmla="*/ 1227376 w 1304819"/>
              <a:gd name="connsiteY8-1954" fmla="*/ 1152027 h 1424419"/>
              <a:gd name="connsiteX9-1955" fmla="*/ 1172881 w 1304819"/>
              <a:gd name="connsiteY9-1956" fmla="*/ 1179342 h 1424419"/>
              <a:gd name="connsiteX10-1957" fmla="*/ 792288 w 1304819"/>
              <a:gd name="connsiteY10-1958" fmla="*/ 1385653 h 1424419"/>
              <a:gd name="connsiteX11-1959" fmla="*/ 522686 w 1304819"/>
              <a:gd name="connsiteY11-1960" fmla="*/ 1384922 h 1424419"/>
              <a:gd name="connsiteX12-1961" fmla="*/ 94302 w 1304819"/>
              <a:gd name="connsiteY12-1962" fmla="*/ 1158755 h 1424419"/>
              <a:gd name="connsiteX13-1963" fmla="*/ 39429 w 1304819"/>
              <a:gd name="connsiteY13-1964" fmla="*/ 1117635 h 1424419"/>
              <a:gd name="connsiteX14-1965" fmla="*/ 667 w 1304819"/>
              <a:gd name="connsiteY14-1966" fmla="*/ 999105 h 1424419"/>
              <a:gd name="connsiteX15-1967" fmla="*/ 0 w 1304819"/>
              <a:gd name="connsiteY15-1968" fmla="*/ 972364 h 1424419"/>
              <a:gd name="connsiteX16-1969" fmla="*/ 2496 w 1304819"/>
              <a:gd name="connsiteY16-1970" fmla="*/ 463106 h 1424419"/>
              <a:gd name="connsiteX17-1971" fmla="*/ 2458 w 1304819"/>
              <a:gd name="connsiteY17-1972" fmla="*/ 429563 h 1424419"/>
              <a:gd name="connsiteX18-1973" fmla="*/ 75248 w 1304819"/>
              <a:gd name="connsiteY18-1974" fmla="*/ 303202 h 1424419"/>
              <a:gd name="connsiteX19-1975" fmla="*/ 106293 w 1304819"/>
              <a:gd name="connsiteY19-1976" fmla="*/ 282597 h 1424419"/>
              <a:gd name="connsiteX20-1977" fmla="*/ 541533 w 1304819"/>
              <a:gd name="connsiteY20-1978" fmla="*/ 38110 h 1424419"/>
              <a:gd name="connsiteX21-1979" fmla="*/ 653528 w 1304819"/>
              <a:gd name="connsiteY21-1980" fmla="*/ 0 h 1424419"/>
              <a:gd name="connsiteX0-1981" fmla="*/ 653528 w 1306525"/>
              <a:gd name="connsiteY0-1982" fmla="*/ 0 h 1424419"/>
              <a:gd name="connsiteX1-1983" fmla="*/ 757287 w 1306525"/>
              <a:gd name="connsiteY1-1984" fmla="*/ 32444 h 1424419"/>
              <a:gd name="connsiteX2-1985" fmla="*/ 1206876 w 1306525"/>
              <a:gd name="connsiteY2-1986" fmla="*/ 284945 h 1424419"/>
              <a:gd name="connsiteX3-1987" fmla="*/ 1237706 w 1306525"/>
              <a:gd name="connsiteY3-1988" fmla="*/ 306775 h 1424419"/>
              <a:gd name="connsiteX4-1989" fmla="*/ 1304420 w 1306525"/>
              <a:gd name="connsiteY4-1990" fmla="*/ 434263 h 1424419"/>
              <a:gd name="connsiteX5-1991" fmla="*/ 1305806 w 1306525"/>
              <a:gd name="connsiteY5-1992" fmla="*/ 519922 h 1424419"/>
              <a:gd name="connsiteX6-1993" fmla="*/ 1301746 w 1306525"/>
              <a:gd name="connsiteY6-1994" fmla="*/ 953747 h 1424419"/>
              <a:gd name="connsiteX7-1995" fmla="*/ 1302599 w 1306525"/>
              <a:gd name="connsiteY7-1996" fmla="*/ 1003650 h 1424419"/>
              <a:gd name="connsiteX8-1997" fmla="*/ 1227376 w 1306525"/>
              <a:gd name="connsiteY8-1998" fmla="*/ 1152027 h 1424419"/>
              <a:gd name="connsiteX9-1999" fmla="*/ 1172881 w 1306525"/>
              <a:gd name="connsiteY9-2000" fmla="*/ 1179342 h 1424419"/>
              <a:gd name="connsiteX10-2001" fmla="*/ 792288 w 1306525"/>
              <a:gd name="connsiteY10-2002" fmla="*/ 1385653 h 1424419"/>
              <a:gd name="connsiteX11-2003" fmla="*/ 522686 w 1306525"/>
              <a:gd name="connsiteY11-2004" fmla="*/ 1384922 h 1424419"/>
              <a:gd name="connsiteX12-2005" fmla="*/ 94302 w 1306525"/>
              <a:gd name="connsiteY12-2006" fmla="*/ 1158755 h 1424419"/>
              <a:gd name="connsiteX13-2007" fmla="*/ 39429 w 1306525"/>
              <a:gd name="connsiteY13-2008" fmla="*/ 1117635 h 1424419"/>
              <a:gd name="connsiteX14-2009" fmla="*/ 667 w 1306525"/>
              <a:gd name="connsiteY14-2010" fmla="*/ 999105 h 1424419"/>
              <a:gd name="connsiteX15-2011" fmla="*/ 0 w 1306525"/>
              <a:gd name="connsiteY15-2012" fmla="*/ 972364 h 1424419"/>
              <a:gd name="connsiteX16-2013" fmla="*/ 2496 w 1306525"/>
              <a:gd name="connsiteY16-2014" fmla="*/ 463106 h 1424419"/>
              <a:gd name="connsiteX17-2015" fmla="*/ 2458 w 1306525"/>
              <a:gd name="connsiteY17-2016" fmla="*/ 429563 h 1424419"/>
              <a:gd name="connsiteX18-2017" fmla="*/ 75248 w 1306525"/>
              <a:gd name="connsiteY18-2018" fmla="*/ 303202 h 1424419"/>
              <a:gd name="connsiteX19-2019" fmla="*/ 106293 w 1306525"/>
              <a:gd name="connsiteY19-2020" fmla="*/ 282597 h 1424419"/>
              <a:gd name="connsiteX20-2021" fmla="*/ 541533 w 1306525"/>
              <a:gd name="connsiteY20-2022" fmla="*/ 38110 h 1424419"/>
              <a:gd name="connsiteX21-2023" fmla="*/ 653528 w 1306525"/>
              <a:gd name="connsiteY21-2024" fmla="*/ 0 h 1424419"/>
              <a:gd name="connsiteX0-2025" fmla="*/ 653528 w 1305814"/>
              <a:gd name="connsiteY0-2026" fmla="*/ 0 h 1424419"/>
              <a:gd name="connsiteX1-2027" fmla="*/ 757287 w 1305814"/>
              <a:gd name="connsiteY1-2028" fmla="*/ 32444 h 1424419"/>
              <a:gd name="connsiteX2-2029" fmla="*/ 1206876 w 1305814"/>
              <a:gd name="connsiteY2-2030" fmla="*/ 284945 h 1424419"/>
              <a:gd name="connsiteX3-2031" fmla="*/ 1237706 w 1305814"/>
              <a:gd name="connsiteY3-2032" fmla="*/ 306775 h 1424419"/>
              <a:gd name="connsiteX4-2033" fmla="*/ 1304420 w 1305814"/>
              <a:gd name="connsiteY4-2034" fmla="*/ 434263 h 1424419"/>
              <a:gd name="connsiteX5-2035" fmla="*/ 1305806 w 1305814"/>
              <a:gd name="connsiteY5-2036" fmla="*/ 519922 h 1424419"/>
              <a:gd name="connsiteX6-2037" fmla="*/ 1301746 w 1305814"/>
              <a:gd name="connsiteY6-2038" fmla="*/ 953747 h 1424419"/>
              <a:gd name="connsiteX7-2039" fmla="*/ 1302599 w 1305814"/>
              <a:gd name="connsiteY7-2040" fmla="*/ 1003650 h 1424419"/>
              <a:gd name="connsiteX8-2041" fmla="*/ 1227376 w 1305814"/>
              <a:gd name="connsiteY8-2042" fmla="*/ 1152027 h 1424419"/>
              <a:gd name="connsiteX9-2043" fmla="*/ 1172881 w 1305814"/>
              <a:gd name="connsiteY9-2044" fmla="*/ 1179342 h 1424419"/>
              <a:gd name="connsiteX10-2045" fmla="*/ 792288 w 1305814"/>
              <a:gd name="connsiteY10-2046" fmla="*/ 1385653 h 1424419"/>
              <a:gd name="connsiteX11-2047" fmla="*/ 522686 w 1305814"/>
              <a:gd name="connsiteY11-2048" fmla="*/ 1384922 h 1424419"/>
              <a:gd name="connsiteX12-2049" fmla="*/ 94302 w 1305814"/>
              <a:gd name="connsiteY12-2050" fmla="*/ 1158755 h 1424419"/>
              <a:gd name="connsiteX13-2051" fmla="*/ 39429 w 1305814"/>
              <a:gd name="connsiteY13-2052" fmla="*/ 1117635 h 1424419"/>
              <a:gd name="connsiteX14-2053" fmla="*/ 667 w 1305814"/>
              <a:gd name="connsiteY14-2054" fmla="*/ 999105 h 1424419"/>
              <a:gd name="connsiteX15-2055" fmla="*/ 0 w 1305814"/>
              <a:gd name="connsiteY15-2056" fmla="*/ 972364 h 1424419"/>
              <a:gd name="connsiteX16-2057" fmla="*/ 2496 w 1305814"/>
              <a:gd name="connsiteY16-2058" fmla="*/ 463106 h 1424419"/>
              <a:gd name="connsiteX17-2059" fmla="*/ 2458 w 1305814"/>
              <a:gd name="connsiteY17-2060" fmla="*/ 429563 h 1424419"/>
              <a:gd name="connsiteX18-2061" fmla="*/ 75248 w 1305814"/>
              <a:gd name="connsiteY18-2062" fmla="*/ 303202 h 1424419"/>
              <a:gd name="connsiteX19-2063" fmla="*/ 106293 w 1305814"/>
              <a:gd name="connsiteY19-2064" fmla="*/ 282597 h 1424419"/>
              <a:gd name="connsiteX20-2065" fmla="*/ 541533 w 1305814"/>
              <a:gd name="connsiteY20-2066" fmla="*/ 38110 h 1424419"/>
              <a:gd name="connsiteX21-2067" fmla="*/ 653528 w 1305814"/>
              <a:gd name="connsiteY21-2068" fmla="*/ 0 h 1424419"/>
              <a:gd name="connsiteX0-2069" fmla="*/ 653528 w 1305814"/>
              <a:gd name="connsiteY0-2070" fmla="*/ 0 h 1424419"/>
              <a:gd name="connsiteX1-2071" fmla="*/ 757287 w 1305814"/>
              <a:gd name="connsiteY1-2072" fmla="*/ 32444 h 1424419"/>
              <a:gd name="connsiteX2-2073" fmla="*/ 1206876 w 1305814"/>
              <a:gd name="connsiteY2-2074" fmla="*/ 284945 h 1424419"/>
              <a:gd name="connsiteX3-2075" fmla="*/ 1237706 w 1305814"/>
              <a:gd name="connsiteY3-2076" fmla="*/ 306775 h 1424419"/>
              <a:gd name="connsiteX4-2077" fmla="*/ 1304420 w 1305814"/>
              <a:gd name="connsiteY4-2078" fmla="*/ 434263 h 1424419"/>
              <a:gd name="connsiteX5-2079" fmla="*/ 1305806 w 1305814"/>
              <a:gd name="connsiteY5-2080" fmla="*/ 519922 h 1424419"/>
              <a:gd name="connsiteX6-2081" fmla="*/ 1301746 w 1305814"/>
              <a:gd name="connsiteY6-2082" fmla="*/ 953747 h 1424419"/>
              <a:gd name="connsiteX7-2083" fmla="*/ 1302599 w 1305814"/>
              <a:gd name="connsiteY7-2084" fmla="*/ 1003650 h 1424419"/>
              <a:gd name="connsiteX8-2085" fmla="*/ 1227376 w 1305814"/>
              <a:gd name="connsiteY8-2086" fmla="*/ 1152027 h 1424419"/>
              <a:gd name="connsiteX9-2087" fmla="*/ 1172881 w 1305814"/>
              <a:gd name="connsiteY9-2088" fmla="*/ 1179342 h 1424419"/>
              <a:gd name="connsiteX10-2089" fmla="*/ 792288 w 1305814"/>
              <a:gd name="connsiteY10-2090" fmla="*/ 1385653 h 1424419"/>
              <a:gd name="connsiteX11-2091" fmla="*/ 522686 w 1305814"/>
              <a:gd name="connsiteY11-2092" fmla="*/ 1384922 h 1424419"/>
              <a:gd name="connsiteX12-2093" fmla="*/ 94302 w 1305814"/>
              <a:gd name="connsiteY12-2094" fmla="*/ 1158755 h 1424419"/>
              <a:gd name="connsiteX13-2095" fmla="*/ 39429 w 1305814"/>
              <a:gd name="connsiteY13-2096" fmla="*/ 1117635 h 1424419"/>
              <a:gd name="connsiteX14-2097" fmla="*/ 667 w 1305814"/>
              <a:gd name="connsiteY14-2098" fmla="*/ 999105 h 1424419"/>
              <a:gd name="connsiteX15-2099" fmla="*/ 0 w 1305814"/>
              <a:gd name="connsiteY15-2100" fmla="*/ 972364 h 1424419"/>
              <a:gd name="connsiteX16-2101" fmla="*/ 2496 w 1305814"/>
              <a:gd name="connsiteY16-2102" fmla="*/ 463106 h 1424419"/>
              <a:gd name="connsiteX17-2103" fmla="*/ 2458 w 1305814"/>
              <a:gd name="connsiteY17-2104" fmla="*/ 429563 h 1424419"/>
              <a:gd name="connsiteX18-2105" fmla="*/ 75248 w 1305814"/>
              <a:gd name="connsiteY18-2106" fmla="*/ 303202 h 1424419"/>
              <a:gd name="connsiteX19-2107" fmla="*/ 106293 w 1305814"/>
              <a:gd name="connsiteY19-2108" fmla="*/ 282597 h 1424419"/>
              <a:gd name="connsiteX20-2109" fmla="*/ 541533 w 1305814"/>
              <a:gd name="connsiteY20-2110" fmla="*/ 38110 h 1424419"/>
              <a:gd name="connsiteX21-2111" fmla="*/ 653528 w 1305814"/>
              <a:gd name="connsiteY21-2112" fmla="*/ 0 h 1424419"/>
              <a:gd name="connsiteX0-2113" fmla="*/ 653528 w 1305814"/>
              <a:gd name="connsiteY0-2114" fmla="*/ 0 h 1424419"/>
              <a:gd name="connsiteX1-2115" fmla="*/ 757287 w 1305814"/>
              <a:gd name="connsiteY1-2116" fmla="*/ 32444 h 1424419"/>
              <a:gd name="connsiteX2-2117" fmla="*/ 1206876 w 1305814"/>
              <a:gd name="connsiteY2-2118" fmla="*/ 284945 h 1424419"/>
              <a:gd name="connsiteX3-2119" fmla="*/ 1237706 w 1305814"/>
              <a:gd name="connsiteY3-2120" fmla="*/ 306775 h 1424419"/>
              <a:gd name="connsiteX4-2121" fmla="*/ 1304420 w 1305814"/>
              <a:gd name="connsiteY4-2122" fmla="*/ 434263 h 1424419"/>
              <a:gd name="connsiteX5-2123" fmla="*/ 1305806 w 1305814"/>
              <a:gd name="connsiteY5-2124" fmla="*/ 519922 h 1424419"/>
              <a:gd name="connsiteX6-2125" fmla="*/ 1301746 w 1305814"/>
              <a:gd name="connsiteY6-2126" fmla="*/ 953747 h 1424419"/>
              <a:gd name="connsiteX7-2127" fmla="*/ 1302599 w 1305814"/>
              <a:gd name="connsiteY7-2128" fmla="*/ 1003650 h 1424419"/>
              <a:gd name="connsiteX8-2129" fmla="*/ 1227376 w 1305814"/>
              <a:gd name="connsiteY8-2130" fmla="*/ 1152027 h 1424419"/>
              <a:gd name="connsiteX9-2131" fmla="*/ 1174235 w 1305814"/>
              <a:gd name="connsiteY9-2132" fmla="*/ 1184756 h 1424419"/>
              <a:gd name="connsiteX10-2133" fmla="*/ 792288 w 1305814"/>
              <a:gd name="connsiteY10-2134" fmla="*/ 1385653 h 1424419"/>
              <a:gd name="connsiteX11-2135" fmla="*/ 522686 w 1305814"/>
              <a:gd name="connsiteY11-2136" fmla="*/ 1384922 h 1424419"/>
              <a:gd name="connsiteX12-2137" fmla="*/ 94302 w 1305814"/>
              <a:gd name="connsiteY12-2138" fmla="*/ 1158755 h 1424419"/>
              <a:gd name="connsiteX13-2139" fmla="*/ 39429 w 1305814"/>
              <a:gd name="connsiteY13-2140" fmla="*/ 1117635 h 1424419"/>
              <a:gd name="connsiteX14-2141" fmla="*/ 667 w 1305814"/>
              <a:gd name="connsiteY14-2142" fmla="*/ 999105 h 1424419"/>
              <a:gd name="connsiteX15-2143" fmla="*/ 0 w 1305814"/>
              <a:gd name="connsiteY15-2144" fmla="*/ 972364 h 1424419"/>
              <a:gd name="connsiteX16-2145" fmla="*/ 2496 w 1305814"/>
              <a:gd name="connsiteY16-2146" fmla="*/ 463106 h 1424419"/>
              <a:gd name="connsiteX17-2147" fmla="*/ 2458 w 1305814"/>
              <a:gd name="connsiteY17-2148" fmla="*/ 429563 h 1424419"/>
              <a:gd name="connsiteX18-2149" fmla="*/ 75248 w 1305814"/>
              <a:gd name="connsiteY18-2150" fmla="*/ 303202 h 1424419"/>
              <a:gd name="connsiteX19-2151" fmla="*/ 106293 w 1305814"/>
              <a:gd name="connsiteY19-2152" fmla="*/ 282597 h 1424419"/>
              <a:gd name="connsiteX20-2153" fmla="*/ 541533 w 1305814"/>
              <a:gd name="connsiteY20-2154" fmla="*/ 38110 h 1424419"/>
              <a:gd name="connsiteX21-2155" fmla="*/ 653528 w 1305814"/>
              <a:gd name="connsiteY21-2156" fmla="*/ 0 h 1424419"/>
              <a:gd name="connsiteX0-2157" fmla="*/ 653528 w 1305814"/>
              <a:gd name="connsiteY0-2158" fmla="*/ 0 h 1424419"/>
              <a:gd name="connsiteX1-2159" fmla="*/ 757287 w 1305814"/>
              <a:gd name="connsiteY1-2160" fmla="*/ 32444 h 1424419"/>
              <a:gd name="connsiteX2-2161" fmla="*/ 1206876 w 1305814"/>
              <a:gd name="connsiteY2-2162" fmla="*/ 284945 h 1424419"/>
              <a:gd name="connsiteX3-2163" fmla="*/ 1237706 w 1305814"/>
              <a:gd name="connsiteY3-2164" fmla="*/ 306775 h 1424419"/>
              <a:gd name="connsiteX4-2165" fmla="*/ 1304420 w 1305814"/>
              <a:gd name="connsiteY4-2166" fmla="*/ 434263 h 1424419"/>
              <a:gd name="connsiteX5-2167" fmla="*/ 1305806 w 1305814"/>
              <a:gd name="connsiteY5-2168" fmla="*/ 519922 h 1424419"/>
              <a:gd name="connsiteX6-2169" fmla="*/ 1301746 w 1305814"/>
              <a:gd name="connsiteY6-2170" fmla="*/ 953747 h 1424419"/>
              <a:gd name="connsiteX7-2171" fmla="*/ 1302599 w 1305814"/>
              <a:gd name="connsiteY7-2172" fmla="*/ 1003650 h 1424419"/>
              <a:gd name="connsiteX8-2173" fmla="*/ 1227376 w 1305814"/>
              <a:gd name="connsiteY8-2174" fmla="*/ 1152027 h 1424419"/>
              <a:gd name="connsiteX9-2175" fmla="*/ 1174235 w 1305814"/>
              <a:gd name="connsiteY9-2176" fmla="*/ 1184756 h 1424419"/>
              <a:gd name="connsiteX10-2177" fmla="*/ 792288 w 1305814"/>
              <a:gd name="connsiteY10-2178" fmla="*/ 1385653 h 1424419"/>
              <a:gd name="connsiteX11-2179" fmla="*/ 522686 w 1305814"/>
              <a:gd name="connsiteY11-2180" fmla="*/ 1384922 h 1424419"/>
              <a:gd name="connsiteX12-2181" fmla="*/ 94302 w 1305814"/>
              <a:gd name="connsiteY12-2182" fmla="*/ 1158755 h 1424419"/>
              <a:gd name="connsiteX13-2183" fmla="*/ 39429 w 1305814"/>
              <a:gd name="connsiteY13-2184" fmla="*/ 1117635 h 1424419"/>
              <a:gd name="connsiteX14-2185" fmla="*/ 667 w 1305814"/>
              <a:gd name="connsiteY14-2186" fmla="*/ 999105 h 1424419"/>
              <a:gd name="connsiteX15-2187" fmla="*/ 0 w 1305814"/>
              <a:gd name="connsiteY15-2188" fmla="*/ 972364 h 1424419"/>
              <a:gd name="connsiteX16-2189" fmla="*/ 2496 w 1305814"/>
              <a:gd name="connsiteY16-2190" fmla="*/ 463106 h 1424419"/>
              <a:gd name="connsiteX17-2191" fmla="*/ 2458 w 1305814"/>
              <a:gd name="connsiteY17-2192" fmla="*/ 429563 h 1424419"/>
              <a:gd name="connsiteX18-2193" fmla="*/ 75248 w 1305814"/>
              <a:gd name="connsiteY18-2194" fmla="*/ 303202 h 1424419"/>
              <a:gd name="connsiteX19-2195" fmla="*/ 106293 w 1305814"/>
              <a:gd name="connsiteY19-2196" fmla="*/ 282597 h 1424419"/>
              <a:gd name="connsiteX20-2197" fmla="*/ 541533 w 1305814"/>
              <a:gd name="connsiteY20-2198" fmla="*/ 38110 h 1424419"/>
              <a:gd name="connsiteX21-2199" fmla="*/ 653528 w 1305814"/>
              <a:gd name="connsiteY21-2200" fmla="*/ 0 h 1424419"/>
              <a:gd name="connsiteX0-2201" fmla="*/ 653528 w 1305814"/>
              <a:gd name="connsiteY0-2202" fmla="*/ 0 h 1427408"/>
              <a:gd name="connsiteX1-2203" fmla="*/ 757287 w 1305814"/>
              <a:gd name="connsiteY1-2204" fmla="*/ 32444 h 1427408"/>
              <a:gd name="connsiteX2-2205" fmla="*/ 1206876 w 1305814"/>
              <a:gd name="connsiteY2-2206" fmla="*/ 284945 h 1427408"/>
              <a:gd name="connsiteX3-2207" fmla="*/ 1237706 w 1305814"/>
              <a:gd name="connsiteY3-2208" fmla="*/ 306775 h 1427408"/>
              <a:gd name="connsiteX4-2209" fmla="*/ 1304420 w 1305814"/>
              <a:gd name="connsiteY4-2210" fmla="*/ 434263 h 1427408"/>
              <a:gd name="connsiteX5-2211" fmla="*/ 1305806 w 1305814"/>
              <a:gd name="connsiteY5-2212" fmla="*/ 519922 h 1427408"/>
              <a:gd name="connsiteX6-2213" fmla="*/ 1301746 w 1305814"/>
              <a:gd name="connsiteY6-2214" fmla="*/ 953747 h 1427408"/>
              <a:gd name="connsiteX7-2215" fmla="*/ 1302599 w 1305814"/>
              <a:gd name="connsiteY7-2216" fmla="*/ 1003650 h 1427408"/>
              <a:gd name="connsiteX8-2217" fmla="*/ 1227376 w 1305814"/>
              <a:gd name="connsiteY8-2218" fmla="*/ 1152027 h 1427408"/>
              <a:gd name="connsiteX9-2219" fmla="*/ 1174235 w 1305814"/>
              <a:gd name="connsiteY9-2220" fmla="*/ 1184756 h 1427408"/>
              <a:gd name="connsiteX10-2221" fmla="*/ 792288 w 1305814"/>
              <a:gd name="connsiteY10-2222" fmla="*/ 1385653 h 1427408"/>
              <a:gd name="connsiteX11-2223" fmla="*/ 517719 w 1305814"/>
              <a:gd name="connsiteY11-2224" fmla="*/ 1389889 h 1427408"/>
              <a:gd name="connsiteX12-2225" fmla="*/ 94302 w 1305814"/>
              <a:gd name="connsiteY12-2226" fmla="*/ 1158755 h 1427408"/>
              <a:gd name="connsiteX13-2227" fmla="*/ 39429 w 1305814"/>
              <a:gd name="connsiteY13-2228" fmla="*/ 1117635 h 1427408"/>
              <a:gd name="connsiteX14-2229" fmla="*/ 667 w 1305814"/>
              <a:gd name="connsiteY14-2230" fmla="*/ 999105 h 1427408"/>
              <a:gd name="connsiteX15-2231" fmla="*/ 0 w 1305814"/>
              <a:gd name="connsiteY15-2232" fmla="*/ 972364 h 1427408"/>
              <a:gd name="connsiteX16-2233" fmla="*/ 2496 w 1305814"/>
              <a:gd name="connsiteY16-2234" fmla="*/ 463106 h 1427408"/>
              <a:gd name="connsiteX17-2235" fmla="*/ 2458 w 1305814"/>
              <a:gd name="connsiteY17-2236" fmla="*/ 429563 h 1427408"/>
              <a:gd name="connsiteX18-2237" fmla="*/ 75248 w 1305814"/>
              <a:gd name="connsiteY18-2238" fmla="*/ 303202 h 1427408"/>
              <a:gd name="connsiteX19-2239" fmla="*/ 106293 w 1305814"/>
              <a:gd name="connsiteY19-2240" fmla="*/ 282597 h 1427408"/>
              <a:gd name="connsiteX20-2241" fmla="*/ 541533 w 1305814"/>
              <a:gd name="connsiteY20-2242" fmla="*/ 38110 h 1427408"/>
              <a:gd name="connsiteX21-2243" fmla="*/ 653528 w 1305814"/>
              <a:gd name="connsiteY21-2244" fmla="*/ 0 h 1427408"/>
              <a:gd name="connsiteX0-2245" fmla="*/ 653528 w 1305814"/>
              <a:gd name="connsiteY0-2246" fmla="*/ 0 h 1427408"/>
              <a:gd name="connsiteX1-2247" fmla="*/ 757287 w 1305814"/>
              <a:gd name="connsiteY1-2248" fmla="*/ 32444 h 1427408"/>
              <a:gd name="connsiteX2-2249" fmla="*/ 1206876 w 1305814"/>
              <a:gd name="connsiteY2-2250" fmla="*/ 284945 h 1427408"/>
              <a:gd name="connsiteX3-2251" fmla="*/ 1237706 w 1305814"/>
              <a:gd name="connsiteY3-2252" fmla="*/ 306775 h 1427408"/>
              <a:gd name="connsiteX4-2253" fmla="*/ 1304420 w 1305814"/>
              <a:gd name="connsiteY4-2254" fmla="*/ 434263 h 1427408"/>
              <a:gd name="connsiteX5-2255" fmla="*/ 1305806 w 1305814"/>
              <a:gd name="connsiteY5-2256" fmla="*/ 519922 h 1427408"/>
              <a:gd name="connsiteX6-2257" fmla="*/ 1301746 w 1305814"/>
              <a:gd name="connsiteY6-2258" fmla="*/ 953747 h 1427408"/>
              <a:gd name="connsiteX7-2259" fmla="*/ 1302599 w 1305814"/>
              <a:gd name="connsiteY7-2260" fmla="*/ 1003650 h 1427408"/>
              <a:gd name="connsiteX8-2261" fmla="*/ 1227376 w 1305814"/>
              <a:gd name="connsiteY8-2262" fmla="*/ 1152027 h 1427408"/>
              <a:gd name="connsiteX9-2263" fmla="*/ 1174235 w 1305814"/>
              <a:gd name="connsiteY9-2264" fmla="*/ 1184756 h 1427408"/>
              <a:gd name="connsiteX10-2265" fmla="*/ 792288 w 1305814"/>
              <a:gd name="connsiteY10-2266" fmla="*/ 1385653 h 1427408"/>
              <a:gd name="connsiteX11-2267" fmla="*/ 517719 w 1305814"/>
              <a:gd name="connsiteY11-2268" fmla="*/ 1389889 h 1427408"/>
              <a:gd name="connsiteX12-2269" fmla="*/ 94302 w 1305814"/>
              <a:gd name="connsiteY12-2270" fmla="*/ 1158755 h 1427408"/>
              <a:gd name="connsiteX13-2271" fmla="*/ 39429 w 1305814"/>
              <a:gd name="connsiteY13-2272" fmla="*/ 1117635 h 1427408"/>
              <a:gd name="connsiteX14-2273" fmla="*/ 667 w 1305814"/>
              <a:gd name="connsiteY14-2274" fmla="*/ 999105 h 1427408"/>
              <a:gd name="connsiteX15-2275" fmla="*/ 0 w 1305814"/>
              <a:gd name="connsiteY15-2276" fmla="*/ 972364 h 1427408"/>
              <a:gd name="connsiteX16-2277" fmla="*/ 2496 w 1305814"/>
              <a:gd name="connsiteY16-2278" fmla="*/ 463106 h 1427408"/>
              <a:gd name="connsiteX17-2279" fmla="*/ 2458 w 1305814"/>
              <a:gd name="connsiteY17-2280" fmla="*/ 429563 h 1427408"/>
              <a:gd name="connsiteX18-2281" fmla="*/ 75248 w 1305814"/>
              <a:gd name="connsiteY18-2282" fmla="*/ 303202 h 1427408"/>
              <a:gd name="connsiteX19-2283" fmla="*/ 106293 w 1305814"/>
              <a:gd name="connsiteY19-2284" fmla="*/ 282597 h 1427408"/>
              <a:gd name="connsiteX20-2285" fmla="*/ 541533 w 1305814"/>
              <a:gd name="connsiteY20-2286" fmla="*/ 38110 h 1427408"/>
              <a:gd name="connsiteX21-2287" fmla="*/ 653528 w 1305814"/>
              <a:gd name="connsiteY21-2288" fmla="*/ 0 h 1427408"/>
              <a:gd name="connsiteX0-2289" fmla="*/ 653528 w 1305814"/>
              <a:gd name="connsiteY0-2290" fmla="*/ 0 h 1421591"/>
              <a:gd name="connsiteX1-2291" fmla="*/ 757287 w 1305814"/>
              <a:gd name="connsiteY1-2292" fmla="*/ 32444 h 1421591"/>
              <a:gd name="connsiteX2-2293" fmla="*/ 1206876 w 1305814"/>
              <a:gd name="connsiteY2-2294" fmla="*/ 284945 h 1421591"/>
              <a:gd name="connsiteX3-2295" fmla="*/ 1237706 w 1305814"/>
              <a:gd name="connsiteY3-2296" fmla="*/ 306775 h 1421591"/>
              <a:gd name="connsiteX4-2297" fmla="*/ 1304420 w 1305814"/>
              <a:gd name="connsiteY4-2298" fmla="*/ 434263 h 1421591"/>
              <a:gd name="connsiteX5-2299" fmla="*/ 1305806 w 1305814"/>
              <a:gd name="connsiteY5-2300" fmla="*/ 519922 h 1421591"/>
              <a:gd name="connsiteX6-2301" fmla="*/ 1301746 w 1305814"/>
              <a:gd name="connsiteY6-2302" fmla="*/ 953747 h 1421591"/>
              <a:gd name="connsiteX7-2303" fmla="*/ 1302599 w 1305814"/>
              <a:gd name="connsiteY7-2304" fmla="*/ 1003650 h 1421591"/>
              <a:gd name="connsiteX8-2305" fmla="*/ 1227376 w 1305814"/>
              <a:gd name="connsiteY8-2306" fmla="*/ 1152027 h 1421591"/>
              <a:gd name="connsiteX9-2307" fmla="*/ 1174235 w 1305814"/>
              <a:gd name="connsiteY9-2308" fmla="*/ 1184756 h 1421591"/>
              <a:gd name="connsiteX10-2309" fmla="*/ 792288 w 1305814"/>
              <a:gd name="connsiteY10-2310" fmla="*/ 1385653 h 1421591"/>
              <a:gd name="connsiteX11-2311" fmla="*/ 502818 w 1305814"/>
              <a:gd name="connsiteY11-2312" fmla="*/ 1379955 h 1421591"/>
              <a:gd name="connsiteX12-2313" fmla="*/ 94302 w 1305814"/>
              <a:gd name="connsiteY12-2314" fmla="*/ 1158755 h 1421591"/>
              <a:gd name="connsiteX13-2315" fmla="*/ 39429 w 1305814"/>
              <a:gd name="connsiteY13-2316" fmla="*/ 1117635 h 1421591"/>
              <a:gd name="connsiteX14-2317" fmla="*/ 667 w 1305814"/>
              <a:gd name="connsiteY14-2318" fmla="*/ 999105 h 1421591"/>
              <a:gd name="connsiteX15-2319" fmla="*/ 0 w 1305814"/>
              <a:gd name="connsiteY15-2320" fmla="*/ 972364 h 1421591"/>
              <a:gd name="connsiteX16-2321" fmla="*/ 2496 w 1305814"/>
              <a:gd name="connsiteY16-2322" fmla="*/ 463106 h 1421591"/>
              <a:gd name="connsiteX17-2323" fmla="*/ 2458 w 1305814"/>
              <a:gd name="connsiteY17-2324" fmla="*/ 429563 h 1421591"/>
              <a:gd name="connsiteX18-2325" fmla="*/ 75248 w 1305814"/>
              <a:gd name="connsiteY18-2326" fmla="*/ 303202 h 1421591"/>
              <a:gd name="connsiteX19-2327" fmla="*/ 106293 w 1305814"/>
              <a:gd name="connsiteY19-2328" fmla="*/ 282597 h 1421591"/>
              <a:gd name="connsiteX20-2329" fmla="*/ 541533 w 1305814"/>
              <a:gd name="connsiteY20-2330" fmla="*/ 38110 h 1421591"/>
              <a:gd name="connsiteX21-2331" fmla="*/ 653528 w 1305814"/>
              <a:gd name="connsiteY21-2332" fmla="*/ 0 h 1421591"/>
              <a:gd name="connsiteX0-2333" fmla="*/ 653528 w 1305814"/>
              <a:gd name="connsiteY0-2334" fmla="*/ 0 h 1423589"/>
              <a:gd name="connsiteX1-2335" fmla="*/ 757287 w 1305814"/>
              <a:gd name="connsiteY1-2336" fmla="*/ 32444 h 1423589"/>
              <a:gd name="connsiteX2-2337" fmla="*/ 1206876 w 1305814"/>
              <a:gd name="connsiteY2-2338" fmla="*/ 284945 h 1423589"/>
              <a:gd name="connsiteX3-2339" fmla="*/ 1237706 w 1305814"/>
              <a:gd name="connsiteY3-2340" fmla="*/ 306775 h 1423589"/>
              <a:gd name="connsiteX4-2341" fmla="*/ 1304420 w 1305814"/>
              <a:gd name="connsiteY4-2342" fmla="*/ 434263 h 1423589"/>
              <a:gd name="connsiteX5-2343" fmla="*/ 1305806 w 1305814"/>
              <a:gd name="connsiteY5-2344" fmla="*/ 519922 h 1423589"/>
              <a:gd name="connsiteX6-2345" fmla="*/ 1301746 w 1305814"/>
              <a:gd name="connsiteY6-2346" fmla="*/ 953747 h 1423589"/>
              <a:gd name="connsiteX7-2347" fmla="*/ 1302599 w 1305814"/>
              <a:gd name="connsiteY7-2348" fmla="*/ 1003650 h 1423589"/>
              <a:gd name="connsiteX8-2349" fmla="*/ 1227376 w 1305814"/>
              <a:gd name="connsiteY8-2350" fmla="*/ 1152027 h 1423589"/>
              <a:gd name="connsiteX9-2351" fmla="*/ 1174235 w 1305814"/>
              <a:gd name="connsiteY9-2352" fmla="*/ 1184756 h 1423589"/>
              <a:gd name="connsiteX10-2353" fmla="*/ 792288 w 1305814"/>
              <a:gd name="connsiteY10-2354" fmla="*/ 1385653 h 1423589"/>
              <a:gd name="connsiteX11-2355" fmla="*/ 502818 w 1305814"/>
              <a:gd name="connsiteY11-2356" fmla="*/ 1379955 h 1423589"/>
              <a:gd name="connsiteX12-2357" fmla="*/ 94302 w 1305814"/>
              <a:gd name="connsiteY12-2358" fmla="*/ 1158755 h 1423589"/>
              <a:gd name="connsiteX13-2359" fmla="*/ 39429 w 1305814"/>
              <a:gd name="connsiteY13-2360" fmla="*/ 1117635 h 1423589"/>
              <a:gd name="connsiteX14-2361" fmla="*/ 667 w 1305814"/>
              <a:gd name="connsiteY14-2362" fmla="*/ 999105 h 1423589"/>
              <a:gd name="connsiteX15-2363" fmla="*/ 0 w 1305814"/>
              <a:gd name="connsiteY15-2364" fmla="*/ 972364 h 1423589"/>
              <a:gd name="connsiteX16-2365" fmla="*/ 2496 w 1305814"/>
              <a:gd name="connsiteY16-2366" fmla="*/ 463106 h 1423589"/>
              <a:gd name="connsiteX17-2367" fmla="*/ 2458 w 1305814"/>
              <a:gd name="connsiteY17-2368" fmla="*/ 429563 h 1423589"/>
              <a:gd name="connsiteX18-2369" fmla="*/ 75248 w 1305814"/>
              <a:gd name="connsiteY18-2370" fmla="*/ 303202 h 1423589"/>
              <a:gd name="connsiteX19-2371" fmla="*/ 106293 w 1305814"/>
              <a:gd name="connsiteY19-2372" fmla="*/ 282597 h 1423589"/>
              <a:gd name="connsiteX20-2373" fmla="*/ 541533 w 1305814"/>
              <a:gd name="connsiteY20-2374" fmla="*/ 38110 h 1423589"/>
              <a:gd name="connsiteX21-2375" fmla="*/ 653528 w 1305814"/>
              <a:gd name="connsiteY21-2376" fmla="*/ 0 h 14235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gradFill>
            <a:gsLst>
              <a:gs pos="0">
                <a:srgbClr val="E30613"/>
              </a:gs>
              <a:gs pos="100000">
                <a:srgbClr val="81040B"/>
              </a:gs>
            </a:gsLst>
            <a:lin ang="3600000" scaled="0"/>
          </a:gradFill>
          <a:ln>
            <a:noFill/>
          </a:ln>
          <a:effectLst>
            <a:innerShdw blurRad="152400" dist="50800" dir="189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endParaRPr lang="zh-CN" altLang="en-US" sz="2400">
              <a:latin typeface="Impact" panose="020B0806030902050204" pitchFamily="2" charset="0"/>
            </a:endParaRPr>
          </a:p>
        </p:txBody>
      </p:sp>
      <p:sp>
        <p:nvSpPr>
          <p:cNvPr id="15" name="矩形 10"/>
          <p:cNvSpPr>
            <a:spLocks noChangeAspect="1"/>
          </p:cNvSpPr>
          <p:nvPr/>
        </p:nvSpPr>
        <p:spPr>
          <a:xfrm>
            <a:off x="1028289" y="5151665"/>
            <a:ext cx="915567" cy="997315"/>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1" fmla="*/ 653528 w 1305333"/>
              <a:gd name="connsiteY0-2" fmla="*/ 0 h 1424419"/>
              <a:gd name="connsiteX1-3" fmla="*/ 757287 w 1305333"/>
              <a:gd name="connsiteY1-4" fmla="*/ 32444 h 1424419"/>
              <a:gd name="connsiteX2-5" fmla="*/ 1206876 w 1305333"/>
              <a:gd name="connsiteY2-6" fmla="*/ 284945 h 1424419"/>
              <a:gd name="connsiteX3-7" fmla="*/ 1233464 w 1305333"/>
              <a:gd name="connsiteY3-8" fmla="*/ 306775 h 1424419"/>
              <a:gd name="connsiteX4-9" fmla="*/ 1301712 w 1305333"/>
              <a:gd name="connsiteY4-10" fmla="*/ 442384 h 1424419"/>
              <a:gd name="connsiteX5-11" fmla="*/ 1303099 w 1305333"/>
              <a:gd name="connsiteY5-12" fmla="*/ 495558 h 1424419"/>
              <a:gd name="connsiteX6-13" fmla="*/ 1303099 w 1305333"/>
              <a:gd name="connsiteY6-14" fmla="*/ 952393 h 1424419"/>
              <a:gd name="connsiteX7-15" fmla="*/ 1299356 w 1305333"/>
              <a:gd name="connsiteY7-16" fmla="*/ 974248 h 1424419"/>
              <a:gd name="connsiteX8-17" fmla="*/ 1193590 w 1305333"/>
              <a:gd name="connsiteY8-18" fmla="*/ 1159518 h 1424419"/>
              <a:gd name="connsiteX9-19" fmla="*/ 1188747 w 1305333"/>
              <a:gd name="connsiteY9-20" fmla="*/ 1163476 h 1424419"/>
              <a:gd name="connsiteX10-21" fmla="*/ 792288 w 1305333"/>
              <a:gd name="connsiteY10-22" fmla="*/ 1385653 h 1424419"/>
              <a:gd name="connsiteX11-23" fmla="*/ 522686 w 1305333"/>
              <a:gd name="connsiteY11-24" fmla="*/ 1384922 h 1424419"/>
              <a:gd name="connsiteX12-25" fmla="*/ 80344 w 1305333"/>
              <a:gd name="connsiteY12-26" fmla="*/ 1139323 h 1424419"/>
              <a:gd name="connsiteX13-27" fmla="*/ 68397 w 1305333"/>
              <a:gd name="connsiteY13-28" fmla="*/ 1130059 h 1424419"/>
              <a:gd name="connsiteX14-29" fmla="*/ 667 w 1305333"/>
              <a:gd name="connsiteY14-30" fmla="*/ 999105 h 1424419"/>
              <a:gd name="connsiteX15-31" fmla="*/ 0 w 1305333"/>
              <a:gd name="connsiteY15-32" fmla="*/ 972364 h 1424419"/>
              <a:gd name="connsiteX16-33" fmla="*/ 2496 w 1305333"/>
              <a:gd name="connsiteY16-34" fmla="*/ 463106 h 1424419"/>
              <a:gd name="connsiteX17-35" fmla="*/ 2458 w 1305333"/>
              <a:gd name="connsiteY17-36" fmla="*/ 429563 h 1424419"/>
              <a:gd name="connsiteX18-37" fmla="*/ 75248 w 1305333"/>
              <a:gd name="connsiteY18-38" fmla="*/ 303202 h 1424419"/>
              <a:gd name="connsiteX19-39" fmla="*/ 103465 w 1305333"/>
              <a:gd name="connsiteY19-40" fmla="*/ 288252 h 1424419"/>
              <a:gd name="connsiteX20-41" fmla="*/ 541533 w 1305333"/>
              <a:gd name="connsiteY20-42" fmla="*/ 38110 h 1424419"/>
              <a:gd name="connsiteX21-43" fmla="*/ 653528 w 1305333"/>
              <a:gd name="connsiteY21-44" fmla="*/ 0 h 1424419"/>
              <a:gd name="connsiteX0-45" fmla="*/ 653528 w 1305333"/>
              <a:gd name="connsiteY0-46" fmla="*/ 0 h 1424419"/>
              <a:gd name="connsiteX1-47" fmla="*/ 757287 w 1305333"/>
              <a:gd name="connsiteY1-48" fmla="*/ 32444 h 1424419"/>
              <a:gd name="connsiteX2-49" fmla="*/ 1206876 w 1305333"/>
              <a:gd name="connsiteY2-50" fmla="*/ 284945 h 1424419"/>
              <a:gd name="connsiteX3-51" fmla="*/ 1233464 w 1305333"/>
              <a:gd name="connsiteY3-52" fmla="*/ 306775 h 1424419"/>
              <a:gd name="connsiteX4-53" fmla="*/ 1301712 w 1305333"/>
              <a:gd name="connsiteY4-54" fmla="*/ 442384 h 1424419"/>
              <a:gd name="connsiteX5-55" fmla="*/ 1303099 w 1305333"/>
              <a:gd name="connsiteY5-56" fmla="*/ 495558 h 1424419"/>
              <a:gd name="connsiteX6-57" fmla="*/ 1303099 w 1305333"/>
              <a:gd name="connsiteY6-58" fmla="*/ 952393 h 1424419"/>
              <a:gd name="connsiteX7-59" fmla="*/ 1299356 w 1305333"/>
              <a:gd name="connsiteY7-60" fmla="*/ 974248 h 1424419"/>
              <a:gd name="connsiteX8-61" fmla="*/ 1193590 w 1305333"/>
              <a:gd name="connsiteY8-62" fmla="*/ 1159518 h 1424419"/>
              <a:gd name="connsiteX9-63" fmla="*/ 1188747 w 1305333"/>
              <a:gd name="connsiteY9-64" fmla="*/ 1163476 h 1424419"/>
              <a:gd name="connsiteX10-65" fmla="*/ 792288 w 1305333"/>
              <a:gd name="connsiteY10-66" fmla="*/ 1385653 h 1424419"/>
              <a:gd name="connsiteX11-67" fmla="*/ 522686 w 1305333"/>
              <a:gd name="connsiteY11-68" fmla="*/ 1384922 h 1424419"/>
              <a:gd name="connsiteX12-69" fmla="*/ 80344 w 1305333"/>
              <a:gd name="connsiteY12-70" fmla="*/ 1139323 h 1424419"/>
              <a:gd name="connsiteX13-71" fmla="*/ 68397 w 1305333"/>
              <a:gd name="connsiteY13-72" fmla="*/ 1130059 h 1424419"/>
              <a:gd name="connsiteX14-73" fmla="*/ 667 w 1305333"/>
              <a:gd name="connsiteY14-74" fmla="*/ 999105 h 1424419"/>
              <a:gd name="connsiteX15-75" fmla="*/ 0 w 1305333"/>
              <a:gd name="connsiteY15-76" fmla="*/ 972364 h 1424419"/>
              <a:gd name="connsiteX16-77" fmla="*/ 2496 w 1305333"/>
              <a:gd name="connsiteY16-78" fmla="*/ 463106 h 1424419"/>
              <a:gd name="connsiteX17-79" fmla="*/ 2458 w 1305333"/>
              <a:gd name="connsiteY17-80" fmla="*/ 429563 h 1424419"/>
              <a:gd name="connsiteX18-81" fmla="*/ 75248 w 1305333"/>
              <a:gd name="connsiteY18-82" fmla="*/ 303202 h 1424419"/>
              <a:gd name="connsiteX19-83" fmla="*/ 103465 w 1305333"/>
              <a:gd name="connsiteY19-84" fmla="*/ 288252 h 1424419"/>
              <a:gd name="connsiteX20-85" fmla="*/ 541533 w 1305333"/>
              <a:gd name="connsiteY20-86" fmla="*/ 38110 h 1424419"/>
              <a:gd name="connsiteX21-87" fmla="*/ 653528 w 1305333"/>
              <a:gd name="connsiteY21-88" fmla="*/ 0 h 1424419"/>
              <a:gd name="connsiteX0-89" fmla="*/ 653528 w 1306046"/>
              <a:gd name="connsiteY0-90" fmla="*/ 0 h 1424419"/>
              <a:gd name="connsiteX1-91" fmla="*/ 757287 w 1306046"/>
              <a:gd name="connsiteY1-92" fmla="*/ 32444 h 1424419"/>
              <a:gd name="connsiteX2-93" fmla="*/ 1206876 w 1306046"/>
              <a:gd name="connsiteY2-94" fmla="*/ 284945 h 1424419"/>
              <a:gd name="connsiteX3-95" fmla="*/ 1233464 w 1306046"/>
              <a:gd name="connsiteY3-96" fmla="*/ 306775 h 1424419"/>
              <a:gd name="connsiteX4-97" fmla="*/ 1301712 w 1306046"/>
              <a:gd name="connsiteY4-98" fmla="*/ 442384 h 1424419"/>
              <a:gd name="connsiteX5-99" fmla="*/ 1303099 w 1306046"/>
              <a:gd name="connsiteY5-100" fmla="*/ 495558 h 1424419"/>
              <a:gd name="connsiteX6-101" fmla="*/ 1303099 w 1306046"/>
              <a:gd name="connsiteY6-102" fmla="*/ 952393 h 1424419"/>
              <a:gd name="connsiteX7-103" fmla="*/ 1305306 w 1306046"/>
              <a:gd name="connsiteY7-104" fmla="*/ 990115 h 1424419"/>
              <a:gd name="connsiteX8-105" fmla="*/ 1193590 w 1306046"/>
              <a:gd name="connsiteY8-106" fmla="*/ 1159518 h 1424419"/>
              <a:gd name="connsiteX9-107" fmla="*/ 1188747 w 1306046"/>
              <a:gd name="connsiteY9-108" fmla="*/ 1163476 h 1424419"/>
              <a:gd name="connsiteX10-109" fmla="*/ 792288 w 1306046"/>
              <a:gd name="connsiteY10-110" fmla="*/ 1385653 h 1424419"/>
              <a:gd name="connsiteX11-111" fmla="*/ 522686 w 1306046"/>
              <a:gd name="connsiteY11-112" fmla="*/ 1384922 h 1424419"/>
              <a:gd name="connsiteX12-113" fmla="*/ 80344 w 1306046"/>
              <a:gd name="connsiteY12-114" fmla="*/ 1139323 h 1424419"/>
              <a:gd name="connsiteX13-115" fmla="*/ 68397 w 1306046"/>
              <a:gd name="connsiteY13-116" fmla="*/ 1130059 h 1424419"/>
              <a:gd name="connsiteX14-117" fmla="*/ 667 w 1306046"/>
              <a:gd name="connsiteY14-118" fmla="*/ 999105 h 1424419"/>
              <a:gd name="connsiteX15-119" fmla="*/ 0 w 1306046"/>
              <a:gd name="connsiteY15-120" fmla="*/ 972364 h 1424419"/>
              <a:gd name="connsiteX16-121" fmla="*/ 2496 w 1306046"/>
              <a:gd name="connsiteY16-122" fmla="*/ 463106 h 1424419"/>
              <a:gd name="connsiteX17-123" fmla="*/ 2458 w 1306046"/>
              <a:gd name="connsiteY17-124" fmla="*/ 429563 h 1424419"/>
              <a:gd name="connsiteX18-125" fmla="*/ 75248 w 1306046"/>
              <a:gd name="connsiteY18-126" fmla="*/ 303202 h 1424419"/>
              <a:gd name="connsiteX19-127" fmla="*/ 103465 w 1306046"/>
              <a:gd name="connsiteY19-128" fmla="*/ 288252 h 1424419"/>
              <a:gd name="connsiteX20-129" fmla="*/ 541533 w 1306046"/>
              <a:gd name="connsiteY20-130" fmla="*/ 38110 h 1424419"/>
              <a:gd name="connsiteX21-131" fmla="*/ 653528 w 1306046"/>
              <a:gd name="connsiteY21-132" fmla="*/ 0 h 1424419"/>
              <a:gd name="connsiteX0-133" fmla="*/ 653528 w 1305333"/>
              <a:gd name="connsiteY0-134" fmla="*/ 0 h 1424419"/>
              <a:gd name="connsiteX1-135" fmla="*/ 757287 w 1305333"/>
              <a:gd name="connsiteY1-136" fmla="*/ 32444 h 1424419"/>
              <a:gd name="connsiteX2-137" fmla="*/ 1206876 w 1305333"/>
              <a:gd name="connsiteY2-138" fmla="*/ 284945 h 1424419"/>
              <a:gd name="connsiteX3-139" fmla="*/ 1233464 w 1305333"/>
              <a:gd name="connsiteY3-140" fmla="*/ 306775 h 1424419"/>
              <a:gd name="connsiteX4-141" fmla="*/ 1301712 w 1305333"/>
              <a:gd name="connsiteY4-142" fmla="*/ 442384 h 1424419"/>
              <a:gd name="connsiteX5-143" fmla="*/ 1303099 w 1305333"/>
              <a:gd name="connsiteY5-144" fmla="*/ 495558 h 1424419"/>
              <a:gd name="connsiteX6-145" fmla="*/ 1303099 w 1305333"/>
              <a:gd name="connsiteY6-146" fmla="*/ 952393 h 1424419"/>
              <a:gd name="connsiteX7-147" fmla="*/ 1305306 w 1305333"/>
              <a:gd name="connsiteY7-148" fmla="*/ 990115 h 1424419"/>
              <a:gd name="connsiteX8-149" fmla="*/ 1193590 w 1305333"/>
              <a:gd name="connsiteY8-150" fmla="*/ 1159518 h 1424419"/>
              <a:gd name="connsiteX9-151" fmla="*/ 1188747 w 1305333"/>
              <a:gd name="connsiteY9-152" fmla="*/ 1163476 h 1424419"/>
              <a:gd name="connsiteX10-153" fmla="*/ 792288 w 1305333"/>
              <a:gd name="connsiteY10-154" fmla="*/ 1385653 h 1424419"/>
              <a:gd name="connsiteX11-155" fmla="*/ 522686 w 1305333"/>
              <a:gd name="connsiteY11-156" fmla="*/ 1384922 h 1424419"/>
              <a:gd name="connsiteX12-157" fmla="*/ 80344 w 1305333"/>
              <a:gd name="connsiteY12-158" fmla="*/ 1139323 h 1424419"/>
              <a:gd name="connsiteX13-159" fmla="*/ 68397 w 1305333"/>
              <a:gd name="connsiteY13-160" fmla="*/ 1130059 h 1424419"/>
              <a:gd name="connsiteX14-161" fmla="*/ 667 w 1305333"/>
              <a:gd name="connsiteY14-162" fmla="*/ 999105 h 1424419"/>
              <a:gd name="connsiteX15-163" fmla="*/ 0 w 1305333"/>
              <a:gd name="connsiteY15-164" fmla="*/ 972364 h 1424419"/>
              <a:gd name="connsiteX16-165" fmla="*/ 2496 w 1305333"/>
              <a:gd name="connsiteY16-166" fmla="*/ 463106 h 1424419"/>
              <a:gd name="connsiteX17-167" fmla="*/ 2458 w 1305333"/>
              <a:gd name="connsiteY17-168" fmla="*/ 429563 h 1424419"/>
              <a:gd name="connsiteX18-169" fmla="*/ 75248 w 1305333"/>
              <a:gd name="connsiteY18-170" fmla="*/ 303202 h 1424419"/>
              <a:gd name="connsiteX19-171" fmla="*/ 103465 w 1305333"/>
              <a:gd name="connsiteY19-172" fmla="*/ 288252 h 1424419"/>
              <a:gd name="connsiteX20-173" fmla="*/ 541533 w 1305333"/>
              <a:gd name="connsiteY20-174" fmla="*/ 38110 h 1424419"/>
              <a:gd name="connsiteX21-175" fmla="*/ 653528 w 1305333"/>
              <a:gd name="connsiteY21-176" fmla="*/ 0 h 1424419"/>
              <a:gd name="connsiteX0-177" fmla="*/ 653528 w 1305333"/>
              <a:gd name="connsiteY0-178" fmla="*/ 0 h 1424419"/>
              <a:gd name="connsiteX1-179" fmla="*/ 757287 w 1305333"/>
              <a:gd name="connsiteY1-180" fmla="*/ 32444 h 1424419"/>
              <a:gd name="connsiteX2-181" fmla="*/ 1206876 w 1305333"/>
              <a:gd name="connsiteY2-182" fmla="*/ 284945 h 1424419"/>
              <a:gd name="connsiteX3-183" fmla="*/ 1233464 w 1305333"/>
              <a:gd name="connsiteY3-184" fmla="*/ 306775 h 1424419"/>
              <a:gd name="connsiteX4-185" fmla="*/ 1301712 w 1305333"/>
              <a:gd name="connsiteY4-186" fmla="*/ 442384 h 1424419"/>
              <a:gd name="connsiteX5-187" fmla="*/ 1303099 w 1305333"/>
              <a:gd name="connsiteY5-188" fmla="*/ 495558 h 1424419"/>
              <a:gd name="connsiteX6-189" fmla="*/ 1303099 w 1305333"/>
              <a:gd name="connsiteY6-190" fmla="*/ 952393 h 1424419"/>
              <a:gd name="connsiteX7-191" fmla="*/ 1305306 w 1305333"/>
              <a:gd name="connsiteY7-192" fmla="*/ 990115 h 1424419"/>
              <a:gd name="connsiteX8-193" fmla="*/ 1193590 w 1305333"/>
              <a:gd name="connsiteY8-194" fmla="*/ 1159518 h 1424419"/>
              <a:gd name="connsiteX9-195" fmla="*/ 1172881 w 1305333"/>
              <a:gd name="connsiteY9-196" fmla="*/ 1179342 h 1424419"/>
              <a:gd name="connsiteX10-197" fmla="*/ 792288 w 1305333"/>
              <a:gd name="connsiteY10-198" fmla="*/ 1385653 h 1424419"/>
              <a:gd name="connsiteX11-199" fmla="*/ 522686 w 1305333"/>
              <a:gd name="connsiteY11-200" fmla="*/ 1384922 h 1424419"/>
              <a:gd name="connsiteX12-201" fmla="*/ 80344 w 1305333"/>
              <a:gd name="connsiteY12-202" fmla="*/ 1139323 h 1424419"/>
              <a:gd name="connsiteX13-203" fmla="*/ 68397 w 1305333"/>
              <a:gd name="connsiteY13-204" fmla="*/ 1130059 h 1424419"/>
              <a:gd name="connsiteX14-205" fmla="*/ 667 w 1305333"/>
              <a:gd name="connsiteY14-206" fmla="*/ 999105 h 1424419"/>
              <a:gd name="connsiteX15-207" fmla="*/ 0 w 1305333"/>
              <a:gd name="connsiteY15-208" fmla="*/ 972364 h 1424419"/>
              <a:gd name="connsiteX16-209" fmla="*/ 2496 w 1305333"/>
              <a:gd name="connsiteY16-210" fmla="*/ 463106 h 1424419"/>
              <a:gd name="connsiteX17-211" fmla="*/ 2458 w 1305333"/>
              <a:gd name="connsiteY17-212" fmla="*/ 429563 h 1424419"/>
              <a:gd name="connsiteX18-213" fmla="*/ 75248 w 1305333"/>
              <a:gd name="connsiteY18-214" fmla="*/ 303202 h 1424419"/>
              <a:gd name="connsiteX19-215" fmla="*/ 103465 w 1305333"/>
              <a:gd name="connsiteY19-216" fmla="*/ 288252 h 1424419"/>
              <a:gd name="connsiteX20-217" fmla="*/ 541533 w 1305333"/>
              <a:gd name="connsiteY20-218" fmla="*/ 38110 h 1424419"/>
              <a:gd name="connsiteX21-219" fmla="*/ 653528 w 1305333"/>
              <a:gd name="connsiteY21-220" fmla="*/ 0 h 1424419"/>
              <a:gd name="connsiteX0-221" fmla="*/ 653528 w 1305333"/>
              <a:gd name="connsiteY0-222" fmla="*/ 0 h 1424419"/>
              <a:gd name="connsiteX1-223" fmla="*/ 757287 w 1305333"/>
              <a:gd name="connsiteY1-224" fmla="*/ 32444 h 1424419"/>
              <a:gd name="connsiteX2-225" fmla="*/ 1206876 w 1305333"/>
              <a:gd name="connsiteY2-226" fmla="*/ 284945 h 1424419"/>
              <a:gd name="connsiteX3-227" fmla="*/ 1233464 w 1305333"/>
              <a:gd name="connsiteY3-228" fmla="*/ 306775 h 1424419"/>
              <a:gd name="connsiteX4-229" fmla="*/ 1301712 w 1305333"/>
              <a:gd name="connsiteY4-230" fmla="*/ 442384 h 1424419"/>
              <a:gd name="connsiteX5-231" fmla="*/ 1303099 w 1305333"/>
              <a:gd name="connsiteY5-232" fmla="*/ 495558 h 1424419"/>
              <a:gd name="connsiteX6-233" fmla="*/ 1303099 w 1305333"/>
              <a:gd name="connsiteY6-234" fmla="*/ 952393 h 1424419"/>
              <a:gd name="connsiteX7-235" fmla="*/ 1305306 w 1305333"/>
              <a:gd name="connsiteY7-236" fmla="*/ 990115 h 1424419"/>
              <a:gd name="connsiteX8-237" fmla="*/ 1193590 w 1305333"/>
              <a:gd name="connsiteY8-238" fmla="*/ 1159518 h 1424419"/>
              <a:gd name="connsiteX9-239" fmla="*/ 1172881 w 1305333"/>
              <a:gd name="connsiteY9-240" fmla="*/ 1179342 h 1424419"/>
              <a:gd name="connsiteX10-241" fmla="*/ 792288 w 1305333"/>
              <a:gd name="connsiteY10-242" fmla="*/ 1385653 h 1424419"/>
              <a:gd name="connsiteX11-243" fmla="*/ 522686 w 1305333"/>
              <a:gd name="connsiteY11-244" fmla="*/ 1384922 h 1424419"/>
              <a:gd name="connsiteX12-245" fmla="*/ 80344 w 1305333"/>
              <a:gd name="connsiteY12-246" fmla="*/ 1139323 h 1424419"/>
              <a:gd name="connsiteX13-247" fmla="*/ 68397 w 1305333"/>
              <a:gd name="connsiteY13-248" fmla="*/ 1130059 h 1424419"/>
              <a:gd name="connsiteX14-249" fmla="*/ 667 w 1305333"/>
              <a:gd name="connsiteY14-250" fmla="*/ 999105 h 1424419"/>
              <a:gd name="connsiteX15-251" fmla="*/ 0 w 1305333"/>
              <a:gd name="connsiteY15-252" fmla="*/ 972364 h 1424419"/>
              <a:gd name="connsiteX16-253" fmla="*/ 2496 w 1305333"/>
              <a:gd name="connsiteY16-254" fmla="*/ 463106 h 1424419"/>
              <a:gd name="connsiteX17-255" fmla="*/ 2458 w 1305333"/>
              <a:gd name="connsiteY17-256" fmla="*/ 429563 h 1424419"/>
              <a:gd name="connsiteX18-257" fmla="*/ 75248 w 1305333"/>
              <a:gd name="connsiteY18-258" fmla="*/ 303202 h 1424419"/>
              <a:gd name="connsiteX19-259" fmla="*/ 103465 w 1305333"/>
              <a:gd name="connsiteY19-260" fmla="*/ 288252 h 1424419"/>
              <a:gd name="connsiteX20-261" fmla="*/ 541533 w 1305333"/>
              <a:gd name="connsiteY20-262" fmla="*/ 38110 h 1424419"/>
              <a:gd name="connsiteX21-263" fmla="*/ 653528 w 1305333"/>
              <a:gd name="connsiteY21-264" fmla="*/ 0 h 1424419"/>
              <a:gd name="connsiteX0-265" fmla="*/ 653528 w 1305333"/>
              <a:gd name="connsiteY0-266" fmla="*/ 0 h 1424419"/>
              <a:gd name="connsiteX1-267" fmla="*/ 757287 w 1305333"/>
              <a:gd name="connsiteY1-268" fmla="*/ 32444 h 1424419"/>
              <a:gd name="connsiteX2-269" fmla="*/ 1206876 w 1305333"/>
              <a:gd name="connsiteY2-270" fmla="*/ 284945 h 1424419"/>
              <a:gd name="connsiteX3-271" fmla="*/ 1233464 w 1305333"/>
              <a:gd name="connsiteY3-272" fmla="*/ 306775 h 1424419"/>
              <a:gd name="connsiteX4-273" fmla="*/ 1301712 w 1305333"/>
              <a:gd name="connsiteY4-274" fmla="*/ 442384 h 1424419"/>
              <a:gd name="connsiteX5-275" fmla="*/ 1303099 w 1305333"/>
              <a:gd name="connsiteY5-276" fmla="*/ 495558 h 1424419"/>
              <a:gd name="connsiteX6-277" fmla="*/ 1303099 w 1305333"/>
              <a:gd name="connsiteY6-278" fmla="*/ 952393 h 1424419"/>
              <a:gd name="connsiteX7-279" fmla="*/ 1305306 w 1305333"/>
              <a:gd name="connsiteY7-280" fmla="*/ 990115 h 1424419"/>
              <a:gd name="connsiteX8-281" fmla="*/ 1193590 w 1305333"/>
              <a:gd name="connsiteY8-282" fmla="*/ 1159518 h 1424419"/>
              <a:gd name="connsiteX9-283" fmla="*/ 1172881 w 1305333"/>
              <a:gd name="connsiteY9-284" fmla="*/ 1179342 h 1424419"/>
              <a:gd name="connsiteX10-285" fmla="*/ 792288 w 1305333"/>
              <a:gd name="connsiteY10-286" fmla="*/ 1385653 h 1424419"/>
              <a:gd name="connsiteX11-287" fmla="*/ 522686 w 1305333"/>
              <a:gd name="connsiteY11-288" fmla="*/ 1384922 h 1424419"/>
              <a:gd name="connsiteX12-289" fmla="*/ 80344 w 1305333"/>
              <a:gd name="connsiteY12-290" fmla="*/ 1139323 h 1424419"/>
              <a:gd name="connsiteX13-291" fmla="*/ 68397 w 1305333"/>
              <a:gd name="connsiteY13-292" fmla="*/ 1130059 h 1424419"/>
              <a:gd name="connsiteX14-293" fmla="*/ 667 w 1305333"/>
              <a:gd name="connsiteY14-294" fmla="*/ 999105 h 1424419"/>
              <a:gd name="connsiteX15-295" fmla="*/ 0 w 1305333"/>
              <a:gd name="connsiteY15-296" fmla="*/ 972364 h 1424419"/>
              <a:gd name="connsiteX16-297" fmla="*/ 2496 w 1305333"/>
              <a:gd name="connsiteY16-298" fmla="*/ 463106 h 1424419"/>
              <a:gd name="connsiteX17-299" fmla="*/ 2458 w 1305333"/>
              <a:gd name="connsiteY17-300" fmla="*/ 429563 h 1424419"/>
              <a:gd name="connsiteX18-301" fmla="*/ 75248 w 1305333"/>
              <a:gd name="connsiteY18-302" fmla="*/ 303202 h 1424419"/>
              <a:gd name="connsiteX19-303" fmla="*/ 103465 w 1305333"/>
              <a:gd name="connsiteY19-304" fmla="*/ 288252 h 1424419"/>
              <a:gd name="connsiteX20-305" fmla="*/ 541533 w 1305333"/>
              <a:gd name="connsiteY20-306" fmla="*/ 38110 h 1424419"/>
              <a:gd name="connsiteX21-307" fmla="*/ 653528 w 1305333"/>
              <a:gd name="connsiteY21-308" fmla="*/ 0 h 1424419"/>
              <a:gd name="connsiteX0-309" fmla="*/ 653528 w 1305333"/>
              <a:gd name="connsiteY0-310" fmla="*/ 0 h 1424419"/>
              <a:gd name="connsiteX1-311" fmla="*/ 757287 w 1305333"/>
              <a:gd name="connsiteY1-312" fmla="*/ 32444 h 1424419"/>
              <a:gd name="connsiteX2-313" fmla="*/ 1206876 w 1305333"/>
              <a:gd name="connsiteY2-314" fmla="*/ 284945 h 1424419"/>
              <a:gd name="connsiteX3-315" fmla="*/ 1233464 w 1305333"/>
              <a:gd name="connsiteY3-316" fmla="*/ 306775 h 1424419"/>
              <a:gd name="connsiteX4-317" fmla="*/ 1301712 w 1305333"/>
              <a:gd name="connsiteY4-318" fmla="*/ 442384 h 1424419"/>
              <a:gd name="connsiteX5-319" fmla="*/ 1303099 w 1305333"/>
              <a:gd name="connsiteY5-320" fmla="*/ 495558 h 1424419"/>
              <a:gd name="connsiteX6-321" fmla="*/ 1303099 w 1305333"/>
              <a:gd name="connsiteY6-322" fmla="*/ 952393 h 1424419"/>
              <a:gd name="connsiteX7-323" fmla="*/ 1305306 w 1305333"/>
              <a:gd name="connsiteY7-324" fmla="*/ 990115 h 1424419"/>
              <a:gd name="connsiteX8-325" fmla="*/ 1193590 w 1305333"/>
              <a:gd name="connsiteY8-326" fmla="*/ 1159518 h 1424419"/>
              <a:gd name="connsiteX9-327" fmla="*/ 1172881 w 1305333"/>
              <a:gd name="connsiteY9-328" fmla="*/ 1179342 h 1424419"/>
              <a:gd name="connsiteX10-329" fmla="*/ 792288 w 1305333"/>
              <a:gd name="connsiteY10-330" fmla="*/ 1385653 h 1424419"/>
              <a:gd name="connsiteX11-331" fmla="*/ 522686 w 1305333"/>
              <a:gd name="connsiteY11-332" fmla="*/ 1384922 h 1424419"/>
              <a:gd name="connsiteX12-333" fmla="*/ 80344 w 1305333"/>
              <a:gd name="connsiteY12-334" fmla="*/ 1139323 h 1424419"/>
              <a:gd name="connsiteX13-335" fmla="*/ 68397 w 1305333"/>
              <a:gd name="connsiteY13-336" fmla="*/ 1130059 h 1424419"/>
              <a:gd name="connsiteX14-337" fmla="*/ 667 w 1305333"/>
              <a:gd name="connsiteY14-338" fmla="*/ 999105 h 1424419"/>
              <a:gd name="connsiteX15-339" fmla="*/ 0 w 1305333"/>
              <a:gd name="connsiteY15-340" fmla="*/ 972364 h 1424419"/>
              <a:gd name="connsiteX16-341" fmla="*/ 2496 w 1305333"/>
              <a:gd name="connsiteY16-342" fmla="*/ 463106 h 1424419"/>
              <a:gd name="connsiteX17-343" fmla="*/ 2458 w 1305333"/>
              <a:gd name="connsiteY17-344" fmla="*/ 429563 h 1424419"/>
              <a:gd name="connsiteX18-345" fmla="*/ 75248 w 1305333"/>
              <a:gd name="connsiteY18-346" fmla="*/ 303202 h 1424419"/>
              <a:gd name="connsiteX19-347" fmla="*/ 103465 w 1305333"/>
              <a:gd name="connsiteY19-348" fmla="*/ 288252 h 1424419"/>
              <a:gd name="connsiteX20-349" fmla="*/ 541533 w 1305333"/>
              <a:gd name="connsiteY20-350" fmla="*/ 38110 h 1424419"/>
              <a:gd name="connsiteX21-351" fmla="*/ 653528 w 1305333"/>
              <a:gd name="connsiteY21-352" fmla="*/ 0 h 1424419"/>
              <a:gd name="connsiteX0-353" fmla="*/ 653528 w 1305333"/>
              <a:gd name="connsiteY0-354" fmla="*/ 0 h 1424419"/>
              <a:gd name="connsiteX1-355" fmla="*/ 757287 w 1305333"/>
              <a:gd name="connsiteY1-356" fmla="*/ 32444 h 1424419"/>
              <a:gd name="connsiteX2-357" fmla="*/ 1206876 w 1305333"/>
              <a:gd name="connsiteY2-358" fmla="*/ 284945 h 1424419"/>
              <a:gd name="connsiteX3-359" fmla="*/ 1233464 w 1305333"/>
              <a:gd name="connsiteY3-360" fmla="*/ 306775 h 1424419"/>
              <a:gd name="connsiteX4-361" fmla="*/ 1301712 w 1305333"/>
              <a:gd name="connsiteY4-362" fmla="*/ 442384 h 1424419"/>
              <a:gd name="connsiteX5-363" fmla="*/ 1303099 w 1305333"/>
              <a:gd name="connsiteY5-364" fmla="*/ 495558 h 1424419"/>
              <a:gd name="connsiteX6-365" fmla="*/ 1303099 w 1305333"/>
              <a:gd name="connsiteY6-366" fmla="*/ 952393 h 1424419"/>
              <a:gd name="connsiteX7-367" fmla="*/ 1305306 w 1305333"/>
              <a:gd name="connsiteY7-368" fmla="*/ 990115 h 1424419"/>
              <a:gd name="connsiteX8-369" fmla="*/ 1193590 w 1305333"/>
              <a:gd name="connsiteY8-370" fmla="*/ 1159518 h 1424419"/>
              <a:gd name="connsiteX9-371" fmla="*/ 1172881 w 1305333"/>
              <a:gd name="connsiteY9-372" fmla="*/ 1179342 h 1424419"/>
              <a:gd name="connsiteX10-373" fmla="*/ 792288 w 1305333"/>
              <a:gd name="connsiteY10-374" fmla="*/ 1385653 h 1424419"/>
              <a:gd name="connsiteX11-375" fmla="*/ 522686 w 1305333"/>
              <a:gd name="connsiteY11-376" fmla="*/ 1384922 h 1424419"/>
              <a:gd name="connsiteX12-377" fmla="*/ 80344 w 1305333"/>
              <a:gd name="connsiteY12-378" fmla="*/ 1139323 h 1424419"/>
              <a:gd name="connsiteX13-379" fmla="*/ 68397 w 1305333"/>
              <a:gd name="connsiteY13-380" fmla="*/ 1130059 h 1424419"/>
              <a:gd name="connsiteX14-381" fmla="*/ 667 w 1305333"/>
              <a:gd name="connsiteY14-382" fmla="*/ 999105 h 1424419"/>
              <a:gd name="connsiteX15-383" fmla="*/ 0 w 1305333"/>
              <a:gd name="connsiteY15-384" fmla="*/ 972364 h 1424419"/>
              <a:gd name="connsiteX16-385" fmla="*/ 2496 w 1305333"/>
              <a:gd name="connsiteY16-386" fmla="*/ 463106 h 1424419"/>
              <a:gd name="connsiteX17-387" fmla="*/ 2458 w 1305333"/>
              <a:gd name="connsiteY17-388" fmla="*/ 429563 h 1424419"/>
              <a:gd name="connsiteX18-389" fmla="*/ 75248 w 1305333"/>
              <a:gd name="connsiteY18-390" fmla="*/ 303202 h 1424419"/>
              <a:gd name="connsiteX19-391" fmla="*/ 106293 w 1305333"/>
              <a:gd name="connsiteY19-392" fmla="*/ 282597 h 1424419"/>
              <a:gd name="connsiteX20-393" fmla="*/ 541533 w 1305333"/>
              <a:gd name="connsiteY20-394" fmla="*/ 38110 h 1424419"/>
              <a:gd name="connsiteX21-395" fmla="*/ 653528 w 1305333"/>
              <a:gd name="connsiteY21-396" fmla="*/ 0 h 1424419"/>
              <a:gd name="connsiteX0-397" fmla="*/ 653528 w 1305333"/>
              <a:gd name="connsiteY0-398" fmla="*/ 0 h 1424419"/>
              <a:gd name="connsiteX1-399" fmla="*/ 757287 w 1305333"/>
              <a:gd name="connsiteY1-400" fmla="*/ 32444 h 1424419"/>
              <a:gd name="connsiteX2-401" fmla="*/ 1206876 w 1305333"/>
              <a:gd name="connsiteY2-402" fmla="*/ 284945 h 1424419"/>
              <a:gd name="connsiteX3-403" fmla="*/ 1237706 w 1305333"/>
              <a:gd name="connsiteY3-404" fmla="*/ 306775 h 1424419"/>
              <a:gd name="connsiteX4-405" fmla="*/ 1301712 w 1305333"/>
              <a:gd name="connsiteY4-406" fmla="*/ 442384 h 1424419"/>
              <a:gd name="connsiteX5-407" fmla="*/ 1303099 w 1305333"/>
              <a:gd name="connsiteY5-408" fmla="*/ 495558 h 1424419"/>
              <a:gd name="connsiteX6-409" fmla="*/ 1303099 w 1305333"/>
              <a:gd name="connsiteY6-410" fmla="*/ 952393 h 1424419"/>
              <a:gd name="connsiteX7-411" fmla="*/ 1305306 w 1305333"/>
              <a:gd name="connsiteY7-412" fmla="*/ 990115 h 1424419"/>
              <a:gd name="connsiteX8-413" fmla="*/ 1193590 w 1305333"/>
              <a:gd name="connsiteY8-414" fmla="*/ 1159518 h 1424419"/>
              <a:gd name="connsiteX9-415" fmla="*/ 1172881 w 1305333"/>
              <a:gd name="connsiteY9-416" fmla="*/ 1179342 h 1424419"/>
              <a:gd name="connsiteX10-417" fmla="*/ 792288 w 1305333"/>
              <a:gd name="connsiteY10-418" fmla="*/ 1385653 h 1424419"/>
              <a:gd name="connsiteX11-419" fmla="*/ 522686 w 1305333"/>
              <a:gd name="connsiteY11-420" fmla="*/ 1384922 h 1424419"/>
              <a:gd name="connsiteX12-421" fmla="*/ 80344 w 1305333"/>
              <a:gd name="connsiteY12-422" fmla="*/ 1139323 h 1424419"/>
              <a:gd name="connsiteX13-423" fmla="*/ 68397 w 1305333"/>
              <a:gd name="connsiteY13-424" fmla="*/ 1130059 h 1424419"/>
              <a:gd name="connsiteX14-425" fmla="*/ 667 w 1305333"/>
              <a:gd name="connsiteY14-426" fmla="*/ 999105 h 1424419"/>
              <a:gd name="connsiteX15-427" fmla="*/ 0 w 1305333"/>
              <a:gd name="connsiteY15-428" fmla="*/ 972364 h 1424419"/>
              <a:gd name="connsiteX16-429" fmla="*/ 2496 w 1305333"/>
              <a:gd name="connsiteY16-430" fmla="*/ 463106 h 1424419"/>
              <a:gd name="connsiteX17-431" fmla="*/ 2458 w 1305333"/>
              <a:gd name="connsiteY17-432" fmla="*/ 429563 h 1424419"/>
              <a:gd name="connsiteX18-433" fmla="*/ 75248 w 1305333"/>
              <a:gd name="connsiteY18-434" fmla="*/ 303202 h 1424419"/>
              <a:gd name="connsiteX19-435" fmla="*/ 106293 w 1305333"/>
              <a:gd name="connsiteY19-436" fmla="*/ 282597 h 1424419"/>
              <a:gd name="connsiteX20-437" fmla="*/ 541533 w 1305333"/>
              <a:gd name="connsiteY20-438" fmla="*/ 38110 h 1424419"/>
              <a:gd name="connsiteX21-439" fmla="*/ 653528 w 1305333"/>
              <a:gd name="connsiteY21-440" fmla="*/ 0 h 1424419"/>
              <a:gd name="connsiteX0-441" fmla="*/ 653528 w 1305333"/>
              <a:gd name="connsiteY0-442" fmla="*/ 0 h 1424419"/>
              <a:gd name="connsiteX1-443" fmla="*/ 757287 w 1305333"/>
              <a:gd name="connsiteY1-444" fmla="*/ 32444 h 1424419"/>
              <a:gd name="connsiteX2-445" fmla="*/ 1206876 w 1305333"/>
              <a:gd name="connsiteY2-446" fmla="*/ 284945 h 1424419"/>
              <a:gd name="connsiteX3-447" fmla="*/ 1237706 w 1305333"/>
              <a:gd name="connsiteY3-448" fmla="*/ 306775 h 1424419"/>
              <a:gd name="connsiteX4-449" fmla="*/ 1301712 w 1305333"/>
              <a:gd name="connsiteY4-450" fmla="*/ 442384 h 1424419"/>
              <a:gd name="connsiteX5-451" fmla="*/ 1303099 w 1305333"/>
              <a:gd name="connsiteY5-452" fmla="*/ 495558 h 1424419"/>
              <a:gd name="connsiteX6-453" fmla="*/ 1303099 w 1305333"/>
              <a:gd name="connsiteY6-454" fmla="*/ 952393 h 1424419"/>
              <a:gd name="connsiteX7-455" fmla="*/ 1305306 w 1305333"/>
              <a:gd name="connsiteY7-456" fmla="*/ 990115 h 1424419"/>
              <a:gd name="connsiteX8-457" fmla="*/ 1211970 w 1305333"/>
              <a:gd name="connsiteY8-458" fmla="*/ 1149621 h 1424419"/>
              <a:gd name="connsiteX9-459" fmla="*/ 1172881 w 1305333"/>
              <a:gd name="connsiteY9-460" fmla="*/ 1179342 h 1424419"/>
              <a:gd name="connsiteX10-461" fmla="*/ 792288 w 1305333"/>
              <a:gd name="connsiteY10-462" fmla="*/ 1385653 h 1424419"/>
              <a:gd name="connsiteX11-463" fmla="*/ 522686 w 1305333"/>
              <a:gd name="connsiteY11-464" fmla="*/ 1384922 h 1424419"/>
              <a:gd name="connsiteX12-465" fmla="*/ 80344 w 1305333"/>
              <a:gd name="connsiteY12-466" fmla="*/ 1139323 h 1424419"/>
              <a:gd name="connsiteX13-467" fmla="*/ 68397 w 1305333"/>
              <a:gd name="connsiteY13-468" fmla="*/ 1130059 h 1424419"/>
              <a:gd name="connsiteX14-469" fmla="*/ 667 w 1305333"/>
              <a:gd name="connsiteY14-470" fmla="*/ 999105 h 1424419"/>
              <a:gd name="connsiteX15-471" fmla="*/ 0 w 1305333"/>
              <a:gd name="connsiteY15-472" fmla="*/ 972364 h 1424419"/>
              <a:gd name="connsiteX16-473" fmla="*/ 2496 w 1305333"/>
              <a:gd name="connsiteY16-474" fmla="*/ 463106 h 1424419"/>
              <a:gd name="connsiteX17-475" fmla="*/ 2458 w 1305333"/>
              <a:gd name="connsiteY17-476" fmla="*/ 429563 h 1424419"/>
              <a:gd name="connsiteX18-477" fmla="*/ 75248 w 1305333"/>
              <a:gd name="connsiteY18-478" fmla="*/ 303202 h 1424419"/>
              <a:gd name="connsiteX19-479" fmla="*/ 106293 w 1305333"/>
              <a:gd name="connsiteY19-480" fmla="*/ 282597 h 1424419"/>
              <a:gd name="connsiteX20-481" fmla="*/ 541533 w 1305333"/>
              <a:gd name="connsiteY20-482" fmla="*/ 38110 h 1424419"/>
              <a:gd name="connsiteX21-483" fmla="*/ 653528 w 1305333"/>
              <a:gd name="connsiteY21-484" fmla="*/ 0 h 1424419"/>
              <a:gd name="connsiteX0-485" fmla="*/ 653528 w 1305333"/>
              <a:gd name="connsiteY0-486" fmla="*/ 0 h 1424419"/>
              <a:gd name="connsiteX1-487" fmla="*/ 757287 w 1305333"/>
              <a:gd name="connsiteY1-488" fmla="*/ 32444 h 1424419"/>
              <a:gd name="connsiteX2-489" fmla="*/ 1206876 w 1305333"/>
              <a:gd name="connsiteY2-490" fmla="*/ 284945 h 1424419"/>
              <a:gd name="connsiteX3-491" fmla="*/ 1237706 w 1305333"/>
              <a:gd name="connsiteY3-492" fmla="*/ 306775 h 1424419"/>
              <a:gd name="connsiteX4-493" fmla="*/ 1301712 w 1305333"/>
              <a:gd name="connsiteY4-494" fmla="*/ 442384 h 1424419"/>
              <a:gd name="connsiteX5-495" fmla="*/ 1303099 w 1305333"/>
              <a:gd name="connsiteY5-496" fmla="*/ 495558 h 1424419"/>
              <a:gd name="connsiteX6-497" fmla="*/ 1303099 w 1305333"/>
              <a:gd name="connsiteY6-498" fmla="*/ 952393 h 1424419"/>
              <a:gd name="connsiteX7-499" fmla="*/ 1305306 w 1305333"/>
              <a:gd name="connsiteY7-500" fmla="*/ 990115 h 1424419"/>
              <a:gd name="connsiteX8-501" fmla="*/ 1236006 w 1305333"/>
              <a:gd name="connsiteY8-502" fmla="*/ 1160932 h 1424419"/>
              <a:gd name="connsiteX9-503" fmla="*/ 1172881 w 1305333"/>
              <a:gd name="connsiteY9-504" fmla="*/ 1179342 h 1424419"/>
              <a:gd name="connsiteX10-505" fmla="*/ 792288 w 1305333"/>
              <a:gd name="connsiteY10-506" fmla="*/ 1385653 h 1424419"/>
              <a:gd name="connsiteX11-507" fmla="*/ 522686 w 1305333"/>
              <a:gd name="connsiteY11-508" fmla="*/ 1384922 h 1424419"/>
              <a:gd name="connsiteX12-509" fmla="*/ 80344 w 1305333"/>
              <a:gd name="connsiteY12-510" fmla="*/ 1139323 h 1424419"/>
              <a:gd name="connsiteX13-511" fmla="*/ 68397 w 1305333"/>
              <a:gd name="connsiteY13-512" fmla="*/ 1130059 h 1424419"/>
              <a:gd name="connsiteX14-513" fmla="*/ 667 w 1305333"/>
              <a:gd name="connsiteY14-514" fmla="*/ 999105 h 1424419"/>
              <a:gd name="connsiteX15-515" fmla="*/ 0 w 1305333"/>
              <a:gd name="connsiteY15-516" fmla="*/ 972364 h 1424419"/>
              <a:gd name="connsiteX16-517" fmla="*/ 2496 w 1305333"/>
              <a:gd name="connsiteY16-518" fmla="*/ 463106 h 1424419"/>
              <a:gd name="connsiteX17-519" fmla="*/ 2458 w 1305333"/>
              <a:gd name="connsiteY17-520" fmla="*/ 429563 h 1424419"/>
              <a:gd name="connsiteX18-521" fmla="*/ 75248 w 1305333"/>
              <a:gd name="connsiteY18-522" fmla="*/ 303202 h 1424419"/>
              <a:gd name="connsiteX19-523" fmla="*/ 106293 w 1305333"/>
              <a:gd name="connsiteY19-524" fmla="*/ 282597 h 1424419"/>
              <a:gd name="connsiteX20-525" fmla="*/ 541533 w 1305333"/>
              <a:gd name="connsiteY20-526" fmla="*/ 38110 h 1424419"/>
              <a:gd name="connsiteX21-527" fmla="*/ 653528 w 1305333"/>
              <a:gd name="connsiteY21-528" fmla="*/ 0 h 1424419"/>
              <a:gd name="connsiteX0-529" fmla="*/ 653528 w 1313169"/>
              <a:gd name="connsiteY0-530" fmla="*/ 0 h 1424419"/>
              <a:gd name="connsiteX1-531" fmla="*/ 757287 w 1313169"/>
              <a:gd name="connsiteY1-532" fmla="*/ 32444 h 1424419"/>
              <a:gd name="connsiteX2-533" fmla="*/ 1206876 w 1313169"/>
              <a:gd name="connsiteY2-534" fmla="*/ 284945 h 1424419"/>
              <a:gd name="connsiteX3-535" fmla="*/ 1237706 w 1313169"/>
              <a:gd name="connsiteY3-536" fmla="*/ 306775 h 1424419"/>
              <a:gd name="connsiteX4-537" fmla="*/ 1301712 w 1313169"/>
              <a:gd name="connsiteY4-538" fmla="*/ 442384 h 1424419"/>
              <a:gd name="connsiteX5-539" fmla="*/ 1303099 w 1313169"/>
              <a:gd name="connsiteY5-540" fmla="*/ 495558 h 1424419"/>
              <a:gd name="connsiteX6-541" fmla="*/ 1303099 w 1313169"/>
              <a:gd name="connsiteY6-542" fmla="*/ 952393 h 1424419"/>
              <a:gd name="connsiteX7-543" fmla="*/ 1305306 w 1313169"/>
              <a:gd name="connsiteY7-544" fmla="*/ 990115 h 1424419"/>
              <a:gd name="connsiteX8-545" fmla="*/ 1271352 w 1313169"/>
              <a:gd name="connsiteY8-546" fmla="*/ 1142552 h 1424419"/>
              <a:gd name="connsiteX9-547" fmla="*/ 1172881 w 1313169"/>
              <a:gd name="connsiteY9-548" fmla="*/ 1179342 h 1424419"/>
              <a:gd name="connsiteX10-549" fmla="*/ 792288 w 1313169"/>
              <a:gd name="connsiteY10-550" fmla="*/ 1385653 h 1424419"/>
              <a:gd name="connsiteX11-551" fmla="*/ 522686 w 1313169"/>
              <a:gd name="connsiteY11-552" fmla="*/ 1384922 h 1424419"/>
              <a:gd name="connsiteX12-553" fmla="*/ 80344 w 1313169"/>
              <a:gd name="connsiteY12-554" fmla="*/ 1139323 h 1424419"/>
              <a:gd name="connsiteX13-555" fmla="*/ 68397 w 1313169"/>
              <a:gd name="connsiteY13-556" fmla="*/ 1130059 h 1424419"/>
              <a:gd name="connsiteX14-557" fmla="*/ 667 w 1313169"/>
              <a:gd name="connsiteY14-558" fmla="*/ 999105 h 1424419"/>
              <a:gd name="connsiteX15-559" fmla="*/ 0 w 1313169"/>
              <a:gd name="connsiteY15-560" fmla="*/ 972364 h 1424419"/>
              <a:gd name="connsiteX16-561" fmla="*/ 2496 w 1313169"/>
              <a:gd name="connsiteY16-562" fmla="*/ 463106 h 1424419"/>
              <a:gd name="connsiteX17-563" fmla="*/ 2458 w 1313169"/>
              <a:gd name="connsiteY17-564" fmla="*/ 429563 h 1424419"/>
              <a:gd name="connsiteX18-565" fmla="*/ 75248 w 1313169"/>
              <a:gd name="connsiteY18-566" fmla="*/ 303202 h 1424419"/>
              <a:gd name="connsiteX19-567" fmla="*/ 106293 w 1313169"/>
              <a:gd name="connsiteY19-568" fmla="*/ 282597 h 1424419"/>
              <a:gd name="connsiteX20-569" fmla="*/ 541533 w 1313169"/>
              <a:gd name="connsiteY20-570" fmla="*/ 38110 h 1424419"/>
              <a:gd name="connsiteX21-571" fmla="*/ 653528 w 1313169"/>
              <a:gd name="connsiteY21-572" fmla="*/ 0 h 1424419"/>
              <a:gd name="connsiteX0-573" fmla="*/ 653528 w 1306267"/>
              <a:gd name="connsiteY0-574" fmla="*/ 0 h 1424419"/>
              <a:gd name="connsiteX1-575" fmla="*/ 757287 w 1306267"/>
              <a:gd name="connsiteY1-576" fmla="*/ 32444 h 1424419"/>
              <a:gd name="connsiteX2-577" fmla="*/ 1206876 w 1306267"/>
              <a:gd name="connsiteY2-578" fmla="*/ 284945 h 1424419"/>
              <a:gd name="connsiteX3-579" fmla="*/ 1237706 w 1306267"/>
              <a:gd name="connsiteY3-580" fmla="*/ 306775 h 1424419"/>
              <a:gd name="connsiteX4-581" fmla="*/ 1301712 w 1306267"/>
              <a:gd name="connsiteY4-582" fmla="*/ 442384 h 1424419"/>
              <a:gd name="connsiteX5-583" fmla="*/ 1303099 w 1306267"/>
              <a:gd name="connsiteY5-584" fmla="*/ 495558 h 1424419"/>
              <a:gd name="connsiteX6-585" fmla="*/ 1303099 w 1306267"/>
              <a:gd name="connsiteY6-586" fmla="*/ 952393 h 1424419"/>
              <a:gd name="connsiteX7-587" fmla="*/ 1305306 w 1306267"/>
              <a:gd name="connsiteY7-588" fmla="*/ 990115 h 1424419"/>
              <a:gd name="connsiteX8-589" fmla="*/ 1255800 w 1306267"/>
              <a:gd name="connsiteY8-590" fmla="*/ 1142552 h 1424419"/>
              <a:gd name="connsiteX9-591" fmla="*/ 1172881 w 1306267"/>
              <a:gd name="connsiteY9-592" fmla="*/ 1179342 h 1424419"/>
              <a:gd name="connsiteX10-593" fmla="*/ 792288 w 1306267"/>
              <a:gd name="connsiteY10-594" fmla="*/ 1385653 h 1424419"/>
              <a:gd name="connsiteX11-595" fmla="*/ 522686 w 1306267"/>
              <a:gd name="connsiteY11-596" fmla="*/ 1384922 h 1424419"/>
              <a:gd name="connsiteX12-597" fmla="*/ 80344 w 1306267"/>
              <a:gd name="connsiteY12-598" fmla="*/ 1139323 h 1424419"/>
              <a:gd name="connsiteX13-599" fmla="*/ 68397 w 1306267"/>
              <a:gd name="connsiteY13-600" fmla="*/ 1130059 h 1424419"/>
              <a:gd name="connsiteX14-601" fmla="*/ 667 w 1306267"/>
              <a:gd name="connsiteY14-602" fmla="*/ 999105 h 1424419"/>
              <a:gd name="connsiteX15-603" fmla="*/ 0 w 1306267"/>
              <a:gd name="connsiteY15-604" fmla="*/ 972364 h 1424419"/>
              <a:gd name="connsiteX16-605" fmla="*/ 2496 w 1306267"/>
              <a:gd name="connsiteY16-606" fmla="*/ 463106 h 1424419"/>
              <a:gd name="connsiteX17-607" fmla="*/ 2458 w 1306267"/>
              <a:gd name="connsiteY17-608" fmla="*/ 429563 h 1424419"/>
              <a:gd name="connsiteX18-609" fmla="*/ 75248 w 1306267"/>
              <a:gd name="connsiteY18-610" fmla="*/ 303202 h 1424419"/>
              <a:gd name="connsiteX19-611" fmla="*/ 106293 w 1306267"/>
              <a:gd name="connsiteY19-612" fmla="*/ 282597 h 1424419"/>
              <a:gd name="connsiteX20-613" fmla="*/ 541533 w 1306267"/>
              <a:gd name="connsiteY20-614" fmla="*/ 38110 h 1424419"/>
              <a:gd name="connsiteX21-615" fmla="*/ 653528 w 1306267"/>
              <a:gd name="connsiteY21-616" fmla="*/ 0 h 1424419"/>
              <a:gd name="connsiteX0-617" fmla="*/ 653528 w 1306267"/>
              <a:gd name="connsiteY0-618" fmla="*/ 0 h 1424419"/>
              <a:gd name="connsiteX1-619" fmla="*/ 757287 w 1306267"/>
              <a:gd name="connsiteY1-620" fmla="*/ 32444 h 1424419"/>
              <a:gd name="connsiteX2-621" fmla="*/ 1206876 w 1306267"/>
              <a:gd name="connsiteY2-622" fmla="*/ 284945 h 1424419"/>
              <a:gd name="connsiteX3-623" fmla="*/ 1237706 w 1306267"/>
              <a:gd name="connsiteY3-624" fmla="*/ 306775 h 1424419"/>
              <a:gd name="connsiteX4-625" fmla="*/ 1301712 w 1306267"/>
              <a:gd name="connsiteY4-626" fmla="*/ 442384 h 1424419"/>
              <a:gd name="connsiteX5-627" fmla="*/ 1303099 w 1306267"/>
              <a:gd name="connsiteY5-628" fmla="*/ 495558 h 1424419"/>
              <a:gd name="connsiteX6-629" fmla="*/ 1303099 w 1306267"/>
              <a:gd name="connsiteY6-630" fmla="*/ 952393 h 1424419"/>
              <a:gd name="connsiteX7-631" fmla="*/ 1305306 w 1306267"/>
              <a:gd name="connsiteY7-632" fmla="*/ 990115 h 1424419"/>
              <a:gd name="connsiteX8-633" fmla="*/ 1255800 w 1306267"/>
              <a:gd name="connsiteY8-634" fmla="*/ 1142552 h 1424419"/>
              <a:gd name="connsiteX9-635" fmla="*/ 1172881 w 1306267"/>
              <a:gd name="connsiteY9-636" fmla="*/ 1179342 h 1424419"/>
              <a:gd name="connsiteX10-637" fmla="*/ 792288 w 1306267"/>
              <a:gd name="connsiteY10-638" fmla="*/ 1385653 h 1424419"/>
              <a:gd name="connsiteX11-639" fmla="*/ 522686 w 1306267"/>
              <a:gd name="connsiteY11-640" fmla="*/ 1384922 h 1424419"/>
              <a:gd name="connsiteX12-641" fmla="*/ 80344 w 1306267"/>
              <a:gd name="connsiteY12-642" fmla="*/ 1139323 h 1424419"/>
              <a:gd name="connsiteX13-643" fmla="*/ 61328 w 1306267"/>
              <a:gd name="connsiteY13-644" fmla="*/ 1127231 h 1424419"/>
              <a:gd name="connsiteX14-645" fmla="*/ 667 w 1306267"/>
              <a:gd name="connsiteY14-646" fmla="*/ 999105 h 1424419"/>
              <a:gd name="connsiteX15-647" fmla="*/ 0 w 1306267"/>
              <a:gd name="connsiteY15-648" fmla="*/ 972364 h 1424419"/>
              <a:gd name="connsiteX16-649" fmla="*/ 2496 w 1306267"/>
              <a:gd name="connsiteY16-650" fmla="*/ 463106 h 1424419"/>
              <a:gd name="connsiteX17-651" fmla="*/ 2458 w 1306267"/>
              <a:gd name="connsiteY17-652" fmla="*/ 429563 h 1424419"/>
              <a:gd name="connsiteX18-653" fmla="*/ 75248 w 1306267"/>
              <a:gd name="connsiteY18-654" fmla="*/ 303202 h 1424419"/>
              <a:gd name="connsiteX19-655" fmla="*/ 106293 w 1306267"/>
              <a:gd name="connsiteY19-656" fmla="*/ 282597 h 1424419"/>
              <a:gd name="connsiteX20-657" fmla="*/ 541533 w 1306267"/>
              <a:gd name="connsiteY20-658" fmla="*/ 38110 h 1424419"/>
              <a:gd name="connsiteX21-659" fmla="*/ 653528 w 1306267"/>
              <a:gd name="connsiteY21-660" fmla="*/ 0 h 1424419"/>
              <a:gd name="connsiteX0-661" fmla="*/ 653528 w 1306267"/>
              <a:gd name="connsiteY0-662" fmla="*/ 0 h 1424419"/>
              <a:gd name="connsiteX1-663" fmla="*/ 757287 w 1306267"/>
              <a:gd name="connsiteY1-664" fmla="*/ 32444 h 1424419"/>
              <a:gd name="connsiteX2-665" fmla="*/ 1206876 w 1306267"/>
              <a:gd name="connsiteY2-666" fmla="*/ 284945 h 1424419"/>
              <a:gd name="connsiteX3-667" fmla="*/ 1237706 w 1306267"/>
              <a:gd name="connsiteY3-668" fmla="*/ 306775 h 1424419"/>
              <a:gd name="connsiteX4-669" fmla="*/ 1301712 w 1306267"/>
              <a:gd name="connsiteY4-670" fmla="*/ 442384 h 1424419"/>
              <a:gd name="connsiteX5-671" fmla="*/ 1303099 w 1306267"/>
              <a:gd name="connsiteY5-672" fmla="*/ 495558 h 1424419"/>
              <a:gd name="connsiteX6-673" fmla="*/ 1303099 w 1306267"/>
              <a:gd name="connsiteY6-674" fmla="*/ 952393 h 1424419"/>
              <a:gd name="connsiteX7-675" fmla="*/ 1305306 w 1306267"/>
              <a:gd name="connsiteY7-676" fmla="*/ 990115 h 1424419"/>
              <a:gd name="connsiteX8-677" fmla="*/ 1255800 w 1306267"/>
              <a:gd name="connsiteY8-678" fmla="*/ 1142552 h 1424419"/>
              <a:gd name="connsiteX9-679" fmla="*/ 1172881 w 1306267"/>
              <a:gd name="connsiteY9-680" fmla="*/ 1179342 h 1424419"/>
              <a:gd name="connsiteX10-681" fmla="*/ 792288 w 1306267"/>
              <a:gd name="connsiteY10-682" fmla="*/ 1385653 h 1424419"/>
              <a:gd name="connsiteX11-683" fmla="*/ 522686 w 1306267"/>
              <a:gd name="connsiteY11-684" fmla="*/ 1384922 h 1424419"/>
              <a:gd name="connsiteX12-685" fmla="*/ 80344 w 1306267"/>
              <a:gd name="connsiteY12-686" fmla="*/ 1139323 h 1424419"/>
              <a:gd name="connsiteX13-687" fmla="*/ 61328 w 1306267"/>
              <a:gd name="connsiteY13-688" fmla="*/ 1127231 h 1424419"/>
              <a:gd name="connsiteX14-689" fmla="*/ 667 w 1306267"/>
              <a:gd name="connsiteY14-690" fmla="*/ 999105 h 1424419"/>
              <a:gd name="connsiteX15-691" fmla="*/ 0 w 1306267"/>
              <a:gd name="connsiteY15-692" fmla="*/ 972364 h 1424419"/>
              <a:gd name="connsiteX16-693" fmla="*/ 2496 w 1306267"/>
              <a:gd name="connsiteY16-694" fmla="*/ 463106 h 1424419"/>
              <a:gd name="connsiteX17-695" fmla="*/ 2458 w 1306267"/>
              <a:gd name="connsiteY17-696" fmla="*/ 429563 h 1424419"/>
              <a:gd name="connsiteX18-697" fmla="*/ 75248 w 1306267"/>
              <a:gd name="connsiteY18-698" fmla="*/ 303202 h 1424419"/>
              <a:gd name="connsiteX19-699" fmla="*/ 106293 w 1306267"/>
              <a:gd name="connsiteY19-700" fmla="*/ 282597 h 1424419"/>
              <a:gd name="connsiteX20-701" fmla="*/ 541533 w 1306267"/>
              <a:gd name="connsiteY20-702" fmla="*/ 38110 h 1424419"/>
              <a:gd name="connsiteX21-703" fmla="*/ 653528 w 1306267"/>
              <a:gd name="connsiteY21-704" fmla="*/ 0 h 1424419"/>
              <a:gd name="connsiteX0-705" fmla="*/ 653528 w 1306267"/>
              <a:gd name="connsiteY0-706" fmla="*/ 0 h 1424419"/>
              <a:gd name="connsiteX1-707" fmla="*/ 757287 w 1306267"/>
              <a:gd name="connsiteY1-708" fmla="*/ 32444 h 1424419"/>
              <a:gd name="connsiteX2-709" fmla="*/ 1206876 w 1306267"/>
              <a:gd name="connsiteY2-710" fmla="*/ 284945 h 1424419"/>
              <a:gd name="connsiteX3-711" fmla="*/ 1237706 w 1306267"/>
              <a:gd name="connsiteY3-712" fmla="*/ 306775 h 1424419"/>
              <a:gd name="connsiteX4-713" fmla="*/ 1301712 w 1306267"/>
              <a:gd name="connsiteY4-714" fmla="*/ 442384 h 1424419"/>
              <a:gd name="connsiteX5-715" fmla="*/ 1303099 w 1306267"/>
              <a:gd name="connsiteY5-716" fmla="*/ 495558 h 1424419"/>
              <a:gd name="connsiteX6-717" fmla="*/ 1303099 w 1306267"/>
              <a:gd name="connsiteY6-718" fmla="*/ 952393 h 1424419"/>
              <a:gd name="connsiteX7-719" fmla="*/ 1305306 w 1306267"/>
              <a:gd name="connsiteY7-720" fmla="*/ 990115 h 1424419"/>
              <a:gd name="connsiteX8-721" fmla="*/ 1255800 w 1306267"/>
              <a:gd name="connsiteY8-722" fmla="*/ 1142552 h 1424419"/>
              <a:gd name="connsiteX9-723" fmla="*/ 1172881 w 1306267"/>
              <a:gd name="connsiteY9-724" fmla="*/ 1179342 h 1424419"/>
              <a:gd name="connsiteX10-725" fmla="*/ 792288 w 1306267"/>
              <a:gd name="connsiteY10-726" fmla="*/ 1385653 h 1424419"/>
              <a:gd name="connsiteX11-727" fmla="*/ 522686 w 1306267"/>
              <a:gd name="connsiteY11-728" fmla="*/ 1384922 h 1424419"/>
              <a:gd name="connsiteX12-729" fmla="*/ 90241 w 1306267"/>
              <a:gd name="connsiteY12-730" fmla="*/ 1150634 h 1424419"/>
              <a:gd name="connsiteX13-731" fmla="*/ 61328 w 1306267"/>
              <a:gd name="connsiteY13-732" fmla="*/ 1127231 h 1424419"/>
              <a:gd name="connsiteX14-733" fmla="*/ 667 w 1306267"/>
              <a:gd name="connsiteY14-734" fmla="*/ 999105 h 1424419"/>
              <a:gd name="connsiteX15-735" fmla="*/ 0 w 1306267"/>
              <a:gd name="connsiteY15-736" fmla="*/ 972364 h 1424419"/>
              <a:gd name="connsiteX16-737" fmla="*/ 2496 w 1306267"/>
              <a:gd name="connsiteY16-738" fmla="*/ 463106 h 1424419"/>
              <a:gd name="connsiteX17-739" fmla="*/ 2458 w 1306267"/>
              <a:gd name="connsiteY17-740" fmla="*/ 429563 h 1424419"/>
              <a:gd name="connsiteX18-741" fmla="*/ 75248 w 1306267"/>
              <a:gd name="connsiteY18-742" fmla="*/ 303202 h 1424419"/>
              <a:gd name="connsiteX19-743" fmla="*/ 106293 w 1306267"/>
              <a:gd name="connsiteY19-744" fmla="*/ 282597 h 1424419"/>
              <a:gd name="connsiteX20-745" fmla="*/ 541533 w 1306267"/>
              <a:gd name="connsiteY20-746" fmla="*/ 38110 h 1424419"/>
              <a:gd name="connsiteX21-747" fmla="*/ 653528 w 1306267"/>
              <a:gd name="connsiteY21-748" fmla="*/ 0 h 1424419"/>
              <a:gd name="connsiteX0-749" fmla="*/ 653528 w 1306267"/>
              <a:gd name="connsiteY0-750" fmla="*/ 0 h 1424419"/>
              <a:gd name="connsiteX1-751" fmla="*/ 757287 w 1306267"/>
              <a:gd name="connsiteY1-752" fmla="*/ 32444 h 1424419"/>
              <a:gd name="connsiteX2-753" fmla="*/ 1206876 w 1306267"/>
              <a:gd name="connsiteY2-754" fmla="*/ 284945 h 1424419"/>
              <a:gd name="connsiteX3-755" fmla="*/ 1237706 w 1306267"/>
              <a:gd name="connsiteY3-756" fmla="*/ 306775 h 1424419"/>
              <a:gd name="connsiteX4-757" fmla="*/ 1301712 w 1306267"/>
              <a:gd name="connsiteY4-758" fmla="*/ 442384 h 1424419"/>
              <a:gd name="connsiteX5-759" fmla="*/ 1303099 w 1306267"/>
              <a:gd name="connsiteY5-760" fmla="*/ 495558 h 1424419"/>
              <a:gd name="connsiteX6-761" fmla="*/ 1303099 w 1306267"/>
              <a:gd name="connsiteY6-762" fmla="*/ 952393 h 1424419"/>
              <a:gd name="connsiteX7-763" fmla="*/ 1305306 w 1306267"/>
              <a:gd name="connsiteY7-764" fmla="*/ 990115 h 1424419"/>
              <a:gd name="connsiteX8-765" fmla="*/ 1255800 w 1306267"/>
              <a:gd name="connsiteY8-766" fmla="*/ 1142552 h 1424419"/>
              <a:gd name="connsiteX9-767" fmla="*/ 1172881 w 1306267"/>
              <a:gd name="connsiteY9-768" fmla="*/ 1179342 h 1424419"/>
              <a:gd name="connsiteX10-769" fmla="*/ 792288 w 1306267"/>
              <a:gd name="connsiteY10-770" fmla="*/ 1385653 h 1424419"/>
              <a:gd name="connsiteX11-771" fmla="*/ 522686 w 1306267"/>
              <a:gd name="connsiteY11-772" fmla="*/ 1384922 h 1424419"/>
              <a:gd name="connsiteX12-773" fmla="*/ 90241 w 1306267"/>
              <a:gd name="connsiteY12-774" fmla="*/ 1150634 h 1424419"/>
              <a:gd name="connsiteX13-775" fmla="*/ 61328 w 1306267"/>
              <a:gd name="connsiteY13-776" fmla="*/ 1127231 h 1424419"/>
              <a:gd name="connsiteX14-777" fmla="*/ 667 w 1306267"/>
              <a:gd name="connsiteY14-778" fmla="*/ 999105 h 1424419"/>
              <a:gd name="connsiteX15-779" fmla="*/ 0 w 1306267"/>
              <a:gd name="connsiteY15-780" fmla="*/ 972364 h 1424419"/>
              <a:gd name="connsiteX16-781" fmla="*/ 2496 w 1306267"/>
              <a:gd name="connsiteY16-782" fmla="*/ 463106 h 1424419"/>
              <a:gd name="connsiteX17-783" fmla="*/ 2458 w 1306267"/>
              <a:gd name="connsiteY17-784" fmla="*/ 429563 h 1424419"/>
              <a:gd name="connsiteX18-785" fmla="*/ 75248 w 1306267"/>
              <a:gd name="connsiteY18-786" fmla="*/ 303202 h 1424419"/>
              <a:gd name="connsiteX19-787" fmla="*/ 106293 w 1306267"/>
              <a:gd name="connsiteY19-788" fmla="*/ 282597 h 1424419"/>
              <a:gd name="connsiteX20-789" fmla="*/ 541533 w 1306267"/>
              <a:gd name="connsiteY20-790" fmla="*/ 38110 h 1424419"/>
              <a:gd name="connsiteX21-791" fmla="*/ 653528 w 1306267"/>
              <a:gd name="connsiteY21-792" fmla="*/ 0 h 1424419"/>
              <a:gd name="connsiteX0-793" fmla="*/ 653528 w 1306267"/>
              <a:gd name="connsiteY0-794" fmla="*/ 0 h 1424419"/>
              <a:gd name="connsiteX1-795" fmla="*/ 757287 w 1306267"/>
              <a:gd name="connsiteY1-796" fmla="*/ 32444 h 1424419"/>
              <a:gd name="connsiteX2-797" fmla="*/ 1206876 w 1306267"/>
              <a:gd name="connsiteY2-798" fmla="*/ 284945 h 1424419"/>
              <a:gd name="connsiteX3-799" fmla="*/ 1237706 w 1306267"/>
              <a:gd name="connsiteY3-800" fmla="*/ 306775 h 1424419"/>
              <a:gd name="connsiteX4-801" fmla="*/ 1301712 w 1306267"/>
              <a:gd name="connsiteY4-802" fmla="*/ 442384 h 1424419"/>
              <a:gd name="connsiteX5-803" fmla="*/ 1303099 w 1306267"/>
              <a:gd name="connsiteY5-804" fmla="*/ 495558 h 1424419"/>
              <a:gd name="connsiteX6-805" fmla="*/ 1303099 w 1306267"/>
              <a:gd name="connsiteY6-806" fmla="*/ 952393 h 1424419"/>
              <a:gd name="connsiteX7-807" fmla="*/ 1305306 w 1306267"/>
              <a:gd name="connsiteY7-808" fmla="*/ 990115 h 1424419"/>
              <a:gd name="connsiteX8-809" fmla="*/ 1255800 w 1306267"/>
              <a:gd name="connsiteY8-810" fmla="*/ 1142552 h 1424419"/>
              <a:gd name="connsiteX9-811" fmla="*/ 1172881 w 1306267"/>
              <a:gd name="connsiteY9-812" fmla="*/ 1179342 h 1424419"/>
              <a:gd name="connsiteX10-813" fmla="*/ 792288 w 1306267"/>
              <a:gd name="connsiteY10-814" fmla="*/ 1385653 h 1424419"/>
              <a:gd name="connsiteX11-815" fmla="*/ 522686 w 1306267"/>
              <a:gd name="connsiteY11-816" fmla="*/ 1384922 h 1424419"/>
              <a:gd name="connsiteX12-817" fmla="*/ 90241 w 1306267"/>
              <a:gd name="connsiteY12-818" fmla="*/ 1150634 h 1424419"/>
              <a:gd name="connsiteX13-819" fmla="*/ 61328 w 1306267"/>
              <a:gd name="connsiteY13-820" fmla="*/ 1127231 h 1424419"/>
              <a:gd name="connsiteX14-821" fmla="*/ 667 w 1306267"/>
              <a:gd name="connsiteY14-822" fmla="*/ 999105 h 1424419"/>
              <a:gd name="connsiteX15-823" fmla="*/ 0 w 1306267"/>
              <a:gd name="connsiteY15-824" fmla="*/ 972364 h 1424419"/>
              <a:gd name="connsiteX16-825" fmla="*/ 2496 w 1306267"/>
              <a:gd name="connsiteY16-826" fmla="*/ 463106 h 1424419"/>
              <a:gd name="connsiteX17-827" fmla="*/ 2458 w 1306267"/>
              <a:gd name="connsiteY17-828" fmla="*/ 429563 h 1424419"/>
              <a:gd name="connsiteX18-829" fmla="*/ 75248 w 1306267"/>
              <a:gd name="connsiteY18-830" fmla="*/ 303202 h 1424419"/>
              <a:gd name="connsiteX19-831" fmla="*/ 106293 w 1306267"/>
              <a:gd name="connsiteY19-832" fmla="*/ 282597 h 1424419"/>
              <a:gd name="connsiteX20-833" fmla="*/ 541533 w 1306267"/>
              <a:gd name="connsiteY20-834" fmla="*/ 38110 h 1424419"/>
              <a:gd name="connsiteX21-835" fmla="*/ 653528 w 1306267"/>
              <a:gd name="connsiteY21-836" fmla="*/ 0 h 1424419"/>
              <a:gd name="connsiteX0-837" fmla="*/ 653528 w 1306267"/>
              <a:gd name="connsiteY0-838" fmla="*/ 0 h 1424419"/>
              <a:gd name="connsiteX1-839" fmla="*/ 757287 w 1306267"/>
              <a:gd name="connsiteY1-840" fmla="*/ 32444 h 1424419"/>
              <a:gd name="connsiteX2-841" fmla="*/ 1206876 w 1306267"/>
              <a:gd name="connsiteY2-842" fmla="*/ 284945 h 1424419"/>
              <a:gd name="connsiteX3-843" fmla="*/ 1237706 w 1306267"/>
              <a:gd name="connsiteY3-844" fmla="*/ 306775 h 1424419"/>
              <a:gd name="connsiteX4-845" fmla="*/ 1301712 w 1306267"/>
              <a:gd name="connsiteY4-846" fmla="*/ 442384 h 1424419"/>
              <a:gd name="connsiteX5-847" fmla="*/ 1303099 w 1306267"/>
              <a:gd name="connsiteY5-848" fmla="*/ 495558 h 1424419"/>
              <a:gd name="connsiteX6-849" fmla="*/ 1303099 w 1306267"/>
              <a:gd name="connsiteY6-850" fmla="*/ 952393 h 1424419"/>
              <a:gd name="connsiteX7-851" fmla="*/ 1305306 w 1306267"/>
              <a:gd name="connsiteY7-852" fmla="*/ 990115 h 1424419"/>
              <a:gd name="connsiteX8-853" fmla="*/ 1255800 w 1306267"/>
              <a:gd name="connsiteY8-854" fmla="*/ 1142552 h 1424419"/>
              <a:gd name="connsiteX9-855" fmla="*/ 1172881 w 1306267"/>
              <a:gd name="connsiteY9-856" fmla="*/ 1179342 h 1424419"/>
              <a:gd name="connsiteX10-857" fmla="*/ 792288 w 1306267"/>
              <a:gd name="connsiteY10-858" fmla="*/ 1385653 h 1424419"/>
              <a:gd name="connsiteX11-859" fmla="*/ 522686 w 1306267"/>
              <a:gd name="connsiteY11-860" fmla="*/ 1384922 h 1424419"/>
              <a:gd name="connsiteX12-861" fmla="*/ 90241 w 1306267"/>
              <a:gd name="connsiteY12-862" fmla="*/ 1150634 h 1424419"/>
              <a:gd name="connsiteX13-863" fmla="*/ 61328 w 1306267"/>
              <a:gd name="connsiteY13-864" fmla="*/ 1127231 h 1424419"/>
              <a:gd name="connsiteX14-865" fmla="*/ 667 w 1306267"/>
              <a:gd name="connsiteY14-866" fmla="*/ 999105 h 1424419"/>
              <a:gd name="connsiteX15-867" fmla="*/ 0 w 1306267"/>
              <a:gd name="connsiteY15-868" fmla="*/ 972364 h 1424419"/>
              <a:gd name="connsiteX16-869" fmla="*/ 2496 w 1306267"/>
              <a:gd name="connsiteY16-870" fmla="*/ 463106 h 1424419"/>
              <a:gd name="connsiteX17-871" fmla="*/ 2458 w 1306267"/>
              <a:gd name="connsiteY17-872" fmla="*/ 429563 h 1424419"/>
              <a:gd name="connsiteX18-873" fmla="*/ 75248 w 1306267"/>
              <a:gd name="connsiteY18-874" fmla="*/ 303202 h 1424419"/>
              <a:gd name="connsiteX19-875" fmla="*/ 106293 w 1306267"/>
              <a:gd name="connsiteY19-876" fmla="*/ 282597 h 1424419"/>
              <a:gd name="connsiteX20-877" fmla="*/ 541533 w 1306267"/>
              <a:gd name="connsiteY20-878" fmla="*/ 38110 h 1424419"/>
              <a:gd name="connsiteX21-879" fmla="*/ 653528 w 1306267"/>
              <a:gd name="connsiteY21-880" fmla="*/ 0 h 1424419"/>
              <a:gd name="connsiteX0-881" fmla="*/ 653528 w 1306267"/>
              <a:gd name="connsiteY0-882" fmla="*/ 0 h 1424419"/>
              <a:gd name="connsiteX1-883" fmla="*/ 757287 w 1306267"/>
              <a:gd name="connsiteY1-884" fmla="*/ 32444 h 1424419"/>
              <a:gd name="connsiteX2-885" fmla="*/ 1206876 w 1306267"/>
              <a:gd name="connsiteY2-886" fmla="*/ 284945 h 1424419"/>
              <a:gd name="connsiteX3-887" fmla="*/ 1237706 w 1306267"/>
              <a:gd name="connsiteY3-888" fmla="*/ 306775 h 1424419"/>
              <a:gd name="connsiteX4-889" fmla="*/ 1301712 w 1306267"/>
              <a:gd name="connsiteY4-890" fmla="*/ 442384 h 1424419"/>
              <a:gd name="connsiteX5-891" fmla="*/ 1303099 w 1306267"/>
              <a:gd name="connsiteY5-892" fmla="*/ 495558 h 1424419"/>
              <a:gd name="connsiteX6-893" fmla="*/ 1303099 w 1306267"/>
              <a:gd name="connsiteY6-894" fmla="*/ 952393 h 1424419"/>
              <a:gd name="connsiteX7-895" fmla="*/ 1305306 w 1306267"/>
              <a:gd name="connsiteY7-896" fmla="*/ 990115 h 1424419"/>
              <a:gd name="connsiteX8-897" fmla="*/ 1255800 w 1306267"/>
              <a:gd name="connsiteY8-898" fmla="*/ 1142552 h 1424419"/>
              <a:gd name="connsiteX9-899" fmla="*/ 1172881 w 1306267"/>
              <a:gd name="connsiteY9-900" fmla="*/ 1179342 h 1424419"/>
              <a:gd name="connsiteX10-901" fmla="*/ 792288 w 1306267"/>
              <a:gd name="connsiteY10-902" fmla="*/ 1385653 h 1424419"/>
              <a:gd name="connsiteX11-903" fmla="*/ 522686 w 1306267"/>
              <a:gd name="connsiteY11-904" fmla="*/ 1384922 h 1424419"/>
              <a:gd name="connsiteX12-905" fmla="*/ 90241 w 1306267"/>
              <a:gd name="connsiteY12-906" fmla="*/ 1150634 h 1424419"/>
              <a:gd name="connsiteX13-907" fmla="*/ 55672 w 1306267"/>
              <a:gd name="connsiteY13-908" fmla="*/ 1124403 h 1424419"/>
              <a:gd name="connsiteX14-909" fmla="*/ 667 w 1306267"/>
              <a:gd name="connsiteY14-910" fmla="*/ 999105 h 1424419"/>
              <a:gd name="connsiteX15-911" fmla="*/ 0 w 1306267"/>
              <a:gd name="connsiteY15-912" fmla="*/ 972364 h 1424419"/>
              <a:gd name="connsiteX16-913" fmla="*/ 2496 w 1306267"/>
              <a:gd name="connsiteY16-914" fmla="*/ 463106 h 1424419"/>
              <a:gd name="connsiteX17-915" fmla="*/ 2458 w 1306267"/>
              <a:gd name="connsiteY17-916" fmla="*/ 429563 h 1424419"/>
              <a:gd name="connsiteX18-917" fmla="*/ 75248 w 1306267"/>
              <a:gd name="connsiteY18-918" fmla="*/ 303202 h 1424419"/>
              <a:gd name="connsiteX19-919" fmla="*/ 106293 w 1306267"/>
              <a:gd name="connsiteY19-920" fmla="*/ 282597 h 1424419"/>
              <a:gd name="connsiteX20-921" fmla="*/ 541533 w 1306267"/>
              <a:gd name="connsiteY20-922" fmla="*/ 38110 h 1424419"/>
              <a:gd name="connsiteX21-923" fmla="*/ 653528 w 1306267"/>
              <a:gd name="connsiteY21-924" fmla="*/ 0 h 1424419"/>
              <a:gd name="connsiteX0-925" fmla="*/ 653528 w 1306267"/>
              <a:gd name="connsiteY0-926" fmla="*/ 0 h 1424419"/>
              <a:gd name="connsiteX1-927" fmla="*/ 757287 w 1306267"/>
              <a:gd name="connsiteY1-928" fmla="*/ 32444 h 1424419"/>
              <a:gd name="connsiteX2-929" fmla="*/ 1206876 w 1306267"/>
              <a:gd name="connsiteY2-930" fmla="*/ 284945 h 1424419"/>
              <a:gd name="connsiteX3-931" fmla="*/ 1237706 w 1306267"/>
              <a:gd name="connsiteY3-932" fmla="*/ 306775 h 1424419"/>
              <a:gd name="connsiteX4-933" fmla="*/ 1301712 w 1306267"/>
              <a:gd name="connsiteY4-934" fmla="*/ 442384 h 1424419"/>
              <a:gd name="connsiteX5-935" fmla="*/ 1303099 w 1306267"/>
              <a:gd name="connsiteY5-936" fmla="*/ 495558 h 1424419"/>
              <a:gd name="connsiteX6-937" fmla="*/ 1303099 w 1306267"/>
              <a:gd name="connsiteY6-938" fmla="*/ 952393 h 1424419"/>
              <a:gd name="connsiteX7-939" fmla="*/ 1305306 w 1306267"/>
              <a:gd name="connsiteY7-940" fmla="*/ 990115 h 1424419"/>
              <a:gd name="connsiteX8-941" fmla="*/ 1255800 w 1306267"/>
              <a:gd name="connsiteY8-942" fmla="*/ 1142552 h 1424419"/>
              <a:gd name="connsiteX9-943" fmla="*/ 1172881 w 1306267"/>
              <a:gd name="connsiteY9-944" fmla="*/ 1179342 h 1424419"/>
              <a:gd name="connsiteX10-945" fmla="*/ 792288 w 1306267"/>
              <a:gd name="connsiteY10-946" fmla="*/ 1385653 h 1424419"/>
              <a:gd name="connsiteX11-947" fmla="*/ 522686 w 1306267"/>
              <a:gd name="connsiteY11-948" fmla="*/ 1384922 h 1424419"/>
              <a:gd name="connsiteX12-949" fmla="*/ 90241 w 1306267"/>
              <a:gd name="connsiteY12-950" fmla="*/ 1150634 h 1424419"/>
              <a:gd name="connsiteX13-951" fmla="*/ 55672 w 1306267"/>
              <a:gd name="connsiteY13-952" fmla="*/ 1124403 h 1424419"/>
              <a:gd name="connsiteX14-953" fmla="*/ 667 w 1306267"/>
              <a:gd name="connsiteY14-954" fmla="*/ 999105 h 1424419"/>
              <a:gd name="connsiteX15-955" fmla="*/ 0 w 1306267"/>
              <a:gd name="connsiteY15-956" fmla="*/ 972364 h 1424419"/>
              <a:gd name="connsiteX16-957" fmla="*/ 2496 w 1306267"/>
              <a:gd name="connsiteY16-958" fmla="*/ 463106 h 1424419"/>
              <a:gd name="connsiteX17-959" fmla="*/ 2458 w 1306267"/>
              <a:gd name="connsiteY17-960" fmla="*/ 429563 h 1424419"/>
              <a:gd name="connsiteX18-961" fmla="*/ 75248 w 1306267"/>
              <a:gd name="connsiteY18-962" fmla="*/ 303202 h 1424419"/>
              <a:gd name="connsiteX19-963" fmla="*/ 106293 w 1306267"/>
              <a:gd name="connsiteY19-964" fmla="*/ 282597 h 1424419"/>
              <a:gd name="connsiteX20-965" fmla="*/ 541533 w 1306267"/>
              <a:gd name="connsiteY20-966" fmla="*/ 38110 h 1424419"/>
              <a:gd name="connsiteX21-967" fmla="*/ 653528 w 1306267"/>
              <a:gd name="connsiteY21-968" fmla="*/ 0 h 1424419"/>
              <a:gd name="connsiteX0-969" fmla="*/ 653528 w 1306267"/>
              <a:gd name="connsiteY0-970" fmla="*/ 0 h 1424419"/>
              <a:gd name="connsiteX1-971" fmla="*/ 757287 w 1306267"/>
              <a:gd name="connsiteY1-972" fmla="*/ 32444 h 1424419"/>
              <a:gd name="connsiteX2-973" fmla="*/ 1206876 w 1306267"/>
              <a:gd name="connsiteY2-974" fmla="*/ 284945 h 1424419"/>
              <a:gd name="connsiteX3-975" fmla="*/ 1237706 w 1306267"/>
              <a:gd name="connsiteY3-976" fmla="*/ 306775 h 1424419"/>
              <a:gd name="connsiteX4-977" fmla="*/ 1301712 w 1306267"/>
              <a:gd name="connsiteY4-978" fmla="*/ 442384 h 1424419"/>
              <a:gd name="connsiteX5-979" fmla="*/ 1303099 w 1306267"/>
              <a:gd name="connsiteY5-980" fmla="*/ 495558 h 1424419"/>
              <a:gd name="connsiteX6-981" fmla="*/ 1303099 w 1306267"/>
              <a:gd name="connsiteY6-982" fmla="*/ 952393 h 1424419"/>
              <a:gd name="connsiteX7-983" fmla="*/ 1305306 w 1306267"/>
              <a:gd name="connsiteY7-984" fmla="*/ 990115 h 1424419"/>
              <a:gd name="connsiteX8-985" fmla="*/ 1255800 w 1306267"/>
              <a:gd name="connsiteY8-986" fmla="*/ 1142552 h 1424419"/>
              <a:gd name="connsiteX9-987" fmla="*/ 1172881 w 1306267"/>
              <a:gd name="connsiteY9-988" fmla="*/ 1179342 h 1424419"/>
              <a:gd name="connsiteX10-989" fmla="*/ 792288 w 1306267"/>
              <a:gd name="connsiteY10-990" fmla="*/ 1385653 h 1424419"/>
              <a:gd name="connsiteX11-991" fmla="*/ 522686 w 1306267"/>
              <a:gd name="connsiteY11-992" fmla="*/ 1384922 h 1424419"/>
              <a:gd name="connsiteX12-993" fmla="*/ 90241 w 1306267"/>
              <a:gd name="connsiteY12-994" fmla="*/ 1150634 h 1424419"/>
              <a:gd name="connsiteX13-995" fmla="*/ 55672 w 1306267"/>
              <a:gd name="connsiteY13-996" fmla="*/ 1124403 h 1424419"/>
              <a:gd name="connsiteX14-997" fmla="*/ 667 w 1306267"/>
              <a:gd name="connsiteY14-998" fmla="*/ 999105 h 1424419"/>
              <a:gd name="connsiteX15-999" fmla="*/ 0 w 1306267"/>
              <a:gd name="connsiteY15-1000" fmla="*/ 972364 h 1424419"/>
              <a:gd name="connsiteX16-1001" fmla="*/ 2496 w 1306267"/>
              <a:gd name="connsiteY16-1002" fmla="*/ 463106 h 1424419"/>
              <a:gd name="connsiteX17-1003" fmla="*/ 2458 w 1306267"/>
              <a:gd name="connsiteY17-1004" fmla="*/ 429563 h 1424419"/>
              <a:gd name="connsiteX18-1005" fmla="*/ 75248 w 1306267"/>
              <a:gd name="connsiteY18-1006" fmla="*/ 303202 h 1424419"/>
              <a:gd name="connsiteX19-1007" fmla="*/ 106293 w 1306267"/>
              <a:gd name="connsiteY19-1008" fmla="*/ 282597 h 1424419"/>
              <a:gd name="connsiteX20-1009" fmla="*/ 541533 w 1306267"/>
              <a:gd name="connsiteY20-1010" fmla="*/ 38110 h 1424419"/>
              <a:gd name="connsiteX21-1011" fmla="*/ 653528 w 1306267"/>
              <a:gd name="connsiteY21-1012" fmla="*/ 0 h 1424419"/>
              <a:gd name="connsiteX0-1013" fmla="*/ 653528 w 1306267"/>
              <a:gd name="connsiteY0-1014" fmla="*/ 0 h 1424419"/>
              <a:gd name="connsiteX1-1015" fmla="*/ 757287 w 1306267"/>
              <a:gd name="connsiteY1-1016" fmla="*/ 32444 h 1424419"/>
              <a:gd name="connsiteX2-1017" fmla="*/ 1206876 w 1306267"/>
              <a:gd name="connsiteY2-1018" fmla="*/ 284945 h 1424419"/>
              <a:gd name="connsiteX3-1019" fmla="*/ 1237706 w 1306267"/>
              <a:gd name="connsiteY3-1020" fmla="*/ 306775 h 1424419"/>
              <a:gd name="connsiteX4-1021" fmla="*/ 1301712 w 1306267"/>
              <a:gd name="connsiteY4-1022" fmla="*/ 442384 h 1424419"/>
              <a:gd name="connsiteX5-1023" fmla="*/ 1303099 w 1306267"/>
              <a:gd name="connsiteY5-1024" fmla="*/ 495558 h 1424419"/>
              <a:gd name="connsiteX6-1025" fmla="*/ 1303099 w 1306267"/>
              <a:gd name="connsiteY6-1026" fmla="*/ 952393 h 1424419"/>
              <a:gd name="connsiteX7-1027" fmla="*/ 1305306 w 1306267"/>
              <a:gd name="connsiteY7-1028" fmla="*/ 990115 h 1424419"/>
              <a:gd name="connsiteX8-1029" fmla="*/ 1255800 w 1306267"/>
              <a:gd name="connsiteY8-1030" fmla="*/ 1142552 h 1424419"/>
              <a:gd name="connsiteX9-1031" fmla="*/ 1172881 w 1306267"/>
              <a:gd name="connsiteY9-1032" fmla="*/ 1179342 h 1424419"/>
              <a:gd name="connsiteX10-1033" fmla="*/ 792288 w 1306267"/>
              <a:gd name="connsiteY10-1034" fmla="*/ 1385653 h 1424419"/>
              <a:gd name="connsiteX11-1035" fmla="*/ 522686 w 1306267"/>
              <a:gd name="connsiteY11-1036" fmla="*/ 1384922 h 1424419"/>
              <a:gd name="connsiteX12-1037" fmla="*/ 90241 w 1306267"/>
              <a:gd name="connsiteY12-1038" fmla="*/ 1150634 h 1424419"/>
              <a:gd name="connsiteX13-1039" fmla="*/ 55672 w 1306267"/>
              <a:gd name="connsiteY13-1040" fmla="*/ 1124403 h 1424419"/>
              <a:gd name="connsiteX14-1041" fmla="*/ 667 w 1306267"/>
              <a:gd name="connsiteY14-1042" fmla="*/ 999105 h 1424419"/>
              <a:gd name="connsiteX15-1043" fmla="*/ 0 w 1306267"/>
              <a:gd name="connsiteY15-1044" fmla="*/ 972364 h 1424419"/>
              <a:gd name="connsiteX16-1045" fmla="*/ 2496 w 1306267"/>
              <a:gd name="connsiteY16-1046" fmla="*/ 463106 h 1424419"/>
              <a:gd name="connsiteX17-1047" fmla="*/ 2458 w 1306267"/>
              <a:gd name="connsiteY17-1048" fmla="*/ 429563 h 1424419"/>
              <a:gd name="connsiteX18-1049" fmla="*/ 75248 w 1306267"/>
              <a:gd name="connsiteY18-1050" fmla="*/ 303202 h 1424419"/>
              <a:gd name="connsiteX19-1051" fmla="*/ 106293 w 1306267"/>
              <a:gd name="connsiteY19-1052" fmla="*/ 282597 h 1424419"/>
              <a:gd name="connsiteX20-1053" fmla="*/ 541533 w 1306267"/>
              <a:gd name="connsiteY20-1054" fmla="*/ 38110 h 1424419"/>
              <a:gd name="connsiteX21-1055" fmla="*/ 653528 w 1306267"/>
              <a:gd name="connsiteY21-1056" fmla="*/ 0 h 1424419"/>
              <a:gd name="connsiteX0-1057" fmla="*/ 653528 w 1306267"/>
              <a:gd name="connsiteY0-1058" fmla="*/ 0 h 1424419"/>
              <a:gd name="connsiteX1-1059" fmla="*/ 757287 w 1306267"/>
              <a:gd name="connsiteY1-1060" fmla="*/ 32444 h 1424419"/>
              <a:gd name="connsiteX2-1061" fmla="*/ 1206876 w 1306267"/>
              <a:gd name="connsiteY2-1062" fmla="*/ 284945 h 1424419"/>
              <a:gd name="connsiteX3-1063" fmla="*/ 1237706 w 1306267"/>
              <a:gd name="connsiteY3-1064" fmla="*/ 306775 h 1424419"/>
              <a:gd name="connsiteX4-1065" fmla="*/ 1301712 w 1306267"/>
              <a:gd name="connsiteY4-1066" fmla="*/ 442384 h 1424419"/>
              <a:gd name="connsiteX5-1067" fmla="*/ 1303099 w 1306267"/>
              <a:gd name="connsiteY5-1068" fmla="*/ 495558 h 1424419"/>
              <a:gd name="connsiteX6-1069" fmla="*/ 1303099 w 1306267"/>
              <a:gd name="connsiteY6-1070" fmla="*/ 952393 h 1424419"/>
              <a:gd name="connsiteX7-1071" fmla="*/ 1305306 w 1306267"/>
              <a:gd name="connsiteY7-1072" fmla="*/ 990115 h 1424419"/>
              <a:gd name="connsiteX8-1073" fmla="*/ 1255800 w 1306267"/>
              <a:gd name="connsiteY8-1074" fmla="*/ 1142552 h 1424419"/>
              <a:gd name="connsiteX9-1075" fmla="*/ 1172881 w 1306267"/>
              <a:gd name="connsiteY9-1076" fmla="*/ 1179342 h 1424419"/>
              <a:gd name="connsiteX10-1077" fmla="*/ 792288 w 1306267"/>
              <a:gd name="connsiteY10-1078" fmla="*/ 1385653 h 1424419"/>
              <a:gd name="connsiteX11-1079" fmla="*/ 522686 w 1306267"/>
              <a:gd name="connsiteY11-1080" fmla="*/ 1384922 h 1424419"/>
              <a:gd name="connsiteX12-1081" fmla="*/ 90241 w 1306267"/>
              <a:gd name="connsiteY12-1082" fmla="*/ 1150634 h 1424419"/>
              <a:gd name="connsiteX13-1083" fmla="*/ 55672 w 1306267"/>
              <a:gd name="connsiteY13-1084" fmla="*/ 1124403 h 1424419"/>
              <a:gd name="connsiteX14-1085" fmla="*/ 667 w 1306267"/>
              <a:gd name="connsiteY14-1086" fmla="*/ 999105 h 1424419"/>
              <a:gd name="connsiteX15-1087" fmla="*/ 0 w 1306267"/>
              <a:gd name="connsiteY15-1088" fmla="*/ 972364 h 1424419"/>
              <a:gd name="connsiteX16-1089" fmla="*/ 2496 w 1306267"/>
              <a:gd name="connsiteY16-1090" fmla="*/ 463106 h 1424419"/>
              <a:gd name="connsiteX17-1091" fmla="*/ 2458 w 1306267"/>
              <a:gd name="connsiteY17-1092" fmla="*/ 429563 h 1424419"/>
              <a:gd name="connsiteX18-1093" fmla="*/ 75248 w 1306267"/>
              <a:gd name="connsiteY18-1094" fmla="*/ 303202 h 1424419"/>
              <a:gd name="connsiteX19-1095" fmla="*/ 106293 w 1306267"/>
              <a:gd name="connsiteY19-1096" fmla="*/ 282597 h 1424419"/>
              <a:gd name="connsiteX20-1097" fmla="*/ 541533 w 1306267"/>
              <a:gd name="connsiteY20-1098" fmla="*/ 38110 h 1424419"/>
              <a:gd name="connsiteX21-1099" fmla="*/ 653528 w 1306267"/>
              <a:gd name="connsiteY21-1100" fmla="*/ 0 h 1424419"/>
              <a:gd name="connsiteX0-1101" fmla="*/ 653528 w 1306267"/>
              <a:gd name="connsiteY0-1102" fmla="*/ 0 h 1424419"/>
              <a:gd name="connsiteX1-1103" fmla="*/ 757287 w 1306267"/>
              <a:gd name="connsiteY1-1104" fmla="*/ 32444 h 1424419"/>
              <a:gd name="connsiteX2-1105" fmla="*/ 1206876 w 1306267"/>
              <a:gd name="connsiteY2-1106" fmla="*/ 284945 h 1424419"/>
              <a:gd name="connsiteX3-1107" fmla="*/ 1237706 w 1306267"/>
              <a:gd name="connsiteY3-1108" fmla="*/ 306775 h 1424419"/>
              <a:gd name="connsiteX4-1109" fmla="*/ 1301712 w 1306267"/>
              <a:gd name="connsiteY4-1110" fmla="*/ 442384 h 1424419"/>
              <a:gd name="connsiteX5-1111" fmla="*/ 1303099 w 1306267"/>
              <a:gd name="connsiteY5-1112" fmla="*/ 495558 h 1424419"/>
              <a:gd name="connsiteX6-1113" fmla="*/ 1303099 w 1306267"/>
              <a:gd name="connsiteY6-1114" fmla="*/ 952393 h 1424419"/>
              <a:gd name="connsiteX7-1115" fmla="*/ 1305306 w 1306267"/>
              <a:gd name="connsiteY7-1116" fmla="*/ 990115 h 1424419"/>
              <a:gd name="connsiteX8-1117" fmla="*/ 1255800 w 1306267"/>
              <a:gd name="connsiteY8-1118" fmla="*/ 1142552 h 1424419"/>
              <a:gd name="connsiteX9-1119" fmla="*/ 1172881 w 1306267"/>
              <a:gd name="connsiteY9-1120" fmla="*/ 1179342 h 1424419"/>
              <a:gd name="connsiteX10-1121" fmla="*/ 792288 w 1306267"/>
              <a:gd name="connsiteY10-1122" fmla="*/ 1385653 h 1424419"/>
              <a:gd name="connsiteX11-1123" fmla="*/ 522686 w 1306267"/>
              <a:gd name="connsiteY11-1124" fmla="*/ 1384922 h 1424419"/>
              <a:gd name="connsiteX12-1125" fmla="*/ 90241 w 1306267"/>
              <a:gd name="connsiteY12-1126" fmla="*/ 1150634 h 1424419"/>
              <a:gd name="connsiteX13-1127" fmla="*/ 48904 w 1306267"/>
              <a:gd name="connsiteY13-1128" fmla="*/ 1124403 h 1424419"/>
              <a:gd name="connsiteX14-1129" fmla="*/ 667 w 1306267"/>
              <a:gd name="connsiteY14-1130" fmla="*/ 999105 h 1424419"/>
              <a:gd name="connsiteX15-1131" fmla="*/ 0 w 1306267"/>
              <a:gd name="connsiteY15-1132" fmla="*/ 972364 h 1424419"/>
              <a:gd name="connsiteX16-1133" fmla="*/ 2496 w 1306267"/>
              <a:gd name="connsiteY16-1134" fmla="*/ 463106 h 1424419"/>
              <a:gd name="connsiteX17-1135" fmla="*/ 2458 w 1306267"/>
              <a:gd name="connsiteY17-1136" fmla="*/ 429563 h 1424419"/>
              <a:gd name="connsiteX18-1137" fmla="*/ 75248 w 1306267"/>
              <a:gd name="connsiteY18-1138" fmla="*/ 303202 h 1424419"/>
              <a:gd name="connsiteX19-1139" fmla="*/ 106293 w 1306267"/>
              <a:gd name="connsiteY19-1140" fmla="*/ 282597 h 1424419"/>
              <a:gd name="connsiteX20-1141" fmla="*/ 541533 w 1306267"/>
              <a:gd name="connsiteY20-1142" fmla="*/ 38110 h 1424419"/>
              <a:gd name="connsiteX21-1143" fmla="*/ 653528 w 1306267"/>
              <a:gd name="connsiteY21-1144" fmla="*/ 0 h 1424419"/>
              <a:gd name="connsiteX0-1145" fmla="*/ 653528 w 1306267"/>
              <a:gd name="connsiteY0-1146" fmla="*/ 0 h 1424419"/>
              <a:gd name="connsiteX1-1147" fmla="*/ 757287 w 1306267"/>
              <a:gd name="connsiteY1-1148" fmla="*/ 32444 h 1424419"/>
              <a:gd name="connsiteX2-1149" fmla="*/ 1206876 w 1306267"/>
              <a:gd name="connsiteY2-1150" fmla="*/ 284945 h 1424419"/>
              <a:gd name="connsiteX3-1151" fmla="*/ 1237706 w 1306267"/>
              <a:gd name="connsiteY3-1152" fmla="*/ 306775 h 1424419"/>
              <a:gd name="connsiteX4-1153" fmla="*/ 1301712 w 1306267"/>
              <a:gd name="connsiteY4-1154" fmla="*/ 442384 h 1424419"/>
              <a:gd name="connsiteX5-1155" fmla="*/ 1303099 w 1306267"/>
              <a:gd name="connsiteY5-1156" fmla="*/ 495558 h 1424419"/>
              <a:gd name="connsiteX6-1157" fmla="*/ 1303099 w 1306267"/>
              <a:gd name="connsiteY6-1158" fmla="*/ 952393 h 1424419"/>
              <a:gd name="connsiteX7-1159" fmla="*/ 1305306 w 1306267"/>
              <a:gd name="connsiteY7-1160" fmla="*/ 990115 h 1424419"/>
              <a:gd name="connsiteX8-1161" fmla="*/ 1255800 w 1306267"/>
              <a:gd name="connsiteY8-1162" fmla="*/ 1142552 h 1424419"/>
              <a:gd name="connsiteX9-1163" fmla="*/ 1172881 w 1306267"/>
              <a:gd name="connsiteY9-1164" fmla="*/ 1179342 h 1424419"/>
              <a:gd name="connsiteX10-1165" fmla="*/ 792288 w 1306267"/>
              <a:gd name="connsiteY10-1166" fmla="*/ 1385653 h 1424419"/>
              <a:gd name="connsiteX11-1167" fmla="*/ 522686 w 1306267"/>
              <a:gd name="connsiteY11-1168" fmla="*/ 1384922 h 1424419"/>
              <a:gd name="connsiteX12-1169" fmla="*/ 90241 w 1306267"/>
              <a:gd name="connsiteY12-1170" fmla="*/ 1150634 h 1424419"/>
              <a:gd name="connsiteX13-1171" fmla="*/ 48904 w 1306267"/>
              <a:gd name="connsiteY13-1172" fmla="*/ 1124403 h 1424419"/>
              <a:gd name="connsiteX14-1173" fmla="*/ 667 w 1306267"/>
              <a:gd name="connsiteY14-1174" fmla="*/ 999105 h 1424419"/>
              <a:gd name="connsiteX15-1175" fmla="*/ 0 w 1306267"/>
              <a:gd name="connsiteY15-1176" fmla="*/ 972364 h 1424419"/>
              <a:gd name="connsiteX16-1177" fmla="*/ 2496 w 1306267"/>
              <a:gd name="connsiteY16-1178" fmla="*/ 463106 h 1424419"/>
              <a:gd name="connsiteX17-1179" fmla="*/ 2458 w 1306267"/>
              <a:gd name="connsiteY17-1180" fmla="*/ 429563 h 1424419"/>
              <a:gd name="connsiteX18-1181" fmla="*/ 75248 w 1306267"/>
              <a:gd name="connsiteY18-1182" fmla="*/ 303202 h 1424419"/>
              <a:gd name="connsiteX19-1183" fmla="*/ 106293 w 1306267"/>
              <a:gd name="connsiteY19-1184" fmla="*/ 282597 h 1424419"/>
              <a:gd name="connsiteX20-1185" fmla="*/ 541533 w 1306267"/>
              <a:gd name="connsiteY20-1186" fmla="*/ 38110 h 1424419"/>
              <a:gd name="connsiteX21-1187" fmla="*/ 653528 w 1306267"/>
              <a:gd name="connsiteY21-1188" fmla="*/ 0 h 1424419"/>
              <a:gd name="connsiteX0-1189" fmla="*/ 653528 w 1306267"/>
              <a:gd name="connsiteY0-1190" fmla="*/ 0 h 1424419"/>
              <a:gd name="connsiteX1-1191" fmla="*/ 757287 w 1306267"/>
              <a:gd name="connsiteY1-1192" fmla="*/ 32444 h 1424419"/>
              <a:gd name="connsiteX2-1193" fmla="*/ 1206876 w 1306267"/>
              <a:gd name="connsiteY2-1194" fmla="*/ 284945 h 1424419"/>
              <a:gd name="connsiteX3-1195" fmla="*/ 1237706 w 1306267"/>
              <a:gd name="connsiteY3-1196" fmla="*/ 306775 h 1424419"/>
              <a:gd name="connsiteX4-1197" fmla="*/ 1301712 w 1306267"/>
              <a:gd name="connsiteY4-1198" fmla="*/ 442384 h 1424419"/>
              <a:gd name="connsiteX5-1199" fmla="*/ 1303099 w 1306267"/>
              <a:gd name="connsiteY5-1200" fmla="*/ 495558 h 1424419"/>
              <a:gd name="connsiteX6-1201" fmla="*/ 1303099 w 1306267"/>
              <a:gd name="connsiteY6-1202" fmla="*/ 952393 h 1424419"/>
              <a:gd name="connsiteX7-1203" fmla="*/ 1305306 w 1306267"/>
              <a:gd name="connsiteY7-1204" fmla="*/ 990115 h 1424419"/>
              <a:gd name="connsiteX8-1205" fmla="*/ 1255800 w 1306267"/>
              <a:gd name="connsiteY8-1206" fmla="*/ 1142552 h 1424419"/>
              <a:gd name="connsiteX9-1207" fmla="*/ 1172881 w 1306267"/>
              <a:gd name="connsiteY9-1208" fmla="*/ 1179342 h 1424419"/>
              <a:gd name="connsiteX10-1209" fmla="*/ 792288 w 1306267"/>
              <a:gd name="connsiteY10-1210" fmla="*/ 1385653 h 1424419"/>
              <a:gd name="connsiteX11-1211" fmla="*/ 522686 w 1306267"/>
              <a:gd name="connsiteY11-1212" fmla="*/ 1384922 h 1424419"/>
              <a:gd name="connsiteX12-1213" fmla="*/ 90241 w 1306267"/>
              <a:gd name="connsiteY12-1214" fmla="*/ 1150634 h 1424419"/>
              <a:gd name="connsiteX13-1215" fmla="*/ 48904 w 1306267"/>
              <a:gd name="connsiteY13-1216" fmla="*/ 1124403 h 1424419"/>
              <a:gd name="connsiteX14-1217" fmla="*/ 667 w 1306267"/>
              <a:gd name="connsiteY14-1218" fmla="*/ 999105 h 1424419"/>
              <a:gd name="connsiteX15-1219" fmla="*/ 0 w 1306267"/>
              <a:gd name="connsiteY15-1220" fmla="*/ 972364 h 1424419"/>
              <a:gd name="connsiteX16-1221" fmla="*/ 2496 w 1306267"/>
              <a:gd name="connsiteY16-1222" fmla="*/ 463106 h 1424419"/>
              <a:gd name="connsiteX17-1223" fmla="*/ 2458 w 1306267"/>
              <a:gd name="connsiteY17-1224" fmla="*/ 429563 h 1424419"/>
              <a:gd name="connsiteX18-1225" fmla="*/ 75248 w 1306267"/>
              <a:gd name="connsiteY18-1226" fmla="*/ 303202 h 1424419"/>
              <a:gd name="connsiteX19-1227" fmla="*/ 106293 w 1306267"/>
              <a:gd name="connsiteY19-1228" fmla="*/ 282597 h 1424419"/>
              <a:gd name="connsiteX20-1229" fmla="*/ 541533 w 1306267"/>
              <a:gd name="connsiteY20-1230" fmla="*/ 38110 h 1424419"/>
              <a:gd name="connsiteX21-1231" fmla="*/ 653528 w 1306267"/>
              <a:gd name="connsiteY21-1232" fmla="*/ 0 h 1424419"/>
              <a:gd name="connsiteX0-1233" fmla="*/ 653528 w 1306267"/>
              <a:gd name="connsiteY0-1234" fmla="*/ 0 h 1424419"/>
              <a:gd name="connsiteX1-1235" fmla="*/ 757287 w 1306267"/>
              <a:gd name="connsiteY1-1236" fmla="*/ 32444 h 1424419"/>
              <a:gd name="connsiteX2-1237" fmla="*/ 1206876 w 1306267"/>
              <a:gd name="connsiteY2-1238" fmla="*/ 284945 h 1424419"/>
              <a:gd name="connsiteX3-1239" fmla="*/ 1237706 w 1306267"/>
              <a:gd name="connsiteY3-1240" fmla="*/ 306775 h 1424419"/>
              <a:gd name="connsiteX4-1241" fmla="*/ 1301712 w 1306267"/>
              <a:gd name="connsiteY4-1242" fmla="*/ 442384 h 1424419"/>
              <a:gd name="connsiteX5-1243" fmla="*/ 1303099 w 1306267"/>
              <a:gd name="connsiteY5-1244" fmla="*/ 495558 h 1424419"/>
              <a:gd name="connsiteX6-1245" fmla="*/ 1303099 w 1306267"/>
              <a:gd name="connsiteY6-1246" fmla="*/ 952393 h 1424419"/>
              <a:gd name="connsiteX7-1247" fmla="*/ 1305306 w 1306267"/>
              <a:gd name="connsiteY7-1248" fmla="*/ 990115 h 1424419"/>
              <a:gd name="connsiteX8-1249" fmla="*/ 1255800 w 1306267"/>
              <a:gd name="connsiteY8-1250" fmla="*/ 1142552 h 1424419"/>
              <a:gd name="connsiteX9-1251" fmla="*/ 1172881 w 1306267"/>
              <a:gd name="connsiteY9-1252" fmla="*/ 1179342 h 1424419"/>
              <a:gd name="connsiteX10-1253" fmla="*/ 792288 w 1306267"/>
              <a:gd name="connsiteY10-1254" fmla="*/ 1385653 h 1424419"/>
              <a:gd name="connsiteX11-1255" fmla="*/ 522686 w 1306267"/>
              <a:gd name="connsiteY11-1256" fmla="*/ 1384922 h 1424419"/>
              <a:gd name="connsiteX12-1257" fmla="*/ 90241 w 1306267"/>
              <a:gd name="connsiteY12-1258" fmla="*/ 1150634 h 1424419"/>
              <a:gd name="connsiteX13-1259" fmla="*/ 48904 w 1306267"/>
              <a:gd name="connsiteY13-1260" fmla="*/ 1124403 h 1424419"/>
              <a:gd name="connsiteX14-1261" fmla="*/ 667 w 1306267"/>
              <a:gd name="connsiteY14-1262" fmla="*/ 999105 h 1424419"/>
              <a:gd name="connsiteX15-1263" fmla="*/ 0 w 1306267"/>
              <a:gd name="connsiteY15-1264" fmla="*/ 972364 h 1424419"/>
              <a:gd name="connsiteX16-1265" fmla="*/ 2496 w 1306267"/>
              <a:gd name="connsiteY16-1266" fmla="*/ 463106 h 1424419"/>
              <a:gd name="connsiteX17-1267" fmla="*/ 2458 w 1306267"/>
              <a:gd name="connsiteY17-1268" fmla="*/ 429563 h 1424419"/>
              <a:gd name="connsiteX18-1269" fmla="*/ 75248 w 1306267"/>
              <a:gd name="connsiteY18-1270" fmla="*/ 303202 h 1424419"/>
              <a:gd name="connsiteX19-1271" fmla="*/ 106293 w 1306267"/>
              <a:gd name="connsiteY19-1272" fmla="*/ 282597 h 1424419"/>
              <a:gd name="connsiteX20-1273" fmla="*/ 541533 w 1306267"/>
              <a:gd name="connsiteY20-1274" fmla="*/ 38110 h 1424419"/>
              <a:gd name="connsiteX21-1275" fmla="*/ 653528 w 1306267"/>
              <a:gd name="connsiteY21-1276" fmla="*/ 0 h 1424419"/>
              <a:gd name="connsiteX0-1277" fmla="*/ 653528 w 1306267"/>
              <a:gd name="connsiteY0-1278" fmla="*/ 0 h 1424419"/>
              <a:gd name="connsiteX1-1279" fmla="*/ 757287 w 1306267"/>
              <a:gd name="connsiteY1-1280" fmla="*/ 32444 h 1424419"/>
              <a:gd name="connsiteX2-1281" fmla="*/ 1206876 w 1306267"/>
              <a:gd name="connsiteY2-1282" fmla="*/ 284945 h 1424419"/>
              <a:gd name="connsiteX3-1283" fmla="*/ 1237706 w 1306267"/>
              <a:gd name="connsiteY3-1284" fmla="*/ 306775 h 1424419"/>
              <a:gd name="connsiteX4-1285" fmla="*/ 1301712 w 1306267"/>
              <a:gd name="connsiteY4-1286" fmla="*/ 442384 h 1424419"/>
              <a:gd name="connsiteX5-1287" fmla="*/ 1303099 w 1306267"/>
              <a:gd name="connsiteY5-1288" fmla="*/ 495558 h 1424419"/>
              <a:gd name="connsiteX6-1289" fmla="*/ 1303099 w 1306267"/>
              <a:gd name="connsiteY6-1290" fmla="*/ 952393 h 1424419"/>
              <a:gd name="connsiteX7-1291" fmla="*/ 1305306 w 1306267"/>
              <a:gd name="connsiteY7-1292" fmla="*/ 990115 h 1424419"/>
              <a:gd name="connsiteX8-1293" fmla="*/ 1255800 w 1306267"/>
              <a:gd name="connsiteY8-1294" fmla="*/ 1142552 h 1424419"/>
              <a:gd name="connsiteX9-1295" fmla="*/ 1172881 w 1306267"/>
              <a:gd name="connsiteY9-1296" fmla="*/ 1179342 h 1424419"/>
              <a:gd name="connsiteX10-1297" fmla="*/ 792288 w 1306267"/>
              <a:gd name="connsiteY10-1298" fmla="*/ 1385653 h 1424419"/>
              <a:gd name="connsiteX11-1299" fmla="*/ 522686 w 1306267"/>
              <a:gd name="connsiteY11-1300" fmla="*/ 1384922 h 1424419"/>
              <a:gd name="connsiteX12-1301" fmla="*/ 97009 w 1306267"/>
              <a:gd name="connsiteY12-1302" fmla="*/ 1161462 h 1424419"/>
              <a:gd name="connsiteX13-1303" fmla="*/ 48904 w 1306267"/>
              <a:gd name="connsiteY13-1304" fmla="*/ 1124403 h 1424419"/>
              <a:gd name="connsiteX14-1305" fmla="*/ 667 w 1306267"/>
              <a:gd name="connsiteY14-1306" fmla="*/ 999105 h 1424419"/>
              <a:gd name="connsiteX15-1307" fmla="*/ 0 w 1306267"/>
              <a:gd name="connsiteY15-1308" fmla="*/ 972364 h 1424419"/>
              <a:gd name="connsiteX16-1309" fmla="*/ 2496 w 1306267"/>
              <a:gd name="connsiteY16-1310" fmla="*/ 463106 h 1424419"/>
              <a:gd name="connsiteX17-1311" fmla="*/ 2458 w 1306267"/>
              <a:gd name="connsiteY17-1312" fmla="*/ 429563 h 1424419"/>
              <a:gd name="connsiteX18-1313" fmla="*/ 75248 w 1306267"/>
              <a:gd name="connsiteY18-1314" fmla="*/ 303202 h 1424419"/>
              <a:gd name="connsiteX19-1315" fmla="*/ 106293 w 1306267"/>
              <a:gd name="connsiteY19-1316" fmla="*/ 282597 h 1424419"/>
              <a:gd name="connsiteX20-1317" fmla="*/ 541533 w 1306267"/>
              <a:gd name="connsiteY20-1318" fmla="*/ 38110 h 1424419"/>
              <a:gd name="connsiteX21-1319" fmla="*/ 653528 w 1306267"/>
              <a:gd name="connsiteY21-1320" fmla="*/ 0 h 1424419"/>
              <a:gd name="connsiteX0-1321" fmla="*/ 653528 w 1306267"/>
              <a:gd name="connsiteY0-1322" fmla="*/ 0 h 1424419"/>
              <a:gd name="connsiteX1-1323" fmla="*/ 757287 w 1306267"/>
              <a:gd name="connsiteY1-1324" fmla="*/ 32444 h 1424419"/>
              <a:gd name="connsiteX2-1325" fmla="*/ 1206876 w 1306267"/>
              <a:gd name="connsiteY2-1326" fmla="*/ 284945 h 1424419"/>
              <a:gd name="connsiteX3-1327" fmla="*/ 1237706 w 1306267"/>
              <a:gd name="connsiteY3-1328" fmla="*/ 306775 h 1424419"/>
              <a:gd name="connsiteX4-1329" fmla="*/ 1301712 w 1306267"/>
              <a:gd name="connsiteY4-1330" fmla="*/ 442384 h 1424419"/>
              <a:gd name="connsiteX5-1331" fmla="*/ 1303099 w 1306267"/>
              <a:gd name="connsiteY5-1332" fmla="*/ 495558 h 1424419"/>
              <a:gd name="connsiteX6-1333" fmla="*/ 1303099 w 1306267"/>
              <a:gd name="connsiteY6-1334" fmla="*/ 952393 h 1424419"/>
              <a:gd name="connsiteX7-1335" fmla="*/ 1305306 w 1306267"/>
              <a:gd name="connsiteY7-1336" fmla="*/ 990115 h 1424419"/>
              <a:gd name="connsiteX8-1337" fmla="*/ 1255800 w 1306267"/>
              <a:gd name="connsiteY8-1338" fmla="*/ 1142552 h 1424419"/>
              <a:gd name="connsiteX9-1339" fmla="*/ 1172881 w 1306267"/>
              <a:gd name="connsiteY9-1340" fmla="*/ 1179342 h 1424419"/>
              <a:gd name="connsiteX10-1341" fmla="*/ 792288 w 1306267"/>
              <a:gd name="connsiteY10-1342" fmla="*/ 1385653 h 1424419"/>
              <a:gd name="connsiteX11-1343" fmla="*/ 522686 w 1306267"/>
              <a:gd name="connsiteY11-1344" fmla="*/ 1384922 h 1424419"/>
              <a:gd name="connsiteX12-1345" fmla="*/ 97009 w 1306267"/>
              <a:gd name="connsiteY12-1346" fmla="*/ 1161462 h 1424419"/>
              <a:gd name="connsiteX13-1347" fmla="*/ 48904 w 1306267"/>
              <a:gd name="connsiteY13-1348" fmla="*/ 1124403 h 1424419"/>
              <a:gd name="connsiteX14-1349" fmla="*/ 667 w 1306267"/>
              <a:gd name="connsiteY14-1350" fmla="*/ 999105 h 1424419"/>
              <a:gd name="connsiteX15-1351" fmla="*/ 0 w 1306267"/>
              <a:gd name="connsiteY15-1352" fmla="*/ 972364 h 1424419"/>
              <a:gd name="connsiteX16-1353" fmla="*/ 2496 w 1306267"/>
              <a:gd name="connsiteY16-1354" fmla="*/ 463106 h 1424419"/>
              <a:gd name="connsiteX17-1355" fmla="*/ 2458 w 1306267"/>
              <a:gd name="connsiteY17-1356" fmla="*/ 429563 h 1424419"/>
              <a:gd name="connsiteX18-1357" fmla="*/ 75248 w 1306267"/>
              <a:gd name="connsiteY18-1358" fmla="*/ 303202 h 1424419"/>
              <a:gd name="connsiteX19-1359" fmla="*/ 106293 w 1306267"/>
              <a:gd name="connsiteY19-1360" fmla="*/ 282597 h 1424419"/>
              <a:gd name="connsiteX20-1361" fmla="*/ 541533 w 1306267"/>
              <a:gd name="connsiteY20-1362" fmla="*/ 38110 h 1424419"/>
              <a:gd name="connsiteX21-1363" fmla="*/ 653528 w 1306267"/>
              <a:gd name="connsiteY21-1364" fmla="*/ 0 h 1424419"/>
              <a:gd name="connsiteX0-1365" fmla="*/ 653528 w 1306267"/>
              <a:gd name="connsiteY0-1366" fmla="*/ 0 h 1424419"/>
              <a:gd name="connsiteX1-1367" fmla="*/ 757287 w 1306267"/>
              <a:gd name="connsiteY1-1368" fmla="*/ 32444 h 1424419"/>
              <a:gd name="connsiteX2-1369" fmla="*/ 1206876 w 1306267"/>
              <a:gd name="connsiteY2-1370" fmla="*/ 284945 h 1424419"/>
              <a:gd name="connsiteX3-1371" fmla="*/ 1237706 w 1306267"/>
              <a:gd name="connsiteY3-1372" fmla="*/ 306775 h 1424419"/>
              <a:gd name="connsiteX4-1373" fmla="*/ 1301712 w 1306267"/>
              <a:gd name="connsiteY4-1374" fmla="*/ 442384 h 1424419"/>
              <a:gd name="connsiteX5-1375" fmla="*/ 1303099 w 1306267"/>
              <a:gd name="connsiteY5-1376" fmla="*/ 495558 h 1424419"/>
              <a:gd name="connsiteX6-1377" fmla="*/ 1303099 w 1306267"/>
              <a:gd name="connsiteY6-1378" fmla="*/ 952393 h 1424419"/>
              <a:gd name="connsiteX7-1379" fmla="*/ 1305306 w 1306267"/>
              <a:gd name="connsiteY7-1380" fmla="*/ 990115 h 1424419"/>
              <a:gd name="connsiteX8-1381" fmla="*/ 1255800 w 1306267"/>
              <a:gd name="connsiteY8-1382" fmla="*/ 1142552 h 1424419"/>
              <a:gd name="connsiteX9-1383" fmla="*/ 1172881 w 1306267"/>
              <a:gd name="connsiteY9-1384" fmla="*/ 1179342 h 1424419"/>
              <a:gd name="connsiteX10-1385" fmla="*/ 792288 w 1306267"/>
              <a:gd name="connsiteY10-1386" fmla="*/ 1385653 h 1424419"/>
              <a:gd name="connsiteX11-1387" fmla="*/ 522686 w 1306267"/>
              <a:gd name="connsiteY11-1388" fmla="*/ 1384922 h 1424419"/>
              <a:gd name="connsiteX12-1389" fmla="*/ 97009 w 1306267"/>
              <a:gd name="connsiteY12-1390" fmla="*/ 1161462 h 1424419"/>
              <a:gd name="connsiteX13-1391" fmla="*/ 44843 w 1306267"/>
              <a:gd name="connsiteY13-1392" fmla="*/ 1118989 h 1424419"/>
              <a:gd name="connsiteX14-1393" fmla="*/ 667 w 1306267"/>
              <a:gd name="connsiteY14-1394" fmla="*/ 999105 h 1424419"/>
              <a:gd name="connsiteX15-1395" fmla="*/ 0 w 1306267"/>
              <a:gd name="connsiteY15-1396" fmla="*/ 972364 h 1424419"/>
              <a:gd name="connsiteX16-1397" fmla="*/ 2496 w 1306267"/>
              <a:gd name="connsiteY16-1398" fmla="*/ 463106 h 1424419"/>
              <a:gd name="connsiteX17-1399" fmla="*/ 2458 w 1306267"/>
              <a:gd name="connsiteY17-1400" fmla="*/ 429563 h 1424419"/>
              <a:gd name="connsiteX18-1401" fmla="*/ 75248 w 1306267"/>
              <a:gd name="connsiteY18-1402" fmla="*/ 303202 h 1424419"/>
              <a:gd name="connsiteX19-1403" fmla="*/ 106293 w 1306267"/>
              <a:gd name="connsiteY19-1404" fmla="*/ 282597 h 1424419"/>
              <a:gd name="connsiteX20-1405" fmla="*/ 541533 w 1306267"/>
              <a:gd name="connsiteY20-1406" fmla="*/ 38110 h 1424419"/>
              <a:gd name="connsiteX21-1407" fmla="*/ 653528 w 1306267"/>
              <a:gd name="connsiteY21-1408" fmla="*/ 0 h 1424419"/>
              <a:gd name="connsiteX0-1409" fmla="*/ 653528 w 1306267"/>
              <a:gd name="connsiteY0-1410" fmla="*/ 0 h 1424419"/>
              <a:gd name="connsiteX1-1411" fmla="*/ 757287 w 1306267"/>
              <a:gd name="connsiteY1-1412" fmla="*/ 32444 h 1424419"/>
              <a:gd name="connsiteX2-1413" fmla="*/ 1206876 w 1306267"/>
              <a:gd name="connsiteY2-1414" fmla="*/ 284945 h 1424419"/>
              <a:gd name="connsiteX3-1415" fmla="*/ 1237706 w 1306267"/>
              <a:gd name="connsiteY3-1416" fmla="*/ 306775 h 1424419"/>
              <a:gd name="connsiteX4-1417" fmla="*/ 1301712 w 1306267"/>
              <a:gd name="connsiteY4-1418" fmla="*/ 442384 h 1424419"/>
              <a:gd name="connsiteX5-1419" fmla="*/ 1303099 w 1306267"/>
              <a:gd name="connsiteY5-1420" fmla="*/ 495558 h 1424419"/>
              <a:gd name="connsiteX6-1421" fmla="*/ 1303099 w 1306267"/>
              <a:gd name="connsiteY6-1422" fmla="*/ 952393 h 1424419"/>
              <a:gd name="connsiteX7-1423" fmla="*/ 1305306 w 1306267"/>
              <a:gd name="connsiteY7-1424" fmla="*/ 990115 h 1424419"/>
              <a:gd name="connsiteX8-1425" fmla="*/ 1255800 w 1306267"/>
              <a:gd name="connsiteY8-1426" fmla="*/ 1142552 h 1424419"/>
              <a:gd name="connsiteX9-1427" fmla="*/ 1172881 w 1306267"/>
              <a:gd name="connsiteY9-1428" fmla="*/ 1179342 h 1424419"/>
              <a:gd name="connsiteX10-1429" fmla="*/ 792288 w 1306267"/>
              <a:gd name="connsiteY10-1430" fmla="*/ 1385653 h 1424419"/>
              <a:gd name="connsiteX11-1431" fmla="*/ 522686 w 1306267"/>
              <a:gd name="connsiteY11-1432" fmla="*/ 1384922 h 1424419"/>
              <a:gd name="connsiteX12-1433" fmla="*/ 97009 w 1306267"/>
              <a:gd name="connsiteY12-1434" fmla="*/ 1161462 h 1424419"/>
              <a:gd name="connsiteX13-1435" fmla="*/ 44843 w 1306267"/>
              <a:gd name="connsiteY13-1436" fmla="*/ 1118989 h 1424419"/>
              <a:gd name="connsiteX14-1437" fmla="*/ 667 w 1306267"/>
              <a:gd name="connsiteY14-1438" fmla="*/ 999105 h 1424419"/>
              <a:gd name="connsiteX15-1439" fmla="*/ 0 w 1306267"/>
              <a:gd name="connsiteY15-1440" fmla="*/ 972364 h 1424419"/>
              <a:gd name="connsiteX16-1441" fmla="*/ 2496 w 1306267"/>
              <a:gd name="connsiteY16-1442" fmla="*/ 463106 h 1424419"/>
              <a:gd name="connsiteX17-1443" fmla="*/ 2458 w 1306267"/>
              <a:gd name="connsiteY17-1444" fmla="*/ 429563 h 1424419"/>
              <a:gd name="connsiteX18-1445" fmla="*/ 75248 w 1306267"/>
              <a:gd name="connsiteY18-1446" fmla="*/ 303202 h 1424419"/>
              <a:gd name="connsiteX19-1447" fmla="*/ 106293 w 1306267"/>
              <a:gd name="connsiteY19-1448" fmla="*/ 282597 h 1424419"/>
              <a:gd name="connsiteX20-1449" fmla="*/ 541533 w 1306267"/>
              <a:gd name="connsiteY20-1450" fmla="*/ 38110 h 1424419"/>
              <a:gd name="connsiteX21-1451" fmla="*/ 653528 w 1306267"/>
              <a:gd name="connsiteY21-1452" fmla="*/ 0 h 1424419"/>
              <a:gd name="connsiteX0-1453" fmla="*/ 653528 w 1306267"/>
              <a:gd name="connsiteY0-1454" fmla="*/ 0 h 1424419"/>
              <a:gd name="connsiteX1-1455" fmla="*/ 757287 w 1306267"/>
              <a:gd name="connsiteY1-1456" fmla="*/ 32444 h 1424419"/>
              <a:gd name="connsiteX2-1457" fmla="*/ 1206876 w 1306267"/>
              <a:gd name="connsiteY2-1458" fmla="*/ 284945 h 1424419"/>
              <a:gd name="connsiteX3-1459" fmla="*/ 1237706 w 1306267"/>
              <a:gd name="connsiteY3-1460" fmla="*/ 306775 h 1424419"/>
              <a:gd name="connsiteX4-1461" fmla="*/ 1301712 w 1306267"/>
              <a:gd name="connsiteY4-1462" fmla="*/ 442384 h 1424419"/>
              <a:gd name="connsiteX5-1463" fmla="*/ 1303099 w 1306267"/>
              <a:gd name="connsiteY5-1464" fmla="*/ 495558 h 1424419"/>
              <a:gd name="connsiteX6-1465" fmla="*/ 1303099 w 1306267"/>
              <a:gd name="connsiteY6-1466" fmla="*/ 952393 h 1424419"/>
              <a:gd name="connsiteX7-1467" fmla="*/ 1305306 w 1306267"/>
              <a:gd name="connsiteY7-1468" fmla="*/ 990115 h 1424419"/>
              <a:gd name="connsiteX8-1469" fmla="*/ 1255800 w 1306267"/>
              <a:gd name="connsiteY8-1470" fmla="*/ 1142552 h 1424419"/>
              <a:gd name="connsiteX9-1471" fmla="*/ 1172881 w 1306267"/>
              <a:gd name="connsiteY9-1472" fmla="*/ 1179342 h 1424419"/>
              <a:gd name="connsiteX10-1473" fmla="*/ 792288 w 1306267"/>
              <a:gd name="connsiteY10-1474" fmla="*/ 1385653 h 1424419"/>
              <a:gd name="connsiteX11-1475" fmla="*/ 522686 w 1306267"/>
              <a:gd name="connsiteY11-1476" fmla="*/ 1384922 h 1424419"/>
              <a:gd name="connsiteX12-1477" fmla="*/ 97009 w 1306267"/>
              <a:gd name="connsiteY12-1478" fmla="*/ 1161462 h 1424419"/>
              <a:gd name="connsiteX13-1479" fmla="*/ 44843 w 1306267"/>
              <a:gd name="connsiteY13-1480" fmla="*/ 1118989 h 1424419"/>
              <a:gd name="connsiteX14-1481" fmla="*/ 667 w 1306267"/>
              <a:gd name="connsiteY14-1482" fmla="*/ 999105 h 1424419"/>
              <a:gd name="connsiteX15-1483" fmla="*/ 0 w 1306267"/>
              <a:gd name="connsiteY15-1484" fmla="*/ 972364 h 1424419"/>
              <a:gd name="connsiteX16-1485" fmla="*/ 2496 w 1306267"/>
              <a:gd name="connsiteY16-1486" fmla="*/ 463106 h 1424419"/>
              <a:gd name="connsiteX17-1487" fmla="*/ 2458 w 1306267"/>
              <a:gd name="connsiteY17-1488" fmla="*/ 429563 h 1424419"/>
              <a:gd name="connsiteX18-1489" fmla="*/ 75248 w 1306267"/>
              <a:gd name="connsiteY18-1490" fmla="*/ 303202 h 1424419"/>
              <a:gd name="connsiteX19-1491" fmla="*/ 106293 w 1306267"/>
              <a:gd name="connsiteY19-1492" fmla="*/ 282597 h 1424419"/>
              <a:gd name="connsiteX20-1493" fmla="*/ 541533 w 1306267"/>
              <a:gd name="connsiteY20-1494" fmla="*/ 38110 h 1424419"/>
              <a:gd name="connsiteX21-1495" fmla="*/ 653528 w 1306267"/>
              <a:gd name="connsiteY21-1496" fmla="*/ 0 h 1424419"/>
              <a:gd name="connsiteX0-1497" fmla="*/ 653528 w 1306267"/>
              <a:gd name="connsiteY0-1498" fmla="*/ 0 h 1424419"/>
              <a:gd name="connsiteX1-1499" fmla="*/ 757287 w 1306267"/>
              <a:gd name="connsiteY1-1500" fmla="*/ 32444 h 1424419"/>
              <a:gd name="connsiteX2-1501" fmla="*/ 1206876 w 1306267"/>
              <a:gd name="connsiteY2-1502" fmla="*/ 284945 h 1424419"/>
              <a:gd name="connsiteX3-1503" fmla="*/ 1237706 w 1306267"/>
              <a:gd name="connsiteY3-1504" fmla="*/ 306775 h 1424419"/>
              <a:gd name="connsiteX4-1505" fmla="*/ 1301712 w 1306267"/>
              <a:gd name="connsiteY4-1506" fmla="*/ 442384 h 1424419"/>
              <a:gd name="connsiteX5-1507" fmla="*/ 1303099 w 1306267"/>
              <a:gd name="connsiteY5-1508" fmla="*/ 495558 h 1424419"/>
              <a:gd name="connsiteX6-1509" fmla="*/ 1303099 w 1306267"/>
              <a:gd name="connsiteY6-1510" fmla="*/ 952393 h 1424419"/>
              <a:gd name="connsiteX7-1511" fmla="*/ 1305306 w 1306267"/>
              <a:gd name="connsiteY7-1512" fmla="*/ 990115 h 1424419"/>
              <a:gd name="connsiteX8-1513" fmla="*/ 1255800 w 1306267"/>
              <a:gd name="connsiteY8-1514" fmla="*/ 1142552 h 1424419"/>
              <a:gd name="connsiteX9-1515" fmla="*/ 1172881 w 1306267"/>
              <a:gd name="connsiteY9-1516" fmla="*/ 1179342 h 1424419"/>
              <a:gd name="connsiteX10-1517" fmla="*/ 792288 w 1306267"/>
              <a:gd name="connsiteY10-1518" fmla="*/ 1385653 h 1424419"/>
              <a:gd name="connsiteX11-1519" fmla="*/ 522686 w 1306267"/>
              <a:gd name="connsiteY11-1520" fmla="*/ 1384922 h 1424419"/>
              <a:gd name="connsiteX12-1521" fmla="*/ 94302 w 1306267"/>
              <a:gd name="connsiteY12-1522" fmla="*/ 1158755 h 1424419"/>
              <a:gd name="connsiteX13-1523" fmla="*/ 44843 w 1306267"/>
              <a:gd name="connsiteY13-1524" fmla="*/ 1118989 h 1424419"/>
              <a:gd name="connsiteX14-1525" fmla="*/ 667 w 1306267"/>
              <a:gd name="connsiteY14-1526" fmla="*/ 999105 h 1424419"/>
              <a:gd name="connsiteX15-1527" fmla="*/ 0 w 1306267"/>
              <a:gd name="connsiteY15-1528" fmla="*/ 972364 h 1424419"/>
              <a:gd name="connsiteX16-1529" fmla="*/ 2496 w 1306267"/>
              <a:gd name="connsiteY16-1530" fmla="*/ 463106 h 1424419"/>
              <a:gd name="connsiteX17-1531" fmla="*/ 2458 w 1306267"/>
              <a:gd name="connsiteY17-1532" fmla="*/ 429563 h 1424419"/>
              <a:gd name="connsiteX18-1533" fmla="*/ 75248 w 1306267"/>
              <a:gd name="connsiteY18-1534" fmla="*/ 303202 h 1424419"/>
              <a:gd name="connsiteX19-1535" fmla="*/ 106293 w 1306267"/>
              <a:gd name="connsiteY19-1536" fmla="*/ 282597 h 1424419"/>
              <a:gd name="connsiteX20-1537" fmla="*/ 541533 w 1306267"/>
              <a:gd name="connsiteY20-1538" fmla="*/ 38110 h 1424419"/>
              <a:gd name="connsiteX21-1539" fmla="*/ 653528 w 1306267"/>
              <a:gd name="connsiteY21-1540" fmla="*/ 0 h 1424419"/>
              <a:gd name="connsiteX0-1541" fmla="*/ 653528 w 1306267"/>
              <a:gd name="connsiteY0-1542" fmla="*/ 0 h 1424419"/>
              <a:gd name="connsiteX1-1543" fmla="*/ 757287 w 1306267"/>
              <a:gd name="connsiteY1-1544" fmla="*/ 32444 h 1424419"/>
              <a:gd name="connsiteX2-1545" fmla="*/ 1206876 w 1306267"/>
              <a:gd name="connsiteY2-1546" fmla="*/ 284945 h 1424419"/>
              <a:gd name="connsiteX3-1547" fmla="*/ 1237706 w 1306267"/>
              <a:gd name="connsiteY3-1548" fmla="*/ 306775 h 1424419"/>
              <a:gd name="connsiteX4-1549" fmla="*/ 1301712 w 1306267"/>
              <a:gd name="connsiteY4-1550" fmla="*/ 442384 h 1424419"/>
              <a:gd name="connsiteX5-1551" fmla="*/ 1303099 w 1306267"/>
              <a:gd name="connsiteY5-1552" fmla="*/ 495558 h 1424419"/>
              <a:gd name="connsiteX6-1553" fmla="*/ 1303099 w 1306267"/>
              <a:gd name="connsiteY6-1554" fmla="*/ 952393 h 1424419"/>
              <a:gd name="connsiteX7-1555" fmla="*/ 1305306 w 1306267"/>
              <a:gd name="connsiteY7-1556" fmla="*/ 990115 h 1424419"/>
              <a:gd name="connsiteX8-1557" fmla="*/ 1255800 w 1306267"/>
              <a:gd name="connsiteY8-1558" fmla="*/ 1142552 h 1424419"/>
              <a:gd name="connsiteX9-1559" fmla="*/ 1172881 w 1306267"/>
              <a:gd name="connsiteY9-1560" fmla="*/ 1179342 h 1424419"/>
              <a:gd name="connsiteX10-1561" fmla="*/ 792288 w 1306267"/>
              <a:gd name="connsiteY10-1562" fmla="*/ 1385653 h 1424419"/>
              <a:gd name="connsiteX11-1563" fmla="*/ 522686 w 1306267"/>
              <a:gd name="connsiteY11-1564" fmla="*/ 1384922 h 1424419"/>
              <a:gd name="connsiteX12-1565" fmla="*/ 94302 w 1306267"/>
              <a:gd name="connsiteY12-1566" fmla="*/ 1158755 h 1424419"/>
              <a:gd name="connsiteX13-1567" fmla="*/ 39429 w 1306267"/>
              <a:gd name="connsiteY13-1568" fmla="*/ 1117635 h 1424419"/>
              <a:gd name="connsiteX14-1569" fmla="*/ 667 w 1306267"/>
              <a:gd name="connsiteY14-1570" fmla="*/ 999105 h 1424419"/>
              <a:gd name="connsiteX15-1571" fmla="*/ 0 w 1306267"/>
              <a:gd name="connsiteY15-1572" fmla="*/ 972364 h 1424419"/>
              <a:gd name="connsiteX16-1573" fmla="*/ 2496 w 1306267"/>
              <a:gd name="connsiteY16-1574" fmla="*/ 463106 h 1424419"/>
              <a:gd name="connsiteX17-1575" fmla="*/ 2458 w 1306267"/>
              <a:gd name="connsiteY17-1576" fmla="*/ 429563 h 1424419"/>
              <a:gd name="connsiteX18-1577" fmla="*/ 75248 w 1306267"/>
              <a:gd name="connsiteY18-1578" fmla="*/ 303202 h 1424419"/>
              <a:gd name="connsiteX19-1579" fmla="*/ 106293 w 1306267"/>
              <a:gd name="connsiteY19-1580" fmla="*/ 282597 h 1424419"/>
              <a:gd name="connsiteX20-1581" fmla="*/ 541533 w 1306267"/>
              <a:gd name="connsiteY20-1582" fmla="*/ 38110 h 1424419"/>
              <a:gd name="connsiteX21-1583" fmla="*/ 653528 w 1306267"/>
              <a:gd name="connsiteY21-1584" fmla="*/ 0 h 1424419"/>
              <a:gd name="connsiteX0-1585" fmla="*/ 653528 w 1305333"/>
              <a:gd name="connsiteY0-1586" fmla="*/ 0 h 1424419"/>
              <a:gd name="connsiteX1-1587" fmla="*/ 757287 w 1305333"/>
              <a:gd name="connsiteY1-1588" fmla="*/ 32444 h 1424419"/>
              <a:gd name="connsiteX2-1589" fmla="*/ 1206876 w 1305333"/>
              <a:gd name="connsiteY2-1590" fmla="*/ 284945 h 1424419"/>
              <a:gd name="connsiteX3-1591" fmla="*/ 1237706 w 1305333"/>
              <a:gd name="connsiteY3-1592" fmla="*/ 306775 h 1424419"/>
              <a:gd name="connsiteX4-1593" fmla="*/ 1301712 w 1305333"/>
              <a:gd name="connsiteY4-1594" fmla="*/ 442384 h 1424419"/>
              <a:gd name="connsiteX5-1595" fmla="*/ 1303099 w 1305333"/>
              <a:gd name="connsiteY5-1596" fmla="*/ 495558 h 1424419"/>
              <a:gd name="connsiteX6-1597" fmla="*/ 1303099 w 1305333"/>
              <a:gd name="connsiteY6-1598" fmla="*/ 952393 h 1424419"/>
              <a:gd name="connsiteX7-1599" fmla="*/ 1305306 w 1305333"/>
              <a:gd name="connsiteY7-1600" fmla="*/ 990115 h 1424419"/>
              <a:gd name="connsiteX8-1601" fmla="*/ 1227376 w 1305333"/>
              <a:gd name="connsiteY8-1602" fmla="*/ 1152027 h 1424419"/>
              <a:gd name="connsiteX9-1603" fmla="*/ 1172881 w 1305333"/>
              <a:gd name="connsiteY9-1604" fmla="*/ 1179342 h 1424419"/>
              <a:gd name="connsiteX10-1605" fmla="*/ 792288 w 1305333"/>
              <a:gd name="connsiteY10-1606" fmla="*/ 1385653 h 1424419"/>
              <a:gd name="connsiteX11-1607" fmla="*/ 522686 w 1305333"/>
              <a:gd name="connsiteY11-1608" fmla="*/ 1384922 h 1424419"/>
              <a:gd name="connsiteX12-1609" fmla="*/ 94302 w 1305333"/>
              <a:gd name="connsiteY12-1610" fmla="*/ 1158755 h 1424419"/>
              <a:gd name="connsiteX13-1611" fmla="*/ 39429 w 1305333"/>
              <a:gd name="connsiteY13-1612" fmla="*/ 1117635 h 1424419"/>
              <a:gd name="connsiteX14-1613" fmla="*/ 667 w 1305333"/>
              <a:gd name="connsiteY14-1614" fmla="*/ 999105 h 1424419"/>
              <a:gd name="connsiteX15-1615" fmla="*/ 0 w 1305333"/>
              <a:gd name="connsiteY15-1616" fmla="*/ 972364 h 1424419"/>
              <a:gd name="connsiteX16-1617" fmla="*/ 2496 w 1305333"/>
              <a:gd name="connsiteY16-1618" fmla="*/ 463106 h 1424419"/>
              <a:gd name="connsiteX17-1619" fmla="*/ 2458 w 1305333"/>
              <a:gd name="connsiteY17-1620" fmla="*/ 429563 h 1424419"/>
              <a:gd name="connsiteX18-1621" fmla="*/ 75248 w 1305333"/>
              <a:gd name="connsiteY18-1622" fmla="*/ 303202 h 1424419"/>
              <a:gd name="connsiteX19-1623" fmla="*/ 106293 w 1305333"/>
              <a:gd name="connsiteY19-1624" fmla="*/ 282597 h 1424419"/>
              <a:gd name="connsiteX20-1625" fmla="*/ 541533 w 1305333"/>
              <a:gd name="connsiteY20-1626" fmla="*/ 38110 h 1424419"/>
              <a:gd name="connsiteX21-1627" fmla="*/ 653528 w 1305333"/>
              <a:gd name="connsiteY21-1628" fmla="*/ 0 h 1424419"/>
              <a:gd name="connsiteX0-1629" fmla="*/ 653528 w 1305333"/>
              <a:gd name="connsiteY0-1630" fmla="*/ 0 h 1424419"/>
              <a:gd name="connsiteX1-1631" fmla="*/ 757287 w 1305333"/>
              <a:gd name="connsiteY1-1632" fmla="*/ 32444 h 1424419"/>
              <a:gd name="connsiteX2-1633" fmla="*/ 1206876 w 1305333"/>
              <a:gd name="connsiteY2-1634" fmla="*/ 284945 h 1424419"/>
              <a:gd name="connsiteX3-1635" fmla="*/ 1237706 w 1305333"/>
              <a:gd name="connsiteY3-1636" fmla="*/ 306775 h 1424419"/>
              <a:gd name="connsiteX4-1637" fmla="*/ 1301712 w 1305333"/>
              <a:gd name="connsiteY4-1638" fmla="*/ 442384 h 1424419"/>
              <a:gd name="connsiteX5-1639" fmla="*/ 1303099 w 1305333"/>
              <a:gd name="connsiteY5-1640" fmla="*/ 495558 h 1424419"/>
              <a:gd name="connsiteX6-1641" fmla="*/ 1303099 w 1305333"/>
              <a:gd name="connsiteY6-1642" fmla="*/ 952393 h 1424419"/>
              <a:gd name="connsiteX7-1643" fmla="*/ 1302599 w 1305333"/>
              <a:gd name="connsiteY7-1644" fmla="*/ 1003650 h 1424419"/>
              <a:gd name="connsiteX8-1645" fmla="*/ 1227376 w 1305333"/>
              <a:gd name="connsiteY8-1646" fmla="*/ 1152027 h 1424419"/>
              <a:gd name="connsiteX9-1647" fmla="*/ 1172881 w 1305333"/>
              <a:gd name="connsiteY9-1648" fmla="*/ 1179342 h 1424419"/>
              <a:gd name="connsiteX10-1649" fmla="*/ 792288 w 1305333"/>
              <a:gd name="connsiteY10-1650" fmla="*/ 1385653 h 1424419"/>
              <a:gd name="connsiteX11-1651" fmla="*/ 522686 w 1305333"/>
              <a:gd name="connsiteY11-1652" fmla="*/ 1384922 h 1424419"/>
              <a:gd name="connsiteX12-1653" fmla="*/ 94302 w 1305333"/>
              <a:gd name="connsiteY12-1654" fmla="*/ 1158755 h 1424419"/>
              <a:gd name="connsiteX13-1655" fmla="*/ 39429 w 1305333"/>
              <a:gd name="connsiteY13-1656" fmla="*/ 1117635 h 1424419"/>
              <a:gd name="connsiteX14-1657" fmla="*/ 667 w 1305333"/>
              <a:gd name="connsiteY14-1658" fmla="*/ 999105 h 1424419"/>
              <a:gd name="connsiteX15-1659" fmla="*/ 0 w 1305333"/>
              <a:gd name="connsiteY15-1660" fmla="*/ 972364 h 1424419"/>
              <a:gd name="connsiteX16-1661" fmla="*/ 2496 w 1305333"/>
              <a:gd name="connsiteY16-1662" fmla="*/ 463106 h 1424419"/>
              <a:gd name="connsiteX17-1663" fmla="*/ 2458 w 1305333"/>
              <a:gd name="connsiteY17-1664" fmla="*/ 429563 h 1424419"/>
              <a:gd name="connsiteX18-1665" fmla="*/ 75248 w 1305333"/>
              <a:gd name="connsiteY18-1666" fmla="*/ 303202 h 1424419"/>
              <a:gd name="connsiteX19-1667" fmla="*/ 106293 w 1305333"/>
              <a:gd name="connsiteY19-1668" fmla="*/ 282597 h 1424419"/>
              <a:gd name="connsiteX20-1669" fmla="*/ 541533 w 1305333"/>
              <a:gd name="connsiteY20-1670" fmla="*/ 38110 h 1424419"/>
              <a:gd name="connsiteX21-1671" fmla="*/ 653528 w 1305333"/>
              <a:gd name="connsiteY21-1672" fmla="*/ 0 h 1424419"/>
              <a:gd name="connsiteX0-1673" fmla="*/ 653528 w 1305080"/>
              <a:gd name="connsiteY0-1674" fmla="*/ 0 h 1424419"/>
              <a:gd name="connsiteX1-1675" fmla="*/ 757287 w 1305080"/>
              <a:gd name="connsiteY1-1676" fmla="*/ 32444 h 1424419"/>
              <a:gd name="connsiteX2-1677" fmla="*/ 1206876 w 1305080"/>
              <a:gd name="connsiteY2-1678" fmla="*/ 284945 h 1424419"/>
              <a:gd name="connsiteX3-1679" fmla="*/ 1237706 w 1305080"/>
              <a:gd name="connsiteY3-1680" fmla="*/ 306775 h 1424419"/>
              <a:gd name="connsiteX4-1681" fmla="*/ 1301712 w 1305080"/>
              <a:gd name="connsiteY4-1682" fmla="*/ 442384 h 1424419"/>
              <a:gd name="connsiteX5-1683" fmla="*/ 1303099 w 1305080"/>
              <a:gd name="connsiteY5-1684" fmla="*/ 495558 h 1424419"/>
              <a:gd name="connsiteX6-1685" fmla="*/ 1301746 w 1305080"/>
              <a:gd name="connsiteY6-1686" fmla="*/ 953747 h 1424419"/>
              <a:gd name="connsiteX7-1687" fmla="*/ 1302599 w 1305080"/>
              <a:gd name="connsiteY7-1688" fmla="*/ 1003650 h 1424419"/>
              <a:gd name="connsiteX8-1689" fmla="*/ 1227376 w 1305080"/>
              <a:gd name="connsiteY8-1690" fmla="*/ 1152027 h 1424419"/>
              <a:gd name="connsiteX9-1691" fmla="*/ 1172881 w 1305080"/>
              <a:gd name="connsiteY9-1692" fmla="*/ 1179342 h 1424419"/>
              <a:gd name="connsiteX10-1693" fmla="*/ 792288 w 1305080"/>
              <a:gd name="connsiteY10-1694" fmla="*/ 1385653 h 1424419"/>
              <a:gd name="connsiteX11-1695" fmla="*/ 522686 w 1305080"/>
              <a:gd name="connsiteY11-1696" fmla="*/ 1384922 h 1424419"/>
              <a:gd name="connsiteX12-1697" fmla="*/ 94302 w 1305080"/>
              <a:gd name="connsiteY12-1698" fmla="*/ 1158755 h 1424419"/>
              <a:gd name="connsiteX13-1699" fmla="*/ 39429 w 1305080"/>
              <a:gd name="connsiteY13-1700" fmla="*/ 1117635 h 1424419"/>
              <a:gd name="connsiteX14-1701" fmla="*/ 667 w 1305080"/>
              <a:gd name="connsiteY14-1702" fmla="*/ 999105 h 1424419"/>
              <a:gd name="connsiteX15-1703" fmla="*/ 0 w 1305080"/>
              <a:gd name="connsiteY15-1704" fmla="*/ 972364 h 1424419"/>
              <a:gd name="connsiteX16-1705" fmla="*/ 2496 w 1305080"/>
              <a:gd name="connsiteY16-1706" fmla="*/ 463106 h 1424419"/>
              <a:gd name="connsiteX17-1707" fmla="*/ 2458 w 1305080"/>
              <a:gd name="connsiteY17-1708" fmla="*/ 429563 h 1424419"/>
              <a:gd name="connsiteX18-1709" fmla="*/ 75248 w 1305080"/>
              <a:gd name="connsiteY18-1710" fmla="*/ 303202 h 1424419"/>
              <a:gd name="connsiteX19-1711" fmla="*/ 106293 w 1305080"/>
              <a:gd name="connsiteY19-1712" fmla="*/ 282597 h 1424419"/>
              <a:gd name="connsiteX20-1713" fmla="*/ 541533 w 1305080"/>
              <a:gd name="connsiteY20-1714" fmla="*/ 38110 h 1424419"/>
              <a:gd name="connsiteX21-1715" fmla="*/ 653528 w 1305080"/>
              <a:gd name="connsiteY21-1716" fmla="*/ 0 h 1424419"/>
              <a:gd name="connsiteX0-1717" fmla="*/ 653528 w 1305299"/>
              <a:gd name="connsiteY0-1718" fmla="*/ 0 h 1424419"/>
              <a:gd name="connsiteX1-1719" fmla="*/ 757287 w 1305299"/>
              <a:gd name="connsiteY1-1720" fmla="*/ 32444 h 1424419"/>
              <a:gd name="connsiteX2-1721" fmla="*/ 1206876 w 1305299"/>
              <a:gd name="connsiteY2-1722" fmla="*/ 284945 h 1424419"/>
              <a:gd name="connsiteX3-1723" fmla="*/ 1237706 w 1305299"/>
              <a:gd name="connsiteY3-1724" fmla="*/ 306775 h 1424419"/>
              <a:gd name="connsiteX4-1725" fmla="*/ 1301712 w 1305299"/>
              <a:gd name="connsiteY4-1726" fmla="*/ 442384 h 1424419"/>
              <a:gd name="connsiteX5-1727" fmla="*/ 1303099 w 1305299"/>
              <a:gd name="connsiteY5-1728" fmla="*/ 495558 h 1424419"/>
              <a:gd name="connsiteX6-1729" fmla="*/ 1301746 w 1305299"/>
              <a:gd name="connsiteY6-1730" fmla="*/ 953747 h 1424419"/>
              <a:gd name="connsiteX7-1731" fmla="*/ 1302599 w 1305299"/>
              <a:gd name="connsiteY7-1732" fmla="*/ 1003650 h 1424419"/>
              <a:gd name="connsiteX8-1733" fmla="*/ 1227376 w 1305299"/>
              <a:gd name="connsiteY8-1734" fmla="*/ 1152027 h 1424419"/>
              <a:gd name="connsiteX9-1735" fmla="*/ 1172881 w 1305299"/>
              <a:gd name="connsiteY9-1736" fmla="*/ 1179342 h 1424419"/>
              <a:gd name="connsiteX10-1737" fmla="*/ 792288 w 1305299"/>
              <a:gd name="connsiteY10-1738" fmla="*/ 1385653 h 1424419"/>
              <a:gd name="connsiteX11-1739" fmla="*/ 522686 w 1305299"/>
              <a:gd name="connsiteY11-1740" fmla="*/ 1384922 h 1424419"/>
              <a:gd name="connsiteX12-1741" fmla="*/ 94302 w 1305299"/>
              <a:gd name="connsiteY12-1742" fmla="*/ 1158755 h 1424419"/>
              <a:gd name="connsiteX13-1743" fmla="*/ 39429 w 1305299"/>
              <a:gd name="connsiteY13-1744" fmla="*/ 1117635 h 1424419"/>
              <a:gd name="connsiteX14-1745" fmla="*/ 667 w 1305299"/>
              <a:gd name="connsiteY14-1746" fmla="*/ 999105 h 1424419"/>
              <a:gd name="connsiteX15-1747" fmla="*/ 0 w 1305299"/>
              <a:gd name="connsiteY15-1748" fmla="*/ 972364 h 1424419"/>
              <a:gd name="connsiteX16-1749" fmla="*/ 2496 w 1305299"/>
              <a:gd name="connsiteY16-1750" fmla="*/ 463106 h 1424419"/>
              <a:gd name="connsiteX17-1751" fmla="*/ 2458 w 1305299"/>
              <a:gd name="connsiteY17-1752" fmla="*/ 429563 h 1424419"/>
              <a:gd name="connsiteX18-1753" fmla="*/ 75248 w 1305299"/>
              <a:gd name="connsiteY18-1754" fmla="*/ 303202 h 1424419"/>
              <a:gd name="connsiteX19-1755" fmla="*/ 106293 w 1305299"/>
              <a:gd name="connsiteY19-1756" fmla="*/ 282597 h 1424419"/>
              <a:gd name="connsiteX20-1757" fmla="*/ 541533 w 1305299"/>
              <a:gd name="connsiteY20-1758" fmla="*/ 38110 h 1424419"/>
              <a:gd name="connsiteX21-1759" fmla="*/ 653528 w 1305299"/>
              <a:gd name="connsiteY21-1760" fmla="*/ 0 h 1424419"/>
              <a:gd name="connsiteX0-1761" fmla="*/ 653528 w 1306646"/>
              <a:gd name="connsiteY0-1762" fmla="*/ 0 h 1424419"/>
              <a:gd name="connsiteX1-1763" fmla="*/ 757287 w 1306646"/>
              <a:gd name="connsiteY1-1764" fmla="*/ 32444 h 1424419"/>
              <a:gd name="connsiteX2-1765" fmla="*/ 1206876 w 1306646"/>
              <a:gd name="connsiteY2-1766" fmla="*/ 284945 h 1424419"/>
              <a:gd name="connsiteX3-1767" fmla="*/ 1237706 w 1306646"/>
              <a:gd name="connsiteY3-1768" fmla="*/ 306775 h 1424419"/>
              <a:gd name="connsiteX4-1769" fmla="*/ 1301712 w 1306646"/>
              <a:gd name="connsiteY4-1770" fmla="*/ 442384 h 1424419"/>
              <a:gd name="connsiteX5-1771" fmla="*/ 1303099 w 1306646"/>
              <a:gd name="connsiteY5-1772" fmla="*/ 495558 h 1424419"/>
              <a:gd name="connsiteX6-1773" fmla="*/ 1301746 w 1306646"/>
              <a:gd name="connsiteY6-1774" fmla="*/ 953747 h 1424419"/>
              <a:gd name="connsiteX7-1775" fmla="*/ 1302599 w 1306646"/>
              <a:gd name="connsiteY7-1776" fmla="*/ 1003650 h 1424419"/>
              <a:gd name="connsiteX8-1777" fmla="*/ 1227376 w 1306646"/>
              <a:gd name="connsiteY8-1778" fmla="*/ 1152027 h 1424419"/>
              <a:gd name="connsiteX9-1779" fmla="*/ 1172881 w 1306646"/>
              <a:gd name="connsiteY9-1780" fmla="*/ 1179342 h 1424419"/>
              <a:gd name="connsiteX10-1781" fmla="*/ 792288 w 1306646"/>
              <a:gd name="connsiteY10-1782" fmla="*/ 1385653 h 1424419"/>
              <a:gd name="connsiteX11-1783" fmla="*/ 522686 w 1306646"/>
              <a:gd name="connsiteY11-1784" fmla="*/ 1384922 h 1424419"/>
              <a:gd name="connsiteX12-1785" fmla="*/ 94302 w 1306646"/>
              <a:gd name="connsiteY12-1786" fmla="*/ 1158755 h 1424419"/>
              <a:gd name="connsiteX13-1787" fmla="*/ 39429 w 1306646"/>
              <a:gd name="connsiteY13-1788" fmla="*/ 1117635 h 1424419"/>
              <a:gd name="connsiteX14-1789" fmla="*/ 667 w 1306646"/>
              <a:gd name="connsiteY14-1790" fmla="*/ 999105 h 1424419"/>
              <a:gd name="connsiteX15-1791" fmla="*/ 0 w 1306646"/>
              <a:gd name="connsiteY15-1792" fmla="*/ 972364 h 1424419"/>
              <a:gd name="connsiteX16-1793" fmla="*/ 2496 w 1306646"/>
              <a:gd name="connsiteY16-1794" fmla="*/ 463106 h 1424419"/>
              <a:gd name="connsiteX17-1795" fmla="*/ 2458 w 1306646"/>
              <a:gd name="connsiteY17-1796" fmla="*/ 429563 h 1424419"/>
              <a:gd name="connsiteX18-1797" fmla="*/ 75248 w 1306646"/>
              <a:gd name="connsiteY18-1798" fmla="*/ 303202 h 1424419"/>
              <a:gd name="connsiteX19-1799" fmla="*/ 106293 w 1306646"/>
              <a:gd name="connsiteY19-1800" fmla="*/ 282597 h 1424419"/>
              <a:gd name="connsiteX20-1801" fmla="*/ 541533 w 1306646"/>
              <a:gd name="connsiteY20-1802" fmla="*/ 38110 h 1424419"/>
              <a:gd name="connsiteX21-1803" fmla="*/ 653528 w 1306646"/>
              <a:gd name="connsiteY21-1804" fmla="*/ 0 h 1424419"/>
              <a:gd name="connsiteX0-1805" fmla="*/ 653528 w 1305299"/>
              <a:gd name="connsiteY0-1806" fmla="*/ 0 h 1424419"/>
              <a:gd name="connsiteX1-1807" fmla="*/ 757287 w 1305299"/>
              <a:gd name="connsiteY1-1808" fmla="*/ 32444 h 1424419"/>
              <a:gd name="connsiteX2-1809" fmla="*/ 1206876 w 1305299"/>
              <a:gd name="connsiteY2-1810" fmla="*/ 284945 h 1424419"/>
              <a:gd name="connsiteX3-1811" fmla="*/ 1237706 w 1305299"/>
              <a:gd name="connsiteY3-1812" fmla="*/ 306775 h 1424419"/>
              <a:gd name="connsiteX4-1813" fmla="*/ 1301712 w 1305299"/>
              <a:gd name="connsiteY4-1814" fmla="*/ 442384 h 1424419"/>
              <a:gd name="connsiteX5-1815" fmla="*/ 1303099 w 1305299"/>
              <a:gd name="connsiteY5-1816" fmla="*/ 495558 h 1424419"/>
              <a:gd name="connsiteX6-1817" fmla="*/ 1301746 w 1305299"/>
              <a:gd name="connsiteY6-1818" fmla="*/ 953747 h 1424419"/>
              <a:gd name="connsiteX7-1819" fmla="*/ 1302599 w 1305299"/>
              <a:gd name="connsiteY7-1820" fmla="*/ 1003650 h 1424419"/>
              <a:gd name="connsiteX8-1821" fmla="*/ 1227376 w 1305299"/>
              <a:gd name="connsiteY8-1822" fmla="*/ 1152027 h 1424419"/>
              <a:gd name="connsiteX9-1823" fmla="*/ 1172881 w 1305299"/>
              <a:gd name="connsiteY9-1824" fmla="*/ 1179342 h 1424419"/>
              <a:gd name="connsiteX10-1825" fmla="*/ 792288 w 1305299"/>
              <a:gd name="connsiteY10-1826" fmla="*/ 1385653 h 1424419"/>
              <a:gd name="connsiteX11-1827" fmla="*/ 522686 w 1305299"/>
              <a:gd name="connsiteY11-1828" fmla="*/ 1384922 h 1424419"/>
              <a:gd name="connsiteX12-1829" fmla="*/ 94302 w 1305299"/>
              <a:gd name="connsiteY12-1830" fmla="*/ 1158755 h 1424419"/>
              <a:gd name="connsiteX13-1831" fmla="*/ 39429 w 1305299"/>
              <a:gd name="connsiteY13-1832" fmla="*/ 1117635 h 1424419"/>
              <a:gd name="connsiteX14-1833" fmla="*/ 667 w 1305299"/>
              <a:gd name="connsiteY14-1834" fmla="*/ 999105 h 1424419"/>
              <a:gd name="connsiteX15-1835" fmla="*/ 0 w 1305299"/>
              <a:gd name="connsiteY15-1836" fmla="*/ 972364 h 1424419"/>
              <a:gd name="connsiteX16-1837" fmla="*/ 2496 w 1305299"/>
              <a:gd name="connsiteY16-1838" fmla="*/ 463106 h 1424419"/>
              <a:gd name="connsiteX17-1839" fmla="*/ 2458 w 1305299"/>
              <a:gd name="connsiteY17-1840" fmla="*/ 429563 h 1424419"/>
              <a:gd name="connsiteX18-1841" fmla="*/ 75248 w 1305299"/>
              <a:gd name="connsiteY18-1842" fmla="*/ 303202 h 1424419"/>
              <a:gd name="connsiteX19-1843" fmla="*/ 106293 w 1305299"/>
              <a:gd name="connsiteY19-1844" fmla="*/ 282597 h 1424419"/>
              <a:gd name="connsiteX20-1845" fmla="*/ 541533 w 1305299"/>
              <a:gd name="connsiteY20-1846" fmla="*/ 38110 h 1424419"/>
              <a:gd name="connsiteX21-1847" fmla="*/ 653528 w 1305299"/>
              <a:gd name="connsiteY21-1848" fmla="*/ 0 h 1424419"/>
              <a:gd name="connsiteX0-1849" fmla="*/ 653528 w 1304127"/>
              <a:gd name="connsiteY0-1850" fmla="*/ 0 h 1424419"/>
              <a:gd name="connsiteX1-1851" fmla="*/ 757287 w 1304127"/>
              <a:gd name="connsiteY1-1852" fmla="*/ 32444 h 1424419"/>
              <a:gd name="connsiteX2-1853" fmla="*/ 1206876 w 1304127"/>
              <a:gd name="connsiteY2-1854" fmla="*/ 284945 h 1424419"/>
              <a:gd name="connsiteX3-1855" fmla="*/ 1237706 w 1304127"/>
              <a:gd name="connsiteY3-1856" fmla="*/ 306775 h 1424419"/>
              <a:gd name="connsiteX4-1857" fmla="*/ 1301712 w 1304127"/>
              <a:gd name="connsiteY4-1858" fmla="*/ 442384 h 1424419"/>
              <a:gd name="connsiteX5-1859" fmla="*/ 1303099 w 1304127"/>
              <a:gd name="connsiteY5-1860" fmla="*/ 495558 h 1424419"/>
              <a:gd name="connsiteX6-1861" fmla="*/ 1301746 w 1304127"/>
              <a:gd name="connsiteY6-1862" fmla="*/ 953747 h 1424419"/>
              <a:gd name="connsiteX7-1863" fmla="*/ 1302599 w 1304127"/>
              <a:gd name="connsiteY7-1864" fmla="*/ 1003650 h 1424419"/>
              <a:gd name="connsiteX8-1865" fmla="*/ 1227376 w 1304127"/>
              <a:gd name="connsiteY8-1866" fmla="*/ 1152027 h 1424419"/>
              <a:gd name="connsiteX9-1867" fmla="*/ 1172881 w 1304127"/>
              <a:gd name="connsiteY9-1868" fmla="*/ 1179342 h 1424419"/>
              <a:gd name="connsiteX10-1869" fmla="*/ 792288 w 1304127"/>
              <a:gd name="connsiteY10-1870" fmla="*/ 1385653 h 1424419"/>
              <a:gd name="connsiteX11-1871" fmla="*/ 522686 w 1304127"/>
              <a:gd name="connsiteY11-1872" fmla="*/ 1384922 h 1424419"/>
              <a:gd name="connsiteX12-1873" fmla="*/ 94302 w 1304127"/>
              <a:gd name="connsiteY12-1874" fmla="*/ 1158755 h 1424419"/>
              <a:gd name="connsiteX13-1875" fmla="*/ 39429 w 1304127"/>
              <a:gd name="connsiteY13-1876" fmla="*/ 1117635 h 1424419"/>
              <a:gd name="connsiteX14-1877" fmla="*/ 667 w 1304127"/>
              <a:gd name="connsiteY14-1878" fmla="*/ 999105 h 1424419"/>
              <a:gd name="connsiteX15-1879" fmla="*/ 0 w 1304127"/>
              <a:gd name="connsiteY15-1880" fmla="*/ 972364 h 1424419"/>
              <a:gd name="connsiteX16-1881" fmla="*/ 2496 w 1304127"/>
              <a:gd name="connsiteY16-1882" fmla="*/ 463106 h 1424419"/>
              <a:gd name="connsiteX17-1883" fmla="*/ 2458 w 1304127"/>
              <a:gd name="connsiteY17-1884" fmla="*/ 429563 h 1424419"/>
              <a:gd name="connsiteX18-1885" fmla="*/ 75248 w 1304127"/>
              <a:gd name="connsiteY18-1886" fmla="*/ 303202 h 1424419"/>
              <a:gd name="connsiteX19-1887" fmla="*/ 106293 w 1304127"/>
              <a:gd name="connsiteY19-1888" fmla="*/ 282597 h 1424419"/>
              <a:gd name="connsiteX20-1889" fmla="*/ 541533 w 1304127"/>
              <a:gd name="connsiteY20-1890" fmla="*/ 38110 h 1424419"/>
              <a:gd name="connsiteX21-1891" fmla="*/ 653528 w 1304127"/>
              <a:gd name="connsiteY21-1892" fmla="*/ 0 h 1424419"/>
              <a:gd name="connsiteX0-1893" fmla="*/ 653528 w 1306101"/>
              <a:gd name="connsiteY0-1894" fmla="*/ 0 h 1424419"/>
              <a:gd name="connsiteX1-1895" fmla="*/ 757287 w 1306101"/>
              <a:gd name="connsiteY1-1896" fmla="*/ 32444 h 1424419"/>
              <a:gd name="connsiteX2-1897" fmla="*/ 1206876 w 1306101"/>
              <a:gd name="connsiteY2-1898" fmla="*/ 284945 h 1424419"/>
              <a:gd name="connsiteX3-1899" fmla="*/ 1237706 w 1306101"/>
              <a:gd name="connsiteY3-1900" fmla="*/ 306775 h 1424419"/>
              <a:gd name="connsiteX4-1901" fmla="*/ 1305773 w 1306101"/>
              <a:gd name="connsiteY4-1902" fmla="*/ 442384 h 1424419"/>
              <a:gd name="connsiteX5-1903" fmla="*/ 1303099 w 1306101"/>
              <a:gd name="connsiteY5-1904" fmla="*/ 495558 h 1424419"/>
              <a:gd name="connsiteX6-1905" fmla="*/ 1301746 w 1306101"/>
              <a:gd name="connsiteY6-1906" fmla="*/ 953747 h 1424419"/>
              <a:gd name="connsiteX7-1907" fmla="*/ 1302599 w 1306101"/>
              <a:gd name="connsiteY7-1908" fmla="*/ 1003650 h 1424419"/>
              <a:gd name="connsiteX8-1909" fmla="*/ 1227376 w 1306101"/>
              <a:gd name="connsiteY8-1910" fmla="*/ 1152027 h 1424419"/>
              <a:gd name="connsiteX9-1911" fmla="*/ 1172881 w 1306101"/>
              <a:gd name="connsiteY9-1912" fmla="*/ 1179342 h 1424419"/>
              <a:gd name="connsiteX10-1913" fmla="*/ 792288 w 1306101"/>
              <a:gd name="connsiteY10-1914" fmla="*/ 1385653 h 1424419"/>
              <a:gd name="connsiteX11-1915" fmla="*/ 522686 w 1306101"/>
              <a:gd name="connsiteY11-1916" fmla="*/ 1384922 h 1424419"/>
              <a:gd name="connsiteX12-1917" fmla="*/ 94302 w 1306101"/>
              <a:gd name="connsiteY12-1918" fmla="*/ 1158755 h 1424419"/>
              <a:gd name="connsiteX13-1919" fmla="*/ 39429 w 1306101"/>
              <a:gd name="connsiteY13-1920" fmla="*/ 1117635 h 1424419"/>
              <a:gd name="connsiteX14-1921" fmla="*/ 667 w 1306101"/>
              <a:gd name="connsiteY14-1922" fmla="*/ 999105 h 1424419"/>
              <a:gd name="connsiteX15-1923" fmla="*/ 0 w 1306101"/>
              <a:gd name="connsiteY15-1924" fmla="*/ 972364 h 1424419"/>
              <a:gd name="connsiteX16-1925" fmla="*/ 2496 w 1306101"/>
              <a:gd name="connsiteY16-1926" fmla="*/ 463106 h 1424419"/>
              <a:gd name="connsiteX17-1927" fmla="*/ 2458 w 1306101"/>
              <a:gd name="connsiteY17-1928" fmla="*/ 429563 h 1424419"/>
              <a:gd name="connsiteX18-1929" fmla="*/ 75248 w 1306101"/>
              <a:gd name="connsiteY18-1930" fmla="*/ 303202 h 1424419"/>
              <a:gd name="connsiteX19-1931" fmla="*/ 106293 w 1306101"/>
              <a:gd name="connsiteY19-1932" fmla="*/ 282597 h 1424419"/>
              <a:gd name="connsiteX20-1933" fmla="*/ 541533 w 1306101"/>
              <a:gd name="connsiteY20-1934" fmla="*/ 38110 h 1424419"/>
              <a:gd name="connsiteX21-1935" fmla="*/ 653528 w 1306101"/>
              <a:gd name="connsiteY21-1936" fmla="*/ 0 h 1424419"/>
              <a:gd name="connsiteX0-1937" fmla="*/ 653528 w 1304819"/>
              <a:gd name="connsiteY0-1938" fmla="*/ 0 h 1424419"/>
              <a:gd name="connsiteX1-1939" fmla="*/ 757287 w 1304819"/>
              <a:gd name="connsiteY1-1940" fmla="*/ 32444 h 1424419"/>
              <a:gd name="connsiteX2-1941" fmla="*/ 1206876 w 1304819"/>
              <a:gd name="connsiteY2-1942" fmla="*/ 284945 h 1424419"/>
              <a:gd name="connsiteX3-1943" fmla="*/ 1237706 w 1304819"/>
              <a:gd name="connsiteY3-1944" fmla="*/ 306775 h 1424419"/>
              <a:gd name="connsiteX4-1945" fmla="*/ 1304420 w 1304819"/>
              <a:gd name="connsiteY4-1946" fmla="*/ 434263 h 1424419"/>
              <a:gd name="connsiteX5-1947" fmla="*/ 1303099 w 1304819"/>
              <a:gd name="connsiteY5-1948" fmla="*/ 495558 h 1424419"/>
              <a:gd name="connsiteX6-1949" fmla="*/ 1301746 w 1304819"/>
              <a:gd name="connsiteY6-1950" fmla="*/ 953747 h 1424419"/>
              <a:gd name="connsiteX7-1951" fmla="*/ 1302599 w 1304819"/>
              <a:gd name="connsiteY7-1952" fmla="*/ 1003650 h 1424419"/>
              <a:gd name="connsiteX8-1953" fmla="*/ 1227376 w 1304819"/>
              <a:gd name="connsiteY8-1954" fmla="*/ 1152027 h 1424419"/>
              <a:gd name="connsiteX9-1955" fmla="*/ 1172881 w 1304819"/>
              <a:gd name="connsiteY9-1956" fmla="*/ 1179342 h 1424419"/>
              <a:gd name="connsiteX10-1957" fmla="*/ 792288 w 1304819"/>
              <a:gd name="connsiteY10-1958" fmla="*/ 1385653 h 1424419"/>
              <a:gd name="connsiteX11-1959" fmla="*/ 522686 w 1304819"/>
              <a:gd name="connsiteY11-1960" fmla="*/ 1384922 h 1424419"/>
              <a:gd name="connsiteX12-1961" fmla="*/ 94302 w 1304819"/>
              <a:gd name="connsiteY12-1962" fmla="*/ 1158755 h 1424419"/>
              <a:gd name="connsiteX13-1963" fmla="*/ 39429 w 1304819"/>
              <a:gd name="connsiteY13-1964" fmla="*/ 1117635 h 1424419"/>
              <a:gd name="connsiteX14-1965" fmla="*/ 667 w 1304819"/>
              <a:gd name="connsiteY14-1966" fmla="*/ 999105 h 1424419"/>
              <a:gd name="connsiteX15-1967" fmla="*/ 0 w 1304819"/>
              <a:gd name="connsiteY15-1968" fmla="*/ 972364 h 1424419"/>
              <a:gd name="connsiteX16-1969" fmla="*/ 2496 w 1304819"/>
              <a:gd name="connsiteY16-1970" fmla="*/ 463106 h 1424419"/>
              <a:gd name="connsiteX17-1971" fmla="*/ 2458 w 1304819"/>
              <a:gd name="connsiteY17-1972" fmla="*/ 429563 h 1424419"/>
              <a:gd name="connsiteX18-1973" fmla="*/ 75248 w 1304819"/>
              <a:gd name="connsiteY18-1974" fmla="*/ 303202 h 1424419"/>
              <a:gd name="connsiteX19-1975" fmla="*/ 106293 w 1304819"/>
              <a:gd name="connsiteY19-1976" fmla="*/ 282597 h 1424419"/>
              <a:gd name="connsiteX20-1977" fmla="*/ 541533 w 1304819"/>
              <a:gd name="connsiteY20-1978" fmla="*/ 38110 h 1424419"/>
              <a:gd name="connsiteX21-1979" fmla="*/ 653528 w 1304819"/>
              <a:gd name="connsiteY21-1980" fmla="*/ 0 h 1424419"/>
              <a:gd name="connsiteX0-1981" fmla="*/ 653528 w 1306525"/>
              <a:gd name="connsiteY0-1982" fmla="*/ 0 h 1424419"/>
              <a:gd name="connsiteX1-1983" fmla="*/ 757287 w 1306525"/>
              <a:gd name="connsiteY1-1984" fmla="*/ 32444 h 1424419"/>
              <a:gd name="connsiteX2-1985" fmla="*/ 1206876 w 1306525"/>
              <a:gd name="connsiteY2-1986" fmla="*/ 284945 h 1424419"/>
              <a:gd name="connsiteX3-1987" fmla="*/ 1237706 w 1306525"/>
              <a:gd name="connsiteY3-1988" fmla="*/ 306775 h 1424419"/>
              <a:gd name="connsiteX4-1989" fmla="*/ 1304420 w 1306525"/>
              <a:gd name="connsiteY4-1990" fmla="*/ 434263 h 1424419"/>
              <a:gd name="connsiteX5-1991" fmla="*/ 1305806 w 1306525"/>
              <a:gd name="connsiteY5-1992" fmla="*/ 519922 h 1424419"/>
              <a:gd name="connsiteX6-1993" fmla="*/ 1301746 w 1306525"/>
              <a:gd name="connsiteY6-1994" fmla="*/ 953747 h 1424419"/>
              <a:gd name="connsiteX7-1995" fmla="*/ 1302599 w 1306525"/>
              <a:gd name="connsiteY7-1996" fmla="*/ 1003650 h 1424419"/>
              <a:gd name="connsiteX8-1997" fmla="*/ 1227376 w 1306525"/>
              <a:gd name="connsiteY8-1998" fmla="*/ 1152027 h 1424419"/>
              <a:gd name="connsiteX9-1999" fmla="*/ 1172881 w 1306525"/>
              <a:gd name="connsiteY9-2000" fmla="*/ 1179342 h 1424419"/>
              <a:gd name="connsiteX10-2001" fmla="*/ 792288 w 1306525"/>
              <a:gd name="connsiteY10-2002" fmla="*/ 1385653 h 1424419"/>
              <a:gd name="connsiteX11-2003" fmla="*/ 522686 w 1306525"/>
              <a:gd name="connsiteY11-2004" fmla="*/ 1384922 h 1424419"/>
              <a:gd name="connsiteX12-2005" fmla="*/ 94302 w 1306525"/>
              <a:gd name="connsiteY12-2006" fmla="*/ 1158755 h 1424419"/>
              <a:gd name="connsiteX13-2007" fmla="*/ 39429 w 1306525"/>
              <a:gd name="connsiteY13-2008" fmla="*/ 1117635 h 1424419"/>
              <a:gd name="connsiteX14-2009" fmla="*/ 667 w 1306525"/>
              <a:gd name="connsiteY14-2010" fmla="*/ 999105 h 1424419"/>
              <a:gd name="connsiteX15-2011" fmla="*/ 0 w 1306525"/>
              <a:gd name="connsiteY15-2012" fmla="*/ 972364 h 1424419"/>
              <a:gd name="connsiteX16-2013" fmla="*/ 2496 w 1306525"/>
              <a:gd name="connsiteY16-2014" fmla="*/ 463106 h 1424419"/>
              <a:gd name="connsiteX17-2015" fmla="*/ 2458 w 1306525"/>
              <a:gd name="connsiteY17-2016" fmla="*/ 429563 h 1424419"/>
              <a:gd name="connsiteX18-2017" fmla="*/ 75248 w 1306525"/>
              <a:gd name="connsiteY18-2018" fmla="*/ 303202 h 1424419"/>
              <a:gd name="connsiteX19-2019" fmla="*/ 106293 w 1306525"/>
              <a:gd name="connsiteY19-2020" fmla="*/ 282597 h 1424419"/>
              <a:gd name="connsiteX20-2021" fmla="*/ 541533 w 1306525"/>
              <a:gd name="connsiteY20-2022" fmla="*/ 38110 h 1424419"/>
              <a:gd name="connsiteX21-2023" fmla="*/ 653528 w 1306525"/>
              <a:gd name="connsiteY21-2024" fmla="*/ 0 h 1424419"/>
              <a:gd name="connsiteX0-2025" fmla="*/ 653528 w 1305814"/>
              <a:gd name="connsiteY0-2026" fmla="*/ 0 h 1424419"/>
              <a:gd name="connsiteX1-2027" fmla="*/ 757287 w 1305814"/>
              <a:gd name="connsiteY1-2028" fmla="*/ 32444 h 1424419"/>
              <a:gd name="connsiteX2-2029" fmla="*/ 1206876 w 1305814"/>
              <a:gd name="connsiteY2-2030" fmla="*/ 284945 h 1424419"/>
              <a:gd name="connsiteX3-2031" fmla="*/ 1237706 w 1305814"/>
              <a:gd name="connsiteY3-2032" fmla="*/ 306775 h 1424419"/>
              <a:gd name="connsiteX4-2033" fmla="*/ 1304420 w 1305814"/>
              <a:gd name="connsiteY4-2034" fmla="*/ 434263 h 1424419"/>
              <a:gd name="connsiteX5-2035" fmla="*/ 1305806 w 1305814"/>
              <a:gd name="connsiteY5-2036" fmla="*/ 519922 h 1424419"/>
              <a:gd name="connsiteX6-2037" fmla="*/ 1301746 w 1305814"/>
              <a:gd name="connsiteY6-2038" fmla="*/ 953747 h 1424419"/>
              <a:gd name="connsiteX7-2039" fmla="*/ 1302599 w 1305814"/>
              <a:gd name="connsiteY7-2040" fmla="*/ 1003650 h 1424419"/>
              <a:gd name="connsiteX8-2041" fmla="*/ 1227376 w 1305814"/>
              <a:gd name="connsiteY8-2042" fmla="*/ 1152027 h 1424419"/>
              <a:gd name="connsiteX9-2043" fmla="*/ 1172881 w 1305814"/>
              <a:gd name="connsiteY9-2044" fmla="*/ 1179342 h 1424419"/>
              <a:gd name="connsiteX10-2045" fmla="*/ 792288 w 1305814"/>
              <a:gd name="connsiteY10-2046" fmla="*/ 1385653 h 1424419"/>
              <a:gd name="connsiteX11-2047" fmla="*/ 522686 w 1305814"/>
              <a:gd name="connsiteY11-2048" fmla="*/ 1384922 h 1424419"/>
              <a:gd name="connsiteX12-2049" fmla="*/ 94302 w 1305814"/>
              <a:gd name="connsiteY12-2050" fmla="*/ 1158755 h 1424419"/>
              <a:gd name="connsiteX13-2051" fmla="*/ 39429 w 1305814"/>
              <a:gd name="connsiteY13-2052" fmla="*/ 1117635 h 1424419"/>
              <a:gd name="connsiteX14-2053" fmla="*/ 667 w 1305814"/>
              <a:gd name="connsiteY14-2054" fmla="*/ 999105 h 1424419"/>
              <a:gd name="connsiteX15-2055" fmla="*/ 0 w 1305814"/>
              <a:gd name="connsiteY15-2056" fmla="*/ 972364 h 1424419"/>
              <a:gd name="connsiteX16-2057" fmla="*/ 2496 w 1305814"/>
              <a:gd name="connsiteY16-2058" fmla="*/ 463106 h 1424419"/>
              <a:gd name="connsiteX17-2059" fmla="*/ 2458 w 1305814"/>
              <a:gd name="connsiteY17-2060" fmla="*/ 429563 h 1424419"/>
              <a:gd name="connsiteX18-2061" fmla="*/ 75248 w 1305814"/>
              <a:gd name="connsiteY18-2062" fmla="*/ 303202 h 1424419"/>
              <a:gd name="connsiteX19-2063" fmla="*/ 106293 w 1305814"/>
              <a:gd name="connsiteY19-2064" fmla="*/ 282597 h 1424419"/>
              <a:gd name="connsiteX20-2065" fmla="*/ 541533 w 1305814"/>
              <a:gd name="connsiteY20-2066" fmla="*/ 38110 h 1424419"/>
              <a:gd name="connsiteX21-2067" fmla="*/ 653528 w 1305814"/>
              <a:gd name="connsiteY21-2068" fmla="*/ 0 h 1424419"/>
              <a:gd name="connsiteX0-2069" fmla="*/ 653528 w 1305814"/>
              <a:gd name="connsiteY0-2070" fmla="*/ 0 h 1424419"/>
              <a:gd name="connsiteX1-2071" fmla="*/ 757287 w 1305814"/>
              <a:gd name="connsiteY1-2072" fmla="*/ 32444 h 1424419"/>
              <a:gd name="connsiteX2-2073" fmla="*/ 1206876 w 1305814"/>
              <a:gd name="connsiteY2-2074" fmla="*/ 284945 h 1424419"/>
              <a:gd name="connsiteX3-2075" fmla="*/ 1237706 w 1305814"/>
              <a:gd name="connsiteY3-2076" fmla="*/ 306775 h 1424419"/>
              <a:gd name="connsiteX4-2077" fmla="*/ 1304420 w 1305814"/>
              <a:gd name="connsiteY4-2078" fmla="*/ 434263 h 1424419"/>
              <a:gd name="connsiteX5-2079" fmla="*/ 1305806 w 1305814"/>
              <a:gd name="connsiteY5-2080" fmla="*/ 519922 h 1424419"/>
              <a:gd name="connsiteX6-2081" fmla="*/ 1301746 w 1305814"/>
              <a:gd name="connsiteY6-2082" fmla="*/ 953747 h 1424419"/>
              <a:gd name="connsiteX7-2083" fmla="*/ 1302599 w 1305814"/>
              <a:gd name="connsiteY7-2084" fmla="*/ 1003650 h 1424419"/>
              <a:gd name="connsiteX8-2085" fmla="*/ 1227376 w 1305814"/>
              <a:gd name="connsiteY8-2086" fmla="*/ 1152027 h 1424419"/>
              <a:gd name="connsiteX9-2087" fmla="*/ 1172881 w 1305814"/>
              <a:gd name="connsiteY9-2088" fmla="*/ 1179342 h 1424419"/>
              <a:gd name="connsiteX10-2089" fmla="*/ 792288 w 1305814"/>
              <a:gd name="connsiteY10-2090" fmla="*/ 1385653 h 1424419"/>
              <a:gd name="connsiteX11-2091" fmla="*/ 522686 w 1305814"/>
              <a:gd name="connsiteY11-2092" fmla="*/ 1384922 h 1424419"/>
              <a:gd name="connsiteX12-2093" fmla="*/ 94302 w 1305814"/>
              <a:gd name="connsiteY12-2094" fmla="*/ 1158755 h 1424419"/>
              <a:gd name="connsiteX13-2095" fmla="*/ 39429 w 1305814"/>
              <a:gd name="connsiteY13-2096" fmla="*/ 1117635 h 1424419"/>
              <a:gd name="connsiteX14-2097" fmla="*/ 667 w 1305814"/>
              <a:gd name="connsiteY14-2098" fmla="*/ 999105 h 1424419"/>
              <a:gd name="connsiteX15-2099" fmla="*/ 0 w 1305814"/>
              <a:gd name="connsiteY15-2100" fmla="*/ 972364 h 1424419"/>
              <a:gd name="connsiteX16-2101" fmla="*/ 2496 w 1305814"/>
              <a:gd name="connsiteY16-2102" fmla="*/ 463106 h 1424419"/>
              <a:gd name="connsiteX17-2103" fmla="*/ 2458 w 1305814"/>
              <a:gd name="connsiteY17-2104" fmla="*/ 429563 h 1424419"/>
              <a:gd name="connsiteX18-2105" fmla="*/ 75248 w 1305814"/>
              <a:gd name="connsiteY18-2106" fmla="*/ 303202 h 1424419"/>
              <a:gd name="connsiteX19-2107" fmla="*/ 106293 w 1305814"/>
              <a:gd name="connsiteY19-2108" fmla="*/ 282597 h 1424419"/>
              <a:gd name="connsiteX20-2109" fmla="*/ 541533 w 1305814"/>
              <a:gd name="connsiteY20-2110" fmla="*/ 38110 h 1424419"/>
              <a:gd name="connsiteX21-2111" fmla="*/ 653528 w 1305814"/>
              <a:gd name="connsiteY21-2112" fmla="*/ 0 h 1424419"/>
              <a:gd name="connsiteX0-2113" fmla="*/ 653528 w 1305814"/>
              <a:gd name="connsiteY0-2114" fmla="*/ 0 h 1424419"/>
              <a:gd name="connsiteX1-2115" fmla="*/ 757287 w 1305814"/>
              <a:gd name="connsiteY1-2116" fmla="*/ 32444 h 1424419"/>
              <a:gd name="connsiteX2-2117" fmla="*/ 1206876 w 1305814"/>
              <a:gd name="connsiteY2-2118" fmla="*/ 284945 h 1424419"/>
              <a:gd name="connsiteX3-2119" fmla="*/ 1237706 w 1305814"/>
              <a:gd name="connsiteY3-2120" fmla="*/ 306775 h 1424419"/>
              <a:gd name="connsiteX4-2121" fmla="*/ 1304420 w 1305814"/>
              <a:gd name="connsiteY4-2122" fmla="*/ 434263 h 1424419"/>
              <a:gd name="connsiteX5-2123" fmla="*/ 1305806 w 1305814"/>
              <a:gd name="connsiteY5-2124" fmla="*/ 519922 h 1424419"/>
              <a:gd name="connsiteX6-2125" fmla="*/ 1301746 w 1305814"/>
              <a:gd name="connsiteY6-2126" fmla="*/ 953747 h 1424419"/>
              <a:gd name="connsiteX7-2127" fmla="*/ 1302599 w 1305814"/>
              <a:gd name="connsiteY7-2128" fmla="*/ 1003650 h 1424419"/>
              <a:gd name="connsiteX8-2129" fmla="*/ 1227376 w 1305814"/>
              <a:gd name="connsiteY8-2130" fmla="*/ 1152027 h 1424419"/>
              <a:gd name="connsiteX9-2131" fmla="*/ 1174235 w 1305814"/>
              <a:gd name="connsiteY9-2132" fmla="*/ 1184756 h 1424419"/>
              <a:gd name="connsiteX10-2133" fmla="*/ 792288 w 1305814"/>
              <a:gd name="connsiteY10-2134" fmla="*/ 1385653 h 1424419"/>
              <a:gd name="connsiteX11-2135" fmla="*/ 522686 w 1305814"/>
              <a:gd name="connsiteY11-2136" fmla="*/ 1384922 h 1424419"/>
              <a:gd name="connsiteX12-2137" fmla="*/ 94302 w 1305814"/>
              <a:gd name="connsiteY12-2138" fmla="*/ 1158755 h 1424419"/>
              <a:gd name="connsiteX13-2139" fmla="*/ 39429 w 1305814"/>
              <a:gd name="connsiteY13-2140" fmla="*/ 1117635 h 1424419"/>
              <a:gd name="connsiteX14-2141" fmla="*/ 667 w 1305814"/>
              <a:gd name="connsiteY14-2142" fmla="*/ 999105 h 1424419"/>
              <a:gd name="connsiteX15-2143" fmla="*/ 0 w 1305814"/>
              <a:gd name="connsiteY15-2144" fmla="*/ 972364 h 1424419"/>
              <a:gd name="connsiteX16-2145" fmla="*/ 2496 w 1305814"/>
              <a:gd name="connsiteY16-2146" fmla="*/ 463106 h 1424419"/>
              <a:gd name="connsiteX17-2147" fmla="*/ 2458 w 1305814"/>
              <a:gd name="connsiteY17-2148" fmla="*/ 429563 h 1424419"/>
              <a:gd name="connsiteX18-2149" fmla="*/ 75248 w 1305814"/>
              <a:gd name="connsiteY18-2150" fmla="*/ 303202 h 1424419"/>
              <a:gd name="connsiteX19-2151" fmla="*/ 106293 w 1305814"/>
              <a:gd name="connsiteY19-2152" fmla="*/ 282597 h 1424419"/>
              <a:gd name="connsiteX20-2153" fmla="*/ 541533 w 1305814"/>
              <a:gd name="connsiteY20-2154" fmla="*/ 38110 h 1424419"/>
              <a:gd name="connsiteX21-2155" fmla="*/ 653528 w 1305814"/>
              <a:gd name="connsiteY21-2156" fmla="*/ 0 h 1424419"/>
              <a:gd name="connsiteX0-2157" fmla="*/ 653528 w 1305814"/>
              <a:gd name="connsiteY0-2158" fmla="*/ 0 h 1424419"/>
              <a:gd name="connsiteX1-2159" fmla="*/ 757287 w 1305814"/>
              <a:gd name="connsiteY1-2160" fmla="*/ 32444 h 1424419"/>
              <a:gd name="connsiteX2-2161" fmla="*/ 1206876 w 1305814"/>
              <a:gd name="connsiteY2-2162" fmla="*/ 284945 h 1424419"/>
              <a:gd name="connsiteX3-2163" fmla="*/ 1237706 w 1305814"/>
              <a:gd name="connsiteY3-2164" fmla="*/ 306775 h 1424419"/>
              <a:gd name="connsiteX4-2165" fmla="*/ 1304420 w 1305814"/>
              <a:gd name="connsiteY4-2166" fmla="*/ 434263 h 1424419"/>
              <a:gd name="connsiteX5-2167" fmla="*/ 1305806 w 1305814"/>
              <a:gd name="connsiteY5-2168" fmla="*/ 519922 h 1424419"/>
              <a:gd name="connsiteX6-2169" fmla="*/ 1301746 w 1305814"/>
              <a:gd name="connsiteY6-2170" fmla="*/ 953747 h 1424419"/>
              <a:gd name="connsiteX7-2171" fmla="*/ 1302599 w 1305814"/>
              <a:gd name="connsiteY7-2172" fmla="*/ 1003650 h 1424419"/>
              <a:gd name="connsiteX8-2173" fmla="*/ 1227376 w 1305814"/>
              <a:gd name="connsiteY8-2174" fmla="*/ 1152027 h 1424419"/>
              <a:gd name="connsiteX9-2175" fmla="*/ 1174235 w 1305814"/>
              <a:gd name="connsiteY9-2176" fmla="*/ 1184756 h 1424419"/>
              <a:gd name="connsiteX10-2177" fmla="*/ 792288 w 1305814"/>
              <a:gd name="connsiteY10-2178" fmla="*/ 1385653 h 1424419"/>
              <a:gd name="connsiteX11-2179" fmla="*/ 522686 w 1305814"/>
              <a:gd name="connsiteY11-2180" fmla="*/ 1384922 h 1424419"/>
              <a:gd name="connsiteX12-2181" fmla="*/ 94302 w 1305814"/>
              <a:gd name="connsiteY12-2182" fmla="*/ 1158755 h 1424419"/>
              <a:gd name="connsiteX13-2183" fmla="*/ 39429 w 1305814"/>
              <a:gd name="connsiteY13-2184" fmla="*/ 1117635 h 1424419"/>
              <a:gd name="connsiteX14-2185" fmla="*/ 667 w 1305814"/>
              <a:gd name="connsiteY14-2186" fmla="*/ 999105 h 1424419"/>
              <a:gd name="connsiteX15-2187" fmla="*/ 0 w 1305814"/>
              <a:gd name="connsiteY15-2188" fmla="*/ 972364 h 1424419"/>
              <a:gd name="connsiteX16-2189" fmla="*/ 2496 w 1305814"/>
              <a:gd name="connsiteY16-2190" fmla="*/ 463106 h 1424419"/>
              <a:gd name="connsiteX17-2191" fmla="*/ 2458 w 1305814"/>
              <a:gd name="connsiteY17-2192" fmla="*/ 429563 h 1424419"/>
              <a:gd name="connsiteX18-2193" fmla="*/ 75248 w 1305814"/>
              <a:gd name="connsiteY18-2194" fmla="*/ 303202 h 1424419"/>
              <a:gd name="connsiteX19-2195" fmla="*/ 106293 w 1305814"/>
              <a:gd name="connsiteY19-2196" fmla="*/ 282597 h 1424419"/>
              <a:gd name="connsiteX20-2197" fmla="*/ 541533 w 1305814"/>
              <a:gd name="connsiteY20-2198" fmla="*/ 38110 h 1424419"/>
              <a:gd name="connsiteX21-2199" fmla="*/ 653528 w 1305814"/>
              <a:gd name="connsiteY21-2200" fmla="*/ 0 h 1424419"/>
              <a:gd name="connsiteX0-2201" fmla="*/ 653528 w 1305814"/>
              <a:gd name="connsiteY0-2202" fmla="*/ 0 h 1427408"/>
              <a:gd name="connsiteX1-2203" fmla="*/ 757287 w 1305814"/>
              <a:gd name="connsiteY1-2204" fmla="*/ 32444 h 1427408"/>
              <a:gd name="connsiteX2-2205" fmla="*/ 1206876 w 1305814"/>
              <a:gd name="connsiteY2-2206" fmla="*/ 284945 h 1427408"/>
              <a:gd name="connsiteX3-2207" fmla="*/ 1237706 w 1305814"/>
              <a:gd name="connsiteY3-2208" fmla="*/ 306775 h 1427408"/>
              <a:gd name="connsiteX4-2209" fmla="*/ 1304420 w 1305814"/>
              <a:gd name="connsiteY4-2210" fmla="*/ 434263 h 1427408"/>
              <a:gd name="connsiteX5-2211" fmla="*/ 1305806 w 1305814"/>
              <a:gd name="connsiteY5-2212" fmla="*/ 519922 h 1427408"/>
              <a:gd name="connsiteX6-2213" fmla="*/ 1301746 w 1305814"/>
              <a:gd name="connsiteY6-2214" fmla="*/ 953747 h 1427408"/>
              <a:gd name="connsiteX7-2215" fmla="*/ 1302599 w 1305814"/>
              <a:gd name="connsiteY7-2216" fmla="*/ 1003650 h 1427408"/>
              <a:gd name="connsiteX8-2217" fmla="*/ 1227376 w 1305814"/>
              <a:gd name="connsiteY8-2218" fmla="*/ 1152027 h 1427408"/>
              <a:gd name="connsiteX9-2219" fmla="*/ 1174235 w 1305814"/>
              <a:gd name="connsiteY9-2220" fmla="*/ 1184756 h 1427408"/>
              <a:gd name="connsiteX10-2221" fmla="*/ 792288 w 1305814"/>
              <a:gd name="connsiteY10-2222" fmla="*/ 1385653 h 1427408"/>
              <a:gd name="connsiteX11-2223" fmla="*/ 517719 w 1305814"/>
              <a:gd name="connsiteY11-2224" fmla="*/ 1389889 h 1427408"/>
              <a:gd name="connsiteX12-2225" fmla="*/ 94302 w 1305814"/>
              <a:gd name="connsiteY12-2226" fmla="*/ 1158755 h 1427408"/>
              <a:gd name="connsiteX13-2227" fmla="*/ 39429 w 1305814"/>
              <a:gd name="connsiteY13-2228" fmla="*/ 1117635 h 1427408"/>
              <a:gd name="connsiteX14-2229" fmla="*/ 667 w 1305814"/>
              <a:gd name="connsiteY14-2230" fmla="*/ 999105 h 1427408"/>
              <a:gd name="connsiteX15-2231" fmla="*/ 0 w 1305814"/>
              <a:gd name="connsiteY15-2232" fmla="*/ 972364 h 1427408"/>
              <a:gd name="connsiteX16-2233" fmla="*/ 2496 w 1305814"/>
              <a:gd name="connsiteY16-2234" fmla="*/ 463106 h 1427408"/>
              <a:gd name="connsiteX17-2235" fmla="*/ 2458 w 1305814"/>
              <a:gd name="connsiteY17-2236" fmla="*/ 429563 h 1427408"/>
              <a:gd name="connsiteX18-2237" fmla="*/ 75248 w 1305814"/>
              <a:gd name="connsiteY18-2238" fmla="*/ 303202 h 1427408"/>
              <a:gd name="connsiteX19-2239" fmla="*/ 106293 w 1305814"/>
              <a:gd name="connsiteY19-2240" fmla="*/ 282597 h 1427408"/>
              <a:gd name="connsiteX20-2241" fmla="*/ 541533 w 1305814"/>
              <a:gd name="connsiteY20-2242" fmla="*/ 38110 h 1427408"/>
              <a:gd name="connsiteX21-2243" fmla="*/ 653528 w 1305814"/>
              <a:gd name="connsiteY21-2244" fmla="*/ 0 h 1427408"/>
              <a:gd name="connsiteX0-2245" fmla="*/ 653528 w 1305814"/>
              <a:gd name="connsiteY0-2246" fmla="*/ 0 h 1427408"/>
              <a:gd name="connsiteX1-2247" fmla="*/ 757287 w 1305814"/>
              <a:gd name="connsiteY1-2248" fmla="*/ 32444 h 1427408"/>
              <a:gd name="connsiteX2-2249" fmla="*/ 1206876 w 1305814"/>
              <a:gd name="connsiteY2-2250" fmla="*/ 284945 h 1427408"/>
              <a:gd name="connsiteX3-2251" fmla="*/ 1237706 w 1305814"/>
              <a:gd name="connsiteY3-2252" fmla="*/ 306775 h 1427408"/>
              <a:gd name="connsiteX4-2253" fmla="*/ 1304420 w 1305814"/>
              <a:gd name="connsiteY4-2254" fmla="*/ 434263 h 1427408"/>
              <a:gd name="connsiteX5-2255" fmla="*/ 1305806 w 1305814"/>
              <a:gd name="connsiteY5-2256" fmla="*/ 519922 h 1427408"/>
              <a:gd name="connsiteX6-2257" fmla="*/ 1301746 w 1305814"/>
              <a:gd name="connsiteY6-2258" fmla="*/ 953747 h 1427408"/>
              <a:gd name="connsiteX7-2259" fmla="*/ 1302599 w 1305814"/>
              <a:gd name="connsiteY7-2260" fmla="*/ 1003650 h 1427408"/>
              <a:gd name="connsiteX8-2261" fmla="*/ 1227376 w 1305814"/>
              <a:gd name="connsiteY8-2262" fmla="*/ 1152027 h 1427408"/>
              <a:gd name="connsiteX9-2263" fmla="*/ 1174235 w 1305814"/>
              <a:gd name="connsiteY9-2264" fmla="*/ 1184756 h 1427408"/>
              <a:gd name="connsiteX10-2265" fmla="*/ 792288 w 1305814"/>
              <a:gd name="connsiteY10-2266" fmla="*/ 1385653 h 1427408"/>
              <a:gd name="connsiteX11-2267" fmla="*/ 517719 w 1305814"/>
              <a:gd name="connsiteY11-2268" fmla="*/ 1389889 h 1427408"/>
              <a:gd name="connsiteX12-2269" fmla="*/ 94302 w 1305814"/>
              <a:gd name="connsiteY12-2270" fmla="*/ 1158755 h 1427408"/>
              <a:gd name="connsiteX13-2271" fmla="*/ 39429 w 1305814"/>
              <a:gd name="connsiteY13-2272" fmla="*/ 1117635 h 1427408"/>
              <a:gd name="connsiteX14-2273" fmla="*/ 667 w 1305814"/>
              <a:gd name="connsiteY14-2274" fmla="*/ 999105 h 1427408"/>
              <a:gd name="connsiteX15-2275" fmla="*/ 0 w 1305814"/>
              <a:gd name="connsiteY15-2276" fmla="*/ 972364 h 1427408"/>
              <a:gd name="connsiteX16-2277" fmla="*/ 2496 w 1305814"/>
              <a:gd name="connsiteY16-2278" fmla="*/ 463106 h 1427408"/>
              <a:gd name="connsiteX17-2279" fmla="*/ 2458 w 1305814"/>
              <a:gd name="connsiteY17-2280" fmla="*/ 429563 h 1427408"/>
              <a:gd name="connsiteX18-2281" fmla="*/ 75248 w 1305814"/>
              <a:gd name="connsiteY18-2282" fmla="*/ 303202 h 1427408"/>
              <a:gd name="connsiteX19-2283" fmla="*/ 106293 w 1305814"/>
              <a:gd name="connsiteY19-2284" fmla="*/ 282597 h 1427408"/>
              <a:gd name="connsiteX20-2285" fmla="*/ 541533 w 1305814"/>
              <a:gd name="connsiteY20-2286" fmla="*/ 38110 h 1427408"/>
              <a:gd name="connsiteX21-2287" fmla="*/ 653528 w 1305814"/>
              <a:gd name="connsiteY21-2288" fmla="*/ 0 h 1427408"/>
              <a:gd name="connsiteX0-2289" fmla="*/ 653528 w 1305814"/>
              <a:gd name="connsiteY0-2290" fmla="*/ 0 h 1421591"/>
              <a:gd name="connsiteX1-2291" fmla="*/ 757287 w 1305814"/>
              <a:gd name="connsiteY1-2292" fmla="*/ 32444 h 1421591"/>
              <a:gd name="connsiteX2-2293" fmla="*/ 1206876 w 1305814"/>
              <a:gd name="connsiteY2-2294" fmla="*/ 284945 h 1421591"/>
              <a:gd name="connsiteX3-2295" fmla="*/ 1237706 w 1305814"/>
              <a:gd name="connsiteY3-2296" fmla="*/ 306775 h 1421591"/>
              <a:gd name="connsiteX4-2297" fmla="*/ 1304420 w 1305814"/>
              <a:gd name="connsiteY4-2298" fmla="*/ 434263 h 1421591"/>
              <a:gd name="connsiteX5-2299" fmla="*/ 1305806 w 1305814"/>
              <a:gd name="connsiteY5-2300" fmla="*/ 519922 h 1421591"/>
              <a:gd name="connsiteX6-2301" fmla="*/ 1301746 w 1305814"/>
              <a:gd name="connsiteY6-2302" fmla="*/ 953747 h 1421591"/>
              <a:gd name="connsiteX7-2303" fmla="*/ 1302599 w 1305814"/>
              <a:gd name="connsiteY7-2304" fmla="*/ 1003650 h 1421591"/>
              <a:gd name="connsiteX8-2305" fmla="*/ 1227376 w 1305814"/>
              <a:gd name="connsiteY8-2306" fmla="*/ 1152027 h 1421591"/>
              <a:gd name="connsiteX9-2307" fmla="*/ 1174235 w 1305814"/>
              <a:gd name="connsiteY9-2308" fmla="*/ 1184756 h 1421591"/>
              <a:gd name="connsiteX10-2309" fmla="*/ 792288 w 1305814"/>
              <a:gd name="connsiteY10-2310" fmla="*/ 1385653 h 1421591"/>
              <a:gd name="connsiteX11-2311" fmla="*/ 502818 w 1305814"/>
              <a:gd name="connsiteY11-2312" fmla="*/ 1379955 h 1421591"/>
              <a:gd name="connsiteX12-2313" fmla="*/ 94302 w 1305814"/>
              <a:gd name="connsiteY12-2314" fmla="*/ 1158755 h 1421591"/>
              <a:gd name="connsiteX13-2315" fmla="*/ 39429 w 1305814"/>
              <a:gd name="connsiteY13-2316" fmla="*/ 1117635 h 1421591"/>
              <a:gd name="connsiteX14-2317" fmla="*/ 667 w 1305814"/>
              <a:gd name="connsiteY14-2318" fmla="*/ 999105 h 1421591"/>
              <a:gd name="connsiteX15-2319" fmla="*/ 0 w 1305814"/>
              <a:gd name="connsiteY15-2320" fmla="*/ 972364 h 1421591"/>
              <a:gd name="connsiteX16-2321" fmla="*/ 2496 w 1305814"/>
              <a:gd name="connsiteY16-2322" fmla="*/ 463106 h 1421591"/>
              <a:gd name="connsiteX17-2323" fmla="*/ 2458 w 1305814"/>
              <a:gd name="connsiteY17-2324" fmla="*/ 429563 h 1421591"/>
              <a:gd name="connsiteX18-2325" fmla="*/ 75248 w 1305814"/>
              <a:gd name="connsiteY18-2326" fmla="*/ 303202 h 1421591"/>
              <a:gd name="connsiteX19-2327" fmla="*/ 106293 w 1305814"/>
              <a:gd name="connsiteY19-2328" fmla="*/ 282597 h 1421591"/>
              <a:gd name="connsiteX20-2329" fmla="*/ 541533 w 1305814"/>
              <a:gd name="connsiteY20-2330" fmla="*/ 38110 h 1421591"/>
              <a:gd name="connsiteX21-2331" fmla="*/ 653528 w 1305814"/>
              <a:gd name="connsiteY21-2332" fmla="*/ 0 h 1421591"/>
              <a:gd name="connsiteX0-2333" fmla="*/ 653528 w 1305814"/>
              <a:gd name="connsiteY0-2334" fmla="*/ 0 h 1423589"/>
              <a:gd name="connsiteX1-2335" fmla="*/ 757287 w 1305814"/>
              <a:gd name="connsiteY1-2336" fmla="*/ 32444 h 1423589"/>
              <a:gd name="connsiteX2-2337" fmla="*/ 1206876 w 1305814"/>
              <a:gd name="connsiteY2-2338" fmla="*/ 284945 h 1423589"/>
              <a:gd name="connsiteX3-2339" fmla="*/ 1237706 w 1305814"/>
              <a:gd name="connsiteY3-2340" fmla="*/ 306775 h 1423589"/>
              <a:gd name="connsiteX4-2341" fmla="*/ 1304420 w 1305814"/>
              <a:gd name="connsiteY4-2342" fmla="*/ 434263 h 1423589"/>
              <a:gd name="connsiteX5-2343" fmla="*/ 1305806 w 1305814"/>
              <a:gd name="connsiteY5-2344" fmla="*/ 519922 h 1423589"/>
              <a:gd name="connsiteX6-2345" fmla="*/ 1301746 w 1305814"/>
              <a:gd name="connsiteY6-2346" fmla="*/ 953747 h 1423589"/>
              <a:gd name="connsiteX7-2347" fmla="*/ 1302599 w 1305814"/>
              <a:gd name="connsiteY7-2348" fmla="*/ 1003650 h 1423589"/>
              <a:gd name="connsiteX8-2349" fmla="*/ 1227376 w 1305814"/>
              <a:gd name="connsiteY8-2350" fmla="*/ 1152027 h 1423589"/>
              <a:gd name="connsiteX9-2351" fmla="*/ 1174235 w 1305814"/>
              <a:gd name="connsiteY9-2352" fmla="*/ 1184756 h 1423589"/>
              <a:gd name="connsiteX10-2353" fmla="*/ 792288 w 1305814"/>
              <a:gd name="connsiteY10-2354" fmla="*/ 1385653 h 1423589"/>
              <a:gd name="connsiteX11-2355" fmla="*/ 502818 w 1305814"/>
              <a:gd name="connsiteY11-2356" fmla="*/ 1379955 h 1423589"/>
              <a:gd name="connsiteX12-2357" fmla="*/ 94302 w 1305814"/>
              <a:gd name="connsiteY12-2358" fmla="*/ 1158755 h 1423589"/>
              <a:gd name="connsiteX13-2359" fmla="*/ 39429 w 1305814"/>
              <a:gd name="connsiteY13-2360" fmla="*/ 1117635 h 1423589"/>
              <a:gd name="connsiteX14-2361" fmla="*/ 667 w 1305814"/>
              <a:gd name="connsiteY14-2362" fmla="*/ 999105 h 1423589"/>
              <a:gd name="connsiteX15-2363" fmla="*/ 0 w 1305814"/>
              <a:gd name="connsiteY15-2364" fmla="*/ 972364 h 1423589"/>
              <a:gd name="connsiteX16-2365" fmla="*/ 2496 w 1305814"/>
              <a:gd name="connsiteY16-2366" fmla="*/ 463106 h 1423589"/>
              <a:gd name="connsiteX17-2367" fmla="*/ 2458 w 1305814"/>
              <a:gd name="connsiteY17-2368" fmla="*/ 429563 h 1423589"/>
              <a:gd name="connsiteX18-2369" fmla="*/ 75248 w 1305814"/>
              <a:gd name="connsiteY18-2370" fmla="*/ 303202 h 1423589"/>
              <a:gd name="connsiteX19-2371" fmla="*/ 106293 w 1305814"/>
              <a:gd name="connsiteY19-2372" fmla="*/ 282597 h 1423589"/>
              <a:gd name="connsiteX20-2373" fmla="*/ 541533 w 1305814"/>
              <a:gd name="connsiteY20-2374" fmla="*/ 38110 h 1423589"/>
              <a:gd name="connsiteX21-2375" fmla="*/ 653528 w 1305814"/>
              <a:gd name="connsiteY21-2376" fmla="*/ 0 h 14235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gradFill>
            <a:gsLst>
              <a:gs pos="0">
                <a:srgbClr val="E30613"/>
              </a:gs>
              <a:gs pos="100000">
                <a:srgbClr val="81040B"/>
              </a:gs>
            </a:gsLst>
            <a:lin ang="3600000" scaled="0"/>
          </a:gradFill>
          <a:ln>
            <a:noFill/>
          </a:ln>
          <a:effectLst>
            <a:innerShdw blurRad="152400" dist="50800" dir="189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endParaRPr lang="zh-CN" altLang="en-US" sz="2400">
              <a:latin typeface="Impact" panose="020B0806030902050204" pitchFamily="2" charset="0"/>
            </a:endParaRPr>
          </a:p>
        </p:txBody>
      </p:sp>
      <p:grpSp>
        <p:nvGrpSpPr>
          <p:cNvPr id="16" name="组合 15"/>
          <p:cNvGrpSpPr/>
          <p:nvPr/>
        </p:nvGrpSpPr>
        <p:grpSpPr>
          <a:xfrm>
            <a:off x="2590726" y="2139039"/>
            <a:ext cx="4288376" cy="890091"/>
            <a:chOff x="2590726" y="2139039"/>
            <a:chExt cx="4288376" cy="890091"/>
          </a:xfrm>
        </p:grpSpPr>
        <p:sp>
          <p:nvSpPr>
            <p:cNvPr id="17" name="圆角矩形 16"/>
            <p:cNvSpPr/>
            <p:nvPr/>
          </p:nvSpPr>
          <p:spPr bwMode="auto">
            <a:xfrm flipH="1">
              <a:off x="2590726" y="2211965"/>
              <a:ext cx="4288376" cy="817165"/>
            </a:xfrm>
            <a:prstGeom prst="roundRect">
              <a:avLst>
                <a:gd name="adj" fmla="val 50000"/>
              </a:avLst>
            </a:prstGeom>
            <a:gradFill flip="none" rotWithShape="1">
              <a:gsLst>
                <a:gs pos="0">
                  <a:schemeClr val="bg1"/>
                </a:gs>
                <a:gs pos="100000">
                  <a:srgbClr val="E0E0E0"/>
                </a:gs>
              </a:gsLst>
              <a:lin ang="5400000" scaled="1"/>
              <a:tileRect/>
            </a:gradFill>
            <a:ln>
              <a:gradFill>
                <a:gsLst>
                  <a:gs pos="0">
                    <a:schemeClr val="bg1">
                      <a:lumMod val="85000"/>
                    </a:schemeClr>
                  </a:gs>
                  <a:gs pos="50000">
                    <a:schemeClr val="bg1">
                      <a:lumMod val="95000"/>
                    </a:schemeClr>
                  </a:gs>
                  <a:gs pos="100000">
                    <a:schemeClr val="bg1"/>
                  </a:gs>
                </a:gsLst>
                <a:lin ang="8100000" scaled="0"/>
              </a:gra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prstClr val="white"/>
                </a:solidFill>
              </a:endParaRPr>
            </a:p>
          </p:txBody>
        </p:sp>
        <p:sp>
          <p:nvSpPr>
            <p:cNvPr id="18" name="文本框 17"/>
            <p:cNvSpPr txBox="1"/>
            <p:nvPr/>
          </p:nvSpPr>
          <p:spPr>
            <a:xfrm>
              <a:off x="2874825" y="2139039"/>
              <a:ext cx="3352200" cy="769441"/>
            </a:xfrm>
            <a:prstGeom prst="rect">
              <a:avLst/>
            </a:prstGeom>
            <a:noFill/>
          </p:spPr>
          <p:txBody>
            <a:bodyPr wrap="none" rtlCol="0">
              <a:spAutoFit/>
            </a:bodyPr>
            <a:lstStyle/>
            <a:p>
              <a:r>
                <a:rPr lang="zh-CN" altLang="en-US" sz="4400" b="1" dirty="0">
                  <a:solidFill>
                    <a:srgbClr val="FEFEFE"/>
                  </a:solidFill>
                  <a:latin typeface="幼圆" panose="02010509060101010101" pitchFamily="49" charset="-122"/>
                  <a:ea typeface="幼圆" panose="02010509060101010101" pitchFamily="49" charset="-122"/>
                </a:rPr>
                <a:t> </a:t>
              </a:r>
              <a:r>
                <a:rPr lang="zh-CN" altLang="en-US" sz="3200" b="1" dirty="0">
                  <a:gradFill>
                    <a:gsLst>
                      <a:gs pos="0">
                        <a:srgbClr val="E30613"/>
                      </a:gs>
                      <a:gs pos="100000">
                        <a:srgbClr val="81040B"/>
                      </a:gs>
                    </a:gsLst>
                    <a:lin ang="3600000" scaled="0"/>
                  </a:gradFill>
                  <a:latin typeface="幼圆" panose="02010509060101010101" pitchFamily="49" charset="-122"/>
                  <a:ea typeface="幼圆" panose="02010509060101010101" pitchFamily="49" charset="-122"/>
                </a:rPr>
                <a:t>企业</a:t>
              </a:r>
              <a:r>
                <a:rPr lang="zh-CN" altLang="en-US" sz="3200" b="1" dirty="0" smtClean="0">
                  <a:gradFill>
                    <a:gsLst>
                      <a:gs pos="0">
                        <a:srgbClr val="E30613"/>
                      </a:gs>
                      <a:gs pos="100000">
                        <a:srgbClr val="81040B"/>
                      </a:gs>
                    </a:gsLst>
                    <a:lin ang="3600000" scaled="0"/>
                  </a:gradFill>
                  <a:latin typeface="幼圆" panose="02010509060101010101" pitchFamily="49" charset="-122"/>
                  <a:ea typeface="幼圆" panose="02010509060101010101" pitchFamily="49" charset="-122"/>
                </a:rPr>
                <a:t>的社会</a:t>
              </a:r>
              <a:r>
                <a:rPr lang="zh-CN" altLang="en-US" sz="3200" b="1" dirty="0">
                  <a:gradFill>
                    <a:gsLst>
                      <a:gs pos="0">
                        <a:srgbClr val="E30613"/>
                      </a:gs>
                      <a:gs pos="100000">
                        <a:srgbClr val="81040B"/>
                      </a:gs>
                    </a:gsLst>
                    <a:lin ang="3600000" scaled="0"/>
                  </a:gradFill>
                  <a:latin typeface="幼圆" panose="02010509060101010101" pitchFamily="49" charset="-122"/>
                  <a:ea typeface="幼圆" panose="02010509060101010101" pitchFamily="49" charset="-122"/>
                </a:rPr>
                <a:t>责任</a:t>
              </a:r>
              <a:endParaRPr lang="zh-CN" altLang="en-US" sz="3200" b="1" dirty="0">
                <a:gradFill>
                  <a:gsLst>
                    <a:gs pos="0">
                      <a:srgbClr val="E30613"/>
                    </a:gs>
                    <a:gs pos="100000">
                      <a:srgbClr val="81040B"/>
                    </a:gs>
                  </a:gsLst>
                  <a:lin ang="3600000" scaled="0"/>
                </a:gradFill>
                <a:latin typeface="幼圆" panose="02010509060101010101" pitchFamily="49" charset="-122"/>
                <a:ea typeface="幼圆" panose="02010509060101010101" pitchFamily="49" charset="-122"/>
              </a:endParaRPr>
            </a:p>
          </p:txBody>
        </p:sp>
      </p:grpSp>
      <p:grpSp>
        <p:nvGrpSpPr>
          <p:cNvPr id="19" name="组合 18"/>
          <p:cNvGrpSpPr/>
          <p:nvPr/>
        </p:nvGrpSpPr>
        <p:grpSpPr>
          <a:xfrm>
            <a:off x="2401646" y="3745949"/>
            <a:ext cx="4477456" cy="817165"/>
            <a:chOff x="2401646" y="3745949"/>
            <a:chExt cx="4477456" cy="817165"/>
          </a:xfrm>
        </p:grpSpPr>
        <p:sp>
          <p:nvSpPr>
            <p:cNvPr id="20" name="圆角矩形 19"/>
            <p:cNvSpPr/>
            <p:nvPr/>
          </p:nvSpPr>
          <p:spPr bwMode="auto">
            <a:xfrm flipH="1">
              <a:off x="2590726" y="3745949"/>
              <a:ext cx="4288376" cy="817165"/>
            </a:xfrm>
            <a:prstGeom prst="roundRect">
              <a:avLst>
                <a:gd name="adj" fmla="val 50000"/>
              </a:avLst>
            </a:prstGeom>
            <a:gradFill flip="none" rotWithShape="1">
              <a:gsLst>
                <a:gs pos="0">
                  <a:schemeClr val="bg1"/>
                </a:gs>
                <a:gs pos="100000">
                  <a:srgbClr val="E0E0E0"/>
                </a:gs>
              </a:gsLst>
              <a:lin ang="5400000" scaled="1"/>
              <a:tileRect/>
            </a:gradFill>
            <a:ln>
              <a:gradFill>
                <a:gsLst>
                  <a:gs pos="0">
                    <a:schemeClr val="bg1">
                      <a:lumMod val="85000"/>
                    </a:schemeClr>
                  </a:gs>
                  <a:gs pos="50000">
                    <a:schemeClr val="bg1">
                      <a:lumMod val="95000"/>
                    </a:schemeClr>
                  </a:gs>
                  <a:gs pos="100000">
                    <a:schemeClr val="bg1"/>
                  </a:gs>
                </a:gsLst>
                <a:lin ang="8100000" scaled="0"/>
              </a:gra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prstClr val="white"/>
                </a:solidFill>
              </a:endParaRPr>
            </a:p>
          </p:txBody>
        </p:sp>
        <p:sp>
          <p:nvSpPr>
            <p:cNvPr id="21" name="文本框 20"/>
            <p:cNvSpPr txBox="1"/>
            <p:nvPr/>
          </p:nvSpPr>
          <p:spPr>
            <a:xfrm>
              <a:off x="2401646" y="3809079"/>
              <a:ext cx="4298558" cy="584775"/>
            </a:xfrm>
            <a:prstGeom prst="rect">
              <a:avLst/>
            </a:prstGeom>
            <a:noFill/>
          </p:spPr>
          <p:txBody>
            <a:bodyPr wrap="square" rtlCol="0">
              <a:spAutoFit/>
            </a:bodyPr>
            <a:lstStyle/>
            <a:p>
              <a:r>
                <a:rPr lang="zh-CN" altLang="en-US" sz="3200" b="1" dirty="0">
                  <a:solidFill>
                    <a:srgbClr val="FEFEFE"/>
                  </a:solidFill>
                  <a:latin typeface="幼圆" panose="02010509060101010101" pitchFamily="49" charset="-122"/>
                  <a:ea typeface="幼圆" panose="02010509060101010101" pitchFamily="49" charset="-122"/>
                </a:rPr>
                <a:t>   </a:t>
              </a:r>
              <a:r>
                <a:rPr lang="zh-CN" altLang="en-US" sz="3200" b="1" dirty="0" smtClean="0">
                  <a:gradFill>
                    <a:gsLst>
                      <a:gs pos="0">
                        <a:srgbClr val="E30613"/>
                      </a:gs>
                      <a:gs pos="100000">
                        <a:srgbClr val="81040B"/>
                      </a:gs>
                    </a:gsLst>
                    <a:lin ang="3600000" scaled="0"/>
                  </a:gradFill>
                  <a:latin typeface="幼圆" panose="02010509060101010101" pitchFamily="49" charset="-122"/>
                  <a:ea typeface="幼圆" panose="02010509060101010101" pitchFamily="49" charset="-122"/>
                </a:rPr>
                <a:t>创新、务实</a:t>
              </a:r>
              <a:r>
                <a:rPr lang="zh-CN" altLang="en-US" sz="3200" b="1" dirty="0">
                  <a:gradFill>
                    <a:gsLst>
                      <a:gs pos="0">
                        <a:srgbClr val="E30613"/>
                      </a:gs>
                      <a:gs pos="100000">
                        <a:srgbClr val="81040B"/>
                      </a:gs>
                    </a:gsLst>
                    <a:lin ang="3600000" scaled="0"/>
                  </a:gradFill>
                  <a:latin typeface="幼圆" panose="02010509060101010101" pitchFamily="49" charset="-122"/>
                  <a:ea typeface="幼圆" panose="02010509060101010101" pitchFamily="49" charset="-122"/>
                </a:rPr>
                <a:t>、进取</a:t>
              </a:r>
              <a:endParaRPr lang="zh-CN" altLang="en-US" sz="2400" b="1" dirty="0">
                <a:gradFill>
                  <a:gsLst>
                    <a:gs pos="0">
                      <a:srgbClr val="E30613"/>
                    </a:gs>
                    <a:gs pos="100000">
                      <a:srgbClr val="81040B"/>
                    </a:gs>
                  </a:gsLst>
                  <a:lin ang="3600000" scaled="0"/>
                </a:gradFill>
                <a:latin typeface="幼圆" panose="02010509060101010101" pitchFamily="49" charset="-122"/>
                <a:ea typeface="幼圆" panose="02010509060101010101" pitchFamily="49" charset="-122"/>
              </a:endParaRPr>
            </a:p>
          </p:txBody>
        </p:sp>
      </p:grpSp>
      <p:grpSp>
        <p:nvGrpSpPr>
          <p:cNvPr id="22" name="组合 21"/>
          <p:cNvGrpSpPr/>
          <p:nvPr/>
        </p:nvGrpSpPr>
        <p:grpSpPr>
          <a:xfrm>
            <a:off x="2401646" y="5264084"/>
            <a:ext cx="4895556" cy="817165"/>
            <a:chOff x="2401646" y="5264084"/>
            <a:chExt cx="4895556" cy="817165"/>
          </a:xfrm>
        </p:grpSpPr>
        <p:sp>
          <p:nvSpPr>
            <p:cNvPr id="23" name="圆角矩形 22"/>
            <p:cNvSpPr/>
            <p:nvPr/>
          </p:nvSpPr>
          <p:spPr bwMode="auto">
            <a:xfrm flipH="1">
              <a:off x="2590726" y="5264084"/>
              <a:ext cx="4288376" cy="817165"/>
            </a:xfrm>
            <a:prstGeom prst="roundRect">
              <a:avLst>
                <a:gd name="adj" fmla="val 50000"/>
              </a:avLst>
            </a:prstGeom>
            <a:gradFill flip="none" rotWithShape="1">
              <a:gsLst>
                <a:gs pos="0">
                  <a:schemeClr val="bg1"/>
                </a:gs>
                <a:gs pos="100000">
                  <a:srgbClr val="E0E0E0"/>
                </a:gs>
              </a:gsLst>
              <a:lin ang="5400000" scaled="1"/>
              <a:tileRect/>
            </a:gradFill>
            <a:ln>
              <a:gradFill>
                <a:gsLst>
                  <a:gs pos="0">
                    <a:schemeClr val="bg1">
                      <a:lumMod val="85000"/>
                    </a:schemeClr>
                  </a:gs>
                  <a:gs pos="50000">
                    <a:schemeClr val="bg1">
                      <a:lumMod val="95000"/>
                    </a:schemeClr>
                  </a:gs>
                  <a:gs pos="100000">
                    <a:schemeClr val="bg1"/>
                  </a:gs>
                </a:gsLst>
                <a:lin ang="8100000" scaled="0"/>
              </a:gra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prstClr val="white"/>
                </a:solidFill>
              </a:endParaRPr>
            </a:p>
          </p:txBody>
        </p:sp>
        <p:sp>
          <p:nvSpPr>
            <p:cNvPr id="24" name="文本框 23"/>
            <p:cNvSpPr txBox="1"/>
            <p:nvPr/>
          </p:nvSpPr>
          <p:spPr>
            <a:xfrm>
              <a:off x="2401646" y="5357934"/>
              <a:ext cx="4895556" cy="584775"/>
            </a:xfrm>
            <a:prstGeom prst="rect">
              <a:avLst/>
            </a:prstGeom>
            <a:noFill/>
          </p:spPr>
          <p:txBody>
            <a:bodyPr wrap="square" rtlCol="0">
              <a:spAutoFit/>
            </a:bodyPr>
            <a:lstStyle/>
            <a:p>
              <a:r>
                <a:rPr lang="zh-CN" altLang="en-US" sz="3200" b="1" dirty="0">
                  <a:solidFill>
                    <a:srgbClr val="0065B0"/>
                  </a:solidFill>
                  <a:latin typeface="幼圆" panose="02010509060101010101" pitchFamily="49" charset="-122"/>
                  <a:ea typeface="幼圆" panose="02010509060101010101" pitchFamily="49" charset="-122"/>
                </a:rPr>
                <a:t>   </a:t>
              </a:r>
              <a:r>
                <a:rPr lang="zh-CN" altLang="en-US" sz="3200" b="1" dirty="0" smtClean="0">
                  <a:gradFill>
                    <a:gsLst>
                      <a:gs pos="0">
                        <a:srgbClr val="E30613"/>
                      </a:gs>
                      <a:gs pos="100000">
                        <a:srgbClr val="81040B"/>
                      </a:gs>
                    </a:gsLst>
                    <a:lin ang="3600000" scaled="0"/>
                  </a:gradFill>
                  <a:latin typeface="幼圆" panose="02010509060101010101" pitchFamily="49" charset="-122"/>
                  <a:ea typeface="幼圆" panose="02010509060101010101" pitchFamily="49" charset="-122"/>
                </a:rPr>
                <a:t>专业</a:t>
              </a:r>
              <a:r>
                <a:rPr lang="zh-CN" altLang="en-US" sz="3200" b="1" dirty="0">
                  <a:gradFill>
                    <a:gsLst>
                      <a:gs pos="0">
                        <a:srgbClr val="E30613"/>
                      </a:gs>
                      <a:gs pos="100000">
                        <a:srgbClr val="81040B"/>
                      </a:gs>
                    </a:gsLst>
                    <a:lin ang="3600000" scaled="0"/>
                  </a:gradFill>
                  <a:latin typeface="幼圆" panose="02010509060101010101" pitchFamily="49" charset="-122"/>
                  <a:ea typeface="幼圆" panose="02010509060101010101" pitchFamily="49" charset="-122"/>
                </a:rPr>
                <a:t>、</a:t>
              </a:r>
              <a:r>
                <a:rPr lang="zh-CN" altLang="en-US" sz="3200" b="1" dirty="0" smtClean="0">
                  <a:gradFill>
                    <a:gsLst>
                      <a:gs pos="0">
                        <a:srgbClr val="E30613"/>
                      </a:gs>
                      <a:gs pos="100000">
                        <a:srgbClr val="81040B"/>
                      </a:gs>
                    </a:gsLst>
                    <a:lin ang="3600000" scaled="0"/>
                  </a:gradFill>
                  <a:latin typeface="幼圆" panose="02010509060101010101" pitchFamily="49" charset="-122"/>
                  <a:ea typeface="幼圆" panose="02010509060101010101" pitchFamily="49" charset="-122"/>
                </a:rPr>
                <a:t>高效</a:t>
              </a:r>
              <a:r>
                <a:rPr lang="zh-CN" altLang="en-US" sz="3200" b="1" dirty="0">
                  <a:gradFill>
                    <a:gsLst>
                      <a:gs pos="0">
                        <a:srgbClr val="E30613"/>
                      </a:gs>
                      <a:gs pos="100000">
                        <a:srgbClr val="81040B"/>
                      </a:gs>
                    </a:gsLst>
                    <a:lin ang="3600000" scaled="0"/>
                  </a:gradFill>
                  <a:latin typeface="幼圆" panose="02010509060101010101" pitchFamily="49" charset="-122"/>
                  <a:ea typeface="幼圆" panose="02010509060101010101" pitchFamily="49" charset="-122"/>
                </a:rPr>
                <a:t>、共赢</a:t>
              </a:r>
              <a:endParaRPr lang="zh-CN" altLang="en-US" sz="2400" b="1" dirty="0">
                <a:gradFill>
                  <a:gsLst>
                    <a:gs pos="0">
                      <a:srgbClr val="E30613"/>
                    </a:gs>
                    <a:gs pos="100000">
                      <a:srgbClr val="81040B"/>
                    </a:gs>
                  </a:gsLst>
                  <a:lin ang="3600000" scaled="0"/>
                </a:gradFill>
                <a:latin typeface="幼圆" panose="02010509060101010101" pitchFamily="49" charset="-122"/>
                <a:ea typeface="幼圆" panose="02010509060101010101" pitchFamily="49" charset="-122"/>
              </a:endParaRPr>
            </a:p>
          </p:txBody>
        </p:sp>
      </p:grpSp>
      <p:grpSp>
        <p:nvGrpSpPr>
          <p:cNvPr id="25" name="组合 24"/>
          <p:cNvGrpSpPr/>
          <p:nvPr/>
        </p:nvGrpSpPr>
        <p:grpSpPr>
          <a:xfrm>
            <a:off x="1230988" y="2199194"/>
            <a:ext cx="1030514" cy="997315"/>
            <a:chOff x="1230988" y="2199194"/>
            <a:chExt cx="1030514" cy="997315"/>
          </a:xfrm>
        </p:grpSpPr>
        <p:sp>
          <p:nvSpPr>
            <p:cNvPr id="27" name="矩形 10"/>
            <p:cNvSpPr>
              <a:spLocks noChangeAspect="1"/>
            </p:cNvSpPr>
            <p:nvPr/>
          </p:nvSpPr>
          <p:spPr>
            <a:xfrm>
              <a:off x="1288854" y="2199194"/>
              <a:ext cx="914805" cy="997315"/>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1" fmla="*/ 653528 w 1305333"/>
                <a:gd name="connsiteY0-2" fmla="*/ 0 h 1424419"/>
                <a:gd name="connsiteX1-3" fmla="*/ 757287 w 1305333"/>
                <a:gd name="connsiteY1-4" fmla="*/ 32444 h 1424419"/>
                <a:gd name="connsiteX2-5" fmla="*/ 1206876 w 1305333"/>
                <a:gd name="connsiteY2-6" fmla="*/ 284945 h 1424419"/>
                <a:gd name="connsiteX3-7" fmla="*/ 1233464 w 1305333"/>
                <a:gd name="connsiteY3-8" fmla="*/ 306775 h 1424419"/>
                <a:gd name="connsiteX4-9" fmla="*/ 1301712 w 1305333"/>
                <a:gd name="connsiteY4-10" fmla="*/ 442384 h 1424419"/>
                <a:gd name="connsiteX5-11" fmla="*/ 1303099 w 1305333"/>
                <a:gd name="connsiteY5-12" fmla="*/ 495558 h 1424419"/>
                <a:gd name="connsiteX6-13" fmla="*/ 1303099 w 1305333"/>
                <a:gd name="connsiteY6-14" fmla="*/ 952393 h 1424419"/>
                <a:gd name="connsiteX7-15" fmla="*/ 1299356 w 1305333"/>
                <a:gd name="connsiteY7-16" fmla="*/ 974248 h 1424419"/>
                <a:gd name="connsiteX8-17" fmla="*/ 1193590 w 1305333"/>
                <a:gd name="connsiteY8-18" fmla="*/ 1159518 h 1424419"/>
                <a:gd name="connsiteX9-19" fmla="*/ 1188747 w 1305333"/>
                <a:gd name="connsiteY9-20" fmla="*/ 1163476 h 1424419"/>
                <a:gd name="connsiteX10-21" fmla="*/ 792288 w 1305333"/>
                <a:gd name="connsiteY10-22" fmla="*/ 1385653 h 1424419"/>
                <a:gd name="connsiteX11-23" fmla="*/ 522686 w 1305333"/>
                <a:gd name="connsiteY11-24" fmla="*/ 1384922 h 1424419"/>
                <a:gd name="connsiteX12-25" fmla="*/ 80344 w 1305333"/>
                <a:gd name="connsiteY12-26" fmla="*/ 1139323 h 1424419"/>
                <a:gd name="connsiteX13-27" fmla="*/ 68397 w 1305333"/>
                <a:gd name="connsiteY13-28" fmla="*/ 1130059 h 1424419"/>
                <a:gd name="connsiteX14-29" fmla="*/ 667 w 1305333"/>
                <a:gd name="connsiteY14-30" fmla="*/ 999105 h 1424419"/>
                <a:gd name="connsiteX15-31" fmla="*/ 0 w 1305333"/>
                <a:gd name="connsiteY15-32" fmla="*/ 972364 h 1424419"/>
                <a:gd name="connsiteX16-33" fmla="*/ 2496 w 1305333"/>
                <a:gd name="connsiteY16-34" fmla="*/ 463106 h 1424419"/>
                <a:gd name="connsiteX17-35" fmla="*/ 2458 w 1305333"/>
                <a:gd name="connsiteY17-36" fmla="*/ 429563 h 1424419"/>
                <a:gd name="connsiteX18-37" fmla="*/ 75248 w 1305333"/>
                <a:gd name="connsiteY18-38" fmla="*/ 303202 h 1424419"/>
                <a:gd name="connsiteX19-39" fmla="*/ 103465 w 1305333"/>
                <a:gd name="connsiteY19-40" fmla="*/ 288252 h 1424419"/>
                <a:gd name="connsiteX20-41" fmla="*/ 541533 w 1305333"/>
                <a:gd name="connsiteY20-42" fmla="*/ 38110 h 1424419"/>
                <a:gd name="connsiteX21-43" fmla="*/ 653528 w 1305333"/>
                <a:gd name="connsiteY21-44" fmla="*/ 0 h 1424419"/>
                <a:gd name="connsiteX0-45" fmla="*/ 653528 w 1305333"/>
                <a:gd name="connsiteY0-46" fmla="*/ 0 h 1424419"/>
                <a:gd name="connsiteX1-47" fmla="*/ 757287 w 1305333"/>
                <a:gd name="connsiteY1-48" fmla="*/ 32444 h 1424419"/>
                <a:gd name="connsiteX2-49" fmla="*/ 1206876 w 1305333"/>
                <a:gd name="connsiteY2-50" fmla="*/ 284945 h 1424419"/>
                <a:gd name="connsiteX3-51" fmla="*/ 1233464 w 1305333"/>
                <a:gd name="connsiteY3-52" fmla="*/ 306775 h 1424419"/>
                <a:gd name="connsiteX4-53" fmla="*/ 1301712 w 1305333"/>
                <a:gd name="connsiteY4-54" fmla="*/ 442384 h 1424419"/>
                <a:gd name="connsiteX5-55" fmla="*/ 1303099 w 1305333"/>
                <a:gd name="connsiteY5-56" fmla="*/ 495558 h 1424419"/>
                <a:gd name="connsiteX6-57" fmla="*/ 1303099 w 1305333"/>
                <a:gd name="connsiteY6-58" fmla="*/ 952393 h 1424419"/>
                <a:gd name="connsiteX7-59" fmla="*/ 1299356 w 1305333"/>
                <a:gd name="connsiteY7-60" fmla="*/ 974248 h 1424419"/>
                <a:gd name="connsiteX8-61" fmla="*/ 1193590 w 1305333"/>
                <a:gd name="connsiteY8-62" fmla="*/ 1159518 h 1424419"/>
                <a:gd name="connsiteX9-63" fmla="*/ 1188747 w 1305333"/>
                <a:gd name="connsiteY9-64" fmla="*/ 1163476 h 1424419"/>
                <a:gd name="connsiteX10-65" fmla="*/ 792288 w 1305333"/>
                <a:gd name="connsiteY10-66" fmla="*/ 1385653 h 1424419"/>
                <a:gd name="connsiteX11-67" fmla="*/ 522686 w 1305333"/>
                <a:gd name="connsiteY11-68" fmla="*/ 1384922 h 1424419"/>
                <a:gd name="connsiteX12-69" fmla="*/ 80344 w 1305333"/>
                <a:gd name="connsiteY12-70" fmla="*/ 1139323 h 1424419"/>
                <a:gd name="connsiteX13-71" fmla="*/ 68397 w 1305333"/>
                <a:gd name="connsiteY13-72" fmla="*/ 1130059 h 1424419"/>
                <a:gd name="connsiteX14-73" fmla="*/ 667 w 1305333"/>
                <a:gd name="connsiteY14-74" fmla="*/ 999105 h 1424419"/>
                <a:gd name="connsiteX15-75" fmla="*/ 0 w 1305333"/>
                <a:gd name="connsiteY15-76" fmla="*/ 972364 h 1424419"/>
                <a:gd name="connsiteX16-77" fmla="*/ 2496 w 1305333"/>
                <a:gd name="connsiteY16-78" fmla="*/ 463106 h 1424419"/>
                <a:gd name="connsiteX17-79" fmla="*/ 2458 w 1305333"/>
                <a:gd name="connsiteY17-80" fmla="*/ 429563 h 1424419"/>
                <a:gd name="connsiteX18-81" fmla="*/ 75248 w 1305333"/>
                <a:gd name="connsiteY18-82" fmla="*/ 303202 h 1424419"/>
                <a:gd name="connsiteX19-83" fmla="*/ 103465 w 1305333"/>
                <a:gd name="connsiteY19-84" fmla="*/ 288252 h 1424419"/>
                <a:gd name="connsiteX20-85" fmla="*/ 541533 w 1305333"/>
                <a:gd name="connsiteY20-86" fmla="*/ 38110 h 1424419"/>
                <a:gd name="connsiteX21-87" fmla="*/ 653528 w 1305333"/>
                <a:gd name="connsiteY21-88" fmla="*/ 0 h 1424419"/>
                <a:gd name="connsiteX0-89" fmla="*/ 653528 w 1306046"/>
                <a:gd name="connsiteY0-90" fmla="*/ 0 h 1424419"/>
                <a:gd name="connsiteX1-91" fmla="*/ 757287 w 1306046"/>
                <a:gd name="connsiteY1-92" fmla="*/ 32444 h 1424419"/>
                <a:gd name="connsiteX2-93" fmla="*/ 1206876 w 1306046"/>
                <a:gd name="connsiteY2-94" fmla="*/ 284945 h 1424419"/>
                <a:gd name="connsiteX3-95" fmla="*/ 1233464 w 1306046"/>
                <a:gd name="connsiteY3-96" fmla="*/ 306775 h 1424419"/>
                <a:gd name="connsiteX4-97" fmla="*/ 1301712 w 1306046"/>
                <a:gd name="connsiteY4-98" fmla="*/ 442384 h 1424419"/>
                <a:gd name="connsiteX5-99" fmla="*/ 1303099 w 1306046"/>
                <a:gd name="connsiteY5-100" fmla="*/ 495558 h 1424419"/>
                <a:gd name="connsiteX6-101" fmla="*/ 1303099 w 1306046"/>
                <a:gd name="connsiteY6-102" fmla="*/ 952393 h 1424419"/>
                <a:gd name="connsiteX7-103" fmla="*/ 1305306 w 1306046"/>
                <a:gd name="connsiteY7-104" fmla="*/ 990115 h 1424419"/>
                <a:gd name="connsiteX8-105" fmla="*/ 1193590 w 1306046"/>
                <a:gd name="connsiteY8-106" fmla="*/ 1159518 h 1424419"/>
                <a:gd name="connsiteX9-107" fmla="*/ 1188747 w 1306046"/>
                <a:gd name="connsiteY9-108" fmla="*/ 1163476 h 1424419"/>
                <a:gd name="connsiteX10-109" fmla="*/ 792288 w 1306046"/>
                <a:gd name="connsiteY10-110" fmla="*/ 1385653 h 1424419"/>
                <a:gd name="connsiteX11-111" fmla="*/ 522686 w 1306046"/>
                <a:gd name="connsiteY11-112" fmla="*/ 1384922 h 1424419"/>
                <a:gd name="connsiteX12-113" fmla="*/ 80344 w 1306046"/>
                <a:gd name="connsiteY12-114" fmla="*/ 1139323 h 1424419"/>
                <a:gd name="connsiteX13-115" fmla="*/ 68397 w 1306046"/>
                <a:gd name="connsiteY13-116" fmla="*/ 1130059 h 1424419"/>
                <a:gd name="connsiteX14-117" fmla="*/ 667 w 1306046"/>
                <a:gd name="connsiteY14-118" fmla="*/ 999105 h 1424419"/>
                <a:gd name="connsiteX15-119" fmla="*/ 0 w 1306046"/>
                <a:gd name="connsiteY15-120" fmla="*/ 972364 h 1424419"/>
                <a:gd name="connsiteX16-121" fmla="*/ 2496 w 1306046"/>
                <a:gd name="connsiteY16-122" fmla="*/ 463106 h 1424419"/>
                <a:gd name="connsiteX17-123" fmla="*/ 2458 w 1306046"/>
                <a:gd name="connsiteY17-124" fmla="*/ 429563 h 1424419"/>
                <a:gd name="connsiteX18-125" fmla="*/ 75248 w 1306046"/>
                <a:gd name="connsiteY18-126" fmla="*/ 303202 h 1424419"/>
                <a:gd name="connsiteX19-127" fmla="*/ 103465 w 1306046"/>
                <a:gd name="connsiteY19-128" fmla="*/ 288252 h 1424419"/>
                <a:gd name="connsiteX20-129" fmla="*/ 541533 w 1306046"/>
                <a:gd name="connsiteY20-130" fmla="*/ 38110 h 1424419"/>
                <a:gd name="connsiteX21-131" fmla="*/ 653528 w 1306046"/>
                <a:gd name="connsiteY21-132" fmla="*/ 0 h 1424419"/>
                <a:gd name="connsiteX0-133" fmla="*/ 653528 w 1305333"/>
                <a:gd name="connsiteY0-134" fmla="*/ 0 h 1424419"/>
                <a:gd name="connsiteX1-135" fmla="*/ 757287 w 1305333"/>
                <a:gd name="connsiteY1-136" fmla="*/ 32444 h 1424419"/>
                <a:gd name="connsiteX2-137" fmla="*/ 1206876 w 1305333"/>
                <a:gd name="connsiteY2-138" fmla="*/ 284945 h 1424419"/>
                <a:gd name="connsiteX3-139" fmla="*/ 1233464 w 1305333"/>
                <a:gd name="connsiteY3-140" fmla="*/ 306775 h 1424419"/>
                <a:gd name="connsiteX4-141" fmla="*/ 1301712 w 1305333"/>
                <a:gd name="connsiteY4-142" fmla="*/ 442384 h 1424419"/>
                <a:gd name="connsiteX5-143" fmla="*/ 1303099 w 1305333"/>
                <a:gd name="connsiteY5-144" fmla="*/ 495558 h 1424419"/>
                <a:gd name="connsiteX6-145" fmla="*/ 1303099 w 1305333"/>
                <a:gd name="connsiteY6-146" fmla="*/ 952393 h 1424419"/>
                <a:gd name="connsiteX7-147" fmla="*/ 1305306 w 1305333"/>
                <a:gd name="connsiteY7-148" fmla="*/ 990115 h 1424419"/>
                <a:gd name="connsiteX8-149" fmla="*/ 1193590 w 1305333"/>
                <a:gd name="connsiteY8-150" fmla="*/ 1159518 h 1424419"/>
                <a:gd name="connsiteX9-151" fmla="*/ 1188747 w 1305333"/>
                <a:gd name="connsiteY9-152" fmla="*/ 1163476 h 1424419"/>
                <a:gd name="connsiteX10-153" fmla="*/ 792288 w 1305333"/>
                <a:gd name="connsiteY10-154" fmla="*/ 1385653 h 1424419"/>
                <a:gd name="connsiteX11-155" fmla="*/ 522686 w 1305333"/>
                <a:gd name="connsiteY11-156" fmla="*/ 1384922 h 1424419"/>
                <a:gd name="connsiteX12-157" fmla="*/ 80344 w 1305333"/>
                <a:gd name="connsiteY12-158" fmla="*/ 1139323 h 1424419"/>
                <a:gd name="connsiteX13-159" fmla="*/ 68397 w 1305333"/>
                <a:gd name="connsiteY13-160" fmla="*/ 1130059 h 1424419"/>
                <a:gd name="connsiteX14-161" fmla="*/ 667 w 1305333"/>
                <a:gd name="connsiteY14-162" fmla="*/ 999105 h 1424419"/>
                <a:gd name="connsiteX15-163" fmla="*/ 0 w 1305333"/>
                <a:gd name="connsiteY15-164" fmla="*/ 972364 h 1424419"/>
                <a:gd name="connsiteX16-165" fmla="*/ 2496 w 1305333"/>
                <a:gd name="connsiteY16-166" fmla="*/ 463106 h 1424419"/>
                <a:gd name="connsiteX17-167" fmla="*/ 2458 w 1305333"/>
                <a:gd name="connsiteY17-168" fmla="*/ 429563 h 1424419"/>
                <a:gd name="connsiteX18-169" fmla="*/ 75248 w 1305333"/>
                <a:gd name="connsiteY18-170" fmla="*/ 303202 h 1424419"/>
                <a:gd name="connsiteX19-171" fmla="*/ 103465 w 1305333"/>
                <a:gd name="connsiteY19-172" fmla="*/ 288252 h 1424419"/>
                <a:gd name="connsiteX20-173" fmla="*/ 541533 w 1305333"/>
                <a:gd name="connsiteY20-174" fmla="*/ 38110 h 1424419"/>
                <a:gd name="connsiteX21-175" fmla="*/ 653528 w 1305333"/>
                <a:gd name="connsiteY21-176" fmla="*/ 0 h 1424419"/>
                <a:gd name="connsiteX0-177" fmla="*/ 653528 w 1305333"/>
                <a:gd name="connsiteY0-178" fmla="*/ 0 h 1424419"/>
                <a:gd name="connsiteX1-179" fmla="*/ 757287 w 1305333"/>
                <a:gd name="connsiteY1-180" fmla="*/ 32444 h 1424419"/>
                <a:gd name="connsiteX2-181" fmla="*/ 1206876 w 1305333"/>
                <a:gd name="connsiteY2-182" fmla="*/ 284945 h 1424419"/>
                <a:gd name="connsiteX3-183" fmla="*/ 1233464 w 1305333"/>
                <a:gd name="connsiteY3-184" fmla="*/ 306775 h 1424419"/>
                <a:gd name="connsiteX4-185" fmla="*/ 1301712 w 1305333"/>
                <a:gd name="connsiteY4-186" fmla="*/ 442384 h 1424419"/>
                <a:gd name="connsiteX5-187" fmla="*/ 1303099 w 1305333"/>
                <a:gd name="connsiteY5-188" fmla="*/ 495558 h 1424419"/>
                <a:gd name="connsiteX6-189" fmla="*/ 1303099 w 1305333"/>
                <a:gd name="connsiteY6-190" fmla="*/ 952393 h 1424419"/>
                <a:gd name="connsiteX7-191" fmla="*/ 1305306 w 1305333"/>
                <a:gd name="connsiteY7-192" fmla="*/ 990115 h 1424419"/>
                <a:gd name="connsiteX8-193" fmla="*/ 1193590 w 1305333"/>
                <a:gd name="connsiteY8-194" fmla="*/ 1159518 h 1424419"/>
                <a:gd name="connsiteX9-195" fmla="*/ 1172881 w 1305333"/>
                <a:gd name="connsiteY9-196" fmla="*/ 1179342 h 1424419"/>
                <a:gd name="connsiteX10-197" fmla="*/ 792288 w 1305333"/>
                <a:gd name="connsiteY10-198" fmla="*/ 1385653 h 1424419"/>
                <a:gd name="connsiteX11-199" fmla="*/ 522686 w 1305333"/>
                <a:gd name="connsiteY11-200" fmla="*/ 1384922 h 1424419"/>
                <a:gd name="connsiteX12-201" fmla="*/ 80344 w 1305333"/>
                <a:gd name="connsiteY12-202" fmla="*/ 1139323 h 1424419"/>
                <a:gd name="connsiteX13-203" fmla="*/ 68397 w 1305333"/>
                <a:gd name="connsiteY13-204" fmla="*/ 1130059 h 1424419"/>
                <a:gd name="connsiteX14-205" fmla="*/ 667 w 1305333"/>
                <a:gd name="connsiteY14-206" fmla="*/ 999105 h 1424419"/>
                <a:gd name="connsiteX15-207" fmla="*/ 0 w 1305333"/>
                <a:gd name="connsiteY15-208" fmla="*/ 972364 h 1424419"/>
                <a:gd name="connsiteX16-209" fmla="*/ 2496 w 1305333"/>
                <a:gd name="connsiteY16-210" fmla="*/ 463106 h 1424419"/>
                <a:gd name="connsiteX17-211" fmla="*/ 2458 w 1305333"/>
                <a:gd name="connsiteY17-212" fmla="*/ 429563 h 1424419"/>
                <a:gd name="connsiteX18-213" fmla="*/ 75248 w 1305333"/>
                <a:gd name="connsiteY18-214" fmla="*/ 303202 h 1424419"/>
                <a:gd name="connsiteX19-215" fmla="*/ 103465 w 1305333"/>
                <a:gd name="connsiteY19-216" fmla="*/ 288252 h 1424419"/>
                <a:gd name="connsiteX20-217" fmla="*/ 541533 w 1305333"/>
                <a:gd name="connsiteY20-218" fmla="*/ 38110 h 1424419"/>
                <a:gd name="connsiteX21-219" fmla="*/ 653528 w 1305333"/>
                <a:gd name="connsiteY21-220" fmla="*/ 0 h 1424419"/>
                <a:gd name="connsiteX0-221" fmla="*/ 653528 w 1305333"/>
                <a:gd name="connsiteY0-222" fmla="*/ 0 h 1424419"/>
                <a:gd name="connsiteX1-223" fmla="*/ 757287 w 1305333"/>
                <a:gd name="connsiteY1-224" fmla="*/ 32444 h 1424419"/>
                <a:gd name="connsiteX2-225" fmla="*/ 1206876 w 1305333"/>
                <a:gd name="connsiteY2-226" fmla="*/ 284945 h 1424419"/>
                <a:gd name="connsiteX3-227" fmla="*/ 1233464 w 1305333"/>
                <a:gd name="connsiteY3-228" fmla="*/ 306775 h 1424419"/>
                <a:gd name="connsiteX4-229" fmla="*/ 1301712 w 1305333"/>
                <a:gd name="connsiteY4-230" fmla="*/ 442384 h 1424419"/>
                <a:gd name="connsiteX5-231" fmla="*/ 1303099 w 1305333"/>
                <a:gd name="connsiteY5-232" fmla="*/ 495558 h 1424419"/>
                <a:gd name="connsiteX6-233" fmla="*/ 1303099 w 1305333"/>
                <a:gd name="connsiteY6-234" fmla="*/ 952393 h 1424419"/>
                <a:gd name="connsiteX7-235" fmla="*/ 1305306 w 1305333"/>
                <a:gd name="connsiteY7-236" fmla="*/ 990115 h 1424419"/>
                <a:gd name="connsiteX8-237" fmla="*/ 1193590 w 1305333"/>
                <a:gd name="connsiteY8-238" fmla="*/ 1159518 h 1424419"/>
                <a:gd name="connsiteX9-239" fmla="*/ 1172881 w 1305333"/>
                <a:gd name="connsiteY9-240" fmla="*/ 1179342 h 1424419"/>
                <a:gd name="connsiteX10-241" fmla="*/ 792288 w 1305333"/>
                <a:gd name="connsiteY10-242" fmla="*/ 1385653 h 1424419"/>
                <a:gd name="connsiteX11-243" fmla="*/ 522686 w 1305333"/>
                <a:gd name="connsiteY11-244" fmla="*/ 1384922 h 1424419"/>
                <a:gd name="connsiteX12-245" fmla="*/ 80344 w 1305333"/>
                <a:gd name="connsiteY12-246" fmla="*/ 1139323 h 1424419"/>
                <a:gd name="connsiteX13-247" fmla="*/ 68397 w 1305333"/>
                <a:gd name="connsiteY13-248" fmla="*/ 1130059 h 1424419"/>
                <a:gd name="connsiteX14-249" fmla="*/ 667 w 1305333"/>
                <a:gd name="connsiteY14-250" fmla="*/ 999105 h 1424419"/>
                <a:gd name="connsiteX15-251" fmla="*/ 0 w 1305333"/>
                <a:gd name="connsiteY15-252" fmla="*/ 972364 h 1424419"/>
                <a:gd name="connsiteX16-253" fmla="*/ 2496 w 1305333"/>
                <a:gd name="connsiteY16-254" fmla="*/ 463106 h 1424419"/>
                <a:gd name="connsiteX17-255" fmla="*/ 2458 w 1305333"/>
                <a:gd name="connsiteY17-256" fmla="*/ 429563 h 1424419"/>
                <a:gd name="connsiteX18-257" fmla="*/ 75248 w 1305333"/>
                <a:gd name="connsiteY18-258" fmla="*/ 303202 h 1424419"/>
                <a:gd name="connsiteX19-259" fmla="*/ 103465 w 1305333"/>
                <a:gd name="connsiteY19-260" fmla="*/ 288252 h 1424419"/>
                <a:gd name="connsiteX20-261" fmla="*/ 541533 w 1305333"/>
                <a:gd name="connsiteY20-262" fmla="*/ 38110 h 1424419"/>
                <a:gd name="connsiteX21-263" fmla="*/ 653528 w 1305333"/>
                <a:gd name="connsiteY21-264" fmla="*/ 0 h 1424419"/>
                <a:gd name="connsiteX0-265" fmla="*/ 653528 w 1305333"/>
                <a:gd name="connsiteY0-266" fmla="*/ 0 h 1424419"/>
                <a:gd name="connsiteX1-267" fmla="*/ 757287 w 1305333"/>
                <a:gd name="connsiteY1-268" fmla="*/ 32444 h 1424419"/>
                <a:gd name="connsiteX2-269" fmla="*/ 1206876 w 1305333"/>
                <a:gd name="connsiteY2-270" fmla="*/ 284945 h 1424419"/>
                <a:gd name="connsiteX3-271" fmla="*/ 1233464 w 1305333"/>
                <a:gd name="connsiteY3-272" fmla="*/ 306775 h 1424419"/>
                <a:gd name="connsiteX4-273" fmla="*/ 1301712 w 1305333"/>
                <a:gd name="connsiteY4-274" fmla="*/ 442384 h 1424419"/>
                <a:gd name="connsiteX5-275" fmla="*/ 1303099 w 1305333"/>
                <a:gd name="connsiteY5-276" fmla="*/ 495558 h 1424419"/>
                <a:gd name="connsiteX6-277" fmla="*/ 1303099 w 1305333"/>
                <a:gd name="connsiteY6-278" fmla="*/ 952393 h 1424419"/>
                <a:gd name="connsiteX7-279" fmla="*/ 1305306 w 1305333"/>
                <a:gd name="connsiteY7-280" fmla="*/ 990115 h 1424419"/>
                <a:gd name="connsiteX8-281" fmla="*/ 1193590 w 1305333"/>
                <a:gd name="connsiteY8-282" fmla="*/ 1159518 h 1424419"/>
                <a:gd name="connsiteX9-283" fmla="*/ 1172881 w 1305333"/>
                <a:gd name="connsiteY9-284" fmla="*/ 1179342 h 1424419"/>
                <a:gd name="connsiteX10-285" fmla="*/ 792288 w 1305333"/>
                <a:gd name="connsiteY10-286" fmla="*/ 1385653 h 1424419"/>
                <a:gd name="connsiteX11-287" fmla="*/ 522686 w 1305333"/>
                <a:gd name="connsiteY11-288" fmla="*/ 1384922 h 1424419"/>
                <a:gd name="connsiteX12-289" fmla="*/ 80344 w 1305333"/>
                <a:gd name="connsiteY12-290" fmla="*/ 1139323 h 1424419"/>
                <a:gd name="connsiteX13-291" fmla="*/ 68397 w 1305333"/>
                <a:gd name="connsiteY13-292" fmla="*/ 1130059 h 1424419"/>
                <a:gd name="connsiteX14-293" fmla="*/ 667 w 1305333"/>
                <a:gd name="connsiteY14-294" fmla="*/ 999105 h 1424419"/>
                <a:gd name="connsiteX15-295" fmla="*/ 0 w 1305333"/>
                <a:gd name="connsiteY15-296" fmla="*/ 972364 h 1424419"/>
                <a:gd name="connsiteX16-297" fmla="*/ 2496 w 1305333"/>
                <a:gd name="connsiteY16-298" fmla="*/ 463106 h 1424419"/>
                <a:gd name="connsiteX17-299" fmla="*/ 2458 w 1305333"/>
                <a:gd name="connsiteY17-300" fmla="*/ 429563 h 1424419"/>
                <a:gd name="connsiteX18-301" fmla="*/ 75248 w 1305333"/>
                <a:gd name="connsiteY18-302" fmla="*/ 303202 h 1424419"/>
                <a:gd name="connsiteX19-303" fmla="*/ 103465 w 1305333"/>
                <a:gd name="connsiteY19-304" fmla="*/ 288252 h 1424419"/>
                <a:gd name="connsiteX20-305" fmla="*/ 541533 w 1305333"/>
                <a:gd name="connsiteY20-306" fmla="*/ 38110 h 1424419"/>
                <a:gd name="connsiteX21-307" fmla="*/ 653528 w 1305333"/>
                <a:gd name="connsiteY21-308" fmla="*/ 0 h 1424419"/>
                <a:gd name="connsiteX0-309" fmla="*/ 653528 w 1305333"/>
                <a:gd name="connsiteY0-310" fmla="*/ 0 h 1424419"/>
                <a:gd name="connsiteX1-311" fmla="*/ 757287 w 1305333"/>
                <a:gd name="connsiteY1-312" fmla="*/ 32444 h 1424419"/>
                <a:gd name="connsiteX2-313" fmla="*/ 1206876 w 1305333"/>
                <a:gd name="connsiteY2-314" fmla="*/ 284945 h 1424419"/>
                <a:gd name="connsiteX3-315" fmla="*/ 1233464 w 1305333"/>
                <a:gd name="connsiteY3-316" fmla="*/ 306775 h 1424419"/>
                <a:gd name="connsiteX4-317" fmla="*/ 1301712 w 1305333"/>
                <a:gd name="connsiteY4-318" fmla="*/ 442384 h 1424419"/>
                <a:gd name="connsiteX5-319" fmla="*/ 1303099 w 1305333"/>
                <a:gd name="connsiteY5-320" fmla="*/ 495558 h 1424419"/>
                <a:gd name="connsiteX6-321" fmla="*/ 1303099 w 1305333"/>
                <a:gd name="connsiteY6-322" fmla="*/ 952393 h 1424419"/>
                <a:gd name="connsiteX7-323" fmla="*/ 1305306 w 1305333"/>
                <a:gd name="connsiteY7-324" fmla="*/ 990115 h 1424419"/>
                <a:gd name="connsiteX8-325" fmla="*/ 1193590 w 1305333"/>
                <a:gd name="connsiteY8-326" fmla="*/ 1159518 h 1424419"/>
                <a:gd name="connsiteX9-327" fmla="*/ 1172881 w 1305333"/>
                <a:gd name="connsiteY9-328" fmla="*/ 1179342 h 1424419"/>
                <a:gd name="connsiteX10-329" fmla="*/ 792288 w 1305333"/>
                <a:gd name="connsiteY10-330" fmla="*/ 1385653 h 1424419"/>
                <a:gd name="connsiteX11-331" fmla="*/ 522686 w 1305333"/>
                <a:gd name="connsiteY11-332" fmla="*/ 1384922 h 1424419"/>
                <a:gd name="connsiteX12-333" fmla="*/ 80344 w 1305333"/>
                <a:gd name="connsiteY12-334" fmla="*/ 1139323 h 1424419"/>
                <a:gd name="connsiteX13-335" fmla="*/ 68397 w 1305333"/>
                <a:gd name="connsiteY13-336" fmla="*/ 1130059 h 1424419"/>
                <a:gd name="connsiteX14-337" fmla="*/ 667 w 1305333"/>
                <a:gd name="connsiteY14-338" fmla="*/ 999105 h 1424419"/>
                <a:gd name="connsiteX15-339" fmla="*/ 0 w 1305333"/>
                <a:gd name="connsiteY15-340" fmla="*/ 972364 h 1424419"/>
                <a:gd name="connsiteX16-341" fmla="*/ 2496 w 1305333"/>
                <a:gd name="connsiteY16-342" fmla="*/ 463106 h 1424419"/>
                <a:gd name="connsiteX17-343" fmla="*/ 2458 w 1305333"/>
                <a:gd name="connsiteY17-344" fmla="*/ 429563 h 1424419"/>
                <a:gd name="connsiteX18-345" fmla="*/ 75248 w 1305333"/>
                <a:gd name="connsiteY18-346" fmla="*/ 303202 h 1424419"/>
                <a:gd name="connsiteX19-347" fmla="*/ 103465 w 1305333"/>
                <a:gd name="connsiteY19-348" fmla="*/ 288252 h 1424419"/>
                <a:gd name="connsiteX20-349" fmla="*/ 541533 w 1305333"/>
                <a:gd name="connsiteY20-350" fmla="*/ 38110 h 1424419"/>
                <a:gd name="connsiteX21-351" fmla="*/ 653528 w 1305333"/>
                <a:gd name="connsiteY21-352" fmla="*/ 0 h 1424419"/>
                <a:gd name="connsiteX0-353" fmla="*/ 653528 w 1305333"/>
                <a:gd name="connsiteY0-354" fmla="*/ 0 h 1424419"/>
                <a:gd name="connsiteX1-355" fmla="*/ 757287 w 1305333"/>
                <a:gd name="connsiteY1-356" fmla="*/ 32444 h 1424419"/>
                <a:gd name="connsiteX2-357" fmla="*/ 1206876 w 1305333"/>
                <a:gd name="connsiteY2-358" fmla="*/ 284945 h 1424419"/>
                <a:gd name="connsiteX3-359" fmla="*/ 1233464 w 1305333"/>
                <a:gd name="connsiteY3-360" fmla="*/ 306775 h 1424419"/>
                <a:gd name="connsiteX4-361" fmla="*/ 1301712 w 1305333"/>
                <a:gd name="connsiteY4-362" fmla="*/ 442384 h 1424419"/>
                <a:gd name="connsiteX5-363" fmla="*/ 1303099 w 1305333"/>
                <a:gd name="connsiteY5-364" fmla="*/ 495558 h 1424419"/>
                <a:gd name="connsiteX6-365" fmla="*/ 1303099 w 1305333"/>
                <a:gd name="connsiteY6-366" fmla="*/ 952393 h 1424419"/>
                <a:gd name="connsiteX7-367" fmla="*/ 1305306 w 1305333"/>
                <a:gd name="connsiteY7-368" fmla="*/ 990115 h 1424419"/>
                <a:gd name="connsiteX8-369" fmla="*/ 1193590 w 1305333"/>
                <a:gd name="connsiteY8-370" fmla="*/ 1159518 h 1424419"/>
                <a:gd name="connsiteX9-371" fmla="*/ 1172881 w 1305333"/>
                <a:gd name="connsiteY9-372" fmla="*/ 1179342 h 1424419"/>
                <a:gd name="connsiteX10-373" fmla="*/ 792288 w 1305333"/>
                <a:gd name="connsiteY10-374" fmla="*/ 1385653 h 1424419"/>
                <a:gd name="connsiteX11-375" fmla="*/ 522686 w 1305333"/>
                <a:gd name="connsiteY11-376" fmla="*/ 1384922 h 1424419"/>
                <a:gd name="connsiteX12-377" fmla="*/ 80344 w 1305333"/>
                <a:gd name="connsiteY12-378" fmla="*/ 1139323 h 1424419"/>
                <a:gd name="connsiteX13-379" fmla="*/ 68397 w 1305333"/>
                <a:gd name="connsiteY13-380" fmla="*/ 1130059 h 1424419"/>
                <a:gd name="connsiteX14-381" fmla="*/ 667 w 1305333"/>
                <a:gd name="connsiteY14-382" fmla="*/ 999105 h 1424419"/>
                <a:gd name="connsiteX15-383" fmla="*/ 0 w 1305333"/>
                <a:gd name="connsiteY15-384" fmla="*/ 972364 h 1424419"/>
                <a:gd name="connsiteX16-385" fmla="*/ 2496 w 1305333"/>
                <a:gd name="connsiteY16-386" fmla="*/ 463106 h 1424419"/>
                <a:gd name="connsiteX17-387" fmla="*/ 2458 w 1305333"/>
                <a:gd name="connsiteY17-388" fmla="*/ 429563 h 1424419"/>
                <a:gd name="connsiteX18-389" fmla="*/ 75248 w 1305333"/>
                <a:gd name="connsiteY18-390" fmla="*/ 303202 h 1424419"/>
                <a:gd name="connsiteX19-391" fmla="*/ 106293 w 1305333"/>
                <a:gd name="connsiteY19-392" fmla="*/ 282597 h 1424419"/>
                <a:gd name="connsiteX20-393" fmla="*/ 541533 w 1305333"/>
                <a:gd name="connsiteY20-394" fmla="*/ 38110 h 1424419"/>
                <a:gd name="connsiteX21-395" fmla="*/ 653528 w 1305333"/>
                <a:gd name="connsiteY21-396" fmla="*/ 0 h 1424419"/>
                <a:gd name="connsiteX0-397" fmla="*/ 653528 w 1305333"/>
                <a:gd name="connsiteY0-398" fmla="*/ 0 h 1424419"/>
                <a:gd name="connsiteX1-399" fmla="*/ 757287 w 1305333"/>
                <a:gd name="connsiteY1-400" fmla="*/ 32444 h 1424419"/>
                <a:gd name="connsiteX2-401" fmla="*/ 1206876 w 1305333"/>
                <a:gd name="connsiteY2-402" fmla="*/ 284945 h 1424419"/>
                <a:gd name="connsiteX3-403" fmla="*/ 1237706 w 1305333"/>
                <a:gd name="connsiteY3-404" fmla="*/ 306775 h 1424419"/>
                <a:gd name="connsiteX4-405" fmla="*/ 1301712 w 1305333"/>
                <a:gd name="connsiteY4-406" fmla="*/ 442384 h 1424419"/>
                <a:gd name="connsiteX5-407" fmla="*/ 1303099 w 1305333"/>
                <a:gd name="connsiteY5-408" fmla="*/ 495558 h 1424419"/>
                <a:gd name="connsiteX6-409" fmla="*/ 1303099 w 1305333"/>
                <a:gd name="connsiteY6-410" fmla="*/ 952393 h 1424419"/>
                <a:gd name="connsiteX7-411" fmla="*/ 1305306 w 1305333"/>
                <a:gd name="connsiteY7-412" fmla="*/ 990115 h 1424419"/>
                <a:gd name="connsiteX8-413" fmla="*/ 1193590 w 1305333"/>
                <a:gd name="connsiteY8-414" fmla="*/ 1159518 h 1424419"/>
                <a:gd name="connsiteX9-415" fmla="*/ 1172881 w 1305333"/>
                <a:gd name="connsiteY9-416" fmla="*/ 1179342 h 1424419"/>
                <a:gd name="connsiteX10-417" fmla="*/ 792288 w 1305333"/>
                <a:gd name="connsiteY10-418" fmla="*/ 1385653 h 1424419"/>
                <a:gd name="connsiteX11-419" fmla="*/ 522686 w 1305333"/>
                <a:gd name="connsiteY11-420" fmla="*/ 1384922 h 1424419"/>
                <a:gd name="connsiteX12-421" fmla="*/ 80344 w 1305333"/>
                <a:gd name="connsiteY12-422" fmla="*/ 1139323 h 1424419"/>
                <a:gd name="connsiteX13-423" fmla="*/ 68397 w 1305333"/>
                <a:gd name="connsiteY13-424" fmla="*/ 1130059 h 1424419"/>
                <a:gd name="connsiteX14-425" fmla="*/ 667 w 1305333"/>
                <a:gd name="connsiteY14-426" fmla="*/ 999105 h 1424419"/>
                <a:gd name="connsiteX15-427" fmla="*/ 0 w 1305333"/>
                <a:gd name="connsiteY15-428" fmla="*/ 972364 h 1424419"/>
                <a:gd name="connsiteX16-429" fmla="*/ 2496 w 1305333"/>
                <a:gd name="connsiteY16-430" fmla="*/ 463106 h 1424419"/>
                <a:gd name="connsiteX17-431" fmla="*/ 2458 w 1305333"/>
                <a:gd name="connsiteY17-432" fmla="*/ 429563 h 1424419"/>
                <a:gd name="connsiteX18-433" fmla="*/ 75248 w 1305333"/>
                <a:gd name="connsiteY18-434" fmla="*/ 303202 h 1424419"/>
                <a:gd name="connsiteX19-435" fmla="*/ 106293 w 1305333"/>
                <a:gd name="connsiteY19-436" fmla="*/ 282597 h 1424419"/>
                <a:gd name="connsiteX20-437" fmla="*/ 541533 w 1305333"/>
                <a:gd name="connsiteY20-438" fmla="*/ 38110 h 1424419"/>
                <a:gd name="connsiteX21-439" fmla="*/ 653528 w 1305333"/>
                <a:gd name="connsiteY21-440" fmla="*/ 0 h 1424419"/>
                <a:gd name="connsiteX0-441" fmla="*/ 653528 w 1305333"/>
                <a:gd name="connsiteY0-442" fmla="*/ 0 h 1424419"/>
                <a:gd name="connsiteX1-443" fmla="*/ 757287 w 1305333"/>
                <a:gd name="connsiteY1-444" fmla="*/ 32444 h 1424419"/>
                <a:gd name="connsiteX2-445" fmla="*/ 1206876 w 1305333"/>
                <a:gd name="connsiteY2-446" fmla="*/ 284945 h 1424419"/>
                <a:gd name="connsiteX3-447" fmla="*/ 1237706 w 1305333"/>
                <a:gd name="connsiteY3-448" fmla="*/ 306775 h 1424419"/>
                <a:gd name="connsiteX4-449" fmla="*/ 1301712 w 1305333"/>
                <a:gd name="connsiteY4-450" fmla="*/ 442384 h 1424419"/>
                <a:gd name="connsiteX5-451" fmla="*/ 1303099 w 1305333"/>
                <a:gd name="connsiteY5-452" fmla="*/ 495558 h 1424419"/>
                <a:gd name="connsiteX6-453" fmla="*/ 1303099 w 1305333"/>
                <a:gd name="connsiteY6-454" fmla="*/ 952393 h 1424419"/>
                <a:gd name="connsiteX7-455" fmla="*/ 1305306 w 1305333"/>
                <a:gd name="connsiteY7-456" fmla="*/ 990115 h 1424419"/>
                <a:gd name="connsiteX8-457" fmla="*/ 1211970 w 1305333"/>
                <a:gd name="connsiteY8-458" fmla="*/ 1149621 h 1424419"/>
                <a:gd name="connsiteX9-459" fmla="*/ 1172881 w 1305333"/>
                <a:gd name="connsiteY9-460" fmla="*/ 1179342 h 1424419"/>
                <a:gd name="connsiteX10-461" fmla="*/ 792288 w 1305333"/>
                <a:gd name="connsiteY10-462" fmla="*/ 1385653 h 1424419"/>
                <a:gd name="connsiteX11-463" fmla="*/ 522686 w 1305333"/>
                <a:gd name="connsiteY11-464" fmla="*/ 1384922 h 1424419"/>
                <a:gd name="connsiteX12-465" fmla="*/ 80344 w 1305333"/>
                <a:gd name="connsiteY12-466" fmla="*/ 1139323 h 1424419"/>
                <a:gd name="connsiteX13-467" fmla="*/ 68397 w 1305333"/>
                <a:gd name="connsiteY13-468" fmla="*/ 1130059 h 1424419"/>
                <a:gd name="connsiteX14-469" fmla="*/ 667 w 1305333"/>
                <a:gd name="connsiteY14-470" fmla="*/ 999105 h 1424419"/>
                <a:gd name="connsiteX15-471" fmla="*/ 0 w 1305333"/>
                <a:gd name="connsiteY15-472" fmla="*/ 972364 h 1424419"/>
                <a:gd name="connsiteX16-473" fmla="*/ 2496 w 1305333"/>
                <a:gd name="connsiteY16-474" fmla="*/ 463106 h 1424419"/>
                <a:gd name="connsiteX17-475" fmla="*/ 2458 w 1305333"/>
                <a:gd name="connsiteY17-476" fmla="*/ 429563 h 1424419"/>
                <a:gd name="connsiteX18-477" fmla="*/ 75248 w 1305333"/>
                <a:gd name="connsiteY18-478" fmla="*/ 303202 h 1424419"/>
                <a:gd name="connsiteX19-479" fmla="*/ 106293 w 1305333"/>
                <a:gd name="connsiteY19-480" fmla="*/ 282597 h 1424419"/>
                <a:gd name="connsiteX20-481" fmla="*/ 541533 w 1305333"/>
                <a:gd name="connsiteY20-482" fmla="*/ 38110 h 1424419"/>
                <a:gd name="connsiteX21-483" fmla="*/ 653528 w 1305333"/>
                <a:gd name="connsiteY21-484" fmla="*/ 0 h 1424419"/>
                <a:gd name="connsiteX0-485" fmla="*/ 653528 w 1305333"/>
                <a:gd name="connsiteY0-486" fmla="*/ 0 h 1424419"/>
                <a:gd name="connsiteX1-487" fmla="*/ 757287 w 1305333"/>
                <a:gd name="connsiteY1-488" fmla="*/ 32444 h 1424419"/>
                <a:gd name="connsiteX2-489" fmla="*/ 1206876 w 1305333"/>
                <a:gd name="connsiteY2-490" fmla="*/ 284945 h 1424419"/>
                <a:gd name="connsiteX3-491" fmla="*/ 1237706 w 1305333"/>
                <a:gd name="connsiteY3-492" fmla="*/ 306775 h 1424419"/>
                <a:gd name="connsiteX4-493" fmla="*/ 1301712 w 1305333"/>
                <a:gd name="connsiteY4-494" fmla="*/ 442384 h 1424419"/>
                <a:gd name="connsiteX5-495" fmla="*/ 1303099 w 1305333"/>
                <a:gd name="connsiteY5-496" fmla="*/ 495558 h 1424419"/>
                <a:gd name="connsiteX6-497" fmla="*/ 1303099 w 1305333"/>
                <a:gd name="connsiteY6-498" fmla="*/ 952393 h 1424419"/>
                <a:gd name="connsiteX7-499" fmla="*/ 1305306 w 1305333"/>
                <a:gd name="connsiteY7-500" fmla="*/ 990115 h 1424419"/>
                <a:gd name="connsiteX8-501" fmla="*/ 1236006 w 1305333"/>
                <a:gd name="connsiteY8-502" fmla="*/ 1160932 h 1424419"/>
                <a:gd name="connsiteX9-503" fmla="*/ 1172881 w 1305333"/>
                <a:gd name="connsiteY9-504" fmla="*/ 1179342 h 1424419"/>
                <a:gd name="connsiteX10-505" fmla="*/ 792288 w 1305333"/>
                <a:gd name="connsiteY10-506" fmla="*/ 1385653 h 1424419"/>
                <a:gd name="connsiteX11-507" fmla="*/ 522686 w 1305333"/>
                <a:gd name="connsiteY11-508" fmla="*/ 1384922 h 1424419"/>
                <a:gd name="connsiteX12-509" fmla="*/ 80344 w 1305333"/>
                <a:gd name="connsiteY12-510" fmla="*/ 1139323 h 1424419"/>
                <a:gd name="connsiteX13-511" fmla="*/ 68397 w 1305333"/>
                <a:gd name="connsiteY13-512" fmla="*/ 1130059 h 1424419"/>
                <a:gd name="connsiteX14-513" fmla="*/ 667 w 1305333"/>
                <a:gd name="connsiteY14-514" fmla="*/ 999105 h 1424419"/>
                <a:gd name="connsiteX15-515" fmla="*/ 0 w 1305333"/>
                <a:gd name="connsiteY15-516" fmla="*/ 972364 h 1424419"/>
                <a:gd name="connsiteX16-517" fmla="*/ 2496 w 1305333"/>
                <a:gd name="connsiteY16-518" fmla="*/ 463106 h 1424419"/>
                <a:gd name="connsiteX17-519" fmla="*/ 2458 w 1305333"/>
                <a:gd name="connsiteY17-520" fmla="*/ 429563 h 1424419"/>
                <a:gd name="connsiteX18-521" fmla="*/ 75248 w 1305333"/>
                <a:gd name="connsiteY18-522" fmla="*/ 303202 h 1424419"/>
                <a:gd name="connsiteX19-523" fmla="*/ 106293 w 1305333"/>
                <a:gd name="connsiteY19-524" fmla="*/ 282597 h 1424419"/>
                <a:gd name="connsiteX20-525" fmla="*/ 541533 w 1305333"/>
                <a:gd name="connsiteY20-526" fmla="*/ 38110 h 1424419"/>
                <a:gd name="connsiteX21-527" fmla="*/ 653528 w 1305333"/>
                <a:gd name="connsiteY21-528" fmla="*/ 0 h 1424419"/>
                <a:gd name="connsiteX0-529" fmla="*/ 653528 w 1313169"/>
                <a:gd name="connsiteY0-530" fmla="*/ 0 h 1424419"/>
                <a:gd name="connsiteX1-531" fmla="*/ 757287 w 1313169"/>
                <a:gd name="connsiteY1-532" fmla="*/ 32444 h 1424419"/>
                <a:gd name="connsiteX2-533" fmla="*/ 1206876 w 1313169"/>
                <a:gd name="connsiteY2-534" fmla="*/ 284945 h 1424419"/>
                <a:gd name="connsiteX3-535" fmla="*/ 1237706 w 1313169"/>
                <a:gd name="connsiteY3-536" fmla="*/ 306775 h 1424419"/>
                <a:gd name="connsiteX4-537" fmla="*/ 1301712 w 1313169"/>
                <a:gd name="connsiteY4-538" fmla="*/ 442384 h 1424419"/>
                <a:gd name="connsiteX5-539" fmla="*/ 1303099 w 1313169"/>
                <a:gd name="connsiteY5-540" fmla="*/ 495558 h 1424419"/>
                <a:gd name="connsiteX6-541" fmla="*/ 1303099 w 1313169"/>
                <a:gd name="connsiteY6-542" fmla="*/ 952393 h 1424419"/>
                <a:gd name="connsiteX7-543" fmla="*/ 1305306 w 1313169"/>
                <a:gd name="connsiteY7-544" fmla="*/ 990115 h 1424419"/>
                <a:gd name="connsiteX8-545" fmla="*/ 1271352 w 1313169"/>
                <a:gd name="connsiteY8-546" fmla="*/ 1142552 h 1424419"/>
                <a:gd name="connsiteX9-547" fmla="*/ 1172881 w 1313169"/>
                <a:gd name="connsiteY9-548" fmla="*/ 1179342 h 1424419"/>
                <a:gd name="connsiteX10-549" fmla="*/ 792288 w 1313169"/>
                <a:gd name="connsiteY10-550" fmla="*/ 1385653 h 1424419"/>
                <a:gd name="connsiteX11-551" fmla="*/ 522686 w 1313169"/>
                <a:gd name="connsiteY11-552" fmla="*/ 1384922 h 1424419"/>
                <a:gd name="connsiteX12-553" fmla="*/ 80344 w 1313169"/>
                <a:gd name="connsiteY12-554" fmla="*/ 1139323 h 1424419"/>
                <a:gd name="connsiteX13-555" fmla="*/ 68397 w 1313169"/>
                <a:gd name="connsiteY13-556" fmla="*/ 1130059 h 1424419"/>
                <a:gd name="connsiteX14-557" fmla="*/ 667 w 1313169"/>
                <a:gd name="connsiteY14-558" fmla="*/ 999105 h 1424419"/>
                <a:gd name="connsiteX15-559" fmla="*/ 0 w 1313169"/>
                <a:gd name="connsiteY15-560" fmla="*/ 972364 h 1424419"/>
                <a:gd name="connsiteX16-561" fmla="*/ 2496 w 1313169"/>
                <a:gd name="connsiteY16-562" fmla="*/ 463106 h 1424419"/>
                <a:gd name="connsiteX17-563" fmla="*/ 2458 w 1313169"/>
                <a:gd name="connsiteY17-564" fmla="*/ 429563 h 1424419"/>
                <a:gd name="connsiteX18-565" fmla="*/ 75248 w 1313169"/>
                <a:gd name="connsiteY18-566" fmla="*/ 303202 h 1424419"/>
                <a:gd name="connsiteX19-567" fmla="*/ 106293 w 1313169"/>
                <a:gd name="connsiteY19-568" fmla="*/ 282597 h 1424419"/>
                <a:gd name="connsiteX20-569" fmla="*/ 541533 w 1313169"/>
                <a:gd name="connsiteY20-570" fmla="*/ 38110 h 1424419"/>
                <a:gd name="connsiteX21-571" fmla="*/ 653528 w 1313169"/>
                <a:gd name="connsiteY21-572" fmla="*/ 0 h 1424419"/>
                <a:gd name="connsiteX0-573" fmla="*/ 653528 w 1306267"/>
                <a:gd name="connsiteY0-574" fmla="*/ 0 h 1424419"/>
                <a:gd name="connsiteX1-575" fmla="*/ 757287 w 1306267"/>
                <a:gd name="connsiteY1-576" fmla="*/ 32444 h 1424419"/>
                <a:gd name="connsiteX2-577" fmla="*/ 1206876 w 1306267"/>
                <a:gd name="connsiteY2-578" fmla="*/ 284945 h 1424419"/>
                <a:gd name="connsiteX3-579" fmla="*/ 1237706 w 1306267"/>
                <a:gd name="connsiteY3-580" fmla="*/ 306775 h 1424419"/>
                <a:gd name="connsiteX4-581" fmla="*/ 1301712 w 1306267"/>
                <a:gd name="connsiteY4-582" fmla="*/ 442384 h 1424419"/>
                <a:gd name="connsiteX5-583" fmla="*/ 1303099 w 1306267"/>
                <a:gd name="connsiteY5-584" fmla="*/ 495558 h 1424419"/>
                <a:gd name="connsiteX6-585" fmla="*/ 1303099 w 1306267"/>
                <a:gd name="connsiteY6-586" fmla="*/ 952393 h 1424419"/>
                <a:gd name="connsiteX7-587" fmla="*/ 1305306 w 1306267"/>
                <a:gd name="connsiteY7-588" fmla="*/ 990115 h 1424419"/>
                <a:gd name="connsiteX8-589" fmla="*/ 1255800 w 1306267"/>
                <a:gd name="connsiteY8-590" fmla="*/ 1142552 h 1424419"/>
                <a:gd name="connsiteX9-591" fmla="*/ 1172881 w 1306267"/>
                <a:gd name="connsiteY9-592" fmla="*/ 1179342 h 1424419"/>
                <a:gd name="connsiteX10-593" fmla="*/ 792288 w 1306267"/>
                <a:gd name="connsiteY10-594" fmla="*/ 1385653 h 1424419"/>
                <a:gd name="connsiteX11-595" fmla="*/ 522686 w 1306267"/>
                <a:gd name="connsiteY11-596" fmla="*/ 1384922 h 1424419"/>
                <a:gd name="connsiteX12-597" fmla="*/ 80344 w 1306267"/>
                <a:gd name="connsiteY12-598" fmla="*/ 1139323 h 1424419"/>
                <a:gd name="connsiteX13-599" fmla="*/ 68397 w 1306267"/>
                <a:gd name="connsiteY13-600" fmla="*/ 1130059 h 1424419"/>
                <a:gd name="connsiteX14-601" fmla="*/ 667 w 1306267"/>
                <a:gd name="connsiteY14-602" fmla="*/ 999105 h 1424419"/>
                <a:gd name="connsiteX15-603" fmla="*/ 0 w 1306267"/>
                <a:gd name="connsiteY15-604" fmla="*/ 972364 h 1424419"/>
                <a:gd name="connsiteX16-605" fmla="*/ 2496 w 1306267"/>
                <a:gd name="connsiteY16-606" fmla="*/ 463106 h 1424419"/>
                <a:gd name="connsiteX17-607" fmla="*/ 2458 w 1306267"/>
                <a:gd name="connsiteY17-608" fmla="*/ 429563 h 1424419"/>
                <a:gd name="connsiteX18-609" fmla="*/ 75248 w 1306267"/>
                <a:gd name="connsiteY18-610" fmla="*/ 303202 h 1424419"/>
                <a:gd name="connsiteX19-611" fmla="*/ 106293 w 1306267"/>
                <a:gd name="connsiteY19-612" fmla="*/ 282597 h 1424419"/>
                <a:gd name="connsiteX20-613" fmla="*/ 541533 w 1306267"/>
                <a:gd name="connsiteY20-614" fmla="*/ 38110 h 1424419"/>
                <a:gd name="connsiteX21-615" fmla="*/ 653528 w 1306267"/>
                <a:gd name="connsiteY21-616" fmla="*/ 0 h 1424419"/>
                <a:gd name="connsiteX0-617" fmla="*/ 653528 w 1306267"/>
                <a:gd name="connsiteY0-618" fmla="*/ 0 h 1424419"/>
                <a:gd name="connsiteX1-619" fmla="*/ 757287 w 1306267"/>
                <a:gd name="connsiteY1-620" fmla="*/ 32444 h 1424419"/>
                <a:gd name="connsiteX2-621" fmla="*/ 1206876 w 1306267"/>
                <a:gd name="connsiteY2-622" fmla="*/ 284945 h 1424419"/>
                <a:gd name="connsiteX3-623" fmla="*/ 1237706 w 1306267"/>
                <a:gd name="connsiteY3-624" fmla="*/ 306775 h 1424419"/>
                <a:gd name="connsiteX4-625" fmla="*/ 1301712 w 1306267"/>
                <a:gd name="connsiteY4-626" fmla="*/ 442384 h 1424419"/>
                <a:gd name="connsiteX5-627" fmla="*/ 1303099 w 1306267"/>
                <a:gd name="connsiteY5-628" fmla="*/ 495558 h 1424419"/>
                <a:gd name="connsiteX6-629" fmla="*/ 1303099 w 1306267"/>
                <a:gd name="connsiteY6-630" fmla="*/ 952393 h 1424419"/>
                <a:gd name="connsiteX7-631" fmla="*/ 1305306 w 1306267"/>
                <a:gd name="connsiteY7-632" fmla="*/ 990115 h 1424419"/>
                <a:gd name="connsiteX8-633" fmla="*/ 1255800 w 1306267"/>
                <a:gd name="connsiteY8-634" fmla="*/ 1142552 h 1424419"/>
                <a:gd name="connsiteX9-635" fmla="*/ 1172881 w 1306267"/>
                <a:gd name="connsiteY9-636" fmla="*/ 1179342 h 1424419"/>
                <a:gd name="connsiteX10-637" fmla="*/ 792288 w 1306267"/>
                <a:gd name="connsiteY10-638" fmla="*/ 1385653 h 1424419"/>
                <a:gd name="connsiteX11-639" fmla="*/ 522686 w 1306267"/>
                <a:gd name="connsiteY11-640" fmla="*/ 1384922 h 1424419"/>
                <a:gd name="connsiteX12-641" fmla="*/ 80344 w 1306267"/>
                <a:gd name="connsiteY12-642" fmla="*/ 1139323 h 1424419"/>
                <a:gd name="connsiteX13-643" fmla="*/ 61328 w 1306267"/>
                <a:gd name="connsiteY13-644" fmla="*/ 1127231 h 1424419"/>
                <a:gd name="connsiteX14-645" fmla="*/ 667 w 1306267"/>
                <a:gd name="connsiteY14-646" fmla="*/ 999105 h 1424419"/>
                <a:gd name="connsiteX15-647" fmla="*/ 0 w 1306267"/>
                <a:gd name="connsiteY15-648" fmla="*/ 972364 h 1424419"/>
                <a:gd name="connsiteX16-649" fmla="*/ 2496 w 1306267"/>
                <a:gd name="connsiteY16-650" fmla="*/ 463106 h 1424419"/>
                <a:gd name="connsiteX17-651" fmla="*/ 2458 w 1306267"/>
                <a:gd name="connsiteY17-652" fmla="*/ 429563 h 1424419"/>
                <a:gd name="connsiteX18-653" fmla="*/ 75248 w 1306267"/>
                <a:gd name="connsiteY18-654" fmla="*/ 303202 h 1424419"/>
                <a:gd name="connsiteX19-655" fmla="*/ 106293 w 1306267"/>
                <a:gd name="connsiteY19-656" fmla="*/ 282597 h 1424419"/>
                <a:gd name="connsiteX20-657" fmla="*/ 541533 w 1306267"/>
                <a:gd name="connsiteY20-658" fmla="*/ 38110 h 1424419"/>
                <a:gd name="connsiteX21-659" fmla="*/ 653528 w 1306267"/>
                <a:gd name="connsiteY21-660" fmla="*/ 0 h 1424419"/>
                <a:gd name="connsiteX0-661" fmla="*/ 653528 w 1306267"/>
                <a:gd name="connsiteY0-662" fmla="*/ 0 h 1424419"/>
                <a:gd name="connsiteX1-663" fmla="*/ 757287 w 1306267"/>
                <a:gd name="connsiteY1-664" fmla="*/ 32444 h 1424419"/>
                <a:gd name="connsiteX2-665" fmla="*/ 1206876 w 1306267"/>
                <a:gd name="connsiteY2-666" fmla="*/ 284945 h 1424419"/>
                <a:gd name="connsiteX3-667" fmla="*/ 1237706 w 1306267"/>
                <a:gd name="connsiteY3-668" fmla="*/ 306775 h 1424419"/>
                <a:gd name="connsiteX4-669" fmla="*/ 1301712 w 1306267"/>
                <a:gd name="connsiteY4-670" fmla="*/ 442384 h 1424419"/>
                <a:gd name="connsiteX5-671" fmla="*/ 1303099 w 1306267"/>
                <a:gd name="connsiteY5-672" fmla="*/ 495558 h 1424419"/>
                <a:gd name="connsiteX6-673" fmla="*/ 1303099 w 1306267"/>
                <a:gd name="connsiteY6-674" fmla="*/ 952393 h 1424419"/>
                <a:gd name="connsiteX7-675" fmla="*/ 1305306 w 1306267"/>
                <a:gd name="connsiteY7-676" fmla="*/ 990115 h 1424419"/>
                <a:gd name="connsiteX8-677" fmla="*/ 1255800 w 1306267"/>
                <a:gd name="connsiteY8-678" fmla="*/ 1142552 h 1424419"/>
                <a:gd name="connsiteX9-679" fmla="*/ 1172881 w 1306267"/>
                <a:gd name="connsiteY9-680" fmla="*/ 1179342 h 1424419"/>
                <a:gd name="connsiteX10-681" fmla="*/ 792288 w 1306267"/>
                <a:gd name="connsiteY10-682" fmla="*/ 1385653 h 1424419"/>
                <a:gd name="connsiteX11-683" fmla="*/ 522686 w 1306267"/>
                <a:gd name="connsiteY11-684" fmla="*/ 1384922 h 1424419"/>
                <a:gd name="connsiteX12-685" fmla="*/ 80344 w 1306267"/>
                <a:gd name="connsiteY12-686" fmla="*/ 1139323 h 1424419"/>
                <a:gd name="connsiteX13-687" fmla="*/ 61328 w 1306267"/>
                <a:gd name="connsiteY13-688" fmla="*/ 1127231 h 1424419"/>
                <a:gd name="connsiteX14-689" fmla="*/ 667 w 1306267"/>
                <a:gd name="connsiteY14-690" fmla="*/ 999105 h 1424419"/>
                <a:gd name="connsiteX15-691" fmla="*/ 0 w 1306267"/>
                <a:gd name="connsiteY15-692" fmla="*/ 972364 h 1424419"/>
                <a:gd name="connsiteX16-693" fmla="*/ 2496 w 1306267"/>
                <a:gd name="connsiteY16-694" fmla="*/ 463106 h 1424419"/>
                <a:gd name="connsiteX17-695" fmla="*/ 2458 w 1306267"/>
                <a:gd name="connsiteY17-696" fmla="*/ 429563 h 1424419"/>
                <a:gd name="connsiteX18-697" fmla="*/ 75248 w 1306267"/>
                <a:gd name="connsiteY18-698" fmla="*/ 303202 h 1424419"/>
                <a:gd name="connsiteX19-699" fmla="*/ 106293 w 1306267"/>
                <a:gd name="connsiteY19-700" fmla="*/ 282597 h 1424419"/>
                <a:gd name="connsiteX20-701" fmla="*/ 541533 w 1306267"/>
                <a:gd name="connsiteY20-702" fmla="*/ 38110 h 1424419"/>
                <a:gd name="connsiteX21-703" fmla="*/ 653528 w 1306267"/>
                <a:gd name="connsiteY21-704" fmla="*/ 0 h 1424419"/>
                <a:gd name="connsiteX0-705" fmla="*/ 653528 w 1306267"/>
                <a:gd name="connsiteY0-706" fmla="*/ 0 h 1424419"/>
                <a:gd name="connsiteX1-707" fmla="*/ 757287 w 1306267"/>
                <a:gd name="connsiteY1-708" fmla="*/ 32444 h 1424419"/>
                <a:gd name="connsiteX2-709" fmla="*/ 1206876 w 1306267"/>
                <a:gd name="connsiteY2-710" fmla="*/ 284945 h 1424419"/>
                <a:gd name="connsiteX3-711" fmla="*/ 1237706 w 1306267"/>
                <a:gd name="connsiteY3-712" fmla="*/ 306775 h 1424419"/>
                <a:gd name="connsiteX4-713" fmla="*/ 1301712 w 1306267"/>
                <a:gd name="connsiteY4-714" fmla="*/ 442384 h 1424419"/>
                <a:gd name="connsiteX5-715" fmla="*/ 1303099 w 1306267"/>
                <a:gd name="connsiteY5-716" fmla="*/ 495558 h 1424419"/>
                <a:gd name="connsiteX6-717" fmla="*/ 1303099 w 1306267"/>
                <a:gd name="connsiteY6-718" fmla="*/ 952393 h 1424419"/>
                <a:gd name="connsiteX7-719" fmla="*/ 1305306 w 1306267"/>
                <a:gd name="connsiteY7-720" fmla="*/ 990115 h 1424419"/>
                <a:gd name="connsiteX8-721" fmla="*/ 1255800 w 1306267"/>
                <a:gd name="connsiteY8-722" fmla="*/ 1142552 h 1424419"/>
                <a:gd name="connsiteX9-723" fmla="*/ 1172881 w 1306267"/>
                <a:gd name="connsiteY9-724" fmla="*/ 1179342 h 1424419"/>
                <a:gd name="connsiteX10-725" fmla="*/ 792288 w 1306267"/>
                <a:gd name="connsiteY10-726" fmla="*/ 1385653 h 1424419"/>
                <a:gd name="connsiteX11-727" fmla="*/ 522686 w 1306267"/>
                <a:gd name="connsiteY11-728" fmla="*/ 1384922 h 1424419"/>
                <a:gd name="connsiteX12-729" fmla="*/ 90241 w 1306267"/>
                <a:gd name="connsiteY12-730" fmla="*/ 1150634 h 1424419"/>
                <a:gd name="connsiteX13-731" fmla="*/ 61328 w 1306267"/>
                <a:gd name="connsiteY13-732" fmla="*/ 1127231 h 1424419"/>
                <a:gd name="connsiteX14-733" fmla="*/ 667 w 1306267"/>
                <a:gd name="connsiteY14-734" fmla="*/ 999105 h 1424419"/>
                <a:gd name="connsiteX15-735" fmla="*/ 0 w 1306267"/>
                <a:gd name="connsiteY15-736" fmla="*/ 972364 h 1424419"/>
                <a:gd name="connsiteX16-737" fmla="*/ 2496 w 1306267"/>
                <a:gd name="connsiteY16-738" fmla="*/ 463106 h 1424419"/>
                <a:gd name="connsiteX17-739" fmla="*/ 2458 w 1306267"/>
                <a:gd name="connsiteY17-740" fmla="*/ 429563 h 1424419"/>
                <a:gd name="connsiteX18-741" fmla="*/ 75248 w 1306267"/>
                <a:gd name="connsiteY18-742" fmla="*/ 303202 h 1424419"/>
                <a:gd name="connsiteX19-743" fmla="*/ 106293 w 1306267"/>
                <a:gd name="connsiteY19-744" fmla="*/ 282597 h 1424419"/>
                <a:gd name="connsiteX20-745" fmla="*/ 541533 w 1306267"/>
                <a:gd name="connsiteY20-746" fmla="*/ 38110 h 1424419"/>
                <a:gd name="connsiteX21-747" fmla="*/ 653528 w 1306267"/>
                <a:gd name="connsiteY21-748" fmla="*/ 0 h 1424419"/>
                <a:gd name="connsiteX0-749" fmla="*/ 653528 w 1306267"/>
                <a:gd name="connsiteY0-750" fmla="*/ 0 h 1424419"/>
                <a:gd name="connsiteX1-751" fmla="*/ 757287 w 1306267"/>
                <a:gd name="connsiteY1-752" fmla="*/ 32444 h 1424419"/>
                <a:gd name="connsiteX2-753" fmla="*/ 1206876 w 1306267"/>
                <a:gd name="connsiteY2-754" fmla="*/ 284945 h 1424419"/>
                <a:gd name="connsiteX3-755" fmla="*/ 1237706 w 1306267"/>
                <a:gd name="connsiteY3-756" fmla="*/ 306775 h 1424419"/>
                <a:gd name="connsiteX4-757" fmla="*/ 1301712 w 1306267"/>
                <a:gd name="connsiteY4-758" fmla="*/ 442384 h 1424419"/>
                <a:gd name="connsiteX5-759" fmla="*/ 1303099 w 1306267"/>
                <a:gd name="connsiteY5-760" fmla="*/ 495558 h 1424419"/>
                <a:gd name="connsiteX6-761" fmla="*/ 1303099 w 1306267"/>
                <a:gd name="connsiteY6-762" fmla="*/ 952393 h 1424419"/>
                <a:gd name="connsiteX7-763" fmla="*/ 1305306 w 1306267"/>
                <a:gd name="connsiteY7-764" fmla="*/ 990115 h 1424419"/>
                <a:gd name="connsiteX8-765" fmla="*/ 1255800 w 1306267"/>
                <a:gd name="connsiteY8-766" fmla="*/ 1142552 h 1424419"/>
                <a:gd name="connsiteX9-767" fmla="*/ 1172881 w 1306267"/>
                <a:gd name="connsiteY9-768" fmla="*/ 1179342 h 1424419"/>
                <a:gd name="connsiteX10-769" fmla="*/ 792288 w 1306267"/>
                <a:gd name="connsiteY10-770" fmla="*/ 1385653 h 1424419"/>
                <a:gd name="connsiteX11-771" fmla="*/ 522686 w 1306267"/>
                <a:gd name="connsiteY11-772" fmla="*/ 1384922 h 1424419"/>
                <a:gd name="connsiteX12-773" fmla="*/ 90241 w 1306267"/>
                <a:gd name="connsiteY12-774" fmla="*/ 1150634 h 1424419"/>
                <a:gd name="connsiteX13-775" fmla="*/ 61328 w 1306267"/>
                <a:gd name="connsiteY13-776" fmla="*/ 1127231 h 1424419"/>
                <a:gd name="connsiteX14-777" fmla="*/ 667 w 1306267"/>
                <a:gd name="connsiteY14-778" fmla="*/ 999105 h 1424419"/>
                <a:gd name="connsiteX15-779" fmla="*/ 0 w 1306267"/>
                <a:gd name="connsiteY15-780" fmla="*/ 972364 h 1424419"/>
                <a:gd name="connsiteX16-781" fmla="*/ 2496 w 1306267"/>
                <a:gd name="connsiteY16-782" fmla="*/ 463106 h 1424419"/>
                <a:gd name="connsiteX17-783" fmla="*/ 2458 w 1306267"/>
                <a:gd name="connsiteY17-784" fmla="*/ 429563 h 1424419"/>
                <a:gd name="connsiteX18-785" fmla="*/ 75248 w 1306267"/>
                <a:gd name="connsiteY18-786" fmla="*/ 303202 h 1424419"/>
                <a:gd name="connsiteX19-787" fmla="*/ 106293 w 1306267"/>
                <a:gd name="connsiteY19-788" fmla="*/ 282597 h 1424419"/>
                <a:gd name="connsiteX20-789" fmla="*/ 541533 w 1306267"/>
                <a:gd name="connsiteY20-790" fmla="*/ 38110 h 1424419"/>
                <a:gd name="connsiteX21-791" fmla="*/ 653528 w 1306267"/>
                <a:gd name="connsiteY21-792" fmla="*/ 0 h 1424419"/>
                <a:gd name="connsiteX0-793" fmla="*/ 653528 w 1306267"/>
                <a:gd name="connsiteY0-794" fmla="*/ 0 h 1424419"/>
                <a:gd name="connsiteX1-795" fmla="*/ 757287 w 1306267"/>
                <a:gd name="connsiteY1-796" fmla="*/ 32444 h 1424419"/>
                <a:gd name="connsiteX2-797" fmla="*/ 1206876 w 1306267"/>
                <a:gd name="connsiteY2-798" fmla="*/ 284945 h 1424419"/>
                <a:gd name="connsiteX3-799" fmla="*/ 1237706 w 1306267"/>
                <a:gd name="connsiteY3-800" fmla="*/ 306775 h 1424419"/>
                <a:gd name="connsiteX4-801" fmla="*/ 1301712 w 1306267"/>
                <a:gd name="connsiteY4-802" fmla="*/ 442384 h 1424419"/>
                <a:gd name="connsiteX5-803" fmla="*/ 1303099 w 1306267"/>
                <a:gd name="connsiteY5-804" fmla="*/ 495558 h 1424419"/>
                <a:gd name="connsiteX6-805" fmla="*/ 1303099 w 1306267"/>
                <a:gd name="connsiteY6-806" fmla="*/ 952393 h 1424419"/>
                <a:gd name="connsiteX7-807" fmla="*/ 1305306 w 1306267"/>
                <a:gd name="connsiteY7-808" fmla="*/ 990115 h 1424419"/>
                <a:gd name="connsiteX8-809" fmla="*/ 1255800 w 1306267"/>
                <a:gd name="connsiteY8-810" fmla="*/ 1142552 h 1424419"/>
                <a:gd name="connsiteX9-811" fmla="*/ 1172881 w 1306267"/>
                <a:gd name="connsiteY9-812" fmla="*/ 1179342 h 1424419"/>
                <a:gd name="connsiteX10-813" fmla="*/ 792288 w 1306267"/>
                <a:gd name="connsiteY10-814" fmla="*/ 1385653 h 1424419"/>
                <a:gd name="connsiteX11-815" fmla="*/ 522686 w 1306267"/>
                <a:gd name="connsiteY11-816" fmla="*/ 1384922 h 1424419"/>
                <a:gd name="connsiteX12-817" fmla="*/ 90241 w 1306267"/>
                <a:gd name="connsiteY12-818" fmla="*/ 1150634 h 1424419"/>
                <a:gd name="connsiteX13-819" fmla="*/ 61328 w 1306267"/>
                <a:gd name="connsiteY13-820" fmla="*/ 1127231 h 1424419"/>
                <a:gd name="connsiteX14-821" fmla="*/ 667 w 1306267"/>
                <a:gd name="connsiteY14-822" fmla="*/ 999105 h 1424419"/>
                <a:gd name="connsiteX15-823" fmla="*/ 0 w 1306267"/>
                <a:gd name="connsiteY15-824" fmla="*/ 972364 h 1424419"/>
                <a:gd name="connsiteX16-825" fmla="*/ 2496 w 1306267"/>
                <a:gd name="connsiteY16-826" fmla="*/ 463106 h 1424419"/>
                <a:gd name="connsiteX17-827" fmla="*/ 2458 w 1306267"/>
                <a:gd name="connsiteY17-828" fmla="*/ 429563 h 1424419"/>
                <a:gd name="connsiteX18-829" fmla="*/ 75248 w 1306267"/>
                <a:gd name="connsiteY18-830" fmla="*/ 303202 h 1424419"/>
                <a:gd name="connsiteX19-831" fmla="*/ 106293 w 1306267"/>
                <a:gd name="connsiteY19-832" fmla="*/ 282597 h 1424419"/>
                <a:gd name="connsiteX20-833" fmla="*/ 541533 w 1306267"/>
                <a:gd name="connsiteY20-834" fmla="*/ 38110 h 1424419"/>
                <a:gd name="connsiteX21-835" fmla="*/ 653528 w 1306267"/>
                <a:gd name="connsiteY21-836" fmla="*/ 0 h 1424419"/>
                <a:gd name="connsiteX0-837" fmla="*/ 653528 w 1306267"/>
                <a:gd name="connsiteY0-838" fmla="*/ 0 h 1424419"/>
                <a:gd name="connsiteX1-839" fmla="*/ 757287 w 1306267"/>
                <a:gd name="connsiteY1-840" fmla="*/ 32444 h 1424419"/>
                <a:gd name="connsiteX2-841" fmla="*/ 1206876 w 1306267"/>
                <a:gd name="connsiteY2-842" fmla="*/ 284945 h 1424419"/>
                <a:gd name="connsiteX3-843" fmla="*/ 1237706 w 1306267"/>
                <a:gd name="connsiteY3-844" fmla="*/ 306775 h 1424419"/>
                <a:gd name="connsiteX4-845" fmla="*/ 1301712 w 1306267"/>
                <a:gd name="connsiteY4-846" fmla="*/ 442384 h 1424419"/>
                <a:gd name="connsiteX5-847" fmla="*/ 1303099 w 1306267"/>
                <a:gd name="connsiteY5-848" fmla="*/ 495558 h 1424419"/>
                <a:gd name="connsiteX6-849" fmla="*/ 1303099 w 1306267"/>
                <a:gd name="connsiteY6-850" fmla="*/ 952393 h 1424419"/>
                <a:gd name="connsiteX7-851" fmla="*/ 1305306 w 1306267"/>
                <a:gd name="connsiteY7-852" fmla="*/ 990115 h 1424419"/>
                <a:gd name="connsiteX8-853" fmla="*/ 1255800 w 1306267"/>
                <a:gd name="connsiteY8-854" fmla="*/ 1142552 h 1424419"/>
                <a:gd name="connsiteX9-855" fmla="*/ 1172881 w 1306267"/>
                <a:gd name="connsiteY9-856" fmla="*/ 1179342 h 1424419"/>
                <a:gd name="connsiteX10-857" fmla="*/ 792288 w 1306267"/>
                <a:gd name="connsiteY10-858" fmla="*/ 1385653 h 1424419"/>
                <a:gd name="connsiteX11-859" fmla="*/ 522686 w 1306267"/>
                <a:gd name="connsiteY11-860" fmla="*/ 1384922 h 1424419"/>
                <a:gd name="connsiteX12-861" fmla="*/ 90241 w 1306267"/>
                <a:gd name="connsiteY12-862" fmla="*/ 1150634 h 1424419"/>
                <a:gd name="connsiteX13-863" fmla="*/ 61328 w 1306267"/>
                <a:gd name="connsiteY13-864" fmla="*/ 1127231 h 1424419"/>
                <a:gd name="connsiteX14-865" fmla="*/ 667 w 1306267"/>
                <a:gd name="connsiteY14-866" fmla="*/ 999105 h 1424419"/>
                <a:gd name="connsiteX15-867" fmla="*/ 0 w 1306267"/>
                <a:gd name="connsiteY15-868" fmla="*/ 972364 h 1424419"/>
                <a:gd name="connsiteX16-869" fmla="*/ 2496 w 1306267"/>
                <a:gd name="connsiteY16-870" fmla="*/ 463106 h 1424419"/>
                <a:gd name="connsiteX17-871" fmla="*/ 2458 w 1306267"/>
                <a:gd name="connsiteY17-872" fmla="*/ 429563 h 1424419"/>
                <a:gd name="connsiteX18-873" fmla="*/ 75248 w 1306267"/>
                <a:gd name="connsiteY18-874" fmla="*/ 303202 h 1424419"/>
                <a:gd name="connsiteX19-875" fmla="*/ 106293 w 1306267"/>
                <a:gd name="connsiteY19-876" fmla="*/ 282597 h 1424419"/>
                <a:gd name="connsiteX20-877" fmla="*/ 541533 w 1306267"/>
                <a:gd name="connsiteY20-878" fmla="*/ 38110 h 1424419"/>
                <a:gd name="connsiteX21-879" fmla="*/ 653528 w 1306267"/>
                <a:gd name="connsiteY21-880" fmla="*/ 0 h 1424419"/>
                <a:gd name="connsiteX0-881" fmla="*/ 653528 w 1306267"/>
                <a:gd name="connsiteY0-882" fmla="*/ 0 h 1424419"/>
                <a:gd name="connsiteX1-883" fmla="*/ 757287 w 1306267"/>
                <a:gd name="connsiteY1-884" fmla="*/ 32444 h 1424419"/>
                <a:gd name="connsiteX2-885" fmla="*/ 1206876 w 1306267"/>
                <a:gd name="connsiteY2-886" fmla="*/ 284945 h 1424419"/>
                <a:gd name="connsiteX3-887" fmla="*/ 1237706 w 1306267"/>
                <a:gd name="connsiteY3-888" fmla="*/ 306775 h 1424419"/>
                <a:gd name="connsiteX4-889" fmla="*/ 1301712 w 1306267"/>
                <a:gd name="connsiteY4-890" fmla="*/ 442384 h 1424419"/>
                <a:gd name="connsiteX5-891" fmla="*/ 1303099 w 1306267"/>
                <a:gd name="connsiteY5-892" fmla="*/ 495558 h 1424419"/>
                <a:gd name="connsiteX6-893" fmla="*/ 1303099 w 1306267"/>
                <a:gd name="connsiteY6-894" fmla="*/ 952393 h 1424419"/>
                <a:gd name="connsiteX7-895" fmla="*/ 1305306 w 1306267"/>
                <a:gd name="connsiteY7-896" fmla="*/ 990115 h 1424419"/>
                <a:gd name="connsiteX8-897" fmla="*/ 1255800 w 1306267"/>
                <a:gd name="connsiteY8-898" fmla="*/ 1142552 h 1424419"/>
                <a:gd name="connsiteX9-899" fmla="*/ 1172881 w 1306267"/>
                <a:gd name="connsiteY9-900" fmla="*/ 1179342 h 1424419"/>
                <a:gd name="connsiteX10-901" fmla="*/ 792288 w 1306267"/>
                <a:gd name="connsiteY10-902" fmla="*/ 1385653 h 1424419"/>
                <a:gd name="connsiteX11-903" fmla="*/ 522686 w 1306267"/>
                <a:gd name="connsiteY11-904" fmla="*/ 1384922 h 1424419"/>
                <a:gd name="connsiteX12-905" fmla="*/ 90241 w 1306267"/>
                <a:gd name="connsiteY12-906" fmla="*/ 1150634 h 1424419"/>
                <a:gd name="connsiteX13-907" fmla="*/ 55672 w 1306267"/>
                <a:gd name="connsiteY13-908" fmla="*/ 1124403 h 1424419"/>
                <a:gd name="connsiteX14-909" fmla="*/ 667 w 1306267"/>
                <a:gd name="connsiteY14-910" fmla="*/ 999105 h 1424419"/>
                <a:gd name="connsiteX15-911" fmla="*/ 0 w 1306267"/>
                <a:gd name="connsiteY15-912" fmla="*/ 972364 h 1424419"/>
                <a:gd name="connsiteX16-913" fmla="*/ 2496 w 1306267"/>
                <a:gd name="connsiteY16-914" fmla="*/ 463106 h 1424419"/>
                <a:gd name="connsiteX17-915" fmla="*/ 2458 w 1306267"/>
                <a:gd name="connsiteY17-916" fmla="*/ 429563 h 1424419"/>
                <a:gd name="connsiteX18-917" fmla="*/ 75248 w 1306267"/>
                <a:gd name="connsiteY18-918" fmla="*/ 303202 h 1424419"/>
                <a:gd name="connsiteX19-919" fmla="*/ 106293 w 1306267"/>
                <a:gd name="connsiteY19-920" fmla="*/ 282597 h 1424419"/>
                <a:gd name="connsiteX20-921" fmla="*/ 541533 w 1306267"/>
                <a:gd name="connsiteY20-922" fmla="*/ 38110 h 1424419"/>
                <a:gd name="connsiteX21-923" fmla="*/ 653528 w 1306267"/>
                <a:gd name="connsiteY21-924" fmla="*/ 0 h 1424419"/>
                <a:gd name="connsiteX0-925" fmla="*/ 653528 w 1306267"/>
                <a:gd name="connsiteY0-926" fmla="*/ 0 h 1424419"/>
                <a:gd name="connsiteX1-927" fmla="*/ 757287 w 1306267"/>
                <a:gd name="connsiteY1-928" fmla="*/ 32444 h 1424419"/>
                <a:gd name="connsiteX2-929" fmla="*/ 1206876 w 1306267"/>
                <a:gd name="connsiteY2-930" fmla="*/ 284945 h 1424419"/>
                <a:gd name="connsiteX3-931" fmla="*/ 1237706 w 1306267"/>
                <a:gd name="connsiteY3-932" fmla="*/ 306775 h 1424419"/>
                <a:gd name="connsiteX4-933" fmla="*/ 1301712 w 1306267"/>
                <a:gd name="connsiteY4-934" fmla="*/ 442384 h 1424419"/>
                <a:gd name="connsiteX5-935" fmla="*/ 1303099 w 1306267"/>
                <a:gd name="connsiteY5-936" fmla="*/ 495558 h 1424419"/>
                <a:gd name="connsiteX6-937" fmla="*/ 1303099 w 1306267"/>
                <a:gd name="connsiteY6-938" fmla="*/ 952393 h 1424419"/>
                <a:gd name="connsiteX7-939" fmla="*/ 1305306 w 1306267"/>
                <a:gd name="connsiteY7-940" fmla="*/ 990115 h 1424419"/>
                <a:gd name="connsiteX8-941" fmla="*/ 1255800 w 1306267"/>
                <a:gd name="connsiteY8-942" fmla="*/ 1142552 h 1424419"/>
                <a:gd name="connsiteX9-943" fmla="*/ 1172881 w 1306267"/>
                <a:gd name="connsiteY9-944" fmla="*/ 1179342 h 1424419"/>
                <a:gd name="connsiteX10-945" fmla="*/ 792288 w 1306267"/>
                <a:gd name="connsiteY10-946" fmla="*/ 1385653 h 1424419"/>
                <a:gd name="connsiteX11-947" fmla="*/ 522686 w 1306267"/>
                <a:gd name="connsiteY11-948" fmla="*/ 1384922 h 1424419"/>
                <a:gd name="connsiteX12-949" fmla="*/ 90241 w 1306267"/>
                <a:gd name="connsiteY12-950" fmla="*/ 1150634 h 1424419"/>
                <a:gd name="connsiteX13-951" fmla="*/ 55672 w 1306267"/>
                <a:gd name="connsiteY13-952" fmla="*/ 1124403 h 1424419"/>
                <a:gd name="connsiteX14-953" fmla="*/ 667 w 1306267"/>
                <a:gd name="connsiteY14-954" fmla="*/ 999105 h 1424419"/>
                <a:gd name="connsiteX15-955" fmla="*/ 0 w 1306267"/>
                <a:gd name="connsiteY15-956" fmla="*/ 972364 h 1424419"/>
                <a:gd name="connsiteX16-957" fmla="*/ 2496 w 1306267"/>
                <a:gd name="connsiteY16-958" fmla="*/ 463106 h 1424419"/>
                <a:gd name="connsiteX17-959" fmla="*/ 2458 w 1306267"/>
                <a:gd name="connsiteY17-960" fmla="*/ 429563 h 1424419"/>
                <a:gd name="connsiteX18-961" fmla="*/ 75248 w 1306267"/>
                <a:gd name="connsiteY18-962" fmla="*/ 303202 h 1424419"/>
                <a:gd name="connsiteX19-963" fmla="*/ 106293 w 1306267"/>
                <a:gd name="connsiteY19-964" fmla="*/ 282597 h 1424419"/>
                <a:gd name="connsiteX20-965" fmla="*/ 541533 w 1306267"/>
                <a:gd name="connsiteY20-966" fmla="*/ 38110 h 1424419"/>
                <a:gd name="connsiteX21-967" fmla="*/ 653528 w 1306267"/>
                <a:gd name="connsiteY21-968" fmla="*/ 0 h 1424419"/>
                <a:gd name="connsiteX0-969" fmla="*/ 653528 w 1306267"/>
                <a:gd name="connsiteY0-970" fmla="*/ 0 h 1424419"/>
                <a:gd name="connsiteX1-971" fmla="*/ 757287 w 1306267"/>
                <a:gd name="connsiteY1-972" fmla="*/ 32444 h 1424419"/>
                <a:gd name="connsiteX2-973" fmla="*/ 1206876 w 1306267"/>
                <a:gd name="connsiteY2-974" fmla="*/ 284945 h 1424419"/>
                <a:gd name="connsiteX3-975" fmla="*/ 1237706 w 1306267"/>
                <a:gd name="connsiteY3-976" fmla="*/ 306775 h 1424419"/>
                <a:gd name="connsiteX4-977" fmla="*/ 1301712 w 1306267"/>
                <a:gd name="connsiteY4-978" fmla="*/ 442384 h 1424419"/>
                <a:gd name="connsiteX5-979" fmla="*/ 1303099 w 1306267"/>
                <a:gd name="connsiteY5-980" fmla="*/ 495558 h 1424419"/>
                <a:gd name="connsiteX6-981" fmla="*/ 1303099 w 1306267"/>
                <a:gd name="connsiteY6-982" fmla="*/ 952393 h 1424419"/>
                <a:gd name="connsiteX7-983" fmla="*/ 1305306 w 1306267"/>
                <a:gd name="connsiteY7-984" fmla="*/ 990115 h 1424419"/>
                <a:gd name="connsiteX8-985" fmla="*/ 1255800 w 1306267"/>
                <a:gd name="connsiteY8-986" fmla="*/ 1142552 h 1424419"/>
                <a:gd name="connsiteX9-987" fmla="*/ 1172881 w 1306267"/>
                <a:gd name="connsiteY9-988" fmla="*/ 1179342 h 1424419"/>
                <a:gd name="connsiteX10-989" fmla="*/ 792288 w 1306267"/>
                <a:gd name="connsiteY10-990" fmla="*/ 1385653 h 1424419"/>
                <a:gd name="connsiteX11-991" fmla="*/ 522686 w 1306267"/>
                <a:gd name="connsiteY11-992" fmla="*/ 1384922 h 1424419"/>
                <a:gd name="connsiteX12-993" fmla="*/ 90241 w 1306267"/>
                <a:gd name="connsiteY12-994" fmla="*/ 1150634 h 1424419"/>
                <a:gd name="connsiteX13-995" fmla="*/ 55672 w 1306267"/>
                <a:gd name="connsiteY13-996" fmla="*/ 1124403 h 1424419"/>
                <a:gd name="connsiteX14-997" fmla="*/ 667 w 1306267"/>
                <a:gd name="connsiteY14-998" fmla="*/ 999105 h 1424419"/>
                <a:gd name="connsiteX15-999" fmla="*/ 0 w 1306267"/>
                <a:gd name="connsiteY15-1000" fmla="*/ 972364 h 1424419"/>
                <a:gd name="connsiteX16-1001" fmla="*/ 2496 w 1306267"/>
                <a:gd name="connsiteY16-1002" fmla="*/ 463106 h 1424419"/>
                <a:gd name="connsiteX17-1003" fmla="*/ 2458 w 1306267"/>
                <a:gd name="connsiteY17-1004" fmla="*/ 429563 h 1424419"/>
                <a:gd name="connsiteX18-1005" fmla="*/ 75248 w 1306267"/>
                <a:gd name="connsiteY18-1006" fmla="*/ 303202 h 1424419"/>
                <a:gd name="connsiteX19-1007" fmla="*/ 106293 w 1306267"/>
                <a:gd name="connsiteY19-1008" fmla="*/ 282597 h 1424419"/>
                <a:gd name="connsiteX20-1009" fmla="*/ 541533 w 1306267"/>
                <a:gd name="connsiteY20-1010" fmla="*/ 38110 h 1424419"/>
                <a:gd name="connsiteX21-1011" fmla="*/ 653528 w 1306267"/>
                <a:gd name="connsiteY21-1012" fmla="*/ 0 h 1424419"/>
                <a:gd name="connsiteX0-1013" fmla="*/ 653528 w 1306267"/>
                <a:gd name="connsiteY0-1014" fmla="*/ 0 h 1424419"/>
                <a:gd name="connsiteX1-1015" fmla="*/ 757287 w 1306267"/>
                <a:gd name="connsiteY1-1016" fmla="*/ 32444 h 1424419"/>
                <a:gd name="connsiteX2-1017" fmla="*/ 1206876 w 1306267"/>
                <a:gd name="connsiteY2-1018" fmla="*/ 284945 h 1424419"/>
                <a:gd name="connsiteX3-1019" fmla="*/ 1237706 w 1306267"/>
                <a:gd name="connsiteY3-1020" fmla="*/ 306775 h 1424419"/>
                <a:gd name="connsiteX4-1021" fmla="*/ 1301712 w 1306267"/>
                <a:gd name="connsiteY4-1022" fmla="*/ 442384 h 1424419"/>
                <a:gd name="connsiteX5-1023" fmla="*/ 1303099 w 1306267"/>
                <a:gd name="connsiteY5-1024" fmla="*/ 495558 h 1424419"/>
                <a:gd name="connsiteX6-1025" fmla="*/ 1303099 w 1306267"/>
                <a:gd name="connsiteY6-1026" fmla="*/ 952393 h 1424419"/>
                <a:gd name="connsiteX7-1027" fmla="*/ 1305306 w 1306267"/>
                <a:gd name="connsiteY7-1028" fmla="*/ 990115 h 1424419"/>
                <a:gd name="connsiteX8-1029" fmla="*/ 1255800 w 1306267"/>
                <a:gd name="connsiteY8-1030" fmla="*/ 1142552 h 1424419"/>
                <a:gd name="connsiteX9-1031" fmla="*/ 1172881 w 1306267"/>
                <a:gd name="connsiteY9-1032" fmla="*/ 1179342 h 1424419"/>
                <a:gd name="connsiteX10-1033" fmla="*/ 792288 w 1306267"/>
                <a:gd name="connsiteY10-1034" fmla="*/ 1385653 h 1424419"/>
                <a:gd name="connsiteX11-1035" fmla="*/ 522686 w 1306267"/>
                <a:gd name="connsiteY11-1036" fmla="*/ 1384922 h 1424419"/>
                <a:gd name="connsiteX12-1037" fmla="*/ 90241 w 1306267"/>
                <a:gd name="connsiteY12-1038" fmla="*/ 1150634 h 1424419"/>
                <a:gd name="connsiteX13-1039" fmla="*/ 55672 w 1306267"/>
                <a:gd name="connsiteY13-1040" fmla="*/ 1124403 h 1424419"/>
                <a:gd name="connsiteX14-1041" fmla="*/ 667 w 1306267"/>
                <a:gd name="connsiteY14-1042" fmla="*/ 999105 h 1424419"/>
                <a:gd name="connsiteX15-1043" fmla="*/ 0 w 1306267"/>
                <a:gd name="connsiteY15-1044" fmla="*/ 972364 h 1424419"/>
                <a:gd name="connsiteX16-1045" fmla="*/ 2496 w 1306267"/>
                <a:gd name="connsiteY16-1046" fmla="*/ 463106 h 1424419"/>
                <a:gd name="connsiteX17-1047" fmla="*/ 2458 w 1306267"/>
                <a:gd name="connsiteY17-1048" fmla="*/ 429563 h 1424419"/>
                <a:gd name="connsiteX18-1049" fmla="*/ 75248 w 1306267"/>
                <a:gd name="connsiteY18-1050" fmla="*/ 303202 h 1424419"/>
                <a:gd name="connsiteX19-1051" fmla="*/ 106293 w 1306267"/>
                <a:gd name="connsiteY19-1052" fmla="*/ 282597 h 1424419"/>
                <a:gd name="connsiteX20-1053" fmla="*/ 541533 w 1306267"/>
                <a:gd name="connsiteY20-1054" fmla="*/ 38110 h 1424419"/>
                <a:gd name="connsiteX21-1055" fmla="*/ 653528 w 1306267"/>
                <a:gd name="connsiteY21-1056" fmla="*/ 0 h 1424419"/>
                <a:gd name="connsiteX0-1057" fmla="*/ 653528 w 1306267"/>
                <a:gd name="connsiteY0-1058" fmla="*/ 0 h 1424419"/>
                <a:gd name="connsiteX1-1059" fmla="*/ 757287 w 1306267"/>
                <a:gd name="connsiteY1-1060" fmla="*/ 32444 h 1424419"/>
                <a:gd name="connsiteX2-1061" fmla="*/ 1206876 w 1306267"/>
                <a:gd name="connsiteY2-1062" fmla="*/ 284945 h 1424419"/>
                <a:gd name="connsiteX3-1063" fmla="*/ 1237706 w 1306267"/>
                <a:gd name="connsiteY3-1064" fmla="*/ 306775 h 1424419"/>
                <a:gd name="connsiteX4-1065" fmla="*/ 1301712 w 1306267"/>
                <a:gd name="connsiteY4-1066" fmla="*/ 442384 h 1424419"/>
                <a:gd name="connsiteX5-1067" fmla="*/ 1303099 w 1306267"/>
                <a:gd name="connsiteY5-1068" fmla="*/ 495558 h 1424419"/>
                <a:gd name="connsiteX6-1069" fmla="*/ 1303099 w 1306267"/>
                <a:gd name="connsiteY6-1070" fmla="*/ 952393 h 1424419"/>
                <a:gd name="connsiteX7-1071" fmla="*/ 1305306 w 1306267"/>
                <a:gd name="connsiteY7-1072" fmla="*/ 990115 h 1424419"/>
                <a:gd name="connsiteX8-1073" fmla="*/ 1255800 w 1306267"/>
                <a:gd name="connsiteY8-1074" fmla="*/ 1142552 h 1424419"/>
                <a:gd name="connsiteX9-1075" fmla="*/ 1172881 w 1306267"/>
                <a:gd name="connsiteY9-1076" fmla="*/ 1179342 h 1424419"/>
                <a:gd name="connsiteX10-1077" fmla="*/ 792288 w 1306267"/>
                <a:gd name="connsiteY10-1078" fmla="*/ 1385653 h 1424419"/>
                <a:gd name="connsiteX11-1079" fmla="*/ 522686 w 1306267"/>
                <a:gd name="connsiteY11-1080" fmla="*/ 1384922 h 1424419"/>
                <a:gd name="connsiteX12-1081" fmla="*/ 90241 w 1306267"/>
                <a:gd name="connsiteY12-1082" fmla="*/ 1150634 h 1424419"/>
                <a:gd name="connsiteX13-1083" fmla="*/ 55672 w 1306267"/>
                <a:gd name="connsiteY13-1084" fmla="*/ 1124403 h 1424419"/>
                <a:gd name="connsiteX14-1085" fmla="*/ 667 w 1306267"/>
                <a:gd name="connsiteY14-1086" fmla="*/ 999105 h 1424419"/>
                <a:gd name="connsiteX15-1087" fmla="*/ 0 w 1306267"/>
                <a:gd name="connsiteY15-1088" fmla="*/ 972364 h 1424419"/>
                <a:gd name="connsiteX16-1089" fmla="*/ 2496 w 1306267"/>
                <a:gd name="connsiteY16-1090" fmla="*/ 463106 h 1424419"/>
                <a:gd name="connsiteX17-1091" fmla="*/ 2458 w 1306267"/>
                <a:gd name="connsiteY17-1092" fmla="*/ 429563 h 1424419"/>
                <a:gd name="connsiteX18-1093" fmla="*/ 75248 w 1306267"/>
                <a:gd name="connsiteY18-1094" fmla="*/ 303202 h 1424419"/>
                <a:gd name="connsiteX19-1095" fmla="*/ 106293 w 1306267"/>
                <a:gd name="connsiteY19-1096" fmla="*/ 282597 h 1424419"/>
                <a:gd name="connsiteX20-1097" fmla="*/ 541533 w 1306267"/>
                <a:gd name="connsiteY20-1098" fmla="*/ 38110 h 1424419"/>
                <a:gd name="connsiteX21-1099" fmla="*/ 653528 w 1306267"/>
                <a:gd name="connsiteY21-1100" fmla="*/ 0 h 1424419"/>
                <a:gd name="connsiteX0-1101" fmla="*/ 653528 w 1306267"/>
                <a:gd name="connsiteY0-1102" fmla="*/ 0 h 1424419"/>
                <a:gd name="connsiteX1-1103" fmla="*/ 757287 w 1306267"/>
                <a:gd name="connsiteY1-1104" fmla="*/ 32444 h 1424419"/>
                <a:gd name="connsiteX2-1105" fmla="*/ 1206876 w 1306267"/>
                <a:gd name="connsiteY2-1106" fmla="*/ 284945 h 1424419"/>
                <a:gd name="connsiteX3-1107" fmla="*/ 1237706 w 1306267"/>
                <a:gd name="connsiteY3-1108" fmla="*/ 306775 h 1424419"/>
                <a:gd name="connsiteX4-1109" fmla="*/ 1301712 w 1306267"/>
                <a:gd name="connsiteY4-1110" fmla="*/ 442384 h 1424419"/>
                <a:gd name="connsiteX5-1111" fmla="*/ 1303099 w 1306267"/>
                <a:gd name="connsiteY5-1112" fmla="*/ 495558 h 1424419"/>
                <a:gd name="connsiteX6-1113" fmla="*/ 1303099 w 1306267"/>
                <a:gd name="connsiteY6-1114" fmla="*/ 952393 h 1424419"/>
                <a:gd name="connsiteX7-1115" fmla="*/ 1305306 w 1306267"/>
                <a:gd name="connsiteY7-1116" fmla="*/ 990115 h 1424419"/>
                <a:gd name="connsiteX8-1117" fmla="*/ 1255800 w 1306267"/>
                <a:gd name="connsiteY8-1118" fmla="*/ 1142552 h 1424419"/>
                <a:gd name="connsiteX9-1119" fmla="*/ 1172881 w 1306267"/>
                <a:gd name="connsiteY9-1120" fmla="*/ 1179342 h 1424419"/>
                <a:gd name="connsiteX10-1121" fmla="*/ 792288 w 1306267"/>
                <a:gd name="connsiteY10-1122" fmla="*/ 1385653 h 1424419"/>
                <a:gd name="connsiteX11-1123" fmla="*/ 522686 w 1306267"/>
                <a:gd name="connsiteY11-1124" fmla="*/ 1384922 h 1424419"/>
                <a:gd name="connsiteX12-1125" fmla="*/ 90241 w 1306267"/>
                <a:gd name="connsiteY12-1126" fmla="*/ 1150634 h 1424419"/>
                <a:gd name="connsiteX13-1127" fmla="*/ 48904 w 1306267"/>
                <a:gd name="connsiteY13-1128" fmla="*/ 1124403 h 1424419"/>
                <a:gd name="connsiteX14-1129" fmla="*/ 667 w 1306267"/>
                <a:gd name="connsiteY14-1130" fmla="*/ 999105 h 1424419"/>
                <a:gd name="connsiteX15-1131" fmla="*/ 0 w 1306267"/>
                <a:gd name="connsiteY15-1132" fmla="*/ 972364 h 1424419"/>
                <a:gd name="connsiteX16-1133" fmla="*/ 2496 w 1306267"/>
                <a:gd name="connsiteY16-1134" fmla="*/ 463106 h 1424419"/>
                <a:gd name="connsiteX17-1135" fmla="*/ 2458 w 1306267"/>
                <a:gd name="connsiteY17-1136" fmla="*/ 429563 h 1424419"/>
                <a:gd name="connsiteX18-1137" fmla="*/ 75248 w 1306267"/>
                <a:gd name="connsiteY18-1138" fmla="*/ 303202 h 1424419"/>
                <a:gd name="connsiteX19-1139" fmla="*/ 106293 w 1306267"/>
                <a:gd name="connsiteY19-1140" fmla="*/ 282597 h 1424419"/>
                <a:gd name="connsiteX20-1141" fmla="*/ 541533 w 1306267"/>
                <a:gd name="connsiteY20-1142" fmla="*/ 38110 h 1424419"/>
                <a:gd name="connsiteX21-1143" fmla="*/ 653528 w 1306267"/>
                <a:gd name="connsiteY21-1144" fmla="*/ 0 h 1424419"/>
                <a:gd name="connsiteX0-1145" fmla="*/ 653528 w 1306267"/>
                <a:gd name="connsiteY0-1146" fmla="*/ 0 h 1424419"/>
                <a:gd name="connsiteX1-1147" fmla="*/ 757287 w 1306267"/>
                <a:gd name="connsiteY1-1148" fmla="*/ 32444 h 1424419"/>
                <a:gd name="connsiteX2-1149" fmla="*/ 1206876 w 1306267"/>
                <a:gd name="connsiteY2-1150" fmla="*/ 284945 h 1424419"/>
                <a:gd name="connsiteX3-1151" fmla="*/ 1237706 w 1306267"/>
                <a:gd name="connsiteY3-1152" fmla="*/ 306775 h 1424419"/>
                <a:gd name="connsiteX4-1153" fmla="*/ 1301712 w 1306267"/>
                <a:gd name="connsiteY4-1154" fmla="*/ 442384 h 1424419"/>
                <a:gd name="connsiteX5-1155" fmla="*/ 1303099 w 1306267"/>
                <a:gd name="connsiteY5-1156" fmla="*/ 495558 h 1424419"/>
                <a:gd name="connsiteX6-1157" fmla="*/ 1303099 w 1306267"/>
                <a:gd name="connsiteY6-1158" fmla="*/ 952393 h 1424419"/>
                <a:gd name="connsiteX7-1159" fmla="*/ 1305306 w 1306267"/>
                <a:gd name="connsiteY7-1160" fmla="*/ 990115 h 1424419"/>
                <a:gd name="connsiteX8-1161" fmla="*/ 1255800 w 1306267"/>
                <a:gd name="connsiteY8-1162" fmla="*/ 1142552 h 1424419"/>
                <a:gd name="connsiteX9-1163" fmla="*/ 1172881 w 1306267"/>
                <a:gd name="connsiteY9-1164" fmla="*/ 1179342 h 1424419"/>
                <a:gd name="connsiteX10-1165" fmla="*/ 792288 w 1306267"/>
                <a:gd name="connsiteY10-1166" fmla="*/ 1385653 h 1424419"/>
                <a:gd name="connsiteX11-1167" fmla="*/ 522686 w 1306267"/>
                <a:gd name="connsiteY11-1168" fmla="*/ 1384922 h 1424419"/>
                <a:gd name="connsiteX12-1169" fmla="*/ 90241 w 1306267"/>
                <a:gd name="connsiteY12-1170" fmla="*/ 1150634 h 1424419"/>
                <a:gd name="connsiteX13-1171" fmla="*/ 48904 w 1306267"/>
                <a:gd name="connsiteY13-1172" fmla="*/ 1124403 h 1424419"/>
                <a:gd name="connsiteX14-1173" fmla="*/ 667 w 1306267"/>
                <a:gd name="connsiteY14-1174" fmla="*/ 999105 h 1424419"/>
                <a:gd name="connsiteX15-1175" fmla="*/ 0 w 1306267"/>
                <a:gd name="connsiteY15-1176" fmla="*/ 972364 h 1424419"/>
                <a:gd name="connsiteX16-1177" fmla="*/ 2496 w 1306267"/>
                <a:gd name="connsiteY16-1178" fmla="*/ 463106 h 1424419"/>
                <a:gd name="connsiteX17-1179" fmla="*/ 2458 w 1306267"/>
                <a:gd name="connsiteY17-1180" fmla="*/ 429563 h 1424419"/>
                <a:gd name="connsiteX18-1181" fmla="*/ 75248 w 1306267"/>
                <a:gd name="connsiteY18-1182" fmla="*/ 303202 h 1424419"/>
                <a:gd name="connsiteX19-1183" fmla="*/ 106293 w 1306267"/>
                <a:gd name="connsiteY19-1184" fmla="*/ 282597 h 1424419"/>
                <a:gd name="connsiteX20-1185" fmla="*/ 541533 w 1306267"/>
                <a:gd name="connsiteY20-1186" fmla="*/ 38110 h 1424419"/>
                <a:gd name="connsiteX21-1187" fmla="*/ 653528 w 1306267"/>
                <a:gd name="connsiteY21-1188" fmla="*/ 0 h 1424419"/>
                <a:gd name="connsiteX0-1189" fmla="*/ 653528 w 1306267"/>
                <a:gd name="connsiteY0-1190" fmla="*/ 0 h 1424419"/>
                <a:gd name="connsiteX1-1191" fmla="*/ 757287 w 1306267"/>
                <a:gd name="connsiteY1-1192" fmla="*/ 32444 h 1424419"/>
                <a:gd name="connsiteX2-1193" fmla="*/ 1206876 w 1306267"/>
                <a:gd name="connsiteY2-1194" fmla="*/ 284945 h 1424419"/>
                <a:gd name="connsiteX3-1195" fmla="*/ 1237706 w 1306267"/>
                <a:gd name="connsiteY3-1196" fmla="*/ 306775 h 1424419"/>
                <a:gd name="connsiteX4-1197" fmla="*/ 1301712 w 1306267"/>
                <a:gd name="connsiteY4-1198" fmla="*/ 442384 h 1424419"/>
                <a:gd name="connsiteX5-1199" fmla="*/ 1303099 w 1306267"/>
                <a:gd name="connsiteY5-1200" fmla="*/ 495558 h 1424419"/>
                <a:gd name="connsiteX6-1201" fmla="*/ 1303099 w 1306267"/>
                <a:gd name="connsiteY6-1202" fmla="*/ 952393 h 1424419"/>
                <a:gd name="connsiteX7-1203" fmla="*/ 1305306 w 1306267"/>
                <a:gd name="connsiteY7-1204" fmla="*/ 990115 h 1424419"/>
                <a:gd name="connsiteX8-1205" fmla="*/ 1255800 w 1306267"/>
                <a:gd name="connsiteY8-1206" fmla="*/ 1142552 h 1424419"/>
                <a:gd name="connsiteX9-1207" fmla="*/ 1172881 w 1306267"/>
                <a:gd name="connsiteY9-1208" fmla="*/ 1179342 h 1424419"/>
                <a:gd name="connsiteX10-1209" fmla="*/ 792288 w 1306267"/>
                <a:gd name="connsiteY10-1210" fmla="*/ 1385653 h 1424419"/>
                <a:gd name="connsiteX11-1211" fmla="*/ 522686 w 1306267"/>
                <a:gd name="connsiteY11-1212" fmla="*/ 1384922 h 1424419"/>
                <a:gd name="connsiteX12-1213" fmla="*/ 90241 w 1306267"/>
                <a:gd name="connsiteY12-1214" fmla="*/ 1150634 h 1424419"/>
                <a:gd name="connsiteX13-1215" fmla="*/ 48904 w 1306267"/>
                <a:gd name="connsiteY13-1216" fmla="*/ 1124403 h 1424419"/>
                <a:gd name="connsiteX14-1217" fmla="*/ 667 w 1306267"/>
                <a:gd name="connsiteY14-1218" fmla="*/ 999105 h 1424419"/>
                <a:gd name="connsiteX15-1219" fmla="*/ 0 w 1306267"/>
                <a:gd name="connsiteY15-1220" fmla="*/ 972364 h 1424419"/>
                <a:gd name="connsiteX16-1221" fmla="*/ 2496 w 1306267"/>
                <a:gd name="connsiteY16-1222" fmla="*/ 463106 h 1424419"/>
                <a:gd name="connsiteX17-1223" fmla="*/ 2458 w 1306267"/>
                <a:gd name="connsiteY17-1224" fmla="*/ 429563 h 1424419"/>
                <a:gd name="connsiteX18-1225" fmla="*/ 75248 w 1306267"/>
                <a:gd name="connsiteY18-1226" fmla="*/ 303202 h 1424419"/>
                <a:gd name="connsiteX19-1227" fmla="*/ 106293 w 1306267"/>
                <a:gd name="connsiteY19-1228" fmla="*/ 282597 h 1424419"/>
                <a:gd name="connsiteX20-1229" fmla="*/ 541533 w 1306267"/>
                <a:gd name="connsiteY20-1230" fmla="*/ 38110 h 1424419"/>
                <a:gd name="connsiteX21-1231" fmla="*/ 653528 w 1306267"/>
                <a:gd name="connsiteY21-1232" fmla="*/ 0 h 1424419"/>
                <a:gd name="connsiteX0-1233" fmla="*/ 653528 w 1306267"/>
                <a:gd name="connsiteY0-1234" fmla="*/ 0 h 1424419"/>
                <a:gd name="connsiteX1-1235" fmla="*/ 757287 w 1306267"/>
                <a:gd name="connsiteY1-1236" fmla="*/ 32444 h 1424419"/>
                <a:gd name="connsiteX2-1237" fmla="*/ 1206876 w 1306267"/>
                <a:gd name="connsiteY2-1238" fmla="*/ 284945 h 1424419"/>
                <a:gd name="connsiteX3-1239" fmla="*/ 1237706 w 1306267"/>
                <a:gd name="connsiteY3-1240" fmla="*/ 306775 h 1424419"/>
                <a:gd name="connsiteX4-1241" fmla="*/ 1301712 w 1306267"/>
                <a:gd name="connsiteY4-1242" fmla="*/ 442384 h 1424419"/>
                <a:gd name="connsiteX5-1243" fmla="*/ 1303099 w 1306267"/>
                <a:gd name="connsiteY5-1244" fmla="*/ 495558 h 1424419"/>
                <a:gd name="connsiteX6-1245" fmla="*/ 1303099 w 1306267"/>
                <a:gd name="connsiteY6-1246" fmla="*/ 952393 h 1424419"/>
                <a:gd name="connsiteX7-1247" fmla="*/ 1305306 w 1306267"/>
                <a:gd name="connsiteY7-1248" fmla="*/ 990115 h 1424419"/>
                <a:gd name="connsiteX8-1249" fmla="*/ 1255800 w 1306267"/>
                <a:gd name="connsiteY8-1250" fmla="*/ 1142552 h 1424419"/>
                <a:gd name="connsiteX9-1251" fmla="*/ 1172881 w 1306267"/>
                <a:gd name="connsiteY9-1252" fmla="*/ 1179342 h 1424419"/>
                <a:gd name="connsiteX10-1253" fmla="*/ 792288 w 1306267"/>
                <a:gd name="connsiteY10-1254" fmla="*/ 1385653 h 1424419"/>
                <a:gd name="connsiteX11-1255" fmla="*/ 522686 w 1306267"/>
                <a:gd name="connsiteY11-1256" fmla="*/ 1384922 h 1424419"/>
                <a:gd name="connsiteX12-1257" fmla="*/ 90241 w 1306267"/>
                <a:gd name="connsiteY12-1258" fmla="*/ 1150634 h 1424419"/>
                <a:gd name="connsiteX13-1259" fmla="*/ 48904 w 1306267"/>
                <a:gd name="connsiteY13-1260" fmla="*/ 1124403 h 1424419"/>
                <a:gd name="connsiteX14-1261" fmla="*/ 667 w 1306267"/>
                <a:gd name="connsiteY14-1262" fmla="*/ 999105 h 1424419"/>
                <a:gd name="connsiteX15-1263" fmla="*/ 0 w 1306267"/>
                <a:gd name="connsiteY15-1264" fmla="*/ 972364 h 1424419"/>
                <a:gd name="connsiteX16-1265" fmla="*/ 2496 w 1306267"/>
                <a:gd name="connsiteY16-1266" fmla="*/ 463106 h 1424419"/>
                <a:gd name="connsiteX17-1267" fmla="*/ 2458 w 1306267"/>
                <a:gd name="connsiteY17-1268" fmla="*/ 429563 h 1424419"/>
                <a:gd name="connsiteX18-1269" fmla="*/ 75248 w 1306267"/>
                <a:gd name="connsiteY18-1270" fmla="*/ 303202 h 1424419"/>
                <a:gd name="connsiteX19-1271" fmla="*/ 106293 w 1306267"/>
                <a:gd name="connsiteY19-1272" fmla="*/ 282597 h 1424419"/>
                <a:gd name="connsiteX20-1273" fmla="*/ 541533 w 1306267"/>
                <a:gd name="connsiteY20-1274" fmla="*/ 38110 h 1424419"/>
                <a:gd name="connsiteX21-1275" fmla="*/ 653528 w 1306267"/>
                <a:gd name="connsiteY21-1276" fmla="*/ 0 h 1424419"/>
                <a:gd name="connsiteX0-1277" fmla="*/ 653528 w 1306267"/>
                <a:gd name="connsiteY0-1278" fmla="*/ 0 h 1424419"/>
                <a:gd name="connsiteX1-1279" fmla="*/ 757287 w 1306267"/>
                <a:gd name="connsiteY1-1280" fmla="*/ 32444 h 1424419"/>
                <a:gd name="connsiteX2-1281" fmla="*/ 1206876 w 1306267"/>
                <a:gd name="connsiteY2-1282" fmla="*/ 284945 h 1424419"/>
                <a:gd name="connsiteX3-1283" fmla="*/ 1237706 w 1306267"/>
                <a:gd name="connsiteY3-1284" fmla="*/ 306775 h 1424419"/>
                <a:gd name="connsiteX4-1285" fmla="*/ 1301712 w 1306267"/>
                <a:gd name="connsiteY4-1286" fmla="*/ 442384 h 1424419"/>
                <a:gd name="connsiteX5-1287" fmla="*/ 1303099 w 1306267"/>
                <a:gd name="connsiteY5-1288" fmla="*/ 495558 h 1424419"/>
                <a:gd name="connsiteX6-1289" fmla="*/ 1303099 w 1306267"/>
                <a:gd name="connsiteY6-1290" fmla="*/ 952393 h 1424419"/>
                <a:gd name="connsiteX7-1291" fmla="*/ 1305306 w 1306267"/>
                <a:gd name="connsiteY7-1292" fmla="*/ 990115 h 1424419"/>
                <a:gd name="connsiteX8-1293" fmla="*/ 1255800 w 1306267"/>
                <a:gd name="connsiteY8-1294" fmla="*/ 1142552 h 1424419"/>
                <a:gd name="connsiteX9-1295" fmla="*/ 1172881 w 1306267"/>
                <a:gd name="connsiteY9-1296" fmla="*/ 1179342 h 1424419"/>
                <a:gd name="connsiteX10-1297" fmla="*/ 792288 w 1306267"/>
                <a:gd name="connsiteY10-1298" fmla="*/ 1385653 h 1424419"/>
                <a:gd name="connsiteX11-1299" fmla="*/ 522686 w 1306267"/>
                <a:gd name="connsiteY11-1300" fmla="*/ 1384922 h 1424419"/>
                <a:gd name="connsiteX12-1301" fmla="*/ 97009 w 1306267"/>
                <a:gd name="connsiteY12-1302" fmla="*/ 1161462 h 1424419"/>
                <a:gd name="connsiteX13-1303" fmla="*/ 48904 w 1306267"/>
                <a:gd name="connsiteY13-1304" fmla="*/ 1124403 h 1424419"/>
                <a:gd name="connsiteX14-1305" fmla="*/ 667 w 1306267"/>
                <a:gd name="connsiteY14-1306" fmla="*/ 999105 h 1424419"/>
                <a:gd name="connsiteX15-1307" fmla="*/ 0 w 1306267"/>
                <a:gd name="connsiteY15-1308" fmla="*/ 972364 h 1424419"/>
                <a:gd name="connsiteX16-1309" fmla="*/ 2496 w 1306267"/>
                <a:gd name="connsiteY16-1310" fmla="*/ 463106 h 1424419"/>
                <a:gd name="connsiteX17-1311" fmla="*/ 2458 w 1306267"/>
                <a:gd name="connsiteY17-1312" fmla="*/ 429563 h 1424419"/>
                <a:gd name="connsiteX18-1313" fmla="*/ 75248 w 1306267"/>
                <a:gd name="connsiteY18-1314" fmla="*/ 303202 h 1424419"/>
                <a:gd name="connsiteX19-1315" fmla="*/ 106293 w 1306267"/>
                <a:gd name="connsiteY19-1316" fmla="*/ 282597 h 1424419"/>
                <a:gd name="connsiteX20-1317" fmla="*/ 541533 w 1306267"/>
                <a:gd name="connsiteY20-1318" fmla="*/ 38110 h 1424419"/>
                <a:gd name="connsiteX21-1319" fmla="*/ 653528 w 1306267"/>
                <a:gd name="connsiteY21-1320" fmla="*/ 0 h 1424419"/>
                <a:gd name="connsiteX0-1321" fmla="*/ 653528 w 1306267"/>
                <a:gd name="connsiteY0-1322" fmla="*/ 0 h 1424419"/>
                <a:gd name="connsiteX1-1323" fmla="*/ 757287 w 1306267"/>
                <a:gd name="connsiteY1-1324" fmla="*/ 32444 h 1424419"/>
                <a:gd name="connsiteX2-1325" fmla="*/ 1206876 w 1306267"/>
                <a:gd name="connsiteY2-1326" fmla="*/ 284945 h 1424419"/>
                <a:gd name="connsiteX3-1327" fmla="*/ 1237706 w 1306267"/>
                <a:gd name="connsiteY3-1328" fmla="*/ 306775 h 1424419"/>
                <a:gd name="connsiteX4-1329" fmla="*/ 1301712 w 1306267"/>
                <a:gd name="connsiteY4-1330" fmla="*/ 442384 h 1424419"/>
                <a:gd name="connsiteX5-1331" fmla="*/ 1303099 w 1306267"/>
                <a:gd name="connsiteY5-1332" fmla="*/ 495558 h 1424419"/>
                <a:gd name="connsiteX6-1333" fmla="*/ 1303099 w 1306267"/>
                <a:gd name="connsiteY6-1334" fmla="*/ 952393 h 1424419"/>
                <a:gd name="connsiteX7-1335" fmla="*/ 1305306 w 1306267"/>
                <a:gd name="connsiteY7-1336" fmla="*/ 990115 h 1424419"/>
                <a:gd name="connsiteX8-1337" fmla="*/ 1255800 w 1306267"/>
                <a:gd name="connsiteY8-1338" fmla="*/ 1142552 h 1424419"/>
                <a:gd name="connsiteX9-1339" fmla="*/ 1172881 w 1306267"/>
                <a:gd name="connsiteY9-1340" fmla="*/ 1179342 h 1424419"/>
                <a:gd name="connsiteX10-1341" fmla="*/ 792288 w 1306267"/>
                <a:gd name="connsiteY10-1342" fmla="*/ 1385653 h 1424419"/>
                <a:gd name="connsiteX11-1343" fmla="*/ 522686 w 1306267"/>
                <a:gd name="connsiteY11-1344" fmla="*/ 1384922 h 1424419"/>
                <a:gd name="connsiteX12-1345" fmla="*/ 97009 w 1306267"/>
                <a:gd name="connsiteY12-1346" fmla="*/ 1161462 h 1424419"/>
                <a:gd name="connsiteX13-1347" fmla="*/ 48904 w 1306267"/>
                <a:gd name="connsiteY13-1348" fmla="*/ 1124403 h 1424419"/>
                <a:gd name="connsiteX14-1349" fmla="*/ 667 w 1306267"/>
                <a:gd name="connsiteY14-1350" fmla="*/ 999105 h 1424419"/>
                <a:gd name="connsiteX15-1351" fmla="*/ 0 w 1306267"/>
                <a:gd name="connsiteY15-1352" fmla="*/ 972364 h 1424419"/>
                <a:gd name="connsiteX16-1353" fmla="*/ 2496 w 1306267"/>
                <a:gd name="connsiteY16-1354" fmla="*/ 463106 h 1424419"/>
                <a:gd name="connsiteX17-1355" fmla="*/ 2458 w 1306267"/>
                <a:gd name="connsiteY17-1356" fmla="*/ 429563 h 1424419"/>
                <a:gd name="connsiteX18-1357" fmla="*/ 75248 w 1306267"/>
                <a:gd name="connsiteY18-1358" fmla="*/ 303202 h 1424419"/>
                <a:gd name="connsiteX19-1359" fmla="*/ 106293 w 1306267"/>
                <a:gd name="connsiteY19-1360" fmla="*/ 282597 h 1424419"/>
                <a:gd name="connsiteX20-1361" fmla="*/ 541533 w 1306267"/>
                <a:gd name="connsiteY20-1362" fmla="*/ 38110 h 1424419"/>
                <a:gd name="connsiteX21-1363" fmla="*/ 653528 w 1306267"/>
                <a:gd name="connsiteY21-1364" fmla="*/ 0 h 1424419"/>
                <a:gd name="connsiteX0-1365" fmla="*/ 653528 w 1306267"/>
                <a:gd name="connsiteY0-1366" fmla="*/ 0 h 1424419"/>
                <a:gd name="connsiteX1-1367" fmla="*/ 757287 w 1306267"/>
                <a:gd name="connsiteY1-1368" fmla="*/ 32444 h 1424419"/>
                <a:gd name="connsiteX2-1369" fmla="*/ 1206876 w 1306267"/>
                <a:gd name="connsiteY2-1370" fmla="*/ 284945 h 1424419"/>
                <a:gd name="connsiteX3-1371" fmla="*/ 1237706 w 1306267"/>
                <a:gd name="connsiteY3-1372" fmla="*/ 306775 h 1424419"/>
                <a:gd name="connsiteX4-1373" fmla="*/ 1301712 w 1306267"/>
                <a:gd name="connsiteY4-1374" fmla="*/ 442384 h 1424419"/>
                <a:gd name="connsiteX5-1375" fmla="*/ 1303099 w 1306267"/>
                <a:gd name="connsiteY5-1376" fmla="*/ 495558 h 1424419"/>
                <a:gd name="connsiteX6-1377" fmla="*/ 1303099 w 1306267"/>
                <a:gd name="connsiteY6-1378" fmla="*/ 952393 h 1424419"/>
                <a:gd name="connsiteX7-1379" fmla="*/ 1305306 w 1306267"/>
                <a:gd name="connsiteY7-1380" fmla="*/ 990115 h 1424419"/>
                <a:gd name="connsiteX8-1381" fmla="*/ 1255800 w 1306267"/>
                <a:gd name="connsiteY8-1382" fmla="*/ 1142552 h 1424419"/>
                <a:gd name="connsiteX9-1383" fmla="*/ 1172881 w 1306267"/>
                <a:gd name="connsiteY9-1384" fmla="*/ 1179342 h 1424419"/>
                <a:gd name="connsiteX10-1385" fmla="*/ 792288 w 1306267"/>
                <a:gd name="connsiteY10-1386" fmla="*/ 1385653 h 1424419"/>
                <a:gd name="connsiteX11-1387" fmla="*/ 522686 w 1306267"/>
                <a:gd name="connsiteY11-1388" fmla="*/ 1384922 h 1424419"/>
                <a:gd name="connsiteX12-1389" fmla="*/ 97009 w 1306267"/>
                <a:gd name="connsiteY12-1390" fmla="*/ 1161462 h 1424419"/>
                <a:gd name="connsiteX13-1391" fmla="*/ 44843 w 1306267"/>
                <a:gd name="connsiteY13-1392" fmla="*/ 1118989 h 1424419"/>
                <a:gd name="connsiteX14-1393" fmla="*/ 667 w 1306267"/>
                <a:gd name="connsiteY14-1394" fmla="*/ 999105 h 1424419"/>
                <a:gd name="connsiteX15-1395" fmla="*/ 0 w 1306267"/>
                <a:gd name="connsiteY15-1396" fmla="*/ 972364 h 1424419"/>
                <a:gd name="connsiteX16-1397" fmla="*/ 2496 w 1306267"/>
                <a:gd name="connsiteY16-1398" fmla="*/ 463106 h 1424419"/>
                <a:gd name="connsiteX17-1399" fmla="*/ 2458 w 1306267"/>
                <a:gd name="connsiteY17-1400" fmla="*/ 429563 h 1424419"/>
                <a:gd name="connsiteX18-1401" fmla="*/ 75248 w 1306267"/>
                <a:gd name="connsiteY18-1402" fmla="*/ 303202 h 1424419"/>
                <a:gd name="connsiteX19-1403" fmla="*/ 106293 w 1306267"/>
                <a:gd name="connsiteY19-1404" fmla="*/ 282597 h 1424419"/>
                <a:gd name="connsiteX20-1405" fmla="*/ 541533 w 1306267"/>
                <a:gd name="connsiteY20-1406" fmla="*/ 38110 h 1424419"/>
                <a:gd name="connsiteX21-1407" fmla="*/ 653528 w 1306267"/>
                <a:gd name="connsiteY21-1408" fmla="*/ 0 h 1424419"/>
                <a:gd name="connsiteX0-1409" fmla="*/ 653528 w 1306267"/>
                <a:gd name="connsiteY0-1410" fmla="*/ 0 h 1424419"/>
                <a:gd name="connsiteX1-1411" fmla="*/ 757287 w 1306267"/>
                <a:gd name="connsiteY1-1412" fmla="*/ 32444 h 1424419"/>
                <a:gd name="connsiteX2-1413" fmla="*/ 1206876 w 1306267"/>
                <a:gd name="connsiteY2-1414" fmla="*/ 284945 h 1424419"/>
                <a:gd name="connsiteX3-1415" fmla="*/ 1237706 w 1306267"/>
                <a:gd name="connsiteY3-1416" fmla="*/ 306775 h 1424419"/>
                <a:gd name="connsiteX4-1417" fmla="*/ 1301712 w 1306267"/>
                <a:gd name="connsiteY4-1418" fmla="*/ 442384 h 1424419"/>
                <a:gd name="connsiteX5-1419" fmla="*/ 1303099 w 1306267"/>
                <a:gd name="connsiteY5-1420" fmla="*/ 495558 h 1424419"/>
                <a:gd name="connsiteX6-1421" fmla="*/ 1303099 w 1306267"/>
                <a:gd name="connsiteY6-1422" fmla="*/ 952393 h 1424419"/>
                <a:gd name="connsiteX7-1423" fmla="*/ 1305306 w 1306267"/>
                <a:gd name="connsiteY7-1424" fmla="*/ 990115 h 1424419"/>
                <a:gd name="connsiteX8-1425" fmla="*/ 1255800 w 1306267"/>
                <a:gd name="connsiteY8-1426" fmla="*/ 1142552 h 1424419"/>
                <a:gd name="connsiteX9-1427" fmla="*/ 1172881 w 1306267"/>
                <a:gd name="connsiteY9-1428" fmla="*/ 1179342 h 1424419"/>
                <a:gd name="connsiteX10-1429" fmla="*/ 792288 w 1306267"/>
                <a:gd name="connsiteY10-1430" fmla="*/ 1385653 h 1424419"/>
                <a:gd name="connsiteX11-1431" fmla="*/ 522686 w 1306267"/>
                <a:gd name="connsiteY11-1432" fmla="*/ 1384922 h 1424419"/>
                <a:gd name="connsiteX12-1433" fmla="*/ 97009 w 1306267"/>
                <a:gd name="connsiteY12-1434" fmla="*/ 1161462 h 1424419"/>
                <a:gd name="connsiteX13-1435" fmla="*/ 44843 w 1306267"/>
                <a:gd name="connsiteY13-1436" fmla="*/ 1118989 h 1424419"/>
                <a:gd name="connsiteX14-1437" fmla="*/ 667 w 1306267"/>
                <a:gd name="connsiteY14-1438" fmla="*/ 999105 h 1424419"/>
                <a:gd name="connsiteX15-1439" fmla="*/ 0 w 1306267"/>
                <a:gd name="connsiteY15-1440" fmla="*/ 972364 h 1424419"/>
                <a:gd name="connsiteX16-1441" fmla="*/ 2496 w 1306267"/>
                <a:gd name="connsiteY16-1442" fmla="*/ 463106 h 1424419"/>
                <a:gd name="connsiteX17-1443" fmla="*/ 2458 w 1306267"/>
                <a:gd name="connsiteY17-1444" fmla="*/ 429563 h 1424419"/>
                <a:gd name="connsiteX18-1445" fmla="*/ 75248 w 1306267"/>
                <a:gd name="connsiteY18-1446" fmla="*/ 303202 h 1424419"/>
                <a:gd name="connsiteX19-1447" fmla="*/ 106293 w 1306267"/>
                <a:gd name="connsiteY19-1448" fmla="*/ 282597 h 1424419"/>
                <a:gd name="connsiteX20-1449" fmla="*/ 541533 w 1306267"/>
                <a:gd name="connsiteY20-1450" fmla="*/ 38110 h 1424419"/>
                <a:gd name="connsiteX21-1451" fmla="*/ 653528 w 1306267"/>
                <a:gd name="connsiteY21-1452" fmla="*/ 0 h 1424419"/>
                <a:gd name="connsiteX0-1453" fmla="*/ 653528 w 1306267"/>
                <a:gd name="connsiteY0-1454" fmla="*/ 0 h 1424419"/>
                <a:gd name="connsiteX1-1455" fmla="*/ 757287 w 1306267"/>
                <a:gd name="connsiteY1-1456" fmla="*/ 32444 h 1424419"/>
                <a:gd name="connsiteX2-1457" fmla="*/ 1206876 w 1306267"/>
                <a:gd name="connsiteY2-1458" fmla="*/ 284945 h 1424419"/>
                <a:gd name="connsiteX3-1459" fmla="*/ 1237706 w 1306267"/>
                <a:gd name="connsiteY3-1460" fmla="*/ 306775 h 1424419"/>
                <a:gd name="connsiteX4-1461" fmla="*/ 1301712 w 1306267"/>
                <a:gd name="connsiteY4-1462" fmla="*/ 442384 h 1424419"/>
                <a:gd name="connsiteX5-1463" fmla="*/ 1303099 w 1306267"/>
                <a:gd name="connsiteY5-1464" fmla="*/ 495558 h 1424419"/>
                <a:gd name="connsiteX6-1465" fmla="*/ 1303099 w 1306267"/>
                <a:gd name="connsiteY6-1466" fmla="*/ 952393 h 1424419"/>
                <a:gd name="connsiteX7-1467" fmla="*/ 1305306 w 1306267"/>
                <a:gd name="connsiteY7-1468" fmla="*/ 990115 h 1424419"/>
                <a:gd name="connsiteX8-1469" fmla="*/ 1255800 w 1306267"/>
                <a:gd name="connsiteY8-1470" fmla="*/ 1142552 h 1424419"/>
                <a:gd name="connsiteX9-1471" fmla="*/ 1172881 w 1306267"/>
                <a:gd name="connsiteY9-1472" fmla="*/ 1179342 h 1424419"/>
                <a:gd name="connsiteX10-1473" fmla="*/ 792288 w 1306267"/>
                <a:gd name="connsiteY10-1474" fmla="*/ 1385653 h 1424419"/>
                <a:gd name="connsiteX11-1475" fmla="*/ 522686 w 1306267"/>
                <a:gd name="connsiteY11-1476" fmla="*/ 1384922 h 1424419"/>
                <a:gd name="connsiteX12-1477" fmla="*/ 97009 w 1306267"/>
                <a:gd name="connsiteY12-1478" fmla="*/ 1161462 h 1424419"/>
                <a:gd name="connsiteX13-1479" fmla="*/ 44843 w 1306267"/>
                <a:gd name="connsiteY13-1480" fmla="*/ 1118989 h 1424419"/>
                <a:gd name="connsiteX14-1481" fmla="*/ 667 w 1306267"/>
                <a:gd name="connsiteY14-1482" fmla="*/ 999105 h 1424419"/>
                <a:gd name="connsiteX15-1483" fmla="*/ 0 w 1306267"/>
                <a:gd name="connsiteY15-1484" fmla="*/ 972364 h 1424419"/>
                <a:gd name="connsiteX16-1485" fmla="*/ 2496 w 1306267"/>
                <a:gd name="connsiteY16-1486" fmla="*/ 463106 h 1424419"/>
                <a:gd name="connsiteX17-1487" fmla="*/ 2458 w 1306267"/>
                <a:gd name="connsiteY17-1488" fmla="*/ 429563 h 1424419"/>
                <a:gd name="connsiteX18-1489" fmla="*/ 75248 w 1306267"/>
                <a:gd name="connsiteY18-1490" fmla="*/ 303202 h 1424419"/>
                <a:gd name="connsiteX19-1491" fmla="*/ 106293 w 1306267"/>
                <a:gd name="connsiteY19-1492" fmla="*/ 282597 h 1424419"/>
                <a:gd name="connsiteX20-1493" fmla="*/ 541533 w 1306267"/>
                <a:gd name="connsiteY20-1494" fmla="*/ 38110 h 1424419"/>
                <a:gd name="connsiteX21-1495" fmla="*/ 653528 w 1306267"/>
                <a:gd name="connsiteY21-1496" fmla="*/ 0 h 1424419"/>
                <a:gd name="connsiteX0-1497" fmla="*/ 653528 w 1306267"/>
                <a:gd name="connsiteY0-1498" fmla="*/ 0 h 1424419"/>
                <a:gd name="connsiteX1-1499" fmla="*/ 757287 w 1306267"/>
                <a:gd name="connsiteY1-1500" fmla="*/ 32444 h 1424419"/>
                <a:gd name="connsiteX2-1501" fmla="*/ 1206876 w 1306267"/>
                <a:gd name="connsiteY2-1502" fmla="*/ 284945 h 1424419"/>
                <a:gd name="connsiteX3-1503" fmla="*/ 1237706 w 1306267"/>
                <a:gd name="connsiteY3-1504" fmla="*/ 306775 h 1424419"/>
                <a:gd name="connsiteX4-1505" fmla="*/ 1301712 w 1306267"/>
                <a:gd name="connsiteY4-1506" fmla="*/ 442384 h 1424419"/>
                <a:gd name="connsiteX5-1507" fmla="*/ 1303099 w 1306267"/>
                <a:gd name="connsiteY5-1508" fmla="*/ 495558 h 1424419"/>
                <a:gd name="connsiteX6-1509" fmla="*/ 1303099 w 1306267"/>
                <a:gd name="connsiteY6-1510" fmla="*/ 952393 h 1424419"/>
                <a:gd name="connsiteX7-1511" fmla="*/ 1305306 w 1306267"/>
                <a:gd name="connsiteY7-1512" fmla="*/ 990115 h 1424419"/>
                <a:gd name="connsiteX8-1513" fmla="*/ 1255800 w 1306267"/>
                <a:gd name="connsiteY8-1514" fmla="*/ 1142552 h 1424419"/>
                <a:gd name="connsiteX9-1515" fmla="*/ 1172881 w 1306267"/>
                <a:gd name="connsiteY9-1516" fmla="*/ 1179342 h 1424419"/>
                <a:gd name="connsiteX10-1517" fmla="*/ 792288 w 1306267"/>
                <a:gd name="connsiteY10-1518" fmla="*/ 1385653 h 1424419"/>
                <a:gd name="connsiteX11-1519" fmla="*/ 522686 w 1306267"/>
                <a:gd name="connsiteY11-1520" fmla="*/ 1384922 h 1424419"/>
                <a:gd name="connsiteX12-1521" fmla="*/ 94302 w 1306267"/>
                <a:gd name="connsiteY12-1522" fmla="*/ 1158755 h 1424419"/>
                <a:gd name="connsiteX13-1523" fmla="*/ 44843 w 1306267"/>
                <a:gd name="connsiteY13-1524" fmla="*/ 1118989 h 1424419"/>
                <a:gd name="connsiteX14-1525" fmla="*/ 667 w 1306267"/>
                <a:gd name="connsiteY14-1526" fmla="*/ 999105 h 1424419"/>
                <a:gd name="connsiteX15-1527" fmla="*/ 0 w 1306267"/>
                <a:gd name="connsiteY15-1528" fmla="*/ 972364 h 1424419"/>
                <a:gd name="connsiteX16-1529" fmla="*/ 2496 w 1306267"/>
                <a:gd name="connsiteY16-1530" fmla="*/ 463106 h 1424419"/>
                <a:gd name="connsiteX17-1531" fmla="*/ 2458 w 1306267"/>
                <a:gd name="connsiteY17-1532" fmla="*/ 429563 h 1424419"/>
                <a:gd name="connsiteX18-1533" fmla="*/ 75248 w 1306267"/>
                <a:gd name="connsiteY18-1534" fmla="*/ 303202 h 1424419"/>
                <a:gd name="connsiteX19-1535" fmla="*/ 106293 w 1306267"/>
                <a:gd name="connsiteY19-1536" fmla="*/ 282597 h 1424419"/>
                <a:gd name="connsiteX20-1537" fmla="*/ 541533 w 1306267"/>
                <a:gd name="connsiteY20-1538" fmla="*/ 38110 h 1424419"/>
                <a:gd name="connsiteX21-1539" fmla="*/ 653528 w 1306267"/>
                <a:gd name="connsiteY21-1540" fmla="*/ 0 h 1424419"/>
                <a:gd name="connsiteX0-1541" fmla="*/ 653528 w 1306267"/>
                <a:gd name="connsiteY0-1542" fmla="*/ 0 h 1424419"/>
                <a:gd name="connsiteX1-1543" fmla="*/ 757287 w 1306267"/>
                <a:gd name="connsiteY1-1544" fmla="*/ 32444 h 1424419"/>
                <a:gd name="connsiteX2-1545" fmla="*/ 1206876 w 1306267"/>
                <a:gd name="connsiteY2-1546" fmla="*/ 284945 h 1424419"/>
                <a:gd name="connsiteX3-1547" fmla="*/ 1237706 w 1306267"/>
                <a:gd name="connsiteY3-1548" fmla="*/ 306775 h 1424419"/>
                <a:gd name="connsiteX4-1549" fmla="*/ 1301712 w 1306267"/>
                <a:gd name="connsiteY4-1550" fmla="*/ 442384 h 1424419"/>
                <a:gd name="connsiteX5-1551" fmla="*/ 1303099 w 1306267"/>
                <a:gd name="connsiteY5-1552" fmla="*/ 495558 h 1424419"/>
                <a:gd name="connsiteX6-1553" fmla="*/ 1303099 w 1306267"/>
                <a:gd name="connsiteY6-1554" fmla="*/ 952393 h 1424419"/>
                <a:gd name="connsiteX7-1555" fmla="*/ 1305306 w 1306267"/>
                <a:gd name="connsiteY7-1556" fmla="*/ 990115 h 1424419"/>
                <a:gd name="connsiteX8-1557" fmla="*/ 1255800 w 1306267"/>
                <a:gd name="connsiteY8-1558" fmla="*/ 1142552 h 1424419"/>
                <a:gd name="connsiteX9-1559" fmla="*/ 1172881 w 1306267"/>
                <a:gd name="connsiteY9-1560" fmla="*/ 1179342 h 1424419"/>
                <a:gd name="connsiteX10-1561" fmla="*/ 792288 w 1306267"/>
                <a:gd name="connsiteY10-1562" fmla="*/ 1385653 h 1424419"/>
                <a:gd name="connsiteX11-1563" fmla="*/ 522686 w 1306267"/>
                <a:gd name="connsiteY11-1564" fmla="*/ 1384922 h 1424419"/>
                <a:gd name="connsiteX12-1565" fmla="*/ 94302 w 1306267"/>
                <a:gd name="connsiteY12-1566" fmla="*/ 1158755 h 1424419"/>
                <a:gd name="connsiteX13-1567" fmla="*/ 39429 w 1306267"/>
                <a:gd name="connsiteY13-1568" fmla="*/ 1117635 h 1424419"/>
                <a:gd name="connsiteX14-1569" fmla="*/ 667 w 1306267"/>
                <a:gd name="connsiteY14-1570" fmla="*/ 999105 h 1424419"/>
                <a:gd name="connsiteX15-1571" fmla="*/ 0 w 1306267"/>
                <a:gd name="connsiteY15-1572" fmla="*/ 972364 h 1424419"/>
                <a:gd name="connsiteX16-1573" fmla="*/ 2496 w 1306267"/>
                <a:gd name="connsiteY16-1574" fmla="*/ 463106 h 1424419"/>
                <a:gd name="connsiteX17-1575" fmla="*/ 2458 w 1306267"/>
                <a:gd name="connsiteY17-1576" fmla="*/ 429563 h 1424419"/>
                <a:gd name="connsiteX18-1577" fmla="*/ 75248 w 1306267"/>
                <a:gd name="connsiteY18-1578" fmla="*/ 303202 h 1424419"/>
                <a:gd name="connsiteX19-1579" fmla="*/ 106293 w 1306267"/>
                <a:gd name="connsiteY19-1580" fmla="*/ 282597 h 1424419"/>
                <a:gd name="connsiteX20-1581" fmla="*/ 541533 w 1306267"/>
                <a:gd name="connsiteY20-1582" fmla="*/ 38110 h 1424419"/>
                <a:gd name="connsiteX21-1583" fmla="*/ 653528 w 1306267"/>
                <a:gd name="connsiteY21-1584" fmla="*/ 0 h 1424419"/>
                <a:gd name="connsiteX0-1585" fmla="*/ 653528 w 1305333"/>
                <a:gd name="connsiteY0-1586" fmla="*/ 0 h 1424419"/>
                <a:gd name="connsiteX1-1587" fmla="*/ 757287 w 1305333"/>
                <a:gd name="connsiteY1-1588" fmla="*/ 32444 h 1424419"/>
                <a:gd name="connsiteX2-1589" fmla="*/ 1206876 w 1305333"/>
                <a:gd name="connsiteY2-1590" fmla="*/ 284945 h 1424419"/>
                <a:gd name="connsiteX3-1591" fmla="*/ 1237706 w 1305333"/>
                <a:gd name="connsiteY3-1592" fmla="*/ 306775 h 1424419"/>
                <a:gd name="connsiteX4-1593" fmla="*/ 1301712 w 1305333"/>
                <a:gd name="connsiteY4-1594" fmla="*/ 442384 h 1424419"/>
                <a:gd name="connsiteX5-1595" fmla="*/ 1303099 w 1305333"/>
                <a:gd name="connsiteY5-1596" fmla="*/ 495558 h 1424419"/>
                <a:gd name="connsiteX6-1597" fmla="*/ 1303099 w 1305333"/>
                <a:gd name="connsiteY6-1598" fmla="*/ 952393 h 1424419"/>
                <a:gd name="connsiteX7-1599" fmla="*/ 1305306 w 1305333"/>
                <a:gd name="connsiteY7-1600" fmla="*/ 990115 h 1424419"/>
                <a:gd name="connsiteX8-1601" fmla="*/ 1227376 w 1305333"/>
                <a:gd name="connsiteY8-1602" fmla="*/ 1152027 h 1424419"/>
                <a:gd name="connsiteX9-1603" fmla="*/ 1172881 w 1305333"/>
                <a:gd name="connsiteY9-1604" fmla="*/ 1179342 h 1424419"/>
                <a:gd name="connsiteX10-1605" fmla="*/ 792288 w 1305333"/>
                <a:gd name="connsiteY10-1606" fmla="*/ 1385653 h 1424419"/>
                <a:gd name="connsiteX11-1607" fmla="*/ 522686 w 1305333"/>
                <a:gd name="connsiteY11-1608" fmla="*/ 1384922 h 1424419"/>
                <a:gd name="connsiteX12-1609" fmla="*/ 94302 w 1305333"/>
                <a:gd name="connsiteY12-1610" fmla="*/ 1158755 h 1424419"/>
                <a:gd name="connsiteX13-1611" fmla="*/ 39429 w 1305333"/>
                <a:gd name="connsiteY13-1612" fmla="*/ 1117635 h 1424419"/>
                <a:gd name="connsiteX14-1613" fmla="*/ 667 w 1305333"/>
                <a:gd name="connsiteY14-1614" fmla="*/ 999105 h 1424419"/>
                <a:gd name="connsiteX15-1615" fmla="*/ 0 w 1305333"/>
                <a:gd name="connsiteY15-1616" fmla="*/ 972364 h 1424419"/>
                <a:gd name="connsiteX16-1617" fmla="*/ 2496 w 1305333"/>
                <a:gd name="connsiteY16-1618" fmla="*/ 463106 h 1424419"/>
                <a:gd name="connsiteX17-1619" fmla="*/ 2458 w 1305333"/>
                <a:gd name="connsiteY17-1620" fmla="*/ 429563 h 1424419"/>
                <a:gd name="connsiteX18-1621" fmla="*/ 75248 w 1305333"/>
                <a:gd name="connsiteY18-1622" fmla="*/ 303202 h 1424419"/>
                <a:gd name="connsiteX19-1623" fmla="*/ 106293 w 1305333"/>
                <a:gd name="connsiteY19-1624" fmla="*/ 282597 h 1424419"/>
                <a:gd name="connsiteX20-1625" fmla="*/ 541533 w 1305333"/>
                <a:gd name="connsiteY20-1626" fmla="*/ 38110 h 1424419"/>
                <a:gd name="connsiteX21-1627" fmla="*/ 653528 w 1305333"/>
                <a:gd name="connsiteY21-1628" fmla="*/ 0 h 1424419"/>
                <a:gd name="connsiteX0-1629" fmla="*/ 653528 w 1305333"/>
                <a:gd name="connsiteY0-1630" fmla="*/ 0 h 1424419"/>
                <a:gd name="connsiteX1-1631" fmla="*/ 757287 w 1305333"/>
                <a:gd name="connsiteY1-1632" fmla="*/ 32444 h 1424419"/>
                <a:gd name="connsiteX2-1633" fmla="*/ 1206876 w 1305333"/>
                <a:gd name="connsiteY2-1634" fmla="*/ 284945 h 1424419"/>
                <a:gd name="connsiteX3-1635" fmla="*/ 1237706 w 1305333"/>
                <a:gd name="connsiteY3-1636" fmla="*/ 306775 h 1424419"/>
                <a:gd name="connsiteX4-1637" fmla="*/ 1301712 w 1305333"/>
                <a:gd name="connsiteY4-1638" fmla="*/ 442384 h 1424419"/>
                <a:gd name="connsiteX5-1639" fmla="*/ 1303099 w 1305333"/>
                <a:gd name="connsiteY5-1640" fmla="*/ 495558 h 1424419"/>
                <a:gd name="connsiteX6-1641" fmla="*/ 1303099 w 1305333"/>
                <a:gd name="connsiteY6-1642" fmla="*/ 952393 h 1424419"/>
                <a:gd name="connsiteX7-1643" fmla="*/ 1302599 w 1305333"/>
                <a:gd name="connsiteY7-1644" fmla="*/ 1003650 h 1424419"/>
                <a:gd name="connsiteX8-1645" fmla="*/ 1227376 w 1305333"/>
                <a:gd name="connsiteY8-1646" fmla="*/ 1152027 h 1424419"/>
                <a:gd name="connsiteX9-1647" fmla="*/ 1172881 w 1305333"/>
                <a:gd name="connsiteY9-1648" fmla="*/ 1179342 h 1424419"/>
                <a:gd name="connsiteX10-1649" fmla="*/ 792288 w 1305333"/>
                <a:gd name="connsiteY10-1650" fmla="*/ 1385653 h 1424419"/>
                <a:gd name="connsiteX11-1651" fmla="*/ 522686 w 1305333"/>
                <a:gd name="connsiteY11-1652" fmla="*/ 1384922 h 1424419"/>
                <a:gd name="connsiteX12-1653" fmla="*/ 94302 w 1305333"/>
                <a:gd name="connsiteY12-1654" fmla="*/ 1158755 h 1424419"/>
                <a:gd name="connsiteX13-1655" fmla="*/ 39429 w 1305333"/>
                <a:gd name="connsiteY13-1656" fmla="*/ 1117635 h 1424419"/>
                <a:gd name="connsiteX14-1657" fmla="*/ 667 w 1305333"/>
                <a:gd name="connsiteY14-1658" fmla="*/ 999105 h 1424419"/>
                <a:gd name="connsiteX15-1659" fmla="*/ 0 w 1305333"/>
                <a:gd name="connsiteY15-1660" fmla="*/ 972364 h 1424419"/>
                <a:gd name="connsiteX16-1661" fmla="*/ 2496 w 1305333"/>
                <a:gd name="connsiteY16-1662" fmla="*/ 463106 h 1424419"/>
                <a:gd name="connsiteX17-1663" fmla="*/ 2458 w 1305333"/>
                <a:gd name="connsiteY17-1664" fmla="*/ 429563 h 1424419"/>
                <a:gd name="connsiteX18-1665" fmla="*/ 75248 w 1305333"/>
                <a:gd name="connsiteY18-1666" fmla="*/ 303202 h 1424419"/>
                <a:gd name="connsiteX19-1667" fmla="*/ 106293 w 1305333"/>
                <a:gd name="connsiteY19-1668" fmla="*/ 282597 h 1424419"/>
                <a:gd name="connsiteX20-1669" fmla="*/ 541533 w 1305333"/>
                <a:gd name="connsiteY20-1670" fmla="*/ 38110 h 1424419"/>
                <a:gd name="connsiteX21-1671" fmla="*/ 653528 w 1305333"/>
                <a:gd name="connsiteY21-1672" fmla="*/ 0 h 1424419"/>
                <a:gd name="connsiteX0-1673" fmla="*/ 653528 w 1305080"/>
                <a:gd name="connsiteY0-1674" fmla="*/ 0 h 1424419"/>
                <a:gd name="connsiteX1-1675" fmla="*/ 757287 w 1305080"/>
                <a:gd name="connsiteY1-1676" fmla="*/ 32444 h 1424419"/>
                <a:gd name="connsiteX2-1677" fmla="*/ 1206876 w 1305080"/>
                <a:gd name="connsiteY2-1678" fmla="*/ 284945 h 1424419"/>
                <a:gd name="connsiteX3-1679" fmla="*/ 1237706 w 1305080"/>
                <a:gd name="connsiteY3-1680" fmla="*/ 306775 h 1424419"/>
                <a:gd name="connsiteX4-1681" fmla="*/ 1301712 w 1305080"/>
                <a:gd name="connsiteY4-1682" fmla="*/ 442384 h 1424419"/>
                <a:gd name="connsiteX5-1683" fmla="*/ 1303099 w 1305080"/>
                <a:gd name="connsiteY5-1684" fmla="*/ 495558 h 1424419"/>
                <a:gd name="connsiteX6-1685" fmla="*/ 1301746 w 1305080"/>
                <a:gd name="connsiteY6-1686" fmla="*/ 953747 h 1424419"/>
                <a:gd name="connsiteX7-1687" fmla="*/ 1302599 w 1305080"/>
                <a:gd name="connsiteY7-1688" fmla="*/ 1003650 h 1424419"/>
                <a:gd name="connsiteX8-1689" fmla="*/ 1227376 w 1305080"/>
                <a:gd name="connsiteY8-1690" fmla="*/ 1152027 h 1424419"/>
                <a:gd name="connsiteX9-1691" fmla="*/ 1172881 w 1305080"/>
                <a:gd name="connsiteY9-1692" fmla="*/ 1179342 h 1424419"/>
                <a:gd name="connsiteX10-1693" fmla="*/ 792288 w 1305080"/>
                <a:gd name="connsiteY10-1694" fmla="*/ 1385653 h 1424419"/>
                <a:gd name="connsiteX11-1695" fmla="*/ 522686 w 1305080"/>
                <a:gd name="connsiteY11-1696" fmla="*/ 1384922 h 1424419"/>
                <a:gd name="connsiteX12-1697" fmla="*/ 94302 w 1305080"/>
                <a:gd name="connsiteY12-1698" fmla="*/ 1158755 h 1424419"/>
                <a:gd name="connsiteX13-1699" fmla="*/ 39429 w 1305080"/>
                <a:gd name="connsiteY13-1700" fmla="*/ 1117635 h 1424419"/>
                <a:gd name="connsiteX14-1701" fmla="*/ 667 w 1305080"/>
                <a:gd name="connsiteY14-1702" fmla="*/ 999105 h 1424419"/>
                <a:gd name="connsiteX15-1703" fmla="*/ 0 w 1305080"/>
                <a:gd name="connsiteY15-1704" fmla="*/ 972364 h 1424419"/>
                <a:gd name="connsiteX16-1705" fmla="*/ 2496 w 1305080"/>
                <a:gd name="connsiteY16-1706" fmla="*/ 463106 h 1424419"/>
                <a:gd name="connsiteX17-1707" fmla="*/ 2458 w 1305080"/>
                <a:gd name="connsiteY17-1708" fmla="*/ 429563 h 1424419"/>
                <a:gd name="connsiteX18-1709" fmla="*/ 75248 w 1305080"/>
                <a:gd name="connsiteY18-1710" fmla="*/ 303202 h 1424419"/>
                <a:gd name="connsiteX19-1711" fmla="*/ 106293 w 1305080"/>
                <a:gd name="connsiteY19-1712" fmla="*/ 282597 h 1424419"/>
                <a:gd name="connsiteX20-1713" fmla="*/ 541533 w 1305080"/>
                <a:gd name="connsiteY20-1714" fmla="*/ 38110 h 1424419"/>
                <a:gd name="connsiteX21-1715" fmla="*/ 653528 w 1305080"/>
                <a:gd name="connsiteY21-1716" fmla="*/ 0 h 1424419"/>
                <a:gd name="connsiteX0-1717" fmla="*/ 653528 w 1305299"/>
                <a:gd name="connsiteY0-1718" fmla="*/ 0 h 1424419"/>
                <a:gd name="connsiteX1-1719" fmla="*/ 757287 w 1305299"/>
                <a:gd name="connsiteY1-1720" fmla="*/ 32444 h 1424419"/>
                <a:gd name="connsiteX2-1721" fmla="*/ 1206876 w 1305299"/>
                <a:gd name="connsiteY2-1722" fmla="*/ 284945 h 1424419"/>
                <a:gd name="connsiteX3-1723" fmla="*/ 1237706 w 1305299"/>
                <a:gd name="connsiteY3-1724" fmla="*/ 306775 h 1424419"/>
                <a:gd name="connsiteX4-1725" fmla="*/ 1301712 w 1305299"/>
                <a:gd name="connsiteY4-1726" fmla="*/ 442384 h 1424419"/>
                <a:gd name="connsiteX5-1727" fmla="*/ 1303099 w 1305299"/>
                <a:gd name="connsiteY5-1728" fmla="*/ 495558 h 1424419"/>
                <a:gd name="connsiteX6-1729" fmla="*/ 1301746 w 1305299"/>
                <a:gd name="connsiteY6-1730" fmla="*/ 953747 h 1424419"/>
                <a:gd name="connsiteX7-1731" fmla="*/ 1302599 w 1305299"/>
                <a:gd name="connsiteY7-1732" fmla="*/ 1003650 h 1424419"/>
                <a:gd name="connsiteX8-1733" fmla="*/ 1227376 w 1305299"/>
                <a:gd name="connsiteY8-1734" fmla="*/ 1152027 h 1424419"/>
                <a:gd name="connsiteX9-1735" fmla="*/ 1172881 w 1305299"/>
                <a:gd name="connsiteY9-1736" fmla="*/ 1179342 h 1424419"/>
                <a:gd name="connsiteX10-1737" fmla="*/ 792288 w 1305299"/>
                <a:gd name="connsiteY10-1738" fmla="*/ 1385653 h 1424419"/>
                <a:gd name="connsiteX11-1739" fmla="*/ 522686 w 1305299"/>
                <a:gd name="connsiteY11-1740" fmla="*/ 1384922 h 1424419"/>
                <a:gd name="connsiteX12-1741" fmla="*/ 94302 w 1305299"/>
                <a:gd name="connsiteY12-1742" fmla="*/ 1158755 h 1424419"/>
                <a:gd name="connsiteX13-1743" fmla="*/ 39429 w 1305299"/>
                <a:gd name="connsiteY13-1744" fmla="*/ 1117635 h 1424419"/>
                <a:gd name="connsiteX14-1745" fmla="*/ 667 w 1305299"/>
                <a:gd name="connsiteY14-1746" fmla="*/ 999105 h 1424419"/>
                <a:gd name="connsiteX15-1747" fmla="*/ 0 w 1305299"/>
                <a:gd name="connsiteY15-1748" fmla="*/ 972364 h 1424419"/>
                <a:gd name="connsiteX16-1749" fmla="*/ 2496 w 1305299"/>
                <a:gd name="connsiteY16-1750" fmla="*/ 463106 h 1424419"/>
                <a:gd name="connsiteX17-1751" fmla="*/ 2458 w 1305299"/>
                <a:gd name="connsiteY17-1752" fmla="*/ 429563 h 1424419"/>
                <a:gd name="connsiteX18-1753" fmla="*/ 75248 w 1305299"/>
                <a:gd name="connsiteY18-1754" fmla="*/ 303202 h 1424419"/>
                <a:gd name="connsiteX19-1755" fmla="*/ 106293 w 1305299"/>
                <a:gd name="connsiteY19-1756" fmla="*/ 282597 h 1424419"/>
                <a:gd name="connsiteX20-1757" fmla="*/ 541533 w 1305299"/>
                <a:gd name="connsiteY20-1758" fmla="*/ 38110 h 1424419"/>
                <a:gd name="connsiteX21-1759" fmla="*/ 653528 w 1305299"/>
                <a:gd name="connsiteY21-1760" fmla="*/ 0 h 1424419"/>
                <a:gd name="connsiteX0-1761" fmla="*/ 653528 w 1306646"/>
                <a:gd name="connsiteY0-1762" fmla="*/ 0 h 1424419"/>
                <a:gd name="connsiteX1-1763" fmla="*/ 757287 w 1306646"/>
                <a:gd name="connsiteY1-1764" fmla="*/ 32444 h 1424419"/>
                <a:gd name="connsiteX2-1765" fmla="*/ 1206876 w 1306646"/>
                <a:gd name="connsiteY2-1766" fmla="*/ 284945 h 1424419"/>
                <a:gd name="connsiteX3-1767" fmla="*/ 1237706 w 1306646"/>
                <a:gd name="connsiteY3-1768" fmla="*/ 306775 h 1424419"/>
                <a:gd name="connsiteX4-1769" fmla="*/ 1301712 w 1306646"/>
                <a:gd name="connsiteY4-1770" fmla="*/ 442384 h 1424419"/>
                <a:gd name="connsiteX5-1771" fmla="*/ 1303099 w 1306646"/>
                <a:gd name="connsiteY5-1772" fmla="*/ 495558 h 1424419"/>
                <a:gd name="connsiteX6-1773" fmla="*/ 1301746 w 1306646"/>
                <a:gd name="connsiteY6-1774" fmla="*/ 953747 h 1424419"/>
                <a:gd name="connsiteX7-1775" fmla="*/ 1302599 w 1306646"/>
                <a:gd name="connsiteY7-1776" fmla="*/ 1003650 h 1424419"/>
                <a:gd name="connsiteX8-1777" fmla="*/ 1227376 w 1306646"/>
                <a:gd name="connsiteY8-1778" fmla="*/ 1152027 h 1424419"/>
                <a:gd name="connsiteX9-1779" fmla="*/ 1172881 w 1306646"/>
                <a:gd name="connsiteY9-1780" fmla="*/ 1179342 h 1424419"/>
                <a:gd name="connsiteX10-1781" fmla="*/ 792288 w 1306646"/>
                <a:gd name="connsiteY10-1782" fmla="*/ 1385653 h 1424419"/>
                <a:gd name="connsiteX11-1783" fmla="*/ 522686 w 1306646"/>
                <a:gd name="connsiteY11-1784" fmla="*/ 1384922 h 1424419"/>
                <a:gd name="connsiteX12-1785" fmla="*/ 94302 w 1306646"/>
                <a:gd name="connsiteY12-1786" fmla="*/ 1158755 h 1424419"/>
                <a:gd name="connsiteX13-1787" fmla="*/ 39429 w 1306646"/>
                <a:gd name="connsiteY13-1788" fmla="*/ 1117635 h 1424419"/>
                <a:gd name="connsiteX14-1789" fmla="*/ 667 w 1306646"/>
                <a:gd name="connsiteY14-1790" fmla="*/ 999105 h 1424419"/>
                <a:gd name="connsiteX15-1791" fmla="*/ 0 w 1306646"/>
                <a:gd name="connsiteY15-1792" fmla="*/ 972364 h 1424419"/>
                <a:gd name="connsiteX16-1793" fmla="*/ 2496 w 1306646"/>
                <a:gd name="connsiteY16-1794" fmla="*/ 463106 h 1424419"/>
                <a:gd name="connsiteX17-1795" fmla="*/ 2458 w 1306646"/>
                <a:gd name="connsiteY17-1796" fmla="*/ 429563 h 1424419"/>
                <a:gd name="connsiteX18-1797" fmla="*/ 75248 w 1306646"/>
                <a:gd name="connsiteY18-1798" fmla="*/ 303202 h 1424419"/>
                <a:gd name="connsiteX19-1799" fmla="*/ 106293 w 1306646"/>
                <a:gd name="connsiteY19-1800" fmla="*/ 282597 h 1424419"/>
                <a:gd name="connsiteX20-1801" fmla="*/ 541533 w 1306646"/>
                <a:gd name="connsiteY20-1802" fmla="*/ 38110 h 1424419"/>
                <a:gd name="connsiteX21-1803" fmla="*/ 653528 w 1306646"/>
                <a:gd name="connsiteY21-1804" fmla="*/ 0 h 1424419"/>
                <a:gd name="connsiteX0-1805" fmla="*/ 653528 w 1305299"/>
                <a:gd name="connsiteY0-1806" fmla="*/ 0 h 1424419"/>
                <a:gd name="connsiteX1-1807" fmla="*/ 757287 w 1305299"/>
                <a:gd name="connsiteY1-1808" fmla="*/ 32444 h 1424419"/>
                <a:gd name="connsiteX2-1809" fmla="*/ 1206876 w 1305299"/>
                <a:gd name="connsiteY2-1810" fmla="*/ 284945 h 1424419"/>
                <a:gd name="connsiteX3-1811" fmla="*/ 1237706 w 1305299"/>
                <a:gd name="connsiteY3-1812" fmla="*/ 306775 h 1424419"/>
                <a:gd name="connsiteX4-1813" fmla="*/ 1301712 w 1305299"/>
                <a:gd name="connsiteY4-1814" fmla="*/ 442384 h 1424419"/>
                <a:gd name="connsiteX5-1815" fmla="*/ 1303099 w 1305299"/>
                <a:gd name="connsiteY5-1816" fmla="*/ 495558 h 1424419"/>
                <a:gd name="connsiteX6-1817" fmla="*/ 1301746 w 1305299"/>
                <a:gd name="connsiteY6-1818" fmla="*/ 953747 h 1424419"/>
                <a:gd name="connsiteX7-1819" fmla="*/ 1302599 w 1305299"/>
                <a:gd name="connsiteY7-1820" fmla="*/ 1003650 h 1424419"/>
                <a:gd name="connsiteX8-1821" fmla="*/ 1227376 w 1305299"/>
                <a:gd name="connsiteY8-1822" fmla="*/ 1152027 h 1424419"/>
                <a:gd name="connsiteX9-1823" fmla="*/ 1172881 w 1305299"/>
                <a:gd name="connsiteY9-1824" fmla="*/ 1179342 h 1424419"/>
                <a:gd name="connsiteX10-1825" fmla="*/ 792288 w 1305299"/>
                <a:gd name="connsiteY10-1826" fmla="*/ 1385653 h 1424419"/>
                <a:gd name="connsiteX11-1827" fmla="*/ 522686 w 1305299"/>
                <a:gd name="connsiteY11-1828" fmla="*/ 1384922 h 1424419"/>
                <a:gd name="connsiteX12-1829" fmla="*/ 94302 w 1305299"/>
                <a:gd name="connsiteY12-1830" fmla="*/ 1158755 h 1424419"/>
                <a:gd name="connsiteX13-1831" fmla="*/ 39429 w 1305299"/>
                <a:gd name="connsiteY13-1832" fmla="*/ 1117635 h 1424419"/>
                <a:gd name="connsiteX14-1833" fmla="*/ 667 w 1305299"/>
                <a:gd name="connsiteY14-1834" fmla="*/ 999105 h 1424419"/>
                <a:gd name="connsiteX15-1835" fmla="*/ 0 w 1305299"/>
                <a:gd name="connsiteY15-1836" fmla="*/ 972364 h 1424419"/>
                <a:gd name="connsiteX16-1837" fmla="*/ 2496 w 1305299"/>
                <a:gd name="connsiteY16-1838" fmla="*/ 463106 h 1424419"/>
                <a:gd name="connsiteX17-1839" fmla="*/ 2458 w 1305299"/>
                <a:gd name="connsiteY17-1840" fmla="*/ 429563 h 1424419"/>
                <a:gd name="connsiteX18-1841" fmla="*/ 75248 w 1305299"/>
                <a:gd name="connsiteY18-1842" fmla="*/ 303202 h 1424419"/>
                <a:gd name="connsiteX19-1843" fmla="*/ 106293 w 1305299"/>
                <a:gd name="connsiteY19-1844" fmla="*/ 282597 h 1424419"/>
                <a:gd name="connsiteX20-1845" fmla="*/ 541533 w 1305299"/>
                <a:gd name="connsiteY20-1846" fmla="*/ 38110 h 1424419"/>
                <a:gd name="connsiteX21-1847" fmla="*/ 653528 w 1305299"/>
                <a:gd name="connsiteY21-1848" fmla="*/ 0 h 1424419"/>
                <a:gd name="connsiteX0-1849" fmla="*/ 653528 w 1304127"/>
                <a:gd name="connsiteY0-1850" fmla="*/ 0 h 1424419"/>
                <a:gd name="connsiteX1-1851" fmla="*/ 757287 w 1304127"/>
                <a:gd name="connsiteY1-1852" fmla="*/ 32444 h 1424419"/>
                <a:gd name="connsiteX2-1853" fmla="*/ 1206876 w 1304127"/>
                <a:gd name="connsiteY2-1854" fmla="*/ 284945 h 1424419"/>
                <a:gd name="connsiteX3-1855" fmla="*/ 1237706 w 1304127"/>
                <a:gd name="connsiteY3-1856" fmla="*/ 306775 h 1424419"/>
                <a:gd name="connsiteX4-1857" fmla="*/ 1301712 w 1304127"/>
                <a:gd name="connsiteY4-1858" fmla="*/ 442384 h 1424419"/>
                <a:gd name="connsiteX5-1859" fmla="*/ 1303099 w 1304127"/>
                <a:gd name="connsiteY5-1860" fmla="*/ 495558 h 1424419"/>
                <a:gd name="connsiteX6-1861" fmla="*/ 1301746 w 1304127"/>
                <a:gd name="connsiteY6-1862" fmla="*/ 953747 h 1424419"/>
                <a:gd name="connsiteX7-1863" fmla="*/ 1302599 w 1304127"/>
                <a:gd name="connsiteY7-1864" fmla="*/ 1003650 h 1424419"/>
                <a:gd name="connsiteX8-1865" fmla="*/ 1227376 w 1304127"/>
                <a:gd name="connsiteY8-1866" fmla="*/ 1152027 h 1424419"/>
                <a:gd name="connsiteX9-1867" fmla="*/ 1172881 w 1304127"/>
                <a:gd name="connsiteY9-1868" fmla="*/ 1179342 h 1424419"/>
                <a:gd name="connsiteX10-1869" fmla="*/ 792288 w 1304127"/>
                <a:gd name="connsiteY10-1870" fmla="*/ 1385653 h 1424419"/>
                <a:gd name="connsiteX11-1871" fmla="*/ 522686 w 1304127"/>
                <a:gd name="connsiteY11-1872" fmla="*/ 1384922 h 1424419"/>
                <a:gd name="connsiteX12-1873" fmla="*/ 94302 w 1304127"/>
                <a:gd name="connsiteY12-1874" fmla="*/ 1158755 h 1424419"/>
                <a:gd name="connsiteX13-1875" fmla="*/ 39429 w 1304127"/>
                <a:gd name="connsiteY13-1876" fmla="*/ 1117635 h 1424419"/>
                <a:gd name="connsiteX14-1877" fmla="*/ 667 w 1304127"/>
                <a:gd name="connsiteY14-1878" fmla="*/ 999105 h 1424419"/>
                <a:gd name="connsiteX15-1879" fmla="*/ 0 w 1304127"/>
                <a:gd name="connsiteY15-1880" fmla="*/ 972364 h 1424419"/>
                <a:gd name="connsiteX16-1881" fmla="*/ 2496 w 1304127"/>
                <a:gd name="connsiteY16-1882" fmla="*/ 463106 h 1424419"/>
                <a:gd name="connsiteX17-1883" fmla="*/ 2458 w 1304127"/>
                <a:gd name="connsiteY17-1884" fmla="*/ 429563 h 1424419"/>
                <a:gd name="connsiteX18-1885" fmla="*/ 75248 w 1304127"/>
                <a:gd name="connsiteY18-1886" fmla="*/ 303202 h 1424419"/>
                <a:gd name="connsiteX19-1887" fmla="*/ 106293 w 1304127"/>
                <a:gd name="connsiteY19-1888" fmla="*/ 282597 h 1424419"/>
                <a:gd name="connsiteX20-1889" fmla="*/ 541533 w 1304127"/>
                <a:gd name="connsiteY20-1890" fmla="*/ 38110 h 1424419"/>
                <a:gd name="connsiteX21-1891" fmla="*/ 653528 w 1304127"/>
                <a:gd name="connsiteY21-1892" fmla="*/ 0 h 1424419"/>
                <a:gd name="connsiteX0-1893" fmla="*/ 653528 w 1306101"/>
                <a:gd name="connsiteY0-1894" fmla="*/ 0 h 1424419"/>
                <a:gd name="connsiteX1-1895" fmla="*/ 757287 w 1306101"/>
                <a:gd name="connsiteY1-1896" fmla="*/ 32444 h 1424419"/>
                <a:gd name="connsiteX2-1897" fmla="*/ 1206876 w 1306101"/>
                <a:gd name="connsiteY2-1898" fmla="*/ 284945 h 1424419"/>
                <a:gd name="connsiteX3-1899" fmla="*/ 1237706 w 1306101"/>
                <a:gd name="connsiteY3-1900" fmla="*/ 306775 h 1424419"/>
                <a:gd name="connsiteX4-1901" fmla="*/ 1305773 w 1306101"/>
                <a:gd name="connsiteY4-1902" fmla="*/ 442384 h 1424419"/>
                <a:gd name="connsiteX5-1903" fmla="*/ 1303099 w 1306101"/>
                <a:gd name="connsiteY5-1904" fmla="*/ 495558 h 1424419"/>
                <a:gd name="connsiteX6-1905" fmla="*/ 1301746 w 1306101"/>
                <a:gd name="connsiteY6-1906" fmla="*/ 953747 h 1424419"/>
                <a:gd name="connsiteX7-1907" fmla="*/ 1302599 w 1306101"/>
                <a:gd name="connsiteY7-1908" fmla="*/ 1003650 h 1424419"/>
                <a:gd name="connsiteX8-1909" fmla="*/ 1227376 w 1306101"/>
                <a:gd name="connsiteY8-1910" fmla="*/ 1152027 h 1424419"/>
                <a:gd name="connsiteX9-1911" fmla="*/ 1172881 w 1306101"/>
                <a:gd name="connsiteY9-1912" fmla="*/ 1179342 h 1424419"/>
                <a:gd name="connsiteX10-1913" fmla="*/ 792288 w 1306101"/>
                <a:gd name="connsiteY10-1914" fmla="*/ 1385653 h 1424419"/>
                <a:gd name="connsiteX11-1915" fmla="*/ 522686 w 1306101"/>
                <a:gd name="connsiteY11-1916" fmla="*/ 1384922 h 1424419"/>
                <a:gd name="connsiteX12-1917" fmla="*/ 94302 w 1306101"/>
                <a:gd name="connsiteY12-1918" fmla="*/ 1158755 h 1424419"/>
                <a:gd name="connsiteX13-1919" fmla="*/ 39429 w 1306101"/>
                <a:gd name="connsiteY13-1920" fmla="*/ 1117635 h 1424419"/>
                <a:gd name="connsiteX14-1921" fmla="*/ 667 w 1306101"/>
                <a:gd name="connsiteY14-1922" fmla="*/ 999105 h 1424419"/>
                <a:gd name="connsiteX15-1923" fmla="*/ 0 w 1306101"/>
                <a:gd name="connsiteY15-1924" fmla="*/ 972364 h 1424419"/>
                <a:gd name="connsiteX16-1925" fmla="*/ 2496 w 1306101"/>
                <a:gd name="connsiteY16-1926" fmla="*/ 463106 h 1424419"/>
                <a:gd name="connsiteX17-1927" fmla="*/ 2458 w 1306101"/>
                <a:gd name="connsiteY17-1928" fmla="*/ 429563 h 1424419"/>
                <a:gd name="connsiteX18-1929" fmla="*/ 75248 w 1306101"/>
                <a:gd name="connsiteY18-1930" fmla="*/ 303202 h 1424419"/>
                <a:gd name="connsiteX19-1931" fmla="*/ 106293 w 1306101"/>
                <a:gd name="connsiteY19-1932" fmla="*/ 282597 h 1424419"/>
                <a:gd name="connsiteX20-1933" fmla="*/ 541533 w 1306101"/>
                <a:gd name="connsiteY20-1934" fmla="*/ 38110 h 1424419"/>
                <a:gd name="connsiteX21-1935" fmla="*/ 653528 w 1306101"/>
                <a:gd name="connsiteY21-1936" fmla="*/ 0 h 1424419"/>
                <a:gd name="connsiteX0-1937" fmla="*/ 653528 w 1304819"/>
                <a:gd name="connsiteY0-1938" fmla="*/ 0 h 1424419"/>
                <a:gd name="connsiteX1-1939" fmla="*/ 757287 w 1304819"/>
                <a:gd name="connsiteY1-1940" fmla="*/ 32444 h 1424419"/>
                <a:gd name="connsiteX2-1941" fmla="*/ 1206876 w 1304819"/>
                <a:gd name="connsiteY2-1942" fmla="*/ 284945 h 1424419"/>
                <a:gd name="connsiteX3-1943" fmla="*/ 1237706 w 1304819"/>
                <a:gd name="connsiteY3-1944" fmla="*/ 306775 h 1424419"/>
                <a:gd name="connsiteX4-1945" fmla="*/ 1304420 w 1304819"/>
                <a:gd name="connsiteY4-1946" fmla="*/ 434263 h 1424419"/>
                <a:gd name="connsiteX5-1947" fmla="*/ 1303099 w 1304819"/>
                <a:gd name="connsiteY5-1948" fmla="*/ 495558 h 1424419"/>
                <a:gd name="connsiteX6-1949" fmla="*/ 1301746 w 1304819"/>
                <a:gd name="connsiteY6-1950" fmla="*/ 953747 h 1424419"/>
                <a:gd name="connsiteX7-1951" fmla="*/ 1302599 w 1304819"/>
                <a:gd name="connsiteY7-1952" fmla="*/ 1003650 h 1424419"/>
                <a:gd name="connsiteX8-1953" fmla="*/ 1227376 w 1304819"/>
                <a:gd name="connsiteY8-1954" fmla="*/ 1152027 h 1424419"/>
                <a:gd name="connsiteX9-1955" fmla="*/ 1172881 w 1304819"/>
                <a:gd name="connsiteY9-1956" fmla="*/ 1179342 h 1424419"/>
                <a:gd name="connsiteX10-1957" fmla="*/ 792288 w 1304819"/>
                <a:gd name="connsiteY10-1958" fmla="*/ 1385653 h 1424419"/>
                <a:gd name="connsiteX11-1959" fmla="*/ 522686 w 1304819"/>
                <a:gd name="connsiteY11-1960" fmla="*/ 1384922 h 1424419"/>
                <a:gd name="connsiteX12-1961" fmla="*/ 94302 w 1304819"/>
                <a:gd name="connsiteY12-1962" fmla="*/ 1158755 h 1424419"/>
                <a:gd name="connsiteX13-1963" fmla="*/ 39429 w 1304819"/>
                <a:gd name="connsiteY13-1964" fmla="*/ 1117635 h 1424419"/>
                <a:gd name="connsiteX14-1965" fmla="*/ 667 w 1304819"/>
                <a:gd name="connsiteY14-1966" fmla="*/ 999105 h 1424419"/>
                <a:gd name="connsiteX15-1967" fmla="*/ 0 w 1304819"/>
                <a:gd name="connsiteY15-1968" fmla="*/ 972364 h 1424419"/>
                <a:gd name="connsiteX16-1969" fmla="*/ 2496 w 1304819"/>
                <a:gd name="connsiteY16-1970" fmla="*/ 463106 h 1424419"/>
                <a:gd name="connsiteX17-1971" fmla="*/ 2458 w 1304819"/>
                <a:gd name="connsiteY17-1972" fmla="*/ 429563 h 1424419"/>
                <a:gd name="connsiteX18-1973" fmla="*/ 75248 w 1304819"/>
                <a:gd name="connsiteY18-1974" fmla="*/ 303202 h 1424419"/>
                <a:gd name="connsiteX19-1975" fmla="*/ 106293 w 1304819"/>
                <a:gd name="connsiteY19-1976" fmla="*/ 282597 h 1424419"/>
                <a:gd name="connsiteX20-1977" fmla="*/ 541533 w 1304819"/>
                <a:gd name="connsiteY20-1978" fmla="*/ 38110 h 1424419"/>
                <a:gd name="connsiteX21-1979" fmla="*/ 653528 w 1304819"/>
                <a:gd name="connsiteY21-1980" fmla="*/ 0 h 1424419"/>
                <a:gd name="connsiteX0-1981" fmla="*/ 653528 w 1306525"/>
                <a:gd name="connsiteY0-1982" fmla="*/ 0 h 1424419"/>
                <a:gd name="connsiteX1-1983" fmla="*/ 757287 w 1306525"/>
                <a:gd name="connsiteY1-1984" fmla="*/ 32444 h 1424419"/>
                <a:gd name="connsiteX2-1985" fmla="*/ 1206876 w 1306525"/>
                <a:gd name="connsiteY2-1986" fmla="*/ 284945 h 1424419"/>
                <a:gd name="connsiteX3-1987" fmla="*/ 1237706 w 1306525"/>
                <a:gd name="connsiteY3-1988" fmla="*/ 306775 h 1424419"/>
                <a:gd name="connsiteX4-1989" fmla="*/ 1304420 w 1306525"/>
                <a:gd name="connsiteY4-1990" fmla="*/ 434263 h 1424419"/>
                <a:gd name="connsiteX5-1991" fmla="*/ 1305806 w 1306525"/>
                <a:gd name="connsiteY5-1992" fmla="*/ 519922 h 1424419"/>
                <a:gd name="connsiteX6-1993" fmla="*/ 1301746 w 1306525"/>
                <a:gd name="connsiteY6-1994" fmla="*/ 953747 h 1424419"/>
                <a:gd name="connsiteX7-1995" fmla="*/ 1302599 w 1306525"/>
                <a:gd name="connsiteY7-1996" fmla="*/ 1003650 h 1424419"/>
                <a:gd name="connsiteX8-1997" fmla="*/ 1227376 w 1306525"/>
                <a:gd name="connsiteY8-1998" fmla="*/ 1152027 h 1424419"/>
                <a:gd name="connsiteX9-1999" fmla="*/ 1172881 w 1306525"/>
                <a:gd name="connsiteY9-2000" fmla="*/ 1179342 h 1424419"/>
                <a:gd name="connsiteX10-2001" fmla="*/ 792288 w 1306525"/>
                <a:gd name="connsiteY10-2002" fmla="*/ 1385653 h 1424419"/>
                <a:gd name="connsiteX11-2003" fmla="*/ 522686 w 1306525"/>
                <a:gd name="connsiteY11-2004" fmla="*/ 1384922 h 1424419"/>
                <a:gd name="connsiteX12-2005" fmla="*/ 94302 w 1306525"/>
                <a:gd name="connsiteY12-2006" fmla="*/ 1158755 h 1424419"/>
                <a:gd name="connsiteX13-2007" fmla="*/ 39429 w 1306525"/>
                <a:gd name="connsiteY13-2008" fmla="*/ 1117635 h 1424419"/>
                <a:gd name="connsiteX14-2009" fmla="*/ 667 w 1306525"/>
                <a:gd name="connsiteY14-2010" fmla="*/ 999105 h 1424419"/>
                <a:gd name="connsiteX15-2011" fmla="*/ 0 w 1306525"/>
                <a:gd name="connsiteY15-2012" fmla="*/ 972364 h 1424419"/>
                <a:gd name="connsiteX16-2013" fmla="*/ 2496 w 1306525"/>
                <a:gd name="connsiteY16-2014" fmla="*/ 463106 h 1424419"/>
                <a:gd name="connsiteX17-2015" fmla="*/ 2458 w 1306525"/>
                <a:gd name="connsiteY17-2016" fmla="*/ 429563 h 1424419"/>
                <a:gd name="connsiteX18-2017" fmla="*/ 75248 w 1306525"/>
                <a:gd name="connsiteY18-2018" fmla="*/ 303202 h 1424419"/>
                <a:gd name="connsiteX19-2019" fmla="*/ 106293 w 1306525"/>
                <a:gd name="connsiteY19-2020" fmla="*/ 282597 h 1424419"/>
                <a:gd name="connsiteX20-2021" fmla="*/ 541533 w 1306525"/>
                <a:gd name="connsiteY20-2022" fmla="*/ 38110 h 1424419"/>
                <a:gd name="connsiteX21-2023" fmla="*/ 653528 w 1306525"/>
                <a:gd name="connsiteY21-2024" fmla="*/ 0 h 1424419"/>
                <a:gd name="connsiteX0-2025" fmla="*/ 653528 w 1305814"/>
                <a:gd name="connsiteY0-2026" fmla="*/ 0 h 1424419"/>
                <a:gd name="connsiteX1-2027" fmla="*/ 757287 w 1305814"/>
                <a:gd name="connsiteY1-2028" fmla="*/ 32444 h 1424419"/>
                <a:gd name="connsiteX2-2029" fmla="*/ 1206876 w 1305814"/>
                <a:gd name="connsiteY2-2030" fmla="*/ 284945 h 1424419"/>
                <a:gd name="connsiteX3-2031" fmla="*/ 1237706 w 1305814"/>
                <a:gd name="connsiteY3-2032" fmla="*/ 306775 h 1424419"/>
                <a:gd name="connsiteX4-2033" fmla="*/ 1304420 w 1305814"/>
                <a:gd name="connsiteY4-2034" fmla="*/ 434263 h 1424419"/>
                <a:gd name="connsiteX5-2035" fmla="*/ 1305806 w 1305814"/>
                <a:gd name="connsiteY5-2036" fmla="*/ 519922 h 1424419"/>
                <a:gd name="connsiteX6-2037" fmla="*/ 1301746 w 1305814"/>
                <a:gd name="connsiteY6-2038" fmla="*/ 953747 h 1424419"/>
                <a:gd name="connsiteX7-2039" fmla="*/ 1302599 w 1305814"/>
                <a:gd name="connsiteY7-2040" fmla="*/ 1003650 h 1424419"/>
                <a:gd name="connsiteX8-2041" fmla="*/ 1227376 w 1305814"/>
                <a:gd name="connsiteY8-2042" fmla="*/ 1152027 h 1424419"/>
                <a:gd name="connsiteX9-2043" fmla="*/ 1172881 w 1305814"/>
                <a:gd name="connsiteY9-2044" fmla="*/ 1179342 h 1424419"/>
                <a:gd name="connsiteX10-2045" fmla="*/ 792288 w 1305814"/>
                <a:gd name="connsiteY10-2046" fmla="*/ 1385653 h 1424419"/>
                <a:gd name="connsiteX11-2047" fmla="*/ 522686 w 1305814"/>
                <a:gd name="connsiteY11-2048" fmla="*/ 1384922 h 1424419"/>
                <a:gd name="connsiteX12-2049" fmla="*/ 94302 w 1305814"/>
                <a:gd name="connsiteY12-2050" fmla="*/ 1158755 h 1424419"/>
                <a:gd name="connsiteX13-2051" fmla="*/ 39429 w 1305814"/>
                <a:gd name="connsiteY13-2052" fmla="*/ 1117635 h 1424419"/>
                <a:gd name="connsiteX14-2053" fmla="*/ 667 w 1305814"/>
                <a:gd name="connsiteY14-2054" fmla="*/ 999105 h 1424419"/>
                <a:gd name="connsiteX15-2055" fmla="*/ 0 w 1305814"/>
                <a:gd name="connsiteY15-2056" fmla="*/ 972364 h 1424419"/>
                <a:gd name="connsiteX16-2057" fmla="*/ 2496 w 1305814"/>
                <a:gd name="connsiteY16-2058" fmla="*/ 463106 h 1424419"/>
                <a:gd name="connsiteX17-2059" fmla="*/ 2458 w 1305814"/>
                <a:gd name="connsiteY17-2060" fmla="*/ 429563 h 1424419"/>
                <a:gd name="connsiteX18-2061" fmla="*/ 75248 w 1305814"/>
                <a:gd name="connsiteY18-2062" fmla="*/ 303202 h 1424419"/>
                <a:gd name="connsiteX19-2063" fmla="*/ 106293 w 1305814"/>
                <a:gd name="connsiteY19-2064" fmla="*/ 282597 h 1424419"/>
                <a:gd name="connsiteX20-2065" fmla="*/ 541533 w 1305814"/>
                <a:gd name="connsiteY20-2066" fmla="*/ 38110 h 1424419"/>
                <a:gd name="connsiteX21-2067" fmla="*/ 653528 w 1305814"/>
                <a:gd name="connsiteY21-2068" fmla="*/ 0 h 1424419"/>
                <a:gd name="connsiteX0-2069" fmla="*/ 653528 w 1305814"/>
                <a:gd name="connsiteY0-2070" fmla="*/ 0 h 1424419"/>
                <a:gd name="connsiteX1-2071" fmla="*/ 757287 w 1305814"/>
                <a:gd name="connsiteY1-2072" fmla="*/ 32444 h 1424419"/>
                <a:gd name="connsiteX2-2073" fmla="*/ 1206876 w 1305814"/>
                <a:gd name="connsiteY2-2074" fmla="*/ 284945 h 1424419"/>
                <a:gd name="connsiteX3-2075" fmla="*/ 1237706 w 1305814"/>
                <a:gd name="connsiteY3-2076" fmla="*/ 306775 h 1424419"/>
                <a:gd name="connsiteX4-2077" fmla="*/ 1304420 w 1305814"/>
                <a:gd name="connsiteY4-2078" fmla="*/ 434263 h 1424419"/>
                <a:gd name="connsiteX5-2079" fmla="*/ 1305806 w 1305814"/>
                <a:gd name="connsiteY5-2080" fmla="*/ 519922 h 1424419"/>
                <a:gd name="connsiteX6-2081" fmla="*/ 1301746 w 1305814"/>
                <a:gd name="connsiteY6-2082" fmla="*/ 953747 h 1424419"/>
                <a:gd name="connsiteX7-2083" fmla="*/ 1302599 w 1305814"/>
                <a:gd name="connsiteY7-2084" fmla="*/ 1003650 h 1424419"/>
                <a:gd name="connsiteX8-2085" fmla="*/ 1227376 w 1305814"/>
                <a:gd name="connsiteY8-2086" fmla="*/ 1152027 h 1424419"/>
                <a:gd name="connsiteX9-2087" fmla="*/ 1172881 w 1305814"/>
                <a:gd name="connsiteY9-2088" fmla="*/ 1179342 h 1424419"/>
                <a:gd name="connsiteX10-2089" fmla="*/ 792288 w 1305814"/>
                <a:gd name="connsiteY10-2090" fmla="*/ 1385653 h 1424419"/>
                <a:gd name="connsiteX11-2091" fmla="*/ 522686 w 1305814"/>
                <a:gd name="connsiteY11-2092" fmla="*/ 1384922 h 1424419"/>
                <a:gd name="connsiteX12-2093" fmla="*/ 94302 w 1305814"/>
                <a:gd name="connsiteY12-2094" fmla="*/ 1158755 h 1424419"/>
                <a:gd name="connsiteX13-2095" fmla="*/ 39429 w 1305814"/>
                <a:gd name="connsiteY13-2096" fmla="*/ 1117635 h 1424419"/>
                <a:gd name="connsiteX14-2097" fmla="*/ 667 w 1305814"/>
                <a:gd name="connsiteY14-2098" fmla="*/ 999105 h 1424419"/>
                <a:gd name="connsiteX15-2099" fmla="*/ 0 w 1305814"/>
                <a:gd name="connsiteY15-2100" fmla="*/ 972364 h 1424419"/>
                <a:gd name="connsiteX16-2101" fmla="*/ 2496 w 1305814"/>
                <a:gd name="connsiteY16-2102" fmla="*/ 463106 h 1424419"/>
                <a:gd name="connsiteX17-2103" fmla="*/ 2458 w 1305814"/>
                <a:gd name="connsiteY17-2104" fmla="*/ 429563 h 1424419"/>
                <a:gd name="connsiteX18-2105" fmla="*/ 75248 w 1305814"/>
                <a:gd name="connsiteY18-2106" fmla="*/ 303202 h 1424419"/>
                <a:gd name="connsiteX19-2107" fmla="*/ 106293 w 1305814"/>
                <a:gd name="connsiteY19-2108" fmla="*/ 282597 h 1424419"/>
                <a:gd name="connsiteX20-2109" fmla="*/ 541533 w 1305814"/>
                <a:gd name="connsiteY20-2110" fmla="*/ 38110 h 1424419"/>
                <a:gd name="connsiteX21-2111" fmla="*/ 653528 w 1305814"/>
                <a:gd name="connsiteY21-2112" fmla="*/ 0 h 1424419"/>
                <a:gd name="connsiteX0-2113" fmla="*/ 653528 w 1305814"/>
                <a:gd name="connsiteY0-2114" fmla="*/ 0 h 1424419"/>
                <a:gd name="connsiteX1-2115" fmla="*/ 757287 w 1305814"/>
                <a:gd name="connsiteY1-2116" fmla="*/ 32444 h 1424419"/>
                <a:gd name="connsiteX2-2117" fmla="*/ 1206876 w 1305814"/>
                <a:gd name="connsiteY2-2118" fmla="*/ 284945 h 1424419"/>
                <a:gd name="connsiteX3-2119" fmla="*/ 1237706 w 1305814"/>
                <a:gd name="connsiteY3-2120" fmla="*/ 306775 h 1424419"/>
                <a:gd name="connsiteX4-2121" fmla="*/ 1304420 w 1305814"/>
                <a:gd name="connsiteY4-2122" fmla="*/ 434263 h 1424419"/>
                <a:gd name="connsiteX5-2123" fmla="*/ 1305806 w 1305814"/>
                <a:gd name="connsiteY5-2124" fmla="*/ 519922 h 1424419"/>
                <a:gd name="connsiteX6-2125" fmla="*/ 1301746 w 1305814"/>
                <a:gd name="connsiteY6-2126" fmla="*/ 953747 h 1424419"/>
                <a:gd name="connsiteX7-2127" fmla="*/ 1302599 w 1305814"/>
                <a:gd name="connsiteY7-2128" fmla="*/ 1003650 h 1424419"/>
                <a:gd name="connsiteX8-2129" fmla="*/ 1227376 w 1305814"/>
                <a:gd name="connsiteY8-2130" fmla="*/ 1152027 h 1424419"/>
                <a:gd name="connsiteX9-2131" fmla="*/ 1174235 w 1305814"/>
                <a:gd name="connsiteY9-2132" fmla="*/ 1184756 h 1424419"/>
                <a:gd name="connsiteX10-2133" fmla="*/ 792288 w 1305814"/>
                <a:gd name="connsiteY10-2134" fmla="*/ 1385653 h 1424419"/>
                <a:gd name="connsiteX11-2135" fmla="*/ 522686 w 1305814"/>
                <a:gd name="connsiteY11-2136" fmla="*/ 1384922 h 1424419"/>
                <a:gd name="connsiteX12-2137" fmla="*/ 94302 w 1305814"/>
                <a:gd name="connsiteY12-2138" fmla="*/ 1158755 h 1424419"/>
                <a:gd name="connsiteX13-2139" fmla="*/ 39429 w 1305814"/>
                <a:gd name="connsiteY13-2140" fmla="*/ 1117635 h 1424419"/>
                <a:gd name="connsiteX14-2141" fmla="*/ 667 w 1305814"/>
                <a:gd name="connsiteY14-2142" fmla="*/ 999105 h 1424419"/>
                <a:gd name="connsiteX15-2143" fmla="*/ 0 w 1305814"/>
                <a:gd name="connsiteY15-2144" fmla="*/ 972364 h 1424419"/>
                <a:gd name="connsiteX16-2145" fmla="*/ 2496 w 1305814"/>
                <a:gd name="connsiteY16-2146" fmla="*/ 463106 h 1424419"/>
                <a:gd name="connsiteX17-2147" fmla="*/ 2458 w 1305814"/>
                <a:gd name="connsiteY17-2148" fmla="*/ 429563 h 1424419"/>
                <a:gd name="connsiteX18-2149" fmla="*/ 75248 w 1305814"/>
                <a:gd name="connsiteY18-2150" fmla="*/ 303202 h 1424419"/>
                <a:gd name="connsiteX19-2151" fmla="*/ 106293 w 1305814"/>
                <a:gd name="connsiteY19-2152" fmla="*/ 282597 h 1424419"/>
                <a:gd name="connsiteX20-2153" fmla="*/ 541533 w 1305814"/>
                <a:gd name="connsiteY20-2154" fmla="*/ 38110 h 1424419"/>
                <a:gd name="connsiteX21-2155" fmla="*/ 653528 w 1305814"/>
                <a:gd name="connsiteY21-2156" fmla="*/ 0 h 1424419"/>
                <a:gd name="connsiteX0-2157" fmla="*/ 653528 w 1305814"/>
                <a:gd name="connsiteY0-2158" fmla="*/ 0 h 1424419"/>
                <a:gd name="connsiteX1-2159" fmla="*/ 757287 w 1305814"/>
                <a:gd name="connsiteY1-2160" fmla="*/ 32444 h 1424419"/>
                <a:gd name="connsiteX2-2161" fmla="*/ 1206876 w 1305814"/>
                <a:gd name="connsiteY2-2162" fmla="*/ 284945 h 1424419"/>
                <a:gd name="connsiteX3-2163" fmla="*/ 1237706 w 1305814"/>
                <a:gd name="connsiteY3-2164" fmla="*/ 306775 h 1424419"/>
                <a:gd name="connsiteX4-2165" fmla="*/ 1304420 w 1305814"/>
                <a:gd name="connsiteY4-2166" fmla="*/ 434263 h 1424419"/>
                <a:gd name="connsiteX5-2167" fmla="*/ 1305806 w 1305814"/>
                <a:gd name="connsiteY5-2168" fmla="*/ 519922 h 1424419"/>
                <a:gd name="connsiteX6-2169" fmla="*/ 1301746 w 1305814"/>
                <a:gd name="connsiteY6-2170" fmla="*/ 953747 h 1424419"/>
                <a:gd name="connsiteX7-2171" fmla="*/ 1302599 w 1305814"/>
                <a:gd name="connsiteY7-2172" fmla="*/ 1003650 h 1424419"/>
                <a:gd name="connsiteX8-2173" fmla="*/ 1227376 w 1305814"/>
                <a:gd name="connsiteY8-2174" fmla="*/ 1152027 h 1424419"/>
                <a:gd name="connsiteX9-2175" fmla="*/ 1174235 w 1305814"/>
                <a:gd name="connsiteY9-2176" fmla="*/ 1184756 h 1424419"/>
                <a:gd name="connsiteX10-2177" fmla="*/ 792288 w 1305814"/>
                <a:gd name="connsiteY10-2178" fmla="*/ 1385653 h 1424419"/>
                <a:gd name="connsiteX11-2179" fmla="*/ 522686 w 1305814"/>
                <a:gd name="connsiteY11-2180" fmla="*/ 1384922 h 1424419"/>
                <a:gd name="connsiteX12-2181" fmla="*/ 94302 w 1305814"/>
                <a:gd name="connsiteY12-2182" fmla="*/ 1158755 h 1424419"/>
                <a:gd name="connsiteX13-2183" fmla="*/ 39429 w 1305814"/>
                <a:gd name="connsiteY13-2184" fmla="*/ 1117635 h 1424419"/>
                <a:gd name="connsiteX14-2185" fmla="*/ 667 w 1305814"/>
                <a:gd name="connsiteY14-2186" fmla="*/ 999105 h 1424419"/>
                <a:gd name="connsiteX15-2187" fmla="*/ 0 w 1305814"/>
                <a:gd name="connsiteY15-2188" fmla="*/ 972364 h 1424419"/>
                <a:gd name="connsiteX16-2189" fmla="*/ 2496 w 1305814"/>
                <a:gd name="connsiteY16-2190" fmla="*/ 463106 h 1424419"/>
                <a:gd name="connsiteX17-2191" fmla="*/ 2458 w 1305814"/>
                <a:gd name="connsiteY17-2192" fmla="*/ 429563 h 1424419"/>
                <a:gd name="connsiteX18-2193" fmla="*/ 75248 w 1305814"/>
                <a:gd name="connsiteY18-2194" fmla="*/ 303202 h 1424419"/>
                <a:gd name="connsiteX19-2195" fmla="*/ 106293 w 1305814"/>
                <a:gd name="connsiteY19-2196" fmla="*/ 282597 h 1424419"/>
                <a:gd name="connsiteX20-2197" fmla="*/ 541533 w 1305814"/>
                <a:gd name="connsiteY20-2198" fmla="*/ 38110 h 1424419"/>
                <a:gd name="connsiteX21-2199" fmla="*/ 653528 w 1305814"/>
                <a:gd name="connsiteY21-2200" fmla="*/ 0 h 1424419"/>
                <a:gd name="connsiteX0-2201" fmla="*/ 653528 w 1305814"/>
                <a:gd name="connsiteY0-2202" fmla="*/ 0 h 1427408"/>
                <a:gd name="connsiteX1-2203" fmla="*/ 757287 w 1305814"/>
                <a:gd name="connsiteY1-2204" fmla="*/ 32444 h 1427408"/>
                <a:gd name="connsiteX2-2205" fmla="*/ 1206876 w 1305814"/>
                <a:gd name="connsiteY2-2206" fmla="*/ 284945 h 1427408"/>
                <a:gd name="connsiteX3-2207" fmla="*/ 1237706 w 1305814"/>
                <a:gd name="connsiteY3-2208" fmla="*/ 306775 h 1427408"/>
                <a:gd name="connsiteX4-2209" fmla="*/ 1304420 w 1305814"/>
                <a:gd name="connsiteY4-2210" fmla="*/ 434263 h 1427408"/>
                <a:gd name="connsiteX5-2211" fmla="*/ 1305806 w 1305814"/>
                <a:gd name="connsiteY5-2212" fmla="*/ 519922 h 1427408"/>
                <a:gd name="connsiteX6-2213" fmla="*/ 1301746 w 1305814"/>
                <a:gd name="connsiteY6-2214" fmla="*/ 953747 h 1427408"/>
                <a:gd name="connsiteX7-2215" fmla="*/ 1302599 w 1305814"/>
                <a:gd name="connsiteY7-2216" fmla="*/ 1003650 h 1427408"/>
                <a:gd name="connsiteX8-2217" fmla="*/ 1227376 w 1305814"/>
                <a:gd name="connsiteY8-2218" fmla="*/ 1152027 h 1427408"/>
                <a:gd name="connsiteX9-2219" fmla="*/ 1174235 w 1305814"/>
                <a:gd name="connsiteY9-2220" fmla="*/ 1184756 h 1427408"/>
                <a:gd name="connsiteX10-2221" fmla="*/ 792288 w 1305814"/>
                <a:gd name="connsiteY10-2222" fmla="*/ 1385653 h 1427408"/>
                <a:gd name="connsiteX11-2223" fmla="*/ 517719 w 1305814"/>
                <a:gd name="connsiteY11-2224" fmla="*/ 1389889 h 1427408"/>
                <a:gd name="connsiteX12-2225" fmla="*/ 94302 w 1305814"/>
                <a:gd name="connsiteY12-2226" fmla="*/ 1158755 h 1427408"/>
                <a:gd name="connsiteX13-2227" fmla="*/ 39429 w 1305814"/>
                <a:gd name="connsiteY13-2228" fmla="*/ 1117635 h 1427408"/>
                <a:gd name="connsiteX14-2229" fmla="*/ 667 w 1305814"/>
                <a:gd name="connsiteY14-2230" fmla="*/ 999105 h 1427408"/>
                <a:gd name="connsiteX15-2231" fmla="*/ 0 w 1305814"/>
                <a:gd name="connsiteY15-2232" fmla="*/ 972364 h 1427408"/>
                <a:gd name="connsiteX16-2233" fmla="*/ 2496 w 1305814"/>
                <a:gd name="connsiteY16-2234" fmla="*/ 463106 h 1427408"/>
                <a:gd name="connsiteX17-2235" fmla="*/ 2458 w 1305814"/>
                <a:gd name="connsiteY17-2236" fmla="*/ 429563 h 1427408"/>
                <a:gd name="connsiteX18-2237" fmla="*/ 75248 w 1305814"/>
                <a:gd name="connsiteY18-2238" fmla="*/ 303202 h 1427408"/>
                <a:gd name="connsiteX19-2239" fmla="*/ 106293 w 1305814"/>
                <a:gd name="connsiteY19-2240" fmla="*/ 282597 h 1427408"/>
                <a:gd name="connsiteX20-2241" fmla="*/ 541533 w 1305814"/>
                <a:gd name="connsiteY20-2242" fmla="*/ 38110 h 1427408"/>
                <a:gd name="connsiteX21-2243" fmla="*/ 653528 w 1305814"/>
                <a:gd name="connsiteY21-2244" fmla="*/ 0 h 1427408"/>
                <a:gd name="connsiteX0-2245" fmla="*/ 653528 w 1305814"/>
                <a:gd name="connsiteY0-2246" fmla="*/ 0 h 1427408"/>
                <a:gd name="connsiteX1-2247" fmla="*/ 757287 w 1305814"/>
                <a:gd name="connsiteY1-2248" fmla="*/ 32444 h 1427408"/>
                <a:gd name="connsiteX2-2249" fmla="*/ 1206876 w 1305814"/>
                <a:gd name="connsiteY2-2250" fmla="*/ 284945 h 1427408"/>
                <a:gd name="connsiteX3-2251" fmla="*/ 1237706 w 1305814"/>
                <a:gd name="connsiteY3-2252" fmla="*/ 306775 h 1427408"/>
                <a:gd name="connsiteX4-2253" fmla="*/ 1304420 w 1305814"/>
                <a:gd name="connsiteY4-2254" fmla="*/ 434263 h 1427408"/>
                <a:gd name="connsiteX5-2255" fmla="*/ 1305806 w 1305814"/>
                <a:gd name="connsiteY5-2256" fmla="*/ 519922 h 1427408"/>
                <a:gd name="connsiteX6-2257" fmla="*/ 1301746 w 1305814"/>
                <a:gd name="connsiteY6-2258" fmla="*/ 953747 h 1427408"/>
                <a:gd name="connsiteX7-2259" fmla="*/ 1302599 w 1305814"/>
                <a:gd name="connsiteY7-2260" fmla="*/ 1003650 h 1427408"/>
                <a:gd name="connsiteX8-2261" fmla="*/ 1227376 w 1305814"/>
                <a:gd name="connsiteY8-2262" fmla="*/ 1152027 h 1427408"/>
                <a:gd name="connsiteX9-2263" fmla="*/ 1174235 w 1305814"/>
                <a:gd name="connsiteY9-2264" fmla="*/ 1184756 h 1427408"/>
                <a:gd name="connsiteX10-2265" fmla="*/ 792288 w 1305814"/>
                <a:gd name="connsiteY10-2266" fmla="*/ 1385653 h 1427408"/>
                <a:gd name="connsiteX11-2267" fmla="*/ 517719 w 1305814"/>
                <a:gd name="connsiteY11-2268" fmla="*/ 1389889 h 1427408"/>
                <a:gd name="connsiteX12-2269" fmla="*/ 94302 w 1305814"/>
                <a:gd name="connsiteY12-2270" fmla="*/ 1158755 h 1427408"/>
                <a:gd name="connsiteX13-2271" fmla="*/ 39429 w 1305814"/>
                <a:gd name="connsiteY13-2272" fmla="*/ 1117635 h 1427408"/>
                <a:gd name="connsiteX14-2273" fmla="*/ 667 w 1305814"/>
                <a:gd name="connsiteY14-2274" fmla="*/ 999105 h 1427408"/>
                <a:gd name="connsiteX15-2275" fmla="*/ 0 w 1305814"/>
                <a:gd name="connsiteY15-2276" fmla="*/ 972364 h 1427408"/>
                <a:gd name="connsiteX16-2277" fmla="*/ 2496 w 1305814"/>
                <a:gd name="connsiteY16-2278" fmla="*/ 463106 h 1427408"/>
                <a:gd name="connsiteX17-2279" fmla="*/ 2458 w 1305814"/>
                <a:gd name="connsiteY17-2280" fmla="*/ 429563 h 1427408"/>
                <a:gd name="connsiteX18-2281" fmla="*/ 75248 w 1305814"/>
                <a:gd name="connsiteY18-2282" fmla="*/ 303202 h 1427408"/>
                <a:gd name="connsiteX19-2283" fmla="*/ 106293 w 1305814"/>
                <a:gd name="connsiteY19-2284" fmla="*/ 282597 h 1427408"/>
                <a:gd name="connsiteX20-2285" fmla="*/ 541533 w 1305814"/>
                <a:gd name="connsiteY20-2286" fmla="*/ 38110 h 1427408"/>
                <a:gd name="connsiteX21-2287" fmla="*/ 653528 w 1305814"/>
                <a:gd name="connsiteY21-2288" fmla="*/ 0 h 1427408"/>
                <a:gd name="connsiteX0-2289" fmla="*/ 653528 w 1305814"/>
                <a:gd name="connsiteY0-2290" fmla="*/ 0 h 1421591"/>
                <a:gd name="connsiteX1-2291" fmla="*/ 757287 w 1305814"/>
                <a:gd name="connsiteY1-2292" fmla="*/ 32444 h 1421591"/>
                <a:gd name="connsiteX2-2293" fmla="*/ 1206876 w 1305814"/>
                <a:gd name="connsiteY2-2294" fmla="*/ 284945 h 1421591"/>
                <a:gd name="connsiteX3-2295" fmla="*/ 1237706 w 1305814"/>
                <a:gd name="connsiteY3-2296" fmla="*/ 306775 h 1421591"/>
                <a:gd name="connsiteX4-2297" fmla="*/ 1304420 w 1305814"/>
                <a:gd name="connsiteY4-2298" fmla="*/ 434263 h 1421591"/>
                <a:gd name="connsiteX5-2299" fmla="*/ 1305806 w 1305814"/>
                <a:gd name="connsiteY5-2300" fmla="*/ 519922 h 1421591"/>
                <a:gd name="connsiteX6-2301" fmla="*/ 1301746 w 1305814"/>
                <a:gd name="connsiteY6-2302" fmla="*/ 953747 h 1421591"/>
                <a:gd name="connsiteX7-2303" fmla="*/ 1302599 w 1305814"/>
                <a:gd name="connsiteY7-2304" fmla="*/ 1003650 h 1421591"/>
                <a:gd name="connsiteX8-2305" fmla="*/ 1227376 w 1305814"/>
                <a:gd name="connsiteY8-2306" fmla="*/ 1152027 h 1421591"/>
                <a:gd name="connsiteX9-2307" fmla="*/ 1174235 w 1305814"/>
                <a:gd name="connsiteY9-2308" fmla="*/ 1184756 h 1421591"/>
                <a:gd name="connsiteX10-2309" fmla="*/ 792288 w 1305814"/>
                <a:gd name="connsiteY10-2310" fmla="*/ 1385653 h 1421591"/>
                <a:gd name="connsiteX11-2311" fmla="*/ 502818 w 1305814"/>
                <a:gd name="connsiteY11-2312" fmla="*/ 1379955 h 1421591"/>
                <a:gd name="connsiteX12-2313" fmla="*/ 94302 w 1305814"/>
                <a:gd name="connsiteY12-2314" fmla="*/ 1158755 h 1421591"/>
                <a:gd name="connsiteX13-2315" fmla="*/ 39429 w 1305814"/>
                <a:gd name="connsiteY13-2316" fmla="*/ 1117635 h 1421591"/>
                <a:gd name="connsiteX14-2317" fmla="*/ 667 w 1305814"/>
                <a:gd name="connsiteY14-2318" fmla="*/ 999105 h 1421591"/>
                <a:gd name="connsiteX15-2319" fmla="*/ 0 w 1305814"/>
                <a:gd name="connsiteY15-2320" fmla="*/ 972364 h 1421591"/>
                <a:gd name="connsiteX16-2321" fmla="*/ 2496 w 1305814"/>
                <a:gd name="connsiteY16-2322" fmla="*/ 463106 h 1421591"/>
                <a:gd name="connsiteX17-2323" fmla="*/ 2458 w 1305814"/>
                <a:gd name="connsiteY17-2324" fmla="*/ 429563 h 1421591"/>
                <a:gd name="connsiteX18-2325" fmla="*/ 75248 w 1305814"/>
                <a:gd name="connsiteY18-2326" fmla="*/ 303202 h 1421591"/>
                <a:gd name="connsiteX19-2327" fmla="*/ 106293 w 1305814"/>
                <a:gd name="connsiteY19-2328" fmla="*/ 282597 h 1421591"/>
                <a:gd name="connsiteX20-2329" fmla="*/ 541533 w 1305814"/>
                <a:gd name="connsiteY20-2330" fmla="*/ 38110 h 1421591"/>
                <a:gd name="connsiteX21-2331" fmla="*/ 653528 w 1305814"/>
                <a:gd name="connsiteY21-2332" fmla="*/ 0 h 1421591"/>
                <a:gd name="connsiteX0-2333" fmla="*/ 653528 w 1305814"/>
                <a:gd name="connsiteY0-2334" fmla="*/ 0 h 1423589"/>
                <a:gd name="connsiteX1-2335" fmla="*/ 757287 w 1305814"/>
                <a:gd name="connsiteY1-2336" fmla="*/ 32444 h 1423589"/>
                <a:gd name="connsiteX2-2337" fmla="*/ 1206876 w 1305814"/>
                <a:gd name="connsiteY2-2338" fmla="*/ 284945 h 1423589"/>
                <a:gd name="connsiteX3-2339" fmla="*/ 1237706 w 1305814"/>
                <a:gd name="connsiteY3-2340" fmla="*/ 306775 h 1423589"/>
                <a:gd name="connsiteX4-2341" fmla="*/ 1304420 w 1305814"/>
                <a:gd name="connsiteY4-2342" fmla="*/ 434263 h 1423589"/>
                <a:gd name="connsiteX5-2343" fmla="*/ 1305806 w 1305814"/>
                <a:gd name="connsiteY5-2344" fmla="*/ 519922 h 1423589"/>
                <a:gd name="connsiteX6-2345" fmla="*/ 1301746 w 1305814"/>
                <a:gd name="connsiteY6-2346" fmla="*/ 953747 h 1423589"/>
                <a:gd name="connsiteX7-2347" fmla="*/ 1302599 w 1305814"/>
                <a:gd name="connsiteY7-2348" fmla="*/ 1003650 h 1423589"/>
                <a:gd name="connsiteX8-2349" fmla="*/ 1227376 w 1305814"/>
                <a:gd name="connsiteY8-2350" fmla="*/ 1152027 h 1423589"/>
                <a:gd name="connsiteX9-2351" fmla="*/ 1174235 w 1305814"/>
                <a:gd name="connsiteY9-2352" fmla="*/ 1184756 h 1423589"/>
                <a:gd name="connsiteX10-2353" fmla="*/ 792288 w 1305814"/>
                <a:gd name="connsiteY10-2354" fmla="*/ 1385653 h 1423589"/>
                <a:gd name="connsiteX11-2355" fmla="*/ 502818 w 1305814"/>
                <a:gd name="connsiteY11-2356" fmla="*/ 1379955 h 1423589"/>
                <a:gd name="connsiteX12-2357" fmla="*/ 94302 w 1305814"/>
                <a:gd name="connsiteY12-2358" fmla="*/ 1158755 h 1423589"/>
                <a:gd name="connsiteX13-2359" fmla="*/ 39429 w 1305814"/>
                <a:gd name="connsiteY13-2360" fmla="*/ 1117635 h 1423589"/>
                <a:gd name="connsiteX14-2361" fmla="*/ 667 w 1305814"/>
                <a:gd name="connsiteY14-2362" fmla="*/ 999105 h 1423589"/>
                <a:gd name="connsiteX15-2363" fmla="*/ 0 w 1305814"/>
                <a:gd name="connsiteY15-2364" fmla="*/ 972364 h 1423589"/>
                <a:gd name="connsiteX16-2365" fmla="*/ 2496 w 1305814"/>
                <a:gd name="connsiteY16-2366" fmla="*/ 463106 h 1423589"/>
                <a:gd name="connsiteX17-2367" fmla="*/ 2458 w 1305814"/>
                <a:gd name="connsiteY17-2368" fmla="*/ 429563 h 1423589"/>
                <a:gd name="connsiteX18-2369" fmla="*/ 75248 w 1305814"/>
                <a:gd name="connsiteY18-2370" fmla="*/ 303202 h 1423589"/>
                <a:gd name="connsiteX19-2371" fmla="*/ 106293 w 1305814"/>
                <a:gd name="connsiteY19-2372" fmla="*/ 282597 h 1423589"/>
                <a:gd name="connsiteX20-2373" fmla="*/ 541533 w 1305814"/>
                <a:gd name="connsiteY20-2374" fmla="*/ 38110 h 1423589"/>
                <a:gd name="connsiteX21-2375" fmla="*/ 653528 w 1305814"/>
                <a:gd name="connsiteY21-2376" fmla="*/ 0 h 14235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gradFill flip="none" rotWithShape="1">
              <a:gsLst>
                <a:gs pos="50000">
                  <a:schemeClr val="bg1">
                    <a:lumMod val="95000"/>
                  </a:schemeClr>
                </a:gs>
                <a:gs pos="100000">
                  <a:schemeClr val="bg1">
                    <a:lumMod val="75000"/>
                  </a:schemeClr>
                </a:gs>
                <a:gs pos="0">
                  <a:schemeClr val="bg1"/>
                </a:gs>
              </a:gsLst>
              <a:lin ang="18900000" scaled="0"/>
              <a:tileRect/>
            </a:gradFill>
            <a:ln w="1587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prstClr val="white"/>
                </a:solidFill>
              </a:endParaRPr>
            </a:p>
          </p:txBody>
        </p:sp>
        <p:sp>
          <p:nvSpPr>
            <p:cNvPr id="28" name="文本框 27"/>
            <p:cNvSpPr txBox="1"/>
            <p:nvPr/>
          </p:nvSpPr>
          <p:spPr>
            <a:xfrm>
              <a:off x="1230988" y="2356103"/>
              <a:ext cx="1030514" cy="707886"/>
            </a:xfrm>
            <a:prstGeom prst="rect">
              <a:avLst/>
            </a:prstGeom>
            <a:noFill/>
          </p:spPr>
          <p:txBody>
            <a:bodyPr wrap="square" rtlCol="0">
              <a:spAutoFit/>
            </a:bodyPr>
            <a:lstStyle/>
            <a:p>
              <a:pPr algn="ctr"/>
              <a:r>
                <a:rPr lang="en-US" altLang="zh-CN" sz="4000" dirty="0">
                  <a:gradFill>
                    <a:gsLst>
                      <a:gs pos="0">
                        <a:srgbClr val="E30613"/>
                      </a:gs>
                      <a:gs pos="100000">
                        <a:srgbClr val="81040B"/>
                      </a:gs>
                    </a:gsLst>
                    <a:lin ang="3600000" scaled="0"/>
                  </a:gradFill>
                  <a:latin typeface="Impact" panose="020B0806030902050204" pitchFamily="2" charset="0"/>
                </a:rPr>
                <a:t>01</a:t>
              </a:r>
              <a:endParaRPr lang="zh-CN" altLang="en-US" sz="4000" dirty="0">
                <a:gradFill>
                  <a:gsLst>
                    <a:gs pos="0">
                      <a:srgbClr val="E30613"/>
                    </a:gs>
                    <a:gs pos="100000">
                      <a:srgbClr val="81040B"/>
                    </a:gs>
                  </a:gsLst>
                  <a:lin ang="3600000" scaled="0"/>
                </a:gradFill>
                <a:latin typeface="Impact" panose="020B0806030902050204" pitchFamily="2" charset="0"/>
              </a:endParaRPr>
            </a:p>
          </p:txBody>
        </p:sp>
      </p:grpSp>
      <p:grpSp>
        <p:nvGrpSpPr>
          <p:cNvPr id="29" name="组合 28"/>
          <p:cNvGrpSpPr/>
          <p:nvPr/>
        </p:nvGrpSpPr>
        <p:grpSpPr>
          <a:xfrm>
            <a:off x="1236933" y="3602810"/>
            <a:ext cx="1030514" cy="997315"/>
            <a:chOff x="1236933" y="3602810"/>
            <a:chExt cx="1030514" cy="997315"/>
          </a:xfrm>
        </p:grpSpPr>
        <p:sp>
          <p:nvSpPr>
            <p:cNvPr id="30" name="矩形 10"/>
            <p:cNvSpPr>
              <a:spLocks noChangeAspect="1"/>
            </p:cNvSpPr>
            <p:nvPr/>
          </p:nvSpPr>
          <p:spPr>
            <a:xfrm>
              <a:off x="1288843" y="3602810"/>
              <a:ext cx="914805" cy="997315"/>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1" fmla="*/ 653528 w 1305333"/>
                <a:gd name="connsiteY0-2" fmla="*/ 0 h 1424419"/>
                <a:gd name="connsiteX1-3" fmla="*/ 757287 w 1305333"/>
                <a:gd name="connsiteY1-4" fmla="*/ 32444 h 1424419"/>
                <a:gd name="connsiteX2-5" fmla="*/ 1206876 w 1305333"/>
                <a:gd name="connsiteY2-6" fmla="*/ 284945 h 1424419"/>
                <a:gd name="connsiteX3-7" fmla="*/ 1233464 w 1305333"/>
                <a:gd name="connsiteY3-8" fmla="*/ 306775 h 1424419"/>
                <a:gd name="connsiteX4-9" fmla="*/ 1301712 w 1305333"/>
                <a:gd name="connsiteY4-10" fmla="*/ 442384 h 1424419"/>
                <a:gd name="connsiteX5-11" fmla="*/ 1303099 w 1305333"/>
                <a:gd name="connsiteY5-12" fmla="*/ 495558 h 1424419"/>
                <a:gd name="connsiteX6-13" fmla="*/ 1303099 w 1305333"/>
                <a:gd name="connsiteY6-14" fmla="*/ 952393 h 1424419"/>
                <a:gd name="connsiteX7-15" fmla="*/ 1299356 w 1305333"/>
                <a:gd name="connsiteY7-16" fmla="*/ 974248 h 1424419"/>
                <a:gd name="connsiteX8-17" fmla="*/ 1193590 w 1305333"/>
                <a:gd name="connsiteY8-18" fmla="*/ 1159518 h 1424419"/>
                <a:gd name="connsiteX9-19" fmla="*/ 1188747 w 1305333"/>
                <a:gd name="connsiteY9-20" fmla="*/ 1163476 h 1424419"/>
                <a:gd name="connsiteX10-21" fmla="*/ 792288 w 1305333"/>
                <a:gd name="connsiteY10-22" fmla="*/ 1385653 h 1424419"/>
                <a:gd name="connsiteX11-23" fmla="*/ 522686 w 1305333"/>
                <a:gd name="connsiteY11-24" fmla="*/ 1384922 h 1424419"/>
                <a:gd name="connsiteX12-25" fmla="*/ 80344 w 1305333"/>
                <a:gd name="connsiteY12-26" fmla="*/ 1139323 h 1424419"/>
                <a:gd name="connsiteX13-27" fmla="*/ 68397 w 1305333"/>
                <a:gd name="connsiteY13-28" fmla="*/ 1130059 h 1424419"/>
                <a:gd name="connsiteX14-29" fmla="*/ 667 w 1305333"/>
                <a:gd name="connsiteY14-30" fmla="*/ 999105 h 1424419"/>
                <a:gd name="connsiteX15-31" fmla="*/ 0 w 1305333"/>
                <a:gd name="connsiteY15-32" fmla="*/ 972364 h 1424419"/>
                <a:gd name="connsiteX16-33" fmla="*/ 2496 w 1305333"/>
                <a:gd name="connsiteY16-34" fmla="*/ 463106 h 1424419"/>
                <a:gd name="connsiteX17-35" fmla="*/ 2458 w 1305333"/>
                <a:gd name="connsiteY17-36" fmla="*/ 429563 h 1424419"/>
                <a:gd name="connsiteX18-37" fmla="*/ 75248 w 1305333"/>
                <a:gd name="connsiteY18-38" fmla="*/ 303202 h 1424419"/>
                <a:gd name="connsiteX19-39" fmla="*/ 103465 w 1305333"/>
                <a:gd name="connsiteY19-40" fmla="*/ 288252 h 1424419"/>
                <a:gd name="connsiteX20-41" fmla="*/ 541533 w 1305333"/>
                <a:gd name="connsiteY20-42" fmla="*/ 38110 h 1424419"/>
                <a:gd name="connsiteX21-43" fmla="*/ 653528 w 1305333"/>
                <a:gd name="connsiteY21-44" fmla="*/ 0 h 1424419"/>
                <a:gd name="connsiteX0-45" fmla="*/ 653528 w 1305333"/>
                <a:gd name="connsiteY0-46" fmla="*/ 0 h 1424419"/>
                <a:gd name="connsiteX1-47" fmla="*/ 757287 w 1305333"/>
                <a:gd name="connsiteY1-48" fmla="*/ 32444 h 1424419"/>
                <a:gd name="connsiteX2-49" fmla="*/ 1206876 w 1305333"/>
                <a:gd name="connsiteY2-50" fmla="*/ 284945 h 1424419"/>
                <a:gd name="connsiteX3-51" fmla="*/ 1233464 w 1305333"/>
                <a:gd name="connsiteY3-52" fmla="*/ 306775 h 1424419"/>
                <a:gd name="connsiteX4-53" fmla="*/ 1301712 w 1305333"/>
                <a:gd name="connsiteY4-54" fmla="*/ 442384 h 1424419"/>
                <a:gd name="connsiteX5-55" fmla="*/ 1303099 w 1305333"/>
                <a:gd name="connsiteY5-56" fmla="*/ 495558 h 1424419"/>
                <a:gd name="connsiteX6-57" fmla="*/ 1303099 w 1305333"/>
                <a:gd name="connsiteY6-58" fmla="*/ 952393 h 1424419"/>
                <a:gd name="connsiteX7-59" fmla="*/ 1299356 w 1305333"/>
                <a:gd name="connsiteY7-60" fmla="*/ 974248 h 1424419"/>
                <a:gd name="connsiteX8-61" fmla="*/ 1193590 w 1305333"/>
                <a:gd name="connsiteY8-62" fmla="*/ 1159518 h 1424419"/>
                <a:gd name="connsiteX9-63" fmla="*/ 1188747 w 1305333"/>
                <a:gd name="connsiteY9-64" fmla="*/ 1163476 h 1424419"/>
                <a:gd name="connsiteX10-65" fmla="*/ 792288 w 1305333"/>
                <a:gd name="connsiteY10-66" fmla="*/ 1385653 h 1424419"/>
                <a:gd name="connsiteX11-67" fmla="*/ 522686 w 1305333"/>
                <a:gd name="connsiteY11-68" fmla="*/ 1384922 h 1424419"/>
                <a:gd name="connsiteX12-69" fmla="*/ 80344 w 1305333"/>
                <a:gd name="connsiteY12-70" fmla="*/ 1139323 h 1424419"/>
                <a:gd name="connsiteX13-71" fmla="*/ 68397 w 1305333"/>
                <a:gd name="connsiteY13-72" fmla="*/ 1130059 h 1424419"/>
                <a:gd name="connsiteX14-73" fmla="*/ 667 w 1305333"/>
                <a:gd name="connsiteY14-74" fmla="*/ 999105 h 1424419"/>
                <a:gd name="connsiteX15-75" fmla="*/ 0 w 1305333"/>
                <a:gd name="connsiteY15-76" fmla="*/ 972364 h 1424419"/>
                <a:gd name="connsiteX16-77" fmla="*/ 2496 w 1305333"/>
                <a:gd name="connsiteY16-78" fmla="*/ 463106 h 1424419"/>
                <a:gd name="connsiteX17-79" fmla="*/ 2458 w 1305333"/>
                <a:gd name="connsiteY17-80" fmla="*/ 429563 h 1424419"/>
                <a:gd name="connsiteX18-81" fmla="*/ 75248 w 1305333"/>
                <a:gd name="connsiteY18-82" fmla="*/ 303202 h 1424419"/>
                <a:gd name="connsiteX19-83" fmla="*/ 103465 w 1305333"/>
                <a:gd name="connsiteY19-84" fmla="*/ 288252 h 1424419"/>
                <a:gd name="connsiteX20-85" fmla="*/ 541533 w 1305333"/>
                <a:gd name="connsiteY20-86" fmla="*/ 38110 h 1424419"/>
                <a:gd name="connsiteX21-87" fmla="*/ 653528 w 1305333"/>
                <a:gd name="connsiteY21-88" fmla="*/ 0 h 1424419"/>
                <a:gd name="connsiteX0-89" fmla="*/ 653528 w 1306046"/>
                <a:gd name="connsiteY0-90" fmla="*/ 0 h 1424419"/>
                <a:gd name="connsiteX1-91" fmla="*/ 757287 w 1306046"/>
                <a:gd name="connsiteY1-92" fmla="*/ 32444 h 1424419"/>
                <a:gd name="connsiteX2-93" fmla="*/ 1206876 w 1306046"/>
                <a:gd name="connsiteY2-94" fmla="*/ 284945 h 1424419"/>
                <a:gd name="connsiteX3-95" fmla="*/ 1233464 w 1306046"/>
                <a:gd name="connsiteY3-96" fmla="*/ 306775 h 1424419"/>
                <a:gd name="connsiteX4-97" fmla="*/ 1301712 w 1306046"/>
                <a:gd name="connsiteY4-98" fmla="*/ 442384 h 1424419"/>
                <a:gd name="connsiteX5-99" fmla="*/ 1303099 w 1306046"/>
                <a:gd name="connsiteY5-100" fmla="*/ 495558 h 1424419"/>
                <a:gd name="connsiteX6-101" fmla="*/ 1303099 w 1306046"/>
                <a:gd name="connsiteY6-102" fmla="*/ 952393 h 1424419"/>
                <a:gd name="connsiteX7-103" fmla="*/ 1305306 w 1306046"/>
                <a:gd name="connsiteY7-104" fmla="*/ 990115 h 1424419"/>
                <a:gd name="connsiteX8-105" fmla="*/ 1193590 w 1306046"/>
                <a:gd name="connsiteY8-106" fmla="*/ 1159518 h 1424419"/>
                <a:gd name="connsiteX9-107" fmla="*/ 1188747 w 1306046"/>
                <a:gd name="connsiteY9-108" fmla="*/ 1163476 h 1424419"/>
                <a:gd name="connsiteX10-109" fmla="*/ 792288 w 1306046"/>
                <a:gd name="connsiteY10-110" fmla="*/ 1385653 h 1424419"/>
                <a:gd name="connsiteX11-111" fmla="*/ 522686 w 1306046"/>
                <a:gd name="connsiteY11-112" fmla="*/ 1384922 h 1424419"/>
                <a:gd name="connsiteX12-113" fmla="*/ 80344 w 1306046"/>
                <a:gd name="connsiteY12-114" fmla="*/ 1139323 h 1424419"/>
                <a:gd name="connsiteX13-115" fmla="*/ 68397 w 1306046"/>
                <a:gd name="connsiteY13-116" fmla="*/ 1130059 h 1424419"/>
                <a:gd name="connsiteX14-117" fmla="*/ 667 w 1306046"/>
                <a:gd name="connsiteY14-118" fmla="*/ 999105 h 1424419"/>
                <a:gd name="connsiteX15-119" fmla="*/ 0 w 1306046"/>
                <a:gd name="connsiteY15-120" fmla="*/ 972364 h 1424419"/>
                <a:gd name="connsiteX16-121" fmla="*/ 2496 w 1306046"/>
                <a:gd name="connsiteY16-122" fmla="*/ 463106 h 1424419"/>
                <a:gd name="connsiteX17-123" fmla="*/ 2458 w 1306046"/>
                <a:gd name="connsiteY17-124" fmla="*/ 429563 h 1424419"/>
                <a:gd name="connsiteX18-125" fmla="*/ 75248 w 1306046"/>
                <a:gd name="connsiteY18-126" fmla="*/ 303202 h 1424419"/>
                <a:gd name="connsiteX19-127" fmla="*/ 103465 w 1306046"/>
                <a:gd name="connsiteY19-128" fmla="*/ 288252 h 1424419"/>
                <a:gd name="connsiteX20-129" fmla="*/ 541533 w 1306046"/>
                <a:gd name="connsiteY20-130" fmla="*/ 38110 h 1424419"/>
                <a:gd name="connsiteX21-131" fmla="*/ 653528 w 1306046"/>
                <a:gd name="connsiteY21-132" fmla="*/ 0 h 1424419"/>
                <a:gd name="connsiteX0-133" fmla="*/ 653528 w 1305333"/>
                <a:gd name="connsiteY0-134" fmla="*/ 0 h 1424419"/>
                <a:gd name="connsiteX1-135" fmla="*/ 757287 w 1305333"/>
                <a:gd name="connsiteY1-136" fmla="*/ 32444 h 1424419"/>
                <a:gd name="connsiteX2-137" fmla="*/ 1206876 w 1305333"/>
                <a:gd name="connsiteY2-138" fmla="*/ 284945 h 1424419"/>
                <a:gd name="connsiteX3-139" fmla="*/ 1233464 w 1305333"/>
                <a:gd name="connsiteY3-140" fmla="*/ 306775 h 1424419"/>
                <a:gd name="connsiteX4-141" fmla="*/ 1301712 w 1305333"/>
                <a:gd name="connsiteY4-142" fmla="*/ 442384 h 1424419"/>
                <a:gd name="connsiteX5-143" fmla="*/ 1303099 w 1305333"/>
                <a:gd name="connsiteY5-144" fmla="*/ 495558 h 1424419"/>
                <a:gd name="connsiteX6-145" fmla="*/ 1303099 w 1305333"/>
                <a:gd name="connsiteY6-146" fmla="*/ 952393 h 1424419"/>
                <a:gd name="connsiteX7-147" fmla="*/ 1305306 w 1305333"/>
                <a:gd name="connsiteY7-148" fmla="*/ 990115 h 1424419"/>
                <a:gd name="connsiteX8-149" fmla="*/ 1193590 w 1305333"/>
                <a:gd name="connsiteY8-150" fmla="*/ 1159518 h 1424419"/>
                <a:gd name="connsiteX9-151" fmla="*/ 1188747 w 1305333"/>
                <a:gd name="connsiteY9-152" fmla="*/ 1163476 h 1424419"/>
                <a:gd name="connsiteX10-153" fmla="*/ 792288 w 1305333"/>
                <a:gd name="connsiteY10-154" fmla="*/ 1385653 h 1424419"/>
                <a:gd name="connsiteX11-155" fmla="*/ 522686 w 1305333"/>
                <a:gd name="connsiteY11-156" fmla="*/ 1384922 h 1424419"/>
                <a:gd name="connsiteX12-157" fmla="*/ 80344 w 1305333"/>
                <a:gd name="connsiteY12-158" fmla="*/ 1139323 h 1424419"/>
                <a:gd name="connsiteX13-159" fmla="*/ 68397 w 1305333"/>
                <a:gd name="connsiteY13-160" fmla="*/ 1130059 h 1424419"/>
                <a:gd name="connsiteX14-161" fmla="*/ 667 w 1305333"/>
                <a:gd name="connsiteY14-162" fmla="*/ 999105 h 1424419"/>
                <a:gd name="connsiteX15-163" fmla="*/ 0 w 1305333"/>
                <a:gd name="connsiteY15-164" fmla="*/ 972364 h 1424419"/>
                <a:gd name="connsiteX16-165" fmla="*/ 2496 w 1305333"/>
                <a:gd name="connsiteY16-166" fmla="*/ 463106 h 1424419"/>
                <a:gd name="connsiteX17-167" fmla="*/ 2458 w 1305333"/>
                <a:gd name="connsiteY17-168" fmla="*/ 429563 h 1424419"/>
                <a:gd name="connsiteX18-169" fmla="*/ 75248 w 1305333"/>
                <a:gd name="connsiteY18-170" fmla="*/ 303202 h 1424419"/>
                <a:gd name="connsiteX19-171" fmla="*/ 103465 w 1305333"/>
                <a:gd name="connsiteY19-172" fmla="*/ 288252 h 1424419"/>
                <a:gd name="connsiteX20-173" fmla="*/ 541533 w 1305333"/>
                <a:gd name="connsiteY20-174" fmla="*/ 38110 h 1424419"/>
                <a:gd name="connsiteX21-175" fmla="*/ 653528 w 1305333"/>
                <a:gd name="connsiteY21-176" fmla="*/ 0 h 1424419"/>
                <a:gd name="connsiteX0-177" fmla="*/ 653528 w 1305333"/>
                <a:gd name="connsiteY0-178" fmla="*/ 0 h 1424419"/>
                <a:gd name="connsiteX1-179" fmla="*/ 757287 w 1305333"/>
                <a:gd name="connsiteY1-180" fmla="*/ 32444 h 1424419"/>
                <a:gd name="connsiteX2-181" fmla="*/ 1206876 w 1305333"/>
                <a:gd name="connsiteY2-182" fmla="*/ 284945 h 1424419"/>
                <a:gd name="connsiteX3-183" fmla="*/ 1233464 w 1305333"/>
                <a:gd name="connsiteY3-184" fmla="*/ 306775 h 1424419"/>
                <a:gd name="connsiteX4-185" fmla="*/ 1301712 w 1305333"/>
                <a:gd name="connsiteY4-186" fmla="*/ 442384 h 1424419"/>
                <a:gd name="connsiteX5-187" fmla="*/ 1303099 w 1305333"/>
                <a:gd name="connsiteY5-188" fmla="*/ 495558 h 1424419"/>
                <a:gd name="connsiteX6-189" fmla="*/ 1303099 w 1305333"/>
                <a:gd name="connsiteY6-190" fmla="*/ 952393 h 1424419"/>
                <a:gd name="connsiteX7-191" fmla="*/ 1305306 w 1305333"/>
                <a:gd name="connsiteY7-192" fmla="*/ 990115 h 1424419"/>
                <a:gd name="connsiteX8-193" fmla="*/ 1193590 w 1305333"/>
                <a:gd name="connsiteY8-194" fmla="*/ 1159518 h 1424419"/>
                <a:gd name="connsiteX9-195" fmla="*/ 1172881 w 1305333"/>
                <a:gd name="connsiteY9-196" fmla="*/ 1179342 h 1424419"/>
                <a:gd name="connsiteX10-197" fmla="*/ 792288 w 1305333"/>
                <a:gd name="connsiteY10-198" fmla="*/ 1385653 h 1424419"/>
                <a:gd name="connsiteX11-199" fmla="*/ 522686 w 1305333"/>
                <a:gd name="connsiteY11-200" fmla="*/ 1384922 h 1424419"/>
                <a:gd name="connsiteX12-201" fmla="*/ 80344 w 1305333"/>
                <a:gd name="connsiteY12-202" fmla="*/ 1139323 h 1424419"/>
                <a:gd name="connsiteX13-203" fmla="*/ 68397 w 1305333"/>
                <a:gd name="connsiteY13-204" fmla="*/ 1130059 h 1424419"/>
                <a:gd name="connsiteX14-205" fmla="*/ 667 w 1305333"/>
                <a:gd name="connsiteY14-206" fmla="*/ 999105 h 1424419"/>
                <a:gd name="connsiteX15-207" fmla="*/ 0 w 1305333"/>
                <a:gd name="connsiteY15-208" fmla="*/ 972364 h 1424419"/>
                <a:gd name="connsiteX16-209" fmla="*/ 2496 w 1305333"/>
                <a:gd name="connsiteY16-210" fmla="*/ 463106 h 1424419"/>
                <a:gd name="connsiteX17-211" fmla="*/ 2458 w 1305333"/>
                <a:gd name="connsiteY17-212" fmla="*/ 429563 h 1424419"/>
                <a:gd name="connsiteX18-213" fmla="*/ 75248 w 1305333"/>
                <a:gd name="connsiteY18-214" fmla="*/ 303202 h 1424419"/>
                <a:gd name="connsiteX19-215" fmla="*/ 103465 w 1305333"/>
                <a:gd name="connsiteY19-216" fmla="*/ 288252 h 1424419"/>
                <a:gd name="connsiteX20-217" fmla="*/ 541533 w 1305333"/>
                <a:gd name="connsiteY20-218" fmla="*/ 38110 h 1424419"/>
                <a:gd name="connsiteX21-219" fmla="*/ 653528 w 1305333"/>
                <a:gd name="connsiteY21-220" fmla="*/ 0 h 1424419"/>
                <a:gd name="connsiteX0-221" fmla="*/ 653528 w 1305333"/>
                <a:gd name="connsiteY0-222" fmla="*/ 0 h 1424419"/>
                <a:gd name="connsiteX1-223" fmla="*/ 757287 w 1305333"/>
                <a:gd name="connsiteY1-224" fmla="*/ 32444 h 1424419"/>
                <a:gd name="connsiteX2-225" fmla="*/ 1206876 w 1305333"/>
                <a:gd name="connsiteY2-226" fmla="*/ 284945 h 1424419"/>
                <a:gd name="connsiteX3-227" fmla="*/ 1233464 w 1305333"/>
                <a:gd name="connsiteY3-228" fmla="*/ 306775 h 1424419"/>
                <a:gd name="connsiteX4-229" fmla="*/ 1301712 w 1305333"/>
                <a:gd name="connsiteY4-230" fmla="*/ 442384 h 1424419"/>
                <a:gd name="connsiteX5-231" fmla="*/ 1303099 w 1305333"/>
                <a:gd name="connsiteY5-232" fmla="*/ 495558 h 1424419"/>
                <a:gd name="connsiteX6-233" fmla="*/ 1303099 w 1305333"/>
                <a:gd name="connsiteY6-234" fmla="*/ 952393 h 1424419"/>
                <a:gd name="connsiteX7-235" fmla="*/ 1305306 w 1305333"/>
                <a:gd name="connsiteY7-236" fmla="*/ 990115 h 1424419"/>
                <a:gd name="connsiteX8-237" fmla="*/ 1193590 w 1305333"/>
                <a:gd name="connsiteY8-238" fmla="*/ 1159518 h 1424419"/>
                <a:gd name="connsiteX9-239" fmla="*/ 1172881 w 1305333"/>
                <a:gd name="connsiteY9-240" fmla="*/ 1179342 h 1424419"/>
                <a:gd name="connsiteX10-241" fmla="*/ 792288 w 1305333"/>
                <a:gd name="connsiteY10-242" fmla="*/ 1385653 h 1424419"/>
                <a:gd name="connsiteX11-243" fmla="*/ 522686 w 1305333"/>
                <a:gd name="connsiteY11-244" fmla="*/ 1384922 h 1424419"/>
                <a:gd name="connsiteX12-245" fmla="*/ 80344 w 1305333"/>
                <a:gd name="connsiteY12-246" fmla="*/ 1139323 h 1424419"/>
                <a:gd name="connsiteX13-247" fmla="*/ 68397 w 1305333"/>
                <a:gd name="connsiteY13-248" fmla="*/ 1130059 h 1424419"/>
                <a:gd name="connsiteX14-249" fmla="*/ 667 w 1305333"/>
                <a:gd name="connsiteY14-250" fmla="*/ 999105 h 1424419"/>
                <a:gd name="connsiteX15-251" fmla="*/ 0 w 1305333"/>
                <a:gd name="connsiteY15-252" fmla="*/ 972364 h 1424419"/>
                <a:gd name="connsiteX16-253" fmla="*/ 2496 w 1305333"/>
                <a:gd name="connsiteY16-254" fmla="*/ 463106 h 1424419"/>
                <a:gd name="connsiteX17-255" fmla="*/ 2458 w 1305333"/>
                <a:gd name="connsiteY17-256" fmla="*/ 429563 h 1424419"/>
                <a:gd name="connsiteX18-257" fmla="*/ 75248 w 1305333"/>
                <a:gd name="connsiteY18-258" fmla="*/ 303202 h 1424419"/>
                <a:gd name="connsiteX19-259" fmla="*/ 103465 w 1305333"/>
                <a:gd name="connsiteY19-260" fmla="*/ 288252 h 1424419"/>
                <a:gd name="connsiteX20-261" fmla="*/ 541533 w 1305333"/>
                <a:gd name="connsiteY20-262" fmla="*/ 38110 h 1424419"/>
                <a:gd name="connsiteX21-263" fmla="*/ 653528 w 1305333"/>
                <a:gd name="connsiteY21-264" fmla="*/ 0 h 1424419"/>
                <a:gd name="connsiteX0-265" fmla="*/ 653528 w 1305333"/>
                <a:gd name="connsiteY0-266" fmla="*/ 0 h 1424419"/>
                <a:gd name="connsiteX1-267" fmla="*/ 757287 w 1305333"/>
                <a:gd name="connsiteY1-268" fmla="*/ 32444 h 1424419"/>
                <a:gd name="connsiteX2-269" fmla="*/ 1206876 w 1305333"/>
                <a:gd name="connsiteY2-270" fmla="*/ 284945 h 1424419"/>
                <a:gd name="connsiteX3-271" fmla="*/ 1233464 w 1305333"/>
                <a:gd name="connsiteY3-272" fmla="*/ 306775 h 1424419"/>
                <a:gd name="connsiteX4-273" fmla="*/ 1301712 w 1305333"/>
                <a:gd name="connsiteY4-274" fmla="*/ 442384 h 1424419"/>
                <a:gd name="connsiteX5-275" fmla="*/ 1303099 w 1305333"/>
                <a:gd name="connsiteY5-276" fmla="*/ 495558 h 1424419"/>
                <a:gd name="connsiteX6-277" fmla="*/ 1303099 w 1305333"/>
                <a:gd name="connsiteY6-278" fmla="*/ 952393 h 1424419"/>
                <a:gd name="connsiteX7-279" fmla="*/ 1305306 w 1305333"/>
                <a:gd name="connsiteY7-280" fmla="*/ 990115 h 1424419"/>
                <a:gd name="connsiteX8-281" fmla="*/ 1193590 w 1305333"/>
                <a:gd name="connsiteY8-282" fmla="*/ 1159518 h 1424419"/>
                <a:gd name="connsiteX9-283" fmla="*/ 1172881 w 1305333"/>
                <a:gd name="connsiteY9-284" fmla="*/ 1179342 h 1424419"/>
                <a:gd name="connsiteX10-285" fmla="*/ 792288 w 1305333"/>
                <a:gd name="connsiteY10-286" fmla="*/ 1385653 h 1424419"/>
                <a:gd name="connsiteX11-287" fmla="*/ 522686 w 1305333"/>
                <a:gd name="connsiteY11-288" fmla="*/ 1384922 h 1424419"/>
                <a:gd name="connsiteX12-289" fmla="*/ 80344 w 1305333"/>
                <a:gd name="connsiteY12-290" fmla="*/ 1139323 h 1424419"/>
                <a:gd name="connsiteX13-291" fmla="*/ 68397 w 1305333"/>
                <a:gd name="connsiteY13-292" fmla="*/ 1130059 h 1424419"/>
                <a:gd name="connsiteX14-293" fmla="*/ 667 w 1305333"/>
                <a:gd name="connsiteY14-294" fmla="*/ 999105 h 1424419"/>
                <a:gd name="connsiteX15-295" fmla="*/ 0 w 1305333"/>
                <a:gd name="connsiteY15-296" fmla="*/ 972364 h 1424419"/>
                <a:gd name="connsiteX16-297" fmla="*/ 2496 w 1305333"/>
                <a:gd name="connsiteY16-298" fmla="*/ 463106 h 1424419"/>
                <a:gd name="connsiteX17-299" fmla="*/ 2458 w 1305333"/>
                <a:gd name="connsiteY17-300" fmla="*/ 429563 h 1424419"/>
                <a:gd name="connsiteX18-301" fmla="*/ 75248 w 1305333"/>
                <a:gd name="connsiteY18-302" fmla="*/ 303202 h 1424419"/>
                <a:gd name="connsiteX19-303" fmla="*/ 103465 w 1305333"/>
                <a:gd name="connsiteY19-304" fmla="*/ 288252 h 1424419"/>
                <a:gd name="connsiteX20-305" fmla="*/ 541533 w 1305333"/>
                <a:gd name="connsiteY20-306" fmla="*/ 38110 h 1424419"/>
                <a:gd name="connsiteX21-307" fmla="*/ 653528 w 1305333"/>
                <a:gd name="connsiteY21-308" fmla="*/ 0 h 1424419"/>
                <a:gd name="connsiteX0-309" fmla="*/ 653528 w 1305333"/>
                <a:gd name="connsiteY0-310" fmla="*/ 0 h 1424419"/>
                <a:gd name="connsiteX1-311" fmla="*/ 757287 w 1305333"/>
                <a:gd name="connsiteY1-312" fmla="*/ 32444 h 1424419"/>
                <a:gd name="connsiteX2-313" fmla="*/ 1206876 w 1305333"/>
                <a:gd name="connsiteY2-314" fmla="*/ 284945 h 1424419"/>
                <a:gd name="connsiteX3-315" fmla="*/ 1233464 w 1305333"/>
                <a:gd name="connsiteY3-316" fmla="*/ 306775 h 1424419"/>
                <a:gd name="connsiteX4-317" fmla="*/ 1301712 w 1305333"/>
                <a:gd name="connsiteY4-318" fmla="*/ 442384 h 1424419"/>
                <a:gd name="connsiteX5-319" fmla="*/ 1303099 w 1305333"/>
                <a:gd name="connsiteY5-320" fmla="*/ 495558 h 1424419"/>
                <a:gd name="connsiteX6-321" fmla="*/ 1303099 w 1305333"/>
                <a:gd name="connsiteY6-322" fmla="*/ 952393 h 1424419"/>
                <a:gd name="connsiteX7-323" fmla="*/ 1305306 w 1305333"/>
                <a:gd name="connsiteY7-324" fmla="*/ 990115 h 1424419"/>
                <a:gd name="connsiteX8-325" fmla="*/ 1193590 w 1305333"/>
                <a:gd name="connsiteY8-326" fmla="*/ 1159518 h 1424419"/>
                <a:gd name="connsiteX9-327" fmla="*/ 1172881 w 1305333"/>
                <a:gd name="connsiteY9-328" fmla="*/ 1179342 h 1424419"/>
                <a:gd name="connsiteX10-329" fmla="*/ 792288 w 1305333"/>
                <a:gd name="connsiteY10-330" fmla="*/ 1385653 h 1424419"/>
                <a:gd name="connsiteX11-331" fmla="*/ 522686 w 1305333"/>
                <a:gd name="connsiteY11-332" fmla="*/ 1384922 h 1424419"/>
                <a:gd name="connsiteX12-333" fmla="*/ 80344 w 1305333"/>
                <a:gd name="connsiteY12-334" fmla="*/ 1139323 h 1424419"/>
                <a:gd name="connsiteX13-335" fmla="*/ 68397 w 1305333"/>
                <a:gd name="connsiteY13-336" fmla="*/ 1130059 h 1424419"/>
                <a:gd name="connsiteX14-337" fmla="*/ 667 w 1305333"/>
                <a:gd name="connsiteY14-338" fmla="*/ 999105 h 1424419"/>
                <a:gd name="connsiteX15-339" fmla="*/ 0 w 1305333"/>
                <a:gd name="connsiteY15-340" fmla="*/ 972364 h 1424419"/>
                <a:gd name="connsiteX16-341" fmla="*/ 2496 w 1305333"/>
                <a:gd name="connsiteY16-342" fmla="*/ 463106 h 1424419"/>
                <a:gd name="connsiteX17-343" fmla="*/ 2458 w 1305333"/>
                <a:gd name="connsiteY17-344" fmla="*/ 429563 h 1424419"/>
                <a:gd name="connsiteX18-345" fmla="*/ 75248 w 1305333"/>
                <a:gd name="connsiteY18-346" fmla="*/ 303202 h 1424419"/>
                <a:gd name="connsiteX19-347" fmla="*/ 103465 w 1305333"/>
                <a:gd name="connsiteY19-348" fmla="*/ 288252 h 1424419"/>
                <a:gd name="connsiteX20-349" fmla="*/ 541533 w 1305333"/>
                <a:gd name="connsiteY20-350" fmla="*/ 38110 h 1424419"/>
                <a:gd name="connsiteX21-351" fmla="*/ 653528 w 1305333"/>
                <a:gd name="connsiteY21-352" fmla="*/ 0 h 1424419"/>
                <a:gd name="connsiteX0-353" fmla="*/ 653528 w 1305333"/>
                <a:gd name="connsiteY0-354" fmla="*/ 0 h 1424419"/>
                <a:gd name="connsiteX1-355" fmla="*/ 757287 w 1305333"/>
                <a:gd name="connsiteY1-356" fmla="*/ 32444 h 1424419"/>
                <a:gd name="connsiteX2-357" fmla="*/ 1206876 w 1305333"/>
                <a:gd name="connsiteY2-358" fmla="*/ 284945 h 1424419"/>
                <a:gd name="connsiteX3-359" fmla="*/ 1233464 w 1305333"/>
                <a:gd name="connsiteY3-360" fmla="*/ 306775 h 1424419"/>
                <a:gd name="connsiteX4-361" fmla="*/ 1301712 w 1305333"/>
                <a:gd name="connsiteY4-362" fmla="*/ 442384 h 1424419"/>
                <a:gd name="connsiteX5-363" fmla="*/ 1303099 w 1305333"/>
                <a:gd name="connsiteY5-364" fmla="*/ 495558 h 1424419"/>
                <a:gd name="connsiteX6-365" fmla="*/ 1303099 w 1305333"/>
                <a:gd name="connsiteY6-366" fmla="*/ 952393 h 1424419"/>
                <a:gd name="connsiteX7-367" fmla="*/ 1305306 w 1305333"/>
                <a:gd name="connsiteY7-368" fmla="*/ 990115 h 1424419"/>
                <a:gd name="connsiteX8-369" fmla="*/ 1193590 w 1305333"/>
                <a:gd name="connsiteY8-370" fmla="*/ 1159518 h 1424419"/>
                <a:gd name="connsiteX9-371" fmla="*/ 1172881 w 1305333"/>
                <a:gd name="connsiteY9-372" fmla="*/ 1179342 h 1424419"/>
                <a:gd name="connsiteX10-373" fmla="*/ 792288 w 1305333"/>
                <a:gd name="connsiteY10-374" fmla="*/ 1385653 h 1424419"/>
                <a:gd name="connsiteX11-375" fmla="*/ 522686 w 1305333"/>
                <a:gd name="connsiteY11-376" fmla="*/ 1384922 h 1424419"/>
                <a:gd name="connsiteX12-377" fmla="*/ 80344 w 1305333"/>
                <a:gd name="connsiteY12-378" fmla="*/ 1139323 h 1424419"/>
                <a:gd name="connsiteX13-379" fmla="*/ 68397 w 1305333"/>
                <a:gd name="connsiteY13-380" fmla="*/ 1130059 h 1424419"/>
                <a:gd name="connsiteX14-381" fmla="*/ 667 w 1305333"/>
                <a:gd name="connsiteY14-382" fmla="*/ 999105 h 1424419"/>
                <a:gd name="connsiteX15-383" fmla="*/ 0 w 1305333"/>
                <a:gd name="connsiteY15-384" fmla="*/ 972364 h 1424419"/>
                <a:gd name="connsiteX16-385" fmla="*/ 2496 w 1305333"/>
                <a:gd name="connsiteY16-386" fmla="*/ 463106 h 1424419"/>
                <a:gd name="connsiteX17-387" fmla="*/ 2458 w 1305333"/>
                <a:gd name="connsiteY17-388" fmla="*/ 429563 h 1424419"/>
                <a:gd name="connsiteX18-389" fmla="*/ 75248 w 1305333"/>
                <a:gd name="connsiteY18-390" fmla="*/ 303202 h 1424419"/>
                <a:gd name="connsiteX19-391" fmla="*/ 106293 w 1305333"/>
                <a:gd name="connsiteY19-392" fmla="*/ 282597 h 1424419"/>
                <a:gd name="connsiteX20-393" fmla="*/ 541533 w 1305333"/>
                <a:gd name="connsiteY20-394" fmla="*/ 38110 h 1424419"/>
                <a:gd name="connsiteX21-395" fmla="*/ 653528 w 1305333"/>
                <a:gd name="connsiteY21-396" fmla="*/ 0 h 1424419"/>
                <a:gd name="connsiteX0-397" fmla="*/ 653528 w 1305333"/>
                <a:gd name="connsiteY0-398" fmla="*/ 0 h 1424419"/>
                <a:gd name="connsiteX1-399" fmla="*/ 757287 w 1305333"/>
                <a:gd name="connsiteY1-400" fmla="*/ 32444 h 1424419"/>
                <a:gd name="connsiteX2-401" fmla="*/ 1206876 w 1305333"/>
                <a:gd name="connsiteY2-402" fmla="*/ 284945 h 1424419"/>
                <a:gd name="connsiteX3-403" fmla="*/ 1237706 w 1305333"/>
                <a:gd name="connsiteY3-404" fmla="*/ 306775 h 1424419"/>
                <a:gd name="connsiteX4-405" fmla="*/ 1301712 w 1305333"/>
                <a:gd name="connsiteY4-406" fmla="*/ 442384 h 1424419"/>
                <a:gd name="connsiteX5-407" fmla="*/ 1303099 w 1305333"/>
                <a:gd name="connsiteY5-408" fmla="*/ 495558 h 1424419"/>
                <a:gd name="connsiteX6-409" fmla="*/ 1303099 w 1305333"/>
                <a:gd name="connsiteY6-410" fmla="*/ 952393 h 1424419"/>
                <a:gd name="connsiteX7-411" fmla="*/ 1305306 w 1305333"/>
                <a:gd name="connsiteY7-412" fmla="*/ 990115 h 1424419"/>
                <a:gd name="connsiteX8-413" fmla="*/ 1193590 w 1305333"/>
                <a:gd name="connsiteY8-414" fmla="*/ 1159518 h 1424419"/>
                <a:gd name="connsiteX9-415" fmla="*/ 1172881 w 1305333"/>
                <a:gd name="connsiteY9-416" fmla="*/ 1179342 h 1424419"/>
                <a:gd name="connsiteX10-417" fmla="*/ 792288 w 1305333"/>
                <a:gd name="connsiteY10-418" fmla="*/ 1385653 h 1424419"/>
                <a:gd name="connsiteX11-419" fmla="*/ 522686 w 1305333"/>
                <a:gd name="connsiteY11-420" fmla="*/ 1384922 h 1424419"/>
                <a:gd name="connsiteX12-421" fmla="*/ 80344 w 1305333"/>
                <a:gd name="connsiteY12-422" fmla="*/ 1139323 h 1424419"/>
                <a:gd name="connsiteX13-423" fmla="*/ 68397 w 1305333"/>
                <a:gd name="connsiteY13-424" fmla="*/ 1130059 h 1424419"/>
                <a:gd name="connsiteX14-425" fmla="*/ 667 w 1305333"/>
                <a:gd name="connsiteY14-426" fmla="*/ 999105 h 1424419"/>
                <a:gd name="connsiteX15-427" fmla="*/ 0 w 1305333"/>
                <a:gd name="connsiteY15-428" fmla="*/ 972364 h 1424419"/>
                <a:gd name="connsiteX16-429" fmla="*/ 2496 w 1305333"/>
                <a:gd name="connsiteY16-430" fmla="*/ 463106 h 1424419"/>
                <a:gd name="connsiteX17-431" fmla="*/ 2458 w 1305333"/>
                <a:gd name="connsiteY17-432" fmla="*/ 429563 h 1424419"/>
                <a:gd name="connsiteX18-433" fmla="*/ 75248 w 1305333"/>
                <a:gd name="connsiteY18-434" fmla="*/ 303202 h 1424419"/>
                <a:gd name="connsiteX19-435" fmla="*/ 106293 w 1305333"/>
                <a:gd name="connsiteY19-436" fmla="*/ 282597 h 1424419"/>
                <a:gd name="connsiteX20-437" fmla="*/ 541533 w 1305333"/>
                <a:gd name="connsiteY20-438" fmla="*/ 38110 h 1424419"/>
                <a:gd name="connsiteX21-439" fmla="*/ 653528 w 1305333"/>
                <a:gd name="connsiteY21-440" fmla="*/ 0 h 1424419"/>
                <a:gd name="connsiteX0-441" fmla="*/ 653528 w 1305333"/>
                <a:gd name="connsiteY0-442" fmla="*/ 0 h 1424419"/>
                <a:gd name="connsiteX1-443" fmla="*/ 757287 w 1305333"/>
                <a:gd name="connsiteY1-444" fmla="*/ 32444 h 1424419"/>
                <a:gd name="connsiteX2-445" fmla="*/ 1206876 w 1305333"/>
                <a:gd name="connsiteY2-446" fmla="*/ 284945 h 1424419"/>
                <a:gd name="connsiteX3-447" fmla="*/ 1237706 w 1305333"/>
                <a:gd name="connsiteY3-448" fmla="*/ 306775 h 1424419"/>
                <a:gd name="connsiteX4-449" fmla="*/ 1301712 w 1305333"/>
                <a:gd name="connsiteY4-450" fmla="*/ 442384 h 1424419"/>
                <a:gd name="connsiteX5-451" fmla="*/ 1303099 w 1305333"/>
                <a:gd name="connsiteY5-452" fmla="*/ 495558 h 1424419"/>
                <a:gd name="connsiteX6-453" fmla="*/ 1303099 w 1305333"/>
                <a:gd name="connsiteY6-454" fmla="*/ 952393 h 1424419"/>
                <a:gd name="connsiteX7-455" fmla="*/ 1305306 w 1305333"/>
                <a:gd name="connsiteY7-456" fmla="*/ 990115 h 1424419"/>
                <a:gd name="connsiteX8-457" fmla="*/ 1211970 w 1305333"/>
                <a:gd name="connsiteY8-458" fmla="*/ 1149621 h 1424419"/>
                <a:gd name="connsiteX9-459" fmla="*/ 1172881 w 1305333"/>
                <a:gd name="connsiteY9-460" fmla="*/ 1179342 h 1424419"/>
                <a:gd name="connsiteX10-461" fmla="*/ 792288 w 1305333"/>
                <a:gd name="connsiteY10-462" fmla="*/ 1385653 h 1424419"/>
                <a:gd name="connsiteX11-463" fmla="*/ 522686 w 1305333"/>
                <a:gd name="connsiteY11-464" fmla="*/ 1384922 h 1424419"/>
                <a:gd name="connsiteX12-465" fmla="*/ 80344 w 1305333"/>
                <a:gd name="connsiteY12-466" fmla="*/ 1139323 h 1424419"/>
                <a:gd name="connsiteX13-467" fmla="*/ 68397 w 1305333"/>
                <a:gd name="connsiteY13-468" fmla="*/ 1130059 h 1424419"/>
                <a:gd name="connsiteX14-469" fmla="*/ 667 w 1305333"/>
                <a:gd name="connsiteY14-470" fmla="*/ 999105 h 1424419"/>
                <a:gd name="connsiteX15-471" fmla="*/ 0 w 1305333"/>
                <a:gd name="connsiteY15-472" fmla="*/ 972364 h 1424419"/>
                <a:gd name="connsiteX16-473" fmla="*/ 2496 w 1305333"/>
                <a:gd name="connsiteY16-474" fmla="*/ 463106 h 1424419"/>
                <a:gd name="connsiteX17-475" fmla="*/ 2458 w 1305333"/>
                <a:gd name="connsiteY17-476" fmla="*/ 429563 h 1424419"/>
                <a:gd name="connsiteX18-477" fmla="*/ 75248 w 1305333"/>
                <a:gd name="connsiteY18-478" fmla="*/ 303202 h 1424419"/>
                <a:gd name="connsiteX19-479" fmla="*/ 106293 w 1305333"/>
                <a:gd name="connsiteY19-480" fmla="*/ 282597 h 1424419"/>
                <a:gd name="connsiteX20-481" fmla="*/ 541533 w 1305333"/>
                <a:gd name="connsiteY20-482" fmla="*/ 38110 h 1424419"/>
                <a:gd name="connsiteX21-483" fmla="*/ 653528 w 1305333"/>
                <a:gd name="connsiteY21-484" fmla="*/ 0 h 1424419"/>
                <a:gd name="connsiteX0-485" fmla="*/ 653528 w 1305333"/>
                <a:gd name="connsiteY0-486" fmla="*/ 0 h 1424419"/>
                <a:gd name="connsiteX1-487" fmla="*/ 757287 w 1305333"/>
                <a:gd name="connsiteY1-488" fmla="*/ 32444 h 1424419"/>
                <a:gd name="connsiteX2-489" fmla="*/ 1206876 w 1305333"/>
                <a:gd name="connsiteY2-490" fmla="*/ 284945 h 1424419"/>
                <a:gd name="connsiteX3-491" fmla="*/ 1237706 w 1305333"/>
                <a:gd name="connsiteY3-492" fmla="*/ 306775 h 1424419"/>
                <a:gd name="connsiteX4-493" fmla="*/ 1301712 w 1305333"/>
                <a:gd name="connsiteY4-494" fmla="*/ 442384 h 1424419"/>
                <a:gd name="connsiteX5-495" fmla="*/ 1303099 w 1305333"/>
                <a:gd name="connsiteY5-496" fmla="*/ 495558 h 1424419"/>
                <a:gd name="connsiteX6-497" fmla="*/ 1303099 w 1305333"/>
                <a:gd name="connsiteY6-498" fmla="*/ 952393 h 1424419"/>
                <a:gd name="connsiteX7-499" fmla="*/ 1305306 w 1305333"/>
                <a:gd name="connsiteY7-500" fmla="*/ 990115 h 1424419"/>
                <a:gd name="connsiteX8-501" fmla="*/ 1236006 w 1305333"/>
                <a:gd name="connsiteY8-502" fmla="*/ 1160932 h 1424419"/>
                <a:gd name="connsiteX9-503" fmla="*/ 1172881 w 1305333"/>
                <a:gd name="connsiteY9-504" fmla="*/ 1179342 h 1424419"/>
                <a:gd name="connsiteX10-505" fmla="*/ 792288 w 1305333"/>
                <a:gd name="connsiteY10-506" fmla="*/ 1385653 h 1424419"/>
                <a:gd name="connsiteX11-507" fmla="*/ 522686 w 1305333"/>
                <a:gd name="connsiteY11-508" fmla="*/ 1384922 h 1424419"/>
                <a:gd name="connsiteX12-509" fmla="*/ 80344 w 1305333"/>
                <a:gd name="connsiteY12-510" fmla="*/ 1139323 h 1424419"/>
                <a:gd name="connsiteX13-511" fmla="*/ 68397 w 1305333"/>
                <a:gd name="connsiteY13-512" fmla="*/ 1130059 h 1424419"/>
                <a:gd name="connsiteX14-513" fmla="*/ 667 w 1305333"/>
                <a:gd name="connsiteY14-514" fmla="*/ 999105 h 1424419"/>
                <a:gd name="connsiteX15-515" fmla="*/ 0 w 1305333"/>
                <a:gd name="connsiteY15-516" fmla="*/ 972364 h 1424419"/>
                <a:gd name="connsiteX16-517" fmla="*/ 2496 w 1305333"/>
                <a:gd name="connsiteY16-518" fmla="*/ 463106 h 1424419"/>
                <a:gd name="connsiteX17-519" fmla="*/ 2458 w 1305333"/>
                <a:gd name="connsiteY17-520" fmla="*/ 429563 h 1424419"/>
                <a:gd name="connsiteX18-521" fmla="*/ 75248 w 1305333"/>
                <a:gd name="connsiteY18-522" fmla="*/ 303202 h 1424419"/>
                <a:gd name="connsiteX19-523" fmla="*/ 106293 w 1305333"/>
                <a:gd name="connsiteY19-524" fmla="*/ 282597 h 1424419"/>
                <a:gd name="connsiteX20-525" fmla="*/ 541533 w 1305333"/>
                <a:gd name="connsiteY20-526" fmla="*/ 38110 h 1424419"/>
                <a:gd name="connsiteX21-527" fmla="*/ 653528 w 1305333"/>
                <a:gd name="connsiteY21-528" fmla="*/ 0 h 1424419"/>
                <a:gd name="connsiteX0-529" fmla="*/ 653528 w 1313169"/>
                <a:gd name="connsiteY0-530" fmla="*/ 0 h 1424419"/>
                <a:gd name="connsiteX1-531" fmla="*/ 757287 w 1313169"/>
                <a:gd name="connsiteY1-532" fmla="*/ 32444 h 1424419"/>
                <a:gd name="connsiteX2-533" fmla="*/ 1206876 w 1313169"/>
                <a:gd name="connsiteY2-534" fmla="*/ 284945 h 1424419"/>
                <a:gd name="connsiteX3-535" fmla="*/ 1237706 w 1313169"/>
                <a:gd name="connsiteY3-536" fmla="*/ 306775 h 1424419"/>
                <a:gd name="connsiteX4-537" fmla="*/ 1301712 w 1313169"/>
                <a:gd name="connsiteY4-538" fmla="*/ 442384 h 1424419"/>
                <a:gd name="connsiteX5-539" fmla="*/ 1303099 w 1313169"/>
                <a:gd name="connsiteY5-540" fmla="*/ 495558 h 1424419"/>
                <a:gd name="connsiteX6-541" fmla="*/ 1303099 w 1313169"/>
                <a:gd name="connsiteY6-542" fmla="*/ 952393 h 1424419"/>
                <a:gd name="connsiteX7-543" fmla="*/ 1305306 w 1313169"/>
                <a:gd name="connsiteY7-544" fmla="*/ 990115 h 1424419"/>
                <a:gd name="connsiteX8-545" fmla="*/ 1271352 w 1313169"/>
                <a:gd name="connsiteY8-546" fmla="*/ 1142552 h 1424419"/>
                <a:gd name="connsiteX9-547" fmla="*/ 1172881 w 1313169"/>
                <a:gd name="connsiteY9-548" fmla="*/ 1179342 h 1424419"/>
                <a:gd name="connsiteX10-549" fmla="*/ 792288 w 1313169"/>
                <a:gd name="connsiteY10-550" fmla="*/ 1385653 h 1424419"/>
                <a:gd name="connsiteX11-551" fmla="*/ 522686 w 1313169"/>
                <a:gd name="connsiteY11-552" fmla="*/ 1384922 h 1424419"/>
                <a:gd name="connsiteX12-553" fmla="*/ 80344 w 1313169"/>
                <a:gd name="connsiteY12-554" fmla="*/ 1139323 h 1424419"/>
                <a:gd name="connsiteX13-555" fmla="*/ 68397 w 1313169"/>
                <a:gd name="connsiteY13-556" fmla="*/ 1130059 h 1424419"/>
                <a:gd name="connsiteX14-557" fmla="*/ 667 w 1313169"/>
                <a:gd name="connsiteY14-558" fmla="*/ 999105 h 1424419"/>
                <a:gd name="connsiteX15-559" fmla="*/ 0 w 1313169"/>
                <a:gd name="connsiteY15-560" fmla="*/ 972364 h 1424419"/>
                <a:gd name="connsiteX16-561" fmla="*/ 2496 w 1313169"/>
                <a:gd name="connsiteY16-562" fmla="*/ 463106 h 1424419"/>
                <a:gd name="connsiteX17-563" fmla="*/ 2458 w 1313169"/>
                <a:gd name="connsiteY17-564" fmla="*/ 429563 h 1424419"/>
                <a:gd name="connsiteX18-565" fmla="*/ 75248 w 1313169"/>
                <a:gd name="connsiteY18-566" fmla="*/ 303202 h 1424419"/>
                <a:gd name="connsiteX19-567" fmla="*/ 106293 w 1313169"/>
                <a:gd name="connsiteY19-568" fmla="*/ 282597 h 1424419"/>
                <a:gd name="connsiteX20-569" fmla="*/ 541533 w 1313169"/>
                <a:gd name="connsiteY20-570" fmla="*/ 38110 h 1424419"/>
                <a:gd name="connsiteX21-571" fmla="*/ 653528 w 1313169"/>
                <a:gd name="connsiteY21-572" fmla="*/ 0 h 1424419"/>
                <a:gd name="connsiteX0-573" fmla="*/ 653528 w 1306267"/>
                <a:gd name="connsiteY0-574" fmla="*/ 0 h 1424419"/>
                <a:gd name="connsiteX1-575" fmla="*/ 757287 w 1306267"/>
                <a:gd name="connsiteY1-576" fmla="*/ 32444 h 1424419"/>
                <a:gd name="connsiteX2-577" fmla="*/ 1206876 w 1306267"/>
                <a:gd name="connsiteY2-578" fmla="*/ 284945 h 1424419"/>
                <a:gd name="connsiteX3-579" fmla="*/ 1237706 w 1306267"/>
                <a:gd name="connsiteY3-580" fmla="*/ 306775 h 1424419"/>
                <a:gd name="connsiteX4-581" fmla="*/ 1301712 w 1306267"/>
                <a:gd name="connsiteY4-582" fmla="*/ 442384 h 1424419"/>
                <a:gd name="connsiteX5-583" fmla="*/ 1303099 w 1306267"/>
                <a:gd name="connsiteY5-584" fmla="*/ 495558 h 1424419"/>
                <a:gd name="connsiteX6-585" fmla="*/ 1303099 w 1306267"/>
                <a:gd name="connsiteY6-586" fmla="*/ 952393 h 1424419"/>
                <a:gd name="connsiteX7-587" fmla="*/ 1305306 w 1306267"/>
                <a:gd name="connsiteY7-588" fmla="*/ 990115 h 1424419"/>
                <a:gd name="connsiteX8-589" fmla="*/ 1255800 w 1306267"/>
                <a:gd name="connsiteY8-590" fmla="*/ 1142552 h 1424419"/>
                <a:gd name="connsiteX9-591" fmla="*/ 1172881 w 1306267"/>
                <a:gd name="connsiteY9-592" fmla="*/ 1179342 h 1424419"/>
                <a:gd name="connsiteX10-593" fmla="*/ 792288 w 1306267"/>
                <a:gd name="connsiteY10-594" fmla="*/ 1385653 h 1424419"/>
                <a:gd name="connsiteX11-595" fmla="*/ 522686 w 1306267"/>
                <a:gd name="connsiteY11-596" fmla="*/ 1384922 h 1424419"/>
                <a:gd name="connsiteX12-597" fmla="*/ 80344 w 1306267"/>
                <a:gd name="connsiteY12-598" fmla="*/ 1139323 h 1424419"/>
                <a:gd name="connsiteX13-599" fmla="*/ 68397 w 1306267"/>
                <a:gd name="connsiteY13-600" fmla="*/ 1130059 h 1424419"/>
                <a:gd name="connsiteX14-601" fmla="*/ 667 w 1306267"/>
                <a:gd name="connsiteY14-602" fmla="*/ 999105 h 1424419"/>
                <a:gd name="connsiteX15-603" fmla="*/ 0 w 1306267"/>
                <a:gd name="connsiteY15-604" fmla="*/ 972364 h 1424419"/>
                <a:gd name="connsiteX16-605" fmla="*/ 2496 w 1306267"/>
                <a:gd name="connsiteY16-606" fmla="*/ 463106 h 1424419"/>
                <a:gd name="connsiteX17-607" fmla="*/ 2458 w 1306267"/>
                <a:gd name="connsiteY17-608" fmla="*/ 429563 h 1424419"/>
                <a:gd name="connsiteX18-609" fmla="*/ 75248 w 1306267"/>
                <a:gd name="connsiteY18-610" fmla="*/ 303202 h 1424419"/>
                <a:gd name="connsiteX19-611" fmla="*/ 106293 w 1306267"/>
                <a:gd name="connsiteY19-612" fmla="*/ 282597 h 1424419"/>
                <a:gd name="connsiteX20-613" fmla="*/ 541533 w 1306267"/>
                <a:gd name="connsiteY20-614" fmla="*/ 38110 h 1424419"/>
                <a:gd name="connsiteX21-615" fmla="*/ 653528 w 1306267"/>
                <a:gd name="connsiteY21-616" fmla="*/ 0 h 1424419"/>
                <a:gd name="connsiteX0-617" fmla="*/ 653528 w 1306267"/>
                <a:gd name="connsiteY0-618" fmla="*/ 0 h 1424419"/>
                <a:gd name="connsiteX1-619" fmla="*/ 757287 w 1306267"/>
                <a:gd name="connsiteY1-620" fmla="*/ 32444 h 1424419"/>
                <a:gd name="connsiteX2-621" fmla="*/ 1206876 w 1306267"/>
                <a:gd name="connsiteY2-622" fmla="*/ 284945 h 1424419"/>
                <a:gd name="connsiteX3-623" fmla="*/ 1237706 w 1306267"/>
                <a:gd name="connsiteY3-624" fmla="*/ 306775 h 1424419"/>
                <a:gd name="connsiteX4-625" fmla="*/ 1301712 w 1306267"/>
                <a:gd name="connsiteY4-626" fmla="*/ 442384 h 1424419"/>
                <a:gd name="connsiteX5-627" fmla="*/ 1303099 w 1306267"/>
                <a:gd name="connsiteY5-628" fmla="*/ 495558 h 1424419"/>
                <a:gd name="connsiteX6-629" fmla="*/ 1303099 w 1306267"/>
                <a:gd name="connsiteY6-630" fmla="*/ 952393 h 1424419"/>
                <a:gd name="connsiteX7-631" fmla="*/ 1305306 w 1306267"/>
                <a:gd name="connsiteY7-632" fmla="*/ 990115 h 1424419"/>
                <a:gd name="connsiteX8-633" fmla="*/ 1255800 w 1306267"/>
                <a:gd name="connsiteY8-634" fmla="*/ 1142552 h 1424419"/>
                <a:gd name="connsiteX9-635" fmla="*/ 1172881 w 1306267"/>
                <a:gd name="connsiteY9-636" fmla="*/ 1179342 h 1424419"/>
                <a:gd name="connsiteX10-637" fmla="*/ 792288 w 1306267"/>
                <a:gd name="connsiteY10-638" fmla="*/ 1385653 h 1424419"/>
                <a:gd name="connsiteX11-639" fmla="*/ 522686 w 1306267"/>
                <a:gd name="connsiteY11-640" fmla="*/ 1384922 h 1424419"/>
                <a:gd name="connsiteX12-641" fmla="*/ 80344 w 1306267"/>
                <a:gd name="connsiteY12-642" fmla="*/ 1139323 h 1424419"/>
                <a:gd name="connsiteX13-643" fmla="*/ 61328 w 1306267"/>
                <a:gd name="connsiteY13-644" fmla="*/ 1127231 h 1424419"/>
                <a:gd name="connsiteX14-645" fmla="*/ 667 w 1306267"/>
                <a:gd name="connsiteY14-646" fmla="*/ 999105 h 1424419"/>
                <a:gd name="connsiteX15-647" fmla="*/ 0 w 1306267"/>
                <a:gd name="connsiteY15-648" fmla="*/ 972364 h 1424419"/>
                <a:gd name="connsiteX16-649" fmla="*/ 2496 w 1306267"/>
                <a:gd name="connsiteY16-650" fmla="*/ 463106 h 1424419"/>
                <a:gd name="connsiteX17-651" fmla="*/ 2458 w 1306267"/>
                <a:gd name="connsiteY17-652" fmla="*/ 429563 h 1424419"/>
                <a:gd name="connsiteX18-653" fmla="*/ 75248 w 1306267"/>
                <a:gd name="connsiteY18-654" fmla="*/ 303202 h 1424419"/>
                <a:gd name="connsiteX19-655" fmla="*/ 106293 w 1306267"/>
                <a:gd name="connsiteY19-656" fmla="*/ 282597 h 1424419"/>
                <a:gd name="connsiteX20-657" fmla="*/ 541533 w 1306267"/>
                <a:gd name="connsiteY20-658" fmla="*/ 38110 h 1424419"/>
                <a:gd name="connsiteX21-659" fmla="*/ 653528 w 1306267"/>
                <a:gd name="connsiteY21-660" fmla="*/ 0 h 1424419"/>
                <a:gd name="connsiteX0-661" fmla="*/ 653528 w 1306267"/>
                <a:gd name="connsiteY0-662" fmla="*/ 0 h 1424419"/>
                <a:gd name="connsiteX1-663" fmla="*/ 757287 w 1306267"/>
                <a:gd name="connsiteY1-664" fmla="*/ 32444 h 1424419"/>
                <a:gd name="connsiteX2-665" fmla="*/ 1206876 w 1306267"/>
                <a:gd name="connsiteY2-666" fmla="*/ 284945 h 1424419"/>
                <a:gd name="connsiteX3-667" fmla="*/ 1237706 w 1306267"/>
                <a:gd name="connsiteY3-668" fmla="*/ 306775 h 1424419"/>
                <a:gd name="connsiteX4-669" fmla="*/ 1301712 w 1306267"/>
                <a:gd name="connsiteY4-670" fmla="*/ 442384 h 1424419"/>
                <a:gd name="connsiteX5-671" fmla="*/ 1303099 w 1306267"/>
                <a:gd name="connsiteY5-672" fmla="*/ 495558 h 1424419"/>
                <a:gd name="connsiteX6-673" fmla="*/ 1303099 w 1306267"/>
                <a:gd name="connsiteY6-674" fmla="*/ 952393 h 1424419"/>
                <a:gd name="connsiteX7-675" fmla="*/ 1305306 w 1306267"/>
                <a:gd name="connsiteY7-676" fmla="*/ 990115 h 1424419"/>
                <a:gd name="connsiteX8-677" fmla="*/ 1255800 w 1306267"/>
                <a:gd name="connsiteY8-678" fmla="*/ 1142552 h 1424419"/>
                <a:gd name="connsiteX9-679" fmla="*/ 1172881 w 1306267"/>
                <a:gd name="connsiteY9-680" fmla="*/ 1179342 h 1424419"/>
                <a:gd name="connsiteX10-681" fmla="*/ 792288 w 1306267"/>
                <a:gd name="connsiteY10-682" fmla="*/ 1385653 h 1424419"/>
                <a:gd name="connsiteX11-683" fmla="*/ 522686 w 1306267"/>
                <a:gd name="connsiteY11-684" fmla="*/ 1384922 h 1424419"/>
                <a:gd name="connsiteX12-685" fmla="*/ 80344 w 1306267"/>
                <a:gd name="connsiteY12-686" fmla="*/ 1139323 h 1424419"/>
                <a:gd name="connsiteX13-687" fmla="*/ 61328 w 1306267"/>
                <a:gd name="connsiteY13-688" fmla="*/ 1127231 h 1424419"/>
                <a:gd name="connsiteX14-689" fmla="*/ 667 w 1306267"/>
                <a:gd name="connsiteY14-690" fmla="*/ 999105 h 1424419"/>
                <a:gd name="connsiteX15-691" fmla="*/ 0 w 1306267"/>
                <a:gd name="connsiteY15-692" fmla="*/ 972364 h 1424419"/>
                <a:gd name="connsiteX16-693" fmla="*/ 2496 w 1306267"/>
                <a:gd name="connsiteY16-694" fmla="*/ 463106 h 1424419"/>
                <a:gd name="connsiteX17-695" fmla="*/ 2458 w 1306267"/>
                <a:gd name="connsiteY17-696" fmla="*/ 429563 h 1424419"/>
                <a:gd name="connsiteX18-697" fmla="*/ 75248 w 1306267"/>
                <a:gd name="connsiteY18-698" fmla="*/ 303202 h 1424419"/>
                <a:gd name="connsiteX19-699" fmla="*/ 106293 w 1306267"/>
                <a:gd name="connsiteY19-700" fmla="*/ 282597 h 1424419"/>
                <a:gd name="connsiteX20-701" fmla="*/ 541533 w 1306267"/>
                <a:gd name="connsiteY20-702" fmla="*/ 38110 h 1424419"/>
                <a:gd name="connsiteX21-703" fmla="*/ 653528 w 1306267"/>
                <a:gd name="connsiteY21-704" fmla="*/ 0 h 1424419"/>
                <a:gd name="connsiteX0-705" fmla="*/ 653528 w 1306267"/>
                <a:gd name="connsiteY0-706" fmla="*/ 0 h 1424419"/>
                <a:gd name="connsiteX1-707" fmla="*/ 757287 w 1306267"/>
                <a:gd name="connsiteY1-708" fmla="*/ 32444 h 1424419"/>
                <a:gd name="connsiteX2-709" fmla="*/ 1206876 w 1306267"/>
                <a:gd name="connsiteY2-710" fmla="*/ 284945 h 1424419"/>
                <a:gd name="connsiteX3-711" fmla="*/ 1237706 w 1306267"/>
                <a:gd name="connsiteY3-712" fmla="*/ 306775 h 1424419"/>
                <a:gd name="connsiteX4-713" fmla="*/ 1301712 w 1306267"/>
                <a:gd name="connsiteY4-714" fmla="*/ 442384 h 1424419"/>
                <a:gd name="connsiteX5-715" fmla="*/ 1303099 w 1306267"/>
                <a:gd name="connsiteY5-716" fmla="*/ 495558 h 1424419"/>
                <a:gd name="connsiteX6-717" fmla="*/ 1303099 w 1306267"/>
                <a:gd name="connsiteY6-718" fmla="*/ 952393 h 1424419"/>
                <a:gd name="connsiteX7-719" fmla="*/ 1305306 w 1306267"/>
                <a:gd name="connsiteY7-720" fmla="*/ 990115 h 1424419"/>
                <a:gd name="connsiteX8-721" fmla="*/ 1255800 w 1306267"/>
                <a:gd name="connsiteY8-722" fmla="*/ 1142552 h 1424419"/>
                <a:gd name="connsiteX9-723" fmla="*/ 1172881 w 1306267"/>
                <a:gd name="connsiteY9-724" fmla="*/ 1179342 h 1424419"/>
                <a:gd name="connsiteX10-725" fmla="*/ 792288 w 1306267"/>
                <a:gd name="connsiteY10-726" fmla="*/ 1385653 h 1424419"/>
                <a:gd name="connsiteX11-727" fmla="*/ 522686 w 1306267"/>
                <a:gd name="connsiteY11-728" fmla="*/ 1384922 h 1424419"/>
                <a:gd name="connsiteX12-729" fmla="*/ 90241 w 1306267"/>
                <a:gd name="connsiteY12-730" fmla="*/ 1150634 h 1424419"/>
                <a:gd name="connsiteX13-731" fmla="*/ 61328 w 1306267"/>
                <a:gd name="connsiteY13-732" fmla="*/ 1127231 h 1424419"/>
                <a:gd name="connsiteX14-733" fmla="*/ 667 w 1306267"/>
                <a:gd name="connsiteY14-734" fmla="*/ 999105 h 1424419"/>
                <a:gd name="connsiteX15-735" fmla="*/ 0 w 1306267"/>
                <a:gd name="connsiteY15-736" fmla="*/ 972364 h 1424419"/>
                <a:gd name="connsiteX16-737" fmla="*/ 2496 w 1306267"/>
                <a:gd name="connsiteY16-738" fmla="*/ 463106 h 1424419"/>
                <a:gd name="connsiteX17-739" fmla="*/ 2458 w 1306267"/>
                <a:gd name="connsiteY17-740" fmla="*/ 429563 h 1424419"/>
                <a:gd name="connsiteX18-741" fmla="*/ 75248 w 1306267"/>
                <a:gd name="connsiteY18-742" fmla="*/ 303202 h 1424419"/>
                <a:gd name="connsiteX19-743" fmla="*/ 106293 w 1306267"/>
                <a:gd name="connsiteY19-744" fmla="*/ 282597 h 1424419"/>
                <a:gd name="connsiteX20-745" fmla="*/ 541533 w 1306267"/>
                <a:gd name="connsiteY20-746" fmla="*/ 38110 h 1424419"/>
                <a:gd name="connsiteX21-747" fmla="*/ 653528 w 1306267"/>
                <a:gd name="connsiteY21-748" fmla="*/ 0 h 1424419"/>
                <a:gd name="connsiteX0-749" fmla="*/ 653528 w 1306267"/>
                <a:gd name="connsiteY0-750" fmla="*/ 0 h 1424419"/>
                <a:gd name="connsiteX1-751" fmla="*/ 757287 w 1306267"/>
                <a:gd name="connsiteY1-752" fmla="*/ 32444 h 1424419"/>
                <a:gd name="connsiteX2-753" fmla="*/ 1206876 w 1306267"/>
                <a:gd name="connsiteY2-754" fmla="*/ 284945 h 1424419"/>
                <a:gd name="connsiteX3-755" fmla="*/ 1237706 w 1306267"/>
                <a:gd name="connsiteY3-756" fmla="*/ 306775 h 1424419"/>
                <a:gd name="connsiteX4-757" fmla="*/ 1301712 w 1306267"/>
                <a:gd name="connsiteY4-758" fmla="*/ 442384 h 1424419"/>
                <a:gd name="connsiteX5-759" fmla="*/ 1303099 w 1306267"/>
                <a:gd name="connsiteY5-760" fmla="*/ 495558 h 1424419"/>
                <a:gd name="connsiteX6-761" fmla="*/ 1303099 w 1306267"/>
                <a:gd name="connsiteY6-762" fmla="*/ 952393 h 1424419"/>
                <a:gd name="connsiteX7-763" fmla="*/ 1305306 w 1306267"/>
                <a:gd name="connsiteY7-764" fmla="*/ 990115 h 1424419"/>
                <a:gd name="connsiteX8-765" fmla="*/ 1255800 w 1306267"/>
                <a:gd name="connsiteY8-766" fmla="*/ 1142552 h 1424419"/>
                <a:gd name="connsiteX9-767" fmla="*/ 1172881 w 1306267"/>
                <a:gd name="connsiteY9-768" fmla="*/ 1179342 h 1424419"/>
                <a:gd name="connsiteX10-769" fmla="*/ 792288 w 1306267"/>
                <a:gd name="connsiteY10-770" fmla="*/ 1385653 h 1424419"/>
                <a:gd name="connsiteX11-771" fmla="*/ 522686 w 1306267"/>
                <a:gd name="connsiteY11-772" fmla="*/ 1384922 h 1424419"/>
                <a:gd name="connsiteX12-773" fmla="*/ 90241 w 1306267"/>
                <a:gd name="connsiteY12-774" fmla="*/ 1150634 h 1424419"/>
                <a:gd name="connsiteX13-775" fmla="*/ 61328 w 1306267"/>
                <a:gd name="connsiteY13-776" fmla="*/ 1127231 h 1424419"/>
                <a:gd name="connsiteX14-777" fmla="*/ 667 w 1306267"/>
                <a:gd name="connsiteY14-778" fmla="*/ 999105 h 1424419"/>
                <a:gd name="connsiteX15-779" fmla="*/ 0 w 1306267"/>
                <a:gd name="connsiteY15-780" fmla="*/ 972364 h 1424419"/>
                <a:gd name="connsiteX16-781" fmla="*/ 2496 w 1306267"/>
                <a:gd name="connsiteY16-782" fmla="*/ 463106 h 1424419"/>
                <a:gd name="connsiteX17-783" fmla="*/ 2458 w 1306267"/>
                <a:gd name="connsiteY17-784" fmla="*/ 429563 h 1424419"/>
                <a:gd name="connsiteX18-785" fmla="*/ 75248 w 1306267"/>
                <a:gd name="connsiteY18-786" fmla="*/ 303202 h 1424419"/>
                <a:gd name="connsiteX19-787" fmla="*/ 106293 w 1306267"/>
                <a:gd name="connsiteY19-788" fmla="*/ 282597 h 1424419"/>
                <a:gd name="connsiteX20-789" fmla="*/ 541533 w 1306267"/>
                <a:gd name="connsiteY20-790" fmla="*/ 38110 h 1424419"/>
                <a:gd name="connsiteX21-791" fmla="*/ 653528 w 1306267"/>
                <a:gd name="connsiteY21-792" fmla="*/ 0 h 1424419"/>
                <a:gd name="connsiteX0-793" fmla="*/ 653528 w 1306267"/>
                <a:gd name="connsiteY0-794" fmla="*/ 0 h 1424419"/>
                <a:gd name="connsiteX1-795" fmla="*/ 757287 w 1306267"/>
                <a:gd name="connsiteY1-796" fmla="*/ 32444 h 1424419"/>
                <a:gd name="connsiteX2-797" fmla="*/ 1206876 w 1306267"/>
                <a:gd name="connsiteY2-798" fmla="*/ 284945 h 1424419"/>
                <a:gd name="connsiteX3-799" fmla="*/ 1237706 w 1306267"/>
                <a:gd name="connsiteY3-800" fmla="*/ 306775 h 1424419"/>
                <a:gd name="connsiteX4-801" fmla="*/ 1301712 w 1306267"/>
                <a:gd name="connsiteY4-802" fmla="*/ 442384 h 1424419"/>
                <a:gd name="connsiteX5-803" fmla="*/ 1303099 w 1306267"/>
                <a:gd name="connsiteY5-804" fmla="*/ 495558 h 1424419"/>
                <a:gd name="connsiteX6-805" fmla="*/ 1303099 w 1306267"/>
                <a:gd name="connsiteY6-806" fmla="*/ 952393 h 1424419"/>
                <a:gd name="connsiteX7-807" fmla="*/ 1305306 w 1306267"/>
                <a:gd name="connsiteY7-808" fmla="*/ 990115 h 1424419"/>
                <a:gd name="connsiteX8-809" fmla="*/ 1255800 w 1306267"/>
                <a:gd name="connsiteY8-810" fmla="*/ 1142552 h 1424419"/>
                <a:gd name="connsiteX9-811" fmla="*/ 1172881 w 1306267"/>
                <a:gd name="connsiteY9-812" fmla="*/ 1179342 h 1424419"/>
                <a:gd name="connsiteX10-813" fmla="*/ 792288 w 1306267"/>
                <a:gd name="connsiteY10-814" fmla="*/ 1385653 h 1424419"/>
                <a:gd name="connsiteX11-815" fmla="*/ 522686 w 1306267"/>
                <a:gd name="connsiteY11-816" fmla="*/ 1384922 h 1424419"/>
                <a:gd name="connsiteX12-817" fmla="*/ 90241 w 1306267"/>
                <a:gd name="connsiteY12-818" fmla="*/ 1150634 h 1424419"/>
                <a:gd name="connsiteX13-819" fmla="*/ 61328 w 1306267"/>
                <a:gd name="connsiteY13-820" fmla="*/ 1127231 h 1424419"/>
                <a:gd name="connsiteX14-821" fmla="*/ 667 w 1306267"/>
                <a:gd name="connsiteY14-822" fmla="*/ 999105 h 1424419"/>
                <a:gd name="connsiteX15-823" fmla="*/ 0 w 1306267"/>
                <a:gd name="connsiteY15-824" fmla="*/ 972364 h 1424419"/>
                <a:gd name="connsiteX16-825" fmla="*/ 2496 w 1306267"/>
                <a:gd name="connsiteY16-826" fmla="*/ 463106 h 1424419"/>
                <a:gd name="connsiteX17-827" fmla="*/ 2458 w 1306267"/>
                <a:gd name="connsiteY17-828" fmla="*/ 429563 h 1424419"/>
                <a:gd name="connsiteX18-829" fmla="*/ 75248 w 1306267"/>
                <a:gd name="connsiteY18-830" fmla="*/ 303202 h 1424419"/>
                <a:gd name="connsiteX19-831" fmla="*/ 106293 w 1306267"/>
                <a:gd name="connsiteY19-832" fmla="*/ 282597 h 1424419"/>
                <a:gd name="connsiteX20-833" fmla="*/ 541533 w 1306267"/>
                <a:gd name="connsiteY20-834" fmla="*/ 38110 h 1424419"/>
                <a:gd name="connsiteX21-835" fmla="*/ 653528 w 1306267"/>
                <a:gd name="connsiteY21-836" fmla="*/ 0 h 1424419"/>
                <a:gd name="connsiteX0-837" fmla="*/ 653528 w 1306267"/>
                <a:gd name="connsiteY0-838" fmla="*/ 0 h 1424419"/>
                <a:gd name="connsiteX1-839" fmla="*/ 757287 w 1306267"/>
                <a:gd name="connsiteY1-840" fmla="*/ 32444 h 1424419"/>
                <a:gd name="connsiteX2-841" fmla="*/ 1206876 w 1306267"/>
                <a:gd name="connsiteY2-842" fmla="*/ 284945 h 1424419"/>
                <a:gd name="connsiteX3-843" fmla="*/ 1237706 w 1306267"/>
                <a:gd name="connsiteY3-844" fmla="*/ 306775 h 1424419"/>
                <a:gd name="connsiteX4-845" fmla="*/ 1301712 w 1306267"/>
                <a:gd name="connsiteY4-846" fmla="*/ 442384 h 1424419"/>
                <a:gd name="connsiteX5-847" fmla="*/ 1303099 w 1306267"/>
                <a:gd name="connsiteY5-848" fmla="*/ 495558 h 1424419"/>
                <a:gd name="connsiteX6-849" fmla="*/ 1303099 w 1306267"/>
                <a:gd name="connsiteY6-850" fmla="*/ 952393 h 1424419"/>
                <a:gd name="connsiteX7-851" fmla="*/ 1305306 w 1306267"/>
                <a:gd name="connsiteY7-852" fmla="*/ 990115 h 1424419"/>
                <a:gd name="connsiteX8-853" fmla="*/ 1255800 w 1306267"/>
                <a:gd name="connsiteY8-854" fmla="*/ 1142552 h 1424419"/>
                <a:gd name="connsiteX9-855" fmla="*/ 1172881 w 1306267"/>
                <a:gd name="connsiteY9-856" fmla="*/ 1179342 h 1424419"/>
                <a:gd name="connsiteX10-857" fmla="*/ 792288 w 1306267"/>
                <a:gd name="connsiteY10-858" fmla="*/ 1385653 h 1424419"/>
                <a:gd name="connsiteX11-859" fmla="*/ 522686 w 1306267"/>
                <a:gd name="connsiteY11-860" fmla="*/ 1384922 h 1424419"/>
                <a:gd name="connsiteX12-861" fmla="*/ 90241 w 1306267"/>
                <a:gd name="connsiteY12-862" fmla="*/ 1150634 h 1424419"/>
                <a:gd name="connsiteX13-863" fmla="*/ 61328 w 1306267"/>
                <a:gd name="connsiteY13-864" fmla="*/ 1127231 h 1424419"/>
                <a:gd name="connsiteX14-865" fmla="*/ 667 w 1306267"/>
                <a:gd name="connsiteY14-866" fmla="*/ 999105 h 1424419"/>
                <a:gd name="connsiteX15-867" fmla="*/ 0 w 1306267"/>
                <a:gd name="connsiteY15-868" fmla="*/ 972364 h 1424419"/>
                <a:gd name="connsiteX16-869" fmla="*/ 2496 w 1306267"/>
                <a:gd name="connsiteY16-870" fmla="*/ 463106 h 1424419"/>
                <a:gd name="connsiteX17-871" fmla="*/ 2458 w 1306267"/>
                <a:gd name="connsiteY17-872" fmla="*/ 429563 h 1424419"/>
                <a:gd name="connsiteX18-873" fmla="*/ 75248 w 1306267"/>
                <a:gd name="connsiteY18-874" fmla="*/ 303202 h 1424419"/>
                <a:gd name="connsiteX19-875" fmla="*/ 106293 w 1306267"/>
                <a:gd name="connsiteY19-876" fmla="*/ 282597 h 1424419"/>
                <a:gd name="connsiteX20-877" fmla="*/ 541533 w 1306267"/>
                <a:gd name="connsiteY20-878" fmla="*/ 38110 h 1424419"/>
                <a:gd name="connsiteX21-879" fmla="*/ 653528 w 1306267"/>
                <a:gd name="connsiteY21-880" fmla="*/ 0 h 1424419"/>
                <a:gd name="connsiteX0-881" fmla="*/ 653528 w 1306267"/>
                <a:gd name="connsiteY0-882" fmla="*/ 0 h 1424419"/>
                <a:gd name="connsiteX1-883" fmla="*/ 757287 w 1306267"/>
                <a:gd name="connsiteY1-884" fmla="*/ 32444 h 1424419"/>
                <a:gd name="connsiteX2-885" fmla="*/ 1206876 w 1306267"/>
                <a:gd name="connsiteY2-886" fmla="*/ 284945 h 1424419"/>
                <a:gd name="connsiteX3-887" fmla="*/ 1237706 w 1306267"/>
                <a:gd name="connsiteY3-888" fmla="*/ 306775 h 1424419"/>
                <a:gd name="connsiteX4-889" fmla="*/ 1301712 w 1306267"/>
                <a:gd name="connsiteY4-890" fmla="*/ 442384 h 1424419"/>
                <a:gd name="connsiteX5-891" fmla="*/ 1303099 w 1306267"/>
                <a:gd name="connsiteY5-892" fmla="*/ 495558 h 1424419"/>
                <a:gd name="connsiteX6-893" fmla="*/ 1303099 w 1306267"/>
                <a:gd name="connsiteY6-894" fmla="*/ 952393 h 1424419"/>
                <a:gd name="connsiteX7-895" fmla="*/ 1305306 w 1306267"/>
                <a:gd name="connsiteY7-896" fmla="*/ 990115 h 1424419"/>
                <a:gd name="connsiteX8-897" fmla="*/ 1255800 w 1306267"/>
                <a:gd name="connsiteY8-898" fmla="*/ 1142552 h 1424419"/>
                <a:gd name="connsiteX9-899" fmla="*/ 1172881 w 1306267"/>
                <a:gd name="connsiteY9-900" fmla="*/ 1179342 h 1424419"/>
                <a:gd name="connsiteX10-901" fmla="*/ 792288 w 1306267"/>
                <a:gd name="connsiteY10-902" fmla="*/ 1385653 h 1424419"/>
                <a:gd name="connsiteX11-903" fmla="*/ 522686 w 1306267"/>
                <a:gd name="connsiteY11-904" fmla="*/ 1384922 h 1424419"/>
                <a:gd name="connsiteX12-905" fmla="*/ 90241 w 1306267"/>
                <a:gd name="connsiteY12-906" fmla="*/ 1150634 h 1424419"/>
                <a:gd name="connsiteX13-907" fmla="*/ 55672 w 1306267"/>
                <a:gd name="connsiteY13-908" fmla="*/ 1124403 h 1424419"/>
                <a:gd name="connsiteX14-909" fmla="*/ 667 w 1306267"/>
                <a:gd name="connsiteY14-910" fmla="*/ 999105 h 1424419"/>
                <a:gd name="connsiteX15-911" fmla="*/ 0 w 1306267"/>
                <a:gd name="connsiteY15-912" fmla="*/ 972364 h 1424419"/>
                <a:gd name="connsiteX16-913" fmla="*/ 2496 w 1306267"/>
                <a:gd name="connsiteY16-914" fmla="*/ 463106 h 1424419"/>
                <a:gd name="connsiteX17-915" fmla="*/ 2458 w 1306267"/>
                <a:gd name="connsiteY17-916" fmla="*/ 429563 h 1424419"/>
                <a:gd name="connsiteX18-917" fmla="*/ 75248 w 1306267"/>
                <a:gd name="connsiteY18-918" fmla="*/ 303202 h 1424419"/>
                <a:gd name="connsiteX19-919" fmla="*/ 106293 w 1306267"/>
                <a:gd name="connsiteY19-920" fmla="*/ 282597 h 1424419"/>
                <a:gd name="connsiteX20-921" fmla="*/ 541533 w 1306267"/>
                <a:gd name="connsiteY20-922" fmla="*/ 38110 h 1424419"/>
                <a:gd name="connsiteX21-923" fmla="*/ 653528 w 1306267"/>
                <a:gd name="connsiteY21-924" fmla="*/ 0 h 1424419"/>
                <a:gd name="connsiteX0-925" fmla="*/ 653528 w 1306267"/>
                <a:gd name="connsiteY0-926" fmla="*/ 0 h 1424419"/>
                <a:gd name="connsiteX1-927" fmla="*/ 757287 w 1306267"/>
                <a:gd name="connsiteY1-928" fmla="*/ 32444 h 1424419"/>
                <a:gd name="connsiteX2-929" fmla="*/ 1206876 w 1306267"/>
                <a:gd name="connsiteY2-930" fmla="*/ 284945 h 1424419"/>
                <a:gd name="connsiteX3-931" fmla="*/ 1237706 w 1306267"/>
                <a:gd name="connsiteY3-932" fmla="*/ 306775 h 1424419"/>
                <a:gd name="connsiteX4-933" fmla="*/ 1301712 w 1306267"/>
                <a:gd name="connsiteY4-934" fmla="*/ 442384 h 1424419"/>
                <a:gd name="connsiteX5-935" fmla="*/ 1303099 w 1306267"/>
                <a:gd name="connsiteY5-936" fmla="*/ 495558 h 1424419"/>
                <a:gd name="connsiteX6-937" fmla="*/ 1303099 w 1306267"/>
                <a:gd name="connsiteY6-938" fmla="*/ 952393 h 1424419"/>
                <a:gd name="connsiteX7-939" fmla="*/ 1305306 w 1306267"/>
                <a:gd name="connsiteY7-940" fmla="*/ 990115 h 1424419"/>
                <a:gd name="connsiteX8-941" fmla="*/ 1255800 w 1306267"/>
                <a:gd name="connsiteY8-942" fmla="*/ 1142552 h 1424419"/>
                <a:gd name="connsiteX9-943" fmla="*/ 1172881 w 1306267"/>
                <a:gd name="connsiteY9-944" fmla="*/ 1179342 h 1424419"/>
                <a:gd name="connsiteX10-945" fmla="*/ 792288 w 1306267"/>
                <a:gd name="connsiteY10-946" fmla="*/ 1385653 h 1424419"/>
                <a:gd name="connsiteX11-947" fmla="*/ 522686 w 1306267"/>
                <a:gd name="connsiteY11-948" fmla="*/ 1384922 h 1424419"/>
                <a:gd name="connsiteX12-949" fmla="*/ 90241 w 1306267"/>
                <a:gd name="connsiteY12-950" fmla="*/ 1150634 h 1424419"/>
                <a:gd name="connsiteX13-951" fmla="*/ 55672 w 1306267"/>
                <a:gd name="connsiteY13-952" fmla="*/ 1124403 h 1424419"/>
                <a:gd name="connsiteX14-953" fmla="*/ 667 w 1306267"/>
                <a:gd name="connsiteY14-954" fmla="*/ 999105 h 1424419"/>
                <a:gd name="connsiteX15-955" fmla="*/ 0 w 1306267"/>
                <a:gd name="connsiteY15-956" fmla="*/ 972364 h 1424419"/>
                <a:gd name="connsiteX16-957" fmla="*/ 2496 w 1306267"/>
                <a:gd name="connsiteY16-958" fmla="*/ 463106 h 1424419"/>
                <a:gd name="connsiteX17-959" fmla="*/ 2458 w 1306267"/>
                <a:gd name="connsiteY17-960" fmla="*/ 429563 h 1424419"/>
                <a:gd name="connsiteX18-961" fmla="*/ 75248 w 1306267"/>
                <a:gd name="connsiteY18-962" fmla="*/ 303202 h 1424419"/>
                <a:gd name="connsiteX19-963" fmla="*/ 106293 w 1306267"/>
                <a:gd name="connsiteY19-964" fmla="*/ 282597 h 1424419"/>
                <a:gd name="connsiteX20-965" fmla="*/ 541533 w 1306267"/>
                <a:gd name="connsiteY20-966" fmla="*/ 38110 h 1424419"/>
                <a:gd name="connsiteX21-967" fmla="*/ 653528 w 1306267"/>
                <a:gd name="connsiteY21-968" fmla="*/ 0 h 1424419"/>
                <a:gd name="connsiteX0-969" fmla="*/ 653528 w 1306267"/>
                <a:gd name="connsiteY0-970" fmla="*/ 0 h 1424419"/>
                <a:gd name="connsiteX1-971" fmla="*/ 757287 w 1306267"/>
                <a:gd name="connsiteY1-972" fmla="*/ 32444 h 1424419"/>
                <a:gd name="connsiteX2-973" fmla="*/ 1206876 w 1306267"/>
                <a:gd name="connsiteY2-974" fmla="*/ 284945 h 1424419"/>
                <a:gd name="connsiteX3-975" fmla="*/ 1237706 w 1306267"/>
                <a:gd name="connsiteY3-976" fmla="*/ 306775 h 1424419"/>
                <a:gd name="connsiteX4-977" fmla="*/ 1301712 w 1306267"/>
                <a:gd name="connsiteY4-978" fmla="*/ 442384 h 1424419"/>
                <a:gd name="connsiteX5-979" fmla="*/ 1303099 w 1306267"/>
                <a:gd name="connsiteY5-980" fmla="*/ 495558 h 1424419"/>
                <a:gd name="connsiteX6-981" fmla="*/ 1303099 w 1306267"/>
                <a:gd name="connsiteY6-982" fmla="*/ 952393 h 1424419"/>
                <a:gd name="connsiteX7-983" fmla="*/ 1305306 w 1306267"/>
                <a:gd name="connsiteY7-984" fmla="*/ 990115 h 1424419"/>
                <a:gd name="connsiteX8-985" fmla="*/ 1255800 w 1306267"/>
                <a:gd name="connsiteY8-986" fmla="*/ 1142552 h 1424419"/>
                <a:gd name="connsiteX9-987" fmla="*/ 1172881 w 1306267"/>
                <a:gd name="connsiteY9-988" fmla="*/ 1179342 h 1424419"/>
                <a:gd name="connsiteX10-989" fmla="*/ 792288 w 1306267"/>
                <a:gd name="connsiteY10-990" fmla="*/ 1385653 h 1424419"/>
                <a:gd name="connsiteX11-991" fmla="*/ 522686 w 1306267"/>
                <a:gd name="connsiteY11-992" fmla="*/ 1384922 h 1424419"/>
                <a:gd name="connsiteX12-993" fmla="*/ 90241 w 1306267"/>
                <a:gd name="connsiteY12-994" fmla="*/ 1150634 h 1424419"/>
                <a:gd name="connsiteX13-995" fmla="*/ 55672 w 1306267"/>
                <a:gd name="connsiteY13-996" fmla="*/ 1124403 h 1424419"/>
                <a:gd name="connsiteX14-997" fmla="*/ 667 w 1306267"/>
                <a:gd name="connsiteY14-998" fmla="*/ 999105 h 1424419"/>
                <a:gd name="connsiteX15-999" fmla="*/ 0 w 1306267"/>
                <a:gd name="connsiteY15-1000" fmla="*/ 972364 h 1424419"/>
                <a:gd name="connsiteX16-1001" fmla="*/ 2496 w 1306267"/>
                <a:gd name="connsiteY16-1002" fmla="*/ 463106 h 1424419"/>
                <a:gd name="connsiteX17-1003" fmla="*/ 2458 w 1306267"/>
                <a:gd name="connsiteY17-1004" fmla="*/ 429563 h 1424419"/>
                <a:gd name="connsiteX18-1005" fmla="*/ 75248 w 1306267"/>
                <a:gd name="connsiteY18-1006" fmla="*/ 303202 h 1424419"/>
                <a:gd name="connsiteX19-1007" fmla="*/ 106293 w 1306267"/>
                <a:gd name="connsiteY19-1008" fmla="*/ 282597 h 1424419"/>
                <a:gd name="connsiteX20-1009" fmla="*/ 541533 w 1306267"/>
                <a:gd name="connsiteY20-1010" fmla="*/ 38110 h 1424419"/>
                <a:gd name="connsiteX21-1011" fmla="*/ 653528 w 1306267"/>
                <a:gd name="connsiteY21-1012" fmla="*/ 0 h 1424419"/>
                <a:gd name="connsiteX0-1013" fmla="*/ 653528 w 1306267"/>
                <a:gd name="connsiteY0-1014" fmla="*/ 0 h 1424419"/>
                <a:gd name="connsiteX1-1015" fmla="*/ 757287 w 1306267"/>
                <a:gd name="connsiteY1-1016" fmla="*/ 32444 h 1424419"/>
                <a:gd name="connsiteX2-1017" fmla="*/ 1206876 w 1306267"/>
                <a:gd name="connsiteY2-1018" fmla="*/ 284945 h 1424419"/>
                <a:gd name="connsiteX3-1019" fmla="*/ 1237706 w 1306267"/>
                <a:gd name="connsiteY3-1020" fmla="*/ 306775 h 1424419"/>
                <a:gd name="connsiteX4-1021" fmla="*/ 1301712 w 1306267"/>
                <a:gd name="connsiteY4-1022" fmla="*/ 442384 h 1424419"/>
                <a:gd name="connsiteX5-1023" fmla="*/ 1303099 w 1306267"/>
                <a:gd name="connsiteY5-1024" fmla="*/ 495558 h 1424419"/>
                <a:gd name="connsiteX6-1025" fmla="*/ 1303099 w 1306267"/>
                <a:gd name="connsiteY6-1026" fmla="*/ 952393 h 1424419"/>
                <a:gd name="connsiteX7-1027" fmla="*/ 1305306 w 1306267"/>
                <a:gd name="connsiteY7-1028" fmla="*/ 990115 h 1424419"/>
                <a:gd name="connsiteX8-1029" fmla="*/ 1255800 w 1306267"/>
                <a:gd name="connsiteY8-1030" fmla="*/ 1142552 h 1424419"/>
                <a:gd name="connsiteX9-1031" fmla="*/ 1172881 w 1306267"/>
                <a:gd name="connsiteY9-1032" fmla="*/ 1179342 h 1424419"/>
                <a:gd name="connsiteX10-1033" fmla="*/ 792288 w 1306267"/>
                <a:gd name="connsiteY10-1034" fmla="*/ 1385653 h 1424419"/>
                <a:gd name="connsiteX11-1035" fmla="*/ 522686 w 1306267"/>
                <a:gd name="connsiteY11-1036" fmla="*/ 1384922 h 1424419"/>
                <a:gd name="connsiteX12-1037" fmla="*/ 90241 w 1306267"/>
                <a:gd name="connsiteY12-1038" fmla="*/ 1150634 h 1424419"/>
                <a:gd name="connsiteX13-1039" fmla="*/ 55672 w 1306267"/>
                <a:gd name="connsiteY13-1040" fmla="*/ 1124403 h 1424419"/>
                <a:gd name="connsiteX14-1041" fmla="*/ 667 w 1306267"/>
                <a:gd name="connsiteY14-1042" fmla="*/ 999105 h 1424419"/>
                <a:gd name="connsiteX15-1043" fmla="*/ 0 w 1306267"/>
                <a:gd name="connsiteY15-1044" fmla="*/ 972364 h 1424419"/>
                <a:gd name="connsiteX16-1045" fmla="*/ 2496 w 1306267"/>
                <a:gd name="connsiteY16-1046" fmla="*/ 463106 h 1424419"/>
                <a:gd name="connsiteX17-1047" fmla="*/ 2458 w 1306267"/>
                <a:gd name="connsiteY17-1048" fmla="*/ 429563 h 1424419"/>
                <a:gd name="connsiteX18-1049" fmla="*/ 75248 w 1306267"/>
                <a:gd name="connsiteY18-1050" fmla="*/ 303202 h 1424419"/>
                <a:gd name="connsiteX19-1051" fmla="*/ 106293 w 1306267"/>
                <a:gd name="connsiteY19-1052" fmla="*/ 282597 h 1424419"/>
                <a:gd name="connsiteX20-1053" fmla="*/ 541533 w 1306267"/>
                <a:gd name="connsiteY20-1054" fmla="*/ 38110 h 1424419"/>
                <a:gd name="connsiteX21-1055" fmla="*/ 653528 w 1306267"/>
                <a:gd name="connsiteY21-1056" fmla="*/ 0 h 1424419"/>
                <a:gd name="connsiteX0-1057" fmla="*/ 653528 w 1306267"/>
                <a:gd name="connsiteY0-1058" fmla="*/ 0 h 1424419"/>
                <a:gd name="connsiteX1-1059" fmla="*/ 757287 w 1306267"/>
                <a:gd name="connsiteY1-1060" fmla="*/ 32444 h 1424419"/>
                <a:gd name="connsiteX2-1061" fmla="*/ 1206876 w 1306267"/>
                <a:gd name="connsiteY2-1062" fmla="*/ 284945 h 1424419"/>
                <a:gd name="connsiteX3-1063" fmla="*/ 1237706 w 1306267"/>
                <a:gd name="connsiteY3-1064" fmla="*/ 306775 h 1424419"/>
                <a:gd name="connsiteX4-1065" fmla="*/ 1301712 w 1306267"/>
                <a:gd name="connsiteY4-1066" fmla="*/ 442384 h 1424419"/>
                <a:gd name="connsiteX5-1067" fmla="*/ 1303099 w 1306267"/>
                <a:gd name="connsiteY5-1068" fmla="*/ 495558 h 1424419"/>
                <a:gd name="connsiteX6-1069" fmla="*/ 1303099 w 1306267"/>
                <a:gd name="connsiteY6-1070" fmla="*/ 952393 h 1424419"/>
                <a:gd name="connsiteX7-1071" fmla="*/ 1305306 w 1306267"/>
                <a:gd name="connsiteY7-1072" fmla="*/ 990115 h 1424419"/>
                <a:gd name="connsiteX8-1073" fmla="*/ 1255800 w 1306267"/>
                <a:gd name="connsiteY8-1074" fmla="*/ 1142552 h 1424419"/>
                <a:gd name="connsiteX9-1075" fmla="*/ 1172881 w 1306267"/>
                <a:gd name="connsiteY9-1076" fmla="*/ 1179342 h 1424419"/>
                <a:gd name="connsiteX10-1077" fmla="*/ 792288 w 1306267"/>
                <a:gd name="connsiteY10-1078" fmla="*/ 1385653 h 1424419"/>
                <a:gd name="connsiteX11-1079" fmla="*/ 522686 w 1306267"/>
                <a:gd name="connsiteY11-1080" fmla="*/ 1384922 h 1424419"/>
                <a:gd name="connsiteX12-1081" fmla="*/ 90241 w 1306267"/>
                <a:gd name="connsiteY12-1082" fmla="*/ 1150634 h 1424419"/>
                <a:gd name="connsiteX13-1083" fmla="*/ 55672 w 1306267"/>
                <a:gd name="connsiteY13-1084" fmla="*/ 1124403 h 1424419"/>
                <a:gd name="connsiteX14-1085" fmla="*/ 667 w 1306267"/>
                <a:gd name="connsiteY14-1086" fmla="*/ 999105 h 1424419"/>
                <a:gd name="connsiteX15-1087" fmla="*/ 0 w 1306267"/>
                <a:gd name="connsiteY15-1088" fmla="*/ 972364 h 1424419"/>
                <a:gd name="connsiteX16-1089" fmla="*/ 2496 w 1306267"/>
                <a:gd name="connsiteY16-1090" fmla="*/ 463106 h 1424419"/>
                <a:gd name="connsiteX17-1091" fmla="*/ 2458 w 1306267"/>
                <a:gd name="connsiteY17-1092" fmla="*/ 429563 h 1424419"/>
                <a:gd name="connsiteX18-1093" fmla="*/ 75248 w 1306267"/>
                <a:gd name="connsiteY18-1094" fmla="*/ 303202 h 1424419"/>
                <a:gd name="connsiteX19-1095" fmla="*/ 106293 w 1306267"/>
                <a:gd name="connsiteY19-1096" fmla="*/ 282597 h 1424419"/>
                <a:gd name="connsiteX20-1097" fmla="*/ 541533 w 1306267"/>
                <a:gd name="connsiteY20-1098" fmla="*/ 38110 h 1424419"/>
                <a:gd name="connsiteX21-1099" fmla="*/ 653528 w 1306267"/>
                <a:gd name="connsiteY21-1100" fmla="*/ 0 h 1424419"/>
                <a:gd name="connsiteX0-1101" fmla="*/ 653528 w 1306267"/>
                <a:gd name="connsiteY0-1102" fmla="*/ 0 h 1424419"/>
                <a:gd name="connsiteX1-1103" fmla="*/ 757287 w 1306267"/>
                <a:gd name="connsiteY1-1104" fmla="*/ 32444 h 1424419"/>
                <a:gd name="connsiteX2-1105" fmla="*/ 1206876 w 1306267"/>
                <a:gd name="connsiteY2-1106" fmla="*/ 284945 h 1424419"/>
                <a:gd name="connsiteX3-1107" fmla="*/ 1237706 w 1306267"/>
                <a:gd name="connsiteY3-1108" fmla="*/ 306775 h 1424419"/>
                <a:gd name="connsiteX4-1109" fmla="*/ 1301712 w 1306267"/>
                <a:gd name="connsiteY4-1110" fmla="*/ 442384 h 1424419"/>
                <a:gd name="connsiteX5-1111" fmla="*/ 1303099 w 1306267"/>
                <a:gd name="connsiteY5-1112" fmla="*/ 495558 h 1424419"/>
                <a:gd name="connsiteX6-1113" fmla="*/ 1303099 w 1306267"/>
                <a:gd name="connsiteY6-1114" fmla="*/ 952393 h 1424419"/>
                <a:gd name="connsiteX7-1115" fmla="*/ 1305306 w 1306267"/>
                <a:gd name="connsiteY7-1116" fmla="*/ 990115 h 1424419"/>
                <a:gd name="connsiteX8-1117" fmla="*/ 1255800 w 1306267"/>
                <a:gd name="connsiteY8-1118" fmla="*/ 1142552 h 1424419"/>
                <a:gd name="connsiteX9-1119" fmla="*/ 1172881 w 1306267"/>
                <a:gd name="connsiteY9-1120" fmla="*/ 1179342 h 1424419"/>
                <a:gd name="connsiteX10-1121" fmla="*/ 792288 w 1306267"/>
                <a:gd name="connsiteY10-1122" fmla="*/ 1385653 h 1424419"/>
                <a:gd name="connsiteX11-1123" fmla="*/ 522686 w 1306267"/>
                <a:gd name="connsiteY11-1124" fmla="*/ 1384922 h 1424419"/>
                <a:gd name="connsiteX12-1125" fmla="*/ 90241 w 1306267"/>
                <a:gd name="connsiteY12-1126" fmla="*/ 1150634 h 1424419"/>
                <a:gd name="connsiteX13-1127" fmla="*/ 48904 w 1306267"/>
                <a:gd name="connsiteY13-1128" fmla="*/ 1124403 h 1424419"/>
                <a:gd name="connsiteX14-1129" fmla="*/ 667 w 1306267"/>
                <a:gd name="connsiteY14-1130" fmla="*/ 999105 h 1424419"/>
                <a:gd name="connsiteX15-1131" fmla="*/ 0 w 1306267"/>
                <a:gd name="connsiteY15-1132" fmla="*/ 972364 h 1424419"/>
                <a:gd name="connsiteX16-1133" fmla="*/ 2496 w 1306267"/>
                <a:gd name="connsiteY16-1134" fmla="*/ 463106 h 1424419"/>
                <a:gd name="connsiteX17-1135" fmla="*/ 2458 w 1306267"/>
                <a:gd name="connsiteY17-1136" fmla="*/ 429563 h 1424419"/>
                <a:gd name="connsiteX18-1137" fmla="*/ 75248 w 1306267"/>
                <a:gd name="connsiteY18-1138" fmla="*/ 303202 h 1424419"/>
                <a:gd name="connsiteX19-1139" fmla="*/ 106293 w 1306267"/>
                <a:gd name="connsiteY19-1140" fmla="*/ 282597 h 1424419"/>
                <a:gd name="connsiteX20-1141" fmla="*/ 541533 w 1306267"/>
                <a:gd name="connsiteY20-1142" fmla="*/ 38110 h 1424419"/>
                <a:gd name="connsiteX21-1143" fmla="*/ 653528 w 1306267"/>
                <a:gd name="connsiteY21-1144" fmla="*/ 0 h 1424419"/>
                <a:gd name="connsiteX0-1145" fmla="*/ 653528 w 1306267"/>
                <a:gd name="connsiteY0-1146" fmla="*/ 0 h 1424419"/>
                <a:gd name="connsiteX1-1147" fmla="*/ 757287 w 1306267"/>
                <a:gd name="connsiteY1-1148" fmla="*/ 32444 h 1424419"/>
                <a:gd name="connsiteX2-1149" fmla="*/ 1206876 w 1306267"/>
                <a:gd name="connsiteY2-1150" fmla="*/ 284945 h 1424419"/>
                <a:gd name="connsiteX3-1151" fmla="*/ 1237706 w 1306267"/>
                <a:gd name="connsiteY3-1152" fmla="*/ 306775 h 1424419"/>
                <a:gd name="connsiteX4-1153" fmla="*/ 1301712 w 1306267"/>
                <a:gd name="connsiteY4-1154" fmla="*/ 442384 h 1424419"/>
                <a:gd name="connsiteX5-1155" fmla="*/ 1303099 w 1306267"/>
                <a:gd name="connsiteY5-1156" fmla="*/ 495558 h 1424419"/>
                <a:gd name="connsiteX6-1157" fmla="*/ 1303099 w 1306267"/>
                <a:gd name="connsiteY6-1158" fmla="*/ 952393 h 1424419"/>
                <a:gd name="connsiteX7-1159" fmla="*/ 1305306 w 1306267"/>
                <a:gd name="connsiteY7-1160" fmla="*/ 990115 h 1424419"/>
                <a:gd name="connsiteX8-1161" fmla="*/ 1255800 w 1306267"/>
                <a:gd name="connsiteY8-1162" fmla="*/ 1142552 h 1424419"/>
                <a:gd name="connsiteX9-1163" fmla="*/ 1172881 w 1306267"/>
                <a:gd name="connsiteY9-1164" fmla="*/ 1179342 h 1424419"/>
                <a:gd name="connsiteX10-1165" fmla="*/ 792288 w 1306267"/>
                <a:gd name="connsiteY10-1166" fmla="*/ 1385653 h 1424419"/>
                <a:gd name="connsiteX11-1167" fmla="*/ 522686 w 1306267"/>
                <a:gd name="connsiteY11-1168" fmla="*/ 1384922 h 1424419"/>
                <a:gd name="connsiteX12-1169" fmla="*/ 90241 w 1306267"/>
                <a:gd name="connsiteY12-1170" fmla="*/ 1150634 h 1424419"/>
                <a:gd name="connsiteX13-1171" fmla="*/ 48904 w 1306267"/>
                <a:gd name="connsiteY13-1172" fmla="*/ 1124403 h 1424419"/>
                <a:gd name="connsiteX14-1173" fmla="*/ 667 w 1306267"/>
                <a:gd name="connsiteY14-1174" fmla="*/ 999105 h 1424419"/>
                <a:gd name="connsiteX15-1175" fmla="*/ 0 w 1306267"/>
                <a:gd name="connsiteY15-1176" fmla="*/ 972364 h 1424419"/>
                <a:gd name="connsiteX16-1177" fmla="*/ 2496 w 1306267"/>
                <a:gd name="connsiteY16-1178" fmla="*/ 463106 h 1424419"/>
                <a:gd name="connsiteX17-1179" fmla="*/ 2458 w 1306267"/>
                <a:gd name="connsiteY17-1180" fmla="*/ 429563 h 1424419"/>
                <a:gd name="connsiteX18-1181" fmla="*/ 75248 w 1306267"/>
                <a:gd name="connsiteY18-1182" fmla="*/ 303202 h 1424419"/>
                <a:gd name="connsiteX19-1183" fmla="*/ 106293 w 1306267"/>
                <a:gd name="connsiteY19-1184" fmla="*/ 282597 h 1424419"/>
                <a:gd name="connsiteX20-1185" fmla="*/ 541533 w 1306267"/>
                <a:gd name="connsiteY20-1186" fmla="*/ 38110 h 1424419"/>
                <a:gd name="connsiteX21-1187" fmla="*/ 653528 w 1306267"/>
                <a:gd name="connsiteY21-1188" fmla="*/ 0 h 1424419"/>
                <a:gd name="connsiteX0-1189" fmla="*/ 653528 w 1306267"/>
                <a:gd name="connsiteY0-1190" fmla="*/ 0 h 1424419"/>
                <a:gd name="connsiteX1-1191" fmla="*/ 757287 w 1306267"/>
                <a:gd name="connsiteY1-1192" fmla="*/ 32444 h 1424419"/>
                <a:gd name="connsiteX2-1193" fmla="*/ 1206876 w 1306267"/>
                <a:gd name="connsiteY2-1194" fmla="*/ 284945 h 1424419"/>
                <a:gd name="connsiteX3-1195" fmla="*/ 1237706 w 1306267"/>
                <a:gd name="connsiteY3-1196" fmla="*/ 306775 h 1424419"/>
                <a:gd name="connsiteX4-1197" fmla="*/ 1301712 w 1306267"/>
                <a:gd name="connsiteY4-1198" fmla="*/ 442384 h 1424419"/>
                <a:gd name="connsiteX5-1199" fmla="*/ 1303099 w 1306267"/>
                <a:gd name="connsiteY5-1200" fmla="*/ 495558 h 1424419"/>
                <a:gd name="connsiteX6-1201" fmla="*/ 1303099 w 1306267"/>
                <a:gd name="connsiteY6-1202" fmla="*/ 952393 h 1424419"/>
                <a:gd name="connsiteX7-1203" fmla="*/ 1305306 w 1306267"/>
                <a:gd name="connsiteY7-1204" fmla="*/ 990115 h 1424419"/>
                <a:gd name="connsiteX8-1205" fmla="*/ 1255800 w 1306267"/>
                <a:gd name="connsiteY8-1206" fmla="*/ 1142552 h 1424419"/>
                <a:gd name="connsiteX9-1207" fmla="*/ 1172881 w 1306267"/>
                <a:gd name="connsiteY9-1208" fmla="*/ 1179342 h 1424419"/>
                <a:gd name="connsiteX10-1209" fmla="*/ 792288 w 1306267"/>
                <a:gd name="connsiteY10-1210" fmla="*/ 1385653 h 1424419"/>
                <a:gd name="connsiteX11-1211" fmla="*/ 522686 w 1306267"/>
                <a:gd name="connsiteY11-1212" fmla="*/ 1384922 h 1424419"/>
                <a:gd name="connsiteX12-1213" fmla="*/ 90241 w 1306267"/>
                <a:gd name="connsiteY12-1214" fmla="*/ 1150634 h 1424419"/>
                <a:gd name="connsiteX13-1215" fmla="*/ 48904 w 1306267"/>
                <a:gd name="connsiteY13-1216" fmla="*/ 1124403 h 1424419"/>
                <a:gd name="connsiteX14-1217" fmla="*/ 667 w 1306267"/>
                <a:gd name="connsiteY14-1218" fmla="*/ 999105 h 1424419"/>
                <a:gd name="connsiteX15-1219" fmla="*/ 0 w 1306267"/>
                <a:gd name="connsiteY15-1220" fmla="*/ 972364 h 1424419"/>
                <a:gd name="connsiteX16-1221" fmla="*/ 2496 w 1306267"/>
                <a:gd name="connsiteY16-1222" fmla="*/ 463106 h 1424419"/>
                <a:gd name="connsiteX17-1223" fmla="*/ 2458 w 1306267"/>
                <a:gd name="connsiteY17-1224" fmla="*/ 429563 h 1424419"/>
                <a:gd name="connsiteX18-1225" fmla="*/ 75248 w 1306267"/>
                <a:gd name="connsiteY18-1226" fmla="*/ 303202 h 1424419"/>
                <a:gd name="connsiteX19-1227" fmla="*/ 106293 w 1306267"/>
                <a:gd name="connsiteY19-1228" fmla="*/ 282597 h 1424419"/>
                <a:gd name="connsiteX20-1229" fmla="*/ 541533 w 1306267"/>
                <a:gd name="connsiteY20-1230" fmla="*/ 38110 h 1424419"/>
                <a:gd name="connsiteX21-1231" fmla="*/ 653528 w 1306267"/>
                <a:gd name="connsiteY21-1232" fmla="*/ 0 h 1424419"/>
                <a:gd name="connsiteX0-1233" fmla="*/ 653528 w 1306267"/>
                <a:gd name="connsiteY0-1234" fmla="*/ 0 h 1424419"/>
                <a:gd name="connsiteX1-1235" fmla="*/ 757287 w 1306267"/>
                <a:gd name="connsiteY1-1236" fmla="*/ 32444 h 1424419"/>
                <a:gd name="connsiteX2-1237" fmla="*/ 1206876 w 1306267"/>
                <a:gd name="connsiteY2-1238" fmla="*/ 284945 h 1424419"/>
                <a:gd name="connsiteX3-1239" fmla="*/ 1237706 w 1306267"/>
                <a:gd name="connsiteY3-1240" fmla="*/ 306775 h 1424419"/>
                <a:gd name="connsiteX4-1241" fmla="*/ 1301712 w 1306267"/>
                <a:gd name="connsiteY4-1242" fmla="*/ 442384 h 1424419"/>
                <a:gd name="connsiteX5-1243" fmla="*/ 1303099 w 1306267"/>
                <a:gd name="connsiteY5-1244" fmla="*/ 495558 h 1424419"/>
                <a:gd name="connsiteX6-1245" fmla="*/ 1303099 w 1306267"/>
                <a:gd name="connsiteY6-1246" fmla="*/ 952393 h 1424419"/>
                <a:gd name="connsiteX7-1247" fmla="*/ 1305306 w 1306267"/>
                <a:gd name="connsiteY7-1248" fmla="*/ 990115 h 1424419"/>
                <a:gd name="connsiteX8-1249" fmla="*/ 1255800 w 1306267"/>
                <a:gd name="connsiteY8-1250" fmla="*/ 1142552 h 1424419"/>
                <a:gd name="connsiteX9-1251" fmla="*/ 1172881 w 1306267"/>
                <a:gd name="connsiteY9-1252" fmla="*/ 1179342 h 1424419"/>
                <a:gd name="connsiteX10-1253" fmla="*/ 792288 w 1306267"/>
                <a:gd name="connsiteY10-1254" fmla="*/ 1385653 h 1424419"/>
                <a:gd name="connsiteX11-1255" fmla="*/ 522686 w 1306267"/>
                <a:gd name="connsiteY11-1256" fmla="*/ 1384922 h 1424419"/>
                <a:gd name="connsiteX12-1257" fmla="*/ 90241 w 1306267"/>
                <a:gd name="connsiteY12-1258" fmla="*/ 1150634 h 1424419"/>
                <a:gd name="connsiteX13-1259" fmla="*/ 48904 w 1306267"/>
                <a:gd name="connsiteY13-1260" fmla="*/ 1124403 h 1424419"/>
                <a:gd name="connsiteX14-1261" fmla="*/ 667 w 1306267"/>
                <a:gd name="connsiteY14-1262" fmla="*/ 999105 h 1424419"/>
                <a:gd name="connsiteX15-1263" fmla="*/ 0 w 1306267"/>
                <a:gd name="connsiteY15-1264" fmla="*/ 972364 h 1424419"/>
                <a:gd name="connsiteX16-1265" fmla="*/ 2496 w 1306267"/>
                <a:gd name="connsiteY16-1266" fmla="*/ 463106 h 1424419"/>
                <a:gd name="connsiteX17-1267" fmla="*/ 2458 w 1306267"/>
                <a:gd name="connsiteY17-1268" fmla="*/ 429563 h 1424419"/>
                <a:gd name="connsiteX18-1269" fmla="*/ 75248 w 1306267"/>
                <a:gd name="connsiteY18-1270" fmla="*/ 303202 h 1424419"/>
                <a:gd name="connsiteX19-1271" fmla="*/ 106293 w 1306267"/>
                <a:gd name="connsiteY19-1272" fmla="*/ 282597 h 1424419"/>
                <a:gd name="connsiteX20-1273" fmla="*/ 541533 w 1306267"/>
                <a:gd name="connsiteY20-1274" fmla="*/ 38110 h 1424419"/>
                <a:gd name="connsiteX21-1275" fmla="*/ 653528 w 1306267"/>
                <a:gd name="connsiteY21-1276" fmla="*/ 0 h 1424419"/>
                <a:gd name="connsiteX0-1277" fmla="*/ 653528 w 1306267"/>
                <a:gd name="connsiteY0-1278" fmla="*/ 0 h 1424419"/>
                <a:gd name="connsiteX1-1279" fmla="*/ 757287 w 1306267"/>
                <a:gd name="connsiteY1-1280" fmla="*/ 32444 h 1424419"/>
                <a:gd name="connsiteX2-1281" fmla="*/ 1206876 w 1306267"/>
                <a:gd name="connsiteY2-1282" fmla="*/ 284945 h 1424419"/>
                <a:gd name="connsiteX3-1283" fmla="*/ 1237706 w 1306267"/>
                <a:gd name="connsiteY3-1284" fmla="*/ 306775 h 1424419"/>
                <a:gd name="connsiteX4-1285" fmla="*/ 1301712 w 1306267"/>
                <a:gd name="connsiteY4-1286" fmla="*/ 442384 h 1424419"/>
                <a:gd name="connsiteX5-1287" fmla="*/ 1303099 w 1306267"/>
                <a:gd name="connsiteY5-1288" fmla="*/ 495558 h 1424419"/>
                <a:gd name="connsiteX6-1289" fmla="*/ 1303099 w 1306267"/>
                <a:gd name="connsiteY6-1290" fmla="*/ 952393 h 1424419"/>
                <a:gd name="connsiteX7-1291" fmla="*/ 1305306 w 1306267"/>
                <a:gd name="connsiteY7-1292" fmla="*/ 990115 h 1424419"/>
                <a:gd name="connsiteX8-1293" fmla="*/ 1255800 w 1306267"/>
                <a:gd name="connsiteY8-1294" fmla="*/ 1142552 h 1424419"/>
                <a:gd name="connsiteX9-1295" fmla="*/ 1172881 w 1306267"/>
                <a:gd name="connsiteY9-1296" fmla="*/ 1179342 h 1424419"/>
                <a:gd name="connsiteX10-1297" fmla="*/ 792288 w 1306267"/>
                <a:gd name="connsiteY10-1298" fmla="*/ 1385653 h 1424419"/>
                <a:gd name="connsiteX11-1299" fmla="*/ 522686 w 1306267"/>
                <a:gd name="connsiteY11-1300" fmla="*/ 1384922 h 1424419"/>
                <a:gd name="connsiteX12-1301" fmla="*/ 97009 w 1306267"/>
                <a:gd name="connsiteY12-1302" fmla="*/ 1161462 h 1424419"/>
                <a:gd name="connsiteX13-1303" fmla="*/ 48904 w 1306267"/>
                <a:gd name="connsiteY13-1304" fmla="*/ 1124403 h 1424419"/>
                <a:gd name="connsiteX14-1305" fmla="*/ 667 w 1306267"/>
                <a:gd name="connsiteY14-1306" fmla="*/ 999105 h 1424419"/>
                <a:gd name="connsiteX15-1307" fmla="*/ 0 w 1306267"/>
                <a:gd name="connsiteY15-1308" fmla="*/ 972364 h 1424419"/>
                <a:gd name="connsiteX16-1309" fmla="*/ 2496 w 1306267"/>
                <a:gd name="connsiteY16-1310" fmla="*/ 463106 h 1424419"/>
                <a:gd name="connsiteX17-1311" fmla="*/ 2458 w 1306267"/>
                <a:gd name="connsiteY17-1312" fmla="*/ 429563 h 1424419"/>
                <a:gd name="connsiteX18-1313" fmla="*/ 75248 w 1306267"/>
                <a:gd name="connsiteY18-1314" fmla="*/ 303202 h 1424419"/>
                <a:gd name="connsiteX19-1315" fmla="*/ 106293 w 1306267"/>
                <a:gd name="connsiteY19-1316" fmla="*/ 282597 h 1424419"/>
                <a:gd name="connsiteX20-1317" fmla="*/ 541533 w 1306267"/>
                <a:gd name="connsiteY20-1318" fmla="*/ 38110 h 1424419"/>
                <a:gd name="connsiteX21-1319" fmla="*/ 653528 w 1306267"/>
                <a:gd name="connsiteY21-1320" fmla="*/ 0 h 1424419"/>
                <a:gd name="connsiteX0-1321" fmla="*/ 653528 w 1306267"/>
                <a:gd name="connsiteY0-1322" fmla="*/ 0 h 1424419"/>
                <a:gd name="connsiteX1-1323" fmla="*/ 757287 w 1306267"/>
                <a:gd name="connsiteY1-1324" fmla="*/ 32444 h 1424419"/>
                <a:gd name="connsiteX2-1325" fmla="*/ 1206876 w 1306267"/>
                <a:gd name="connsiteY2-1326" fmla="*/ 284945 h 1424419"/>
                <a:gd name="connsiteX3-1327" fmla="*/ 1237706 w 1306267"/>
                <a:gd name="connsiteY3-1328" fmla="*/ 306775 h 1424419"/>
                <a:gd name="connsiteX4-1329" fmla="*/ 1301712 w 1306267"/>
                <a:gd name="connsiteY4-1330" fmla="*/ 442384 h 1424419"/>
                <a:gd name="connsiteX5-1331" fmla="*/ 1303099 w 1306267"/>
                <a:gd name="connsiteY5-1332" fmla="*/ 495558 h 1424419"/>
                <a:gd name="connsiteX6-1333" fmla="*/ 1303099 w 1306267"/>
                <a:gd name="connsiteY6-1334" fmla="*/ 952393 h 1424419"/>
                <a:gd name="connsiteX7-1335" fmla="*/ 1305306 w 1306267"/>
                <a:gd name="connsiteY7-1336" fmla="*/ 990115 h 1424419"/>
                <a:gd name="connsiteX8-1337" fmla="*/ 1255800 w 1306267"/>
                <a:gd name="connsiteY8-1338" fmla="*/ 1142552 h 1424419"/>
                <a:gd name="connsiteX9-1339" fmla="*/ 1172881 w 1306267"/>
                <a:gd name="connsiteY9-1340" fmla="*/ 1179342 h 1424419"/>
                <a:gd name="connsiteX10-1341" fmla="*/ 792288 w 1306267"/>
                <a:gd name="connsiteY10-1342" fmla="*/ 1385653 h 1424419"/>
                <a:gd name="connsiteX11-1343" fmla="*/ 522686 w 1306267"/>
                <a:gd name="connsiteY11-1344" fmla="*/ 1384922 h 1424419"/>
                <a:gd name="connsiteX12-1345" fmla="*/ 97009 w 1306267"/>
                <a:gd name="connsiteY12-1346" fmla="*/ 1161462 h 1424419"/>
                <a:gd name="connsiteX13-1347" fmla="*/ 48904 w 1306267"/>
                <a:gd name="connsiteY13-1348" fmla="*/ 1124403 h 1424419"/>
                <a:gd name="connsiteX14-1349" fmla="*/ 667 w 1306267"/>
                <a:gd name="connsiteY14-1350" fmla="*/ 999105 h 1424419"/>
                <a:gd name="connsiteX15-1351" fmla="*/ 0 w 1306267"/>
                <a:gd name="connsiteY15-1352" fmla="*/ 972364 h 1424419"/>
                <a:gd name="connsiteX16-1353" fmla="*/ 2496 w 1306267"/>
                <a:gd name="connsiteY16-1354" fmla="*/ 463106 h 1424419"/>
                <a:gd name="connsiteX17-1355" fmla="*/ 2458 w 1306267"/>
                <a:gd name="connsiteY17-1356" fmla="*/ 429563 h 1424419"/>
                <a:gd name="connsiteX18-1357" fmla="*/ 75248 w 1306267"/>
                <a:gd name="connsiteY18-1358" fmla="*/ 303202 h 1424419"/>
                <a:gd name="connsiteX19-1359" fmla="*/ 106293 w 1306267"/>
                <a:gd name="connsiteY19-1360" fmla="*/ 282597 h 1424419"/>
                <a:gd name="connsiteX20-1361" fmla="*/ 541533 w 1306267"/>
                <a:gd name="connsiteY20-1362" fmla="*/ 38110 h 1424419"/>
                <a:gd name="connsiteX21-1363" fmla="*/ 653528 w 1306267"/>
                <a:gd name="connsiteY21-1364" fmla="*/ 0 h 1424419"/>
                <a:gd name="connsiteX0-1365" fmla="*/ 653528 w 1306267"/>
                <a:gd name="connsiteY0-1366" fmla="*/ 0 h 1424419"/>
                <a:gd name="connsiteX1-1367" fmla="*/ 757287 w 1306267"/>
                <a:gd name="connsiteY1-1368" fmla="*/ 32444 h 1424419"/>
                <a:gd name="connsiteX2-1369" fmla="*/ 1206876 w 1306267"/>
                <a:gd name="connsiteY2-1370" fmla="*/ 284945 h 1424419"/>
                <a:gd name="connsiteX3-1371" fmla="*/ 1237706 w 1306267"/>
                <a:gd name="connsiteY3-1372" fmla="*/ 306775 h 1424419"/>
                <a:gd name="connsiteX4-1373" fmla="*/ 1301712 w 1306267"/>
                <a:gd name="connsiteY4-1374" fmla="*/ 442384 h 1424419"/>
                <a:gd name="connsiteX5-1375" fmla="*/ 1303099 w 1306267"/>
                <a:gd name="connsiteY5-1376" fmla="*/ 495558 h 1424419"/>
                <a:gd name="connsiteX6-1377" fmla="*/ 1303099 w 1306267"/>
                <a:gd name="connsiteY6-1378" fmla="*/ 952393 h 1424419"/>
                <a:gd name="connsiteX7-1379" fmla="*/ 1305306 w 1306267"/>
                <a:gd name="connsiteY7-1380" fmla="*/ 990115 h 1424419"/>
                <a:gd name="connsiteX8-1381" fmla="*/ 1255800 w 1306267"/>
                <a:gd name="connsiteY8-1382" fmla="*/ 1142552 h 1424419"/>
                <a:gd name="connsiteX9-1383" fmla="*/ 1172881 w 1306267"/>
                <a:gd name="connsiteY9-1384" fmla="*/ 1179342 h 1424419"/>
                <a:gd name="connsiteX10-1385" fmla="*/ 792288 w 1306267"/>
                <a:gd name="connsiteY10-1386" fmla="*/ 1385653 h 1424419"/>
                <a:gd name="connsiteX11-1387" fmla="*/ 522686 w 1306267"/>
                <a:gd name="connsiteY11-1388" fmla="*/ 1384922 h 1424419"/>
                <a:gd name="connsiteX12-1389" fmla="*/ 97009 w 1306267"/>
                <a:gd name="connsiteY12-1390" fmla="*/ 1161462 h 1424419"/>
                <a:gd name="connsiteX13-1391" fmla="*/ 44843 w 1306267"/>
                <a:gd name="connsiteY13-1392" fmla="*/ 1118989 h 1424419"/>
                <a:gd name="connsiteX14-1393" fmla="*/ 667 w 1306267"/>
                <a:gd name="connsiteY14-1394" fmla="*/ 999105 h 1424419"/>
                <a:gd name="connsiteX15-1395" fmla="*/ 0 w 1306267"/>
                <a:gd name="connsiteY15-1396" fmla="*/ 972364 h 1424419"/>
                <a:gd name="connsiteX16-1397" fmla="*/ 2496 w 1306267"/>
                <a:gd name="connsiteY16-1398" fmla="*/ 463106 h 1424419"/>
                <a:gd name="connsiteX17-1399" fmla="*/ 2458 w 1306267"/>
                <a:gd name="connsiteY17-1400" fmla="*/ 429563 h 1424419"/>
                <a:gd name="connsiteX18-1401" fmla="*/ 75248 w 1306267"/>
                <a:gd name="connsiteY18-1402" fmla="*/ 303202 h 1424419"/>
                <a:gd name="connsiteX19-1403" fmla="*/ 106293 w 1306267"/>
                <a:gd name="connsiteY19-1404" fmla="*/ 282597 h 1424419"/>
                <a:gd name="connsiteX20-1405" fmla="*/ 541533 w 1306267"/>
                <a:gd name="connsiteY20-1406" fmla="*/ 38110 h 1424419"/>
                <a:gd name="connsiteX21-1407" fmla="*/ 653528 w 1306267"/>
                <a:gd name="connsiteY21-1408" fmla="*/ 0 h 1424419"/>
                <a:gd name="connsiteX0-1409" fmla="*/ 653528 w 1306267"/>
                <a:gd name="connsiteY0-1410" fmla="*/ 0 h 1424419"/>
                <a:gd name="connsiteX1-1411" fmla="*/ 757287 w 1306267"/>
                <a:gd name="connsiteY1-1412" fmla="*/ 32444 h 1424419"/>
                <a:gd name="connsiteX2-1413" fmla="*/ 1206876 w 1306267"/>
                <a:gd name="connsiteY2-1414" fmla="*/ 284945 h 1424419"/>
                <a:gd name="connsiteX3-1415" fmla="*/ 1237706 w 1306267"/>
                <a:gd name="connsiteY3-1416" fmla="*/ 306775 h 1424419"/>
                <a:gd name="connsiteX4-1417" fmla="*/ 1301712 w 1306267"/>
                <a:gd name="connsiteY4-1418" fmla="*/ 442384 h 1424419"/>
                <a:gd name="connsiteX5-1419" fmla="*/ 1303099 w 1306267"/>
                <a:gd name="connsiteY5-1420" fmla="*/ 495558 h 1424419"/>
                <a:gd name="connsiteX6-1421" fmla="*/ 1303099 w 1306267"/>
                <a:gd name="connsiteY6-1422" fmla="*/ 952393 h 1424419"/>
                <a:gd name="connsiteX7-1423" fmla="*/ 1305306 w 1306267"/>
                <a:gd name="connsiteY7-1424" fmla="*/ 990115 h 1424419"/>
                <a:gd name="connsiteX8-1425" fmla="*/ 1255800 w 1306267"/>
                <a:gd name="connsiteY8-1426" fmla="*/ 1142552 h 1424419"/>
                <a:gd name="connsiteX9-1427" fmla="*/ 1172881 w 1306267"/>
                <a:gd name="connsiteY9-1428" fmla="*/ 1179342 h 1424419"/>
                <a:gd name="connsiteX10-1429" fmla="*/ 792288 w 1306267"/>
                <a:gd name="connsiteY10-1430" fmla="*/ 1385653 h 1424419"/>
                <a:gd name="connsiteX11-1431" fmla="*/ 522686 w 1306267"/>
                <a:gd name="connsiteY11-1432" fmla="*/ 1384922 h 1424419"/>
                <a:gd name="connsiteX12-1433" fmla="*/ 97009 w 1306267"/>
                <a:gd name="connsiteY12-1434" fmla="*/ 1161462 h 1424419"/>
                <a:gd name="connsiteX13-1435" fmla="*/ 44843 w 1306267"/>
                <a:gd name="connsiteY13-1436" fmla="*/ 1118989 h 1424419"/>
                <a:gd name="connsiteX14-1437" fmla="*/ 667 w 1306267"/>
                <a:gd name="connsiteY14-1438" fmla="*/ 999105 h 1424419"/>
                <a:gd name="connsiteX15-1439" fmla="*/ 0 w 1306267"/>
                <a:gd name="connsiteY15-1440" fmla="*/ 972364 h 1424419"/>
                <a:gd name="connsiteX16-1441" fmla="*/ 2496 w 1306267"/>
                <a:gd name="connsiteY16-1442" fmla="*/ 463106 h 1424419"/>
                <a:gd name="connsiteX17-1443" fmla="*/ 2458 w 1306267"/>
                <a:gd name="connsiteY17-1444" fmla="*/ 429563 h 1424419"/>
                <a:gd name="connsiteX18-1445" fmla="*/ 75248 w 1306267"/>
                <a:gd name="connsiteY18-1446" fmla="*/ 303202 h 1424419"/>
                <a:gd name="connsiteX19-1447" fmla="*/ 106293 w 1306267"/>
                <a:gd name="connsiteY19-1448" fmla="*/ 282597 h 1424419"/>
                <a:gd name="connsiteX20-1449" fmla="*/ 541533 w 1306267"/>
                <a:gd name="connsiteY20-1450" fmla="*/ 38110 h 1424419"/>
                <a:gd name="connsiteX21-1451" fmla="*/ 653528 w 1306267"/>
                <a:gd name="connsiteY21-1452" fmla="*/ 0 h 1424419"/>
                <a:gd name="connsiteX0-1453" fmla="*/ 653528 w 1306267"/>
                <a:gd name="connsiteY0-1454" fmla="*/ 0 h 1424419"/>
                <a:gd name="connsiteX1-1455" fmla="*/ 757287 w 1306267"/>
                <a:gd name="connsiteY1-1456" fmla="*/ 32444 h 1424419"/>
                <a:gd name="connsiteX2-1457" fmla="*/ 1206876 w 1306267"/>
                <a:gd name="connsiteY2-1458" fmla="*/ 284945 h 1424419"/>
                <a:gd name="connsiteX3-1459" fmla="*/ 1237706 w 1306267"/>
                <a:gd name="connsiteY3-1460" fmla="*/ 306775 h 1424419"/>
                <a:gd name="connsiteX4-1461" fmla="*/ 1301712 w 1306267"/>
                <a:gd name="connsiteY4-1462" fmla="*/ 442384 h 1424419"/>
                <a:gd name="connsiteX5-1463" fmla="*/ 1303099 w 1306267"/>
                <a:gd name="connsiteY5-1464" fmla="*/ 495558 h 1424419"/>
                <a:gd name="connsiteX6-1465" fmla="*/ 1303099 w 1306267"/>
                <a:gd name="connsiteY6-1466" fmla="*/ 952393 h 1424419"/>
                <a:gd name="connsiteX7-1467" fmla="*/ 1305306 w 1306267"/>
                <a:gd name="connsiteY7-1468" fmla="*/ 990115 h 1424419"/>
                <a:gd name="connsiteX8-1469" fmla="*/ 1255800 w 1306267"/>
                <a:gd name="connsiteY8-1470" fmla="*/ 1142552 h 1424419"/>
                <a:gd name="connsiteX9-1471" fmla="*/ 1172881 w 1306267"/>
                <a:gd name="connsiteY9-1472" fmla="*/ 1179342 h 1424419"/>
                <a:gd name="connsiteX10-1473" fmla="*/ 792288 w 1306267"/>
                <a:gd name="connsiteY10-1474" fmla="*/ 1385653 h 1424419"/>
                <a:gd name="connsiteX11-1475" fmla="*/ 522686 w 1306267"/>
                <a:gd name="connsiteY11-1476" fmla="*/ 1384922 h 1424419"/>
                <a:gd name="connsiteX12-1477" fmla="*/ 97009 w 1306267"/>
                <a:gd name="connsiteY12-1478" fmla="*/ 1161462 h 1424419"/>
                <a:gd name="connsiteX13-1479" fmla="*/ 44843 w 1306267"/>
                <a:gd name="connsiteY13-1480" fmla="*/ 1118989 h 1424419"/>
                <a:gd name="connsiteX14-1481" fmla="*/ 667 w 1306267"/>
                <a:gd name="connsiteY14-1482" fmla="*/ 999105 h 1424419"/>
                <a:gd name="connsiteX15-1483" fmla="*/ 0 w 1306267"/>
                <a:gd name="connsiteY15-1484" fmla="*/ 972364 h 1424419"/>
                <a:gd name="connsiteX16-1485" fmla="*/ 2496 w 1306267"/>
                <a:gd name="connsiteY16-1486" fmla="*/ 463106 h 1424419"/>
                <a:gd name="connsiteX17-1487" fmla="*/ 2458 w 1306267"/>
                <a:gd name="connsiteY17-1488" fmla="*/ 429563 h 1424419"/>
                <a:gd name="connsiteX18-1489" fmla="*/ 75248 w 1306267"/>
                <a:gd name="connsiteY18-1490" fmla="*/ 303202 h 1424419"/>
                <a:gd name="connsiteX19-1491" fmla="*/ 106293 w 1306267"/>
                <a:gd name="connsiteY19-1492" fmla="*/ 282597 h 1424419"/>
                <a:gd name="connsiteX20-1493" fmla="*/ 541533 w 1306267"/>
                <a:gd name="connsiteY20-1494" fmla="*/ 38110 h 1424419"/>
                <a:gd name="connsiteX21-1495" fmla="*/ 653528 w 1306267"/>
                <a:gd name="connsiteY21-1496" fmla="*/ 0 h 1424419"/>
                <a:gd name="connsiteX0-1497" fmla="*/ 653528 w 1306267"/>
                <a:gd name="connsiteY0-1498" fmla="*/ 0 h 1424419"/>
                <a:gd name="connsiteX1-1499" fmla="*/ 757287 w 1306267"/>
                <a:gd name="connsiteY1-1500" fmla="*/ 32444 h 1424419"/>
                <a:gd name="connsiteX2-1501" fmla="*/ 1206876 w 1306267"/>
                <a:gd name="connsiteY2-1502" fmla="*/ 284945 h 1424419"/>
                <a:gd name="connsiteX3-1503" fmla="*/ 1237706 w 1306267"/>
                <a:gd name="connsiteY3-1504" fmla="*/ 306775 h 1424419"/>
                <a:gd name="connsiteX4-1505" fmla="*/ 1301712 w 1306267"/>
                <a:gd name="connsiteY4-1506" fmla="*/ 442384 h 1424419"/>
                <a:gd name="connsiteX5-1507" fmla="*/ 1303099 w 1306267"/>
                <a:gd name="connsiteY5-1508" fmla="*/ 495558 h 1424419"/>
                <a:gd name="connsiteX6-1509" fmla="*/ 1303099 w 1306267"/>
                <a:gd name="connsiteY6-1510" fmla="*/ 952393 h 1424419"/>
                <a:gd name="connsiteX7-1511" fmla="*/ 1305306 w 1306267"/>
                <a:gd name="connsiteY7-1512" fmla="*/ 990115 h 1424419"/>
                <a:gd name="connsiteX8-1513" fmla="*/ 1255800 w 1306267"/>
                <a:gd name="connsiteY8-1514" fmla="*/ 1142552 h 1424419"/>
                <a:gd name="connsiteX9-1515" fmla="*/ 1172881 w 1306267"/>
                <a:gd name="connsiteY9-1516" fmla="*/ 1179342 h 1424419"/>
                <a:gd name="connsiteX10-1517" fmla="*/ 792288 w 1306267"/>
                <a:gd name="connsiteY10-1518" fmla="*/ 1385653 h 1424419"/>
                <a:gd name="connsiteX11-1519" fmla="*/ 522686 w 1306267"/>
                <a:gd name="connsiteY11-1520" fmla="*/ 1384922 h 1424419"/>
                <a:gd name="connsiteX12-1521" fmla="*/ 94302 w 1306267"/>
                <a:gd name="connsiteY12-1522" fmla="*/ 1158755 h 1424419"/>
                <a:gd name="connsiteX13-1523" fmla="*/ 44843 w 1306267"/>
                <a:gd name="connsiteY13-1524" fmla="*/ 1118989 h 1424419"/>
                <a:gd name="connsiteX14-1525" fmla="*/ 667 w 1306267"/>
                <a:gd name="connsiteY14-1526" fmla="*/ 999105 h 1424419"/>
                <a:gd name="connsiteX15-1527" fmla="*/ 0 w 1306267"/>
                <a:gd name="connsiteY15-1528" fmla="*/ 972364 h 1424419"/>
                <a:gd name="connsiteX16-1529" fmla="*/ 2496 w 1306267"/>
                <a:gd name="connsiteY16-1530" fmla="*/ 463106 h 1424419"/>
                <a:gd name="connsiteX17-1531" fmla="*/ 2458 w 1306267"/>
                <a:gd name="connsiteY17-1532" fmla="*/ 429563 h 1424419"/>
                <a:gd name="connsiteX18-1533" fmla="*/ 75248 w 1306267"/>
                <a:gd name="connsiteY18-1534" fmla="*/ 303202 h 1424419"/>
                <a:gd name="connsiteX19-1535" fmla="*/ 106293 w 1306267"/>
                <a:gd name="connsiteY19-1536" fmla="*/ 282597 h 1424419"/>
                <a:gd name="connsiteX20-1537" fmla="*/ 541533 w 1306267"/>
                <a:gd name="connsiteY20-1538" fmla="*/ 38110 h 1424419"/>
                <a:gd name="connsiteX21-1539" fmla="*/ 653528 w 1306267"/>
                <a:gd name="connsiteY21-1540" fmla="*/ 0 h 1424419"/>
                <a:gd name="connsiteX0-1541" fmla="*/ 653528 w 1306267"/>
                <a:gd name="connsiteY0-1542" fmla="*/ 0 h 1424419"/>
                <a:gd name="connsiteX1-1543" fmla="*/ 757287 w 1306267"/>
                <a:gd name="connsiteY1-1544" fmla="*/ 32444 h 1424419"/>
                <a:gd name="connsiteX2-1545" fmla="*/ 1206876 w 1306267"/>
                <a:gd name="connsiteY2-1546" fmla="*/ 284945 h 1424419"/>
                <a:gd name="connsiteX3-1547" fmla="*/ 1237706 w 1306267"/>
                <a:gd name="connsiteY3-1548" fmla="*/ 306775 h 1424419"/>
                <a:gd name="connsiteX4-1549" fmla="*/ 1301712 w 1306267"/>
                <a:gd name="connsiteY4-1550" fmla="*/ 442384 h 1424419"/>
                <a:gd name="connsiteX5-1551" fmla="*/ 1303099 w 1306267"/>
                <a:gd name="connsiteY5-1552" fmla="*/ 495558 h 1424419"/>
                <a:gd name="connsiteX6-1553" fmla="*/ 1303099 w 1306267"/>
                <a:gd name="connsiteY6-1554" fmla="*/ 952393 h 1424419"/>
                <a:gd name="connsiteX7-1555" fmla="*/ 1305306 w 1306267"/>
                <a:gd name="connsiteY7-1556" fmla="*/ 990115 h 1424419"/>
                <a:gd name="connsiteX8-1557" fmla="*/ 1255800 w 1306267"/>
                <a:gd name="connsiteY8-1558" fmla="*/ 1142552 h 1424419"/>
                <a:gd name="connsiteX9-1559" fmla="*/ 1172881 w 1306267"/>
                <a:gd name="connsiteY9-1560" fmla="*/ 1179342 h 1424419"/>
                <a:gd name="connsiteX10-1561" fmla="*/ 792288 w 1306267"/>
                <a:gd name="connsiteY10-1562" fmla="*/ 1385653 h 1424419"/>
                <a:gd name="connsiteX11-1563" fmla="*/ 522686 w 1306267"/>
                <a:gd name="connsiteY11-1564" fmla="*/ 1384922 h 1424419"/>
                <a:gd name="connsiteX12-1565" fmla="*/ 94302 w 1306267"/>
                <a:gd name="connsiteY12-1566" fmla="*/ 1158755 h 1424419"/>
                <a:gd name="connsiteX13-1567" fmla="*/ 39429 w 1306267"/>
                <a:gd name="connsiteY13-1568" fmla="*/ 1117635 h 1424419"/>
                <a:gd name="connsiteX14-1569" fmla="*/ 667 w 1306267"/>
                <a:gd name="connsiteY14-1570" fmla="*/ 999105 h 1424419"/>
                <a:gd name="connsiteX15-1571" fmla="*/ 0 w 1306267"/>
                <a:gd name="connsiteY15-1572" fmla="*/ 972364 h 1424419"/>
                <a:gd name="connsiteX16-1573" fmla="*/ 2496 w 1306267"/>
                <a:gd name="connsiteY16-1574" fmla="*/ 463106 h 1424419"/>
                <a:gd name="connsiteX17-1575" fmla="*/ 2458 w 1306267"/>
                <a:gd name="connsiteY17-1576" fmla="*/ 429563 h 1424419"/>
                <a:gd name="connsiteX18-1577" fmla="*/ 75248 w 1306267"/>
                <a:gd name="connsiteY18-1578" fmla="*/ 303202 h 1424419"/>
                <a:gd name="connsiteX19-1579" fmla="*/ 106293 w 1306267"/>
                <a:gd name="connsiteY19-1580" fmla="*/ 282597 h 1424419"/>
                <a:gd name="connsiteX20-1581" fmla="*/ 541533 w 1306267"/>
                <a:gd name="connsiteY20-1582" fmla="*/ 38110 h 1424419"/>
                <a:gd name="connsiteX21-1583" fmla="*/ 653528 w 1306267"/>
                <a:gd name="connsiteY21-1584" fmla="*/ 0 h 1424419"/>
                <a:gd name="connsiteX0-1585" fmla="*/ 653528 w 1305333"/>
                <a:gd name="connsiteY0-1586" fmla="*/ 0 h 1424419"/>
                <a:gd name="connsiteX1-1587" fmla="*/ 757287 w 1305333"/>
                <a:gd name="connsiteY1-1588" fmla="*/ 32444 h 1424419"/>
                <a:gd name="connsiteX2-1589" fmla="*/ 1206876 w 1305333"/>
                <a:gd name="connsiteY2-1590" fmla="*/ 284945 h 1424419"/>
                <a:gd name="connsiteX3-1591" fmla="*/ 1237706 w 1305333"/>
                <a:gd name="connsiteY3-1592" fmla="*/ 306775 h 1424419"/>
                <a:gd name="connsiteX4-1593" fmla="*/ 1301712 w 1305333"/>
                <a:gd name="connsiteY4-1594" fmla="*/ 442384 h 1424419"/>
                <a:gd name="connsiteX5-1595" fmla="*/ 1303099 w 1305333"/>
                <a:gd name="connsiteY5-1596" fmla="*/ 495558 h 1424419"/>
                <a:gd name="connsiteX6-1597" fmla="*/ 1303099 w 1305333"/>
                <a:gd name="connsiteY6-1598" fmla="*/ 952393 h 1424419"/>
                <a:gd name="connsiteX7-1599" fmla="*/ 1305306 w 1305333"/>
                <a:gd name="connsiteY7-1600" fmla="*/ 990115 h 1424419"/>
                <a:gd name="connsiteX8-1601" fmla="*/ 1227376 w 1305333"/>
                <a:gd name="connsiteY8-1602" fmla="*/ 1152027 h 1424419"/>
                <a:gd name="connsiteX9-1603" fmla="*/ 1172881 w 1305333"/>
                <a:gd name="connsiteY9-1604" fmla="*/ 1179342 h 1424419"/>
                <a:gd name="connsiteX10-1605" fmla="*/ 792288 w 1305333"/>
                <a:gd name="connsiteY10-1606" fmla="*/ 1385653 h 1424419"/>
                <a:gd name="connsiteX11-1607" fmla="*/ 522686 w 1305333"/>
                <a:gd name="connsiteY11-1608" fmla="*/ 1384922 h 1424419"/>
                <a:gd name="connsiteX12-1609" fmla="*/ 94302 w 1305333"/>
                <a:gd name="connsiteY12-1610" fmla="*/ 1158755 h 1424419"/>
                <a:gd name="connsiteX13-1611" fmla="*/ 39429 w 1305333"/>
                <a:gd name="connsiteY13-1612" fmla="*/ 1117635 h 1424419"/>
                <a:gd name="connsiteX14-1613" fmla="*/ 667 w 1305333"/>
                <a:gd name="connsiteY14-1614" fmla="*/ 999105 h 1424419"/>
                <a:gd name="connsiteX15-1615" fmla="*/ 0 w 1305333"/>
                <a:gd name="connsiteY15-1616" fmla="*/ 972364 h 1424419"/>
                <a:gd name="connsiteX16-1617" fmla="*/ 2496 w 1305333"/>
                <a:gd name="connsiteY16-1618" fmla="*/ 463106 h 1424419"/>
                <a:gd name="connsiteX17-1619" fmla="*/ 2458 w 1305333"/>
                <a:gd name="connsiteY17-1620" fmla="*/ 429563 h 1424419"/>
                <a:gd name="connsiteX18-1621" fmla="*/ 75248 w 1305333"/>
                <a:gd name="connsiteY18-1622" fmla="*/ 303202 h 1424419"/>
                <a:gd name="connsiteX19-1623" fmla="*/ 106293 w 1305333"/>
                <a:gd name="connsiteY19-1624" fmla="*/ 282597 h 1424419"/>
                <a:gd name="connsiteX20-1625" fmla="*/ 541533 w 1305333"/>
                <a:gd name="connsiteY20-1626" fmla="*/ 38110 h 1424419"/>
                <a:gd name="connsiteX21-1627" fmla="*/ 653528 w 1305333"/>
                <a:gd name="connsiteY21-1628" fmla="*/ 0 h 1424419"/>
                <a:gd name="connsiteX0-1629" fmla="*/ 653528 w 1305333"/>
                <a:gd name="connsiteY0-1630" fmla="*/ 0 h 1424419"/>
                <a:gd name="connsiteX1-1631" fmla="*/ 757287 w 1305333"/>
                <a:gd name="connsiteY1-1632" fmla="*/ 32444 h 1424419"/>
                <a:gd name="connsiteX2-1633" fmla="*/ 1206876 w 1305333"/>
                <a:gd name="connsiteY2-1634" fmla="*/ 284945 h 1424419"/>
                <a:gd name="connsiteX3-1635" fmla="*/ 1237706 w 1305333"/>
                <a:gd name="connsiteY3-1636" fmla="*/ 306775 h 1424419"/>
                <a:gd name="connsiteX4-1637" fmla="*/ 1301712 w 1305333"/>
                <a:gd name="connsiteY4-1638" fmla="*/ 442384 h 1424419"/>
                <a:gd name="connsiteX5-1639" fmla="*/ 1303099 w 1305333"/>
                <a:gd name="connsiteY5-1640" fmla="*/ 495558 h 1424419"/>
                <a:gd name="connsiteX6-1641" fmla="*/ 1303099 w 1305333"/>
                <a:gd name="connsiteY6-1642" fmla="*/ 952393 h 1424419"/>
                <a:gd name="connsiteX7-1643" fmla="*/ 1302599 w 1305333"/>
                <a:gd name="connsiteY7-1644" fmla="*/ 1003650 h 1424419"/>
                <a:gd name="connsiteX8-1645" fmla="*/ 1227376 w 1305333"/>
                <a:gd name="connsiteY8-1646" fmla="*/ 1152027 h 1424419"/>
                <a:gd name="connsiteX9-1647" fmla="*/ 1172881 w 1305333"/>
                <a:gd name="connsiteY9-1648" fmla="*/ 1179342 h 1424419"/>
                <a:gd name="connsiteX10-1649" fmla="*/ 792288 w 1305333"/>
                <a:gd name="connsiteY10-1650" fmla="*/ 1385653 h 1424419"/>
                <a:gd name="connsiteX11-1651" fmla="*/ 522686 w 1305333"/>
                <a:gd name="connsiteY11-1652" fmla="*/ 1384922 h 1424419"/>
                <a:gd name="connsiteX12-1653" fmla="*/ 94302 w 1305333"/>
                <a:gd name="connsiteY12-1654" fmla="*/ 1158755 h 1424419"/>
                <a:gd name="connsiteX13-1655" fmla="*/ 39429 w 1305333"/>
                <a:gd name="connsiteY13-1656" fmla="*/ 1117635 h 1424419"/>
                <a:gd name="connsiteX14-1657" fmla="*/ 667 w 1305333"/>
                <a:gd name="connsiteY14-1658" fmla="*/ 999105 h 1424419"/>
                <a:gd name="connsiteX15-1659" fmla="*/ 0 w 1305333"/>
                <a:gd name="connsiteY15-1660" fmla="*/ 972364 h 1424419"/>
                <a:gd name="connsiteX16-1661" fmla="*/ 2496 w 1305333"/>
                <a:gd name="connsiteY16-1662" fmla="*/ 463106 h 1424419"/>
                <a:gd name="connsiteX17-1663" fmla="*/ 2458 w 1305333"/>
                <a:gd name="connsiteY17-1664" fmla="*/ 429563 h 1424419"/>
                <a:gd name="connsiteX18-1665" fmla="*/ 75248 w 1305333"/>
                <a:gd name="connsiteY18-1666" fmla="*/ 303202 h 1424419"/>
                <a:gd name="connsiteX19-1667" fmla="*/ 106293 w 1305333"/>
                <a:gd name="connsiteY19-1668" fmla="*/ 282597 h 1424419"/>
                <a:gd name="connsiteX20-1669" fmla="*/ 541533 w 1305333"/>
                <a:gd name="connsiteY20-1670" fmla="*/ 38110 h 1424419"/>
                <a:gd name="connsiteX21-1671" fmla="*/ 653528 w 1305333"/>
                <a:gd name="connsiteY21-1672" fmla="*/ 0 h 1424419"/>
                <a:gd name="connsiteX0-1673" fmla="*/ 653528 w 1305080"/>
                <a:gd name="connsiteY0-1674" fmla="*/ 0 h 1424419"/>
                <a:gd name="connsiteX1-1675" fmla="*/ 757287 w 1305080"/>
                <a:gd name="connsiteY1-1676" fmla="*/ 32444 h 1424419"/>
                <a:gd name="connsiteX2-1677" fmla="*/ 1206876 w 1305080"/>
                <a:gd name="connsiteY2-1678" fmla="*/ 284945 h 1424419"/>
                <a:gd name="connsiteX3-1679" fmla="*/ 1237706 w 1305080"/>
                <a:gd name="connsiteY3-1680" fmla="*/ 306775 h 1424419"/>
                <a:gd name="connsiteX4-1681" fmla="*/ 1301712 w 1305080"/>
                <a:gd name="connsiteY4-1682" fmla="*/ 442384 h 1424419"/>
                <a:gd name="connsiteX5-1683" fmla="*/ 1303099 w 1305080"/>
                <a:gd name="connsiteY5-1684" fmla="*/ 495558 h 1424419"/>
                <a:gd name="connsiteX6-1685" fmla="*/ 1301746 w 1305080"/>
                <a:gd name="connsiteY6-1686" fmla="*/ 953747 h 1424419"/>
                <a:gd name="connsiteX7-1687" fmla="*/ 1302599 w 1305080"/>
                <a:gd name="connsiteY7-1688" fmla="*/ 1003650 h 1424419"/>
                <a:gd name="connsiteX8-1689" fmla="*/ 1227376 w 1305080"/>
                <a:gd name="connsiteY8-1690" fmla="*/ 1152027 h 1424419"/>
                <a:gd name="connsiteX9-1691" fmla="*/ 1172881 w 1305080"/>
                <a:gd name="connsiteY9-1692" fmla="*/ 1179342 h 1424419"/>
                <a:gd name="connsiteX10-1693" fmla="*/ 792288 w 1305080"/>
                <a:gd name="connsiteY10-1694" fmla="*/ 1385653 h 1424419"/>
                <a:gd name="connsiteX11-1695" fmla="*/ 522686 w 1305080"/>
                <a:gd name="connsiteY11-1696" fmla="*/ 1384922 h 1424419"/>
                <a:gd name="connsiteX12-1697" fmla="*/ 94302 w 1305080"/>
                <a:gd name="connsiteY12-1698" fmla="*/ 1158755 h 1424419"/>
                <a:gd name="connsiteX13-1699" fmla="*/ 39429 w 1305080"/>
                <a:gd name="connsiteY13-1700" fmla="*/ 1117635 h 1424419"/>
                <a:gd name="connsiteX14-1701" fmla="*/ 667 w 1305080"/>
                <a:gd name="connsiteY14-1702" fmla="*/ 999105 h 1424419"/>
                <a:gd name="connsiteX15-1703" fmla="*/ 0 w 1305080"/>
                <a:gd name="connsiteY15-1704" fmla="*/ 972364 h 1424419"/>
                <a:gd name="connsiteX16-1705" fmla="*/ 2496 w 1305080"/>
                <a:gd name="connsiteY16-1706" fmla="*/ 463106 h 1424419"/>
                <a:gd name="connsiteX17-1707" fmla="*/ 2458 w 1305080"/>
                <a:gd name="connsiteY17-1708" fmla="*/ 429563 h 1424419"/>
                <a:gd name="connsiteX18-1709" fmla="*/ 75248 w 1305080"/>
                <a:gd name="connsiteY18-1710" fmla="*/ 303202 h 1424419"/>
                <a:gd name="connsiteX19-1711" fmla="*/ 106293 w 1305080"/>
                <a:gd name="connsiteY19-1712" fmla="*/ 282597 h 1424419"/>
                <a:gd name="connsiteX20-1713" fmla="*/ 541533 w 1305080"/>
                <a:gd name="connsiteY20-1714" fmla="*/ 38110 h 1424419"/>
                <a:gd name="connsiteX21-1715" fmla="*/ 653528 w 1305080"/>
                <a:gd name="connsiteY21-1716" fmla="*/ 0 h 1424419"/>
                <a:gd name="connsiteX0-1717" fmla="*/ 653528 w 1305299"/>
                <a:gd name="connsiteY0-1718" fmla="*/ 0 h 1424419"/>
                <a:gd name="connsiteX1-1719" fmla="*/ 757287 w 1305299"/>
                <a:gd name="connsiteY1-1720" fmla="*/ 32444 h 1424419"/>
                <a:gd name="connsiteX2-1721" fmla="*/ 1206876 w 1305299"/>
                <a:gd name="connsiteY2-1722" fmla="*/ 284945 h 1424419"/>
                <a:gd name="connsiteX3-1723" fmla="*/ 1237706 w 1305299"/>
                <a:gd name="connsiteY3-1724" fmla="*/ 306775 h 1424419"/>
                <a:gd name="connsiteX4-1725" fmla="*/ 1301712 w 1305299"/>
                <a:gd name="connsiteY4-1726" fmla="*/ 442384 h 1424419"/>
                <a:gd name="connsiteX5-1727" fmla="*/ 1303099 w 1305299"/>
                <a:gd name="connsiteY5-1728" fmla="*/ 495558 h 1424419"/>
                <a:gd name="connsiteX6-1729" fmla="*/ 1301746 w 1305299"/>
                <a:gd name="connsiteY6-1730" fmla="*/ 953747 h 1424419"/>
                <a:gd name="connsiteX7-1731" fmla="*/ 1302599 w 1305299"/>
                <a:gd name="connsiteY7-1732" fmla="*/ 1003650 h 1424419"/>
                <a:gd name="connsiteX8-1733" fmla="*/ 1227376 w 1305299"/>
                <a:gd name="connsiteY8-1734" fmla="*/ 1152027 h 1424419"/>
                <a:gd name="connsiteX9-1735" fmla="*/ 1172881 w 1305299"/>
                <a:gd name="connsiteY9-1736" fmla="*/ 1179342 h 1424419"/>
                <a:gd name="connsiteX10-1737" fmla="*/ 792288 w 1305299"/>
                <a:gd name="connsiteY10-1738" fmla="*/ 1385653 h 1424419"/>
                <a:gd name="connsiteX11-1739" fmla="*/ 522686 w 1305299"/>
                <a:gd name="connsiteY11-1740" fmla="*/ 1384922 h 1424419"/>
                <a:gd name="connsiteX12-1741" fmla="*/ 94302 w 1305299"/>
                <a:gd name="connsiteY12-1742" fmla="*/ 1158755 h 1424419"/>
                <a:gd name="connsiteX13-1743" fmla="*/ 39429 w 1305299"/>
                <a:gd name="connsiteY13-1744" fmla="*/ 1117635 h 1424419"/>
                <a:gd name="connsiteX14-1745" fmla="*/ 667 w 1305299"/>
                <a:gd name="connsiteY14-1746" fmla="*/ 999105 h 1424419"/>
                <a:gd name="connsiteX15-1747" fmla="*/ 0 w 1305299"/>
                <a:gd name="connsiteY15-1748" fmla="*/ 972364 h 1424419"/>
                <a:gd name="connsiteX16-1749" fmla="*/ 2496 w 1305299"/>
                <a:gd name="connsiteY16-1750" fmla="*/ 463106 h 1424419"/>
                <a:gd name="connsiteX17-1751" fmla="*/ 2458 w 1305299"/>
                <a:gd name="connsiteY17-1752" fmla="*/ 429563 h 1424419"/>
                <a:gd name="connsiteX18-1753" fmla="*/ 75248 w 1305299"/>
                <a:gd name="connsiteY18-1754" fmla="*/ 303202 h 1424419"/>
                <a:gd name="connsiteX19-1755" fmla="*/ 106293 w 1305299"/>
                <a:gd name="connsiteY19-1756" fmla="*/ 282597 h 1424419"/>
                <a:gd name="connsiteX20-1757" fmla="*/ 541533 w 1305299"/>
                <a:gd name="connsiteY20-1758" fmla="*/ 38110 h 1424419"/>
                <a:gd name="connsiteX21-1759" fmla="*/ 653528 w 1305299"/>
                <a:gd name="connsiteY21-1760" fmla="*/ 0 h 1424419"/>
                <a:gd name="connsiteX0-1761" fmla="*/ 653528 w 1306646"/>
                <a:gd name="connsiteY0-1762" fmla="*/ 0 h 1424419"/>
                <a:gd name="connsiteX1-1763" fmla="*/ 757287 w 1306646"/>
                <a:gd name="connsiteY1-1764" fmla="*/ 32444 h 1424419"/>
                <a:gd name="connsiteX2-1765" fmla="*/ 1206876 w 1306646"/>
                <a:gd name="connsiteY2-1766" fmla="*/ 284945 h 1424419"/>
                <a:gd name="connsiteX3-1767" fmla="*/ 1237706 w 1306646"/>
                <a:gd name="connsiteY3-1768" fmla="*/ 306775 h 1424419"/>
                <a:gd name="connsiteX4-1769" fmla="*/ 1301712 w 1306646"/>
                <a:gd name="connsiteY4-1770" fmla="*/ 442384 h 1424419"/>
                <a:gd name="connsiteX5-1771" fmla="*/ 1303099 w 1306646"/>
                <a:gd name="connsiteY5-1772" fmla="*/ 495558 h 1424419"/>
                <a:gd name="connsiteX6-1773" fmla="*/ 1301746 w 1306646"/>
                <a:gd name="connsiteY6-1774" fmla="*/ 953747 h 1424419"/>
                <a:gd name="connsiteX7-1775" fmla="*/ 1302599 w 1306646"/>
                <a:gd name="connsiteY7-1776" fmla="*/ 1003650 h 1424419"/>
                <a:gd name="connsiteX8-1777" fmla="*/ 1227376 w 1306646"/>
                <a:gd name="connsiteY8-1778" fmla="*/ 1152027 h 1424419"/>
                <a:gd name="connsiteX9-1779" fmla="*/ 1172881 w 1306646"/>
                <a:gd name="connsiteY9-1780" fmla="*/ 1179342 h 1424419"/>
                <a:gd name="connsiteX10-1781" fmla="*/ 792288 w 1306646"/>
                <a:gd name="connsiteY10-1782" fmla="*/ 1385653 h 1424419"/>
                <a:gd name="connsiteX11-1783" fmla="*/ 522686 w 1306646"/>
                <a:gd name="connsiteY11-1784" fmla="*/ 1384922 h 1424419"/>
                <a:gd name="connsiteX12-1785" fmla="*/ 94302 w 1306646"/>
                <a:gd name="connsiteY12-1786" fmla="*/ 1158755 h 1424419"/>
                <a:gd name="connsiteX13-1787" fmla="*/ 39429 w 1306646"/>
                <a:gd name="connsiteY13-1788" fmla="*/ 1117635 h 1424419"/>
                <a:gd name="connsiteX14-1789" fmla="*/ 667 w 1306646"/>
                <a:gd name="connsiteY14-1790" fmla="*/ 999105 h 1424419"/>
                <a:gd name="connsiteX15-1791" fmla="*/ 0 w 1306646"/>
                <a:gd name="connsiteY15-1792" fmla="*/ 972364 h 1424419"/>
                <a:gd name="connsiteX16-1793" fmla="*/ 2496 w 1306646"/>
                <a:gd name="connsiteY16-1794" fmla="*/ 463106 h 1424419"/>
                <a:gd name="connsiteX17-1795" fmla="*/ 2458 w 1306646"/>
                <a:gd name="connsiteY17-1796" fmla="*/ 429563 h 1424419"/>
                <a:gd name="connsiteX18-1797" fmla="*/ 75248 w 1306646"/>
                <a:gd name="connsiteY18-1798" fmla="*/ 303202 h 1424419"/>
                <a:gd name="connsiteX19-1799" fmla="*/ 106293 w 1306646"/>
                <a:gd name="connsiteY19-1800" fmla="*/ 282597 h 1424419"/>
                <a:gd name="connsiteX20-1801" fmla="*/ 541533 w 1306646"/>
                <a:gd name="connsiteY20-1802" fmla="*/ 38110 h 1424419"/>
                <a:gd name="connsiteX21-1803" fmla="*/ 653528 w 1306646"/>
                <a:gd name="connsiteY21-1804" fmla="*/ 0 h 1424419"/>
                <a:gd name="connsiteX0-1805" fmla="*/ 653528 w 1305299"/>
                <a:gd name="connsiteY0-1806" fmla="*/ 0 h 1424419"/>
                <a:gd name="connsiteX1-1807" fmla="*/ 757287 w 1305299"/>
                <a:gd name="connsiteY1-1808" fmla="*/ 32444 h 1424419"/>
                <a:gd name="connsiteX2-1809" fmla="*/ 1206876 w 1305299"/>
                <a:gd name="connsiteY2-1810" fmla="*/ 284945 h 1424419"/>
                <a:gd name="connsiteX3-1811" fmla="*/ 1237706 w 1305299"/>
                <a:gd name="connsiteY3-1812" fmla="*/ 306775 h 1424419"/>
                <a:gd name="connsiteX4-1813" fmla="*/ 1301712 w 1305299"/>
                <a:gd name="connsiteY4-1814" fmla="*/ 442384 h 1424419"/>
                <a:gd name="connsiteX5-1815" fmla="*/ 1303099 w 1305299"/>
                <a:gd name="connsiteY5-1816" fmla="*/ 495558 h 1424419"/>
                <a:gd name="connsiteX6-1817" fmla="*/ 1301746 w 1305299"/>
                <a:gd name="connsiteY6-1818" fmla="*/ 953747 h 1424419"/>
                <a:gd name="connsiteX7-1819" fmla="*/ 1302599 w 1305299"/>
                <a:gd name="connsiteY7-1820" fmla="*/ 1003650 h 1424419"/>
                <a:gd name="connsiteX8-1821" fmla="*/ 1227376 w 1305299"/>
                <a:gd name="connsiteY8-1822" fmla="*/ 1152027 h 1424419"/>
                <a:gd name="connsiteX9-1823" fmla="*/ 1172881 w 1305299"/>
                <a:gd name="connsiteY9-1824" fmla="*/ 1179342 h 1424419"/>
                <a:gd name="connsiteX10-1825" fmla="*/ 792288 w 1305299"/>
                <a:gd name="connsiteY10-1826" fmla="*/ 1385653 h 1424419"/>
                <a:gd name="connsiteX11-1827" fmla="*/ 522686 w 1305299"/>
                <a:gd name="connsiteY11-1828" fmla="*/ 1384922 h 1424419"/>
                <a:gd name="connsiteX12-1829" fmla="*/ 94302 w 1305299"/>
                <a:gd name="connsiteY12-1830" fmla="*/ 1158755 h 1424419"/>
                <a:gd name="connsiteX13-1831" fmla="*/ 39429 w 1305299"/>
                <a:gd name="connsiteY13-1832" fmla="*/ 1117635 h 1424419"/>
                <a:gd name="connsiteX14-1833" fmla="*/ 667 w 1305299"/>
                <a:gd name="connsiteY14-1834" fmla="*/ 999105 h 1424419"/>
                <a:gd name="connsiteX15-1835" fmla="*/ 0 w 1305299"/>
                <a:gd name="connsiteY15-1836" fmla="*/ 972364 h 1424419"/>
                <a:gd name="connsiteX16-1837" fmla="*/ 2496 w 1305299"/>
                <a:gd name="connsiteY16-1838" fmla="*/ 463106 h 1424419"/>
                <a:gd name="connsiteX17-1839" fmla="*/ 2458 w 1305299"/>
                <a:gd name="connsiteY17-1840" fmla="*/ 429563 h 1424419"/>
                <a:gd name="connsiteX18-1841" fmla="*/ 75248 w 1305299"/>
                <a:gd name="connsiteY18-1842" fmla="*/ 303202 h 1424419"/>
                <a:gd name="connsiteX19-1843" fmla="*/ 106293 w 1305299"/>
                <a:gd name="connsiteY19-1844" fmla="*/ 282597 h 1424419"/>
                <a:gd name="connsiteX20-1845" fmla="*/ 541533 w 1305299"/>
                <a:gd name="connsiteY20-1846" fmla="*/ 38110 h 1424419"/>
                <a:gd name="connsiteX21-1847" fmla="*/ 653528 w 1305299"/>
                <a:gd name="connsiteY21-1848" fmla="*/ 0 h 1424419"/>
                <a:gd name="connsiteX0-1849" fmla="*/ 653528 w 1304127"/>
                <a:gd name="connsiteY0-1850" fmla="*/ 0 h 1424419"/>
                <a:gd name="connsiteX1-1851" fmla="*/ 757287 w 1304127"/>
                <a:gd name="connsiteY1-1852" fmla="*/ 32444 h 1424419"/>
                <a:gd name="connsiteX2-1853" fmla="*/ 1206876 w 1304127"/>
                <a:gd name="connsiteY2-1854" fmla="*/ 284945 h 1424419"/>
                <a:gd name="connsiteX3-1855" fmla="*/ 1237706 w 1304127"/>
                <a:gd name="connsiteY3-1856" fmla="*/ 306775 h 1424419"/>
                <a:gd name="connsiteX4-1857" fmla="*/ 1301712 w 1304127"/>
                <a:gd name="connsiteY4-1858" fmla="*/ 442384 h 1424419"/>
                <a:gd name="connsiteX5-1859" fmla="*/ 1303099 w 1304127"/>
                <a:gd name="connsiteY5-1860" fmla="*/ 495558 h 1424419"/>
                <a:gd name="connsiteX6-1861" fmla="*/ 1301746 w 1304127"/>
                <a:gd name="connsiteY6-1862" fmla="*/ 953747 h 1424419"/>
                <a:gd name="connsiteX7-1863" fmla="*/ 1302599 w 1304127"/>
                <a:gd name="connsiteY7-1864" fmla="*/ 1003650 h 1424419"/>
                <a:gd name="connsiteX8-1865" fmla="*/ 1227376 w 1304127"/>
                <a:gd name="connsiteY8-1866" fmla="*/ 1152027 h 1424419"/>
                <a:gd name="connsiteX9-1867" fmla="*/ 1172881 w 1304127"/>
                <a:gd name="connsiteY9-1868" fmla="*/ 1179342 h 1424419"/>
                <a:gd name="connsiteX10-1869" fmla="*/ 792288 w 1304127"/>
                <a:gd name="connsiteY10-1870" fmla="*/ 1385653 h 1424419"/>
                <a:gd name="connsiteX11-1871" fmla="*/ 522686 w 1304127"/>
                <a:gd name="connsiteY11-1872" fmla="*/ 1384922 h 1424419"/>
                <a:gd name="connsiteX12-1873" fmla="*/ 94302 w 1304127"/>
                <a:gd name="connsiteY12-1874" fmla="*/ 1158755 h 1424419"/>
                <a:gd name="connsiteX13-1875" fmla="*/ 39429 w 1304127"/>
                <a:gd name="connsiteY13-1876" fmla="*/ 1117635 h 1424419"/>
                <a:gd name="connsiteX14-1877" fmla="*/ 667 w 1304127"/>
                <a:gd name="connsiteY14-1878" fmla="*/ 999105 h 1424419"/>
                <a:gd name="connsiteX15-1879" fmla="*/ 0 w 1304127"/>
                <a:gd name="connsiteY15-1880" fmla="*/ 972364 h 1424419"/>
                <a:gd name="connsiteX16-1881" fmla="*/ 2496 w 1304127"/>
                <a:gd name="connsiteY16-1882" fmla="*/ 463106 h 1424419"/>
                <a:gd name="connsiteX17-1883" fmla="*/ 2458 w 1304127"/>
                <a:gd name="connsiteY17-1884" fmla="*/ 429563 h 1424419"/>
                <a:gd name="connsiteX18-1885" fmla="*/ 75248 w 1304127"/>
                <a:gd name="connsiteY18-1886" fmla="*/ 303202 h 1424419"/>
                <a:gd name="connsiteX19-1887" fmla="*/ 106293 w 1304127"/>
                <a:gd name="connsiteY19-1888" fmla="*/ 282597 h 1424419"/>
                <a:gd name="connsiteX20-1889" fmla="*/ 541533 w 1304127"/>
                <a:gd name="connsiteY20-1890" fmla="*/ 38110 h 1424419"/>
                <a:gd name="connsiteX21-1891" fmla="*/ 653528 w 1304127"/>
                <a:gd name="connsiteY21-1892" fmla="*/ 0 h 1424419"/>
                <a:gd name="connsiteX0-1893" fmla="*/ 653528 w 1306101"/>
                <a:gd name="connsiteY0-1894" fmla="*/ 0 h 1424419"/>
                <a:gd name="connsiteX1-1895" fmla="*/ 757287 w 1306101"/>
                <a:gd name="connsiteY1-1896" fmla="*/ 32444 h 1424419"/>
                <a:gd name="connsiteX2-1897" fmla="*/ 1206876 w 1306101"/>
                <a:gd name="connsiteY2-1898" fmla="*/ 284945 h 1424419"/>
                <a:gd name="connsiteX3-1899" fmla="*/ 1237706 w 1306101"/>
                <a:gd name="connsiteY3-1900" fmla="*/ 306775 h 1424419"/>
                <a:gd name="connsiteX4-1901" fmla="*/ 1305773 w 1306101"/>
                <a:gd name="connsiteY4-1902" fmla="*/ 442384 h 1424419"/>
                <a:gd name="connsiteX5-1903" fmla="*/ 1303099 w 1306101"/>
                <a:gd name="connsiteY5-1904" fmla="*/ 495558 h 1424419"/>
                <a:gd name="connsiteX6-1905" fmla="*/ 1301746 w 1306101"/>
                <a:gd name="connsiteY6-1906" fmla="*/ 953747 h 1424419"/>
                <a:gd name="connsiteX7-1907" fmla="*/ 1302599 w 1306101"/>
                <a:gd name="connsiteY7-1908" fmla="*/ 1003650 h 1424419"/>
                <a:gd name="connsiteX8-1909" fmla="*/ 1227376 w 1306101"/>
                <a:gd name="connsiteY8-1910" fmla="*/ 1152027 h 1424419"/>
                <a:gd name="connsiteX9-1911" fmla="*/ 1172881 w 1306101"/>
                <a:gd name="connsiteY9-1912" fmla="*/ 1179342 h 1424419"/>
                <a:gd name="connsiteX10-1913" fmla="*/ 792288 w 1306101"/>
                <a:gd name="connsiteY10-1914" fmla="*/ 1385653 h 1424419"/>
                <a:gd name="connsiteX11-1915" fmla="*/ 522686 w 1306101"/>
                <a:gd name="connsiteY11-1916" fmla="*/ 1384922 h 1424419"/>
                <a:gd name="connsiteX12-1917" fmla="*/ 94302 w 1306101"/>
                <a:gd name="connsiteY12-1918" fmla="*/ 1158755 h 1424419"/>
                <a:gd name="connsiteX13-1919" fmla="*/ 39429 w 1306101"/>
                <a:gd name="connsiteY13-1920" fmla="*/ 1117635 h 1424419"/>
                <a:gd name="connsiteX14-1921" fmla="*/ 667 w 1306101"/>
                <a:gd name="connsiteY14-1922" fmla="*/ 999105 h 1424419"/>
                <a:gd name="connsiteX15-1923" fmla="*/ 0 w 1306101"/>
                <a:gd name="connsiteY15-1924" fmla="*/ 972364 h 1424419"/>
                <a:gd name="connsiteX16-1925" fmla="*/ 2496 w 1306101"/>
                <a:gd name="connsiteY16-1926" fmla="*/ 463106 h 1424419"/>
                <a:gd name="connsiteX17-1927" fmla="*/ 2458 w 1306101"/>
                <a:gd name="connsiteY17-1928" fmla="*/ 429563 h 1424419"/>
                <a:gd name="connsiteX18-1929" fmla="*/ 75248 w 1306101"/>
                <a:gd name="connsiteY18-1930" fmla="*/ 303202 h 1424419"/>
                <a:gd name="connsiteX19-1931" fmla="*/ 106293 w 1306101"/>
                <a:gd name="connsiteY19-1932" fmla="*/ 282597 h 1424419"/>
                <a:gd name="connsiteX20-1933" fmla="*/ 541533 w 1306101"/>
                <a:gd name="connsiteY20-1934" fmla="*/ 38110 h 1424419"/>
                <a:gd name="connsiteX21-1935" fmla="*/ 653528 w 1306101"/>
                <a:gd name="connsiteY21-1936" fmla="*/ 0 h 1424419"/>
                <a:gd name="connsiteX0-1937" fmla="*/ 653528 w 1304819"/>
                <a:gd name="connsiteY0-1938" fmla="*/ 0 h 1424419"/>
                <a:gd name="connsiteX1-1939" fmla="*/ 757287 w 1304819"/>
                <a:gd name="connsiteY1-1940" fmla="*/ 32444 h 1424419"/>
                <a:gd name="connsiteX2-1941" fmla="*/ 1206876 w 1304819"/>
                <a:gd name="connsiteY2-1942" fmla="*/ 284945 h 1424419"/>
                <a:gd name="connsiteX3-1943" fmla="*/ 1237706 w 1304819"/>
                <a:gd name="connsiteY3-1944" fmla="*/ 306775 h 1424419"/>
                <a:gd name="connsiteX4-1945" fmla="*/ 1304420 w 1304819"/>
                <a:gd name="connsiteY4-1946" fmla="*/ 434263 h 1424419"/>
                <a:gd name="connsiteX5-1947" fmla="*/ 1303099 w 1304819"/>
                <a:gd name="connsiteY5-1948" fmla="*/ 495558 h 1424419"/>
                <a:gd name="connsiteX6-1949" fmla="*/ 1301746 w 1304819"/>
                <a:gd name="connsiteY6-1950" fmla="*/ 953747 h 1424419"/>
                <a:gd name="connsiteX7-1951" fmla="*/ 1302599 w 1304819"/>
                <a:gd name="connsiteY7-1952" fmla="*/ 1003650 h 1424419"/>
                <a:gd name="connsiteX8-1953" fmla="*/ 1227376 w 1304819"/>
                <a:gd name="connsiteY8-1954" fmla="*/ 1152027 h 1424419"/>
                <a:gd name="connsiteX9-1955" fmla="*/ 1172881 w 1304819"/>
                <a:gd name="connsiteY9-1956" fmla="*/ 1179342 h 1424419"/>
                <a:gd name="connsiteX10-1957" fmla="*/ 792288 w 1304819"/>
                <a:gd name="connsiteY10-1958" fmla="*/ 1385653 h 1424419"/>
                <a:gd name="connsiteX11-1959" fmla="*/ 522686 w 1304819"/>
                <a:gd name="connsiteY11-1960" fmla="*/ 1384922 h 1424419"/>
                <a:gd name="connsiteX12-1961" fmla="*/ 94302 w 1304819"/>
                <a:gd name="connsiteY12-1962" fmla="*/ 1158755 h 1424419"/>
                <a:gd name="connsiteX13-1963" fmla="*/ 39429 w 1304819"/>
                <a:gd name="connsiteY13-1964" fmla="*/ 1117635 h 1424419"/>
                <a:gd name="connsiteX14-1965" fmla="*/ 667 w 1304819"/>
                <a:gd name="connsiteY14-1966" fmla="*/ 999105 h 1424419"/>
                <a:gd name="connsiteX15-1967" fmla="*/ 0 w 1304819"/>
                <a:gd name="connsiteY15-1968" fmla="*/ 972364 h 1424419"/>
                <a:gd name="connsiteX16-1969" fmla="*/ 2496 w 1304819"/>
                <a:gd name="connsiteY16-1970" fmla="*/ 463106 h 1424419"/>
                <a:gd name="connsiteX17-1971" fmla="*/ 2458 w 1304819"/>
                <a:gd name="connsiteY17-1972" fmla="*/ 429563 h 1424419"/>
                <a:gd name="connsiteX18-1973" fmla="*/ 75248 w 1304819"/>
                <a:gd name="connsiteY18-1974" fmla="*/ 303202 h 1424419"/>
                <a:gd name="connsiteX19-1975" fmla="*/ 106293 w 1304819"/>
                <a:gd name="connsiteY19-1976" fmla="*/ 282597 h 1424419"/>
                <a:gd name="connsiteX20-1977" fmla="*/ 541533 w 1304819"/>
                <a:gd name="connsiteY20-1978" fmla="*/ 38110 h 1424419"/>
                <a:gd name="connsiteX21-1979" fmla="*/ 653528 w 1304819"/>
                <a:gd name="connsiteY21-1980" fmla="*/ 0 h 1424419"/>
                <a:gd name="connsiteX0-1981" fmla="*/ 653528 w 1306525"/>
                <a:gd name="connsiteY0-1982" fmla="*/ 0 h 1424419"/>
                <a:gd name="connsiteX1-1983" fmla="*/ 757287 w 1306525"/>
                <a:gd name="connsiteY1-1984" fmla="*/ 32444 h 1424419"/>
                <a:gd name="connsiteX2-1985" fmla="*/ 1206876 w 1306525"/>
                <a:gd name="connsiteY2-1986" fmla="*/ 284945 h 1424419"/>
                <a:gd name="connsiteX3-1987" fmla="*/ 1237706 w 1306525"/>
                <a:gd name="connsiteY3-1988" fmla="*/ 306775 h 1424419"/>
                <a:gd name="connsiteX4-1989" fmla="*/ 1304420 w 1306525"/>
                <a:gd name="connsiteY4-1990" fmla="*/ 434263 h 1424419"/>
                <a:gd name="connsiteX5-1991" fmla="*/ 1305806 w 1306525"/>
                <a:gd name="connsiteY5-1992" fmla="*/ 519922 h 1424419"/>
                <a:gd name="connsiteX6-1993" fmla="*/ 1301746 w 1306525"/>
                <a:gd name="connsiteY6-1994" fmla="*/ 953747 h 1424419"/>
                <a:gd name="connsiteX7-1995" fmla="*/ 1302599 w 1306525"/>
                <a:gd name="connsiteY7-1996" fmla="*/ 1003650 h 1424419"/>
                <a:gd name="connsiteX8-1997" fmla="*/ 1227376 w 1306525"/>
                <a:gd name="connsiteY8-1998" fmla="*/ 1152027 h 1424419"/>
                <a:gd name="connsiteX9-1999" fmla="*/ 1172881 w 1306525"/>
                <a:gd name="connsiteY9-2000" fmla="*/ 1179342 h 1424419"/>
                <a:gd name="connsiteX10-2001" fmla="*/ 792288 w 1306525"/>
                <a:gd name="connsiteY10-2002" fmla="*/ 1385653 h 1424419"/>
                <a:gd name="connsiteX11-2003" fmla="*/ 522686 w 1306525"/>
                <a:gd name="connsiteY11-2004" fmla="*/ 1384922 h 1424419"/>
                <a:gd name="connsiteX12-2005" fmla="*/ 94302 w 1306525"/>
                <a:gd name="connsiteY12-2006" fmla="*/ 1158755 h 1424419"/>
                <a:gd name="connsiteX13-2007" fmla="*/ 39429 w 1306525"/>
                <a:gd name="connsiteY13-2008" fmla="*/ 1117635 h 1424419"/>
                <a:gd name="connsiteX14-2009" fmla="*/ 667 w 1306525"/>
                <a:gd name="connsiteY14-2010" fmla="*/ 999105 h 1424419"/>
                <a:gd name="connsiteX15-2011" fmla="*/ 0 w 1306525"/>
                <a:gd name="connsiteY15-2012" fmla="*/ 972364 h 1424419"/>
                <a:gd name="connsiteX16-2013" fmla="*/ 2496 w 1306525"/>
                <a:gd name="connsiteY16-2014" fmla="*/ 463106 h 1424419"/>
                <a:gd name="connsiteX17-2015" fmla="*/ 2458 w 1306525"/>
                <a:gd name="connsiteY17-2016" fmla="*/ 429563 h 1424419"/>
                <a:gd name="connsiteX18-2017" fmla="*/ 75248 w 1306525"/>
                <a:gd name="connsiteY18-2018" fmla="*/ 303202 h 1424419"/>
                <a:gd name="connsiteX19-2019" fmla="*/ 106293 w 1306525"/>
                <a:gd name="connsiteY19-2020" fmla="*/ 282597 h 1424419"/>
                <a:gd name="connsiteX20-2021" fmla="*/ 541533 w 1306525"/>
                <a:gd name="connsiteY20-2022" fmla="*/ 38110 h 1424419"/>
                <a:gd name="connsiteX21-2023" fmla="*/ 653528 w 1306525"/>
                <a:gd name="connsiteY21-2024" fmla="*/ 0 h 1424419"/>
                <a:gd name="connsiteX0-2025" fmla="*/ 653528 w 1305814"/>
                <a:gd name="connsiteY0-2026" fmla="*/ 0 h 1424419"/>
                <a:gd name="connsiteX1-2027" fmla="*/ 757287 w 1305814"/>
                <a:gd name="connsiteY1-2028" fmla="*/ 32444 h 1424419"/>
                <a:gd name="connsiteX2-2029" fmla="*/ 1206876 w 1305814"/>
                <a:gd name="connsiteY2-2030" fmla="*/ 284945 h 1424419"/>
                <a:gd name="connsiteX3-2031" fmla="*/ 1237706 w 1305814"/>
                <a:gd name="connsiteY3-2032" fmla="*/ 306775 h 1424419"/>
                <a:gd name="connsiteX4-2033" fmla="*/ 1304420 w 1305814"/>
                <a:gd name="connsiteY4-2034" fmla="*/ 434263 h 1424419"/>
                <a:gd name="connsiteX5-2035" fmla="*/ 1305806 w 1305814"/>
                <a:gd name="connsiteY5-2036" fmla="*/ 519922 h 1424419"/>
                <a:gd name="connsiteX6-2037" fmla="*/ 1301746 w 1305814"/>
                <a:gd name="connsiteY6-2038" fmla="*/ 953747 h 1424419"/>
                <a:gd name="connsiteX7-2039" fmla="*/ 1302599 w 1305814"/>
                <a:gd name="connsiteY7-2040" fmla="*/ 1003650 h 1424419"/>
                <a:gd name="connsiteX8-2041" fmla="*/ 1227376 w 1305814"/>
                <a:gd name="connsiteY8-2042" fmla="*/ 1152027 h 1424419"/>
                <a:gd name="connsiteX9-2043" fmla="*/ 1172881 w 1305814"/>
                <a:gd name="connsiteY9-2044" fmla="*/ 1179342 h 1424419"/>
                <a:gd name="connsiteX10-2045" fmla="*/ 792288 w 1305814"/>
                <a:gd name="connsiteY10-2046" fmla="*/ 1385653 h 1424419"/>
                <a:gd name="connsiteX11-2047" fmla="*/ 522686 w 1305814"/>
                <a:gd name="connsiteY11-2048" fmla="*/ 1384922 h 1424419"/>
                <a:gd name="connsiteX12-2049" fmla="*/ 94302 w 1305814"/>
                <a:gd name="connsiteY12-2050" fmla="*/ 1158755 h 1424419"/>
                <a:gd name="connsiteX13-2051" fmla="*/ 39429 w 1305814"/>
                <a:gd name="connsiteY13-2052" fmla="*/ 1117635 h 1424419"/>
                <a:gd name="connsiteX14-2053" fmla="*/ 667 w 1305814"/>
                <a:gd name="connsiteY14-2054" fmla="*/ 999105 h 1424419"/>
                <a:gd name="connsiteX15-2055" fmla="*/ 0 w 1305814"/>
                <a:gd name="connsiteY15-2056" fmla="*/ 972364 h 1424419"/>
                <a:gd name="connsiteX16-2057" fmla="*/ 2496 w 1305814"/>
                <a:gd name="connsiteY16-2058" fmla="*/ 463106 h 1424419"/>
                <a:gd name="connsiteX17-2059" fmla="*/ 2458 w 1305814"/>
                <a:gd name="connsiteY17-2060" fmla="*/ 429563 h 1424419"/>
                <a:gd name="connsiteX18-2061" fmla="*/ 75248 w 1305814"/>
                <a:gd name="connsiteY18-2062" fmla="*/ 303202 h 1424419"/>
                <a:gd name="connsiteX19-2063" fmla="*/ 106293 w 1305814"/>
                <a:gd name="connsiteY19-2064" fmla="*/ 282597 h 1424419"/>
                <a:gd name="connsiteX20-2065" fmla="*/ 541533 w 1305814"/>
                <a:gd name="connsiteY20-2066" fmla="*/ 38110 h 1424419"/>
                <a:gd name="connsiteX21-2067" fmla="*/ 653528 w 1305814"/>
                <a:gd name="connsiteY21-2068" fmla="*/ 0 h 1424419"/>
                <a:gd name="connsiteX0-2069" fmla="*/ 653528 w 1305814"/>
                <a:gd name="connsiteY0-2070" fmla="*/ 0 h 1424419"/>
                <a:gd name="connsiteX1-2071" fmla="*/ 757287 w 1305814"/>
                <a:gd name="connsiteY1-2072" fmla="*/ 32444 h 1424419"/>
                <a:gd name="connsiteX2-2073" fmla="*/ 1206876 w 1305814"/>
                <a:gd name="connsiteY2-2074" fmla="*/ 284945 h 1424419"/>
                <a:gd name="connsiteX3-2075" fmla="*/ 1237706 w 1305814"/>
                <a:gd name="connsiteY3-2076" fmla="*/ 306775 h 1424419"/>
                <a:gd name="connsiteX4-2077" fmla="*/ 1304420 w 1305814"/>
                <a:gd name="connsiteY4-2078" fmla="*/ 434263 h 1424419"/>
                <a:gd name="connsiteX5-2079" fmla="*/ 1305806 w 1305814"/>
                <a:gd name="connsiteY5-2080" fmla="*/ 519922 h 1424419"/>
                <a:gd name="connsiteX6-2081" fmla="*/ 1301746 w 1305814"/>
                <a:gd name="connsiteY6-2082" fmla="*/ 953747 h 1424419"/>
                <a:gd name="connsiteX7-2083" fmla="*/ 1302599 w 1305814"/>
                <a:gd name="connsiteY7-2084" fmla="*/ 1003650 h 1424419"/>
                <a:gd name="connsiteX8-2085" fmla="*/ 1227376 w 1305814"/>
                <a:gd name="connsiteY8-2086" fmla="*/ 1152027 h 1424419"/>
                <a:gd name="connsiteX9-2087" fmla="*/ 1172881 w 1305814"/>
                <a:gd name="connsiteY9-2088" fmla="*/ 1179342 h 1424419"/>
                <a:gd name="connsiteX10-2089" fmla="*/ 792288 w 1305814"/>
                <a:gd name="connsiteY10-2090" fmla="*/ 1385653 h 1424419"/>
                <a:gd name="connsiteX11-2091" fmla="*/ 522686 w 1305814"/>
                <a:gd name="connsiteY11-2092" fmla="*/ 1384922 h 1424419"/>
                <a:gd name="connsiteX12-2093" fmla="*/ 94302 w 1305814"/>
                <a:gd name="connsiteY12-2094" fmla="*/ 1158755 h 1424419"/>
                <a:gd name="connsiteX13-2095" fmla="*/ 39429 w 1305814"/>
                <a:gd name="connsiteY13-2096" fmla="*/ 1117635 h 1424419"/>
                <a:gd name="connsiteX14-2097" fmla="*/ 667 w 1305814"/>
                <a:gd name="connsiteY14-2098" fmla="*/ 999105 h 1424419"/>
                <a:gd name="connsiteX15-2099" fmla="*/ 0 w 1305814"/>
                <a:gd name="connsiteY15-2100" fmla="*/ 972364 h 1424419"/>
                <a:gd name="connsiteX16-2101" fmla="*/ 2496 w 1305814"/>
                <a:gd name="connsiteY16-2102" fmla="*/ 463106 h 1424419"/>
                <a:gd name="connsiteX17-2103" fmla="*/ 2458 w 1305814"/>
                <a:gd name="connsiteY17-2104" fmla="*/ 429563 h 1424419"/>
                <a:gd name="connsiteX18-2105" fmla="*/ 75248 w 1305814"/>
                <a:gd name="connsiteY18-2106" fmla="*/ 303202 h 1424419"/>
                <a:gd name="connsiteX19-2107" fmla="*/ 106293 w 1305814"/>
                <a:gd name="connsiteY19-2108" fmla="*/ 282597 h 1424419"/>
                <a:gd name="connsiteX20-2109" fmla="*/ 541533 w 1305814"/>
                <a:gd name="connsiteY20-2110" fmla="*/ 38110 h 1424419"/>
                <a:gd name="connsiteX21-2111" fmla="*/ 653528 w 1305814"/>
                <a:gd name="connsiteY21-2112" fmla="*/ 0 h 1424419"/>
                <a:gd name="connsiteX0-2113" fmla="*/ 653528 w 1305814"/>
                <a:gd name="connsiteY0-2114" fmla="*/ 0 h 1424419"/>
                <a:gd name="connsiteX1-2115" fmla="*/ 757287 w 1305814"/>
                <a:gd name="connsiteY1-2116" fmla="*/ 32444 h 1424419"/>
                <a:gd name="connsiteX2-2117" fmla="*/ 1206876 w 1305814"/>
                <a:gd name="connsiteY2-2118" fmla="*/ 284945 h 1424419"/>
                <a:gd name="connsiteX3-2119" fmla="*/ 1237706 w 1305814"/>
                <a:gd name="connsiteY3-2120" fmla="*/ 306775 h 1424419"/>
                <a:gd name="connsiteX4-2121" fmla="*/ 1304420 w 1305814"/>
                <a:gd name="connsiteY4-2122" fmla="*/ 434263 h 1424419"/>
                <a:gd name="connsiteX5-2123" fmla="*/ 1305806 w 1305814"/>
                <a:gd name="connsiteY5-2124" fmla="*/ 519922 h 1424419"/>
                <a:gd name="connsiteX6-2125" fmla="*/ 1301746 w 1305814"/>
                <a:gd name="connsiteY6-2126" fmla="*/ 953747 h 1424419"/>
                <a:gd name="connsiteX7-2127" fmla="*/ 1302599 w 1305814"/>
                <a:gd name="connsiteY7-2128" fmla="*/ 1003650 h 1424419"/>
                <a:gd name="connsiteX8-2129" fmla="*/ 1227376 w 1305814"/>
                <a:gd name="connsiteY8-2130" fmla="*/ 1152027 h 1424419"/>
                <a:gd name="connsiteX9-2131" fmla="*/ 1174235 w 1305814"/>
                <a:gd name="connsiteY9-2132" fmla="*/ 1184756 h 1424419"/>
                <a:gd name="connsiteX10-2133" fmla="*/ 792288 w 1305814"/>
                <a:gd name="connsiteY10-2134" fmla="*/ 1385653 h 1424419"/>
                <a:gd name="connsiteX11-2135" fmla="*/ 522686 w 1305814"/>
                <a:gd name="connsiteY11-2136" fmla="*/ 1384922 h 1424419"/>
                <a:gd name="connsiteX12-2137" fmla="*/ 94302 w 1305814"/>
                <a:gd name="connsiteY12-2138" fmla="*/ 1158755 h 1424419"/>
                <a:gd name="connsiteX13-2139" fmla="*/ 39429 w 1305814"/>
                <a:gd name="connsiteY13-2140" fmla="*/ 1117635 h 1424419"/>
                <a:gd name="connsiteX14-2141" fmla="*/ 667 w 1305814"/>
                <a:gd name="connsiteY14-2142" fmla="*/ 999105 h 1424419"/>
                <a:gd name="connsiteX15-2143" fmla="*/ 0 w 1305814"/>
                <a:gd name="connsiteY15-2144" fmla="*/ 972364 h 1424419"/>
                <a:gd name="connsiteX16-2145" fmla="*/ 2496 w 1305814"/>
                <a:gd name="connsiteY16-2146" fmla="*/ 463106 h 1424419"/>
                <a:gd name="connsiteX17-2147" fmla="*/ 2458 w 1305814"/>
                <a:gd name="connsiteY17-2148" fmla="*/ 429563 h 1424419"/>
                <a:gd name="connsiteX18-2149" fmla="*/ 75248 w 1305814"/>
                <a:gd name="connsiteY18-2150" fmla="*/ 303202 h 1424419"/>
                <a:gd name="connsiteX19-2151" fmla="*/ 106293 w 1305814"/>
                <a:gd name="connsiteY19-2152" fmla="*/ 282597 h 1424419"/>
                <a:gd name="connsiteX20-2153" fmla="*/ 541533 w 1305814"/>
                <a:gd name="connsiteY20-2154" fmla="*/ 38110 h 1424419"/>
                <a:gd name="connsiteX21-2155" fmla="*/ 653528 w 1305814"/>
                <a:gd name="connsiteY21-2156" fmla="*/ 0 h 1424419"/>
                <a:gd name="connsiteX0-2157" fmla="*/ 653528 w 1305814"/>
                <a:gd name="connsiteY0-2158" fmla="*/ 0 h 1424419"/>
                <a:gd name="connsiteX1-2159" fmla="*/ 757287 w 1305814"/>
                <a:gd name="connsiteY1-2160" fmla="*/ 32444 h 1424419"/>
                <a:gd name="connsiteX2-2161" fmla="*/ 1206876 w 1305814"/>
                <a:gd name="connsiteY2-2162" fmla="*/ 284945 h 1424419"/>
                <a:gd name="connsiteX3-2163" fmla="*/ 1237706 w 1305814"/>
                <a:gd name="connsiteY3-2164" fmla="*/ 306775 h 1424419"/>
                <a:gd name="connsiteX4-2165" fmla="*/ 1304420 w 1305814"/>
                <a:gd name="connsiteY4-2166" fmla="*/ 434263 h 1424419"/>
                <a:gd name="connsiteX5-2167" fmla="*/ 1305806 w 1305814"/>
                <a:gd name="connsiteY5-2168" fmla="*/ 519922 h 1424419"/>
                <a:gd name="connsiteX6-2169" fmla="*/ 1301746 w 1305814"/>
                <a:gd name="connsiteY6-2170" fmla="*/ 953747 h 1424419"/>
                <a:gd name="connsiteX7-2171" fmla="*/ 1302599 w 1305814"/>
                <a:gd name="connsiteY7-2172" fmla="*/ 1003650 h 1424419"/>
                <a:gd name="connsiteX8-2173" fmla="*/ 1227376 w 1305814"/>
                <a:gd name="connsiteY8-2174" fmla="*/ 1152027 h 1424419"/>
                <a:gd name="connsiteX9-2175" fmla="*/ 1174235 w 1305814"/>
                <a:gd name="connsiteY9-2176" fmla="*/ 1184756 h 1424419"/>
                <a:gd name="connsiteX10-2177" fmla="*/ 792288 w 1305814"/>
                <a:gd name="connsiteY10-2178" fmla="*/ 1385653 h 1424419"/>
                <a:gd name="connsiteX11-2179" fmla="*/ 522686 w 1305814"/>
                <a:gd name="connsiteY11-2180" fmla="*/ 1384922 h 1424419"/>
                <a:gd name="connsiteX12-2181" fmla="*/ 94302 w 1305814"/>
                <a:gd name="connsiteY12-2182" fmla="*/ 1158755 h 1424419"/>
                <a:gd name="connsiteX13-2183" fmla="*/ 39429 w 1305814"/>
                <a:gd name="connsiteY13-2184" fmla="*/ 1117635 h 1424419"/>
                <a:gd name="connsiteX14-2185" fmla="*/ 667 w 1305814"/>
                <a:gd name="connsiteY14-2186" fmla="*/ 999105 h 1424419"/>
                <a:gd name="connsiteX15-2187" fmla="*/ 0 w 1305814"/>
                <a:gd name="connsiteY15-2188" fmla="*/ 972364 h 1424419"/>
                <a:gd name="connsiteX16-2189" fmla="*/ 2496 w 1305814"/>
                <a:gd name="connsiteY16-2190" fmla="*/ 463106 h 1424419"/>
                <a:gd name="connsiteX17-2191" fmla="*/ 2458 w 1305814"/>
                <a:gd name="connsiteY17-2192" fmla="*/ 429563 h 1424419"/>
                <a:gd name="connsiteX18-2193" fmla="*/ 75248 w 1305814"/>
                <a:gd name="connsiteY18-2194" fmla="*/ 303202 h 1424419"/>
                <a:gd name="connsiteX19-2195" fmla="*/ 106293 w 1305814"/>
                <a:gd name="connsiteY19-2196" fmla="*/ 282597 h 1424419"/>
                <a:gd name="connsiteX20-2197" fmla="*/ 541533 w 1305814"/>
                <a:gd name="connsiteY20-2198" fmla="*/ 38110 h 1424419"/>
                <a:gd name="connsiteX21-2199" fmla="*/ 653528 w 1305814"/>
                <a:gd name="connsiteY21-2200" fmla="*/ 0 h 1424419"/>
                <a:gd name="connsiteX0-2201" fmla="*/ 653528 w 1305814"/>
                <a:gd name="connsiteY0-2202" fmla="*/ 0 h 1427408"/>
                <a:gd name="connsiteX1-2203" fmla="*/ 757287 w 1305814"/>
                <a:gd name="connsiteY1-2204" fmla="*/ 32444 h 1427408"/>
                <a:gd name="connsiteX2-2205" fmla="*/ 1206876 w 1305814"/>
                <a:gd name="connsiteY2-2206" fmla="*/ 284945 h 1427408"/>
                <a:gd name="connsiteX3-2207" fmla="*/ 1237706 w 1305814"/>
                <a:gd name="connsiteY3-2208" fmla="*/ 306775 h 1427408"/>
                <a:gd name="connsiteX4-2209" fmla="*/ 1304420 w 1305814"/>
                <a:gd name="connsiteY4-2210" fmla="*/ 434263 h 1427408"/>
                <a:gd name="connsiteX5-2211" fmla="*/ 1305806 w 1305814"/>
                <a:gd name="connsiteY5-2212" fmla="*/ 519922 h 1427408"/>
                <a:gd name="connsiteX6-2213" fmla="*/ 1301746 w 1305814"/>
                <a:gd name="connsiteY6-2214" fmla="*/ 953747 h 1427408"/>
                <a:gd name="connsiteX7-2215" fmla="*/ 1302599 w 1305814"/>
                <a:gd name="connsiteY7-2216" fmla="*/ 1003650 h 1427408"/>
                <a:gd name="connsiteX8-2217" fmla="*/ 1227376 w 1305814"/>
                <a:gd name="connsiteY8-2218" fmla="*/ 1152027 h 1427408"/>
                <a:gd name="connsiteX9-2219" fmla="*/ 1174235 w 1305814"/>
                <a:gd name="connsiteY9-2220" fmla="*/ 1184756 h 1427408"/>
                <a:gd name="connsiteX10-2221" fmla="*/ 792288 w 1305814"/>
                <a:gd name="connsiteY10-2222" fmla="*/ 1385653 h 1427408"/>
                <a:gd name="connsiteX11-2223" fmla="*/ 517719 w 1305814"/>
                <a:gd name="connsiteY11-2224" fmla="*/ 1389889 h 1427408"/>
                <a:gd name="connsiteX12-2225" fmla="*/ 94302 w 1305814"/>
                <a:gd name="connsiteY12-2226" fmla="*/ 1158755 h 1427408"/>
                <a:gd name="connsiteX13-2227" fmla="*/ 39429 w 1305814"/>
                <a:gd name="connsiteY13-2228" fmla="*/ 1117635 h 1427408"/>
                <a:gd name="connsiteX14-2229" fmla="*/ 667 w 1305814"/>
                <a:gd name="connsiteY14-2230" fmla="*/ 999105 h 1427408"/>
                <a:gd name="connsiteX15-2231" fmla="*/ 0 w 1305814"/>
                <a:gd name="connsiteY15-2232" fmla="*/ 972364 h 1427408"/>
                <a:gd name="connsiteX16-2233" fmla="*/ 2496 w 1305814"/>
                <a:gd name="connsiteY16-2234" fmla="*/ 463106 h 1427408"/>
                <a:gd name="connsiteX17-2235" fmla="*/ 2458 w 1305814"/>
                <a:gd name="connsiteY17-2236" fmla="*/ 429563 h 1427408"/>
                <a:gd name="connsiteX18-2237" fmla="*/ 75248 w 1305814"/>
                <a:gd name="connsiteY18-2238" fmla="*/ 303202 h 1427408"/>
                <a:gd name="connsiteX19-2239" fmla="*/ 106293 w 1305814"/>
                <a:gd name="connsiteY19-2240" fmla="*/ 282597 h 1427408"/>
                <a:gd name="connsiteX20-2241" fmla="*/ 541533 w 1305814"/>
                <a:gd name="connsiteY20-2242" fmla="*/ 38110 h 1427408"/>
                <a:gd name="connsiteX21-2243" fmla="*/ 653528 w 1305814"/>
                <a:gd name="connsiteY21-2244" fmla="*/ 0 h 1427408"/>
                <a:gd name="connsiteX0-2245" fmla="*/ 653528 w 1305814"/>
                <a:gd name="connsiteY0-2246" fmla="*/ 0 h 1427408"/>
                <a:gd name="connsiteX1-2247" fmla="*/ 757287 w 1305814"/>
                <a:gd name="connsiteY1-2248" fmla="*/ 32444 h 1427408"/>
                <a:gd name="connsiteX2-2249" fmla="*/ 1206876 w 1305814"/>
                <a:gd name="connsiteY2-2250" fmla="*/ 284945 h 1427408"/>
                <a:gd name="connsiteX3-2251" fmla="*/ 1237706 w 1305814"/>
                <a:gd name="connsiteY3-2252" fmla="*/ 306775 h 1427408"/>
                <a:gd name="connsiteX4-2253" fmla="*/ 1304420 w 1305814"/>
                <a:gd name="connsiteY4-2254" fmla="*/ 434263 h 1427408"/>
                <a:gd name="connsiteX5-2255" fmla="*/ 1305806 w 1305814"/>
                <a:gd name="connsiteY5-2256" fmla="*/ 519922 h 1427408"/>
                <a:gd name="connsiteX6-2257" fmla="*/ 1301746 w 1305814"/>
                <a:gd name="connsiteY6-2258" fmla="*/ 953747 h 1427408"/>
                <a:gd name="connsiteX7-2259" fmla="*/ 1302599 w 1305814"/>
                <a:gd name="connsiteY7-2260" fmla="*/ 1003650 h 1427408"/>
                <a:gd name="connsiteX8-2261" fmla="*/ 1227376 w 1305814"/>
                <a:gd name="connsiteY8-2262" fmla="*/ 1152027 h 1427408"/>
                <a:gd name="connsiteX9-2263" fmla="*/ 1174235 w 1305814"/>
                <a:gd name="connsiteY9-2264" fmla="*/ 1184756 h 1427408"/>
                <a:gd name="connsiteX10-2265" fmla="*/ 792288 w 1305814"/>
                <a:gd name="connsiteY10-2266" fmla="*/ 1385653 h 1427408"/>
                <a:gd name="connsiteX11-2267" fmla="*/ 517719 w 1305814"/>
                <a:gd name="connsiteY11-2268" fmla="*/ 1389889 h 1427408"/>
                <a:gd name="connsiteX12-2269" fmla="*/ 94302 w 1305814"/>
                <a:gd name="connsiteY12-2270" fmla="*/ 1158755 h 1427408"/>
                <a:gd name="connsiteX13-2271" fmla="*/ 39429 w 1305814"/>
                <a:gd name="connsiteY13-2272" fmla="*/ 1117635 h 1427408"/>
                <a:gd name="connsiteX14-2273" fmla="*/ 667 w 1305814"/>
                <a:gd name="connsiteY14-2274" fmla="*/ 999105 h 1427408"/>
                <a:gd name="connsiteX15-2275" fmla="*/ 0 w 1305814"/>
                <a:gd name="connsiteY15-2276" fmla="*/ 972364 h 1427408"/>
                <a:gd name="connsiteX16-2277" fmla="*/ 2496 w 1305814"/>
                <a:gd name="connsiteY16-2278" fmla="*/ 463106 h 1427408"/>
                <a:gd name="connsiteX17-2279" fmla="*/ 2458 w 1305814"/>
                <a:gd name="connsiteY17-2280" fmla="*/ 429563 h 1427408"/>
                <a:gd name="connsiteX18-2281" fmla="*/ 75248 w 1305814"/>
                <a:gd name="connsiteY18-2282" fmla="*/ 303202 h 1427408"/>
                <a:gd name="connsiteX19-2283" fmla="*/ 106293 w 1305814"/>
                <a:gd name="connsiteY19-2284" fmla="*/ 282597 h 1427408"/>
                <a:gd name="connsiteX20-2285" fmla="*/ 541533 w 1305814"/>
                <a:gd name="connsiteY20-2286" fmla="*/ 38110 h 1427408"/>
                <a:gd name="connsiteX21-2287" fmla="*/ 653528 w 1305814"/>
                <a:gd name="connsiteY21-2288" fmla="*/ 0 h 1427408"/>
                <a:gd name="connsiteX0-2289" fmla="*/ 653528 w 1305814"/>
                <a:gd name="connsiteY0-2290" fmla="*/ 0 h 1421591"/>
                <a:gd name="connsiteX1-2291" fmla="*/ 757287 w 1305814"/>
                <a:gd name="connsiteY1-2292" fmla="*/ 32444 h 1421591"/>
                <a:gd name="connsiteX2-2293" fmla="*/ 1206876 w 1305814"/>
                <a:gd name="connsiteY2-2294" fmla="*/ 284945 h 1421591"/>
                <a:gd name="connsiteX3-2295" fmla="*/ 1237706 w 1305814"/>
                <a:gd name="connsiteY3-2296" fmla="*/ 306775 h 1421591"/>
                <a:gd name="connsiteX4-2297" fmla="*/ 1304420 w 1305814"/>
                <a:gd name="connsiteY4-2298" fmla="*/ 434263 h 1421591"/>
                <a:gd name="connsiteX5-2299" fmla="*/ 1305806 w 1305814"/>
                <a:gd name="connsiteY5-2300" fmla="*/ 519922 h 1421591"/>
                <a:gd name="connsiteX6-2301" fmla="*/ 1301746 w 1305814"/>
                <a:gd name="connsiteY6-2302" fmla="*/ 953747 h 1421591"/>
                <a:gd name="connsiteX7-2303" fmla="*/ 1302599 w 1305814"/>
                <a:gd name="connsiteY7-2304" fmla="*/ 1003650 h 1421591"/>
                <a:gd name="connsiteX8-2305" fmla="*/ 1227376 w 1305814"/>
                <a:gd name="connsiteY8-2306" fmla="*/ 1152027 h 1421591"/>
                <a:gd name="connsiteX9-2307" fmla="*/ 1174235 w 1305814"/>
                <a:gd name="connsiteY9-2308" fmla="*/ 1184756 h 1421591"/>
                <a:gd name="connsiteX10-2309" fmla="*/ 792288 w 1305814"/>
                <a:gd name="connsiteY10-2310" fmla="*/ 1385653 h 1421591"/>
                <a:gd name="connsiteX11-2311" fmla="*/ 502818 w 1305814"/>
                <a:gd name="connsiteY11-2312" fmla="*/ 1379955 h 1421591"/>
                <a:gd name="connsiteX12-2313" fmla="*/ 94302 w 1305814"/>
                <a:gd name="connsiteY12-2314" fmla="*/ 1158755 h 1421591"/>
                <a:gd name="connsiteX13-2315" fmla="*/ 39429 w 1305814"/>
                <a:gd name="connsiteY13-2316" fmla="*/ 1117635 h 1421591"/>
                <a:gd name="connsiteX14-2317" fmla="*/ 667 w 1305814"/>
                <a:gd name="connsiteY14-2318" fmla="*/ 999105 h 1421591"/>
                <a:gd name="connsiteX15-2319" fmla="*/ 0 w 1305814"/>
                <a:gd name="connsiteY15-2320" fmla="*/ 972364 h 1421591"/>
                <a:gd name="connsiteX16-2321" fmla="*/ 2496 w 1305814"/>
                <a:gd name="connsiteY16-2322" fmla="*/ 463106 h 1421591"/>
                <a:gd name="connsiteX17-2323" fmla="*/ 2458 w 1305814"/>
                <a:gd name="connsiteY17-2324" fmla="*/ 429563 h 1421591"/>
                <a:gd name="connsiteX18-2325" fmla="*/ 75248 w 1305814"/>
                <a:gd name="connsiteY18-2326" fmla="*/ 303202 h 1421591"/>
                <a:gd name="connsiteX19-2327" fmla="*/ 106293 w 1305814"/>
                <a:gd name="connsiteY19-2328" fmla="*/ 282597 h 1421591"/>
                <a:gd name="connsiteX20-2329" fmla="*/ 541533 w 1305814"/>
                <a:gd name="connsiteY20-2330" fmla="*/ 38110 h 1421591"/>
                <a:gd name="connsiteX21-2331" fmla="*/ 653528 w 1305814"/>
                <a:gd name="connsiteY21-2332" fmla="*/ 0 h 1421591"/>
                <a:gd name="connsiteX0-2333" fmla="*/ 653528 w 1305814"/>
                <a:gd name="connsiteY0-2334" fmla="*/ 0 h 1423589"/>
                <a:gd name="connsiteX1-2335" fmla="*/ 757287 w 1305814"/>
                <a:gd name="connsiteY1-2336" fmla="*/ 32444 h 1423589"/>
                <a:gd name="connsiteX2-2337" fmla="*/ 1206876 w 1305814"/>
                <a:gd name="connsiteY2-2338" fmla="*/ 284945 h 1423589"/>
                <a:gd name="connsiteX3-2339" fmla="*/ 1237706 w 1305814"/>
                <a:gd name="connsiteY3-2340" fmla="*/ 306775 h 1423589"/>
                <a:gd name="connsiteX4-2341" fmla="*/ 1304420 w 1305814"/>
                <a:gd name="connsiteY4-2342" fmla="*/ 434263 h 1423589"/>
                <a:gd name="connsiteX5-2343" fmla="*/ 1305806 w 1305814"/>
                <a:gd name="connsiteY5-2344" fmla="*/ 519922 h 1423589"/>
                <a:gd name="connsiteX6-2345" fmla="*/ 1301746 w 1305814"/>
                <a:gd name="connsiteY6-2346" fmla="*/ 953747 h 1423589"/>
                <a:gd name="connsiteX7-2347" fmla="*/ 1302599 w 1305814"/>
                <a:gd name="connsiteY7-2348" fmla="*/ 1003650 h 1423589"/>
                <a:gd name="connsiteX8-2349" fmla="*/ 1227376 w 1305814"/>
                <a:gd name="connsiteY8-2350" fmla="*/ 1152027 h 1423589"/>
                <a:gd name="connsiteX9-2351" fmla="*/ 1174235 w 1305814"/>
                <a:gd name="connsiteY9-2352" fmla="*/ 1184756 h 1423589"/>
                <a:gd name="connsiteX10-2353" fmla="*/ 792288 w 1305814"/>
                <a:gd name="connsiteY10-2354" fmla="*/ 1385653 h 1423589"/>
                <a:gd name="connsiteX11-2355" fmla="*/ 502818 w 1305814"/>
                <a:gd name="connsiteY11-2356" fmla="*/ 1379955 h 1423589"/>
                <a:gd name="connsiteX12-2357" fmla="*/ 94302 w 1305814"/>
                <a:gd name="connsiteY12-2358" fmla="*/ 1158755 h 1423589"/>
                <a:gd name="connsiteX13-2359" fmla="*/ 39429 w 1305814"/>
                <a:gd name="connsiteY13-2360" fmla="*/ 1117635 h 1423589"/>
                <a:gd name="connsiteX14-2361" fmla="*/ 667 w 1305814"/>
                <a:gd name="connsiteY14-2362" fmla="*/ 999105 h 1423589"/>
                <a:gd name="connsiteX15-2363" fmla="*/ 0 w 1305814"/>
                <a:gd name="connsiteY15-2364" fmla="*/ 972364 h 1423589"/>
                <a:gd name="connsiteX16-2365" fmla="*/ 2496 w 1305814"/>
                <a:gd name="connsiteY16-2366" fmla="*/ 463106 h 1423589"/>
                <a:gd name="connsiteX17-2367" fmla="*/ 2458 w 1305814"/>
                <a:gd name="connsiteY17-2368" fmla="*/ 429563 h 1423589"/>
                <a:gd name="connsiteX18-2369" fmla="*/ 75248 w 1305814"/>
                <a:gd name="connsiteY18-2370" fmla="*/ 303202 h 1423589"/>
                <a:gd name="connsiteX19-2371" fmla="*/ 106293 w 1305814"/>
                <a:gd name="connsiteY19-2372" fmla="*/ 282597 h 1423589"/>
                <a:gd name="connsiteX20-2373" fmla="*/ 541533 w 1305814"/>
                <a:gd name="connsiteY20-2374" fmla="*/ 38110 h 1423589"/>
                <a:gd name="connsiteX21-2375" fmla="*/ 653528 w 1305814"/>
                <a:gd name="connsiteY21-2376" fmla="*/ 0 h 14235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gradFill flip="none" rotWithShape="1">
              <a:gsLst>
                <a:gs pos="50000">
                  <a:schemeClr val="bg1">
                    <a:lumMod val="95000"/>
                  </a:schemeClr>
                </a:gs>
                <a:gs pos="100000">
                  <a:schemeClr val="bg1">
                    <a:lumMod val="75000"/>
                  </a:schemeClr>
                </a:gs>
                <a:gs pos="0">
                  <a:schemeClr val="bg1"/>
                </a:gs>
              </a:gsLst>
              <a:lin ang="18900000" scaled="0"/>
              <a:tileRect/>
            </a:gradFill>
            <a:ln w="1587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prstClr val="white"/>
                </a:solidFill>
              </a:endParaRPr>
            </a:p>
          </p:txBody>
        </p:sp>
        <p:sp>
          <p:nvSpPr>
            <p:cNvPr id="31" name="文本框 30"/>
            <p:cNvSpPr txBox="1"/>
            <p:nvPr/>
          </p:nvSpPr>
          <p:spPr>
            <a:xfrm>
              <a:off x="1236933" y="3732845"/>
              <a:ext cx="1030514" cy="707886"/>
            </a:xfrm>
            <a:prstGeom prst="rect">
              <a:avLst/>
            </a:prstGeom>
            <a:noFill/>
          </p:spPr>
          <p:txBody>
            <a:bodyPr wrap="square" rtlCol="0">
              <a:spAutoFit/>
            </a:bodyPr>
            <a:lstStyle/>
            <a:p>
              <a:pPr algn="ctr"/>
              <a:r>
                <a:rPr lang="en-US" altLang="zh-CN" sz="4000" dirty="0" smtClean="0">
                  <a:gradFill>
                    <a:gsLst>
                      <a:gs pos="0">
                        <a:srgbClr val="E30613"/>
                      </a:gs>
                      <a:gs pos="100000">
                        <a:srgbClr val="81040B"/>
                      </a:gs>
                    </a:gsLst>
                    <a:lin ang="3600000" scaled="0"/>
                  </a:gradFill>
                  <a:latin typeface="Impact" panose="020B0806030902050204" pitchFamily="2" charset="0"/>
                </a:rPr>
                <a:t>02</a:t>
              </a:r>
              <a:endParaRPr lang="zh-CN" altLang="en-US" sz="4000" dirty="0">
                <a:gradFill>
                  <a:gsLst>
                    <a:gs pos="0">
                      <a:srgbClr val="E30613"/>
                    </a:gs>
                    <a:gs pos="100000">
                      <a:srgbClr val="81040B"/>
                    </a:gs>
                  </a:gsLst>
                  <a:lin ang="3600000" scaled="0"/>
                </a:gradFill>
                <a:latin typeface="Impact" panose="020B0806030902050204" pitchFamily="2" charset="0"/>
              </a:endParaRPr>
            </a:p>
          </p:txBody>
        </p:sp>
      </p:grpSp>
      <p:grpSp>
        <p:nvGrpSpPr>
          <p:cNvPr id="32" name="组合 31"/>
          <p:cNvGrpSpPr/>
          <p:nvPr/>
        </p:nvGrpSpPr>
        <p:grpSpPr>
          <a:xfrm>
            <a:off x="1199710" y="5169581"/>
            <a:ext cx="1030514" cy="997315"/>
            <a:chOff x="1199710" y="5169581"/>
            <a:chExt cx="1030514" cy="997315"/>
          </a:xfrm>
        </p:grpSpPr>
        <p:sp>
          <p:nvSpPr>
            <p:cNvPr id="33" name="矩形 10"/>
            <p:cNvSpPr>
              <a:spLocks noChangeAspect="1"/>
            </p:cNvSpPr>
            <p:nvPr/>
          </p:nvSpPr>
          <p:spPr>
            <a:xfrm>
              <a:off x="1257565" y="5169581"/>
              <a:ext cx="914805" cy="997315"/>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1" fmla="*/ 653528 w 1305333"/>
                <a:gd name="connsiteY0-2" fmla="*/ 0 h 1424419"/>
                <a:gd name="connsiteX1-3" fmla="*/ 757287 w 1305333"/>
                <a:gd name="connsiteY1-4" fmla="*/ 32444 h 1424419"/>
                <a:gd name="connsiteX2-5" fmla="*/ 1206876 w 1305333"/>
                <a:gd name="connsiteY2-6" fmla="*/ 284945 h 1424419"/>
                <a:gd name="connsiteX3-7" fmla="*/ 1233464 w 1305333"/>
                <a:gd name="connsiteY3-8" fmla="*/ 306775 h 1424419"/>
                <a:gd name="connsiteX4-9" fmla="*/ 1301712 w 1305333"/>
                <a:gd name="connsiteY4-10" fmla="*/ 442384 h 1424419"/>
                <a:gd name="connsiteX5-11" fmla="*/ 1303099 w 1305333"/>
                <a:gd name="connsiteY5-12" fmla="*/ 495558 h 1424419"/>
                <a:gd name="connsiteX6-13" fmla="*/ 1303099 w 1305333"/>
                <a:gd name="connsiteY6-14" fmla="*/ 952393 h 1424419"/>
                <a:gd name="connsiteX7-15" fmla="*/ 1299356 w 1305333"/>
                <a:gd name="connsiteY7-16" fmla="*/ 974248 h 1424419"/>
                <a:gd name="connsiteX8-17" fmla="*/ 1193590 w 1305333"/>
                <a:gd name="connsiteY8-18" fmla="*/ 1159518 h 1424419"/>
                <a:gd name="connsiteX9-19" fmla="*/ 1188747 w 1305333"/>
                <a:gd name="connsiteY9-20" fmla="*/ 1163476 h 1424419"/>
                <a:gd name="connsiteX10-21" fmla="*/ 792288 w 1305333"/>
                <a:gd name="connsiteY10-22" fmla="*/ 1385653 h 1424419"/>
                <a:gd name="connsiteX11-23" fmla="*/ 522686 w 1305333"/>
                <a:gd name="connsiteY11-24" fmla="*/ 1384922 h 1424419"/>
                <a:gd name="connsiteX12-25" fmla="*/ 80344 w 1305333"/>
                <a:gd name="connsiteY12-26" fmla="*/ 1139323 h 1424419"/>
                <a:gd name="connsiteX13-27" fmla="*/ 68397 w 1305333"/>
                <a:gd name="connsiteY13-28" fmla="*/ 1130059 h 1424419"/>
                <a:gd name="connsiteX14-29" fmla="*/ 667 w 1305333"/>
                <a:gd name="connsiteY14-30" fmla="*/ 999105 h 1424419"/>
                <a:gd name="connsiteX15-31" fmla="*/ 0 w 1305333"/>
                <a:gd name="connsiteY15-32" fmla="*/ 972364 h 1424419"/>
                <a:gd name="connsiteX16-33" fmla="*/ 2496 w 1305333"/>
                <a:gd name="connsiteY16-34" fmla="*/ 463106 h 1424419"/>
                <a:gd name="connsiteX17-35" fmla="*/ 2458 w 1305333"/>
                <a:gd name="connsiteY17-36" fmla="*/ 429563 h 1424419"/>
                <a:gd name="connsiteX18-37" fmla="*/ 75248 w 1305333"/>
                <a:gd name="connsiteY18-38" fmla="*/ 303202 h 1424419"/>
                <a:gd name="connsiteX19-39" fmla="*/ 103465 w 1305333"/>
                <a:gd name="connsiteY19-40" fmla="*/ 288252 h 1424419"/>
                <a:gd name="connsiteX20-41" fmla="*/ 541533 w 1305333"/>
                <a:gd name="connsiteY20-42" fmla="*/ 38110 h 1424419"/>
                <a:gd name="connsiteX21-43" fmla="*/ 653528 w 1305333"/>
                <a:gd name="connsiteY21-44" fmla="*/ 0 h 1424419"/>
                <a:gd name="connsiteX0-45" fmla="*/ 653528 w 1305333"/>
                <a:gd name="connsiteY0-46" fmla="*/ 0 h 1424419"/>
                <a:gd name="connsiteX1-47" fmla="*/ 757287 w 1305333"/>
                <a:gd name="connsiteY1-48" fmla="*/ 32444 h 1424419"/>
                <a:gd name="connsiteX2-49" fmla="*/ 1206876 w 1305333"/>
                <a:gd name="connsiteY2-50" fmla="*/ 284945 h 1424419"/>
                <a:gd name="connsiteX3-51" fmla="*/ 1233464 w 1305333"/>
                <a:gd name="connsiteY3-52" fmla="*/ 306775 h 1424419"/>
                <a:gd name="connsiteX4-53" fmla="*/ 1301712 w 1305333"/>
                <a:gd name="connsiteY4-54" fmla="*/ 442384 h 1424419"/>
                <a:gd name="connsiteX5-55" fmla="*/ 1303099 w 1305333"/>
                <a:gd name="connsiteY5-56" fmla="*/ 495558 h 1424419"/>
                <a:gd name="connsiteX6-57" fmla="*/ 1303099 w 1305333"/>
                <a:gd name="connsiteY6-58" fmla="*/ 952393 h 1424419"/>
                <a:gd name="connsiteX7-59" fmla="*/ 1299356 w 1305333"/>
                <a:gd name="connsiteY7-60" fmla="*/ 974248 h 1424419"/>
                <a:gd name="connsiteX8-61" fmla="*/ 1193590 w 1305333"/>
                <a:gd name="connsiteY8-62" fmla="*/ 1159518 h 1424419"/>
                <a:gd name="connsiteX9-63" fmla="*/ 1188747 w 1305333"/>
                <a:gd name="connsiteY9-64" fmla="*/ 1163476 h 1424419"/>
                <a:gd name="connsiteX10-65" fmla="*/ 792288 w 1305333"/>
                <a:gd name="connsiteY10-66" fmla="*/ 1385653 h 1424419"/>
                <a:gd name="connsiteX11-67" fmla="*/ 522686 w 1305333"/>
                <a:gd name="connsiteY11-68" fmla="*/ 1384922 h 1424419"/>
                <a:gd name="connsiteX12-69" fmla="*/ 80344 w 1305333"/>
                <a:gd name="connsiteY12-70" fmla="*/ 1139323 h 1424419"/>
                <a:gd name="connsiteX13-71" fmla="*/ 68397 w 1305333"/>
                <a:gd name="connsiteY13-72" fmla="*/ 1130059 h 1424419"/>
                <a:gd name="connsiteX14-73" fmla="*/ 667 w 1305333"/>
                <a:gd name="connsiteY14-74" fmla="*/ 999105 h 1424419"/>
                <a:gd name="connsiteX15-75" fmla="*/ 0 w 1305333"/>
                <a:gd name="connsiteY15-76" fmla="*/ 972364 h 1424419"/>
                <a:gd name="connsiteX16-77" fmla="*/ 2496 w 1305333"/>
                <a:gd name="connsiteY16-78" fmla="*/ 463106 h 1424419"/>
                <a:gd name="connsiteX17-79" fmla="*/ 2458 w 1305333"/>
                <a:gd name="connsiteY17-80" fmla="*/ 429563 h 1424419"/>
                <a:gd name="connsiteX18-81" fmla="*/ 75248 w 1305333"/>
                <a:gd name="connsiteY18-82" fmla="*/ 303202 h 1424419"/>
                <a:gd name="connsiteX19-83" fmla="*/ 103465 w 1305333"/>
                <a:gd name="connsiteY19-84" fmla="*/ 288252 h 1424419"/>
                <a:gd name="connsiteX20-85" fmla="*/ 541533 w 1305333"/>
                <a:gd name="connsiteY20-86" fmla="*/ 38110 h 1424419"/>
                <a:gd name="connsiteX21-87" fmla="*/ 653528 w 1305333"/>
                <a:gd name="connsiteY21-88" fmla="*/ 0 h 1424419"/>
                <a:gd name="connsiteX0-89" fmla="*/ 653528 w 1306046"/>
                <a:gd name="connsiteY0-90" fmla="*/ 0 h 1424419"/>
                <a:gd name="connsiteX1-91" fmla="*/ 757287 w 1306046"/>
                <a:gd name="connsiteY1-92" fmla="*/ 32444 h 1424419"/>
                <a:gd name="connsiteX2-93" fmla="*/ 1206876 w 1306046"/>
                <a:gd name="connsiteY2-94" fmla="*/ 284945 h 1424419"/>
                <a:gd name="connsiteX3-95" fmla="*/ 1233464 w 1306046"/>
                <a:gd name="connsiteY3-96" fmla="*/ 306775 h 1424419"/>
                <a:gd name="connsiteX4-97" fmla="*/ 1301712 w 1306046"/>
                <a:gd name="connsiteY4-98" fmla="*/ 442384 h 1424419"/>
                <a:gd name="connsiteX5-99" fmla="*/ 1303099 w 1306046"/>
                <a:gd name="connsiteY5-100" fmla="*/ 495558 h 1424419"/>
                <a:gd name="connsiteX6-101" fmla="*/ 1303099 w 1306046"/>
                <a:gd name="connsiteY6-102" fmla="*/ 952393 h 1424419"/>
                <a:gd name="connsiteX7-103" fmla="*/ 1305306 w 1306046"/>
                <a:gd name="connsiteY7-104" fmla="*/ 990115 h 1424419"/>
                <a:gd name="connsiteX8-105" fmla="*/ 1193590 w 1306046"/>
                <a:gd name="connsiteY8-106" fmla="*/ 1159518 h 1424419"/>
                <a:gd name="connsiteX9-107" fmla="*/ 1188747 w 1306046"/>
                <a:gd name="connsiteY9-108" fmla="*/ 1163476 h 1424419"/>
                <a:gd name="connsiteX10-109" fmla="*/ 792288 w 1306046"/>
                <a:gd name="connsiteY10-110" fmla="*/ 1385653 h 1424419"/>
                <a:gd name="connsiteX11-111" fmla="*/ 522686 w 1306046"/>
                <a:gd name="connsiteY11-112" fmla="*/ 1384922 h 1424419"/>
                <a:gd name="connsiteX12-113" fmla="*/ 80344 w 1306046"/>
                <a:gd name="connsiteY12-114" fmla="*/ 1139323 h 1424419"/>
                <a:gd name="connsiteX13-115" fmla="*/ 68397 w 1306046"/>
                <a:gd name="connsiteY13-116" fmla="*/ 1130059 h 1424419"/>
                <a:gd name="connsiteX14-117" fmla="*/ 667 w 1306046"/>
                <a:gd name="connsiteY14-118" fmla="*/ 999105 h 1424419"/>
                <a:gd name="connsiteX15-119" fmla="*/ 0 w 1306046"/>
                <a:gd name="connsiteY15-120" fmla="*/ 972364 h 1424419"/>
                <a:gd name="connsiteX16-121" fmla="*/ 2496 w 1306046"/>
                <a:gd name="connsiteY16-122" fmla="*/ 463106 h 1424419"/>
                <a:gd name="connsiteX17-123" fmla="*/ 2458 w 1306046"/>
                <a:gd name="connsiteY17-124" fmla="*/ 429563 h 1424419"/>
                <a:gd name="connsiteX18-125" fmla="*/ 75248 w 1306046"/>
                <a:gd name="connsiteY18-126" fmla="*/ 303202 h 1424419"/>
                <a:gd name="connsiteX19-127" fmla="*/ 103465 w 1306046"/>
                <a:gd name="connsiteY19-128" fmla="*/ 288252 h 1424419"/>
                <a:gd name="connsiteX20-129" fmla="*/ 541533 w 1306046"/>
                <a:gd name="connsiteY20-130" fmla="*/ 38110 h 1424419"/>
                <a:gd name="connsiteX21-131" fmla="*/ 653528 w 1306046"/>
                <a:gd name="connsiteY21-132" fmla="*/ 0 h 1424419"/>
                <a:gd name="connsiteX0-133" fmla="*/ 653528 w 1305333"/>
                <a:gd name="connsiteY0-134" fmla="*/ 0 h 1424419"/>
                <a:gd name="connsiteX1-135" fmla="*/ 757287 w 1305333"/>
                <a:gd name="connsiteY1-136" fmla="*/ 32444 h 1424419"/>
                <a:gd name="connsiteX2-137" fmla="*/ 1206876 w 1305333"/>
                <a:gd name="connsiteY2-138" fmla="*/ 284945 h 1424419"/>
                <a:gd name="connsiteX3-139" fmla="*/ 1233464 w 1305333"/>
                <a:gd name="connsiteY3-140" fmla="*/ 306775 h 1424419"/>
                <a:gd name="connsiteX4-141" fmla="*/ 1301712 w 1305333"/>
                <a:gd name="connsiteY4-142" fmla="*/ 442384 h 1424419"/>
                <a:gd name="connsiteX5-143" fmla="*/ 1303099 w 1305333"/>
                <a:gd name="connsiteY5-144" fmla="*/ 495558 h 1424419"/>
                <a:gd name="connsiteX6-145" fmla="*/ 1303099 w 1305333"/>
                <a:gd name="connsiteY6-146" fmla="*/ 952393 h 1424419"/>
                <a:gd name="connsiteX7-147" fmla="*/ 1305306 w 1305333"/>
                <a:gd name="connsiteY7-148" fmla="*/ 990115 h 1424419"/>
                <a:gd name="connsiteX8-149" fmla="*/ 1193590 w 1305333"/>
                <a:gd name="connsiteY8-150" fmla="*/ 1159518 h 1424419"/>
                <a:gd name="connsiteX9-151" fmla="*/ 1188747 w 1305333"/>
                <a:gd name="connsiteY9-152" fmla="*/ 1163476 h 1424419"/>
                <a:gd name="connsiteX10-153" fmla="*/ 792288 w 1305333"/>
                <a:gd name="connsiteY10-154" fmla="*/ 1385653 h 1424419"/>
                <a:gd name="connsiteX11-155" fmla="*/ 522686 w 1305333"/>
                <a:gd name="connsiteY11-156" fmla="*/ 1384922 h 1424419"/>
                <a:gd name="connsiteX12-157" fmla="*/ 80344 w 1305333"/>
                <a:gd name="connsiteY12-158" fmla="*/ 1139323 h 1424419"/>
                <a:gd name="connsiteX13-159" fmla="*/ 68397 w 1305333"/>
                <a:gd name="connsiteY13-160" fmla="*/ 1130059 h 1424419"/>
                <a:gd name="connsiteX14-161" fmla="*/ 667 w 1305333"/>
                <a:gd name="connsiteY14-162" fmla="*/ 999105 h 1424419"/>
                <a:gd name="connsiteX15-163" fmla="*/ 0 w 1305333"/>
                <a:gd name="connsiteY15-164" fmla="*/ 972364 h 1424419"/>
                <a:gd name="connsiteX16-165" fmla="*/ 2496 w 1305333"/>
                <a:gd name="connsiteY16-166" fmla="*/ 463106 h 1424419"/>
                <a:gd name="connsiteX17-167" fmla="*/ 2458 w 1305333"/>
                <a:gd name="connsiteY17-168" fmla="*/ 429563 h 1424419"/>
                <a:gd name="connsiteX18-169" fmla="*/ 75248 w 1305333"/>
                <a:gd name="connsiteY18-170" fmla="*/ 303202 h 1424419"/>
                <a:gd name="connsiteX19-171" fmla="*/ 103465 w 1305333"/>
                <a:gd name="connsiteY19-172" fmla="*/ 288252 h 1424419"/>
                <a:gd name="connsiteX20-173" fmla="*/ 541533 w 1305333"/>
                <a:gd name="connsiteY20-174" fmla="*/ 38110 h 1424419"/>
                <a:gd name="connsiteX21-175" fmla="*/ 653528 w 1305333"/>
                <a:gd name="connsiteY21-176" fmla="*/ 0 h 1424419"/>
                <a:gd name="connsiteX0-177" fmla="*/ 653528 w 1305333"/>
                <a:gd name="connsiteY0-178" fmla="*/ 0 h 1424419"/>
                <a:gd name="connsiteX1-179" fmla="*/ 757287 w 1305333"/>
                <a:gd name="connsiteY1-180" fmla="*/ 32444 h 1424419"/>
                <a:gd name="connsiteX2-181" fmla="*/ 1206876 w 1305333"/>
                <a:gd name="connsiteY2-182" fmla="*/ 284945 h 1424419"/>
                <a:gd name="connsiteX3-183" fmla="*/ 1233464 w 1305333"/>
                <a:gd name="connsiteY3-184" fmla="*/ 306775 h 1424419"/>
                <a:gd name="connsiteX4-185" fmla="*/ 1301712 w 1305333"/>
                <a:gd name="connsiteY4-186" fmla="*/ 442384 h 1424419"/>
                <a:gd name="connsiteX5-187" fmla="*/ 1303099 w 1305333"/>
                <a:gd name="connsiteY5-188" fmla="*/ 495558 h 1424419"/>
                <a:gd name="connsiteX6-189" fmla="*/ 1303099 w 1305333"/>
                <a:gd name="connsiteY6-190" fmla="*/ 952393 h 1424419"/>
                <a:gd name="connsiteX7-191" fmla="*/ 1305306 w 1305333"/>
                <a:gd name="connsiteY7-192" fmla="*/ 990115 h 1424419"/>
                <a:gd name="connsiteX8-193" fmla="*/ 1193590 w 1305333"/>
                <a:gd name="connsiteY8-194" fmla="*/ 1159518 h 1424419"/>
                <a:gd name="connsiteX9-195" fmla="*/ 1172881 w 1305333"/>
                <a:gd name="connsiteY9-196" fmla="*/ 1179342 h 1424419"/>
                <a:gd name="connsiteX10-197" fmla="*/ 792288 w 1305333"/>
                <a:gd name="connsiteY10-198" fmla="*/ 1385653 h 1424419"/>
                <a:gd name="connsiteX11-199" fmla="*/ 522686 w 1305333"/>
                <a:gd name="connsiteY11-200" fmla="*/ 1384922 h 1424419"/>
                <a:gd name="connsiteX12-201" fmla="*/ 80344 w 1305333"/>
                <a:gd name="connsiteY12-202" fmla="*/ 1139323 h 1424419"/>
                <a:gd name="connsiteX13-203" fmla="*/ 68397 w 1305333"/>
                <a:gd name="connsiteY13-204" fmla="*/ 1130059 h 1424419"/>
                <a:gd name="connsiteX14-205" fmla="*/ 667 w 1305333"/>
                <a:gd name="connsiteY14-206" fmla="*/ 999105 h 1424419"/>
                <a:gd name="connsiteX15-207" fmla="*/ 0 w 1305333"/>
                <a:gd name="connsiteY15-208" fmla="*/ 972364 h 1424419"/>
                <a:gd name="connsiteX16-209" fmla="*/ 2496 w 1305333"/>
                <a:gd name="connsiteY16-210" fmla="*/ 463106 h 1424419"/>
                <a:gd name="connsiteX17-211" fmla="*/ 2458 w 1305333"/>
                <a:gd name="connsiteY17-212" fmla="*/ 429563 h 1424419"/>
                <a:gd name="connsiteX18-213" fmla="*/ 75248 w 1305333"/>
                <a:gd name="connsiteY18-214" fmla="*/ 303202 h 1424419"/>
                <a:gd name="connsiteX19-215" fmla="*/ 103465 w 1305333"/>
                <a:gd name="connsiteY19-216" fmla="*/ 288252 h 1424419"/>
                <a:gd name="connsiteX20-217" fmla="*/ 541533 w 1305333"/>
                <a:gd name="connsiteY20-218" fmla="*/ 38110 h 1424419"/>
                <a:gd name="connsiteX21-219" fmla="*/ 653528 w 1305333"/>
                <a:gd name="connsiteY21-220" fmla="*/ 0 h 1424419"/>
                <a:gd name="connsiteX0-221" fmla="*/ 653528 w 1305333"/>
                <a:gd name="connsiteY0-222" fmla="*/ 0 h 1424419"/>
                <a:gd name="connsiteX1-223" fmla="*/ 757287 w 1305333"/>
                <a:gd name="connsiteY1-224" fmla="*/ 32444 h 1424419"/>
                <a:gd name="connsiteX2-225" fmla="*/ 1206876 w 1305333"/>
                <a:gd name="connsiteY2-226" fmla="*/ 284945 h 1424419"/>
                <a:gd name="connsiteX3-227" fmla="*/ 1233464 w 1305333"/>
                <a:gd name="connsiteY3-228" fmla="*/ 306775 h 1424419"/>
                <a:gd name="connsiteX4-229" fmla="*/ 1301712 w 1305333"/>
                <a:gd name="connsiteY4-230" fmla="*/ 442384 h 1424419"/>
                <a:gd name="connsiteX5-231" fmla="*/ 1303099 w 1305333"/>
                <a:gd name="connsiteY5-232" fmla="*/ 495558 h 1424419"/>
                <a:gd name="connsiteX6-233" fmla="*/ 1303099 w 1305333"/>
                <a:gd name="connsiteY6-234" fmla="*/ 952393 h 1424419"/>
                <a:gd name="connsiteX7-235" fmla="*/ 1305306 w 1305333"/>
                <a:gd name="connsiteY7-236" fmla="*/ 990115 h 1424419"/>
                <a:gd name="connsiteX8-237" fmla="*/ 1193590 w 1305333"/>
                <a:gd name="connsiteY8-238" fmla="*/ 1159518 h 1424419"/>
                <a:gd name="connsiteX9-239" fmla="*/ 1172881 w 1305333"/>
                <a:gd name="connsiteY9-240" fmla="*/ 1179342 h 1424419"/>
                <a:gd name="connsiteX10-241" fmla="*/ 792288 w 1305333"/>
                <a:gd name="connsiteY10-242" fmla="*/ 1385653 h 1424419"/>
                <a:gd name="connsiteX11-243" fmla="*/ 522686 w 1305333"/>
                <a:gd name="connsiteY11-244" fmla="*/ 1384922 h 1424419"/>
                <a:gd name="connsiteX12-245" fmla="*/ 80344 w 1305333"/>
                <a:gd name="connsiteY12-246" fmla="*/ 1139323 h 1424419"/>
                <a:gd name="connsiteX13-247" fmla="*/ 68397 w 1305333"/>
                <a:gd name="connsiteY13-248" fmla="*/ 1130059 h 1424419"/>
                <a:gd name="connsiteX14-249" fmla="*/ 667 w 1305333"/>
                <a:gd name="connsiteY14-250" fmla="*/ 999105 h 1424419"/>
                <a:gd name="connsiteX15-251" fmla="*/ 0 w 1305333"/>
                <a:gd name="connsiteY15-252" fmla="*/ 972364 h 1424419"/>
                <a:gd name="connsiteX16-253" fmla="*/ 2496 w 1305333"/>
                <a:gd name="connsiteY16-254" fmla="*/ 463106 h 1424419"/>
                <a:gd name="connsiteX17-255" fmla="*/ 2458 w 1305333"/>
                <a:gd name="connsiteY17-256" fmla="*/ 429563 h 1424419"/>
                <a:gd name="connsiteX18-257" fmla="*/ 75248 w 1305333"/>
                <a:gd name="connsiteY18-258" fmla="*/ 303202 h 1424419"/>
                <a:gd name="connsiteX19-259" fmla="*/ 103465 w 1305333"/>
                <a:gd name="connsiteY19-260" fmla="*/ 288252 h 1424419"/>
                <a:gd name="connsiteX20-261" fmla="*/ 541533 w 1305333"/>
                <a:gd name="connsiteY20-262" fmla="*/ 38110 h 1424419"/>
                <a:gd name="connsiteX21-263" fmla="*/ 653528 w 1305333"/>
                <a:gd name="connsiteY21-264" fmla="*/ 0 h 1424419"/>
                <a:gd name="connsiteX0-265" fmla="*/ 653528 w 1305333"/>
                <a:gd name="connsiteY0-266" fmla="*/ 0 h 1424419"/>
                <a:gd name="connsiteX1-267" fmla="*/ 757287 w 1305333"/>
                <a:gd name="connsiteY1-268" fmla="*/ 32444 h 1424419"/>
                <a:gd name="connsiteX2-269" fmla="*/ 1206876 w 1305333"/>
                <a:gd name="connsiteY2-270" fmla="*/ 284945 h 1424419"/>
                <a:gd name="connsiteX3-271" fmla="*/ 1233464 w 1305333"/>
                <a:gd name="connsiteY3-272" fmla="*/ 306775 h 1424419"/>
                <a:gd name="connsiteX4-273" fmla="*/ 1301712 w 1305333"/>
                <a:gd name="connsiteY4-274" fmla="*/ 442384 h 1424419"/>
                <a:gd name="connsiteX5-275" fmla="*/ 1303099 w 1305333"/>
                <a:gd name="connsiteY5-276" fmla="*/ 495558 h 1424419"/>
                <a:gd name="connsiteX6-277" fmla="*/ 1303099 w 1305333"/>
                <a:gd name="connsiteY6-278" fmla="*/ 952393 h 1424419"/>
                <a:gd name="connsiteX7-279" fmla="*/ 1305306 w 1305333"/>
                <a:gd name="connsiteY7-280" fmla="*/ 990115 h 1424419"/>
                <a:gd name="connsiteX8-281" fmla="*/ 1193590 w 1305333"/>
                <a:gd name="connsiteY8-282" fmla="*/ 1159518 h 1424419"/>
                <a:gd name="connsiteX9-283" fmla="*/ 1172881 w 1305333"/>
                <a:gd name="connsiteY9-284" fmla="*/ 1179342 h 1424419"/>
                <a:gd name="connsiteX10-285" fmla="*/ 792288 w 1305333"/>
                <a:gd name="connsiteY10-286" fmla="*/ 1385653 h 1424419"/>
                <a:gd name="connsiteX11-287" fmla="*/ 522686 w 1305333"/>
                <a:gd name="connsiteY11-288" fmla="*/ 1384922 h 1424419"/>
                <a:gd name="connsiteX12-289" fmla="*/ 80344 w 1305333"/>
                <a:gd name="connsiteY12-290" fmla="*/ 1139323 h 1424419"/>
                <a:gd name="connsiteX13-291" fmla="*/ 68397 w 1305333"/>
                <a:gd name="connsiteY13-292" fmla="*/ 1130059 h 1424419"/>
                <a:gd name="connsiteX14-293" fmla="*/ 667 w 1305333"/>
                <a:gd name="connsiteY14-294" fmla="*/ 999105 h 1424419"/>
                <a:gd name="connsiteX15-295" fmla="*/ 0 w 1305333"/>
                <a:gd name="connsiteY15-296" fmla="*/ 972364 h 1424419"/>
                <a:gd name="connsiteX16-297" fmla="*/ 2496 w 1305333"/>
                <a:gd name="connsiteY16-298" fmla="*/ 463106 h 1424419"/>
                <a:gd name="connsiteX17-299" fmla="*/ 2458 w 1305333"/>
                <a:gd name="connsiteY17-300" fmla="*/ 429563 h 1424419"/>
                <a:gd name="connsiteX18-301" fmla="*/ 75248 w 1305333"/>
                <a:gd name="connsiteY18-302" fmla="*/ 303202 h 1424419"/>
                <a:gd name="connsiteX19-303" fmla="*/ 103465 w 1305333"/>
                <a:gd name="connsiteY19-304" fmla="*/ 288252 h 1424419"/>
                <a:gd name="connsiteX20-305" fmla="*/ 541533 w 1305333"/>
                <a:gd name="connsiteY20-306" fmla="*/ 38110 h 1424419"/>
                <a:gd name="connsiteX21-307" fmla="*/ 653528 w 1305333"/>
                <a:gd name="connsiteY21-308" fmla="*/ 0 h 1424419"/>
                <a:gd name="connsiteX0-309" fmla="*/ 653528 w 1305333"/>
                <a:gd name="connsiteY0-310" fmla="*/ 0 h 1424419"/>
                <a:gd name="connsiteX1-311" fmla="*/ 757287 w 1305333"/>
                <a:gd name="connsiteY1-312" fmla="*/ 32444 h 1424419"/>
                <a:gd name="connsiteX2-313" fmla="*/ 1206876 w 1305333"/>
                <a:gd name="connsiteY2-314" fmla="*/ 284945 h 1424419"/>
                <a:gd name="connsiteX3-315" fmla="*/ 1233464 w 1305333"/>
                <a:gd name="connsiteY3-316" fmla="*/ 306775 h 1424419"/>
                <a:gd name="connsiteX4-317" fmla="*/ 1301712 w 1305333"/>
                <a:gd name="connsiteY4-318" fmla="*/ 442384 h 1424419"/>
                <a:gd name="connsiteX5-319" fmla="*/ 1303099 w 1305333"/>
                <a:gd name="connsiteY5-320" fmla="*/ 495558 h 1424419"/>
                <a:gd name="connsiteX6-321" fmla="*/ 1303099 w 1305333"/>
                <a:gd name="connsiteY6-322" fmla="*/ 952393 h 1424419"/>
                <a:gd name="connsiteX7-323" fmla="*/ 1305306 w 1305333"/>
                <a:gd name="connsiteY7-324" fmla="*/ 990115 h 1424419"/>
                <a:gd name="connsiteX8-325" fmla="*/ 1193590 w 1305333"/>
                <a:gd name="connsiteY8-326" fmla="*/ 1159518 h 1424419"/>
                <a:gd name="connsiteX9-327" fmla="*/ 1172881 w 1305333"/>
                <a:gd name="connsiteY9-328" fmla="*/ 1179342 h 1424419"/>
                <a:gd name="connsiteX10-329" fmla="*/ 792288 w 1305333"/>
                <a:gd name="connsiteY10-330" fmla="*/ 1385653 h 1424419"/>
                <a:gd name="connsiteX11-331" fmla="*/ 522686 w 1305333"/>
                <a:gd name="connsiteY11-332" fmla="*/ 1384922 h 1424419"/>
                <a:gd name="connsiteX12-333" fmla="*/ 80344 w 1305333"/>
                <a:gd name="connsiteY12-334" fmla="*/ 1139323 h 1424419"/>
                <a:gd name="connsiteX13-335" fmla="*/ 68397 w 1305333"/>
                <a:gd name="connsiteY13-336" fmla="*/ 1130059 h 1424419"/>
                <a:gd name="connsiteX14-337" fmla="*/ 667 w 1305333"/>
                <a:gd name="connsiteY14-338" fmla="*/ 999105 h 1424419"/>
                <a:gd name="connsiteX15-339" fmla="*/ 0 w 1305333"/>
                <a:gd name="connsiteY15-340" fmla="*/ 972364 h 1424419"/>
                <a:gd name="connsiteX16-341" fmla="*/ 2496 w 1305333"/>
                <a:gd name="connsiteY16-342" fmla="*/ 463106 h 1424419"/>
                <a:gd name="connsiteX17-343" fmla="*/ 2458 w 1305333"/>
                <a:gd name="connsiteY17-344" fmla="*/ 429563 h 1424419"/>
                <a:gd name="connsiteX18-345" fmla="*/ 75248 w 1305333"/>
                <a:gd name="connsiteY18-346" fmla="*/ 303202 h 1424419"/>
                <a:gd name="connsiteX19-347" fmla="*/ 103465 w 1305333"/>
                <a:gd name="connsiteY19-348" fmla="*/ 288252 h 1424419"/>
                <a:gd name="connsiteX20-349" fmla="*/ 541533 w 1305333"/>
                <a:gd name="connsiteY20-350" fmla="*/ 38110 h 1424419"/>
                <a:gd name="connsiteX21-351" fmla="*/ 653528 w 1305333"/>
                <a:gd name="connsiteY21-352" fmla="*/ 0 h 1424419"/>
                <a:gd name="connsiteX0-353" fmla="*/ 653528 w 1305333"/>
                <a:gd name="connsiteY0-354" fmla="*/ 0 h 1424419"/>
                <a:gd name="connsiteX1-355" fmla="*/ 757287 w 1305333"/>
                <a:gd name="connsiteY1-356" fmla="*/ 32444 h 1424419"/>
                <a:gd name="connsiteX2-357" fmla="*/ 1206876 w 1305333"/>
                <a:gd name="connsiteY2-358" fmla="*/ 284945 h 1424419"/>
                <a:gd name="connsiteX3-359" fmla="*/ 1233464 w 1305333"/>
                <a:gd name="connsiteY3-360" fmla="*/ 306775 h 1424419"/>
                <a:gd name="connsiteX4-361" fmla="*/ 1301712 w 1305333"/>
                <a:gd name="connsiteY4-362" fmla="*/ 442384 h 1424419"/>
                <a:gd name="connsiteX5-363" fmla="*/ 1303099 w 1305333"/>
                <a:gd name="connsiteY5-364" fmla="*/ 495558 h 1424419"/>
                <a:gd name="connsiteX6-365" fmla="*/ 1303099 w 1305333"/>
                <a:gd name="connsiteY6-366" fmla="*/ 952393 h 1424419"/>
                <a:gd name="connsiteX7-367" fmla="*/ 1305306 w 1305333"/>
                <a:gd name="connsiteY7-368" fmla="*/ 990115 h 1424419"/>
                <a:gd name="connsiteX8-369" fmla="*/ 1193590 w 1305333"/>
                <a:gd name="connsiteY8-370" fmla="*/ 1159518 h 1424419"/>
                <a:gd name="connsiteX9-371" fmla="*/ 1172881 w 1305333"/>
                <a:gd name="connsiteY9-372" fmla="*/ 1179342 h 1424419"/>
                <a:gd name="connsiteX10-373" fmla="*/ 792288 w 1305333"/>
                <a:gd name="connsiteY10-374" fmla="*/ 1385653 h 1424419"/>
                <a:gd name="connsiteX11-375" fmla="*/ 522686 w 1305333"/>
                <a:gd name="connsiteY11-376" fmla="*/ 1384922 h 1424419"/>
                <a:gd name="connsiteX12-377" fmla="*/ 80344 w 1305333"/>
                <a:gd name="connsiteY12-378" fmla="*/ 1139323 h 1424419"/>
                <a:gd name="connsiteX13-379" fmla="*/ 68397 w 1305333"/>
                <a:gd name="connsiteY13-380" fmla="*/ 1130059 h 1424419"/>
                <a:gd name="connsiteX14-381" fmla="*/ 667 w 1305333"/>
                <a:gd name="connsiteY14-382" fmla="*/ 999105 h 1424419"/>
                <a:gd name="connsiteX15-383" fmla="*/ 0 w 1305333"/>
                <a:gd name="connsiteY15-384" fmla="*/ 972364 h 1424419"/>
                <a:gd name="connsiteX16-385" fmla="*/ 2496 w 1305333"/>
                <a:gd name="connsiteY16-386" fmla="*/ 463106 h 1424419"/>
                <a:gd name="connsiteX17-387" fmla="*/ 2458 w 1305333"/>
                <a:gd name="connsiteY17-388" fmla="*/ 429563 h 1424419"/>
                <a:gd name="connsiteX18-389" fmla="*/ 75248 w 1305333"/>
                <a:gd name="connsiteY18-390" fmla="*/ 303202 h 1424419"/>
                <a:gd name="connsiteX19-391" fmla="*/ 106293 w 1305333"/>
                <a:gd name="connsiteY19-392" fmla="*/ 282597 h 1424419"/>
                <a:gd name="connsiteX20-393" fmla="*/ 541533 w 1305333"/>
                <a:gd name="connsiteY20-394" fmla="*/ 38110 h 1424419"/>
                <a:gd name="connsiteX21-395" fmla="*/ 653528 w 1305333"/>
                <a:gd name="connsiteY21-396" fmla="*/ 0 h 1424419"/>
                <a:gd name="connsiteX0-397" fmla="*/ 653528 w 1305333"/>
                <a:gd name="connsiteY0-398" fmla="*/ 0 h 1424419"/>
                <a:gd name="connsiteX1-399" fmla="*/ 757287 w 1305333"/>
                <a:gd name="connsiteY1-400" fmla="*/ 32444 h 1424419"/>
                <a:gd name="connsiteX2-401" fmla="*/ 1206876 w 1305333"/>
                <a:gd name="connsiteY2-402" fmla="*/ 284945 h 1424419"/>
                <a:gd name="connsiteX3-403" fmla="*/ 1237706 w 1305333"/>
                <a:gd name="connsiteY3-404" fmla="*/ 306775 h 1424419"/>
                <a:gd name="connsiteX4-405" fmla="*/ 1301712 w 1305333"/>
                <a:gd name="connsiteY4-406" fmla="*/ 442384 h 1424419"/>
                <a:gd name="connsiteX5-407" fmla="*/ 1303099 w 1305333"/>
                <a:gd name="connsiteY5-408" fmla="*/ 495558 h 1424419"/>
                <a:gd name="connsiteX6-409" fmla="*/ 1303099 w 1305333"/>
                <a:gd name="connsiteY6-410" fmla="*/ 952393 h 1424419"/>
                <a:gd name="connsiteX7-411" fmla="*/ 1305306 w 1305333"/>
                <a:gd name="connsiteY7-412" fmla="*/ 990115 h 1424419"/>
                <a:gd name="connsiteX8-413" fmla="*/ 1193590 w 1305333"/>
                <a:gd name="connsiteY8-414" fmla="*/ 1159518 h 1424419"/>
                <a:gd name="connsiteX9-415" fmla="*/ 1172881 w 1305333"/>
                <a:gd name="connsiteY9-416" fmla="*/ 1179342 h 1424419"/>
                <a:gd name="connsiteX10-417" fmla="*/ 792288 w 1305333"/>
                <a:gd name="connsiteY10-418" fmla="*/ 1385653 h 1424419"/>
                <a:gd name="connsiteX11-419" fmla="*/ 522686 w 1305333"/>
                <a:gd name="connsiteY11-420" fmla="*/ 1384922 h 1424419"/>
                <a:gd name="connsiteX12-421" fmla="*/ 80344 w 1305333"/>
                <a:gd name="connsiteY12-422" fmla="*/ 1139323 h 1424419"/>
                <a:gd name="connsiteX13-423" fmla="*/ 68397 w 1305333"/>
                <a:gd name="connsiteY13-424" fmla="*/ 1130059 h 1424419"/>
                <a:gd name="connsiteX14-425" fmla="*/ 667 w 1305333"/>
                <a:gd name="connsiteY14-426" fmla="*/ 999105 h 1424419"/>
                <a:gd name="connsiteX15-427" fmla="*/ 0 w 1305333"/>
                <a:gd name="connsiteY15-428" fmla="*/ 972364 h 1424419"/>
                <a:gd name="connsiteX16-429" fmla="*/ 2496 w 1305333"/>
                <a:gd name="connsiteY16-430" fmla="*/ 463106 h 1424419"/>
                <a:gd name="connsiteX17-431" fmla="*/ 2458 w 1305333"/>
                <a:gd name="connsiteY17-432" fmla="*/ 429563 h 1424419"/>
                <a:gd name="connsiteX18-433" fmla="*/ 75248 w 1305333"/>
                <a:gd name="connsiteY18-434" fmla="*/ 303202 h 1424419"/>
                <a:gd name="connsiteX19-435" fmla="*/ 106293 w 1305333"/>
                <a:gd name="connsiteY19-436" fmla="*/ 282597 h 1424419"/>
                <a:gd name="connsiteX20-437" fmla="*/ 541533 w 1305333"/>
                <a:gd name="connsiteY20-438" fmla="*/ 38110 h 1424419"/>
                <a:gd name="connsiteX21-439" fmla="*/ 653528 w 1305333"/>
                <a:gd name="connsiteY21-440" fmla="*/ 0 h 1424419"/>
                <a:gd name="connsiteX0-441" fmla="*/ 653528 w 1305333"/>
                <a:gd name="connsiteY0-442" fmla="*/ 0 h 1424419"/>
                <a:gd name="connsiteX1-443" fmla="*/ 757287 w 1305333"/>
                <a:gd name="connsiteY1-444" fmla="*/ 32444 h 1424419"/>
                <a:gd name="connsiteX2-445" fmla="*/ 1206876 w 1305333"/>
                <a:gd name="connsiteY2-446" fmla="*/ 284945 h 1424419"/>
                <a:gd name="connsiteX3-447" fmla="*/ 1237706 w 1305333"/>
                <a:gd name="connsiteY3-448" fmla="*/ 306775 h 1424419"/>
                <a:gd name="connsiteX4-449" fmla="*/ 1301712 w 1305333"/>
                <a:gd name="connsiteY4-450" fmla="*/ 442384 h 1424419"/>
                <a:gd name="connsiteX5-451" fmla="*/ 1303099 w 1305333"/>
                <a:gd name="connsiteY5-452" fmla="*/ 495558 h 1424419"/>
                <a:gd name="connsiteX6-453" fmla="*/ 1303099 w 1305333"/>
                <a:gd name="connsiteY6-454" fmla="*/ 952393 h 1424419"/>
                <a:gd name="connsiteX7-455" fmla="*/ 1305306 w 1305333"/>
                <a:gd name="connsiteY7-456" fmla="*/ 990115 h 1424419"/>
                <a:gd name="connsiteX8-457" fmla="*/ 1211970 w 1305333"/>
                <a:gd name="connsiteY8-458" fmla="*/ 1149621 h 1424419"/>
                <a:gd name="connsiteX9-459" fmla="*/ 1172881 w 1305333"/>
                <a:gd name="connsiteY9-460" fmla="*/ 1179342 h 1424419"/>
                <a:gd name="connsiteX10-461" fmla="*/ 792288 w 1305333"/>
                <a:gd name="connsiteY10-462" fmla="*/ 1385653 h 1424419"/>
                <a:gd name="connsiteX11-463" fmla="*/ 522686 w 1305333"/>
                <a:gd name="connsiteY11-464" fmla="*/ 1384922 h 1424419"/>
                <a:gd name="connsiteX12-465" fmla="*/ 80344 w 1305333"/>
                <a:gd name="connsiteY12-466" fmla="*/ 1139323 h 1424419"/>
                <a:gd name="connsiteX13-467" fmla="*/ 68397 w 1305333"/>
                <a:gd name="connsiteY13-468" fmla="*/ 1130059 h 1424419"/>
                <a:gd name="connsiteX14-469" fmla="*/ 667 w 1305333"/>
                <a:gd name="connsiteY14-470" fmla="*/ 999105 h 1424419"/>
                <a:gd name="connsiteX15-471" fmla="*/ 0 w 1305333"/>
                <a:gd name="connsiteY15-472" fmla="*/ 972364 h 1424419"/>
                <a:gd name="connsiteX16-473" fmla="*/ 2496 w 1305333"/>
                <a:gd name="connsiteY16-474" fmla="*/ 463106 h 1424419"/>
                <a:gd name="connsiteX17-475" fmla="*/ 2458 w 1305333"/>
                <a:gd name="connsiteY17-476" fmla="*/ 429563 h 1424419"/>
                <a:gd name="connsiteX18-477" fmla="*/ 75248 w 1305333"/>
                <a:gd name="connsiteY18-478" fmla="*/ 303202 h 1424419"/>
                <a:gd name="connsiteX19-479" fmla="*/ 106293 w 1305333"/>
                <a:gd name="connsiteY19-480" fmla="*/ 282597 h 1424419"/>
                <a:gd name="connsiteX20-481" fmla="*/ 541533 w 1305333"/>
                <a:gd name="connsiteY20-482" fmla="*/ 38110 h 1424419"/>
                <a:gd name="connsiteX21-483" fmla="*/ 653528 w 1305333"/>
                <a:gd name="connsiteY21-484" fmla="*/ 0 h 1424419"/>
                <a:gd name="connsiteX0-485" fmla="*/ 653528 w 1305333"/>
                <a:gd name="connsiteY0-486" fmla="*/ 0 h 1424419"/>
                <a:gd name="connsiteX1-487" fmla="*/ 757287 w 1305333"/>
                <a:gd name="connsiteY1-488" fmla="*/ 32444 h 1424419"/>
                <a:gd name="connsiteX2-489" fmla="*/ 1206876 w 1305333"/>
                <a:gd name="connsiteY2-490" fmla="*/ 284945 h 1424419"/>
                <a:gd name="connsiteX3-491" fmla="*/ 1237706 w 1305333"/>
                <a:gd name="connsiteY3-492" fmla="*/ 306775 h 1424419"/>
                <a:gd name="connsiteX4-493" fmla="*/ 1301712 w 1305333"/>
                <a:gd name="connsiteY4-494" fmla="*/ 442384 h 1424419"/>
                <a:gd name="connsiteX5-495" fmla="*/ 1303099 w 1305333"/>
                <a:gd name="connsiteY5-496" fmla="*/ 495558 h 1424419"/>
                <a:gd name="connsiteX6-497" fmla="*/ 1303099 w 1305333"/>
                <a:gd name="connsiteY6-498" fmla="*/ 952393 h 1424419"/>
                <a:gd name="connsiteX7-499" fmla="*/ 1305306 w 1305333"/>
                <a:gd name="connsiteY7-500" fmla="*/ 990115 h 1424419"/>
                <a:gd name="connsiteX8-501" fmla="*/ 1236006 w 1305333"/>
                <a:gd name="connsiteY8-502" fmla="*/ 1160932 h 1424419"/>
                <a:gd name="connsiteX9-503" fmla="*/ 1172881 w 1305333"/>
                <a:gd name="connsiteY9-504" fmla="*/ 1179342 h 1424419"/>
                <a:gd name="connsiteX10-505" fmla="*/ 792288 w 1305333"/>
                <a:gd name="connsiteY10-506" fmla="*/ 1385653 h 1424419"/>
                <a:gd name="connsiteX11-507" fmla="*/ 522686 w 1305333"/>
                <a:gd name="connsiteY11-508" fmla="*/ 1384922 h 1424419"/>
                <a:gd name="connsiteX12-509" fmla="*/ 80344 w 1305333"/>
                <a:gd name="connsiteY12-510" fmla="*/ 1139323 h 1424419"/>
                <a:gd name="connsiteX13-511" fmla="*/ 68397 w 1305333"/>
                <a:gd name="connsiteY13-512" fmla="*/ 1130059 h 1424419"/>
                <a:gd name="connsiteX14-513" fmla="*/ 667 w 1305333"/>
                <a:gd name="connsiteY14-514" fmla="*/ 999105 h 1424419"/>
                <a:gd name="connsiteX15-515" fmla="*/ 0 w 1305333"/>
                <a:gd name="connsiteY15-516" fmla="*/ 972364 h 1424419"/>
                <a:gd name="connsiteX16-517" fmla="*/ 2496 w 1305333"/>
                <a:gd name="connsiteY16-518" fmla="*/ 463106 h 1424419"/>
                <a:gd name="connsiteX17-519" fmla="*/ 2458 w 1305333"/>
                <a:gd name="connsiteY17-520" fmla="*/ 429563 h 1424419"/>
                <a:gd name="connsiteX18-521" fmla="*/ 75248 w 1305333"/>
                <a:gd name="connsiteY18-522" fmla="*/ 303202 h 1424419"/>
                <a:gd name="connsiteX19-523" fmla="*/ 106293 w 1305333"/>
                <a:gd name="connsiteY19-524" fmla="*/ 282597 h 1424419"/>
                <a:gd name="connsiteX20-525" fmla="*/ 541533 w 1305333"/>
                <a:gd name="connsiteY20-526" fmla="*/ 38110 h 1424419"/>
                <a:gd name="connsiteX21-527" fmla="*/ 653528 w 1305333"/>
                <a:gd name="connsiteY21-528" fmla="*/ 0 h 1424419"/>
                <a:gd name="connsiteX0-529" fmla="*/ 653528 w 1313169"/>
                <a:gd name="connsiteY0-530" fmla="*/ 0 h 1424419"/>
                <a:gd name="connsiteX1-531" fmla="*/ 757287 w 1313169"/>
                <a:gd name="connsiteY1-532" fmla="*/ 32444 h 1424419"/>
                <a:gd name="connsiteX2-533" fmla="*/ 1206876 w 1313169"/>
                <a:gd name="connsiteY2-534" fmla="*/ 284945 h 1424419"/>
                <a:gd name="connsiteX3-535" fmla="*/ 1237706 w 1313169"/>
                <a:gd name="connsiteY3-536" fmla="*/ 306775 h 1424419"/>
                <a:gd name="connsiteX4-537" fmla="*/ 1301712 w 1313169"/>
                <a:gd name="connsiteY4-538" fmla="*/ 442384 h 1424419"/>
                <a:gd name="connsiteX5-539" fmla="*/ 1303099 w 1313169"/>
                <a:gd name="connsiteY5-540" fmla="*/ 495558 h 1424419"/>
                <a:gd name="connsiteX6-541" fmla="*/ 1303099 w 1313169"/>
                <a:gd name="connsiteY6-542" fmla="*/ 952393 h 1424419"/>
                <a:gd name="connsiteX7-543" fmla="*/ 1305306 w 1313169"/>
                <a:gd name="connsiteY7-544" fmla="*/ 990115 h 1424419"/>
                <a:gd name="connsiteX8-545" fmla="*/ 1271352 w 1313169"/>
                <a:gd name="connsiteY8-546" fmla="*/ 1142552 h 1424419"/>
                <a:gd name="connsiteX9-547" fmla="*/ 1172881 w 1313169"/>
                <a:gd name="connsiteY9-548" fmla="*/ 1179342 h 1424419"/>
                <a:gd name="connsiteX10-549" fmla="*/ 792288 w 1313169"/>
                <a:gd name="connsiteY10-550" fmla="*/ 1385653 h 1424419"/>
                <a:gd name="connsiteX11-551" fmla="*/ 522686 w 1313169"/>
                <a:gd name="connsiteY11-552" fmla="*/ 1384922 h 1424419"/>
                <a:gd name="connsiteX12-553" fmla="*/ 80344 w 1313169"/>
                <a:gd name="connsiteY12-554" fmla="*/ 1139323 h 1424419"/>
                <a:gd name="connsiteX13-555" fmla="*/ 68397 w 1313169"/>
                <a:gd name="connsiteY13-556" fmla="*/ 1130059 h 1424419"/>
                <a:gd name="connsiteX14-557" fmla="*/ 667 w 1313169"/>
                <a:gd name="connsiteY14-558" fmla="*/ 999105 h 1424419"/>
                <a:gd name="connsiteX15-559" fmla="*/ 0 w 1313169"/>
                <a:gd name="connsiteY15-560" fmla="*/ 972364 h 1424419"/>
                <a:gd name="connsiteX16-561" fmla="*/ 2496 w 1313169"/>
                <a:gd name="connsiteY16-562" fmla="*/ 463106 h 1424419"/>
                <a:gd name="connsiteX17-563" fmla="*/ 2458 w 1313169"/>
                <a:gd name="connsiteY17-564" fmla="*/ 429563 h 1424419"/>
                <a:gd name="connsiteX18-565" fmla="*/ 75248 w 1313169"/>
                <a:gd name="connsiteY18-566" fmla="*/ 303202 h 1424419"/>
                <a:gd name="connsiteX19-567" fmla="*/ 106293 w 1313169"/>
                <a:gd name="connsiteY19-568" fmla="*/ 282597 h 1424419"/>
                <a:gd name="connsiteX20-569" fmla="*/ 541533 w 1313169"/>
                <a:gd name="connsiteY20-570" fmla="*/ 38110 h 1424419"/>
                <a:gd name="connsiteX21-571" fmla="*/ 653528 w 1313169"/>
                <a:gd name="connsiteY21-572" fmla="*/ 0 h 1424419"/>
                <a:gd name="connsiteX0-573" fmla="*/ 653528 w 1306267"/>
                <a:gd name="connsiteY0-574" fmla="*/ 0 h 1424419"/>
                <a:gd name="connsiteX1-575" fmla="*/ 757287 w 1306267"/>
                <a:gd name="connsiteY1-576" fmla="*/ 32444 h 1424419"/>
                <a:gd name="connsiteX2-577" fmla="*/ 1206876 w 1306267"/>
                <a:gd name="connsiteY2-578" fmla="*/ 284945 h 1424419"/>
                <a:gd name="connsiteX3-579" fmla="*/ 1237706 w 1306267"/>
                <a:gd name="connsiteY3-580" fmla="*/ 306775 h 1424419"/>
                <a:gd name="connsiteX4-581" fmla="*/ 1301712 w 1306267"/>
                <a:gd name="connsiteY4-582" fmla="*/ 442384 h 1424419"/>
                <a:gd name="connsiteX5-583" fmla="*/ 1303099 w 1306267"/>
                <a:gd name="connsiteY5-584" fmla="*/ 495558 h 1424419"/>
                <a:gd name="connsiteX6-585" fmla="*/ 1303099 w 1306267"/>
                <a:gd name="connsiteY6-586" fmla="*/ 952393 h 1424419"/>
                <a:gd name="connsiteX7-587" fmla="*/ 1305306 w 1306267"/>
                <a:gd name="connsiteY7-588" fmla="*/ 990115 h 1424419"/>
                <a:gd name="connsiteX8-589" fmla="*/ 1255800 w 1306267"/>
                <a:gd name="connsiteY8-590" fmla="*/ 1142552 h 1424419"/>
                <a:gd name="connsiteX9-591" fmla="*/ 1172881 w 1306267"/>
                <a:gd name="connsiteY9-592" fmla="*/ 1179342 h 1424419"/>
                <a:gd name="connsiteX10-593" fmla="*/ 792288 w 1306267"/>
                <a:gd name="connsiteY10-594" fmla="*/ 1385653 h 1424419"/>
                <a:gd name="connsiteX11-595" fmla="*/ 522686 w 1306267"/>
                <a:gd name="connsiteY11-596" fmla="*/ 1384922 h 1424419"/>
                <a:gd name="connsiteX12-597" fmla="*/ 80344 w 1306267"/>
                <a:gd name="connsiteY12-598" fmla="*/ 1139323 h 1424419"/>
                <a:gd name="connsiteX13-599" fmla="*/ 68397 w 1306267"/>
                <a:gd name="connsiteY13-600" fmla="*/ 1130059 h 1424419"/>
                <a:gd name="connsiteX14-601" fmla="*/ 667 w 1306267"/>
                <a:gd name="connsiteY14-602" fmla="*/ 999105 h 1424419"/>
                <a:gd name="connsiteX15-603" fmla="*/ 0 w 1306267"/>
                <a:gd name="connsiteY15-604" fmla="*/ 972364 h 1424419"/>
                <a:gd name="connsiteX16-605" fmla="*/ 2496 w 1306267"/>
                <a:gd name="connsiteY16-606" fmla="*/ 463106 h 1424419"/>
                <a:gd name="connsiteX17-607" fmla="*/ 2458 w 1306267"/>
                <a:gd name="connsiteY17-608" fmla="*/ 429563 h 1424419"/>
                <a:gd name="connsiteX18-609" fmla="*/ 75248 w 1306267"/>
                <a:gd name="connsiteY18-610" fmla="*/ 303202 h 1424419"/>
                <a:gd name="connsiteX19-611" fmla="*/ 106293 w 1306267"/>
                <a:gd name="connsiteY19-612" fmla="*/ 282597 h 1424419"/>
                <a:gd name="connsiteX20-613" fmla="*/ 541533 w 1306267"/>
                <a:gd name="connsiteY20-614" fmla="*/ 38110 h 1424419"/>
                <a:gd name="connsiteX21-615" fmla="*/ 653528 w 1306267"/>
                <a:gd name="connsiteY21-616" fmla="*/ 0 h 1424419"/>
                <a:gd name="connsiteX0-617" fmla="*/ 653528 w 1306267"/>
                <a:gd name="connsiteY0-618" fmla="*/ 0 h 1424419"/>
                <a:gd name="connsiteX1-619" fmla="*/ 757287 w 1306267"/>
                <a:gd name="connsiteY1-620" fmla="*/ 32444 h 1424419"/>
                <a:gd name="connsiteX2-621" fmla="*/ 1206876 w 1306267"/>
                <a:gd name="connsiteY2-622" fmla="*/ 284945 h 1424419"/>
                <a:gd name="connsiteX3-623" fmla="*/ 1237706 w 1306267"/>
                <a:gd name="connsiteY3-624" fmla="*/ 306775 h 1424419"/>
                <a:gd name="connsiteX4-625" fmla="*/ 1301712 w 1306267"/>
                <a:gd name="connsiteY4-626" fmla="*/ 442384 h 1424419"/>
                <a:gd name="connsiteX5-627" fmla="*/ 1303099 w 1306267"/>
                <a:gd name="connsiteY5-628" fmla="*/ 495558 h 1424419"/>
                <a:gd name="connsiteX6-629" fmla="*/ 1303099 w 1306267"/>
                <a:gd name="connsiteY6-630" fmla="*/ 952393 h 1424419"/>
                <a:gd name="connsiteX7-631" fmla="*/ 1305306 w 1306267"/>
                <a:gd name="connsiteY7-632" fmla="*/ 990115 h 1424419"/>
                <a:gd name="connsiteX8-633" fmla="*/ 1255800 w 1306267"/>
                <a:gd name="connsiteY8-634" fmla="*/ 1142552 h 1424419"/>
                <a:gd name="connsiteX9-635" fmla="*/ 1172881 w 1306267"/>
                <a:gd name="connsiteY9-636" fmla="*/ 1179342 h 1424419"/>
                <a:gd name="connsiteX10-637" fmla="*/ 792288 w 1306267"/>
                <a:gd name="connsiteY10-638" fmla="*/ 1385653 h 1424419"/>
                <a:gd name="connsiteX11-639" fmla="*/ 522686 w 1306267"/>
                <a:gd name="connsiteY11-640" fmla="*/ 1384922 h 1424419"/>
                <a:gd name="connsiteX12-641" fmla="*/ 80344 w 1306267"/>
                <a:gd name="connsiteY12-642" fmla="*/ 1139323 h 1424419"/>
                <a:gd name="connsiteX13-643" fmla="*/ 61328 w 1306267"/>
                <a:gd name="connsiteY13-644" fmla="*/ 1127231 h 1424419"/>
                <a:gd name="connsiteX14-645" fmla="*/ 667 w 1306267"/>
                <a:gd name="connsiteY14-646" fmla="*/ 999105 h 1424419"/>
                <a:gd name="connsiteX15-647" fmla="*/ 0 w 1306267"/>
                <a:gd name="connsiteY15-648" fmla="*/ 972364 h 1424419"/>
                <a:gd name="connsiteX16-649" fmla="*/ 2496 w 1306267"/>
                <a:gd name="connsiteY16-650" fmla="*/ 463106 h 1424419"/>
                <a:gd name="connsiteX17-651" fmla="*/ 2458 w 1306267"/>
                <a:gd name="connsiteY17-652" fmla="*/ 429563 h 1424419"/>
                <a:gd name="connsiteX18-653" fmla="*/ 75248 w 1306267"/>
                <a:gd name="connsiteY18-654" fmla="*/ 303202 h 1424419"/>
                <a:gd name="connsiteX19-655" fmla="*/ 106293 w 1306267"/>
                <a:gd name="connsiteY19-656" fmla="*/ 282597 h 1424419"/>
                <a:gd name="connsiteX20-657" fmla="*/ 541533 w 1306267"/>
                <a:gd name="connsiteY20-658" fmla="*/ 38110 h 1424419"/>
                <a:gd name="connsiteX21-659" fmla="*/ 653528 w 1306267"/>
                <a:gd name="connsiteY21-660" fmla="*/ 0 h 1424419"/>
                <a:gd name="connsiteX0-661" fmla="*/ 653528 w 1306267"/>
                <a:gd name="connsiteY0-662" fmla="*/ 0 h 1424419"/>
                <a:gd name="connsiteX1-663" fmla="*/ 757287 w 1306267"/>
                <a:gd name="connsiteY1-664" fmla="*/ 32444 h 1424419"/>
                <a:gd name="connsiteX2-665" fmla="*/ 1206876 w 1306267"/>
                <a:gd name="connsiteY2-666" fmla="*/ 284945 h 1424419"/>
                <a:gd name="connsiteX3-667" fmla="*/ 1237706 w 1306267"/>
                <a:gd name="connsiteY3-668" fmla="*/ 306775 h 1424419"/>
                <a:gd name="connsiteX4-669" fmla="*/ 1301712 w 1306267"/>
                <a:gd name="connsiteY4-670" fmla="*/ 442384 h 1424419"/>
                <a:gd name="connsiteX5-671" fmla="*/ 1303099 w 1306267"/>
                <a:gd name="connsiteY5-672" fmla="*/ 495558 h 1424419"/>
                <a:gd name="connsiteX6-673" fmla="*/ 1303099 w 1306267"/>
                <a:gd name="connsiteY6-674" fmla="*/ 952393 h 1424419"/>
                <a:gd name="connsiteX7-675" fmla="*/ 1305306 w 1306267"/>
                <a:gd name="connsiteY7-676" fmla="*/ 990115 h 1424419"/>
                <a:gd name="connsiteX8-677" fmla="*/ 1255800 w 1306267"/>
                <a:gd name="connsiteY8-678" fmla="*/ 1142552 h 1424419"/>
                <a:gd name="connsiteX9-679" fmla="*/ 1172881 w 1306267"/>
                <a:gd name="connsiteY9-680" fmla="*/ 1179342 h 1424419"/>
                <a:gd name="connsiteX10-681" fmla="*/ 792288 w 1306267"/>
                <a:gd name="connsiteY10-682" fmla="*/ 1385653 h 1424419"/>
                <a:gd name="connsiteX11-683" fmla="*/ 522686 w 1306267"/>
                <a:gd name="connsiteY11-684" fmla="*/ 1384922 h 1424419"/>
                <a:gd name="connsiteX12-685" fmla="*/ 80344 w 1306267"/>
                <a:gd name="connsiteY12-686" fmla="*/ 1139323 h 1424419"/>
                <a:gd name="connsiteX13-687" fmla="*/ 61328 w 1306267"/>
                <a:gd name="connsiteY13-688" fmla="*/ 1127231 h 1424419"/>
                <a:gd name="connsiteX14-689" fmla="*/ 667 w 1306267"/>
                <a:gd name="connsiteY14-690" fmla="*/ 999105 h 1424419"/>
                <a:gd name="connsiteX15-691" fmla="*/ 0 w 1306267"/>
                <a:gd name="connsiteY15-692" fmla="*/ 972364 h 1424419"/>
                <a:gd name="connsiteX16-693" fmla="*/ 2496 w 1306267"/>
                <a:gd name="connsiteY16-694" fmla="*/ 463106 h 1424419"/>
                <a:gd name="connsiteX17-695" fmla="*/ 2458 w 1306267"/>
                <a:gd name="connsiteY17-696" fmla="*/ 429563 h 1424419"/>
                <a:gd name="connsiteX18-697" fmla="*/ 75248 w 1306267"/>
                <a:gd name="connsiteY18-698" fmla="*/ 303202 h 1424419"/>
                <a:gd name="connsiteX19-699" fmla="*/ 106293 w 1306267"/>
                <a:gd name="connsiteY19-700" fmla="*/ 282597 h 1424419"/>
                <a:gd name="connsiteX20-701" fmla="*/ 541533 w 1306267"/>
                <a:gd name="connsiteY20-702" fmla="*/ 38110 h 1424419"/>
                <a:gd name="connsiteX21-703" fmla="*/ 653528 w 1306267"/>
                <a:gd name="connsiteY21-704" fmla="*/ 0 h 1424419"/>
                <a:gd name="connsiteX0-705" fmla="*/ 653528 w 1306267"/>
                <a:gd name="connsiteY0-706" fmla="*/ 0 h 1424419"/>
                <a:gd name="connsiteX1-707" fmla="*/ 757287 w 1306267"/>
                <a:gd name="connsiteY1-708" fmla="*/ 32444 h 1424419"/>
                <a:gd name="connsiteX2-709" fmla="*/ 1206876 w 1306267"/>
                <a:gd name="connsiteY2-710" fmla="*/ 284945 h 1424419"/>
                <a:gd name="connsiteX3-711" fmla="*/ 1237706 w 1306267"/>
                <a:gd name="connsiteY3-712" fmla="*/ 306775 h 1424419"/>
                <a:gd name="connsiteX4-713" fmla="*/ 1301712 w 1306267"/>
                <a:gd name="connsiteY4-714" fmla="*/ 442384 h 1424419"/>
                <a:gd name="connsiteX5-715" fmla="*/ 1303099 w 1306267"/>
                <a:gd name="connsiteY5-716" fmla="*/ 495558 h 1424419"/>
                <a:gd name="connsiteX6-717" fmla="*/ 1303099 w 1306267"/>
                <a:gd name="connsiteY6-718" fmla="*/ 952393 h 1424419"/>
                <a:gd name="connsiteX7-719" fmla="*/ 1305306 w 1306267"/>
                <a:gd name="connsiteY7-720" fmla="*/ 990115 h 1424419"/>
                <a:gd name="connsiteX8-721" fmla="*/ 1255800 w 1306267"/>
                <a:gd name="connsiteY8-722" fmla="*/ 1142552 h 1424419"/>
                <a:gd name="connsiteX9-723" fmla="*/ 1172881 w 1306267"/>
                <a:gd name="connsiteY9-724" fmla="*/ 1179342 h 1424419"/>
                <a:gd name="connsiteX10-725" fmla="*/ 792288 w 1306267"/>
                <a:gd name="connsiteY10-726" fmla="*/ 1385653 h 1424419"/>
                <a:gd name="connsiteX11-727" fmla="*/ 522686 w 1306267"/>
                <a:gd name="connsiteY11-728" fmla="*/ 1384922 h 1424419"/>
                <a:gd name="connsiteX12-729" fmla="*/ 90241 w 1306267"/>
                <a:gd name="connsiteY12-730" fmla="*/ 1150634 h 1424419"/>
                <a:gd name="connsiteX13-731" fmla="*/ 61328 w 1306267"/>
                <a:gd name="connsiteY13-732" fmla="*/ 1127231 h 1424419"/>
                <a:gd name="connsiteX14-733" fmla="*/ 667 w 1306267"/>
                <a:gd name="connsiteY14-734" fmla="*/ 999105 h 1424419"/>
                <a:gd name="connsiteX15-735" fmla="*/ 0 w 1306267"/>
                <a:gd name="connsiteY15-736" fmla="*/ 972364 h 1424419"/>
                <a:gd name="connsiteX16-737" fmla="*/ 2496 w 1306267"/>
                <a:gd name="connsiteY16-738" fmla="*/ 463106 h 1424419"/>
                <a:gd name="connsiteX17-739" fmla="*/ 2458 w 1306267"/>
                <a:gd name="connsiteY17-740" fmla="*/ 429563 h 1424419"/>
                <a:gd name="connsiteX18-741" fmla="*/ 75248 w 1306267"/>
                <a:gd name="connsiteY18-742" fmla="*/ 303202 h 1424419"/>
                <a:gd name="connsiteX19-743" fmla="*/ 106293 w 1306267"/>
                <a:gd name="connsiteY19-744" fmla="*/ 282597 h 1424419"/>
                <a:gd name="connsiteX20-745" fmla="*/ 541533 w 1306267"/>
                <a:gd name="connsiteY20-746" fmla="*/ 38110 h 1424419"/>
                <a:gd name="connsiteX21-747" fmla="*/ 653528 w 1306267"/>
                <a:gd name="connsiteY21-748" fmla="*/ 0 h 1424419"/>
                <a:gd name="connsiteX0-749" fmla="*/ 653528 w 1306267"/>
                <a:gd name="connsiteY0-750" fmla="*/ 0 h 1424419"/>
                <a:gd name="connsiteX1-751" fmla="*/ 757287 w 1306267"/>
                <a:gd name="connsiteY1-752" fmla="*/ 32444 h 1424419"/>
                <a:gd name="connsiteX2-753" fmla="*/ 1206876 w 1306267"/>
                <a:gd name="connsiteY2-754" fmla="*/ 284945 h 1424419"/>
                <a:gd name="connsiteX3-755" fmla="*/ 1237706 w 1306267"/>
                <a:gd name="connsiteY3-756" fmla="*/ 306775 h 1424419"/>
                <a:gd name="connsiteX4-757" fmla="*/ 1301712 w 1306267"/>
                <a:gd name="connsiteY4-758" fmla="*/ 442384 h 1424419"/>
                <a:gd name="connsiteX5-759" fmla="*/ 1303099 w 1306267"/>
                <a:gd name="connsiteY5-760" fmla="*/ 495558 h 1424419"/>
                <a:gd name="connsiteX6-761" fmla="*/ 1303099 w 1306267"/>
                <a:gd name="connsiteY6-762" fmla="*/ 952393 h 1424419"/>
                <a:gd name="connsiteX7-763" fmla="*/ 1305306 w 1306267"/>
                <a:gd name="connsiteY7-764" fmla="*/ 990115 h 1424419"/>
                <a:gd name="connsiteX8-765" fmla="*/ 1255800 w 1306267"/>
                <a:gd name="connsiteY8-766" fmla="*/ 1142552 h 1424419"/>
                <a:gd name="connsiteX9-767" fmla="*/ 1172881 w 1306267"/>
                <a:gd name="connsiteY9-768" fmla="*/ 1179342 h 1424419"/>
                <a:gd name="connsiteX10-769" fmla="*/ 792288 w 1306267"/>
                <a:gd name="connsiteY10-770" fmla="*/ 1385653 h 1424419"/>
                <a:gd name="connsiteX11-771" fmla="*/ 522686 w 1306267"/>
                <a:gd name="connsiteY11-772" fmla="*/ 1384922 h 1424419"/>
                <a:gd name="connsiteX12-773" fmla="*/ 90241 w 1306267"/>
                <a:gd name="connsiteY12-774" fmla="*/ 1150634 h 1424419"/>
                <a:gd name="connsiteX13-775" fmla="*/ 61328 w 1306267"/>
                <a:gd name="connsiteY13-776" fmla="*/ 1127231 h 1424419"/>
                <a:gd name="connsiteX14-777" fmla="*/ 667 w 1306267"/>
                <a:gd name="connsiteY14-778" fmla="*/ 999105 h 1424419"/>
                <a:gd name="connsiteX15-779" fmla="*/ 0 w 1306267"/>
                <a:gd name="connsiteY15-780" fmla="*/ 972364 h 1424419"/>
                <a:gd name="connsiteX16-781" fmla="*/ 2496 w 1306267"/>
                <a:gd name="connsiteY16-782" fmla="*/ 463106 h 1424419"/>
                <a:gd name="connsiteX17-783" fmla="*/ 2458 w 1306267"/>
                <a:gd name="connsiteY17-784" fmla="*/ 429563 h 1424419"/>
                <a:gd name="connsiteX18-785" fmla="*/ 75248 w 1306267"/>
                <a:gd name="connsiteY18-786" fmla="*/ 303202 h 1424419"/>
                <a:gd name="connsiteX19-787" fmla="*/ 106293 w 1306267"/>
                <a:gd name="connsiteY19-788" fmla="*/ 282597 h 1424419"/>
                <a:gd name="connsiteX20-789" fmla="*/ 541533 w 1306267"/>
                <a:gd name="connsiteY20-790" fmla="*/ 38110 h 1424419"/>
                <a:gd name="connsiteX21-791" fmla="*/ 653528 w 1306267"/>
                <a:gd name="connsiteY21-792" fmla="*/ 0 h 1424419"/>
                <a:gd name="connsiteX0-793" fmla="*/ 653528 w 1306267"/>
                <a:gd name="connsiteY0-794" fmla="*/ 0 h 1424419"/>
                <a:gd name="connsiteX1-795" fmla="*/ 757287 w 1306267"/>
                <a:gd name="connsiteY1-796" fmla="*/ 32444 h 1424419"/>
                <a:gd name="connsiteX2-797" fmla="*/ 1206876 w 1306267"/>
                <a:gd name="connsiteY2-798" fmla="*/ 284945 h 1424419"/>
                <a:gd name="connsiteX3-799" fmla="*/ 1237706 w 1306267"/>
                <a:gd name="connsiteY3-800" fmla="*/ 306775 h 1424419"/>
                <a:gd name="connsiteX4-801" fmla="*/ 1301712 w 1306267"/>
                <a:gd name="connsiteY4-802" fmla="*/ 442384 h 1424419"/>
                <a:gd name="connsiteX5-803" fmla="*/ 1303099 w 1306267"/>
                <a:gd name="connsiteY5-804" fmla="*/ 495558 h 1424419"/>
                <a:gd name="connsiteX6-805" fmla="*/ 1303099 w 1306267"/>
                <a:gd name="connsiteY6-806" fmla="*/ 952393 h 1424419"/>
                <a:gd name="connsiteX7-807" fmla="*/ 1305306 w 1306267"/>
                <a:gd name="connsiteY7-808" fmla="*/ 990115 h 1424419"/>
                <a:gd name="connsiteX8-809" fmla="*/ 1255800 w 1306267"/>
                <a:gd name="connsiteY8-810" fmla="*/ 1142552 h 1424419"/>
                <a:gd name="connsiteX9-811" fmla="*/ 1172881 w 1306267"/>
                <a:gd name="connsiteY9-812" fmla="*/ 1179342 h 1424419"/>
                <a:gd name="connsiteX10-813" fmla="*/ 792288 w 1306267"/>
                <a:gd name="connsiteY10-814" fmla="*/ 1385653 h 1424419"/>
                <a:gd name="connsiteX11-815" fmla="*/ 522686 w 1306267"/>
                <a:gd name="connsiteY11-816" fmla="*/ 1384922 h 1424419"/>
                <a:gd name="connsiteX12-817" fmla="*/ 90241 w 1306267"/>
                <a:gd name="connsiteY12-818" fmla="*/ 1150634 h 1424419"/>
                <a:gd name="connsiteX13-819" fmla="*/ 61328 w 1306267"/>
                <a:gd name="connsiteY13-820" fmla="*/ 1127231 h 1424419"/>
                <a:gd name="connsiteX14-821" fmla="*/ 667 w 1306267"/>
                <a:gd name="connsiteY14-822" fmla="*/ 999105 h 1424419"/>
                <a:gd name="connsiteX15-823" fmla="*/ 0 w 1306267"/>
                <a:gd name="connsiteY15-824" fmla="*/ 972364 h 1424419"/>
                <a:gd name="connsiteX16-825" fmla="*/ 2496 w 1306267"/>
                <a:gd name="connsiteY16-826" fmla="*/ 463106 h 1424419"/>
                <a:gd name="connsiteX17-827" fmla="*/ 2458 w 1306267"/>
                <a:gd name="connsiteY17-828" fmla="*/ 429563 h 1424419"/>
                <a:gd name="connsiteX18-829" fmla="*/ 75248 w 1306267"/>
                <a:gd name="connsiteY18-830" fmla="*/ 303202 h 1424419"/>
                <a:gd name="connsiteX19-831" fmla="*/ 106293 w 1306267"/>
                <a:gd name="connsiteY19-832" fmla="*/ 282597 h 1424419"/>
                <a:gd name="connsiteX20-833" fmla="*/ 541533 w 1306267"/>
                <a:gd name="connsiteY20-834" fmla="*/ 38110 h 1424419"/>
                <a:gd name="connsiteX21-835" fmla="*/ 653528 w 1306267"/>
                <a:gd name="connsiteY21-836" fmla="*/ 0 h 1424419"/>
                <a:gd name="connsiteX0-837" fmla="*/ 653528 w 1306267"/>
                <a:gd name="connsiteY0-838" fmla="*/ 0 h 1424419"/>
                <a:gd name="connsiteX1-839" fmla="*/ 757287 w 1306267"/>
                <a:gd name="connsiteY1-840" fmla="*/ 32444 h 1424419"/>
                <a:gd name="connsiteX2-841" fmla="*/ 1206876 w 1306267"/>
                <a:gd name="connsiteY2-842" fmla="*/ 284945 h 1424419"/>
                <a:gd name="connsiteX3-843" fmla="*/ 1237706 w 1306267"/>
                <a:gd name="connsiteY3-844" fmla="*/ 306775 h 1424419"/>
                <a:gd name="connsiteX4-845" fmla="*/ 1301712 w 1306267"/>
                <a:gd name="connsiteY4-846" fmla="*/ 442384 h 1424419"/>
                <a:gd name="connsiteX5-847" fmla="*/ 1303099 w 1306267"/>
                <a:gd name="connsiteY5-848" fmla="*/ 495558 h 1424419"/>
                <a:gd name="connsiteX6-849" fmla="*/ 1303099 w 1306267"/>
                <a:gd name="connsiteY6-850" fmla="*/ 952393 h 1424419"/>
                <a:gd name="connsiteX7-851" fmla="*/ 1305306 w 1306267"/>
                <a:gd name="connsiteY7-852" fmla="*/ 990115 h 1424419"/>
                <a:gd name="connsiteX8-853" fmla="*/ 1255800 w 1306267"/>
                <a:gd name="connsiteY8-854" fmla="*/ 1142552 h 1424419"/>
                <a:gd name="connsiteX9-855" fmla="*/ 1172881 w 1306267"/>
                <a:gd name="connsiteY9-856" fmla="*/ 1179342 h 1424419"/>
                <a:gd name="connsiteX10-857" fmla="*/ 792288 w 1306267"/>
                <a:gd name="connsiteY10-858" fmla="*/ 1385653 h 1424419"/>
                <a:gd name="connsiteX11-859" fmla="*/ 522686 w 1306267"/>
                <a:gd name="connsiteY11-860" fmla="*/ 1384922 h 1424419"/>
                <a:gd name="connsiteX12-861" fmla="*/ 90241 w 1306267"/>
                <a:gd name="connsiteY12-862" fmla="*/ 1150634 h 1424419"/>
                <a:gd name="connsiteX13-863" fmla="*/ 61328 w 1306267"/>
                <a:gd name="connsiteY13-864" fmla="*/ 1127231 h 1424419"/>
                <a:gd name="connsiteX14-865" fmla="*/ 667 w 1306267"/>
                <a:gd name="connsiteY14-866" fmla="*/ 999105 h 1424419"/>
                <a:gd name="connsiteX15-867" fmla="*/ 0 w 1306267"/>
                <a:gd name="connsiteY15-868" fmla="*/ 972364 h 1424419"/>
                <a:gd name="connsiteX16-869" fmla="*/ 2496 w 1306267"/>
                <a:gd name="connsiteY16-870" fmla="*/ 463106 h 1424419"/>
                <a:gd name="connsiteX17-871" fmla="*/ 2458 w 1306267"/>
                <a:gd name="connsiteY17-872" fmla="*/ 429563 h 1424419"/>
                <a:gd name="connsiteX18-873" fmla="*/ 75248 w 1306267"/>
                <a:gd name="connsiteY18-874" fmla="*/ 303202 h 1424419"/>
                <a:gd name="connsiteX19-875" fmla="*/ 106293 w 1306267"/>
                <a:gd name="connsiteY19-876" fmla="*/ 282597 h 1424419"/>
                <a:gd name="connsiteX20-877" fmla="*/ 541533 w 1306267"/>
                <a:gd name="connsiteY20-878" fmla="*/ 38110 h 1424419"/>
                <a:gd name="connsiteX21-879" fmla="*/ 653528 w 1306267"/>
                <a:gd name="connsiteY21-880" fmla="*/ 0 h 1424419"/>
                <a:gd name="connsiteX0-881" fmla="*/ 653528 w 1306267"/>
                <a:gd name="connsiteY0-882" fmla="*/ 0 h 1424419"/>
                <a:gd name="connsiteX1-883" fmla="*/ 757287 w 1306267"/>
                <a:gd name="connsiteY1-884" fmla="*/ 32444 h 1424419"/>
                <a:gd name="connsiteX2-885" fmla="*/ 1206876 w 1306267"/>
                <a:gd name="connsiteY2-886" fmla="*/ 284945 h 1424419"/>
                <a:gd name="connsiteX3-887" fmla="*/ 1237706 w 1306267"/>
                <a:gd name="connsiteY3-888" fmla="*/ 306775 h 1424419"/>
                <a:gd name="connsiteX4-889" fmla="*/ 1301712 w 1306267"/>
                <a:gd name="connsiteY4-890" fmla="*/ 442384 h 1424419"/>
                <a:gd name="connsiteX5-891" fmla="*/ 1303099 w 1306267"/>
                <a:gd name="connsiteY5-892" fmla="*/ 495558 h 1424419"/>
                <a:gd name="connsiteX6-893" fmla="*/ 1303099 w 1306267"/>
                <a:gd name="connsiteY6-894" fmla="*/ 952393 h 1424419"/>
                <a:gd name="connsiteX7-895" fmla="*/ 1305306 w 1306267"/>
                <a:gd name="connsiteY7-896" fmla="*/ 990115 h 1424419"/>
                <a:gd name="connsiteX8-897" fmla="*/ 1255800 w 1306267"/>
                <a:gd name="connsiteY8-898" fmla="*/ 1142552 h 1424419"/>
                <a:gd name="connsiteX9-899" fmla="*/ 1172881 w 1306267"/>
                <a:gd name="connsiteY9-900" fmla="*/ 1179342 h 1424419"/>
                <a:gd name="connsiteX10-901" fmla="*/ 792288 w 1306267"/>
                <a:gd name="connsiteY10-902" fmla="*/ 1385653 h 1424419"/>
                <a:gd name="connsiteX11-903" fmla="*/ 522686 w 1306267"/>
                <a:gd name="connsiteY11-904" fmla="*/ 1384922 h 1424419"/>
                <a:gd name="connsiteX12-905" fmla="*/ 90241 w 1306267"/>
                <a:gd name="connsiteY12-906" fmla="*/ 1150634 h 1424419"/>
                <a:gd name="connsiteX13-907" fmla="*/ 55672 w 1306267"/>
                <a:gd name="connsiteY13-908" fmla="*/ 1124403 h 1424419"/>
                <a:gd name="connsiteX14-909" fmla="*/ 667 w 1306267"/>
                <a:gd name="connsiteY14-910" fmla="*/ 999105 h 1424419"/>
                <a:gd name="connsiteX15-911" fmla="*/ 0 w 1306267"/>
                <a:gd name="connsiteY15-912" fmla="*/ 972364 h 1424419"/>
                <a:gd name="connsiteX16-913" fmla="*/ 2496 w 1306267"/>
                <a:gd name="connsiteY16-914" fmla="*/ 463106 h 1424419"/>
                <a:gd name="connsiteX17-915" fmla="*/ 2458 w 1306267"/>
                <a:gd name="connsiteY17-916" fmla="*/ 429563 h 1424419"/>
                <a:gd name="connsiteX18-917" fmla="*/ 75248 w 1306267"/>
                <a:gd name="connsiteY18-918" fmla="*/ 303202 h 1424419"/>
                <a:gd name="connsiteX19-919" fmla="*/ 106293 w 1306267"/>
                <a:gd name="connsiteY19-920" fmla="*/ 282597 h 1424419"/>
                <a:gd name="connsiteX20-921" fmla="*/ 541533 w 1306267"/>
                <a:gd name="connsiteY20-922" fmla="*/ 38110 h 1424419"/>
                <a:gd name="connsiteX21-923" fmla="*/ 653528 w 1306267"/>
                <a:gd name="connsiteY21-924" fmla="*/ 0 h 1424419"/>
                <a:gd name="connsiteX0-925" fmla="*/ 653528 w 1306267"/>
                <a:gd name="connsiteY0-926" fmla="*/ 0 h 1424419"/>
                <a:gd name="connsiteX1-927" fmla="*/ 757287 w 1306267"/>
                <a:gd name="connsiteY1-928" fmla="*/ 32444 h 1424419"/>
                <a:gd name="connsiteX2-929" fmla="*/ 1206876 w 1306267"/>
                <a:gd name="connsiteY2-930" fmla="*/ 284945 h 1424419"/>
                <a:gd name="connsiteX3-931" fmla="*/ 1237706 w 1306267"/>
                <a:gd name="connsiteY3-932" fmla="*/ 306775 h 1424419"/>
                <a:gd name="connsiteX4-933" fmla="*/ 1301712 w 1306267"/>
                <a:gd name="connsiteY4-934" fmla="*/ 442384 h 1424419"/>
                <a:gd name="connsiteX5-935" fmla="*/ 1303099 w 1306267"/>
                <a:gd name="connsiteY5-936" fmla="*/ 495558 h 1424419"/>
                <a:gd name="connsiteX6-937" fmla="*/ 1303099 w 1306267"/>
                <a:gd name="connsiteY6-938" fmla="*/ 952393 h 1424419"/>
                <a:gd name="connsiteX7-939" fmla="*/ 1305306 w 1306267"/>
                <a:gd name="connsiteY7-940" fmla="*/ 990115 h 1424419"/>
                <a:gd name="connsiteX8-941" fmla="*/ 1255800 w 1306267"/>
                <a:gd name="connsiteY8-942" fmla="*/ 1142552 h 1424419"/>
                <a:gd name="connsiteX9-943" fmla="*/ 1172881 w 1306267"/>
                <a:gd name="connsiteY9-944" fmla="*/ 1179342 h 1424419"/>
                <a:gd name="connsiteX10-945" fmla="*/ 792288 w 1306267"/>
                <a:gd name="connsiteY10-946" fmla="*/ 1385653 h 1424419"/>
                <a:gd name="connsiteX11-947" fmla="*/ 522686 w 1306267"/>
                <a:gd name="connsiteY11-948" fmla="*/ 1384922 h 1424419"/>
                <a:gd name="connsiteX12-949" fmla="*/ 90241 w 1306267"/>
                <a:gd name="connsiteY12-950" fmla="*/ 1150634 h 1424419"/>
                <a:gd name="connsiteX13-951" fmla="*/ 55672 w 1306267"/>
                <a:gd name="connsiteY13-952" fmla="*/ 1124403 h 1424419"/>
                <a:gd name="connsiteX14-953" fmla="*/ 667 w 1306267"/>
                <a:gd name="connsiteY14-954" fmla="*/ 999105 h 1424419"/>
                <a:gd name="connsiteX15-955" fmla="*/ 0 w 1306267"/>
                <a:gd name="connsiteY15-956" fmla="*/ 972364 h 1424419"/>
                <a:gd name="connsiteX16-957" fmla="*/ 2496 w 1306267"/>
                <a:gd name="connsiteY16-958" fmla="*/ 463106 h 1424419"/>
                <a:gd name="connsiteX17-959" fmla="*/ 2458 w 1306267"/>
                <a:gd name="connsiteY17-960" fmla="*/ 429563 h 1424419"/>
                <a:gd name="connsiteX18-961" fmla="*/ 75248 w 1306267"/>
                <a:gd name="connsiteY18-962" fmla="*/ 303202 h 1424419"/>
                <a:gd name="connsiteX19-963" fmla="*/ 106293 w 1306267"/>
                <a:gd name="connsiteY19-964" fmla="*/ 282597 h 1424419"/>
                <a:gd name="connsiteX20-965" fmla="*/ 541533 w 1306267"/>
                <a:gd name="connsiteY20-966" fmla="*/ 38110 h 1424419"/>
                <a:gd name="connsiteX21-967" fmla="*/ 653528 w 1306267"/>
                <a:gd name="connsiteY21-968" fmla="*/ 0 h 1424419"/>
                <a:gd name="connsiteX0-969" fmla="*/ 653528 w 1306267"/>
                <a:gd name="connsiteY0-970" fmla="*/ 0 h 1424419"/>
                <a:gd name="connsiteX1-971" fmla="*/ 757287 w 1306267"/>
                <a:gd name="connsiteY1-972" fmla="*/ 32444 h 1424419"/>
                <a:gd name="connsiteX2-973" fmla="*/ 1206876 w 1306267"/>
                <a:gd name="connsiteY2-974" fmla="*/ 284945 h 1424419"/>
                <a:gd name="connsiteX3-975" fmla="*/ 1237706 w 1306267"/>
                <a:gd name="connsiteY3-976" fmla="*/ 306775 h 1424419"/>
                <a:gd name="connsiteX4-977" fmla="*/ 1301712 w 1306267"/>
                <a:gd name="connsiteY4-978" fmla="*/ 442384 h 1424419"/>
                <a:gd name="connsiteX5-979" fmla="*/ 1303099 w 1306267"/>
                <a:gd name="connsiteY5-980" fmla="*/ 495558 h 1424419"/>
                <a:gd name="connsiteX6-981" fmla="*/ 1303099 w 1306267"/>
                <a:gd name="connsiteY6-982" fmla="*/ 952393 h 1424419"/>
                <a:gd name="connsiteX7-983" fmla="*/ 1305306 w 1306267"/>
                <a:gd name="connsiteY7-984" fmla="*/ 990115 h 1424419"/>
                <a:gd name="connsiteX8-985" fmla="*/ 1255800 w 1306267"/>
                <a:gd name="connsiteY8-986" fmla="*/ 1142552 h 1424419"/>
                <a:gd name="connsiteX9-987" fmla="*/ 1172881 w 1306267"/>
                <a:gd name="connsiteY9-988" fmla="*/ 1179342 h 1424419"/>
                <a:gd name="connsiteX10-989" fmla="*/ 792288 w 1306267"/>
                <a:gd name="connsiteY10-990" fmla="*/ 1385653 h 1424419"/>
                <a:gd name="connsiteX11-991" fmla="*/ 522686 w 1306267"/>
                <a:gd name="connsiteY11-992" fmla="*/ 1384922 h 1424419"/>
                <a:gd name="connsiteX12-993" fmla="*/ 90241 w 1306267"/>
                <a:gd name="connsiteY12-994" fmla="*/ 1150634 h 1424419"/>
                <a:gd name="connsiteX13-995" fmla="*/ 55672 w 1306267"/>
                <a:gd name="connsiteY13-996" fmla="*/ 1124403 h 1424419"/>
                <a:gd name="connsiteX14-997" fmla="*/ 667 w 1306267"/>
                <a:gd name="connsiteY14-998" fmla="*/ 999105 h 1424419"/>
                <a:gd name="connsiteX15-999" fmla="*/ 0 w 1306267"/>
                <a:gd name="connsiteY15-1000" fmla="*/ 972364 h 1424419"/>
                <a:gd name="connsiteX16-1001" fmla="*/ 2496 w 1306267"/>
                <a:gd name="connsiteY16-1002" fmla="*/ 463106 h 1424419"/>
                <a:gd name="connsiteX17-1003" fmla="*/ 2458 w 1306267"/>
                <a:gd name="connsiteY17-1004" fmla="*/ 429563 h 1424419"/>
                <a:gd name="connsiteX18-1005" fmla="*/ 75248 w 1306267"/>
                <a:gd name="connsiteY18-1006" fmla="*/ 303202 h 1424419"/>
                <a:gd name="connsiteX19-1007" fmla="*/ 106293 w 1306267"/>
                <a:gd name="connsiteY19-1008" fmla="*/ 282597 h 1424419"/>
                <a:gd name="connsiteX20-1009" fmla="*/ 541533 w 1306267"/>
                <a:gd name="connsiteY20-1010" fmla="*/ 38110 h 1424419"/>
                <a:gd name="connsiteX21-1011" fmla="*/ 653528 w 1306267"/>
                <a:gd name="connsiteY21-1012" fmla="*/ 0 h 1424419"/>
                <a:gd name="connsiteX0-1013" fmla="*/ 653528 w 1306267"/>
                <a:gd name="connsiteY0-1014" fmla="*/ 0 h 1424419"/>
                <a:gd name="connsiteX1-1015" fmla="*/ 757287 w 1306267"/>
                <a:gd name="connsiteY1-1016" fmla="*/ 32444 h 1424419"/>
                <a:gd name="connsiteX2-1017" fmla="*/ 1206876 w 1306267"/>
                <a:gd name="connsiteY2-1018" fmla="*/ 284945 h 1424419"/>
                <a:gd name="connsiteX3-1019" fmla="*/ 1237706 w 1306267"/>
                <a:gd name="connsiteY3-1020" fmla="*/ 306775 h 1424419"/>
                <a:gd name="connsiteX4-1021" fmla="*/ 1301712 w 1306267"/>
                <a:gd name="connsiteY4-1022" fmla="*/ 442384 h 1424419"/>
                <a:gd name="connsiteX5-1023" fmla="*/ 1303099 w 1306267"/>
                <a:gd name="connsiteY5-1024" fmla="*/ 495558 h 1424419"/>
                <a:gd name="connsiteX6-1025" fmla="*/ 1303099 w 1306267"/>
                <a:gd name="connsiteY6-1026" fmla="*/ 952393 h 1424419"/>
                <a:gd name="connsiteX7-1027" fmla="*/ 1305306 w 1306267"/>
                <a:gd name="connsiteY7-1028" fmla="*/ 990115 h 1424419"/>
                <a:gd name="connsiteX8-1029" fmla="*/ 1255800 w 1306267"/>
                <a:gd name="connsiteY8-1030" fmla="*/ 1142552 h 1424419"/>
                <a:gd name="connsiteX9-1031" fmla="*/ 1172881 w 1306267"/>
                <a:gd name="connsiteY9-1032" fmla="*/ 1179342 h 1424419"/>
                <a:gd name="connsiteX10-1033" fmla="*/ 792288 w 1306267"/>
                <a:gd name="connsiteY10-1034" fmla="*/ 1385653 h 1424419"/>
                <a:gd name="connsiteX11-1035" fmla="*/ 522686 w 1306267"/>
                <a:gd name="connsiteY11-1036" fmla="*/ 1384922 h 1424419"/>
                <a:gd name="connsiteX12-1037" fmla="*/ 90241 w 1306267"/>
                <a:gd name="connsiteY12-1038" fmla="*/ 1150634 h 1424419"/>
                <a:gd name="connsiteX13-1039" fmla="*/ 55672 w 1306267"/>
                <a:gd name="connsiteY13-1040" fmla="*/ 1124403 h 1424419"/>
                <a:gd name="connsiteX14-1041" fmla="*/ 667 w 1306267"/>
                <a:gd name="connsiteY14-1042" fmla="*/ 999105 h 1424419"/>
                <a:gd name="connsiteX15-1043" fmla="*/ 0 w 1306267"/>
                <a:gd name="connsiteY15-1044" fmla="*/ 972364 h 1424419"/>
                <a:gd name="connsiteX16-1045" fmla="*/ 2496 w 1306267"/>
                <a:gd name="connsiteY16-1046" fmla="*/ 463106 h 1424419"/>
                <a:gd name="connsiteX17-1047" fmla="*/ 2458 w 1306267"/>
                <a:gd name="connsiteY17-1048" fmla="*/ 429563 h 1424419"/>
                <a:gd name="connsiteX18-1049" fmla="*/ 75248 w 1306267"/>
                <a:gd name="connsiteY18-1050" fmla="*/ 303202 h 1424419"/>
                <a:gd name="connsiteX19-1051" fmla="*/ 106293 w 1306267"/>
                <a:gd name="connsiteY19-1052" fmla="*/ 282597 h 1424419"/>
                <a:gd name="connsiteX20-1053" fmla="*/ 541533 w 1306267"/>
                <a:gd name="connsiteY20-1054" fmla="*/ 38110 h 1424419"/>
                <a:gd name="connsiteX21-1055" fmla="*/ 653528 w 1306267"/>
                <a:gd name="connsiteY21-1056" fmla="*/ 0 h 1424419"/>
                <a:gd name="connsiteX0-1057" fmla="*/ 653528 w 1306267"/>
                <a:gd name="connsiteY0-1058" fmla="*/ 0 h 1424419"/>
                <a:gd name="connsiteX1-1059" fmla="*/ 757287 w 1306267"/>
                <a:gd name="connsiteY1-1060" fmla="*/ 32444 h 1424419"/>
                <a:gd name="connsiteX2-1061" fmla="*/ 1206876 w 1306267"/>
                <a:gd name="connsiteY2-1062" fmla="*/ 284945 h 1424419"/>
                <a:gd name="connsiteX3-1063" fmla="*/ 1237706 w 1306267"/>
                <a:gd name="connsiteY3-1064" fmla="*/ 306775 h 1424419"/>
                <a:gd name="connsiteX4-1065" fmla="*/ 1301712 w 1306267"/>
                <a:gd name="connsiteY4-1066" fmla="*/ 442384 h 1424419"/>
                <a:gd name="connsiteX5-1067" fmla="*/ 1303099 w 1306267"/>
                <a:gd name="connsiteY5-1068" fmla="*/ 495558 h 1424419"/>
                <a:gd name="connsiteX6-1069" fmla="*/ 1303099 w 1306267"/>
                <a:gd name="connsiteY6-1070" fmla="*/ 952393 h 1424419"/>
                <a:gd name="connsiteX7-1071" fmla="*/ 1305306 w 1306267"/>
                <a:gd name="connsiteY7-1072" fmla="*/ 990115 h 1424419"/>
                <a:gd name="connsiteX8-1073" fmla="*/ 1255800 w 1306267"/>
                <a:gd name="connsiteY8-1074" fmla="*/ 1142552 h 1424419"/>
                <a:gd name="connsiteX9-1075" fmla="*/ 1172881 w 1306267"/>
                <a:gd name="connsiteY9-1076" fmla="*/ 1179342 h 1424419"/>
                <a:gd name="connsiteX10-1077" fmla="*/ 792288 w 1306267"/>
                <a:gd name="connsiteY10-1078" fmla="*/ 1385653 h 1424419"/>
                <a:gd name="connsiteX11-1079" fmla="*/ 522686 w 1306267"/>
                <a:gd name="connsiteY11-1080" fmla="*/ 1384922 h 1424419"/>
                <a:gd name="connsiteX12-1081" fmla="*/ 90241 w 1306267"/>
                <a:gd name="connsiteY12-1082" fmla="*/ 1150634 h 1424419"/>
                <a:gd name="connsiteX13-1083" fmla="*/ 55672 w 1306267"/>
                <a:gd name="connsiteY13-1084" fmla="*/ 1124403 h 1424419"/>
                <a:gd name="connsiteX14-1085" fmla="*/ 667 w 1306267"/>
                <a:gd name="connsiteY14-1086" fmla="*/ 999105 h 1424419"/>
                <a:gd name="connsiteX15-1087" fmla="*/ 0 w 1306267"/>
                <a:gd name="connsiteY15-1088" fmla="*/ 972364 h 1424419"/>
                <a:gd name="connsiteX16-1089" fmla="*/ 2496 w 1306267"/>
                <a:gd name="connsiteY16-1090" fmla="*/ 463106 h 1424419"/>
                <a:gd name="connsiteX17-1091" fmla="*/ 2458 w 1306267"/>
                <a:gd name="connsiteY17-1092" fmla="*/ 429563 h 1424419"/>
                <a:gd name="connsiteX18-1093" fmla="*/ 75248 w 1306267"/>
                <a:gd name="connsiteY18-1094" fmla="*/ 303202 h 1424419"/>
                <a:gd name="connsiteX19-1095" fmla="*/ 106293 w 1306267"/>
                <a:gd name="connsiteY19-1096" fmla="*/ 282597 h 1424419"/>
                <a:gd name="connsiteX20-1097" fmla="*/ 541533 w 1306267"/>
                <a:gd name="connsiteY20-1098" fmla="*/ 38110 h 1424419"/>
                <a:gd name="connsiteX21-1099" fmla="*/ 653528 w 1306267"/>
                <a:gd name="connsiteY21-1100" fmla="*/ 0 h 1424419"/>
                <a:gd name="connsiteX0-1101" fmla="*/ 653528 w 1306267"/>
                <a:gd name="connsiteY0-1102" fmla="*/ 0 h 1424419"/>
                <a:gd name="connsiteX1-1103" fmla="*/ 757287 w 1306267"/>
                <a:gd name="connsiteY1-1104" fmla="*/ 32444 h 1424419"/>
                <a:gd name="connsiteX2-1105" fmla="*/ 1206876 w 1306267"/>
                <a:gd name="connsiteY2-1106" fmla="*/ 284945 h 1424419"/>
                <a:gd name="connsiteX3-1107" fmla="*/ 1237706 w 1306267"/>
                <a:gd name="connsiteY3-1108" fmla="*/ 306775 h 1424419"/>
                <a:gd name="connsiteX4-1109" fmla="*/ 1301712 w 1306267"/>
                <a:gd name="connsiteY4-1110" fmla="*/ 442384 h 1424419"/>
                <a:gd name="connsiteX5-1111" fmla="*/ 1303099 w 1306267"/>
                <a:gd name="connsiteY5-1112" fmla="*/ 495558 h 1424419"/>
                <a:gd name="connsiteX6-1113" fmla="*/ 1303099 w 1306267"/>
                <a:gd name="connsiteY6-1114" fmla="*/ 952393 h 1424419"/>
                <a:gd name="connsiteX7-1115" fmla="*/ 1305306 w 1306267"/>
                <a:gd name="connsiteY7-1116" fmla="*/ 990115 h 1424419"/>
                <a:gd name="connsiteX8-1117" fmla="*/ 1255800 w 1306267"/>
                <a:gd name="connsiteY8-1118" fmla="*/ 1142552 h 1424419"/>
                <a:gd name="connsiteX9-1119" fmla="*/ 1172881 w 1306267"/>
                <a:gd name="connsiteY9-1120" fmla="*/ 1179342 h 1424419"/>
                <a:gd name="connsiteX10-1121" fmla="*/ 792288 w 1306267"/>
                <a:gd name="connsiteY10-1122" fmla="*/ 1385653 h 1424419"/>
                <a:gd name="connsiteX11-1123" fmla="*/ 522686 w 1306267"/>
                <a:gd name="connsiteY11-1124" fmla="*/ 1384922 h 1424419"/>
                <a:gd name="connsiteX12-1125" fmla="*/ 90241 w 1306267"/>
                <a:gd name="connsiteY12-1126" fmla="*/ 1150634 h 1424419"/>
                <a:gd name="connsiteX13-1127" fmla="*/ 48904 w 1306267"/>
                <a:gd name="connsiteY13-1128" fmla="*/ 1124403 h 1424419"/>
                <a:gd name="connsiteX14-1129" fmla="*/ 667 w 1306267"/>
                <a:gd name="connsiteY14-1130" fmla="*/ 999105 h 1424419"/>
                <a:gd name="connsiteX15-1131" fmla="*/ 0 w 1306267"/>
                <a:gd name="connsiteY15-1132" fmla="*/ 972364 h 1424419"/>
                <a:gd name="connsiteX16-1133" fmla="*/ 2496 w 1306267"/>
                <a:gd name="connsiteY16-1134" fmla="*/ 463106 h 1424419"/>
                <a:gd name="connsiteX17-1135" fmla="*/ 2458 w 1306267"/>
                <a:gd name="connsiteY17-1136" fmla="*/ 429563 h 1424419"/>
                <a:gd name="connsiteX18-1137" fmla="*/ 75248 w 1306267"/>
                <a:gd name="connsiteY18-1138" fmla="*/ 303202 h 1424419"/>
                <a:gd name="connsiteX19-1139" fmla="*/ 106293 w 1306267"/>
                <a:gd name="connsiteY19-1140" fmla="*/ 282597 h 1424419"/>
                <a:gd name="connsiteX20-1141" fmla="*/ 541533 w 1306267"/>
                <a:gd name="connsiteY20-1142" fmla="*/ 38110 h 1424419"/>
                <a:gd name="connsiteX21-1143" fmla="*/ 653528 w 1306267"/>
                <a:gd name="connsiteY21-1144" fmla="*/ 0 h 1424419"/>
                <a:gd name="connsiteX0-1145" fmla="*/ 653528 w 1306267"/>
                <a:gd name="connsiteY0-1146" fmla="*/ 0 h 1424419"/>
                <a:gd name="connsiteX1-1147" fmla="*/ 757287 w 1306267"/>
                <a:gd name="connsiteY1-1148" fmla="*/ 32444 h 1424419"/>
                <a:gd name="connsiteX2-1149" fmla="*/ 1206876 w 1306267"/>
                <a:gd name="connsiteY2-1150" fmla="*/ 284945 h 1424419"/>
                <a:gd name="connsiteX3-1151" fmla="*/ 1237706 w 1306267"/>
                <a:gd name="connsiteY3-1152" fmla="*/ 306775 h 1424419"/>
                <a:gd name="connsiteX4-1153" fmla="*/ 1301712 w 1306267"/>
                <a:gd name="connsiteY4-1154" fmla="*/ 442384 h 1424419"/>
                <a:gd name="connsiteX5-1155" fmla="*/ 1303099 w 1306267"/>
                <a:gd name="connsiteY5-1156" fmla="*/ 495558 h 1424419"/>
                <a:gd name="connsiteX6-1157" fmla="*/ 1303099 w 1306267"/>
                <a:gd name="connsiteY6-1158" fmla="*/ 952393 h 1424419"/>
                <a:gd name="connsiteX7-1159" fmla="*/ 1305306 w 1306267"/>
                <a:gd name="connsiteY7-1160" fmla="*/ 990115 h 1424419"/>
                <a:gd name="connsiteX8-1161" fmla="*/ 1255800 w 1306267"/>
                <a:gd name="connsiteY8-1162" fmla="*/ 1142552 h 1424419"/>
                <a:gd name="connsiteX9-1163" fmla="*/ 1172881 w 1306267"/>
                <a:gd name="connsiteY9-1164" fmla="*/ 1179342 h 1424419"/>
                <a:gd name="connsiteX10-1165" fmla="*/ 792288 w 1306267"/>
                <a:gd name="connsiteY10-1166" fmla="*/ 1385653 h 1424419"/>
                <a:gd name="connsiteX11-1167" fmla="*/ 522686 w 1306267"/>
                <a:gd name="connsiteY11-1168" fmla="*/ 1384922 h 1424419"/>
                <a:gd name="connsiteX12-1169" fmla="*/ 90241 w 1306267"/>
                <a:gd name="connsiteY12-1170" fmla="*/ 1150634 h 1424419"/>
                <a:gd name="connsiteX13-1171" fmla="*/ 48904 w 1306267"/>
                <a:gd name="connsiteY13-1172" fmla="*/ 1124403 h 1424419"/>
                <a:gd name="connsiteX14-1173" fmla="*/ 667 w 1306267"/>
                <a:gd name="connsiteY14-1174" fmla="*/ 999105 h 1424419"/>
                <a:gd name="connsiteX15-1175" fmla="*/ 0 w 1306267"/>
                <a:gd name="connsiteY15-1176" fmla="*/ 972364 h 1424419"/>
                <a:gd name="connsiteX16-1177" fmla="*/ 2496 w 1306267"/>
                <a:gd name="connsiteY16-1178" fmla="*/ 463106 h 1424419"/>
                <a:gd name="connsiteX17-1179" fmla="*/ 2458 w 1306267"/>
                <a:gd name="connsiteY17-1180" fmla="*/ 429563 h 1424419"/>
                <a:gd name="connsiteX18-1181" fmla="*/ 75248 w 1306267"/>
                <a:gd name="connsiteY18-1182" fmla="*/ 303202 h 1424419"/>
                <a:gd name="connsiteX19-1183" fmla="*/ 106293 w 1306267"/>
                <a:gd name="connsiteY19-1184" fmla="*/ 282597 h 1424419"/>
                <a:gd name="connsiteX20-1185" fmla="*/ 541533 w 1306267"/>
                <a:gd name="connsiteY20-1186" fmla="*/ 38110 h 1424419"/>
                <a:gd name="connsiteX21-1187" fmla="*/ 653528 w 1306267"/>
                <a:gd name="connsiteY21-1188" fmla="*/ 0 h 1424419"/>
                <a:gd name="connsiteX0-1189" fmla="*/ 653528 w 1306267"/>
                <a:gd name="connsiteY0-1190" fmla="*/ 0 h 1424419"/>
                <a:gd name="connsiteX1-1191" fmla="*/ 757287 w 1306267"/>
                <a:gd name="connsiteY1-1192" fmla="*/ 32444 h 1424419"/>
                <a:gd name="connsiteX2-1193" fmla="*/ 1206876 w 1306267"/>
                <a:gd name="connsiteY2-1194" fmla="*/ 284945 h 1424419"/>
                <a:gd name="connsiteX3-1195" fmla="*/ 1237706 w 1306267"/>
                <a:gd name="connsiteY3-1196" fmla="*/ 306775 h 1424419"/>
                <a:gd name="connsiteX4-1197" fmla="*/ 1301712 w 1306267"/>
                <a:gd name="connsiteY4-1198" fmla="*/ 442384 h 1424419"/>
                <a:gd name="connsiteX5-1199" fmla="*/ 1303099 w 1306267"/>
                <a:gd name="connsiteY5-1200" fmla="*/ 495558 h 1424419"/>
                <a:gd name="connsiteX6-1201" fmla="*/ 1303099 w 1306267"/>
                <a:gd name="connsiteY6-1202" fmla="*/ 952393 h 1424419"/>
                <a:gd name="connsiteX7-1203" fmla="*/ 1305306 w 1306267"/>
                <a:gd name="connsiteY7-1204" fmla="*/ 990115 h 1424419"/>
                <a:gd name="connsiteX8-1205" fmla="*/ 1255800 w 1306267"/>
                <a:gd name="connsiteY8-1206" fmla="*/ 1142552 h 1424419"/>
                <a:gd name="connsiteX9-1207" fmla="*/ 1172881 w 1306267"/>
                <a:gd name="connsiteY9-1208" fmla="*/ 1179342 h 1424419"/>
                <a:gd name="connsiteX10-1209" fmla="*/ 792288 w 1306267"/>
                <a:gd name="connsiteY10-1210" fmla="*/ 1385653 h 1424419"/>
                <a:gd name="connsiteX11-1211" fmla="*/ 522686 w 1306267"/>
                <a:gd name="connsiteY11-1212" fmla="*/ 1384922 h 1424419"/>
                <a:gd name="connsiteX12-1213" fmla="*/ 90241 w 1306267"/>
                <a:gd name="connsiteY12-1214" fmla="*/ 1150634 h 1424419"/>
                <a:gd name="connsiteX13-1215" fmla="*/ 48904 w 1306267"/>
                <a:gd name="connsiteY13-1216" fmla="*/ 1124403 h 1424419"/>
                <a:gd name="connsiteX14-1217" fmla="*/ 667 w 1306267"/>
                <a:gd name="connsiteY14-1218" fmla="*/ 999105 h 1424419"/>
                <a:gd name="connsiteX15-1219" fmla="*/ 0 w 1306267"/>
                <a:gd name="connsiteY15-1220" fmla="*/ 972364 h 1424419"/>
                <a:gd name="connsiteX16-1221" fmla="*/ 2496 w 1306267"/>
                <a:gd name="connsiteY16-1222" fmla="*/ 463106 h 1424419"/>
                <a:gd name="connsiteX17-1223" fmla="*/ 2458 w 1306267"/>
                <a:gd name="connsiteY17-1224" fmla="*/ 429563 h 1424419"/>
                <a:gd name="connsiteX18-1225" fmla="*/ 75248 w 1306267"/>
                <a:gd name="connsiteY18-1226" fmla="*/ 303202 h 1424419"/>
                <a:gd name="connsiteX19-1227" fmla="*/ 106293 w 1306267"/>
                <a:gd name="connsiteY19-1228" fmla="*/ 282597 h 1424419"/>
                <a:gd name="connsiteX20-1229" fmla="*/ 541533 w 1306267"/>
                <a:gd name="connsiteY20-1230" fmla="*/ 38110 h 1424419"/>
                <a:gd name="connsiteX21-1231" fmla="*/ 653528 w 1306267"/>
                <a:gd name="connsiteY21-1232" fmla="*/ 0 h 1424419"/>
                <a:gd name="connsiteX0-1233" fmla="*/ 653528 w 1306267"/>
                <a:gd name="connsiteY0-1234" fmla="*/ 0 h 1424419"/>
                <a:gd name="connsiteX1-1235" fmla="*/ 757287 w 1306267"/>
                <a:gd name="connsiteY1-1236" fmla="*/ 32444 h 1424419"/>
                <a:gd name="connsiteX2-1237" fmla="*/ 1206876 w 1306267"/>
                <a:gd name="connsiteY2-1238" fmla="*/ 284945 h 1424419"/>
                <a:gd name="connsiteX3-1239" fmla="*/ 1237706 w 1306267"/>
                <a:gd name="connsiteY3-1240" fmla="*/ 306775 h 1424419"/>
                <a:gd name="connsiteX4-1241" fmla="*/ 1301712 w 1306267"/>
                <a:gd name="connsiteY4-1242" fmla="*/ 442384 h 1424419"/>
                <a:gd name="connsiteX5-1243" fmla="*/ 1303099 w 1306267"/>
                <a:gd name="connsiteY5-1244" fmla="*/ 495558 h 1424419"/>
                <a:gd name="connsiteX6-1245" fmla="*/ 1303099 w 1306267"/>
                <a:gd name="connsiteY6-1246" fmla="*/ 952393 h 1424419"/>
                <a:gd name="connsiteX7-1247" fmla="*/ 1305306 w 1306267"/>
                <a:gd name="connsiteY7-1248" fmla="*/ 990115 h 1424419"/>
                <a:gd name="connsiteX8-1249" fmla="*/ 1255800 w 1306267"/>
                <a:gd name="connsiteY8-1250" fmla="*/ 1142552 h 1424419"/>
                <a:gd name="connsiteX9-1251" fmla="*/ 1172881 w 1306267"/>
                <a:gd name="connsiteY9-1252" fmla="*/ 1179342 h 1424419"/>
                <a:gd name="connsiteX10-1253" fmla="*/ 792288 w 1306267"/>
                <a:gd name="connsiteY10-1254" fmla="*/ 1385653 h 1424419"/>
                <a:gd name="connsiteX11-1255" fmla="*/ 522686 w 1306267"/>
                <a:gd name="connsiteY11-1256" fmla="*/ 1384922 h 1424419"/>
                <a:gd name="connsiteX12-1257" fmla="*/ 90241 w 1306267"/>
                <a:gd name="connsiteY12-1258" fmla="*/ 1150634 h 1424419"/>
                <a:gd name="connsiteX13-1259" fmla="*/ 48904 w 1306267"/>
                <a:gd name="connsiteY13-1260" fmla="*/ 1124403 h 1424419"/>
                <a:gd name="connsiteX14-1261" fmla="*/ 667 w 1306267"/>
                <a:gd name="connsiteY14-1262" fmla="*/ 999105 h 1424419"/>
                <a:gd name="connsiteX15-1263" fmla="*/ 0 w 1306267"/>
                <a:gd name="connsiteY15-1264" fmla="*/ 972364 h 1424419"/>
                <a:gd name="connsiteX16-1265" fmla="*/ 2496 w 1306267"/>
                <a:gd name="connsiteY16-1266" fmla="*/ 463106 h 1424419"/>
                <a:gd name="connsiteX17-1267" fmla="*/ 2458 w 1306267"/>
                <a:gd name="connsiteY17-1268" fmla="*/ 429563 h 1424419"/>
                <a:gd name="connsiteX18-1269" fmla="*/ 75248 w 1306267"/>
                <a:gd name="connsiteY18-1270" fmla="*/ 303202 h 1424419"/>
                <a:gd name="connsiteX19-1271" fmla="*/ 106293 w 1306267"/>
                <a:gd name="connsiteY19-1272" fmla="*/ 282597 h 1424419"/>
                <a:gd name="connsiteX20-1273" fmla="*/ 541533 w 1306267"/>
                <a:gd name="connsiteY20-1274" fmla="*/ 38110 h 1424419"/>
                <a:gd name="connsiteX21-1275" fmla="*/ 653528 w 1306267"/>
                <a:gd name="connsiteY21-1276" fmla="*/ 0 h 1424419"/>
                <a:gd name="connsiteX0-1277" fmla="*/ 653528 w 1306267"/>
                <a:gd name="connsiteY0-1278" fmla="*/ 0 h 1424419"/>
                <a:gd name="connsiteX1-1279" fmla="*/ 757287 w 1306267"/>
                <a:gd name="connsiteY1-1280" fmla="*/ 32444 h 1424419"/>
                <a:gd name="connsiteX2-1281" fmla="*/ 1206876 w 1306267"/>
                <a:gd name="connsiteY2-1282" fmla="*/ 284945 h 1424419"/>
                <a:gd name="connsiteX3-1283" fmla="*/ 1237706 w 1306267"/>
                <a:gd name="connsiteY3-1284" fmla="*/ 306775 h 1424419"/>
                <a:gd name="connsiteX4-1285" fmla="*/ 1301712 w 1306267"/>
                <a:gd name="connsiteY4-1286" fmla="*/ 442384 h 1424419"/>
                <a:gd name="connsiteX5-1287" fmla="*/ 1303099 w 1306267"/>
                <a:gd name="connsiteY5-1288" fmla="*/ 495558 h 1424419"/>
                <a:gd name="connsiteX6-1289" fmla="*/ 1303099 w 1306267"/>
                <a:gd name="connsiteY6-1290" fmla="*/ 952393 h 1424419"/>
                <a:gd name="connsiteX7-1291" fmla="*/ 1305306 w 1306267"/>
                <a:gd name="connsiteY7-1292" fmla="*/ 990115 h 1424419"/>
                <a:gd name="connsiteX8-1293" fmla="*/ 1255800 w 1306267"/>
                <a:gd name="connsiteY8-1294" fmla="*/ 1142552 h 1424419"/>
                <a:gd name="connsiteX9-1295" fmla="*/ 1172881 w 1306267"/>
                <a:gd name="connsiteY9-1296" fmla="*/ 1179342 h 1424419"/>
                <a:gd name="connsiteX10-1297" fmla="*/ 792288 w 1306267"/>
                <a:gd name="connsiteY10-1298" fmla="*/ 1385653 h 1424419"/>
                <a:gd name="connsiteX11-1299" fmla="*/ 522686 w 1306267"/>
                <a:gd name="connsiteY11-1300" fmla="*/ 1384922 h 1424419"/>
                <a:gd name="connsiteX12-1301" fmla="*/ 97009 w 1306267"/>
                <a:gd name="connsiteY12-1302" fmla="*/ 1161462 h 1424419"/>
                <a:gd name="connsiteX13-1303" fmla="*/ 48904 w 1306267"/>
                <a:gd name="connsiteY13-1304" fmla="*/ 1124403 h 1424419"/>
                <a:gd name="connsiteX14-1305" fmla="*/ 667 w 1306267"/>
                <a:gd name="connsiteY14-1306" fmla="*/ 999105 h 1424419"/>
                <a:gd name="connsiteX15-1307" fmla="*/ 0 w 1306267"/>
                <a:gd name="connsiteY15-1308" fmla="*/ 972364 h 1424419"/>
                <a:gd name="connsiteX16-1309" fmla="*/ 2496 w 1306267"/>
                <a:gd name="connsiteY16-1310" fmla="*/ 463106 h 1424419"/>
                <a:gd name="connsiteX17-1311" fmla="*/ 2458 w 1306267"/>
                <a:gd name="connsiteY17-1312" fmla="*/ 429563 h 1424419"/>
                <a:gd name="connsiteX18-1313" fmla="*/ 75248 w 1306267"/>
                <a:gd name="connsiteY18-1314" fmla="*/ 303202 h 1424419"/>
                <a:gd name="connsiteX19-1315" fmla="*/ 106293 w 1306267"/>
                <a:gd name="connsiteY19-1316" fmla="*/ 282597 h 1424419"/>
                <a:gd name="connsiteX20-1317" fmla="*/ 541533 w 1306267"/>
                <a:gd name="connsiteY20-1318" fmla="*/ 38110 h 1424419"/>
                <a:gd name="connsiteX21-1319" fmla="*/ 653528 w 1306267"/>
                <a:gd name="connsiteY21-1320" fmla="*/ 0 h 1424419"/>
                <a:gd name="connsiteX0-1321" fmla="*/ 653528 w 1306267"/>
                <a:gd name="connsiteY0-1322" fmla="*/ 0 h 1424419"/>
                <a:gd name="connsiteX1-1323" fmla="*/ 757287 w 1306267"/>
                <a:gd name="connsiteY1-1324" fmla="*/ 32444 h 1424419"/>
                <a:gd name="connsiteX2-1325" fmla="*/ 1206876 w 1306267"/>
                <a:gd name="connsiteY2-1326" fmla="*/ 284945 h 1424419"/>
                <a:gd name="connsiteX3-1327" fmla="*/ 1237706 w 1306267"/>
                <a:gd name="connsiteY3-1328" fmla="*/ 306775 h 1424419"/>
                <a:gd name="connsiteX4-1329" fmla="*/ 1301712 w 1306267"/>
                <a:gd name="connsiteY4-1330" fmla="*/ 442384 h 1424419"/>
                <a:gd name="connsiteX5-1331" fmla="*/ 1303099 w 1306267"/>
                <a:gd name="connsiteY5-1332" fmla="*/ 495558 h 1424419"/>
                <a:gd name="connsiteX6-1333" fmla="*/ 1303099 w 1306267"/>
                <a:gd name="connsiteY6-1334" fmla="*/ 952393 h 1424419"/>
                <a:gd name="connsiteX7-1335" fmla="*/ 1305306 w 1306267"/>
                <a:gd name="connsiteY7-1336" fmla="*/ 990115 h 1424419"/>
                <a:gd name="connsiteX8-1337" fmla="*/ 1255800 w 1306267"/>
                <a:gd name="connsiteY8-1338" fmla="*/ 1142552 h 1424419"/>
                <a:gd name="connsiteX9-1339" fmla="*/ 1172881 w 1306267"/>
                <a:gd name="connsiteY9-1340" fmla="*/ 1179342 h 1424419"/>
                <a:gd name="connsiteX10-1341" fmla="*/ 792288 w 1306267"/>
                <a:gd name="connsiteY10-1342" fmla="*/ 1385653 h 1424419"/>
                <a:gd name="connsiteX11-1343" fmla="*/ 522686 w 1306267"/>
                <a:gd name="connsiteY11-1344" fmla="*/ 1384922 h 1424419"/>
                <a:gd name="connsiteX12-1345" fmla="*/ 97009 w 1306267"/>
                <a:gd name="connsiteY12-1346" fmla="*/ 1161462 h 1424419"/>
                <a:gd name="connsiteX13-1347" fmla="*/ 48904 w 1306267"/>
                <a:gd name="connsiteY13-1348" fmla="*/ 1124403 h 1424419"/>
                <a:gd name="connsiteX14-1349" fmla="*/ 667 w 1306267"/>
                <a:gd name="connsiteY14-1350" fmla="*/ 999105 h 1424419"/>
                <a:gd name="connsiteX15-1351" fmla="*/ 0 w 1306267"/>
                <a:gd name="connsiteY15-1352" fmla="*/ 972364 h 1424419"/>
                <a:gd name="connsiteX16-1353" fmla="*/ 2496 w 1306267"/>
                <a:gd name="connsiteY16-1354" fmla="*/ 463106 h 1424419"/>
                <a:gd name="connsiteX17-1355" fmla="*/ 2458 w 1306267"/>
                <a:gd name="connsiteY17-1356" fmla="*/ 429563 h 1424419"/>
                <a:gd name="connsiteX18-1357" fmla="*/ 75248 w 1306267"/>
                <a:gd name="connsiteY18-1358" fmla="*/ 303202 h 1424419"/>
                <a:gd name="connsiteX19-1359" fmla="*/ 106293 w 1306267"/>
                <a:gd name="connsiteY19-1360" fmla="*/ 282597 h 1424419"/>
                <a:gd name="connsiteX20-1361" fmla="*/ 541533 w 1306267"/>
                <a:gd name="connsiteY20-1362" fmla="*/ 38110 h 1424419"/>
                <a:gd name="connsiteX21-1363" fmla="*/ 653528 w 1306267"/>
                <a:gd name="connsiteY21-1364" fmla="*/ 0 h 1424419"/>
                <a:gd name="connsiteX0-1365" fmla="*/ 653528 w 1306267"/>
                <a:gd name="connsiteY0-1366" fmla="*/ 0 h 1424419"/>
                <a:gd name="connsiteX1-1367" fmla="*/ 757287 w 1306267"/>
                <a:gd name="connsiteY1-1368" fmla="*/ 32444 h 1424419"/>
                <a:gd name="connsiteX2-1369" fmla="*/ 1206876 w 1306267"/>
                <a:gd name="connsiteY2-1370" fmla="*/ 284945 h 1424419"/>
                <a:gd name="connsiteX3-1371" fmla="*/ 1237706 w 1306267"/>
                <a:gd name="connsiteY3-1372" fmla="*/ 306775 h 1424419"/>
                <a:gd name="connsiteX4-1373" fmla="*/ 1301712 w 1306267"/>
                <a:gd name="connsiteY4-1374" fmla="*/ 442384 h 1424419"/>
                <a:gd name="connsiteX5-1375" fmla="*/ 1303099 w 1306267"/>
                <a:gd name="connsiteY5-1376" fmla="*/ 495558 h 1424419"/>
                <a:gd name="connsiteX6-1377" fmla="*/ 1303099 w 1306267"/>
                <a:gd name="connsiteY6-1378" fmla="*/ 952393 h 1424419"/>
                <a:gd name="connsiteX7-1379" fmla="*/ 1305306 w 1306267"/>
                <a:gd name="connsiteY7-1380" fmla="*/ 990115 h 1424419"/>
                <a:gd name="connsiteX8-1381" fmla="*/ 1255800 w 1306267"/>
                <a:gd name="connsiteY8-1382" fmla="*/ 1142552 h 1424419"/>
                <a:gd name="connsiteX9-1383" fmla="*/ 1172881 w 1306267"/>
                <a:gd name="connsiteY9-1384" fmla="*/ 1179342 h 1424419"/>
                <a:gd name="connsiteX10-1385" fmla="*/ 792288 w 1306267"/>
                <a:gd name="connsiteY10-1386" fmla="*/ 1385653 h 1424419"/>
                <a:gd name="connsiteX11-1387" fmla="*/ 522686 w 1306267"/>
                <a:gd name="connsiteY11-1388" fmla="*/ 1384922 h 1424419"/>
                <a:gd name="connsiteX12-1389" fmla="*/ 97009 w 1306267"/>
                <a:gd name="connsiteY12-1390" fmla="*/ 1161462 h 1424419"/>
                <a:gd name="connsiteX13-1391" fmla="*/ 44843 w 1306267"/>
                <a:gd name="connsiteY13-1392" fmla="*/ 1118989 h 1424419"/>
                <a:gd name="connsiteX14-1393" fmla="*/ 667 w 1306267"/>
                <a:gd name="connsiteY14-1394" fmla="*/ 999105 h 1424419"/>
                <a:gd name="connsiteX15-1395" fmla="*/ 0 w 1306267"/>
                <a:gd name="connsiteY15-1396" fmla="*/ 972364 h 1424419"/>
                <a:gd name="connsiteX16-1397" fmla="*/ 2496 w 1306267"/>
                <a:gd name="connsiteY16-1398" fmla="*/ 463106 h 1424419"/>
                <a:gd name="connsiteX17-1399" fmla="*/ 2458 w 1306267"/>
                <a:gd name="connsiteY17-1400" fmla="*/ 429563 h 1424419"/>
                <a:gd name="connsiteX18-1401" fmla="*/ 75248 w 1306267"/>
                <a:gd name="connsiteY18-1402" fmla="*/ 303202 h 1424419"/>
                <a:gd name="connsiteX19-1403" fmla="*/ 106293 w 1306267"/>
                <a:gd name="connsiteY19-1404" fmla="*/ 282597 h 1424419"/>
                <a:gd name="connsiteX20-1405" fmla="*/ 541533 w 1306267"/>
                <a:gd name="connsiteY20-1406" fmla="*/ 38110 h 1424419"/>
                <a:gd name="connsiteX21-1407" fmla="*/ 653528 w 1306267"/>
                <a:gd name="connsiteY21-1408" fmla="*/ 0 h 1424419"/>
                <a:gd name="connsiteX0-1409" fmla="*/ 653528 w 1306267"/>
                <a:gd name="connsiteY0-1410" fmla="*/ 0 h 1424419"/>
                <a:gd name="connsiteX1-1411" fmla="*/ 757287 w 1306267"/>
                <a:gd name="connsiteY1-1412" fmla="*/ 32444 h 1424419"/>
                <a:gd name="connsiteX2-1413" fmla="*/ 1206876 w 1306267"/>
                <a:gd name="connsiteY2-1414" fmla="*/ 284945 h 1424419"/>
                <a:gd name="connsiteX3-1415" fmla="*/ 1237706 w 1306267"/>
                <a:gd name="connsiteY3-1416" fmla="*/ 306775 h 1424419"/>
                <a:gd name="connsiteX4-1417" fmla="*/ 1301712 w 1306267"/>
                <a:gd name="connsiteY4-1418" fmla="*/ 442384 h 1424419"/>
                <a:gd name="connsiteX5-1419" fmla="*/ 1303099 w 1306267"/>
                <a:gd name="connsiteY5-1420" fmla="*/ 495558 h 1424419"/>
                <a:gd name="connsiteX6-1421" fmla="*/ 1303099 w 1306267"/>
                <a:gd name="connsiteY6-1422" fmla="*/ 952393 h 1424419"/>
                <a:gd name="connsiteX7-1423" fmla="*/ 1305306 w 1306267"/>
                <a:gd name="connsiteY7-1424" fmla="*/ 990115 h 1424419"/>
                <a:gd name="connsiteX8-1425" fmla="*/ 1255800 w 1306267"/>
                <a:gd name="connsiteY8-1426" fmla="*/ 1142552 h 1424419"/>
                <a:gd name="connsiteX9-1427" fmla="*/ 1172881 w 1306267"/>
                <a:gd name="connsiteY9-1428" fmla="*/ 1179342 h 1424419"/>
                <a:gd name="connsiteX10-1429" fmla="*/ 792288 w 1306267"/>
                <a:gd name="connsiteY10-1430" fmla="*/ 1385653 h 1424419"/>
                <a:gd name="connsiteX11-1431" fmla="*/ 522686 w 1306267"/>
                <a:gd name="connsiteY11-1432" fmla="*/ 1384922 h 1424419"/>
                <a:gd name="connsiteX12-1433" fmla="*/ 97009 w 1306267"/>
                <a:gd name="connsiteY12-1434" fmla="*/ 1161462 h 1424419"/>
                <a:gd name="connsiteX13-1435" fmla="*/ 44843 w 1306267"/>
                <a:gd name="connsiteY13-1436" fmla="*/ 1118989 h 1424419"/>
                <a:gd name="connsiteX14-1437" fmla="*/ 667 w 1306267"/>
                <a:gd name="connsiteY14-1438" fmla="*/ 999105 h 1424419"/>
                <a:gd name="connsiteX15-1439" fmla="*/ 0 w 1306267"/>
                <a:gd name="connsiteY15-1440" fmla="*/ 972364 h 1424419"/>
                <a:gd name="connsiteX16-1441" fmla="*/ 2496 w 1306267"/>
                <a:gd name="connsiteY16-1442" fmla="*/ 463106 h 1424419"/>
                <a:gd name="connsiteX17-1443" fmla="*/ 2458 w 1306267"/>
                <a:gd name="connsiteY17-1444" fmla="*/ 429563 h 1424419"/>
                <a:gd name="connsiteX18-1445" fmla="*/ 75248 w 1306267"/>
                <a:gd name="connsiteY18-1446" fmla="*/ 303202 h 1424419"/>
                <a:gd name="connsiteX19-1447" fmla="*/ 106293 w 1306267"/>
                <a:gd name="connsiteY19-1448" fmla="*/ 282597 h 1424419"/>
                <a:gd name="connsiteX20-1449" fmla="*/ 541533 w 1306267"/>
                <a:gd name="connsiteY20-1450" fmla="*/ 38110 h 1424419"/>
                <a:gd name="connsiteX21-1451" fmla="*/ 653528 w 1306267"/>
                <a:gd name="connsiteY21-1452" fmla="*/ 0 h 1424419"/>
                <a:gd name="connsiteX0-1453" fmla="*/ 653528 w 1306267"/>
                <a:gd name="connsiteY0-1454" fmla="*/ 0 h 1424419"/>
                <a:gd name="connsiteX1-1455" fmla="*/ 757287 w 1306267"/>
                <a:gd name="connsiteY1-1456" fmla="*/ 32444 h 1424419"/>
                <a:gd name="connsiteX2-1457" fmla="*/ 1206876 w 1306267"/>
                <a:gd name="connsiteY2-1458" fmla="*/ 284945 h 1424419"/>
                <a:gd name="connsiteX3-1459" fmla="*/ 1237706 w 1306267"/>
                <a:gd name="connsiteY3-1460" fmla="*/ 306775 h 1424419"/>
                <a:gd name="connsiteX4-1461" fmla="*/ 1301712 w 1306267"/>
                <a:gd name="connsiteY4-1462" fmla="*/ 442384 h 1424419"/>
                <a:gd name="connsiteX5-1463" fmla="*/ 1303099 w 1306267"/>
                <a:gd name="connsiteY5-1464" fmla="*/ 495558 h 1424419"/>
                <a:gd name="connsiteX6-1465" fmla="*/ 1303099 w 1306267"/>
                <a:gd name="connsiteY6-1466" fmla="*/ 952393 h 1424419"/>
                <a:gd name="connsiteX7-1467" fmla="*/ 1305306 w 1306267"/>
                <a:gd name="connsiteY7-1468" fmla="*/ 990115 h 1424419"/>
                <a:gd name="connsiteX8-1469" fmla="*/ 1255800 w 1306267"/>
                <a:gd name="connsiteY8-1470" fmla="*/ 1142552 h 1424419"/>
                <a:gd name="connsiteX9-1471" fmla="*/ 1172881 w 1306267"/>
                <a:gd name="connsiteY9-1472" fmla="*/ 1179342 h 1424419"/>
                <a:gd name="connsiteX10-1473" fmla="*/ 792288 w 1306267"/>
                <a:gd name="connsiteY10-1474" fmla="*/ 1385653 h 1424419"/>
                <a:gd name="connsiteX11-1475" fmla="*/ 522686 w 1306267"/>
                <a:gd name="connsiteY11-1476" fmla="*/ 1384922 h 1424419"/>
                <a:gd name="connsiteX12-1477" fmla="*/ 97009 w 1306267"/>
                <a:gd name="connsiteY12-1478" fmla="*/ 1161462 h 1424419"/>
                <a:gd name="connsiteX13-1479" fmla="*/ 44843 w 1306267"/>
                <a:gd name="connsiteY13-1480" fmla="*/ 1118989 h 1424419"/>
                <a:gd name="connsiteX14-1481" fmla="*/ 667 w 1306267"/>
                <a:gd name="connsiteY14-1482" fmla="*/ 999105 h 1424419"/>
                <a:gd name="connsiteX15-1483" fmla="*/ 0 w 1306267"/>
                <a:gd name="connsiteY15-1484" fmla="*/ 972364 h 1424419"/>
                <a:gd name="connsiteX16-1485" fmla="*/ 2496 w 1306267"/>
                <a:gd name="connsiteY16-1486" fmla="*/ 463106 h 1424419"/>
                <a:gd name="connsiteX17-1487" fmla="*/ 2458 w 1306267"/>
                <a:gd name="connsiteY17-1488" fmla="*/ 429563 h 1424419"/>
                <a:gd name="connsiteX18-1489" fmla="*/ 75248 w 1306267"/>
                <a:gd name="connsiteY18-1490" fmla="*/ 303202 h 1424419"/>
                <a:gd name="connsiteX19-1491" fmla="*/ 106293 w 1306267"/>
                <a:gd name="connsiteY19-1492" fmla="*/ 282597 h 1424419"/>
                <a:gd name="connsiteX20-1493" fmla="*/ 541533 w 1306267"/>
                <a:gd name="connsiteY20-1494" fmla="*/ 38110 h 1424419"/>
                <a:gd name="connsiteX21-1495" fmla="*/ 653528 w 1306267"/>
                <a:gd name="connsiteY21-1496" fmla="*/ 0 h 1424419"/>
                <a:gd name="connsiteX0-1497" fmla="*/ 653528 w 1306267"/>
                <a:gd name="connsiteY0-1498" fmla="*/ 0 h 1424419"/>
                <a:gd name="connsiteX1-1499" fmla="*/ 757287 w 1306267"/>
                <a:gd name="connsiteY1-1500" fmla="*/ 32444 h 1424419"/>
                <a:gd name="connsiteX2-1501" fmla="*/ 1206876 w 1306267"/>
                <a:gd name="connsiteY2-1502" fmla="*/ 284945 h 1424419"/>
                <a:gd name="connsiteX3-1503" fmla="*/ 1237706 w 1306267"/>
                <a:gd name="connsiteY3-1504" fmla="*/ 306775 h 1424419"/>
                <a:gd name="connsiteX4-1505" fmla="*/ 1301712 w 1306267"/>
                <a:gd name="connsiteY4-1506" fmla="*/ 442384 h 1424419"/>
                <a:gd name="connsiteX5-1507" fmla="*/ 1303099 w 1306267"/>
                <a:gd name="connsiteY5-1508" fmla="*/ 495558 h 1424419"/>
                <a:gd name="connsiteX6-1509" fmla="*/ 1303099 w 1306267"/>
                <a:gd name="connsiteY6-1510" fmla="*/ 952393 h 1424419"/>
                <a:gd name="connsiteX7-1511" fmla="*/ 1305306 w 1306267"/>
                <a:gd name="connsiteY7-1512" fmla="*/ 990115 h 1424419"/>
                <a:gd name="connsiteX8-1513" fmla="*/ 1255800 w 1306267"/>
                <a:gd name="connsiteY8-1514" fmla="*/ 1142552 h 1424419"/>
                <a:gd name="connsiteX9-1515" fmla="*/ 1172881 w 1306267"/>
                <a:gd name="connsiteY9-1516" fmla="*/ 1179342 h 1424419"/>
                <a:gd name="connsiteX10-1517" fmla="*/ 792288 w 1306267"/>
                <a:gd name="connsiteY10-1518" fmla="*/ 1385653 h 1424419"/>
                <a:gd name="connsiteX11-1519" fmla="*/ 522686 w 1306267"/>
                <a:gd name="connsiteY11-1520" fmla="*/ 1384922 h 1424419"/>
                <a:gd name="connsiteX12-1521" fmla="*/ 94302 w 1306267"/>
                <a:gd name="connsiteY12-1522" fmla="*/ 1158755 h 1424419"/>
                <a:gd name="connsiteX13-1523" fmla="*/ 44843 w 1306267"/>
                <a:gd name="connsiteY13-1524" fmla="*/ 1118989 h 1424419"/>
                <a:gd name="connsiteX14-1525" fmla="*/ 667 w 1306267"/>
                <a:gd name="connsiteY14-1526" fmla="*/ 999105 h 1424419"/>
                <a:gd name="connsiteX15-1527" fmla="*/ 0 w 1306267"/>
                <a:gd name="connsiteY15-1528" fmla="*/ 972364 h 1424419"/>
                <a:gd name="connsiteX16-1529" fmla="*/ 2496 w 1306267"/>
                <a:gd name="connsiteY16-1530" fmla="*/ 463106 h 1424419"/>
                <a:gd name="connsiteX17-1531" fmla="*/ 2458 w 1306267"/>
                <a:gd name="connsiteY17-1532" fmla="*/ 429563 h 1424419"/>
                <a:gd name="connsiteX18-1533" fmla="*/ 75248 w 1306267"/>
                <a:gd name="connsiteY18-1534" fmla="*/ 303202 h 1424419"/>
                <a:gd name="connsiteX19-1535" fmla="*/ 106293 w 1306267"/>
                <a:gd name="connsiteY19-1536" fmla="*/ 282597 h 1424419"/>
                <a:gd name="connsiteX20-1537" fmla="*/ 541533 w 1306267"/>
                <a:gd name="connsiteY20-1538" fmla="*/ 38110 h 1424419"/>
                <a:gd name="connsiteX21-1539" fmla="*/ 653528 w 1306267"/>
                <a:gd name="connsiteY21-1540" fmla="*/ 0 h 1424419"/>
                <a:gd name="connsiteX0-1541" fmla="*/ 653528 w 1306267"/>
                <a:gd name="connsiteY0-1542" fmla="*/ 0 h 1424419"/>
                <a:gd name="connsiteX1-1543" fmla="*/ 757287 w 1306267"/>
                <a:gd name="connsiteY1-1544" fmla="*/ 32444 h 1424419"/>
                <a:gd name="connsiteX2-1545" fmla="*/ 1206876 w 1306267"/>
                <a:gd name="connsiteY2-1546" fmla="*/ 284945 h 1424419"/>
                <a:gd name="connsiteX3-1547" fmla="*/ 1237706 w 1306267"/>
                <a:gd name="connsiteY3-1548" fmla="*/ 306775 h 1424419"/>
                <a:gd name="connsiteX4-1549" fmla="*/ 1301712 w 1306267"/>
                <a:gd name="connsiteY4-1550" fmla="*/ 442384 h 1424419"/>
                <a:gd name="connsiteX5-1551" fmla="*/ 1303099 w 1306267"/>
                <a:gd name="connsiteY5-1552" fmla="*/ 495558 h 1424419"/>
                <a:gd name="connsiteX6-1553" fmla="*/ 1303099 w 1306267"/>
                <a:gd name="connsiteY6-1554" fmla="*/ 952393 h 1424419"/>
                <a:gd name="connsiteX7-1555" fmla="*/ 1305306 w 1306267"/>
                <a:gd name="connsiteY7-1556" fmla="*/ 990115 h 1424419"/>
                <a:gd name="connsiteX8-1557" fmla="*/ 1255800 w 1306267"/>
                <a:gd name="connsiteY8-1558" fmla="*/ 1142552 h 1424419"/>
                <a:gd name="connsiteX9-1559" fmla="*/ 1172881 w 1306267"/>
                <a:gd name="connsiteY9-1560" fmla="*/ 1179342 h 1424419"/>
                <a:gd name="connsiteX10-1561" fmla="*/ 792288 w 1306267"/>
                <a:gd name="connsiteY10-1562" fmla="*/ 1385653 h 1424419"/>
                <a:gd name="connsiteX11-1563" fmla="*/ 522686 w 1306267"/>
                <a:gd name="connsiteY11-1564" fmla="*/ 1384922 h 1424419"/>
                <a:gd name="connsiteX12-1565" fmla="*/ 94302 w 1306267"/>
                <a:gd name="connsiteY12-1566" fmla="*/ 1158755 h 1424419"/>
                <a:gd name="connsiteX13-1567" fmla="*/ 39429 w 1306267"/>
                <a:gd name="connsiteY13-1568" fmla="*/ 1117635 h 1424419"/>
                <a:gd name="connsiteX14-1569" fmla="*/ 667 w 1306267"/>
                <a:gd name="connsiteY14-1570" fmla="*/ 999105 h 1424419"/>
                <a:gd name="connsiteX15-1571" fmla="*/ 0 w 1306267"/>
                <a:gd name="connsiteY15-1572" fmla="*/ 972364 h 1424419"/>
                <a:gd name="connsiteX16-1573" fmla="*/ 2496 w 1306267"/>
                <a:gd name="connsiteY16-1574" fmla="*/ 463106 h 1424419"/>
                <a:gd name="connsiteX17-1575" fmla="*/ 2458 w 1306267"/>
                <a:gd name="connsiteY17-1576" fmla="*/ 429563 h 1424419"/>
                <a:gd name="connsiteX18-1577" fmla="*/ 75248 w 1306267"/>
                <a:gd name="connsiteY18-1578" fmla="*/ 303202 h 1424419"/>
                <a:gd name="connsiteX19-1579" fmla="*/ 106293 w 1306267"/>
                <a:gd name="connsiteY19-1580" fmla="*/ 282597 h 1424419"/>
                <a:gd name="connsiteX20-1581" fmla="*/ 541533 w 1306267"/>
                <a:gd name="connsiteY20-1582" fmla="*/ 38110 h 1424419"/>
                <a:gd name="connsiteX21-1583" fmla="*/ 653528 w 1306267"/>
                <a:gd name="connsiteY21-1584" fmla="*/ 0 h 1424419"/>
                <a:gd name="connsiteX0-1585" fmla="*/ 653528 w 1305333"/>
                <a:gd name="connsiteY0-1586" fmla="*/ 0 h 1424419"/>
                <a:gd name="connsiteX1-1587" fmla="*/ 757287 w 1305333"/>
                <a:gd name="connsiteY1-1588" fmla="*/ 32444 h 1424419"/>
                <a:gd name="connsiteX2-1589" fmla="*/ 1206876 w 1305333"/>
                <a:gd name="connsiteY2-1590" fmla="*/ 284945 h 1424419"/>
                <a:gd name="connsiteX3-1591" fmla="*/ 1237706 w 1305333"/>
                <a:gd name="connsiteY3-1592" fmla="*/ 306775 h 1424419"/>
                <a:gd name="connsiteX4-1593" fmla="*/ 1301712 w 1305333"/>
                <a:gd name="connsiteY4-1594" fmla="*/ 442384 h 1424419"/>
                <a:gd name="connsiteX5-1595" fmla="*/ 1303099 w 1305333"/>
                <a:gd name="connsiteY5-1596" fmla="*/ 495558 h 1424419"/>
                <a:gd name="connsiteX6-1597" fmla="*/ 1303099 w 1305333"/>
                <a:gd name="connsiteY6-1598" fmla="*/ 952393 h 1424419"/>
                <a:gd name="connsiteX7-1599" fmla="*/ 1305306 w 1305333"/>
                <a:gd name="connsiteY7-1600" fmla="*/ 990115 h 1424419"/>
                <a:gd name="connsiteX8-1601" fmla="*/ 1227376 w 1305333"/>
                <a:gd name="connsiteY8-1602" fmla="*/ 1152027 h 1424419"/>
                <a:gd name="connsiteX9-1603" fmla="*/ 1172881 w 1305333"/>
                <a:gd name="connsiteY9-1604" fmla="*/ 1179342 h 1424419"/>
                <a:gd name="connsiteX10-1605" fmla="*/ 792288 w 1305333"/>
                <a:gd name="connsiteY10-1606" fmla="*/ 1385653 h 1424419"/>
                <a:gd name="connsiteX11-1607" fmla="*/ 522686 w 1305333"/>
                <a:gd name="connsiteY11-1608" fmla="*/ 1384922 h 1424419"/>
                <a:gd name="connsiteX12-1609" fmla="*/ 94302 w 1305333"/>
                <a:gd name="connsiteY12-1610" fmla="*/ 1158755 h 1424419"/>
                <a:gd name="connsiteX13-1611" fmla="*/ 39429 w 1305333"/>
                <a:gd name="connsiteY13-1612" fmla="*/ 1117635 h 1424419"/>
                <a:gd name="connsiteX14-1613" fmla="*/ 667 w 1305333"/>
                <a:gd name="connsiteY14-1614" fmla="*/ 999105 h 1424419"/>
                <a:gd name="connsiteX15-1615" fmla="*/ 0 w 1305333"/>
                <a:gd name="connsiteY15-1616" fmla="*/ 972364 h 1424419"/>
                <a:gd name="connsiteX16-1617" fmla="*/ 2496 w 1305333"/>
                <a:gd name="connsiteY16-1618" fmla="*/ 463106 h 1424419"/>
                <a:gd name="connsiteX17-1619" fmla="*/ 2458 w 1305333"/>
                <a:gd name="connsiteY17-1620" fmla="*/ 429563 h 1424419"/>
                <a:gd name="connsiteX18-1621" fmla="*/ 75248 w 1305333"/>
                <a:gd name="connsiteY18-1622" fmla="*/ 303202 h 1424419"/>
                <a:gd name="connsiteX19-1623" fmla="*/ 106293 w 1305333"/>
                <a:gd name="connsiteY19-1624" fmla="*/ 282597 h 1424419"/>
                <a:gd name="connsiteX20-1625" fmla="*/ 541533 w 1305333"/>
                <a:gd name="connsiteY20-1626" fmla="*/ 38110 h 1424419"/>
                <a:gd name="connsiteX21-1627" fmla="*/ 653528 w 1305333"/>
                <a:gd name="connsiteY21-1628" fmla="*/ 0 h 1424419"/>
                <a:gd name="connsiteX0-1629" fmla="*/ 653528 w 1305333"/>
                <a:gd name="connsiteY0-1630" fmla="*/ 0 h 1424419"/>
                <a:gd name="connsiteX1-1631" fmla="*/ 757287 w 1305333"/>
                <a:gd name="connsiteY1-1632" fmla="*/ 32444 h 1424419"/>
                <a:gd name="connsiteX2-1633" fmla="*/ 1206876 w 1305333"/>
                <a:gd name="connsiteY2-1634" fmla="*/ 284945 h 1424419"/>
                <a:gd name="connsiteX3-1635" fmla="*/ 1237706 w 1305333"/>
                <a:gd name="connsiteY3-1636" fmla="*/ 306775 h 1424419"/>
                <a:gd name="connsiteX4-1637" fmla="*/ 1301712 w 1305333"/>
                <a:gd name="connsiteY4-1638" fmla="*/ 442384 h 1424419"/>
                <a:gd name="connsiteX5-1639" fmla="*/ 1303099 w 1305333"/>
                <a:gd name="connsiteY5-1640" fmla="*/ 495558 h 1424419"/>
                <a:gd name="connsiteX6-1641" fmla="*/ 1303099 w 1305333"/>
                <a:gd name="connsiteY6-1642" fmla="*/ 952393 h 1424419"/>
                <a:gd name="connsiteX7-1643" fmla="*/ 1302599 w 1305333"/>
                <a:gd name="connsiteY7-1644" fmla="*/ 1003650 h 1424419"/>
                <a:gd name="connsiteX8-1645" fmla="*/ 1227376 w 1305333"/>
                <a:gd name="connsiteY8-1646" fmla="*/ 1152027 h 1424419"/>
                <a:gd name="connsiteX9-1647" fmla="*/ 1172881 w 1305333"/>
                <a:gd name="connsiteY9-1648" fmla="*/ 1179342 h 1424419"/>
                <a:gd name="connsiteX10-1649" fmla="*/ 792288 w 1305333"/>
                <a:gd name="connsiteY10-1650" fmla="*/ 1385653 h 1424419"/>
                <a:gd name="connsiteX11-1651" fmla="*/ 522686 w 1305333"/>
                <a:gd name="connsiteY11-1652" fmla="*/ 1384922 h 1424419"/>
                <a:gd name="connsiteX12-1653" fmla="*/ 94302 w 1305333"/>
                <a:gd name="connsiteY12-1654" fmla="*/ 1158755 h 1424419"/>
                <a:gd name="connsiteX13-1655" fmla="*/ 39429 w 1305333"/>
                <a:gd name="connsiteY13-1656" fmla="*/ 1117635 h 1424419"/>
                <a:gd name="connsiteX14-1657" fmla="*/ 667 w 1305333"/>
                <a:gd name="connsiteY14-1658" fmla="*/ 999105 h 1424419"/>
                <a:gd name="connsiteX15-1659" fmla="*/ 0 w 1305333"/>
                <a:gd name="connsiteY15-1660" fmla="*/ 972364 h 1424419"/>
                <a:gd name="connsiteX16-1661" fmla="*/ 2496 w 1305333"/>
                <a:gd name="connsiteY16-1662" fmla="*/ 463106 h 1424419"/>
                <a:gd name="connsiteX17-1663" fmla="*/ 2458 w 1305333"/>
                <a:gd name="connsiteY17-1664" fmla="*/ 429563 h 1424419"/>
                <a:gd name="connsiteX18-1665" fmla="*/ 75248 w 1305333"/>
                <a:gd name="connsiteY18-1666" fmla="*/ 303202 h 1424419"/>
                <a:gd name="connsiteX19-1667" fmla="*/ 106293 w 1305333"/>
                <a:gd name="connsiteY19-1668" fmla="*/ 282597 h 1424419"/>
                <a:gd name="connsiteX20-1669" fmla="*/ 541533 w 1305333"/>
                <a:gd name="connsiteY20-1670" fmla="*/ 38110 h 1424419"/>
                <a:gd name="connsiteX21-1671" fmla="*/ 653528 w 1305333"/>
                <a:gd name="connsiteY21-1672" fmla="*/ 0 h 1424419"/>
                <a:gd name="connsiteX0-1673" fmla="*/ 653528 w 1305080"/>
                <a:gd name="connsiteY0-1674" fmla="*/ 0 h 1424419"/>
                <a:gd name="connsiteX1-1675" fmla="*/ 757287 w 1305080"/>
                <a:gd name="connsiteY1-1676" fmla="*/ 32444 h 1424419"/>
                <a:gd name="connsiteX2-1677" fmla="*/ 1206876 w 1305080"/>
                <a:gd name="connsiteY2-1678" fmla="*/ 284945 h 1424419"/>
                <a:gd name="connsiteX3-1679" fmla="*/ 1237706 w 1305080"/>
                <a:gd name="connsiteY3-1680" fmla="*/ 306775 h 1424419"/>
                <a:gd name="connsiteX4-1681" fmla="*/ 1301712 w 1305080"/>
                <a:gd name="connsiteY4-1682" fmla="*/ 442384 h 1424419"/>
                <a:gd name="connsiteX5-1683" fmla="*/ 1303099 w 1305080"/>
                <a:gd name="connsiteY5-1684" fmla="*/ 495558 h 1424419"/>
                <a:gd name="connsiteX6-1685" fmla="*/ 1301746 w 1305080"/>
                <a:gd name="connsiteY6-1686" fmla="*/ 953747 h 1424419"/>
                <a:gd name="connsiteX7-1687" fmla="*/ 1302599 w 1305080"/>
                <a:gd name="connsiteY7-1688" fmla="*/ 1003650 h 1424419"/>
                <a:gd name="connsiteX8-1689" fmla="*/ 1227376 w 1305080"/>
                <a:gd name="connsiteY8-1690" fmla="*/ 1152027 h 1424419"/>
                <a:gd name="connsiteX9-1691" fmla="*/ 1172881 w 1305080"/>
                <a:gd name="connsiteY9-1692" fmla="*/ 1179342 h 1424419"/>
                <a:gd name="connsiteX10-1693" fmla="*/ 792288 w 1305080"/>
                <a:gd name="connsiteY10-1694" fmla="*/ 1385653 h 1424419"/>
                <a:gd name="connsiteX11-1695" fmla="*/ 522686 w 1305080"/>
                <a:gd name="connsiteY11-1696" fmla="*/ 1384922 h 1424419"/>
                <a:gd name="connsiteX12-1697" fmla="*/ 94302 w 1305080"/>
                <a:gd name="connsiteY12-1698" fmla="*/ 1158755 h 1424419"/>
                <a:gd name="connsiteX13-1699" fmla="*/ 39429 w 1305080"/>
                <a:gd name="connsiteY13-1700" fmla="*/ 1117635 h 1424419"/>
                <a:gd name="connsiteX14-1701" fmla="*/ 667 w 1305080"/>
                <a:gd name="connsiteY14-1702" fmla="*/ 999105 h 1424419"/>
                <a:gd name="connsiteX15-1703" fmla="*/ 0 w 1305080"/>
                <a:gd name="connsiteY15-1704" fmla="*/ 972364 h 1424419"/>
                <a:gd name="connsiteX16-1705" fmla="*/ 2496 w 1305080"/>
                <a:gd name="connsiteY16-1706" fmla="*/ 463106 h 1424419"/>
                <a:gd name="connsiteX17-1707" fmla="*/ 2458 w 1305080"/>
                <a:gd name="connsiteY17-1708" fmla="*/ 429563 h 1424419"/>
                <a:gd name="connsiteX18-1709" fmla="*/ 75248 w 1305080"/>
                <a:gd name="connsiteY18-1710" fmla="*/ 303202 h 1424419"/>
                <a:gd name="connsiteX19-1711" fmla="*/ 106293 w 1305080"/>
                <a:gd name="connsiteY19-1712" fmla="*/ 282597 h 1424419"/>
                <a:gd name="connsiteX20-1713" fmla="*/ 541533 w 1305080"/>
                <a:gd name="connsiteY20-1714" fmla="*/ 38110 h 1424419"/>
                <a:gd name="connsiteX21-1715" fmla="*/ 653528 w 1305080"/>
                <a:gd name="connsiteY21-1716" fmla="*/ 0 h 1424419"/>
                <a:gd name="connsiteX0-1717" fmla="*/ 653528 w 1305299"/>
                <a:gd name="connsiteY0-1718" fmla="*/ 0 h 1424419"/>
                <a:gd name="connsiteX1-1719" fmla="*/ 757287 w 1305299"/>
                <a:gd name="connsiteY1-1720" fmla="*/ 32444 h 1424419"/>
                <a:gd name="connsiteX2-1721" fmla="*/ 1206876 w 1305299"/>
                <a:gd name="connsiteY2-1722" fmla="*/ 284945 h 1424419"/>
                <a:gd name="connsiteX3-1723" fmla="*/ 1237706 w 1305299"/>
                <a:gd name="connsiteY3-1724" fmla="*/ 306775 h 1424419"/>
                <a:gd name="connsiteX4-1725" fmla="*/ 1301712 w 1305299"/>
                <a:gd name="connsiteY4-1726" fmla="*/ 442384 h 1424419"/>
                <a:gd name="connsiteX5-1727" fmla="*/ 1303099 w 1305299"/>
                <a:gd name="connsiteY5-1728" fmla="*/ 495558 h 1424419"/>
                <a:gd name="connsiteX6-1729" fmla="*/ 1301746 w 1305299"/>
                <a:gd name="connsiteY6-1730" fmla="*/ 953747 h 1424419"/>
                <a:gd name="connsiteX7-1731" fmla="*/ 1302599 w 1305299"/>
                <a:gd name="connsiteY7-1732" fmla="*/ 1003650 h 1424419"/>
                <a:gd name="connsiteX8-1733" fmla="*/ 1227376 w 1305299"/>
                <a:gd name="connsiteY8-1734" fmla="*/ 1152027 h 1424419"/>
                <a:gd name="connsiteX9-1735" fmla="*/ 1172881 w 1305299"/>
                <a:gd name="connsiteY9-1736" fmla="*/ 1179342 h 1424419"/>
                <a:gd name="connsiteX10-1737" fmla="*/ 792288 w 1305299"/>
                <a:gd name="connsiteY10-1738" fmla="*/ 1385653 h 1424419"/>
                <a:gd name="connsiteX11-1739" fmla="*/ 522686 w 1305299"/>
                <a:gd name="connsiteY11-1740" fmla="*/ 1384922 h 1424419"/>
                <a:gd name="connsiteX12-1741" fmla="*/ 94302 w 1305299"/>
                <a:gd name="connsiteY12-1742" fmla="*/ 1158755 h 1424419"/>
                <a:gd name="connsiteX13-1743" fmla="*/ 39429 w 1305299"/>
                <a:gd name="connsiteY13-1744" fmla="*/ 1117635 h 1424419"/>
                <a:gd name="connsiteX14-1745" fmla="*/ 667 w 1305299"/>
                <a:gd name="connsiteY14-1746" fmla="*/ 999105 h 1424419"/>
                <a:gd name="connsiteX15-1747" fmla="*/ 0 w 1305299"/>
                <a:gd name="connsiteY15-1748" fmla="*/ 972364 h 1424419"/>
                <a:gd name="connsiteX16-1749" fmla="*/ 2496 w 1305299"/>
                <a:gd name="connsiteY16-1750" fmla="*/ 463106 h 1424419"/>
                <a:gd name="connsiteX17-1751" fmla="*/ 2458 w 1305299"/>
                <a:gd name="connsiteY17-1752" fmla="*/ 429563 h 1424419"/>
                <a:gd name="connsiteX18-1753" fmla="*/ 75248 w 1305299"/>
                <a:gd name="connsiteY18-1754" fmla="*/ 303202 h 1424419"/>
                <a:gd name="connsiteX19-1755" fmla="*/ 106293 w 1305299"/>
                <a:gd name="connsiteY19-1756" fmla="*/ 282597 h 1424419"/>
                <a:gd name="connsiteX20-1757" fmla="*/ 541533 w 1305299"/>
                <a:gd name="connsiteY20-1758" fmla="*/ 38110 h 1424419"/>
                <a:gd name="connsiteX21-1759" fmla="*/ 653528 w 1305299"/>
                <a:gd name="connsiteY21-1760" fmla="*/ 0 h 1424419"/>
                <a:gd name="connsiteX0-1761" fmla="*/ 653528 w 1306646"/>
                <a:gd name="connsiteY0-1762" fmla="*/ 0 h 1424419"/>
                <a:gd name="connsiteX1-1763" fmla="*/ 757287 w 1306646"/>
                <a:gd name="connsiteY1-1764" fmla="*/ 32444 h 1424419"/>
                <a:gd name="connsiteX2-1765" fmla="*/ 1206876 w 1306646"/>
                <a:gd name="connsiteY2-1766" fmla="*/ 284945 h 1424419"/>
                <a:gd name="connsiteX3-1767" fmla="*/ 1237706 w 1306646"/>
                <a:gd name="connsiteY3-1768" fmla="*/ 306775 h 1424419"/>
                <a:gd name="connsiteX4-1769" fmla="*/ 1301712 w 1306646"/>
                <a:gd name="connsiteY4-1770" fmla="*/ 442384 h 1424419"/>
                <a:gd name="connsiteX5-1771" fmla="*/ 1303099 w 1306646"/>
                <a:gd name="connsiteY5-1772" fmla="*/ 495558 h 1424419"/>
                <a:gd name="connsiteX6-1773" fmla="*/ 1301746 w 1306646"/>
                <a:gd name="connsiteY6-1774" fmla="*/ 953747 h 1424419"/>
                <a:gd name="connsiteX7-1775" fmla="*/ 1302599 w 1306646"/>
                <a:gd name="connsiteY7-1776" fmla="*/ 1003650 h 1424419"/>
                <a:gd name="connsiteX8-1777" fmla="*/ 1227376 w 1306646"/>
                <a:gd name="connsiteY8-1778" fmla="*/ 1152027 h 1424419"/>
                <a:gd name="connsiteX9-1779" fmla="*/ 1172881 w 1306646"/>
                <a:gd name="connsiteY9-1780" fmla="*/ 1179342 h 1424419"/>
                <a:gd name="connsiteX10-1781" fmla="*/ 792288 w 1306646"/>
                <a:gd name="connsiteY10-1782" fmla="*/ 1385653 h 1424419"/>
                <a:gd name="connsiteX11-1783" fmla="*/ 522686 w 1306646"/>
                <a:gd name="connsiteY11-1784" fmla="*/ 1384922 h 1424419"/>
                <a:gd name="connsiteX12-1785" fmla="*/ 94302 w 1306646"/>
                <a:gd name="connsiteY12-1786" fmla="*/ 1158755 h 1424419"/>
                <a:gd name="connsiteX13-1787" fmla="*/ 39429 w 1306646"/>
                <a:gd name="connsiteY13-1788" fmla="*/ 1117635 h 1424419"/>
                <a:gd name="connsiteX14-1789" fmla="*/ 667 w 1306646"/>
                <a:gd name="connsiteY14-1790" fmla="*/ 999105 h 1424419"/>
                <a:gd name="connsiteX15-1791" fmla="*/ 0 w 1306646"/>
                <a:gd name="connsiteY15-1792" fmla="*/ 972364 h 1424419"/>
                <a:gd name="connsiteX16-1793" fmla="*/ 2496 w 1306646"/>
                <a:gd name="connsiteY16-1794" fmla="*/ 463106 h 1424419"/>
                <a:gd name="connsiteX17-1795" fmla="*/ 2458 w 1306646"/>
                <a:gd name="connsiteY17-1796" fmla="*/ 429563 h 1424419"/>
                <a:gd name="connsiteX18-1797" fmla="*/ 75248 w 1306646"/>
                <a:gd name="connsiteY18-1798" fmla="*/ 303202 h 1424419"/>
                <a:gd name="connsiteX19-1799" fmla="*/ 106293 w 1306646"/>
                <a:gd name="connsiteY19-1800" fmla="*/ 282597 h 1424419"/>
                <a:gd name="connsiteX20-1801" fmla="*/ 541533 w 1306646"/>
                <a:gd name="connsiteY20-1802" fmla="*/ 38110 h 1424419"/>
                <a:gd name="connsiteX21-1803" fmla="*/ 653528 w 1306646"/>
                <a:gd name="connsiteY21-1804" fmla="*/ 0 h 1424419"/>
                <a:gd name="connsiteX0-1805" fmla="*/ 653528 w 1305299"/>
                <a:gd name="connsiteY0-1806" fmla="*/ 0 h 1424419"/>
                <a:gd name="connsiteX1-1807" fmla="*/ 757287 w 1305299"/>
                <a:gd name="connsiteY1-1808" fmla="*/ 32444 h 1424419"/>
                <a:gd name="connsiteX2-1809" fmla="*/ 1206876 w 1305299"/>
                <a:gd name="connsiteY2-1810" fmla="*/ 284945 h 1424419"/>
                <a:gd name="connsiteX3-1811" fmla="*/ 1237706 w 1305299"/>
                <a:gd name="connsiteY3-1812" fmla="*/ 306775 h 1424419"/>
                <a:gd name="connsiteX4-1813" fmla="*/ 1301712 w 1305299"/>
                <a:gd name="connsiteY4-1814" fmla="*/ 442384 h 1424419"/>
                <a:gd name="connsiteX5-1815" fmla="*/ 1303099 w 1305299"/>
                <a:gd name="connsiteY5-1816" fmla="*/ 495558 h 1424419"/>
                <a:gd name="connsiteX6-1817" fmla="*/ 1301746 w 1305299"/>
                <a:gd name="connsiteY6-1818" fmla="*/ 953747 h 1424419"/>
                <a:gd name="connsiteX7-1819" fmla="*/ 1302599 w 1305299"/>
                <a:gd name="connsiteY7-1820" fmla="*/ 1003650 h 1424419"/>
                <a:gd name="connsiteX8-1821" fmla="*/ 1227376 w 1305299"/>
                <a:gd name="connsiteY8-1822" fmla="*/ 1152027 h 1424419"/>
                <a:gd name="connsiteX9-1823" fmla="*/ 1172881 w 1305299"/>
                <a:gd name="connsiteY9-1824" fmla="*/ 1179342 h 1424419"/>
                <a:gd name="connsiteX10-1825" fmla="*/ 792288 w 1305299"/>
                <a:gd name="connsiteY10-1826" fmla="*/ 1385653 h 1424419"/>
                <a:gd name="connsiteX11-1827" fmla="*/ 522686 w 1305299"/>
                <a:gd name="connsiteY11-1828" fmla="*/ 1384922 h 1424419"/>
                <a:gd name="connsiteX12-1829" fmla="*/ 94302 w 1305299"/>
                <a:gd name="connsiteY12-1830" fmla="*/ 1158755 h 1424419"/>
                <a:gd name="connsiteX13-1831" fmla="*/ 39429 w 1305299"/>
                <a:gd name="connsiteY13-1832" fmla="*/ 1117635 h 1424419"/>
                <a:gd name="connsiteX14-1833" fmla="*/ 667 w 1305299"/>
                <a:gd name="connsiteY14-1834" fmla="*/ 999105 h 1424419"/>
                <a:gd name="connsiteX15-1835" fmla="*/ 0 w 1305299"/>
                <a:gd name="connsiteY15-1836" fmla="*/ 972364 h 1424419"/>
                <a:gd name="connsiteX16-1837" fmla="*/ 2496 w 1305299"/>
                <a:gd name="connsiteY16-1838" fmla="*/ 463106 h 1424419"/>
                <a:gd name="connsiteX17-1839" fmla="*/ 2458 w 1305299"/>
                <a:gd name="connsiteY17-1840" fmla="*/ 429563 h 1424419"/>
                <a:gd name="connsiteX18-1841" fmla="*/ 75248 w 1305299"/>
                <a:gd name="connsiteY18-1842" fmla="*/ 303202 h 1424419"/>
                <a:gd name="connsiteX19-1843" fmla="*/ 106293 w 1305299"/>
                <a:gd name="connsiteY19-1844" fmla="*/ 282597 h 1424419"/>
                <a:gd name="connsiteX20-1845" fmla="*/ 541533 w 1305299"/>
                <a:gd name="connsiteY20-1846" fmla="*/ 38110 h 1424419"/>
                <a:gd name="connsiteX21-1847" fmla="*/ 653528 w 1305299"/>
                <a:gd name="connsiteY21-1848" fmla="*/ 0 h 1424419"/>
                <a:gd name="connsiteX0-1849" fmla="*/ 653528 w 1304127"/>
                <a:gd name="connsiteY0-1850" fmla="*/ 0 h 1424419"/>
                <a:gd name="connsiteX1-1851" fmla="*/ 757287 w 1304127"/>
                <a:gd name="connsiteY1-1852" fmla="*/ 32444 h 1424419"/>
                <a:gd name="connsiteX2-1853" fmla="*/ 1206876 w 1304127"/>
                <a:gd name="connsiteY2-1854" fmla="*/ 284945 h 1424419"/>
                <a:gd name="connsiteX3-1855" fmla="*/ 1237706 w 1304127"/>
                <a:gd name="connsiteY3-1856" fmla="*/ 306775 h 1424419"/>
                <a:gd name="connsiteX4-1857" fmla="*/ 1301712 w 1304127"/>
                <a:gd name="connsiteY4-1858" fmla="*/ 442384 h 1424419"/>
                <a:gd name="connsiteX5-1859" fmla="*/ 1303099 w 1304127"/>
                <a:gd name="connsiteY5-1860" fmla="*/ 495558 h 1424419"/>
                <a:gd name="connsiteX6-1861" fmla="*/ 1301746 w 1304127"/>
                <a:gd name="connsiteY6-1862" fmla="*/ 953747 h 1424419"/>
                <a:gd name="connsiteX7-1863" fmla="*/ 1302599 w 1304127"/>
                <a:gd name="connsiteY7-1864" fmla="*/ 1003650 h 1424419"/>
                <a:gd name="connsiteX8-1865" fmla="*/ 1227376 w 1304127"/>
                <a:gd name="connsiteY8-1866" fmla="*/ 1152027 h 1424419"/>
                <a:gd name="connsiteX9-1867" fmla="*/ 1172881 w 1304127"/>
                <a:gd name="connsiteY9-1868" fmla="*/ 1179342 h 1424419"/>
                <a:gd name="connsiteX10-1869" fmla="*/ 792288 w 1304127"/>
                <a:gd name="connsiteY10-1870" fmla="*/ 1385653 h 1424419"/>
                <a:gd name="connsiteX11-1871" fmla="*/ 522686 w 1304127"/>
                <a:gd name="connsiteY11-1872" fmla="*/ 1384922 h 1424419"/>
                <a:gd name="connsiteX12-1873" fmla="*/ 94302 w 1304127"/>
                <a:gd name="connsiteY12-1874" fmla="*/ 1158755 h 1424419"/>
                <a:gd name="connsiteX13-1875" fmla="*/ 39429 w 1304127"/>
                <a:gd name="connsiteY13-1876" fmla="*/ 1117635 h 1424419"/>
                <a:gd name="connsiteX14-1877" fmla="*/ 667 w 1304127"/>
                <a:gd name="connsiteY14-1878" fmla="*/ 999105 h 1424419"/>
                <a:gd name="connsiteX15-1879" fmla="*/ 0 w 1304127"/>
                <a:gd name="connsiteY15-1880" fmla="*/ 972364 h 1424419"/>
                <a:gd name="connsiteX16-1881" fmla="*/ 2496 w 1304127"/>
                <a:gd name="connsiteY16-1882" fmla="*/ 463106 h 1424419"/>
                <a:gd name="connsiteX17-1883" fmla="*/ 2458 w 1304127"/>
                <a:gd name="connsiteY17-1884" fmla="*/ 429563 h 1424419"/>
                <a:gd name="connsiteX18-1885" fmla="*/ 75248 w 1304127"/>
                <a:gd name="connsiteY18-1886" fmla="*/ 303202 h 1424419"/>
                <a:gd name="connsiteX19-1887" fmla="*/ 106293 w 1304127"/>
                <a:gd name="connsiteY19-1888" fmla="*/ 282597 h 1424419"/>
                <a:gd name="connsiteX20-1889" fmla="*/ 541533 w 1304127"/>
                <a:gd name="connsiteY20-1890" fmla="*/ 38110 h 1424419"/>
                <a:gd name="connsiteX21-1891" fmla="*/ 653528 w 1304127"/>
                <a:gd name="connsiteY21-1892" fmla="*/ 0 h 1424419"/>
                <a:gd name="connsiteX0-1893" fmla="*/ 653528 w 1306101"/>
                <a:gd name="connsiteY0-1894" fmla="*/ 0 h 1424419"/>
                <a:gd name="connsiteX1-1895" fmla="*/ 757287 w 1306101"/>
                <a:gd name="connsiteY1-1896" fmla="*/ 32444 h 1424419"/>
                <a:gd name="connsiteX2-1897" fmla="*/ 1206876 w 1306101"/>
                <a:gd name="connsiteY2-1898" fmla="*/ 284945 h 1424419"/>
                <a:gd name="connsiteX3-1899" fmla="*/ 1237706 w 1306101"/>
                <a:gd name="connsiteY3-1900" fmla="*/ 306775 h 1424419"/>
                <a:gd name="connsiteX4-1901" fmla="*/ 1305773 w 1306101"/>
                <a:gd name="connsiteY4-1902" fmla="*/ 442384 h 1424419"/>
                <a:gd name="connsiteX5-1903" fmla="*/ 1303099 w 1306101"/>
                <a:gd name="connsiteY5-1904" fmla="*/ 495558 h 1424419"/>
                <a:gd name="connsiteX6-1905" fmla="*/ 1301746 w 1306101"/>
                <a:gd name="connsiteY6-1906" fmla="*/ 953747 h 1424419"/>
                <a:gd name="connsiteX7-1907" fmla="*/ 1302599 w 1306101"/>
                <a:gd name="connsiteY7-1908" fmla="*/ 1003650 h 1424419"/>
                <a:gd name="connsiteX8-1909" fmla="*/ 1227376 w 1306101"/>
                <a:gd name="connsiteY8-1910" fmla="*/ 1152027 h 1424419"/>
                <a:gd name="connsiteX9-1911" fmla="*/ 1172881 w 1306101"/>
                <a:gd name="connsiteY9-1912" fmla="*/ 1179342 h 1424419"/>
                <a:gd name="connsiteX10-1913" fmla="*/ 792288 w 1306101"/>
                <a:gd name="connsiteY10-1914" fmla="*/ 1385653 h 1424419"/>
                <a:gd name="connsiteX11-1915" fmla="*/ 522686 w 1306101"/>
                <a:gd name="connsiteY11-1916" fmla="*/ 1384922 h 1424419"/>
                <a:gd name="connsiteX12-1917" fmla="*/ 94302 w 1306101"/>
                <a:gd name="connsiteY12-1918" fmla="*/ 1158755 h 1424419"/>
                <a:gd name="connsiteX13-1919" fmla="*/ 39429 w 1306101"/>
                <a:gd name="connsiteY13-1920" fmla="*/ 1117635 h 1424419"/>
                <a:gd name="connsiteX14-1921" fmla="*/ 667 w 1306101"/>
                <a:gd name="connsiteY14-1922" fmla="*/ 999105 h 1424419"/>
                <a:gd name="connsiteX15-1923" fmla="*/ 0 w 1306101"/>
                <a:gd name="connsiteY15-1924" fmla="*/ 972364 h 1424419"/>
                <a:gd name="connsiteX16-1925" fmla="*/ 2496 w 1306101"/>
                <a:gd name="connsiteY16-1926" fmla="*/ 463106 h 1424419"/>
                <a:gd name="connsiteX17-1927" fmla="*/ 2458 w 1306101"/>
                <a:gd name="connsiteY17-1928" fmla="*/ 429563 h 1424419"/>
                <a:gd name="connsiteX18-1929" fmla="*/ 75248 w 1306101"/>
                <a:gd name="connsiteY18-1930" fmla="*/ 303202 h 1424419"/>
                <a:gd name="connsiteX19-1931" fmla="*/ 106293 w 1306101"/>
                <a:gd name="connsiteY19-1932" fmla="*/ 282597 h 1424419"/>
                <a:gd name="connsiteX20-1933" fmla="*/ 541533 w 1306101"/>
                <a:gd name="connsiteY20-1934" fmla="*/ 38110 h 1424419"/>
                <a:gd name="connsiteX21-1935" fmla="*/ 653528 w 1306101"/>
                <a:gd name="connsiteY21-1936" fmla="*/ 0 h 1424419"/>
                <a:gd name="connsiteX0-1937" fmla="*/ 653528 w 1304819"/>
                <a:gd name="connsiteY0-1938" fmla="*/ 0 h 1424419"/>
                <a:gd name="connsiteX1-1939" fmla="*/ 757287 w 1304819"/>
                <a:gd name="connsiteY1-1940" fmla="*/ 32444 h 1424419"/>
                <a:gd name="connsiteX2-1941" fmla="*/ 1206876 w 1304819"/>
                <a:gd name="connsiteY2-1942" fmla="*/ 284945 h 1424419"/>
                <a:gd name="connsiteX3-1943" fmla="*/ 1237706 w 1304819"/>
                <a:gd name="connsiteY3-1944" fmla="*/ 306775 h 1424419"/>
                <a:gd name="connsiteX4-1945" fmla="*/ 1304420 w 1304819"/>
                <a:gd name="connsiteY4-1946" fmla="*/ 434263 h 1424419"/>
                <a:gd name="connsiteX5-1947" fmla="*/ 1303099 w 1304819"/>
                <a:gd name="connsiteY5-1948" fmla="*/ 495558 h 1424419"/>
                <a:gd name="connsiteX6-1949" fmla="*/ 1301746 w 1304819"/>
                <a:gd name="connsiteY6-1950" fmla="*/ 953747 h 1424419"/>
                <a:gd name="connsiteX7-1951" fmla="*/ 1302599 w 1304819"/>
                <a:gd name="connsiteY7-1952" fmla="*/ 1003650 h 1424419"/>
                <a:gd name="connsiteX8-1953" fmla="*/ 1227376 w 1304819"/>
                <a:gd name="connsiteY8-1954" fmla="*/ 1152027 h 1424419"/>
                <a:gd name="connsiteX9-1955" fmla="*/ 1172881 w 1304819"/>
                <a:gd name="connsiteY9-1956" fmla="*/ 1179342 h 1424419"/>
                <a:gd name="connsiteX10-1957" fmla="*/ 792288 w 1304819"/>
                <a:gd name="connsiteY10-1958" fmla="*/ 1385653 h 1424419"/>
                <a:gd name="connsiteX11-1959" fmla="*/ 522686 w 1304819"/>
                <a:gd name="connsiteY11-1960" fmla="*/ 1384922 h 1424419"/>
                <a:gd name="connsiteX12-1961" fmla="*/ 94302 w 1304819"/>
                <a:gd name="connsiteY12-1962" fmla="*/ 1158755 h 1424419"/>
                <a:gd name="connsiteX13-1963" fmla="*/ 39429 w 1304819"/>
                <a:gd name="connsiteY13-1964" fmla="*/ 1117635 h 1424419"/>
                <a:gd name="connsiteX14-1965" fmla="*/ 667 w 1304819"/>
                <a:gd name="connsiteY14-1966" fmla="*/ 999105 h 1424419"/>
                <a:gd name="connsiteX15-1967" fmla="*/ 0 w 1304819"/>
                <a:gd name="connsiteY15-1968" fmla="*/ 972364 h 1424419"/>
                <a:gd name="connsiteX16-1969" fmla="*/ 2496 w 1304819"/>
                <a:gd name="connsiteY16-1970" fmla="*/ 463106 h 1424419"/>
                <a:gd name="connsiteX17-1971" fmla="*/ 2458 w 1304819"/>
                <a:gd name="connsiteY17-1972" fmla="*/ 429563 h 1424419"/>
                <a:gd name="connsiteX18-1973" fmla="*/ 75248 w 1304819"/>
                <a:gd name="connsiteY18-1974" fmla="*/ 303202 h 1424419"/>
                <a:gd name="connsiteX19-1975" fmla="*/ 106293 w 1304819"/>
                <a:gd name="connsiteY19-1976" fmla="*/ 282597 h 1424419"/>
                <a:gd name="connsiteX20-1977" fmla="*/ 541533 w 1304819"/>
                <a:gd name="connsiteY20-1978" fmla="*/ 38110 h 1424419"/>
                <a:gd name="connsiteX21-1979" fmla="*/ 653528 w 1304819"/>
                <a:gd name="connsiteY21-1980" fmla="*/ 0 h 1424419"/>
                <a:gd name="connsiteX0-1981" fmla="*/ 653528 w 1306525"/>
                <a:gd name="connsiteY0-1982" fmla="*/ 0 h 1424419"/>
                <a:gd name="connsiteX1-1983" fmla="*/ 757287 w 1306525"/>
                <a:gd name="connsiteY1-1984" fmla="*/ 32444 h 1424419"/>
                <a:gd name="connsiteX2-1985" fmla="*/ 1206876 w 1306525"/>
                <a:gd name="connsiteY2-1986" fmla="*/ 284945 h 1424419"/>
                <a:gd name="connsiteX3-1987" fmla="*/ 1237706 w 1306525"/>
                <a:gd name="connsiteY3-1988" fmla="*/ 306775 h 1424419"/>
                <a:gd name="connsiteX4-1989" fmla="*/ 1304420 w 1306525"/>
                <a:gd name="connsiteY4-1990" fmla="*/ 434263 h 1424419"/>
                <a:gd name="connsiteX5-1991" fmla="*/ 1305806 w 1306525"/>
                <a:gd name="connsiteY5-1992" fmla="*/ 519922 h 1424419"/>
                <a:gd name="connsiteX6-1993" fmla="*/ 1301746 w 1306525"/>
                <a:gd name="connsiteY6-1994" fmla="*/ 953747 h 1424419"/>
                <a:gd name="connsiteX7-1995" fmla="*/ 1302599 w 1306525"/>
                <a:gd name="connsiteY7-1996" fmla="*/ 1003650 h 1424419"/>
                <a:gd name="connsiteX8-1997" fmla="*/ 1227376 w 1306525"/>
                <a:gd name="connsiteY8-1998" fmla="*/ 1152027 h 1424419"/>
                <a:gd name="connsiteX9-1999" fmla="*/ 1172881 w 1306525"/>
                <a:gd name="connsiteY9-2000" fmla="*/ 1179342 h 1424419"/>
                <a:gd name="connsiteX10-2001" fmla="*/ 792288 w 1306525"/>
                <a:gd name="connsiteY10-2002" fmla="*/ 1385653 h 1424419"/>
                <a:gd name="connsiteX11-2003" fmla="*/ 522686 w 1306525"/>
                <a:gd name="connsiteY11-2004" fmla="*/ 1384922 h 1424419"/>
                <a:gd name="connsiteX12-2005" fmla="*/ 94302 w 1306525"/>
                <a:gd name="connsiteY12-2006" fmla="*/ 1158755 h 1424419"/>
                <a:gd name="connsiteX13-2007" fmla="*/ 39429 w 1306525"/>
                <a:gd name="connsiteY13-2008" fmla="*/ 1117635 h 1424419"/>
                <a:gd name="connsiteX14-2009" fmla="*/ 667 w 1306525"/>
                <a:gd name="connsiteY14-2010" fmla="*/ 999105 h 1424419"/>
                <a:gd name="connsiteX15-2011" fmla="*/ 0 w 1306525"/>
                <a:gd name="connsiteY15-2012" fmla="*/ 972364 h 1424419"/>
                <a:gd name="connsiteX16-2013" fmla="*/ 2496 w 1306525"/>
                <a:gd name="connsiteY16-2014" fmla="*/ 463106 h 1424419"/>
                <a:gd name="connsiteX17-2015" fmla="*/ 2458 w 1306525"/>
                <a:gd name="connsiteY17-2016" fmla="*/ 429563 h 1424419"/>
                <a:gd name="connsiteX18-2017" fmla="*/ 75248 w 1306525"/>
                <a:gd name="connsiteY18-2018" fmla="*/ 303202 h 1424419"/>
                <a:gd name="connsiteX19-2019" fmla="*/ 106293 w 1306525"/>
                <a:gd name="connsiteY19-2020" fmla="*/ 282597 h 1424419"/>
                <a:gd name="connsiteX20-2021" fmla="*/ 541533 w 1306525"/>
                <a:gd name="connsiteY20-2022" fmla="*/ 38110 h 1424419"/>
                <a:gd name="connsiteX21-2023" fmla="*/ 653528 w 1306525"/>
                <a:gd name="connsiteY21-2024" fmla="*/ 0 h 1424419"/>
                <a:gd name="connsiteX0-2025" fmla="*/ 653528 w 1305814"/>
                <a:gd name="connsiteY0-2026" fmla="*/ 0 h 1424419"/>
                <a:gd name="connsiteX1-2027" fmla="*/ 757287 w 1305814"/>
                <a:gd name="connsiteY1-2028" fmla="*/ 32444 h 1424419"/>
                <a:gd name="connsiteX2-2029" fmla="*/ 1206876 w 1305814"/>
                <a:gd name="connsiteY2-2030" fmla="*/ 284945 h 1424419"/>
                <a:gd name="connsiteX3-2031" fmla="*/ 1237706 w 1305814"/>
                <a:gd name="connsiteY3-2032" fmla="*/ 306775 h 1424419"/>
                <a:gd name="connsiteX4-2033" fmla="*/ 1304420 w 1305814"/>
                <a:gd name="connsiteY4-2034" fmla="*/ 434263 h 1424419"/>
                <a:gd name="connsiteX5-2035" fmla="*/ 1305806 w 1305814"/>
                <a:gd name="connsiteY5-2036" fmla="*/ 519922 h 1424419"/>
                <a:gd name="connsiteX6-2037" fmla="*/ 1301746 w 1305814"/>
                <a:gd name="connsiteY6-2038" fmla="*/ 953747 h 1424419"/>
                <a:gd name="connsiteX7-2039" fmla="*/ 1302599 w 1305814"/>
                <a:gd name="connsiteY7-2040" fmla="*/ 1003650 h 1424419"/>
                <a:gd name="connsiteX8-2041" fmla="*/ 1227376 w 1305814"/>
                <a:gd name="connsiteY8-2042" fmla="*/ 1152027 h 1424419"/>
                <a:gd name="connsiteX9-2043" fmla="*/ 1172881 w 1305814"/>
                <a:gd name="connsiteY9-2044" fmla="*/ 1179342 h 1424419"/>
                <a:gd name="connsiteX10-2045" fmla="*/ 792288 w 1305814"/>
                <a:gd name="connsiteY10-2046" fmla="*/ 1385653 h 1424419"/>
                <a:gd name="connsiteX11-2047" fmla="*/ 522686 w 1305814"/>
                <a:gd name="connsiteY11-2048" fmla="*/ 1384922 h 1424419"/>
                <a:gd name="connsiteX12-2049" fmla="*/ 94302 w 1305814"/>
                <a:gd name="connsiteY12-2050" fmla="*/ 1158755 h 1424419"/>
                <a:gd name="connsiteX13-2051" fmla="*/ 39429 w 1305814"/>
                <a:gd name="connsiteY13-2052" fmla="*/ 1117635 h 1424419"/>
                <a:gd name="connsiteX14-2053" fmla="*/ 667 w 1305814"/>
                <a:gd name="connsiteY14-2054" fmla="*/ 999105 h 1424419"/>
                <a:gd name="connsiteX15-2055" fmla="*/ 0 w 1305814"/>
                <a:gd name="connsiteY15-2056" fmla="*/ 972364 h 1424419"/>
                <a:gd name="connsiteX16-2057" fmla="*/ 2496 w 1305814"/>
                <a:gd name="connsiteY16-2058" fmla="*/ 463106 h 1424419"/>
                <a:gd name="connsiteX17-2059" fmla="*/ 2458 w 1305814"/>
                <a:gd name="connsiteY17-2060" fmla="*/ 429563 h 1424419"/>
                <a:gd name="connsiteX18-2061" fmla="*/ 75248 w 1305814"/>
                <a:gd name="connsiteY18-2062" fmla="*/ 303202 h 1424419"/>
                <a:gd name="connsiteX19-2063" fmla="*/ 106293 w 1305814"/>
                <a:gd name="connsiteY19-2064" fmla="*/ 282597 h 1424419"/>
                <a:gd name="connsiteX20-2065" fmla="*/ 541533 w 1305814"/>
                <a:gd name="connsiteY20-2066" fmla="*/ 38110 h 1424419"/>
                <a:gd name="connsiteX21-2067" fmla="*/ 653528 w 1305814"/>
                <a:gd name="connsiteY21-2068" fmla="*/ 0 h 1424419"/>
                <a:gd name="connsiteX0-2069" fmla="*/ 653528 w 1305814"/>
                <a:gd name="connsiteY0-2070" fmla="*/ 0 h 1424419"/>
                <a:gd name="connsiteX1-2071" fmla="*/ 757287 w 1305814"/>
                <a:gd name="connsiteY1-2072" fmla="*/ 32444 h 1424419"/>
                <a:gd name="connsiteX2-2073" fmla="*/ 1206876 w 1305814"/>
                <a:gd name="connsiteY2-2074" fmla="*/ 284945 h 1424419"/>
                <a:gd name="connsiteX3-2075" fmla="*/ 1237706 w 1305814"/>
                <a:gd name="connsiteY3-2076" fmla="*/ 306775 h 1424419"/>
                <a:gd name="connsiteX4-2077" fmla="*/ 1304420 w 1305814"/>
                <a:gd name="connsiteY4-2078" fmla="*/ 434263 h 1424419"/>
                <a:gd name="connsiteX5-2079" fmla="*/ 1305806 w 1305814"/>
                <a:gd name="connsiteY5-2080" fmla="*/ 519922 h 1424419"/>
                <a:gd name="connsiteX6-2081" fmla="*/ 1301746 w 1305814"/>
                <a:gd name="connsiteY6-2082" fmla="*/ 953747 h 1424419"/>
                <a:gd name="connsiteX7-2083" fmla="*/ 1302599 w 1305814"/>
                <a:gd name="connsiteY7-2084" fmla="*/ 1003650 h 1424419"/>
                <a:gd name="connsiteX8-2085" fmla="*/ 1227376 w 1305814"/>
                <a:gd name="connsiteY8-2086" fmla="*/ 1152027 h 1424419"/>
                <a:gd name="connsiteX9-2087" fmla="*/ 1172881 w 1305814"/>
                <a:gd name="connsiteY9-2088" fmla="*/ 1179342 h 1424419"/>
                <a:gd name="connsiteX10-2089" fmla="*/ 792288 w 1305814"/>
                <a:gd name="connsiteY10-2090" fmla="*/ 1385653 h 1424419"/>
                <a:gd name="connsiteX11-2091" fmla="*/ 522686 w 1305814"/>
                <a:gd name="connsiteY11-2092" fmla="*/ 1384922 h 1424419"/>
                <a:gd name="connsiteX12-2093" fmla="*/ 94302 w 1305814"/>
                <a:gd name="connsiteY12-2094" fmla="*/ 1158755 h 1424419"/>
                <a:gd name="connsiteX13-2095" fmla="*/ 39429 w 1305814"/>
                <a:gd name="connsiteY13-2096" fmla="*/ 1117635 h 1424419"/>
                <a:gd name="connsiteX14-2097" fmla="*/ 667 w 1305814"/>
                <a:gd name="connsiteY14-2098" fmla="*/ 999105 h 1424419"/>
                <a:gd name="connsiteX15-2099" fmla="*/ 0 w 1305814"/>
                <a:gd name="connsiteY15-2100" fmla="*/ 972364 h 1424419"/>
                <a:gd name="connsiteX16-2101" fmla="*/ 2496 w 1305814"/>
                <a:gd name="connsiteY16-2102" fmla="*/ 463106 h 1424419"/>
                <a:gd name="connsiteX17-2103" fmla="*/ 2458 w 1305814"/>
                <a:gd name="connsiteY17-2104" fmla="*/ 429563 h 1424419"/>
                <a:gd name="connsiteX18-2105" fmla="*/ 75248 w 1305814"/>
                <a:gd name="connsiteY18-2106" fmla="*/ 303202 h 1424419"/>
                <a:gd name="connsiteX19-2107" fmla="*/ 106293 w 1305814"/>
                <a:gd name="connsiteY19-2108" fmla="*/ 282597 h 1424419"/>
                <a:gd name="connsiteX20-2109" fmla="*/ 541533 w 1305814"/>
                <a:gd name="connsiteY20-2110" fmla="*/ 38110 h 1424419"/>
                <a:gd name="connsiteX21-2111" fmla="*/ 653528 w 1305814"/>
                <a:gd name="connsiteY21-2112" fmla="*/ 0 h 1424419"/>
                <a:gd name="connsiteX0-2113" fmla="*/ 653528 w 1305814"/>
                <a:gd name="connsiteY0-2114" fmla="*/ 0 h 1424419"/>
                <a:gd name="connsiteX1-2115" fmla="*/ 757287 w 1305814"/>
                <a:gd name="connsiteY1-2116" fmla="*/ 32444 h 1424419"/>
                <a:gd name="connsiteX2-2117" fmla="*/ 1206876 w 1305814"/>
                <a:gd name="connsiteY2-2118" fmla="*/ 284945 h 1424419"/>
                <a:gd name="connsiteX3-2119" fmla="*/ 1237706 w 1305814"/>
                <a:gd name="connsiteY3-2120" fmla="*/ 306775 h 1424419"/>
                <a:gd name="connsiteX4-2121" fmla="*/ 1304420 w 1305814"/>
                <a:gd name="connsiteY4-2122" fmla="*/ 434263 h 1424419"/>
                <a:gd name="connsiteX5-2123" fmla="*/ 1305806 w 1305814"/>
                <a:gd name="connsiteY5-2124" fmla="*/ 519922 h 1424419"/>
                <a:gd name="connsiteX6-2125" fmla="*/ 1301746 w 1305814"/>
                <a:gd name="connsiteY6-2126" fmla="*/ 953747 h 1424419"/>
                <a:gd name="connsiteX7-2127" fmla="*/ 1302599 w 1305814"/>
                <a:gd name="connsiteY7-2128" fmla="*/ 1003650 h 1424419"/>
                <a:gd name="connsiteX8-2129" fmla="*/ 1227376 w 1305814"/>
                <a:gd name="connsiteY8-2130" fmla="*/ 1152027 h 1424419"/>
                <a:gd name="connsiteX9-2131" fmla="*/ 1174235 w 1305814"/>
                <a:gd name="connsiteY9-2132" fmla="*/ 1184756 h 1424419"/>
                <a:gd name="connsiteX10-2133" fmla="*/ 792288 w 1305814"/>
                <a:gd name="connsiteY10-2134" fmla="*/ 1385653 h 1424419"/>
                <a:gd name="connsiteX11-2135" fmla="*/ 522686 w 1305814"/>
                <a:gd name="connsiteY11-2136" fmla="*/ 1384922 h 1424419"/>
                <a:gd name="connsiteX12-2137" fmla="*/ 94302 w 1305814"/>
                <a:gd name="connsiteY12-2138" fmla="*/ 1158755 h 1424419"/>
                <a:gd name="connsiteX13-2139" fmla="*/ 39429 w 1305814"/>
                <a:gd name="connsiteY13-2140" fmla="*/ 1117635 h 1424419"/>
                <a:gd name="connsiteX14-2141" fmla="*/ 667 w 1305814"/>
                <a:gd name="connsiteY14-2142" fmla="*/ 999105 h 1424419"/>
                <a:gd name="connsiteX15-2143" fmla="*/ 0 w 1305814"/>
                <a:gd name="connsiteY15-2144" fmla="*/ 972364 h 1424419"/>
                <a:gd name="connsiteX16-2145" fmla="*/ 2496 w 1305814"/>
                <a:gd name="connsiteY16-2146" fmla="*/ 463106 h 1424419"/>
                <a:gd name="connsiteX17-2147" fmla="*/ 2458 w 1305814"/>
                <a:gd name="connsiteY17-2148" fmla="*/ 429563 h 1424419"/>
                <a:gd name="connsiteX18-2149" fmla="*/ 75248 w 1305814"/>
                <a:gd name="connsiteY18-2150" fmla="*/ 303202 h 1424419"/>
                <a:gd name="connsiteX19-2151" fmla="*/ 106293 w 1305814"/>
                <a:gd name="connsiteY19-2152" fmla="*/ 282597 h 1424419"/>
                <a:gd name="connsiteX20-2153" fmla="*/ 541533 w 1305814"/>
                <a:gd name="connsiteY20-2154" fmla="*/ 38110 h 1424419"/>
                <a:gd name="connsiteX21-2155" fmla="*/ 653528 w 1305814"/>
                <a:gd name="connsiteY21-2156" fmla="*/ 0 h 1424419"/>
                <a:gd name="connsiteX0-2157" fmla="*/ 653528 w 1305814"/>
                <a:gd name="connsiteY0-2158" fmla="*/ 0 h 1424419"/>
                <a:gd name="connsiteX1-2159" fmla="*/ 757287 w 1305814"/>
                <a:gd name="connsiteY1-2160" fmla="*/ 32444 h 1424419"/>
                <a:gd name="connsiteX2-2161" fmla="*/ 1206876 w 1305814"/>
                <a:gd name="connsiteY2-2162" fmla="*/ 284945 h 1424419"/>
                <a:gd name="connsiteX3-2163" fmla="*/ 1237706 w 1305814"/>
                <a:gd name="connsiteY3-2164" fmla="*/ 306775 h 1424419"/>
                <a:gd name="connsiteX4-2165" fmla="*/ 1304420 w 1305814"/>
                <a:gd name="connsiteY4-2166" fmla="*/ 434263 h 1424419"/>
                <a:gd name="connsiteX5-2167" fmla="*/ 1305806 w 1305814"/>
                <a:gd name="connsiteY5-2168" fmla="*/ 519922 h 1424419"/>
                <a:gd name="connsiteX6-2169" fmla="*/ 1301746 w 1305814"/>
                <a:gd name="connsiteY6-2170" fmla="*/ 953747 h 1424419"/>
                <a:gd name="connsiteX7-2171" fmla="*/ 1302599 w 1305814"/>
                <a:gd name="connsiteY7-2172" fmla="*/ 1003650 h 1424419"/>
                <a:gd name="connsiteX8-2173" fmla="*/ 1227376 w 1305814"/>
                <a:gd name="connsiteY8-2174" fmla="*/ 1152027 h 1424419"/>
                <a:gd name="connsiteX9-2175" fmla="*/ 1174235 w 1305814"/>
                <a:gd name="connsiteY9-2176" fmla="*/ 1184756 h 1424419"/>
                <a:gd name="connsiteX10-2177" fmla="*/ 792288 w 1305814"/>
                <a:gd name="connsiteY10-2178" fmla="*/ 1385653 h 1424419"/>
                <a:gd name="connsiteX11-2179" fmla="*/ 522686 w 1305814"/>
                <a:gd name="connsiteY11-2180" fmla="*/ 1384922 h 1424419"/>
                <a:gd name="connsiteX12-2181" fmla="*/ 94302 w 1305814"/>
                <a:gd name="connsiteY12-2182" fmla="*/ 1158755 h 1424419"/>
                <a:gd name="connsiteX13-2183" fmla="*/ 39429 w 1305814"/>
                <a:gd name="connsiteY13-2184" fmla="*/ 1117635 h 1424419"/>
                <a:gd name="connsiteX14-2185" fmla="*/ 667 w 1305814"/>
                <a:gd name="connsiteY14-2186" fmla="*/ 999105 h 1424419"/>
                <a:gd name="connsiteX15-2187" fmla="*/ 0 w 1305814"/>
                <a:gd name="connsiteY15-2188" fmla="*/ 972364 h 1424419"/>
                <a:gd name="connsiteX16-2189" fmla="*/ 2496 w 1305814"/>
                <a:gd name="connsiteY16-2190" fmla="*/ 463106 h 1424419"/>
                <a:gd name="connsiteX17-2191" fmla="*/ 2458 w 1305814"/>
                <a:gd name="connsiteY17-2192" fmla="*/ 429563 h 1424419"/>
                <a:gd name="connsiteX18-2193" fmla="*/ 75248 w 1305814"/>
                <a:gd name="connsiteY18-2194" fmla="*/ 303202 h 1424419"/>
                <a:gd name="connsiteX19-2195" fmla="*/ 106293 w 1305814"/>
                <a:gd name="connsiteY19-2196" fmla="*/ 282597 h 1424419"/>
                <a:gd name="connsiteX20-2197" fmla="*/ 541533 w 1305814"/>
                <a:gd name="connsiteY20-2198" fmla="*/ 38110 h 1424419"/>
                <a:gd name="connsiteX21-2199" fmla="*/ 653528 w 1305814"/>
                <a:gd name="connsiteY21-2200" fmla="*/ 0 h 1424419"/>
                <a:gd name="connsiteX0-2201" fmla="*/ 653528 w 1305814"/>
                <a:gd name="connsiteY0-2202" fmla="*/ 0 h 1427408"/>
                <a:gd name="connsiteX1-2203" fmla="*/ 757287 w 1305814"/>
                <a:gd name="connsiteY1-2204" fmla="*/ 32444 h 1427408"/>
                <a:gd name="connsiteX2-2205" fmla="*/ 1206876 w 1305814"/>
                <a:gd name="connsiteY2-2206" fmla="*/ 284945 h 1427408"/>
                <a:gd name="connsiteX3-2207" fmla="*/ 1237706 w 1305814"/>
                <a:gd name="connsiteY3-2208" fmla="*/ 306775 h 1427408"/>
                <a:gd name="connsiteX4-2209" fmla="*/ 1304420 w 1305814"/>
                <a:gd name="connsiteY4-2210" fmla="*/ 434263 h 1427408"/>
                <a:gd name="connsiteX5-2211" fmla="*/ 1305806 w 1305814"/>
                <a:gd name="connsiteY5-2212" fmla="*/ 519922 h 1427408"/>
                <a:gd name="connsiteX6-2213" fmla="*/ 1301746 w 1305814"/>
                <a:gd name="connsiteY6-2214" fmla="*/ 953747 h 1427408"/>
                <a:gd name="connsiteX7-2215" fmla="*/ 1302599 w 1305814"/>
                <a:gd name="connsiteY7-2216" fmla="*/ 1003650 h 1427408"/>
                <a:gd name="connsiteX8-2217" fmla="*/ 1227376 w 1305814"/>
                <a:gd name="connsiteY8-2218" fmla="*/ 1152027 h 1427408"/>
                <a:gd name="connsiteX9-2219" fmla="*/ 1174235 w 1305814"/>
                <a:gd name="connsiteY9-2220" fmla="*/ 1184756 h 1427408"/>
                <a:gd name="connsiteX10-2221" fmla="*/ 792288 w 1305814"/>
                <a:gd name="connsiteY10-2222" fmla="*/ 1385653 h 1427408"/>
                <a:gd name="connsiteX11-2223" fmla="*/ 517719 w 1305814"/>
                <a:gd name="connsiteY11-2224" fmla="*/ 1389889 h 1427408"/>
                <a:gd name="connsiteX12-2225" fmla="*/ 94302 w 1305814"/>
                <a:gd name="connsiteY12-2226" fmla="*/ 1158755 h 1427408"/>
                <a:gd name="connsiteX13-2227" fmla="*/ 39429 w 1305814"/>
                <a:gd name="connsiteY13-2228" fmla="*/ 1117635 h 1427408"/>
                <a:gd name="connsiteX14-2229" fmla="*/ 667 w 1305814"/>
                <a:gd name="connsiteY14-2230" fmla="*/ 999105 h 1427408"/>
                <a:gd name="connsiteX15-2231" fmla="*/ 0 w 1305814"/>
                <a:gd name="connsiteY15-2232" fmla="*/ 972364 h 1427408"/>
                <a:gd name="connsiteX16-2233" fmla="*/ 2496 w 1305814"/>
                <a:gd name="connsiteY16-2234" fmla="*/ 463106 h 1427408"/>
                <a:gd name="connsiteX17-2235" fmla="*/ 2458 w 1305814"/>
                <a:gd name="connsiteY17-2236" fmla="*/ 429563 h 1427408"/>
                <a:gd name="connsiteX18-2237" fmla="*/ 75248 w 1305814"/>
                <a:gd name="connsiteY18-2238" fmla="*/ 303202 h 1427408"/>
                <a:gd name="connsiteX19-2239" fmla="*/ 106293 w 1305814"/>
                <a:gd name="connsiteY19-2240" fmla="*/ 282597 h 1427408"/>
                <a:gd name="connsiteX20-2241" fmla="*/ 541533 w 1305814"/>
                <a:gd name="connsiteY20-2242" fmla="*/ 38110 h 1427408"/>
                <a:gd name="connsiteX21-2243" fmla="*/ 653528 w 1305814"/>
                <a:gd name="connsiteY21-2244" fmla="*/ 0 h 1427408"/>
                <a:gd name="connsiteX0-2245" fmla="*/ 653528 w 1305814"/>
                <a:gd name="connsiteY0-2246" fmla="*/ 0 h 1427408"/>
                <a:gd name="connsiteX1-2247" fmla="*/ 757287 w 1305814"/>
                <a:gd name="connsiteY1-2248" fmla="*/ 32444 h 1427408"/>
                <a:gd name="connsiteX2-2249" fmla="*/ 1206876 w 1305814"/>
                <a:gd name="connsiteY2-2250" fmla="*/ 284945 h 1427408"/>
                <a:gd name="connsiteX3-2251" fmla="*/ 1237706 w 1305814"/>
                <a:gd name="connsiteY3-2252" fmla="*/ 306775 h 1427408"/>
                <a:gd name="connsiteX4-2253" fmla="*/ 1304420 w 1305814"/>
                <a:gd name="connsiteY4-2254" fmla="*/ 434263 h 1427408"/>
                <a:gd name="connsiteX5-2255" fmla="*/ 1305806 w 1305814"/>
                <a:gd name="connsiteY5-2256" fmla="*/ 519922 h 1427408"/>
                <a:gd name="connsiteX6-2257" fmla="*/ 1301746 w 1305814"/>
                <a:gd name="connsiteY6-2258" fmla="*/ 953747 h 1427408"/>
                <a:gd name="connsiteX7-2259" fmla="*/ 1302599 w 1305814"/>
                <a:gd name="connsiteY7-2260" fmla="*/ 1003650 h 1427408"/>
                <a:gd name="connsiteX8-2261" fmla="*/ 1227376 w 1305814"/>
                <a:gd name="connsiteY8-2262" fmla="*/ 1152027 h 1427408"/>
                <a:gd name="connsiteX9-2263" fmla="*/ 1174235 w 1305814"/>
                <a:gd name="connsiteY9-2264" fmla="*/ 1184756 h 1427408"/>
                <a:gd name="connsiteX10-2265" fmla="*/ 792288 w 1305814"/>
                <a:gd name="connsiteY10-2266" fmla="*/ 1385653 h 1427408"/>
                <a:gd name="connsiteX11-2267" fmla="*/ 517719 w 1305814"/>
                <a:gd name="connsiteY11-2268" fmla="*/ 1389889 h 1427408"/>
                <a:gd name="connsiteX12-2269" fmla="*/ 94302 w 1305814"/>
                <a:gd name="connsiteY12-2270" fmla="*/ 1158755 h 1427408"/>
                <a:gd name="connsiteX13-2271" fmla="*/ 39429 w 1305814"/>
                <a:gd name="connsiteY13-2272" fmla="*/ 1117635 h 1427408"/>
                <a:gd name="connsiteX14-2273" fmla="*/ 667 w 1305814"/>
                <a:gd name="connsiteY14-2274" fmla="*/ 999105 h 1427408"/>
                <a:gd name="connsiteX15-2275" fmla="*/ 0 w 1305814"/>
                <a:gd name="connsiteY15-2276" fmla="*/ 972364 h 1427408"/>
                <a:gd name="connsiteX16-2277" fmla="*/ 2496 w 1305814"/>
                <a:gd name="connsiteY16-2278" fmla="*/ 463106 h 1427408"/>
                <a:gd name="connsiteX17-2279" fmla="*/ 2458 w 1305814"/>
                <a:gd name="connsiteY17-2280" fmla="*/ 429563 h 1427408"/>
                <a:gd name="connsiteX18-2281" fmla="*/ 75248 w 1305814"/>
                <a:gd name="connsiteY18-2282" fmla="*/ 303202 h 1427408"/>
                <a:gd name="connsiteX19-2283" fmla="*/ 106293 w 1305814"/>
                <a:gd name="connsiteY19-2284" fmla="*/ 282597 h 1427408"/>
                <a:gd name="connsiteX20-2285" fmla="*/ 541533 w 1305814"/>
                <a:gd name="connsiteY20-2286" fmla="*/ 38110 h 1427408"/>
                <a:gd name="connsiteX21-2287" fmla="*/ 653528 w 1305814"/>
                <a:gd name="connsiteY21-2288" fmla="*/ 0 h 1427408"/>
                <a:gd name="connsiteX0-2289" fmla="*/ 653528 w 1305814"/>
                <a:gd name="connsiteY0-2290" fmla="*/ 0 h 1421591"/>
                <a:gd name="connsiteX1-2291" fmla="*/ 757287 w 1305814"/>
                <a:gd name="connsiteY1-2292" fmla="*/ 32444 h 1421591"/>
                <a:gd name="connsiteX2-2293" fmla="*/ 1206876 w 1305814"/>
                <a:gd name="connsiteY2-2294" fmla="*/ 284945 h 1421591"/>
                <a:gd name="connsiteX3-2295" fmla="*/ 1237706 w 1305814"/>
                <a:gd name="connsiteY3-2296" fmla="*/ 306775 h 1421591"/>
                <a:gd name="connsiteX4-2297" fmla="*/ 1304420 w 1305814"/>
                <a:gd name="connsiteY4-2298" fmla="*/ 434263 h 1421591"/>
                <a:gd name="connsiteX5-2299" fmla="*/ 1305806 w 1305814"/>
                <a:gd name="connsiteY5-2300" fmla="*/ 519922 h 1421591"/>
                <a:gd name="connsiteX6-2301" fmla="*/ 1301746 w 1305814"/>
                <a:gd name="connsiteY6-2302" fmla="*/ 953747 h 1421591"/>
                <a:gd name="connsiteX7-2303" fmla="*/ 1302599 w 1305814"/>
                <a:gd name="connsiteY7-2304" fmla="*/ 1003650 h 1421591"/>
                <a:gd name="connsiteX8-2305" fmla="*/ 1227376 w 1305814"/>
                <a:gd name="connsiteY8-2306" fmla="*/ 1152027 h 1421591"/>
                <a:gd name="connsiteX9-2307" fmla="*/ 1174235 w 1305814"/>
                <a:gd name="connsiteY9-2308" fmla="*/ 1184756 h 1421591"/>
                <a:gd name="connsiteX10-2309" fmla="*/ 792288 w 1305814"/>
                <a:gd name="connsiteY10-2310" fmla="*/ 1385653 h 1421591"/>
                <a:gd name="connsiteX11-2311" fmla="*/ 502818 w 1305814"/>
                <a:gd name="connsiteY11-2312" fmla="*/ 1379955 h 1421591"/>
                <a:gd name="connsiteX12-2313" fmla="*/ 94302 w 1305814"/>
                <a:gd name="connsiteY12-2314" fmla="*/ 1158755 h 1421591"/>
                <a:gd name="connsiteX13-2315" fmla="*/ 39429 w 1305814"/>
                <a:gd name="connsiteY13-2316" fmla="*/ 1117635 h 1421591"/>
                <a:gd name="connsiteX14-2317" fmla="*/ 667 w 1305814"/>
                <a:gd name="connsiteY14-2318" fmla="*/ 999105 h 1421591"/>
                <a:gd name="connsiteX15-2319" fmla="*/ 0 w 1305814"/>
                <a:gd name="connsiteY15-2320" fmla="*/ 972364 h 1421591"/>
                <a:gd name="connsiteX16-2321" fmla="*/ 2496 w 1305814"/>
                <a:gd name="connsiteY16-2322" fmla="*/ 463106 h 1421591"/>
                <a:gd name="connsiteX17-2323" fmla="*/ 2458 w 1305814"/>
                <a:gd name="connsiteY17-2324" fmla="*/ 429563 h 1421591"/>
                <a:gd name="connsiteX18-2325" fmla="*/ 75248 w 1305814"/>
                <a:gd name="connsiteY18-2326" fmla="*/ 303202 h 1421591"/>
                <a:gd name="connsiteX19-2327" fmla="*/ 106293 w 1305814"/>
                <a:gd name="connsiteY19-2328" fmla="*/ 282597 h 1421591"/>
                <a:gd name="connsiteX20-2329" fmla="*/ 541533 w 1305814"/>
                <a:gd name="connsiteY20-2330" fmla="*/ 38110 h 1421591"/>
                <a:gd name="connsiteX21-2331" fmla="*/ 653528 w 1305814"/>
                <a:gd name="connsiteY21-2332" fmla="*/ 0 h 1421591"/>
                <a:gd name="connsiteX0-2333" fmla="*/ 653528 w 1305814"/>
                <a:gd name="connsiteY0-2334" fmla="*/ 0 h 1423589"/>
                <a:gd name="connsiteX1-2335" fmla="*/ 757287 w 1305814"/>
                <a:gd name="connsiteY1-2336" fmla="*/ 32444 h 1423589"/>
                <a:gd name="connsiteX2-2337" fmla="*/ 1206876 w 1305814"/>
                <a:gd name="connsiteY2-2338" fmla="*/ 284945 h 1423589"/>
                <a:gd name="connsiteX3-2339" fmla="*/ 1237706 w 1305814"/>
                <a:gd name="connsiteY3-2340" fmla="*/ 306775 h 1423589"/>
                <a:gd name="connsiteX4-2341" fmla="*/ 1304420 w 1305814"/>
                <a:gd name="connsiteY4-2342" fmla="*/ 434263 h 1423589"/>
                <a:gd name="connsiteX5-2343" fmla="*/ 1305806 w 1305814"/>
                <a:gd name="connsiteY5-2344" fmla="*/ 519922 h 1423589"/>
                <a:gd name="connsiteX6-2345" fmla="*/ 1301746 w 1305814"/>
                <a:gd name="connsiteY6-2346" fmla="*/ 953747 h 1423589"/>
                <a:gd name="connsiteX7-2347" fmla="*/ 1302599 w 1305814"/>
                <a:gd name="connsiteY7-2348" fmla="*/ 1003650 h 1423589"/>
                <a:gd name="connsiteX8-2349" fmla="*/ 1227376 w 1305814"/>
                <a:gd name="connsiteY8-2350" fmla="*/ 1152027 h 1423589"/>
                <a:gd name="connsiteX9-2351" fmla="*/ 1174235 w 1305814"/>
                <a:gd name="connsiteY9-2352" fmla="*/ 1184756 h 1423589"/>
                <a:gd name="connsiteX10-2353" fmla="*/ 792288 w 1305814"/>
                <a:gd name="connsiteY10-2354" fmla="*/ 1385653 h 1423589"/>
                <a:gd name="connsiteX11-2355" fmla="*/ 502818 w 1305814"/>
                <a:gd name="connsiteY11-2356" fmla="*/ 1379955 h 1423589"/>
                <a:gd name="connsiteX12-2357" fmla="*/ 94302 w 1305814"/>
                <a:gd name="connsiteY12-2358" fmla="*/ 1158755 h 1423589"/>
                <a:gd name="connsiteX13-2359" fmla="*/ 39429 w 1305814"/>
                <a:gd name="connsiteY13-2360" fmla="*/ 1117635 h 1423589"/>
                <a:gd name="connsiteX14-2361" fmla="*/ 667 w 1305814"/>
                <a:gd name="connsiteY14-2362" fmla="*/ 999105 h 1423589"/>
                <a:gd name="connsiteX15-2363" fmla="*/ 0 w 1305814"/>
                <a:gd name="connsiteY15-2364" fmla="*/ 972364 h 1423589"/>
                <a:gd name="connsiteX16-2365" fmla="*/ 2496 w 1305814"/>
                <a:gd name="connsiteY16-2366" fmla="*/ 463106 h 1423589"/>
                <a:gd name="connsiteX17-2367" fmla="*/ 2458 w 1305814"/>
                <a:gd name="connsiteY17-2368" fmla="*/ 429563 h 1423589"/>
                <a:gd name="connsiteX18-2369" fmla="*/ 75248 w 1305814"/>
                <a:gd name="connsiteY18-2370" fmla="*/ 303202 h 1423589"/>
                <a:gd name="connsiteX19-2371" fmla="*/ 106293 w 1305814"/>
                <a:gd name="connsiteY19-2372" fmla="*/ 282597 h 1423589"/>
                <a:gd name="connsiteX20-2373" fmla="*/ 541533 w 1305814"/>
                <a:gd name="connsiteY20-2374" fmla="*/ 38110 h 1423589"/>
                <a:gd name="connsiteX21-2375" fmla="*/ 653528 w 1305814"/>
                <a:gd name="connsiteY21-2376" fmla="*/ 0 h 14235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gradFill flip="none" rotWithShape="1">
              <a:gsLst>
                <a:gs pos="50000">
                  <a:schemeClr val="bg1">
                    <a:lumMod val="95000"/>
                  </a:schemeClr>
                </a:gs>
                <a:gs pos="100000">
                  <a:schemeClr val="bg1">
                    <a:lumMod val="75000"/>
                  </a:schemeClr>
                </a:gs>
                <a:gs pos="0">
                  <a:schemeClr val="bg1"/>
                </a:gs>
              </a:gsLst>
              <a:lin ang="18900000" scaled="0"/>
              <a:tileRect/>
            </a:gradFill>
            <a:ln w="1587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prstClr val="white"/>
                </a:solidFill>
              </a:endParaRPr>
            </a:p>
          </p:txBody>
        </p:sp>
        <p:sp>
          <p:nvSpPr>
            <p:cNvPr id="34" name="文本框 33"/>
            <p:cNvSpPr txBox="1"/>
            <p:nvPr/>
          </p:nvSpPr>
          <p:spPr>
            <a:xfrm>
              <a:off x="1199710" y="5314295"/>
              <a:ext cx="1030514" cy="707886"/>
            </a:xfrm>
            <a:prstGeom prst="rect">
              <a:avLst/>
            </a:prstGeom>
            <a:noFill/>
          </p:spPr>
          <p:txBody>
            <a:bodyPr wrap="square" rtlCol="0">
              <a:spAutoFit/>
            </a:bodyPr>
            <a:lstStyle/>
            <a:p>
              <a:pPr algn="ctr"/>
              <a:r>
                <a:rPr lang="en-US" altLang="zh-CN" sz="4000" dirty="0" smtClean="0">
                  <a:gradFill>
                    <a:gsLst>
                      <a:gs pos="0">
                        <a:srgbClr val="E30613"/>
                      </a:gs>
                      <a:gs pos="100000">
                        <a:srgbClr val="81040B"/>
                      </a:gs>
                    </a:gsLst>
                    <a:lin ang="3600000" scaled="0"/>
                  </a:gradFill>
                  <a:latin typeface="Impact" panose="020B0806030902050204" pitchFamily="2" charset="0"/>
                </a:rPr>
                <a:t>03</a:t>
              </a:r>
              <a:endParaRPr lang="zh-CN" altLang="en-US" sz="4000" dirty="0">
                <a:gradFill>
                  <a:gsLst>
                    <a:gs pos="0">
                      <a:srgbClr val="E30613"/>
                    </a:gs>
                    <a:gs pos="100000">
                      <a:srgbClr val="81040B"/>
                    </a:gs>
                  </a:gsLst>
                  <a:lin ang="3600000" scaled="0"/>
                </a:gradFill>
                <a:latin typeface="Impact" panose="020B0806030902050204" pitchFamily="2" charset="0"/>
              </a:endParaRPr>
            </a:p>
          </p:txBody>
        </p:sp>
      </p:grpSp>
      <p:sp>
        <p:nvSpPr>
          <p:cNvPr id="35" name="TextBox 26"/>
          <p:cNvSpPr txBox="1"/>
          <p:nvPr/>
        </p:nvSpPr>
        <p:spPr bwMode="auto">
          <a:xfrm>
            <a:off x="7436372" y="2290466"/>
            <a:ext cx="4225744" cy="738664"/>
          </a:xfrm>
          <a:prstGeom prst="rect">
            <a:avLst/>
          </a:prstGeom>
          <a:noFill/>
        </p:spPr>
        <p:txBody>
          <a:bodyPr wrap="square">
            <a:spAutoFit/>
          </a:bodyPr>
          <a:lstStyle/>
          <a:p>
            <a:pPr>
              <a:lnSpc>
                <a:spcPct val="150000"/>
              </a:lnSpc>
            </a:pPr>
            <a:r>
              <a:rPr lang="zh-CN" altLang="en-US" sz="1400" dirty="0">
                <a:solidFill>
                  <a:prstClr val="black">
                    <a:lumMod val="95000"/>
                    <a:lumOff val="5000"/>
                  </a:prstClr>
                </a:solidFill>
                <a:latin typeface="微软雅黑" panose="020B0503020204020204" pitchFamily="34" charset="-122"/>
                <a:ea typeface="微软雅黑" panose="020B0503020204020204" pitchFamily="34" charset="-122"/>
              </a:rPr>
              <a:t>这里输入简单的文字概述这里输入简单文字概述简单的文字概述这里输入简单的文字概述这里输入简</a:t>
            </a:r>
            <a:endParaRPr lang="zh-CN" altLang="en-US" sz="1400" dirty="0">
              <a:solidFill>
                <a:prstClr val="black">
                  <a:lumMod val="95000"/>
                  <a:lumOff val="5000"/>
                </a:prstClr>
              </a:solidFill>
              <a:latin typeface="微软雅黑" panose="020B0503020204020204" pitchFamily="34" charset="-122"/>
              <a:ea typeface="微软雅黑" panose="020B0503020204020204" pitchFamily="34" charset="-122"/>
            </a:endParaRPr>
          </a:p>
        </p:txBody>
      </p:sp>
      <p:sp>
        <p:nvSpPr>
          <p:cNvPr id="36" name="TextBox 26"/>
          <p:cNvSpPr txBox="1"/>
          <p:nvPr/>
        </p:nvSpPr>
        <p:spPr bwMode="auto">
          <a:xfrm>
            <a:off x="7436372" y="3808378"/>
            <a:ext cx="4225744" cy="738664"/>
          </a:xfrm>
          <a:prstGeom prst="rect">
            <a:avLst/>
          </a:prstGeom>
          <a:noFill/>
        </p:spPr>
        <p:txBody>
          <a:bodyPr wrap="square">
            <a:spAutoFit/>
          </a:bodyPr>
          <a:lstStyle/>
          <a:p>
            <a:pPr>
              <a:lnSpc>
                <a:spcPct val="150000"/>
              </a:lnSpc>
            </a:pPr>
            <a:r>
              <a:rPr lang="zh-CN" altLang="en-US" sz="1400" dirty="0">
                <a:solidFill>
                  <a:prstClr val="black">
                    <a:lumMod val="95000"/>
                    <a:lumOff val="5000"/>
                  </a:prstClr>
                </a:solidFill>
                <a:latin typeface="微软雅黑" panose="020B0503020204020204" pitchFamily="34" charset="-122"/>
                <a:ea typeface="微软雅黑" panose="020B0503020204020204" pitchFamily="34" charset="-122"/>
              </a:rPr>
              <a:t>这里输入简单的文字概述这里输入简单文字概述简单的文字概述这里输入简单的文字概述这里输入简</a:t>
            </a:r>
            <a:endParaRPr lang="zh-CN" altLang="en-US" sz="1400" dirty="0">
              <a:solidFill>
                <a:prstClr val="black">
                  <a:lumMod val="95000"/>
                  <a:lumOff val="5000"/>
                </a:prstClr>
              </a:solidFill>
              <a:latin typeface="微软雅黑" panose="020B0503020204020204" pitchFamily="34" charset="-122"/>
              <a:ea typeface="微软雅黑" panose="020B0503020204020204" pitchFamily="34" charset="-122"/>
            </a:endParaRPr>
          </a:p>
        </p:txBody>
      </p:sp>
      <p:sp>
        <p:nvSpPr>
          <p:cNvPr id="37" name="TextBox 26"/>
          <p:cNvSpPr txBox="1"/>
          <p:nvPr/>
        </p:nvSpPr>
        <p:spPr bwMode="auto">
          <a:xfrm>
            <a:off x="7486282" y="5301662"/>
            <a:ext cx="4225744" cy="738664"/>
          </a:xfrm>
          <a:prstGeom prst="rect">
            <a:avLst/>
          </a:prstGeom>
          <a:noFill/>
        </p:spPr>
        <p:txBody>
          <a:bodyPr wrap="square">
            <a:spAutoFit/>
          </a:bodyPr>
          <a:lstStyle/>
          <a:p>
            <a:pPr>
              <a:lnSpc>
                <a:spcPct val="150000"/>
              </a:lnSpc>
            </a:pPr>
            <a:r>
              <a:rPr lang="zh-CN" altLang="en-US" sz="1400" dirty="0">
                <a:solidFill>
                  <a:prstClr val="black">
                    <a:lumMod val="95000"/>
                    <a:lumOff val="5000"/>
                  </a:prstClr>
                </a:solidFill>
                <a:latin typeface="微软雅黑" panose="020B0503020204020204" pitchFamily="34" charset="-122"/>
                <a:ea typeface="微软雅黑" panose="020B0503020204020204" pitchFamily="34" charset="-122"/>
              </a:rPr>
              <a:t>这里输入简单的文字概述这里输入简单文字概述简单的文字概述这里输入简单的文字概述这里输入简</a:t>
            </a:r>
            <a:endParaRPr lang="zh-CN" altLang="en-US" sz="1400" dirty="0">
              <a:solidFill>
                <a:prstClr val="black">
                  <a:lumMod val="95000"/>
                  <a:lumOff val="5000"/>
                </a:prst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2000">
        <p:blinds dir="vert"/>
      </p:transition>
    </mc:Choice>
    <mc:Fallback>
      <p:transition spd="slow" advTm="2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4200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750" fill="hold"/>
                                        <p:tgtEl>
                                          <p:spTgt spid="13"/>
                                        </p:tgtEl>
                                        <p:attrNameLst>
                                          <p:attrName>ppt_x</p:attrName>
                                        </p:attrNameLst>
                                      </p:cBhvr>
                                      <p:tavLst>
                                        <p:tav tm="0">
                                          <p:val>
                                            <p:strVal val="0-#ppt_w/2"/>
                                          </p:val>
                                        </p:tav>
                                        <p:tav tm="100000">
                                          <p:val>
                                            <p:strVal val="#ppt_x"/>
                                          </p:val>
                                        </p:tav>
                                      </p:tavLst>
                                    </p:anim>
                                    <p:anim calcmode="lin" valueType="num">
                                      <p:cBhvr additive="base">
                                        <p:cTn id="8" dur="750" fill="hold"/>
                                        <p:tgtEl>
                                          <p:spTgt spid="13"/>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9" presetClass="entr" presetSubtype="0" fill="hold"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dissolve">
                                      <p:cBhvr>
                                        <p:cTn id="12" dur="500"/>
                                        <p:tgtEl>
                                          <p:spTgt spid="25"/>
                                        </p:tgtEl>
                                      </p:cBhvr>
                                    </p:animEffect>
                                  </p:childTnLst>
                                </p:cTn>
                              </p:par>
                            </p:childTnLst>
                          </p:cTn>
                        </p:par>
                        <p:par>
                          <p:cTn id="13" fill="hold">
                            <p:stCondLst>
                              <p:cond delay="1500"/>
                            </p:stCondLst>
                            <p:childTnLst>
                              <p:par>
                                <p:cTn id="14" presetID="14" presetClass="entr" presetSubtype="10"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wipe(left)">
                                      <p:cBhvr>
                                        <p:cTn id="20" dur="500"/>
                                        <p:tgtEl>
                                          <p:spTgt spid="35"/>
                                        </p:tgtEl>
                                      </p:cBhvr>
                                    </p:animEffect>
                                  </p:childTnLst>
                                </p:cTn>
                              </p:par>
                            </p:childTnLst>
                          </p:cTn>
                        </p:par>
                        <p:par>
                          <p:cTn id="21" fill="hold">
                            <p:stCondLst>
                              <p:cond delay="2500"/>
                            </p:stCondLst>
                            <p:childTnLst>
                              <p:par>
                                <p:cTn id="22" presetID="2" presetClass="entr" presetSubtype="8" decel="42000" fill="hold" grpId="0"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additive="base">
                                        <p:cTn id="24" dur="750" fill="hold"/>
                                        <p:tgtEl>
                                          <p:spTgt spid="14"/>
                                        </p:tgtEl>
                                        <p:attrNameLst>
                                          <p:attrName>ppt_x</p:attrName>
                                        </p:attrNameLst>
                                      </p:cBhvr>
                                      <p:tavLst>
                                        <p:tav tm="0">
                                          <p:val>
                                            <p:strVal val="0-#ppt_w/2"/>
                                          </p:val>
                                        </p:tav>
                                        <p:tav tm="100000">
                                          <p:val>
                                            <p:strVal val="#ppt_x"/>
                                          </p:val>
                                        </p:tav>
                                      </p:tavLst>
                                    </p:anim>
                                    <p:anim calcmode="lin" valueType="num">
                                      <p:cBhvr additive="base">
                                        <p:cTn id="25" dur="750" fill="hold"/>
                                        <p:tgtEl>
                                          <p:spTgt spid="14"/>
                                        </p:tgtEl>
                                        <p:attrNameLst>
                                          <p:attrName>ppt_y</p:attrName>
                                        </p:attrNameLst>
                                      </p:cBhvr>
                                      <p:tavLst>
                                        <p:tav tm="0">
                                          <p:val>
                                            <p:strVal val="#ppt_y"/>
                                          </p:val>
                                        </p:tav>
                                        <p:tav tm="100000">
                                          <p:val>
                                            <p:strVal val="#ppt_y"/>
                                          </p:val>
                                        </p:tav>
                                      </p:tavLst>
                                    </p:anim>
                                  </p:childTnLst>
                                </p:cTn>
                              </p:par>
                            </p:childTnLst>
                          </p:cTn>
                        </p:par>
                        <p:par>
                          <p:cTn id="26" fill="hold">
                            <p:stCondLst>
                              <p:cond delay="3500"/>
                            </p:stCondLst>
                            <p:childTnLst>
                              <p:par>
                                <p:cTn id="27" presetID="9" presetClass="entr" presetSubtype="0" fill="hold" nodeType="after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dissolve">
                                      <p:cBhvr>
                                        <p:cTn id="29" dur="500"/>
                                        <p:tgtEl>
                                          <p:spTgt spid="29"/>
                                        </p:tgtEl>
                                      </p:cBhvr>
                                    </p:animEffect>
                                  </p:childTnLst>
                                </p:cTn>
                              </p:par>
                            </p:childTnLst>
                          </p:cTn>
                        </p:par>
                        <p:par>
                          <p:cTn id="30" fill="hold">
                            <p:stCondLst>
                              <p:cond delay="4000"/>
                            </p:stCondLst>
                            <p:childTnLst>
                              <p:par>
                                <p:cTn id="31" presetID="14" presetClass="entr" presetSubtype="1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randombar(horizontal)">
                                      <p:cBhvr>
                                        <p:cTn id="33" dur="500"/>
                                        <p:tgtEl>
                                          <p:spTgt spid="19"/>
                                        </p:tgtEl>
                                      </p:cBhvr>
                                    </p:animEffect>
                                  </p:childTnLst>
                                </p:cTn>
                              </p:par>
                            </p:childTnLst>
                          </p:cTn>
                        </p:par>
                        <p:par>
                          <p:cTn id="34" fill="hold">
                            <p:stCondLst>
                              <p:cond delay="4500"/>
                            </p:stCondLst>
                            <p:childTnLst>
                              <p:par>
                                <p:cTn id="35" presetID="22" presetClass="entr" presetSubtype="8" fill="hold" grpId="0"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left)">
                                      <p:cBhvr>
                                        <p:cTn id="37" dur="500"/>
                                        <p:tgtEl>
                                          <p:spTgt spid="36"/>
                                        </p:tgtEl>
                                      </p:cBhvr>
                                    </p:animEffect>
                                  </p:childTnLst>
                                </p:cTn>
                              </p:par>
                            </p:childTnLst>
                          </p:cTn>
                        </p:par>
                        <p:par>
                          <p:cTn id="38" fill="hold">
                            <p:stCondLst>
                              <p:cond delay="5000"/>
                            </p:stCondLst>
                            <p:childTnLst>
                              <p:par>
                                <p:cTn id="39" presetID="2" presetClass="entr" presetSubtype="8" decel="42000"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750" fill="hold"/>
                                        <p:tgtEl>
                                          <p:spTgt spid="15"/>
                                        </p:tgtEl>
                                        <p:attrNameLst>
                                          <p:attrName>ppt_x</p:attrName>
                                        </p:attrNameLst>
                                      </p:cBhvr>
                                      <p:tavLst>
                                        <p:tav tm="0">
                                          <p:val>
                                            <p:strVal val="0-#ppt_w/2"/>
                                          </p:val>
                                        </p:tav>
                                        <p:tav tm="100000">
                                          <p:val>
                                            <p:strVal val="#ppt_x"/>
                                          </p:val>
                                        </p:tav>
                                      </p:tavLst>
                                    </p:anim>
                                    <p:anim calcmode="lin" valueType="num">
                                      <p:cBhvr additive="base">
                                        <p:cTn id="42" dur="750" fill="hold"/>
                                        <p:tgtEl>
                                          <p:spTgt spid="15"/>
                                        </p:tgtEl>
                                        <p:attrNameLst>
                                          <p:attrName>ppt_y</p:attrName>
                                        </p:attrNameLst>
                                      </p:cBhvr>
                                      <p:tavLst>
                                        <p:tav tm="0">
                                          <p:val>
                                            <p:strVal val="#ppt_y"/>
                                          </p:val>
                                        </p:tav>
                                        <p:tav tm="100000">
                                          <p:val>
                                            <p:strVal val="#ppt_y"/>
                                          </p:val>
                                        </p:tav>
                                      </p:tavLst>
                                    </p:anim>
                                  </p:childTnLst>
                                </p:cTn>
                              </p:par>
                            </p:childTnLst>
                          </p:cTn>
                        </p:par>
                        <p:par>
                          <p:cTn id="43" fill="hold">
                            <p:stCondLst>
                              <p:cond delay="6000"/>
                            </p:stCondLst>
                            <p:childTnLst>
                              <p:par>
                                <p:cTn id="44" presetID="9" presetClass="entr" presetSubtype="0" fill="hold" nodeType="afterEffect">
                                  <p:stCondLst>
                                    <p:cond delay="0"/>
                                  </p:stCondLst>
                                  <p:childTnLst>
                                    <p:set>
                                      <p:cBhvr>
                                        <p:cTn id="45" dur="1" fill="hold">
                                          <p:stCondLst>
                                            <p:cond delay="0"/>
                                          </p:stCondLst>
                                        </p:cTn>
                                        <p:tgtEl>
                                          <p:spTgt spid="32"/>
                                        </p:tgtEl>
                                        <p:attrNameLst>
                                          <p:attrName>style.visibility</p:attrName>
                                        </p:attrNameLst>
                                      </p:cBhvr>
                                      <p:to>
                                        <p:strVal val="visible"/>
                                      </p:to>
                                    </p:set>
                                    <p:animEffect transition="in" filter="dissolve">
                                      <p:cBhvr>
                                        <p:cTn id="46" dur="500"/>
                                        <p:tgtEl>
                                          <p:spTgt spid="32"/>
                                        </p:tgtEl>
                                      </p:cBhvr>
                                    </p:animEffect>
                                  </p:childTnLst>
                                </p:cTn>
                              </p:par>
                            </p:childTnLst>
                          </p:cTn>
                        </p:par>
                        <p:par>
                          <p:cTn id="47" fill="hold">
                            <p:stCondLst>
                              <p:cond delay="6500"/>
                            </p:stCondLst>
                            <p:childTnLst>
                              <p:par>
                                <p:cTn id="48" presetID="14" presetClass="entr" presetSubtype="10" fill="hold" nodeType="after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randombar(horizontal)">
                                      <p:cBhvr>
                                        <p:cTn id="50" dur="500"/>
                                        <p:tgtEl>
                                          <p:spTgt spid="22"/>
                                        </p:tgtEl>
                                      </p:cBhvr>
                                    </p:animEffect>
                                  </p:childTnLst>
                                </p:cTn>
                              </p:par>
                            </p:childTnLst>
                          </p:cTn>
                        </p:par>
                        <p:par>
                          <p:cTn id="51" fill="hold">
                            <p:stCondLst>
                              <p:cond delay="7000"/>
                            </p:stCondLst>
                            <p:childTnLst>
                              <p:par>
                                <p:cTn id="52" presetID="22" presetClass="entr" presetSubtype="8" fill="hold" grpId="0"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wipe(left)">
                                      <p:cBhvr>
                                        <p:cTn id="54"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35" grpId="0"/>
      <p:bldP spid="36" grpId="0"/>
      <p:bldP spid="3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6" name="组合 105"/>
          <p:cNvGrpSpPr/>
          <p:nvPr/>
        </p:nvGrpSpPr>
        <p:grpSpPr>
          <a:xfrm>
            <a:off x="2074055" y="391393"/>
            <a:ext cx="4720640" cy="924474"/>
            <a:chOff x="322748" y="3665374"/>
            <a:chExt cx="5680529" cy="1027864"/>
          </a:xfrm>
        </p:grpSpPr>
        <p:sp>
          <p:nvSpPr>
            <p:cNvPr id="108" name="圆角矩形 107"/>
            <p:cNvSpPr/>
            <p:nvPr/>
          </p:nvSpPr>
          <p:spPr>
            <a:xfrm>
              <a:off x="322748" y="3665374"/>
              <a:ext cx="5680529" cy="1027864"/>
            </a:xfrm>
            <a:prstGeom prst="roundRect">
              <a:avLst>
                <a:gd name="adj" fmla="val 50000"/>
              </a:avLst>
            </a:prstGeom>
            <a:gradFill>
              <a:gsLst>
                <a:gs pos="0">
                  <a:schemeClr val="bg1"/>
                </a:gs>
                <a:gs pos="100000">
                  <a:srgbClr val="D1D1D1"/>
                </a:gs>
              </a:gsLst>
              <a:lin ang="5400000" scaled="0"/>
            </a:gradFill>
            <a:ln>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 name="圆角矩形 108"/>
            <p:cNvSpPr/>
            <p:nvPr/>
          </p:nvSpPr>
          <p:spPr>
            <a:xfrm>
              <a:off x="516699" y="3785998"/>
              <a:ext cx="5277329" cy="784227"/>
            </a:xfrm>
            <a:prstGeom prst="roundRect">
              <a:avLst>
                <a:gd name="adj" fmla="val 50000"/>
              </a:avLst>
            </a:prstGeom>
            <a:gradFill>
              <a:gsLst>
                <a:gs pos="0">
                  <a:schemeClr val="bg1"/>
                </a:gs>
                <a:gs pos="100000">
                  <a:srgbClr val="D1D1D1"/>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0" name="组合 109"/>
          <p:cNvGrpSpPr/>
          <p:nvPr/>
        </p:nvGrpSpPr>
        <p:grpSpPr>
          <a:xfrm>
            <a:off x="628112" y="256196"/>
            <a:ext cx="1168243" cy="1168244"/>
            <a:chOff x="4833150" y="1266579"/>
            <a:chExt cx="2526552" cy="2526552"/>
          </a:xfrm>
        </p:grpSpPr>
        <p:grpSp>
          <p:nvGrpSpPr>
            <p:cNvPr id="111" name="组合 110"/>
            <p:cNvGrpSpPr/>
            <p:nvPr/>
          </p:nvGrpSpPr>
          <p:grpSpPr>
            <a:xfrm>
              <a:off x="4833150" y="1266579"/>
              <a:ext cx="2526552" cy="2526552"/>
              <a:chOff x="6585478" y="1661232"/>
              <a:chExt cx="928740" cy="928740"/>
            </a:xfrm>
          </p:grpSpPr>
          <p:sp>
            <p:nvSpPr>
              <p:cNvPr id="113" name="椭圆 112"/>
              <p:cNvSpPr/>
              <p:nvPr/>
            </p:nvSpPr>
            <p:spPr>
              <a:xfrm>
                <a:off x="6585478" y="1661232"/>
                <a:ext cx="928740" cy="928740"/>
              </a:xfrm>
              <a:prstGeom prst="ellipse">
                <a:avLst/>
              </a:prstGeom>
              <a:gradFill flip="none" rotWithShape="1">
                <a:gsLst>
                  <a:gs pos="0">
                    <a:schemeClr val="bg1"/>
                  </a:gs>
                  <a:gs pos="100000">
                    <a:schemeClr val="bg1">
                      <a:lumMod val="85000"/>
                    </a:schemeClr>
                  </a:gs>
                </a:gsLst>
                <a:lin ang="5400000" scaled="1"/>
                <a:tileRect/>
              </a:gradFill>
              <a:ln w="19050">
                <a:gradFill>
                  <a:gsLst>
                    <a:gs pos="0">
                      <a:schemeClr val="bg1"/>
                    </a:gs>
                    <a:gs pos="100000">
                      <a:schemeClr val="bg1">
                        <a:lumMod val="75000"/>
                      </a:schemeClr>
                    </a:gs>
                  </a:gsLst>
                  <a:lin ang="5400000" scaled="1"/>
                </a:gradFill>
              </a:ln>
              <a:effectLst>
                <a:outerShdw blurRad="279400" dist="152400" dir="2700000" sx="102000" sy="102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4" name="圆角矩形 113"/>
              <p:cNvSpPr/>
              <p:nvPr/>
            </p:nvSpPr>
            <p:spPr>
              <a:xfrm>
                <a:off x="6706336" y="1782090"/>
                <a:ext cx="687025" cy="687025"/>
              </a:xfrm>
              <a:prstGeom prst="roundRect">
                <a:avLst>
                  <a:gd name="adj" fmla="val 50000"/>
                </a:avLst>
              </a:prstGeom>
              <a:gradFill flip="none" rotWithShape="1">
                <a:gsLst>
                  <a:gs pos="100000">
                    <a:schemeClr val="bg1"/>
                  </a:gs>
                  <a:gs pos="0">
                    <a:srgbClr val="B8BBBC"/>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5" name="椭圆 114"/>
              <p:cNvSpPr>
                <a:spLocks noChangeAspect="1"/>
              </p:cNvSpPr>
              <p:nvPr/>
            </p:nvSpPr>
            <p:spPr>
              <a:xfrm>
                <a:off x="6740229" y="1819936"/>
                <a:ext cx="619237" cy="619237"/>
              </a:xfrm>
              <a:prstGeom prst="ellipse">
                <a:avLst/>
              </a:prstGeom>
              <a:gradFill>
                <a:gsLst>
                  <a:gs pos="0">
                    <a:srgbClr val="E30613"/>
                  </a:gs>
                  <a:gs pos="100000">
                    <a:srgbClr val="81040B"/>
                  </a:gs>
                </a:gsLst>
                <a:lin ang="5400000" scaled="1"/>
              </a:gra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2" name="文本框 47"/>
            <p:cNvSpPr/>
            <p:nvPr/>
          </p:nvSpPr>
          <p:spPr>
            <a:xfrm>
              <a:off x="5469546" y="1875165"/>
              <a:ext cx="1332111" cy="1262071"/>
            </a:xfrm>
            <a:prstGeom prst="rect">
              <a:avLst/>
            </a:prstGeom>
            <a:noFill/>
            <a:ln w="9525">
              <a:noFill/>
            </a:ln>
          </p:spPr>
          <p:txBody>
            <a:bodyPr wrap="none">
              <a:spAutoFit/>
            </a:bodyPr>
            <a:lstStyle>
              <a:lvl1pPr marL="0" lvl="0"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9pPr>
            </a:lstStyle>
            <a:p>
              <a:pPr lvl="0">
                <a:lnSpc>
                  <a:spcPct val="100000"/>
                </a:lnSpc>
              </a:pPr>
              <a:r>
                <a:rPr lang="en-US" altLang="x-none" sz="3200" dirty="0" smtClean="0">
                  <a:solidFill>
                    <a:schemeClr val="bg1"/>
                  </a:solidFill>
                  <a:latin typeface="Impact" panose="020B0806030902050204" pitchFamily="2" charset="0"/>
                  <a:ea typeface="宋体" panose="02010600030101010101" pitchFamily="2" charset="-122"/>
                  <a:sym typeface="Impact" panose="020B0806030902050204" pitchFamily="2" charset="0"/>
                </a:rPr>
                <a:t>03</a:t>
              </a:r>
              <a:endParaRPr lang="zh-CN" altLang="en-US" sz="3200" dirty="0">
                <a:solidFill>
                  <a:schemeClr val="bg1"/>
                </a:solidFill>
                <a:latin typeface="Impact" panose="020B0806030902050204" pitchFamily="2" charset="0"/>
                <a:ea typeface="宋体" panose="02010600030101010101" pitchFamily="2" charset="-122"/>
                <a:sym typeface="Impact" panose="020B0806030902050204" pitchFamily="2" charset="0"/>
              </a:endParaRPr>
            </a:p>
          </p:txBody>
        </p:sp>
      </p:grpSp>
      <p:sp>
        <p:nvSpPr>
          <p:cNvPr id="26" name="文本框 25"/>
          <p:cNvSpPr txBox="1"/>
          <p:nvPr/>
        </p:nvSpPr>
        <p:spPr>
          <a:xfrm>
            <a:off x="2569204" y="474182"/>
            <a:ext cx="3786614" cy="707886"/>
          </a:xfrm>
          <a:prstGeom prst="rect">
            <a:avLst/>
          </a:prstGeom>
          <a:noFill/>
        </p:spPr>
        <p:txBody>
          <a:bodyPr wrap="none" rtlCol="0">
            <a:spAutoFit/>
          </a:bodyPr>
          <a:lstStyle/>
          <a:p>
            <a:r>
              <a:rPr lang="zh-CN" altLang="en-US" sz="4000" b="1" dirty="0">
                <a:gradFill>
                  <a:gsLst>
                    <a:gs pos="0">
                      <a:srgbClr val="E30613"/>
                    </a:gs>
                    <a:gs pos="100000">
                      <a:srgbClr val="81040B"/>
                    </a:gs>
                  </a:gsLst>
                  <a:lin ang="3600000" scaled="0"/>
                </a:gradFill>
                <a:latin typeface="幼圆" panose="02010509060101010101" pitchFamily="49" charset="-122"/>
                <a:ea typeface="幼圆" panose="02010509060101010101" pitchFamily="49" charset="-122"/>
              </a:rPr>
              <a:t>我对责任的理解</a:t>
            </a:r>
            <a:endParaRPr lang="zh-CN" altLang="en-US" sz="4000" b="1" dirty="0">
              <a:gradFill>
                <a:gsLst>
                  <a:gs pos="0">
                    <a:srgbClr val="E30613"/>
                  </a:gs>
                  <a:gs pos="100000">
                    <a:srgbClr val="81040B"/>
                  </a:gs>
                </a:gsLst>
                <a:lin ang="3600000" scaled="0"/>
              </a:gradFill>
              <a:latin typeface="幼圆" panose="02010509060101010101" pitchFamily="49" charset="-122"/>
              <a:ea typeface="幼圆" panose="02010509060101010101" pitchFamily="49" charset="-122"/>
            </a:endParaRPr>
          </a:p>
        </p:txBody>
      </p:sp>
      <p:sp>
        <p:nvSpPr>
          <p:cNvPr id="12" name="矩形 11"/>
          <p:cNvSpPr/>
          <p:nvPr/>
        </p:nvSpPr>
        <p:spPr>
          <a:xfrm>
            <a:off x="1031742" y="-1116775"/>
            <a:ext cx="610760" cy="972006"/>
          </a:xfrm>
          <a:prstGeom prst="rect">
            <a:avLst/>
          </a:prstGeom>
          <a:gradFill>
            <a:gsLst>
              <a:gs pos="0">
                <a:srgbClr val="E30613"/>
              </a:gs>
              <a:gs pos="100000">
                <a:srgbClr val="81040B"/>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 name="组合 12"/>
          <p:cNvGrpSpPr/>
          <p:nvPr/>
        </p:nvGrpSpPr>
        <p:grpSpPr>
          <a:xfrm>
            <a:off x="1409438" y="1989673"/>
            <a:ext cx="2163755" cy="2163755"/>
            <a:chOff x="1409438" y="1989673"/>
            <a:chExt cx="2163755" cy="2163755"/>
          </a:xfrm>
        </p:grpSpPr>
        <p:grpSp>
          <p:nvGrpSpPr>
            <p:cNvPr id="14" name="组合 13"/>
            <p:cNvGrpSpPr/>
            <p:nvPr/>
          </p:nvGrpSpPr>
          <p:grpSpPr>
            <a:xfrm>
              <a:off x="1409438" y="1989673"/>
              <a:ext cx="2163755" cy="2163755"/>
              <a:chOff x="5443217" y="1567820"/>
              <a:chExt cx="1664341" cy="1664341"/>
            </a:xfrm>
            <a:effectLst>
              <a:outerShdw blurRad="228600" dist="114300" dir="2700000" algn="tl" rotWithShape="0">
                <a:prstClr val="black">
                  <a:alpha val="30000"/>
                </a:prstClr>
              </a:outerShdw>
            </a:effectLst>
          </p:grpSpPr>
          <p:sp>
            <p:nvSpPr>
              <p:cNvPr id="16" name="任意多边形 15"/>
              <p:cNvSpPr/>
              <p:nvPr/>
            </p:nvSpPr>
            <p:spPr>
              <a:xfrm>
                <a:off x="5443217" y="1567820"/>
                <a:ext cx="1664341" cy="1664341"/>
              </a:xfrm>
              <a:custGeom>
                <a:avLst/>
                <a:gdLst>
                  <a:gd name="connsiteX0" fmla="*/ 1589098 w 3178196"/>
                  <a:gd name="connsiteY0" fmla="*/ 425696 h 3178196"/>
                  <a:gd name="connsiteX1" fmla="*/ 425696 w 3178196"/>
                  <a:gd name="connsiteY1" fmla="*/ 1589098 h 3178196"/>
                  <a:gd name="connsiteX2" fmla="*/ 1589098 w 3178196"/>
                  <a:gd name="connsiteY2" fmla="*/ 2752500 h 3178196"/>
                  <a:gd name="connsiteX3" fmla="*/ 2752500 w 3178196"/>
                  <a:gd name="connsiteY3" fmla="*/ 1589098 h 3178196"/>
                  <a:gd name="connsiteX4" fmla="*/ 1589098 w 3178196"/>
                  <a:gd name="connsiteY4" fmla="*/ 425696 h 3178196"/>
                  <a:gd name="connsiteX5" fmla="*/ 1408737 w 3178196"/>
                  <a:gd name="connsiteY5" fmla="*/ 0 h 3178196"/>
                  <a:gd name="connsiteX6" fmla="*/ 1769461 w 3178196"/>
                  <a:gd name="connsiteY6" fmla="*/ 0 h 3178196"/>
                  <a:gd name="connsiteX7" fmla="*/ 1839795 w 3178196"/>
                  <a:gd name="connsiteY7" fmla="*/ 328139 h 3178196"/>
                  <a:gd name="connsiteX8" fmla="*/ 1856789 w 3178196"/>
                  <a:gd name="connsiteY8" fmla="*/ 330732 h 3178196"/>
                  <a:gd name="connsiteX9" fmla="*/ 2000849 w 3178196"/>
                  <a:gd name="connsiteY9" fmla="*/ 373520 h 3178196"/>
                  <a:gd name="connsiteX10" fmla="*/ 2227451 w 3178196"/>
                  <a:gd name="connsiteY10" fmla="*/ 122720 h 3178196"/>
                  <a:gd name="connsiteX11" fmla="*/ 2539846 w 3178196"/>
                  <a:gd name="connsiteY11" fmla="*/ 303080 h 3178196"/>
                  <a:gd name="connsiteX12" fmla="*/ 2439451 w 3178196"/>
                  <a:gd name="connsiteY12" fmla="*/ 613872 h 3178196"/>
                  <a:gd name="connsiteX13" fmla="*/ 2458340 w 3178196"/>
                  <a:gd name="connsiteY13" fmla="*/ 627645 h 3178196"/>
                  <a:gd name="connsiteX14" fmla="*/ 2558787 w 3178196"/>
                  <a:gd name="connsiteY14" fmla="*/ 724273 h 3178196"/>
                  <a:gd name="connsiteX15" fmla="*/ 2569563 w 3178196"/>
                  <a:gd name="connsiteY15" fmla="*/ 737054 h 3178196"/>
                  <a:gd name="connsiteX16" fmla="*/ 2875118 w 3178196"/>
                  <a:gd name="connsiteY16" fmla="*/ 638354 h 3178196"/>
                  <a:gd name="connsiteX17" fmla="*/ 3055480 w 3178196"/>
                  <a:gd name="connsiteY17" fmla="*/ 950748 h 3178196"/>
                  <a:gd name="connsiteX18" fmla="*/ 2827830 w 3178196"/>
                  <a:gd name="connsiteY18" fmla="*/ 1156432 h 3178196"/>
                  <a:gd name="connsiteX19" fmla="*/ 2846251 w 3178196"/>
                  <a:gd name="connsiteY19" fmla="*/ 1202137 h 3178196"/>
                  <a:gd name="connsiteX20" fmla="*/ 2882440 w 3178196"/>
                  <a:gd name="connsiteY20" fmla="*/ 1345342 h 3178196"/>
                  <a:gd name="connsiteX21" fmla="*/ 3178196 w 3178196"/>
                  <a:gd name="connsiteY21" fmla="*/ 1408739 h 3178196"/>
                  <a:gd name="connsiteX22" fmla="*/ 3178196 w 3178196"/>
                  <a:gd name="connsiteY22" fmla="*/ 1769460 h 3178196"/>
                  <a:gd name="connsiteX23" fmla="*/ 2901180 w 3178196"/>
                  <a:gd name="connsiteY23" fmla="*/ 1828838 h 3178196"/>
                  <a:gd name="connsiteX24" fmla="*/ 2890366 w 3178196"/>
                  <a:gd name="connsiteY24" fmla="*/ 1899689 h 3178196"/>
                  <a:gd name="connsiteX25" fmla="*/ 2862393 w 3178196"/>
                  <a:gd name="connsiteY25" fmla="*/ 2011345 h 3178196"/>
                  <a:gd name="connsiteX26" fmla="*/ 2851433 w 3178196"/>
                  <a:gd name="connsiteY26" fmla="*/ 2043093 h 3178196"/>
                  <a:gd name="connsiteX27" fmla="*/ 3055480 w 3178196"/>
                  <a:gd name="connsiteY27" fmla="*/ 2227452 h 3178196"/>
                  <a:gd name="connsiteX28" fmla="*/ 2875118 w 3178196"/>
                  <a:gd name="connsiteY28" fmla="*/ 2539844 h 3178196"/>
                  <a:gd name="connsiteX29" fmla="*/ 2624366 w 3178196"/>
                  <a:gd name="connsiteY29" fmla="*/ 2458846 h 3178196"/>
                  <a:gd name="connsiteX30" fmla="*/ 2593452 w 3178196"/>
                  <a:gd name="connsiteY30" fmla="*/ 2501242 h 3178196"/>
                  <a:gd name="connsiteX31" fmla="*/ 2496828 w 3178196"/>
                  <a:gd name="connsiteY31" fmla="*/ 2601689 h 3178196"/>
                  <a:gd name="connsiteX32" fmla="*/ 2461217 w 3178196"/>
                  <a:gd name="connsiteY32" fmla="*/ 2631705 h 3178196"/>
                  <a:gd name="connsiteX33" fmla="*/ 2539846 w 3178196"/>
                  <a:gd name="connsiteY33" fmla="*/ 2875117 h 3178196"/>
                  <a:gd name="connsiteX34" fmla="*/ 2227451 w 3178196"/>
                  <a:gd name="connsiteY34" fmla="*/ 3055478 h 3178196"/>
                  <a:gd name="connsiteX35" fmla="*/ 2061632 w 3178196"/>
                  <a:gd name="connsiteY35" fmla="*/ 2871954 h 3178196"/>
                  <a:gd name="connsiteX36" fmla="*/ 2018961 w 3178196"/>
                  <a:gd name="connsiteY36" fmla="*/ 2889155 h 3178196"/>
                  <a:gd name="connsiteX37" fmla="*/ 1820676 w 3178196"/>
                  <a:gd name="connsiteY37" fmla="*/ 2939260 h 3178196"/>
                  <a:gd name="connsiteX38" fmla="*/ 1769461 w 3178196"/>
                  <a:gd name="connsiteY38" fmla="*/ 3178196 h 3178196"/>
                  <a:gd name="connsiteX39" fmla="*/ 1408737 w 3178196"/>
                  <a:gd name="connsiteY39" fmla="*/ 3178196 h 3178196"/>
                  <a:gd name="connsiteX40" fmla="*/ 1357415 w 3178196"/>
                  <a:gd name="connsiteY40" fmla="*/ 2938761 h 3178196"/>
                  <a:gd name="connsiteX41" fmla="*/ 1321409 w 3178196"/>
                  <a:gd name="connsiteY41" fmla="*/ 2933267 h 3178196"/>
                  <a:gd name="connsiteX42" fmla="*/ 1116228 w 3178196"/>
                  <a:gd name="connsiteY42" fmla="*/ 2872328 h 3178196"/>
                  <a:gd name="connsiteX43" fmla="*/ 950747 w 3178196"/>
                  <a:gd name="connsiteY43" fmla="*/ 3055478 h 3178196"/>
                  <a:gd name="connsiteX44" fmla="*/ 638354 w 3178196"/>
                  <a:gd name="connsiteY44" fmla="*/ 2875117 h 3178196"/>
                  <a:gd name="connsiteX45" fmla="*/ 716567 w 3178196"/>
                  <a:gd name="connsiteY45" fmla="*/ 2632987 h 3178196"/>
                  <a:gd name="connsiteX46" fmla="*/ 564155 w 3178196"/>
                  <a:gd name="connsiteY46" fmla="*/ 2476891 h 3178196"/>
                  <a:gd name="connsiteX47" fmla="*/ 552049 w 3178196"/>
                  <a:gd name="connsiteY47" fmla="*/ 2459421 h 3178196"/>
                  <a:gd name="connsiteX48" fmla="*/ 303082 w 3178196"/>
                  <a:gd name="connsiteY48" fmla="*/ 2539844 h 3178196"/>
                  <a:gd name="connsiteX49" fmla="*/ 122720 w 3178196"/>
                  <a:gd name="connsiteY49" fmla="*/ 2227452 h 3178196"/>
                  <a:gd name="connsiteX50" fmla="*/ 326913 w 3178196"/>
                  <a:gd name="connsiteY50" fmla="*/ 2042960 h 3178196"/>
                  <a:gd name="connsiteX51" fmla="*/ 306855 w 3178196"/>
                  <a:gd name="connsiteY51" fmla="*/ 1979828 h 3178196"/>
                  <a:gd name="connsiteX52" fmla="*/ 276470 w 3178196"/>
                  <a:gd name="connsiteY52" fmla="*/ 1828721 h 3178196"/>
                  <a:gd name="connsiteX53" fmla="*/ 0 w 3178196"/>
                  <a:gd name="connsiteY53" fmla="*/ 1769460 h 3178196"/>
                  <a:gd name="connsiteX54" fmla="*/ 0 w 3178196"/>
                  <a:gd name="connsiteY54" fmla="*/ 1408739 h 3178196"/>
                  <a:gd name="connsiteX55" fmla="*/ 293010 w 3178196"/>
                  <a:gd name="connsiteY55" fmla="*/ 1345931 h 3178196"/>
                  <a:gd name="connsiteX56" fmla="*/ 306855 w 3178196"/>
                  <a:gd name="connsiteY56" fmla="*/ 1284173 h 3178196"/>
                  <a:gd name="connsiteX57" fmla="*/ 351046 w 3178196"/>
                  <a:gd name="connsiteY57" fmla="*/ 1157043 h 3178196"/>
                  <a:gd name="connsiteX58" fmla="*/ 122720 w 3178196"/>
                  <a:gd name="connsiteY58" fmla="*/ 950748 h 3178196"/>
                  <a:gd name="connsiteX59" fmla="*/ 303082 w 3178196"/>
                  <a:gd name="connsiteY59" fmla="*/ 638354 h 3178196"/>
                  <a:gd name="connsiteX60" fmla="*/ 611017 w 3178196"/>
                  <a:gd name="connsiteY60" fmla="*/ 737822 h 3178196"/>
                  <a:gd name="connsiteX61" fmla="*/ 678469 w 3178196"/>
                  <a:gd name="connsiteY61" fmla="*/ 665039 h 3178196"/>
                  <a:gd name="connsiteX62" fmla="*/ 739168 w 3178196"/>
                  <a:gd name="connsiteY62" fmla="*/ 615179 h 3178196"/>
                  <a:gd name="connsiteX63" fmla="*/ 638354 w 3178196"/>
                  <a:gd name="connsiteY63" fmla="*/ 303080 h 3178196"/>
                  <a:gd name="connsiteX64" fmla="*/ 950747 w 3178196"/>
                  <a:gd name="connsiteY64" fmla="*/ 122720 h 3178196"/>
                  <a:gd name="connsiteX65" fmla="*/ 1175530 w 3178196"/>
                  <a:gd name="connsiteY65" fmla="*/ 371507 h 3178196"/>
                  <a:gd name="connsiteX66" fmla="*/ 1321409 w 3178196"/>
                  <a:gd name="connsiteY66" fmla="*/ 330732 h 3178196"/>
                  <a:gd name="connsiteX67" fmla="*/ 1338401 w 3178196"/>
                  <a:gd name="connsiteY67" fmla="*/ 328139 h 3178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178196" h="3178196">
                    <a:moveTo>
                      <a:pt x="1589098" y="425696"/>
                    </a:moveTo>
                    <a:cubicBezTo>
                      <a:pt x="946569" y="425696"/>
                      <a:pt x="425696" y="946569"/>
                      <a:pt x="425696" y="1589098"/>
                    </a:cubicBezTo>
                    <a:cubicBezTo>
                      <a:pt x="425696" y="2231627"/>
                      <a:pt x="946569" y="2752500"/>
                      <a:pt x="1589098" y="2752500"/>
                    </a:cubicBezTo>
                    <a:cubicBezTo>
                      <a:pt x="2231627" y="2752500"/>
                      <a:pt x="2752500" y="2231627"/>
                      <a:pt x="2752500" y="1589098"/>
                    </a:cubicBezTo>
                    <a:cubicBezTo>
                      <a:pt x="2752500" y="946569"/>
                      <a:pt x="2231627" y="425696"/>
                      <a:pt x="1589098" y="425696"/>
                    </a:cubicBezTo>
                    <a:close/>
                    <a:moveTo>
                      <a:pt x="1408737" y="0"/>
                    </a:moveTo>
                    <a:lnTo>
                      <a:pt x="1769461" y="0"/>
                    </a:lnTo>
                    <a:lnTo>
                      <a:pt x="1839795" y="328139"/>
                    </a:lnTo>
                    <a:lnTo>
                      <a:pt x="1856789" y="330732"/>
                    </a:lnTo>
                    <a:lnTo>
                      <a:pt x="2000849" y="373520"/>
                    </a:lnTo>
                    <a:lnTo>
                      <a:pt x="2227451" y="122720"/>
                    </a:lnTo>
                    <a:lnTo>
                      <a:pt x="2539846" y="303080"/>
                    </a:lnTo>
                    <a:lnTo>
                      <a:pt x="2439451" y="613872"/>
                    </a:lnTo>
                    <a:lnTo>
                      <a:pt x="2458340" y="627645"/>
                    </a:lnTo>
                    <a:cubicBezTo>
                      <a:pt x="2493487" y="658090"/>
                      <a:pt x="2527017" y="690346"/>
                      <a:pt x="2558787" y="724273"/>
                    </a:cubicBezTo>
                    <a:lnTo>
                      <a:pt x="2569563" y="737054"/>
                    </a:lnTo>
                    <a:lnTo>
                      <a:pt x="2875118" y="638354"/>
                    </a:lnTo>
                    <a:lnTo>
                      <a:pt x="3055480" y="950748"/>
                    </a:lnTo>
                    <a:lnTo>
                      <a:pt x="2827830" y="1156432"/>
                    </a:lnTo>
                    <a:lnTo>
                      <a:pt x="2846251" y="1202137"/>
                    </a:lnTo>
                    <a:lnTo>
                      <a:pt x="2882440" y="1345342"/>
                    </a:lnTo>
                    <a:lnTo>
                      <a:pt x="3178196" y="1408739"/>
                    </a:lnTo>
                    <a:lnTo>
                      <a:pt x="3178196" y="1769460"/>
                    </a:lnTo>
                    <a:lnTo>
                      <a:pt x="2901180" y="1828838"/>
                    </a:lnTo>
                    <a:lnTo>
                      <a:pt x="2890366" y="1899689"/>
                    </a:lnTo>
                    <a:cubicBezTo>
                      <a:pt x="2882626" y="1937518"/>
                      <a:pt x="2873276" y="1974762"/>
                      <a:pt x="2862393" y="2011345"/>
                    </a:cubicBezTo>
                    <a:lnTo>
                      <a:pt x="2851433" y="2043093"/>
                    </a:lnTo>
                    <a:lnTo>
                      <a:pt x="3055480" y="2227452"/>
                    </a:lnTo>
                    <a:lnTo>
                      <a:pt x="2875118" y="2539844"/>
                    </a:lnTo>
                    <a:lnTo>
                      <a:pt x="2624366" y="2458846"/>
                    </a:lnTo>
                    <a:lnTo>
                      <a:pt x="2593452" y="2501242"/>
                    </a:lnTo>
                    <a:cubicBezTo>
                      <a:pt x="2563009" y="2536388"/>
                      <a:pt x="2530753" y="2569918"/>
                      <a:pt x="2496828" y="2601689"/>
                    </a:cubicBezTo>
                    <a:lnTo>
                      <a:pt x="2461217" y="2631705"/>
                    </a:lnTo>
                    <a:lnTo>
                      <a:pt x="2539846" y="2875117"/>
                    </a:lnTo>
                    <a:lnTo>
                      <a:pt x="2227451" y="3055478"/>
                    </a:lnTo>
                    <a:lnTo>
                      <a:pt x="2061632" y="2871954"/>
                    </a:lnTo>
                    <a:lnTo>
                      <a:pt x="2018961" y="2889155"/>
                    </a:lnTo>
                    <a:lnTo>
                      <a:pt x="1820676" y="2939260"/>
                    </a:lnTo>
                    <a:lnTo>
                      <a:pt x="1769461" y="3178196"/>
                    </a:lnTo>
                    <a:lnTo>
                      <a:pt x="1408737" y="3178196"/>
                    </a:lnTo>
                    <a:lnTo>
                      <a:pt x="1357415" y="2938761"/>
                    </a:lnTo>
                    <a:lnTo>
                      <a:pt x="1321409" y="2933267"/>
                    </a:lnTo>
                    <a:lnTo>
                      <a:pt x="1116228" y="2872328"/>
                    </a:lnTo>
                    <a:lnTo>
                      <a:pt x="950747" y="3055478"/>
                    </a:lnTo>
                    <a:lnTo>
                      <a:pt x="638354" y="2875117"/>
                    </a:lnTo>
                    <a:lnTo>
                      <a:pt x="716567" y="2632987"/>
                    </a:lnTo>
                    <a:lnTo>
                      <a:pt x="564155" y="2476891"/>
                    </a:lnTo>
                    <a:lnTo>
                      <a:pt x="552049" y="2459421"/>
                    </a:lnTo>
                    <a:lnTo>
                      <a:pt x="303082" y="2539844"/>
                    </a:lnTo>
                    <a:lnTo>
                      <a:pt x="122720" y="2227452"/>
                    </a:lnTo>
                    <a:lnTo>
                      <a:pt x="326913" y="2042960"/>
                    </a:lnTo>
                    <a:lnTo>
                      <a:pt x="306855" y="1979828"/>
                    </a:lnTo>
                    <a:lnTo>
                      <a:pt x="276470" y="1828721"/>
                    </a:lnTo>
                    <a:lnTo>
                      <a:pt x="0" y="1769460"/>
                    </a:lnTo>
                    <a:lnTo>
                      <a:pt x="0" y="1408739"/>
                    </a:lnTo>
                    <a:lnTo>
                      <a:pt x="293010" y="1345931"/>
                    </a:lnTo>
                    <a:lnTo>
                      <a:pt x="306855" y="1284173"/>
                    </a:lnTo>
                    <a:lnTo>
                      <a:pt x="351046" y="1157043"/>
                    </a:lnTo>
                    <a:lnTo>
                      <a:pt x="122720" y="950748"/>
                    </a:lnTo>
                    <a:lnTo>
                      <a:pt x="303082" y="638354"/>
                    </a:lnTo>
                    <a:lnTo>
                      <a:pt x="611017" y="737822"/>
                    </a:lnTo>
                    <a:lnTo>
                      <a:pt x="678469" y="665039"/>
                    </a:lnTo>
                    <a:lnTo>
                      <a:pt x="739168" y="615179"/>
                    </a:lnTo>
                    <a:lnTo>
                      <a:pt x="638354" y="303080"/>
                    </a:lnTo>
                    <a:lnTo>
                      <a:pt x="950747" y="122720"/>
                    </a:lnTo>
                    <a:lnTo>
                      <a:pt x="1175530" y="371507"/>
                    </a:lnTo>
                    <a:lnTo>
                      <a:pt x="1321409" y="330732"/>
                    </a:lnTo>
                    <a:lnTo>
                      <a:pt x="1338401" y="328139"/>
                    </a:lnTo>
                    <a:close/>
                  </a:path>
                </a:pathLst>
              </a:custGeom>
              <a:gradFill>
                <a:gsLst>
                  <a:gs pos="0">
                    <a:schemeClr val="bg1"/>
                  </a:gs>
                  <a:gs pos="100000">
                    <a:srgbClr val="E2E2E2"/>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7" name="椭圆 16"/>
              <p:cNvSpPr/>
              <p:nvPr/>
            </p:nvSpPr>
            <p:spPr>
              <a:xfrm>
                <a:off x="5666551" y="1791154"/>
                <a:ext cx="1217673" cy="1217673"/>
              </a:xfrm>
              <a:prstGeom prst="ellipse">
                <a:avLst/>
              </a:prstGeom>
              <a:noFill/>
              <a:ln w="38100">
                <a:gradFill flip="none" rotWithShape="1">
                  <a:gsLst>
                    <a:gs pos="0">
                      <a:schemeClr val="bg1">
                        <a:lumMod val="85000"/>
                      </a:schemeClr>
                    </a:gs>
                    <a:gs pos="10000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5720139" y="1844742"/>
                <a:ext cx="1110496" cy="1110496"/>
              </a:xfrm>
              <a:prstGeom prst="ellipse">
                <a:avLst/>
              </a:prstGeom>
              <a:gradFill>
                <a:gsLst>
                  <a:gs pos="100000">
                    <a:schemeClr val="bg1"/>
                  </a:gs>
                  <a:gs pos="0">
                    <a:srgbClr val="E2E2E2"/>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 name="椭圆 14"/>
            <p:cNvSpPr/>
            <p:nvPr/>
          </p:nvSpPr>
          <p:spPr>
            <a:xfrm>
              <a:off x="1821473" y="2401707"/>
              <a:ext cx="1339684" cy="1339684"/>
            </a:xfrm>
            <a:prstGeom prst="ellipse">
              <a:avLst/>
            </a:prstGeom>
            <a:gradFill>
              <a:gsLst>
                <a:gs pos="0">
                  <a:srgbClr val="E30613"/>
                </a:gs>
                <a:gs pos="100000">
                  <a:srgbClr val="81040B"/>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9" name="文本框 18"/>
          <p:cNvSpPr txBox="1"/>
          <p:nvPr/>
        </p:nvSpPr>
        <p:spPr>
          <a:xfrm>
            <a:off x="1919814" y="2719897"/>
            <a:ext cx="1143000" cy="830997"/>
          </a:xfrm>
          <a:prstGeom prst="rect">
            <a:avLst/>
          </a:prstGeom>
          <a:noFill/>
        </p:spPr>
        <p:txBody>
          <a:bodyPr wrap="square" rtlCol="0">
            <a:spAutoFit/>
          </a:bodyPr>
          <a:lstStyle/>
          <a:p>
            <a:pPr algn="ctr"/>
            <a:r>
              <a:rPr lang="en-US" altLang="zh-CN" sz="4800" b="1" dirty="0" smtClean="0">
                <a:solidFill>
                  <a:schemeClr val="bg1"/>
                </a:solidFill>
                <a:latin typeface="Kartika" panose="02020503030404060203" pitchFamily="18" charset="0"/>
                <a:ea typeface="LiHei Pro" panose="020B0500000000000000" pitchFamily="34" charset="-122"/>
                <a:cs typeface="Kartika" panose="02020503030404060203" pitchFamily="18" charset="0"/>
              </a:rPr>
              <a:t>01</a:t>
            </a:r>
            <a:endParaRPr lang="zh-CN" altLang="en-US" sz="4800" b="1" dirty="0">
              <a:solidFill>
                <a:schemeClr val="bg1"/>
              </a:solidFill>
              <a:latin typeface="Kartika" panose="02020503030404060203" pitchFamily="18" charset="0"/>
              <a:ea typeface="LiHei Pro" panose="020B0500000000000000" pitchFamily="34" charset="-122"/>
              <a:cs typeface="Kartika" panose="02020503030404060203" pitchFamily="18" charset="0"/>
            </a:endParaRPr>
          </a:p>
        </p:txBody>
      </p:sp>
      <p:grpSp>
        <p:nvGrpSpPr>
          <p:cNvPr id="20" name="组合 19"/>
          <p:cNvGrpSpPr/>
          <p:nvPr/>
        </p:nvGrpSpPr>
        <p:grpSpPr>
          <a:xfrm>
            <a:off x="5036558" y="1989673"/>
            <a:ext cx="2163755" cy="2163755"/>
            <a:chOff x="5036558" y="1989673"/>
            <a:chExt cx="2163755" cy="2163755"/>
          </a:xfrm>
        </p:grpSpPr>
        <p:grpSp>
          <p:nvGrpSpPr>
            <p:cNvPr id="21" name="组合 20"/>
            <p:cNvGrpSpPr/>
            <p:nvPr/>
          </p:nvGrpSpPr>
          <p:grpSpPr>
            <a:xfrm>
              <a:off x="5036558" y="1989673"/>
              <a:ext cx="2163755" cy="2163755"/>
              <a:chOff x="5443217" y="1567820"/>
              <a:chExt cx="1664341" cy="1664341"/>
            </a:xfrm>
            <a:effectLst>
              <a:outerShdw blurRad="228600" dist="114300" dir="2700000" algn="tl" rotWithShape="0">
                <a:prstClr val="black">
                  <a:alpha val="30000"/>
                </a:prstClr>
              </a:outerShdw>
            </a:effectLst>
          </p:grpSpPr>
          <p:sp>
            <p:nvSpPr>
              <p:cNvPr id="23" name="任意多边形 22"/>
              <p:cNvSpPr/>
              <p:nvPr/>
            </p:nvSpPr>
            <p:spPr>
              <a:xfrm>
                <a:off x="5443217" y="1567820"/>
                <a:ext cx="1664341" cy="1664341"/>
              </a:xfrm>
              <a:custGeom>
                <a:avLst/>
                <a:gdLst>
                  <a:gd name="connsiteX0" fmla="*/ 1589098 w 3178196"/>
                  <a:gd name="connsiteY0" fmla="*/ 425696 h 3178196"/>
                  <a:gd name="connsiteX1" fmla="*/ 425696 w 3178196"/>
                  <a:gd name="connsiteY1" fmla="*/ 1589098 h 3178196"/>
                  <a:gd name="connsiteX2" fmla="*/ 1589098 w 3178196"/>
                  <a:gd name="connsiteY2" fmla="*/ 2752500 h 3178196"/>
                  <a:gd name="connsiteX3" fmla="*/ 2752500 w 3178196"/>
                  <a:gd name="connsiteY3" fmla="*/ 1589098 h 3178196"/>
                  <a:gd name="connsiteX4" fmla="*/ 1589098 w 3178196"/>
                  <a:gd name="connsiteY4" fmla="*/ 425696 h 3178196"/>
                  <a:gd name="connsiteX5" fmla="*/ 1408737 w 3178196"/>
                  <a:gd name="connsiteY5" fmla="*/ 0 h 3178196"/>
                  <a:gd name="connsiteX6" fmla="*/ 1769461 w 3178196"/>
                  <a:gd name="connsiteY6" fmla="*/ 0 h 3178196"/>
                  <a:gd name="connsiteX7" fmla="*/ 1839795 w 3178196"/>
                  <a:gd name="connsiteY7" fmla="*/ 328139 h 3178196"/>
                  <a:gd name="connsiteX8" fmla="*/ 1856789 w 3178196"/>
                  <a:gd name="connsiteY8" fmla="*/ 330732 h 3178196"/>
                  <a:gd name="connsiteX9" fmla="*/ 2000849 w 3178196"/>
                  <a:gd name="connsiteY9" fmla="*/ 373520 h 3178196"/>
                  <a:gd name="connsiteX10" fmla="*/ 2227451 w 3178196"/>
                  <a:gd name="connsiteY10" fmla="*/ 122720 h 3178196"/>
                  <a:gd name="connsiteX11" fmla="*/ 2539846 w 3178196"/>
                  <a:gd name="connsiteY11" fmla="*/ 303080 h 3178196"/>
                  <a:gd name="connsiteX12" fmla="*/ 2439451 w 3178196"/>
                  <a:gd name="connsiteY12" fmla="*/ 613872 h 3178196"/>
                  <a:gd name="connsiteX13" fmla="*/ 2458340 w 3178196"/>
                  <a:gd name="connsiteY13" fmla="*/ 627645 h 3178196"/>
                  <a:gd name="connsiteX14" fmla="*/ 2558787 w 3178196"/>
                  <a:gd name="connsiteY14" fmla="*/ 724273 h 3178196"/>
                  <a:gd name="connsiteX15" fmla="*/ 2569563 w 3178196"/>
                  <a:gd name="connsiteY15" fmla="*/ 737054 h 3178196"/>
                  <a:gd name="connsiteX16" fmla="*/ 2875118 w 3178196"/>
                  <a:gd name="connsiteY16" fmla="*/ 638354 h 3178196"/>
                  <a:gd name="connsiteX17" fmla="*/ 3055480 w 3178196"/>
                  <a:gd name="connsiteY17" fmla="*/ 950748 h 3178196"/>
                  <a:gd name="connsiteX18" fmla="*/ 2827830 w 3178196"/>
                  <a:gd name="connsiteY18" fmla="*/ 1156432 h 3178196"/>
                  <a:gd name="connsiteX19" fmla="*/ 2846251 w 3178196"/>
                  <a:gd name="connsiteY19" fmla="*/ 1202137 h 3178196"/>
                  <a:gd name="connsiteX20" fmla="*/ 2882440 w 3178196"/>
                  <a:gd name="connsiteY20" fmla="*/ 1345342 h 3178196"/>
                  <a:gd name="connsiteX21" fmla="*/ 3178196 w 3178196"/>
                  <a:gd name="connsiteY21" fmla="*/ 1408739 h 3178196"/>
                  <a:gd name="connsiteX22" fmla="*/ 3178196 w 3178196"/>
                  <a:gd name="connsiteY22" fmla="*/ 1769460 h 3178196"/>
                  <a:gd name="connsiteX23" fmla="*/ 2901180 w 3178196"/>
                  <a:gd name="connsiteY23" fmla="*/ 1828838 h 3178196"/>
                  <a:gd name="connsiteX24" fmla="*/ 2890366 w 3178196"/>
                  <a:gd name="connsiteY24" fmla="*/ 1899689 h 3178196"/>
                  <a:gd name="connsiteX25" fmla="*/ 2862393 w 3178196"/>
                  <a:gd name="connsiteY25" fmla="*/ 2011345 h 3178196"/>
                  <a:gd name="connsiteX26" fmla="*/ 2851433 w 3178196"/>
                  <a:gd name="connsiteY26" fmla="*/ 2043093 h 3178196"/>
                  <a:gd name="connsiteX27" fmla="*/ 3055480 w 3178196"/>
                  <a:gd name="connsiteY27" fmla="*/ 2227452 h 3178196"/>
                  <a:gd name="connsiteX28" fmla="*/ 2875118 w 3178196"/>
                  <a:gd name="connsiteY28" fmla="*/ 2539844 h 3178196"/>
                  <a:gd name="connsiteX29" fmla="*/ 2624366 w 3178196"/>
                  <a:gd name="connsiteY29" fmla="*/ 2458846 h 3178196"/>
                  <a:gd name="connsiteX30" fmla="*/ 2593452 w 3178196"/>
                  <a:gd name="connsiteY30" fmla="*/ 2501242 h 3178196"/>
                  <a:gd name="connsiteX31" fmla="*/ 2496828 w 3178196"/>
                  <a:gd name="connsiteY31" fmla="*/ 2601689 h 3178196"/>
                  <a:gd name="connsiteX32" fmla="*/ 2461217 w 3178196"/>
                  <a:gd name="connsiteY32" fmla="*/ 2631705 h 3178196"/>
                  <a:gd name="connsiteX33" fmla="*/ 2539846 w 3178196"/>
                  <a:gd name="connsiteY33" fmla="*/ 2875117 h 3178196"/>
                  <a:gd name="connsiteX34" fmla="*/ 2227451 w 3178196"/>
                  <a:gd name="connsiteY34" fmla="*/ 3055478 h 3178196"/>
                  <a:gd name="connsiteX35" fmla="*/ 2061632 w 3178196"/>
                  <a:gd name="connsiteY35" fmla="*/ 2871954 h 3178196"/>
                  <a:gd name="connsiteX36" fmla="*/ 2018961 w 3178196"/>
                  <a:gd name="connsiteY36" fmla="*/ 2889155 h 3178196"/>
                  <a:gd name="connsiteX37" fmla="*/ 1820676 w 3178196"/>
                  <a:gd name="connsiteY37" fmla="*/ 2939260 h 3178196"/>
                  <a:gd name="connsiteX38" fmla="*/ 1769461 w 3178196"/>
                  <a:gd name="connsiteY38" fmla="*/ 3178196 h 3178196"/>
                  <a:gd name="connsiteX39" fmla="*/ 1408737 w 3178196"/>
                  <a:gd name="connsiteY39" fmla="*/ 3178196 h 3178196"/>
                  <a:gd name="connsiteX40" fmla="*/ 1357415 w 3178196"/>
                  <a:gd name="connsiteY40" fmla="*/ 2938761 h 3178196"/>
                  <a:gd name="connsiteX41" fmla="*/ 1321409 w 3178196"/>
                  <a:gd name="connsiteY41" fmla="*/ 2933267 h 3178196"/>
                  <a:gd name="connsiteX42" fmla="*/ 1116228 w 3178196"/>
                  <a:gd name="connsiteY42" fmla="*/ 2872328 h 3178196"/>
                  <a:gd name="connsiteX43" fmla="*/ 950747 w 3178196"/>
                  <a:gd name="connsiteY43" fmla="*/ 3055478 h 3178196"/>
                  <a:gd name="connsiteX44" fmla="*/ 638354 w 3178196"/>
                  <a:gd name="connsiteY44" fmla="*/ 2875117 h 3178196"/>
                  <a:gd name="connsiteX45" fmla="*/ 716567 w 3178196"/>
                  <a:gd name="connsiteY45" fmla="*/ 2632987 h 3178196"/>
                  <a:gd name="connsiteX46" fmla="*/ 564155 w 3178196"/>
                  <a:gd name="connsiteY46" fmla="*/ 2476891 h 3178196"/>
                  <a:gd name="connsiteX47" fmla="*/ 552049 w 3178196"/>
                  <a:gd name="connsiteY47" fmla="*/ 2459421 h 3178196"/>
                  <a:gd name="connsiteX48" fmla="*/ 303082 w 3178196"/>
                  <a:gd name="connsiteY48" fmla="*/ 2539844 h 3178196"/>
                  <a:gd name="connsiteX49" fmla="*/ 122720 w 3178196"/>
                  <a:gd name="connsiteY49" fmla="*/ 2227452 h 3178196"/>
                  <a:gd name="connsiteX50" fmla="*/ 326913 w 3178196"/>
                  <a:gd name="connsiteY50" fmla="*/ 2042960 h 3178196"/>
                  <a:gd name="connsiteX51" fmla="*/ 306855 w 3178196"/>
                  <a:gd name="connsiteY51" fmla="*/ 1979828 h 3178196"/>
                  <a:gd name="connsiteX52" fmla="*/ 276470 w 3178196"/>
                  <a:gd name="connsiteY52" fmla="*/ 1828721 h 3178196"/>
                  <a:gd name="connsiteX53" fmla="*/ 0 w 3178196"/>
                  <a:gd name="connsiteY53" fmla="*/ 1769460 h 3178196"/>
                  <a:gd name="connsiteX54" fmla="*/ 0 w 3178196"/>
                  <a:gd name="connsiteY54" fmla="*/ 1408739 h 3178196"/>
                  <a:gd name="connsiteX55" fmla="*/ 293010 w 3178196"/>
                  <a:gd name="connsiteY55" fmla="*/ 1345931 h 3178196"/>
                  <a:gd name="connsiteX56" fmla="*/ 306855 w 3178196"/>
                  <a:gd name="connsiteY56" fmla="*/ 1284173 h 3178196"/>
                  <a:gd name="connsiteX57" fmla="*/ 351046 w 3178196"/>
                  <a:gd name="connsiteY57" fmla="*/ 1157043 h 3178196"/>
                  <a:gd name="connsiteX58" fmla="*/ 122720 w 3178196"/>
                  <a:gd name="connsiteY58" fmla="*/ 950748 h 3178196"/>
                  <a:gd name="connsiteX59" fmla="*/ 303082 w 3178196"/>
                  <a:gd name="connsiteY59" fmla="*/ 638354 h 3178196"/>
                  <a:gd name="connsiteX60" fmla="*/ 611017 w 3178196"/>
                  <a:gd name="connsiteY60" fmla="*/ 737822 h 3178196"/>
                  <a:gd name="connsiteX61" fmla="*/ 678469 w 3178196"/>
                  <a:gd name="connsiteY61" fmla="*/ 665039 h 3178196"/>
                  <a:gd name="connsiteX62" fmla="*/ 739168 w 3178196"/>
                  <a:gd name="connsiteY62" fmla="*/ 615179 h 3178196"/>
                  <a:gd name="connsiteX63" fmla="*/ 638354 w 3178196"/>
                  <a:gd name="connsiteY63" fmla="*/ 303080 h 3178196"/>
                  <a:gd name="connsiteX64" fmla="*/ 950747 w 3178196"/>
                  <a:gd name="connsiteY64" fmla="*/ 122720 h 3178196"/>
                  <a:gd name="connsiteX65" fmla="*/ 1175530 w 3178196"/>
                  <a:gd name="connsiteY65" fmla="*/ 371507 h 3178196"/>
                  <a:gd name="connsiteX66" fmla="*/ 1321409 w 3178196"/>
                  <a:gd name="connsiteY66" fmla="*/ 330732 h 3178196"/>
                  <a:gd name="connsiteX67" fmla="*/ 1338401 w 3178196"/>
                  <a:gd name="connsiteY67" fmla="*/ 328139 h 3178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178196" h="3178196">
                    <a:moveTo>
                      <a:pt x="1589098" y="425696"/>
                    </a:moveTo>
                    <a:cubicBezTo>
                      <a:pt x="946569" y="425696"/>
                      <a:pt x="425696" y="946569"/>
                      <a:pt x="425696" y="1589098"/>
                    </a:cubicBezTo>
                    <a:cubicBezTo>
                      <a:pt x="425696" y="2231627"/>
                      <a:pt x="946569" y="2752500"/>
                      <a:pt x="1589098" y="2752500"/>
                    </a:cubicBezTo>
                    <a:cubicBezTo>
                      <a:pt x="2231627" y="2752500"/>
                      <a:pt x="2752500" y="2231627"/>
                      <a:pt x="2752500" y="1589098"/>
                    </a:cubicBezTo>
                    <a:cubicBezTo>
                      <a:pt x="2752500" y="946569"/>
                      <a:pt x="2231627" y="425696"/>
                      <a:pt x="1589098" y="425696"/>
                    </a:cubicBezTo>
                    <a:close/>
                    <a:moveTo>
                      <a:pt x="1408737" y="0"/>
                    </a:moveTo>
                    <a:lnTo>
                      <a:pt x="1769461" y="0"/>
                    </a:lnTo>
                    <a:lnTo>
                      <a:pt x="1839795" y="328139"/>
                    </a:lnTo>
                    <a:lnTo>
                      <a:pt x="1856789" y="330732"/>
                    </a:lnTo>
                    <a:lnTo>
                      <a:pt x="2000849" y="373520"/>
                    </a:lnTo>
                    <a:lnTo>
                      <a:pt x="2227451" y="122720"/>
                    </a:lnTo>
                    <a:lnTo>
                      <a:pt x="2539846" y="303080"/>
                    </a:lnTo>
                    <a:lnTo>
                      <a:pt x="2439451" y="613872"/>
                    </a:lnTo>
                    <a:lnTo>
                      <a:pt x="2458340" y="627645"/>
                    </a:lnTo>
                    <a:cubicBezTo>
                      <a:pt x="2493487" y="658090"/>
                      <a:pt x="2527017" y="690346"/>
                      <a:pt x="2558787" y="724273"/>
                    </a:cubicBezTo>
                    <a:lnTo>
                      <a:pt x="2569563" y="737054"/>
                    </a:lnTo>
                    <a:lnTo>
                      <a:pt x="2875118" y="638354"/>
                    </a:lnTo>
                    <a:lnTo>
                      <a:pt x="3055480" y="950748"/>
                    </a:lnTo>
                    <a:lnTo>
                      <a:pt x="2827830" y="1156432"/>
                    </a:lnTo>
                    <a:lnTo>
                      <a:pt x="2846251" y="1202137"/>
                    </a:lnTo>
                    <a:lnTo>
                      <a:pt x="2882440" y="1345342"/>
                    </a:lnTo>
                    <a:lnTo>
                      <a:pt x="3178196" y="1408739"/>
                    </a:lnTo>
                    <a:lnTo>
                      <a:pt x="3178196" y="1769460"/>
                    </a:lnTo>
                    <a:lnTo>
                      <a:pt x="2901180" y="1828838"/>
                    </a:lnTo>
                    <a:lnTo>
                      <a:pt x="2890366" y="1899689"/>
                    </a:lnTo>
                    <a:cubicBezTo>
                      <a:pt x="2882626" y="1937518"/>
                      <a:pt x="2873276" y="1974762"/>
                      <a:pt x="2862393" y="2011345"/>
                    </a:cubicBezTo>
                    <a:lnTo>
                      <a:pt x="2851433" y="2043093"/>
                    </a:lnTo>
                    <a:lnTo>
                      <a:pt x="3055480" y="2227452"/>
                    </a:lnTo>
                    <a:lnTo>
                      <a:pt x="2875118" y="2539844"/>
                    </a:lnTo>
                    <a:lnTo>
                      <a:pt x="2624366" y="2458846"/>
                    </a:lnTo>
                    <a:lnTo>
                      <a:pt x="2593452" y="2501242"/>
                    </a:lnTo>
                    <a:cubicBezTo>
                      <a:pt x="2563009" y="2536388"/>
                      <a:pt x="2530753" y="2569918"/>
                      <a:pt x="2496828" y="2601689"/>
                    </a:cubicBezTo>
                    <a:lnTo>
                      <a:pt x="2461217" y="2631705"/>
                    </a:lnTo>
                    <a:lnTo>
                      <a:pt x="2539846" y="2875117"/>
                    </a:lnTo>
                    <a:lnTo>
                      <a:pt x="2227451" y="3055478"/>
                    </a:lnTo>
                    <a:lnTo>
                      <a:pt x="2061632" y="2871954"/>
                    </a:lnTo>
                    <a:lnTo>
                      <a:pt x="2018961" y="2889155"/>
                    </a:lnTo>
                    <a:lnTo>
                      <a:pt x="1820676" y="2939260"/>
                    </a:lnTo>
                    <a:lnTo>
                      <a:pt x="1769461" y="3178196"/>
                    </a:lnTo>
                    <a:lnTo>
                      <a:pt x="1408737" y="3178196"/>
                    </a:lnTo>
                    <a:lnTo>
                      <a:pt x="1357415" y="2938761"/>
                    </a:lnTo>
                    <a:lnTo>
                      <a:pt x="1321409" y="2933267"/>
                    </a:lnTo>
                    <a:lnTo>
                      <a:pt x="1116228" y="2872328"/>
                    </a:lnTo>
                    <a:lnTo>
                      <a:pt x="950747" y="3055478"/>
                    </a:lnTo>
                    <a:lnTo>
                      <a:pt x="638354" y="2875117"/>
                    </a:lnTo>
                    <a:lnTo>
                      <a:pt x="716567" y="2632987"/>
                    </a:lnTo>
                    <a:lnTo>
                      <a:pt x="564155" y="2476891"/>
                    </a:lnTo>
                    <a:lnTo>
                      <a:pt x="552049" y="2459421"/>
                    </a:lnTo>
                    <a:lnTo>
                      <a:pt x="303082" y="2539844"/>
                    </a:lnTo>
                    <a:lnTo>
                      <a:pt x="122720" y="2227452"/>
                    </a:lnTo>
                    <a:lnTo>
                      <a:pt x="326913" y="2042960"/>
                    </a:lnTo>
                    <a:lnTo>
                      <a:pt x="306855" y="1979828"/>
                    </a:lnTo>
                    <a:lnTo>
                      <a:pt x="276470" y="1828721"/>
                    </a:lnTo>
                    <a:lnTo>
                      <a:pt x="0" y="1769460"/>
                    </a:lnTo>
                    <a:lnTo>
                      <a:pt x="0" y="1408739"/>
                    </a:lnTo>
                    <a:lnTo>
                      <a:pt x="293010" y="1345931"/>
                    </a:lnTo>
                    <a:lnTo>
                      <a:pt x="306855" y="1284173"/>
                    </a:lnTo>
                    <a:lnTo>
                      <a:pt x="351046" y="1157043"/>
                    </a:lnTo>
                    <a:lnTo>
                      <a:pt x="122720" y="950748"/>
                    </a:lnTo>
                    <a:lnTo>
                      <a:pt x="303082" y="638354"/>
                    </a:lnTo>
                    <a:lnTo>
                      <a:pt x="611017" y="737822"/>
                    </a:lnTo>
                    <a:lnTo>
                      <a:pt x="678469" y="665039"/>
                    </a:lnTo>
                    <a:lnTo>
                      <a:pt x="739168" y="615179"/>
                    </a:lnTo>
                    <a:lnTo>
                      <a:pt x="638354" y="303080"/>
                    </a:lnTo>
                    <a:lnTo>
                      <a:pt x="950747" y="122720"/>
                    </a:lnTo>
                    <a:lnTo>
                      <a:pt x="1175530" y="371507"/>
                    </a:lnTo>
                    <a:lnTo>
                      <a:pt x="1321409" y="330732"/>
                    </a:lnTo>
                    <a:lnTo>
                      <a:pt x="1338401" y="328139"/>
                    </a:lnTo>
                    <a:close/>
                  </a:path>
                </a:pathLst>
              </a:custGeom>
              <a:gradFill>
                <a:gsLst>
                  <a:gs pos="0">
                    <a:schemeClr val="bg1"/>
                  </a:gs>
                  <a:gs pos="100000">
                    <a:srgbClr val="E2E2E2"/>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4" name="椭圆 23"/>
              <p:cNvSpPr/>
              <p:nvPr/>
            </p:nvSpPr>
            <p:spPr>
              <a:xfrm>
                <a:off x="5666551" y="1791154"/>
                <a:ext cx="1217673" cy="1217673"/>
              </a:xfrm>
              <a:prstGeom prst="ellipse">
                <a:avLst/>
              </a:prstGeom>
              <a:noFill/>
              <a:ln w="38100">
                <a:gradFill flip="none" rotWithShape="1">
                  <a:gsLst>
                    <a:gs pos="0">
                      <a:schemeClr val="bg1">
                        <a:lumMod val="85000"/>
                      </a:schemeClr>
                    </a:gs>
                    <a:gs pos="10000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p:nvPr/>
            </p:nvSpPr>
            <p:spPr>
              <a:xfrm>
                <a:off x="5720139" y="1844742"/>
                <a:ext cx="1110496" cy="1110496"/>
              </a:xfrm>
              <a:prstGeom prst="ellipse">
                <a:avLst/>
              </a:prstGeom>
              <a:gradFill>
                <a:gsLst>
                  <a:gs pos="100000">
                    <a:schemeClr val="bg1"/>
                  </a:gs>
                  <a:gs pos="0">
                    <a:srgbClr val="E2E2E2"/>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2" name="椭圆 21"/>
            <p:cNvSpPr/>
            <p:nvPr/>
          </p:nvSpPr>
          <p:spPr>
            <a:xfrm>
              <a:off x="5448593" y="2401707"/>
              <a:ext cx="1339684" cy="1339684"/>
            </a:xfrm>
            <a:prstGeom prst="ellipse">
              <a:avLst/>
            </a:prstGeom>
            <a:gradFill>
              <a:gsLst>
                <a:gs pos="0">
                  <a:srgbClr val="E30613"/>
                </a:gs>
                <a:gs pos="100000">
                  <a:srgbClr val="81040B"/>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7" name="文本框 26"/>
          <p:cNvSpPr txBox="1"/>
          <p:nvPr/>
        </p:nvSpPr>
        <p:spPr>
          <a:xfrm>
            <a:off x="5546934" y="2706498"/>
            <a:ext cx="1143000" cy="830997"/>
          </a:xfrm>
          <a:prstGeom prst="rect">
            <a:avLst/>
          </a:prstGeom>
          <a:noFill/>
        </p:spPr>
        <p:txBody>
          <a:bodyPr wrap="square" rtlCol="0">
            <a:spAutoFit/>
          </a:bodyPr>
          <a:lstStyle/>
          <a:p>
            <a:pPr algn="ctr"/>
            <a:r>
              <a:rPr lang="en-US" altLang="zh-CN" sz="4800" b="1" dirty="0" smtClean="0">
                <a:solidFill>
                  <a:schemeClr val="bg1"/>
                </a:solidFill>
                <a:latin typeface="Kartika" panose="02020503030404060203" pitchFamily="18" charset="0"/>
                <a:ea typeface="LiHei Pro" panose="020B0500000000000000" pitchFamily="34" charset="-122"/>
                <a:cs typeface="Kartika" panose="02020503030404060203" pitchFamily="18" charset="0"/>
              </a:rPr>
              <a:t>02</a:t>
            </a:r>
            <a:endParaRPr lang="zh-CN" altLang="en-US" sz="4800" b="1" dirty="0">
              <a:solidFill>
                <a:schemeClr val="bg1"/>
              </a:solidFill>
              <a:latin typeface="Kartika" panose="02020503030404060203" pitchFamily="18" charset="0"/>
              <a:ea typeface="LiHei Pro" panose="020B0500000000000000" pitchFamily="34" charset="-122"/>
              <a:cs typeface="Kartika" panose="02020503030404060203" pitchFamily="18" charset="0"/>
            </a:endParaRPr>
          </a:p>
        </p:txBody>
      </p:sp>
      <p:grpSp>
        <p:nvGrpSpPr>
          <p:cNvPr id="28" name="组合 27"/>
          <p:cNvGrpSpPr/>
          <p:nvPr/>
        </p:nvGrpSpPr>
        <p:grpSpPr>
          <a:xfrm>
            <a:off x="8662064" y="1989673"/>
            <a:ext cx="2163755" cy="2163755"/>
            <a:chOff x="8662064" y="1989673"/>
            <a:chExt cx="2163755" cy="2163755"/>
          </a:xfrm>
        </p:grpSpPr>
        <p:grpSp>
          <p:nvGrpSpPr>
            <p:cNvPr id="29" name="组合 28"/>
            <p:cNvGrpSpPr/>
            <p:nvPr/>
          </p:nvGrpSpPr>
          <p:grpSpPr>
            <a:xfrm>
              <a:off x="8662064" y="1989673"/>
              <a:ext cx="2163755" cy="2163755"/>
              <a:chOff x="5443217" y="1567820"/>
              <a:chExt cx="1664341" cy="1664341"/>
            </a:xfrm>
            <a:effectLst>
              <a:outerShdw blurRad="228600" dist="114300" dir="2700000" algn="tl" rotWithShape="0">
                <a:prstClr val="black">
                  <a:alpha val="30000"/>
                </a:prstClr>
              </a:outerShdw>
            </a:effectLst>
          </p:grpSpPr>
          <p:sp>
            <p:nvSpPr>
              <p:cNvPr id="31" name="任意多边形 30"/>
              <p:cNvSpPr/>
              <p:nvPr/>
            </p:nvSpPr>
            <p:spPr>
              <a:xfrm>
                <a:off x="5443217" y="1567820"/>
                <a:ext cx="1664341" cy="1664341"/>
              </a:xfrm>
              <a:custGeom>
                <a:avLst/>
                <a:gdLst>
                  <a:gd name="connsiteX0" fmla="*/ 1589098 w 3178196"/>
                  <a:gd name="connsiteY0" fmla="*/ 425696 h 3178196"/>
                  <a:gd name="connsiteX1" fmla="*/ 425696 w 3178196"/>
                  <a:gd name="connsiteY1" fmla="*/ 1589098 h 3178196"/>
                  <a:gd name="connsiteX2" fmla="*/ 1589098 w 3178196"/>
                  <a:gd name="connsiteY2" fmla="*/ 2752500 h 3178196"/>
                  <a:gd name="connsiteX3" fmla="*/ 2752500 w 3178196"/>
                  <a:gd name="connsiteY3" fmla="*/ 1589098 h 3178196"/>
                  <a:gd name="connsiteX4" fmla="*/ 1589098 w 3178196"/>
                  <a:gd name="connsiteY4" fmla="*/ 425696 h 3178196"/>
                  <a:gd name="connsiteX5" fmla="*/ 1408737 w 3178196"/>
                  <a:gd name="connsiteY5" fmla="*/ 0 h 3178196"/>
                  <a:gd name="connsiteX6" fmla="*/ 1769461 w 3178196"/>
                  <a:gd name="connsiteY6" fmla="*/ 0 h 3178196"/>
                  <a:gd name="connsiteX7" fmla="*/ 1839795 w 3178196"/>
                  <a:gd name="connsiteY7" fmla="*/ 328139 h 3178196"/>
                  <a:gd name="connsiteX8" fmla="*/ 1856789 w 3178196"/>
                  <a:gd name="connsiteY8" fmla="*/ 330732 h 3178196"/>
                  <a:gd name="connsiteX9" fmla="*/ 2000849 w 3178196"/>
                  <a:gd name="connsiteY9" fmla="*/ 373520 h 3178196"/>
                  <a:gd name="connsiteX10" fmla="*/ 2227451 w 3178196"/>
                  <a:gd name="connsiteY10" fmla="*/ 122720 h 3178196"/>
                  <a:gd name="connsiteX11" fmla="*/ 2539846 w 3178196"/>
                  <a:gd name="connsiteY11" fmla="*/ 303080 h 3178196"/>
                  <a:gd name="connsiteX12" fmla="*/ 2439451 w 3178196"/>
                  <a:gd name="connsiteY12" fmla="*/ 613872 h 3178196"/>
                  <a:gd name="connsiteX13" fmla="*/ 2458340 w 3178196"/>
                  <a:gd name="connsiteY13" fmla="*/ 627645 h 3178196"/>
                  <a:gd name="connsiteX14" fmla="*/ 2558787 w 3178196"/>
                  <a:gd name="connsiteY14" fmla="*/ 724273 h 3178196"/>
                  <a:gd name="connsiteX15" fmla="*/ 2569563 w 3178196"/>
                  <a:gd name="connsiteY15" fmla="*/ 737054 h 3178196"/>
                  <a:gd name="connsiteX16" fmla="*/ 2875118 w 3178196"/>
                  <a:gd name="connsiteY16" fmla="*/ 638354 h 3178196"/>
                  <a:gd name="connsiteX17" fmla="*/ 3055480 w 3178196"/>
                  <a:gd name="connsiteY17" fmla="*/ 950748 h 3178196"/>
                  <a:gd name="connsiteX18" fmla="*/ 2827830 w 3178196"/>
                  <a:gd name="connsiteY18" fmla="*/ 1156432 h 3178196"/>
                  <a:gd name="connsiteX19" fmla="*/ 2846251 w 3178196"/>
                  <a:gd name="connsiteY19" fmla="*/ 1202137 h 3178196"/>
                  <a:gd name="connsiteX20" fmla="*/ 2882440 w 3178196"/>
                  <a:gd name="connsiteY20" fmla="*/ 1345342 h 3178196"/>
                  <a:gd name="connsiteX21" fmla="*/ 3178196 w 3178196"/>
                  <a:gd name="connsiteY21" fmla="*/ 1408739 h 3178196"/>
                  <a:gd name="connsiteX22" fmla="*/ 3178196 w 3178196"/>
                  <a:gd name="connsiteY22" fmla="*/ 1769460 h 3178196"/>
                  <a:gd name="connsiteX23" fmla="*/ 2901180 w 3178196"/>
                  <a:gd name="connsiteY23" fmla="*/ 1828838 h 3178196"/>
                  <a:gd name="connsiteX24" fmla="*/ 2890366 w 3178196"/>
                  <a:gd name="connsiteY24" fmla="*/ 1899689 h 3178196"/>
                  <a:gd name="connsiteX25" fmla="*/ 2862393 w 3178196"/>
                  <a:gd name="connsiteY25" fmla="*/ 2011345 h 3178196"/>
                  <a:gd name="connsiteX26" fmla="*/ 2851433 w 3178196"/>
                  <a:gd name="connsiteY26" fmla="*/ 2043093 h 3178196"/>
                  <a:gd name="connsiteX27" fmla="*/ 3055480 w 3178196"/>
                  <a:gd name="connsiteY27" fmla="*/ 2227452 h 3178196"/>
                  <a:gd name="connsiteX28" fmla="*/ 2875118 w 3178196"/>
                  <a:gd name="connsiteY28" fmla="*/ 2539844 h 3178196"/>
                  <a:gd name="connsiteX29" fmla="*/ 2624366 w 3178196"/>
                  <a:gd name="connsiteY29" fmla="*/ 2458846 h 3178196"/>
                  <a:gd name="connsiteX30" fmla="*/ 2593452 w 3178196"/>
                  <a:gd name="connsiteY30" fmla="*/ 2501242 h 3178196"/>
                  <a:gd name="connsiteX31" fmla="*/ 2496828 w 3178196"/>
                  <a:gd name="connsiteY31" fmla="*/ 2601689 h 3178196"/>
                  <a:gd name="connsiteX32" fmla="*/ 2461217 w 3178196"/>
                  <a:gd name="connsiteY32" fmla="*/ 2631705 h 3178196"/>
                  <a:gd name="connsiteX33" fmla="*/ 2539846 w 3178196"/>
                  <a:gd name="connsiteY33" fmla="*/ 2875117 h 3178196"/>
                  <a:gd name="connsiteX34" fmla="*/ 2227451 w 3178196"/>
                  <a:gd name="connsiteY34" fmla="*/ 3055478 h 3178196"/>
                  <a:gd name="connsiteX35" fmla="*/ 2061632 w 3178196"/>
                  <a:gd name="connsiteY35" fmla="*/ 2871954 h 3178196"/>
                  <a:gd name="connsiteX36" fmla="*/ 2018961 w 3178196"/>
                  <a:gd name="connsiteY36" fmla="*/ 2889155 h 3178196"/>
                  <a:gd name="connsiteX37" fmla="*/ 1820676 w 3178196"/>
                  <a:gd name="connsiteY37" fmla="*/ 2939260 h 3178196"/>
                  <a:gd name="connsiteX38" fmla="*/ 1769461 w 3178196"/>
                  <a:gd name="connsiteY38" fmla="*/ 3178196 h 3178196"/>
                  <a:gd name="connsiteX39" fmla="*/ 1408737 w 3178196"/>
                  <a:gd name="connsiteY39" fmla="*/ 3178196 h 3178196"/>
                  <a:gd name="connsiteX40" fmla="*/ 1357415 w 3178196"/>
                  <a:gd name="connsiteY40" fmla="*/ 2938761 h 3178196"/>
                  <a:gd name="connsiteX41" fmla="*/ 1321409 w 3178196"/>
                  <a:gd name="connsiteY41" fmla="*/ 2933267 h 3178196"/>
                  <a:gd name="connsiteX42" fmla="*/ 1116228 w 3178196"/>
                  <a:gd name="connsiteY42" fmla="*/ 2872328 h 3178196"/>
                  <a:gd name="connsiteX43" fmla="*/ 950747 w 3178196"/>
                  <a:gd name="connsiteY43" fmla="*/ 3055478 h 3178196"/>
                  <a:gd name="connsiteX44" fmla="*/ 638354 w 3178196"/>
                  <a:gd name="connsiteY44" fmla="*/ 2875117 h 3178196"/>
                  <a:gd name="connsiteX45" fmla="*/ 716567 w 3178196"/>
                  <a:gd name="connsiteY45" fmla="*/ 2632987 h 3178196"/>
                  <a:gd name="connsiteX46" fmla="*/ 564155 w 3178196"/>
                  <a:gd name="connsiteY46" fmla="*/ 2476891 h 3178196"/>
                  <a:gd name="connsiteX47" fmla="*/ 552049 w 3178196"/>
                  <a:gd name="connsiteY47" fmla="*/ 2459421 h 3178196"/>
                  <a:gd name="connsiteX48" fmla="*/ 303082 w 3178196"/>
                  <a:gd name="connsiteY48" fmla="*/ 2539844 h 3178196"/>
                  <a:gd name="connsiteX49" fmla="*/ 122720 w 3178196"/>
                  <a:gd name="connsiteY49" fmla="*/ 2227452 h 3178196"/>
                  <a:gd name="connsiteX50" fmla="*/ 326913 w 3178196"/>
                  <a:gd name="connsiteY50" fmla="*/ 2042960 h 3178196"/>
                  <a:gd name="connsiteX51" fmla="*/ 306855 w 3178196"/>
                  <a:gd name="connsiteY51" fmla="*/ 1979828 h 3178196"/>
                  <a:gd name="connsiteX52" fmla="*/ 276470 w 3178196"/>
                  <a:gd name="connsiteY52" fmla="*/ 1828721 h 3178196"/>
                  <a:gd name="connsiteX53" fmla="*/ 0 w 3178196"/>
                  <a:gd name="connsiteY53" fmla="*/ 1769460 h 3178196"/>
                  <a:gd name="connsiteX54" fmla="*/ 0 w 3178196"/>
                  <a:gd name="connsiteY54" fmla="*/ 1408739 h 3178196"/>
                  <a:gd name="connsiteX55" fmla="*/ 293010 w 3178196"/>
                  <a:gd name="connsiteY55" fmla="*/ 1345931 h 3178196"/>
                  <a:gd name="connsiteX56" fmla="*/ 306855 w 3178196"/>
                  <a:gd name="connsiteY56" fmla="*/ 1284173 h 3178196"/>
                  <a:gd name="connsiteX57" fmla="*/ 351046 w 3178196"/>
                  <a:gd name="connsiteY57" fmla="*/ 1157043 h 3178196"/>
                  <a:gd name="connsiteX58" fmla="*/ 122720 w 3178196"/>
                  <a:gd name="connsiteY58" fmla="*/ 950748 h 3178196"/>
                  <a:gd name="connsiteX59" fmla="*/ 303082 w 3178196"/>
                  <a:gd name="connsiteY59" fmla="*/ 638354 h 3178196"/>
                  <a:gd name="connsiteX60" fmla="*/ 611017 w 3178196"/>
                  <a:gd name="connsiteY60" fmla="*/ 737822 h 3178196"/>
                  <a:gd name="connsiteX61" fmla="*/ 678469 w 3178196"/>
                  <a:gd name="connsiteY61" fmla="*/ 665039 h 3178196"/>
                  <a:gd name="connsiteX62" fmla="*/ 739168 w 3178196"/>
                  <a:gd name="connsiteY62" fmla="*/ 615179 h 3178196"/>
                  <a:gd name="connsiteX63" fmla="*/ 638354 w 3178196"/>
                  <a:gd name="connsiteY63" fmla="*/ 303080 h 3178196"/>
                  <a:gd name="connsiteX64" fmla="*/ 950747 w 3178196"/>
                  <a:gd name="connsiteY64" fmla="*/ 122720 h 3178196"/>
                  <a:gd name="connsiteX65" fmla="*/ 1175530 w 3178196"/>
                  <a:gd name="connsiteY65" fmla="*/ 371507 h 3178196"/>
                  <a:gd name="connsiteX66" fmla="*/ 1321409 w 3178196"/>
                  <a:gd name="connsiteY66" fmla="*/ 330732 h 3178196"/>
                  <a:gd name="connsiteX67" fmla="*/ 1338401 w 3178196"/>
                  <a:gd name="connsiteY67" fmla="*/ 328139 h 3178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178196" h="3178196">
                    <a:moveTo>
                      <a:pt x="1589098" y="425696"/>
                    </a:moveTo>
                    <a:cubicBezTo>
                      <a:pt x="946569" y="425696"/>
                      <a:pt x="425696" y="946569"/>
                      <a:pt x="425696" y="1589098"/>
                    </a:cubicBezTo>
                    <a:cubicBezTo>
                      <a:pt x="425696" y="2231627"/>
                      <a:pt x="946569" y="2752500"/>
                      <a:pt x="1589098" y="2752500"/>
                    </a:cubicBezTo>
                    <a:cubicBezTo>
                      <a:pt x="2231627" y="2752500"/>
                      <a:pt x="2752500" y="2231627"/>
                      <a:pt x="2752500" y="1589098"/>
                    </a:cubicBezTo>
                    <a:cubicBezTo>
                      <a:pt x="2752500" y="946569"/>
                      <a:pt x="2231627" y="425696"/>
                      <a:pt x="1589098" y="425696"/>
                    </a:cubicBezTo>
                    <a:close/>
                    <a:moveTo>
                      <a:pt x="1408737" y="0"/>
                    </a:moveTo>
                    <a:lnTo>
                      <a:pt x="1769461" y="0"/>
                    </a:lnTo>
                    <a:lnTo>
                      <a:pt x="1839795" y="328139"/>
                    </a:lnTo>
                    <a:lnTo>
                      <a:pt x="1856789" y="330732"/>
                    </a:lnTo>
                    <a:lnTo>
                      <a:pt x="2000849" y="373520"/>
                    </a:lnTo>
                    <a:lnTo>
                      <a:pt x="2227451" y="122720"/>
                    </a:lnTo>
                    <a:lnTo>
                      <a:pt x="2539846" y="303080"/>
                    </a:lnTo>
                    <a:lnTo>
                      <a:pt x="2439451" y="613872"/>
                    </a:lnTo>
                    <a:lnTo>
                      <a:pt x="2458340" y="627645"/>
                    </a:lnTo>
                    <a:cubicBezTo>
                      <a:pt x="2493487" y="658090"/>
                      <a:pt x="2527017" y="690346"/>
                      <a:pt x="2558787" y="724273"/>
                    </a:cubicBezTo>
                    <a:lnTo>
                      <a:pt x="2569563" y="737054"/>
                    </a:lnTo>
                    <a:lnTo>
                      <a:pt x="2875118" y="638354"/>
                    </a:lnTo>
                    <a:lnTo>
                      <a:pt x="3055480" y="950748"/>
                    </a:lnTo>
                    <a:lnTo>
                      <a:pt x="2827830" y="1156432"/>
                    </a:lnTo>
                    <a:lnTo>
                      <a:pt x="2846251" y="1202137"/>
                    </a:lnTo>
                    <a:lnTo>
                      <a:pt x="2882440" y="1345342"/>
                    </a:lnTo>
                    <a:lnTo>
                      <a:pt x="3178196" y="1408739"/>
                    </a:lnTo>
                    <a:lnTo>
                      <a:pt x="3178196" y="1769460"/>
                    </a:lnTo>
                    <a:lnTo>
                      <a:pt x="2901180" y="1828838"/>
                    </a:lnTo>
                    <a:lnTo>
                      <a:pt x="2890366" y="1899689"/>
                    </a:lnTo>
                    <a:cubicBezTo>
                      <a:pt x="2882626" y="1937518"/>
                      <a:pt x="2873276" y="1974762"/>
                      <a:pt x="2862393" y="2011345"/>
                    </a:cubicBezTo>
                    <a:lnTo>
                      <a:pt x="2851433" y="2043093"/>
                    </a:lnTo>
                    <a:lnTo>
                      <a:pt x="3055480" y="2227452"/>
                    </a:lnTo>
                    <a:lnTo>
                      <a:pt x="2875118" y="2539844"/>
                    </a:lnTo>
                    <a:lnTo>
                      <a:pt x="2624366" y="2458846"/>
                    </a:lnTo>
                    <a:lnTo>
                      <a:pt x="2593452" y="2501242"/>
                    </a:lnTo>
                    <a:cubicBezTo>
                      <a:pt x="2563009" y="2536388"/>
                      <a:pt x="2530753" y="2569918"/>
                      <a:pt x="2496828" y="2601689"/>
                    </a:cubicBezTo>
                    <a:lnTo>
                      <a:pt x="2461217" y="2631705"/>
                    </a:lnTo>
                    <a:lnTo>
                      <a:pt x="2539846" y="2875117"/>
                    </a:lnTo>
                    <a:lnTo>
                      <a:pt x="2227451" y="3055478"/>
                    </a:lnTo>
                    <a:lnTo>
                      <a:pt x="2061632" y="2871954"/>
                    </a:lnTo>
                    <a:lnTo>
                      <a:pt x="2018961" y="2889155"/>
                    </a:lnTo>
                    <a:lnTo>
                      <a:pt x="1820676" y="2939260"/>
                    </a:lnTo>
                    <a:lnTo>
                      <a:pt x="1769461" y="3178196"/>
                    </a:lnTo>
                    <a:lnTo>
                      <a:pt x="1408737" y="3178196"/>
                    </a:lnTo>
                    <a:lnTo>
                      <a:pt x="1357415" y="2938761"/>
                    </a:lnTo>
                    <a:lnTo>
                      <a:pt x="1321409" y="2933267"/>
                    </a:lnTo>
                    <a:lnTo>
                      <a:pt x="1116228" y="2872328"/>
                    </a:lnTo>
                    <a:lnTo>
                      <a:pt x="950747" y="3055478"/>
                    </a:lnTo>
                    <a:lnTo>
                      <a:pt x="638354" y="2875117"/>
                    </a:lnTo>
                    <a:lnTo>
                      <a:pt x="716567" y="2632987"/>
                    </a:lnTo>
                    <a:lnTo>
                      <a:pt x="564155" y="2476891"/>
                    </a:lnTo>
                    <a:lnTo>
                      <a:pt x="552049" y="2459421"/>
                    </a:lnTo>
                    <a:lnTo>
                      <a:pt x="303082" y="2539844"/>
                    </a:lnTo>
                    <a:lnTo>
                      <a:pt x="122720" y="2227452"/>
                    </a:lnTo>
                    <a:lnTo>
                      <a:pt x="326913" y="2042960"/>
                    </a:lnTo>
                    <a:lnTo>
                      <a:pt x="306855" y="1979828"/>
                    </a:lnTo>
                    <a:lnTo>
                      <a:pt x="276470" y="1828721"/>
                    </a:lnTo>
                    <a:lnTo>
                      <a:pt x="0" y="1769460"/>
                    </a:lnTo>
                    <a:lnTo>
                      <a:pt x="0" y="1408739"/>
                    </a:lnTo>
                    <a:lnTo>
                      <a:pt x="293010" y="1345931"/>
                    </a:lnTo>
                    <a:lnTo>
                      <a:pt x="306855" y="1284173"/>
                    </a:lnTo>
                    <a:lnTo>
                      <a:pt x="351046" y="1157043"/>
                    </a:lnTo>
                    <a:lnTo>
                      <a:pt x="122720" y="950748"/>
                    </a:lnTo>
                    <a:lnTo>
                      <a:pt x="303082" y="638354"/>
                    </a:lnTo>
                    <a:lnTo>
                      <a:pt x="611017" y="737822"/>
                    </a:lnTo>
                    <a:lnTo>
                      <a:pt x="678469" y="665039"/>
                    </a:lnTo>
                    <a:lnTo>
                      <a:pt x="739168" y="615179"/>
                    </a:lnTo>
                    <a:lnTo>
                      <a:pt x="638354" y="303080"/>
                    </a:lnTo>
                    <a:lnTo>
                      <a:pt x="950747" y="122720"/>
                    </a:lnTo>
                    <a:lnTo>
                      <a:pt x="1175530" y="371507"/>
                    </a:lnTo>
                    <a:lnTo>
                      <a:pt x="1321409" y="330732"/>
                    </a:lnTo>
                    <a:lnTo>
                      <a:pt x="1338401" y="328139"/>
                    </a:lnTo>
                    <a:close/>
                  </a:path>
                </a:pathLst>
              </a:custGeom>
              <a:gradFill>
                <a:gsLst>
                  <a:gs pos="0">
                    <a:schemeClr val="bg1"/>
                  </a:gs>
                  <a:gs pos="100000">
                    <a:srgbClr val="E2E2E2"/>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32" name="椭圆 31"/>
              <p:cNvSpPr/>
              <p:nvPr/>
            </p:nvSpPr>
            <p:spPr>
              <a:xfrm>
                <a:off x="5666551" y="1791154"/>
                <a:ext cx="1217673" cy="1217673"/>
              </a:xfrm>
              <a:prstGeom prst="ellipse">
                <a:avLst/>
              </a:prstGeom>
              <a:noFill/>
              <a:ln w="38100">
                <a:gradFill flip="none" rotWithShape="1">
                  <a:gsLst>
                    <a:gs pos="0">
                      <a:schemeClr val="bg1">
                        <a:lumMod val="85000"/>
                      </a:schemeClr>
                    </a:gs>
                    <a:gs pos="10000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a:off x="5720139" y="1844742"/>
                <a:ext cx="1110496" cy="1110496"/>
              </a:xfrm>
              <a:prstGeom prst="ellipse">
                <a:avLst/>
              </a:prstGeom>
              <a:gradFill>
                <a:gsLst>
                  <a:gs pos="100000">
                    <a:schemeClr val="bg1"/>
                  </a:gs>
                  <a:gs pos="0">
                    <a:srgbClr val="E2E2E2"/>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0" name="椭圆 29"/>
            <p:cNvSpPr/>
            <p:nvPr/>
          </p:nvSpPr>
          <p:spPr>
            <a:xfrm>
              <a:off x="9074099" y="2401707"/>
              <a:ext cx="1339684" cy="1339684"/>
            </a:xfrm>
            <a:prstGeom prst="ellipse">
              <a:avLst/>
            </a:prstGeom>
            <a:gradFill>
              <a:gsLst>
                <a:gs pos="0">
                  <a:srgbClr val="E30613"/>
                </a:gs>
                <a:gs pos="100000">
                  <a:srgbClr val="81040B"/>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4" name="文本框 33"/>
          <p:cNvSpPr txBox="1"/>
          <p:nvPr/>
        </p:nvSpPr>
        <p:spPr>
          <a:xfrm>
            <a:off x="9172440" y="2719897"/>
            <a:ext cx="1143000" cy="830997"/>
          </a:xfrm>
          <a:prstGeom prst="rect">
            <a:avLst/>
          </a:prstGeom>
          <a:noFill/>
        </p:spPr>
        <p:txBody>
          <a:bodyPr wrap="square" rtlCol="0">
            <a:spAutoFit/>
          </a:bodyPr>
          <a:lstStyle/>
          <a:p>
            <a:pPr algn="ctr"/>
            <a:r>
              <a:rPr lang="en-US" altLang="zh-CN" sz="4800" b="1" dirty="0" smtClean="0">
                <a:solidFill>
                  <a:schemeClr val="bg1"/>
                </a:solidFill>
                <a:latin typeface="Kartika" panose="02020503030404060203" pitchFamily="18" charset="0"/>
                <a:ea typeface="LiHei Pro" panose="020B0500000000000000" pitchFamily="34" charset="-122"/>
                <a:cs typeface="Kartika" panose="02020503030404060203" pitchFamily="18" charset="0"/>
              </a:rPr>
              <a:t>03</a:t>
            </a:r>
            <a:endParaRPr lang="zh-CN" altLang="en-US" sz="4800" b="1" dirty="0">
              <a:solidFill>
                <a:schemeClr val="bg1"/>
              </a:solidFill>
              <a:latin typeface="Kartika" panose="02020503030404060203" pitchFamily="18" charset="0"/>
              <a:ea typeface="LiHei Pro" panose="020B0500000000000000" pitchFamily="34" charset="-122"/>
              <a:cs typeface="Kartika" panose="02020503030404060203" pitchFamily="18" charset="0"/>
            </a:endParaRPr>
          </a:p>
        </p:txBody>
      </p:sp>
      <p:grpSp>
        <p:nvGrpSpPr>
          <p:cNvPr id="35" name="组合 34"/>
          <p:cNvGrpSpPr/>
          <p:nvPr/>
        </p:nvGrpSpPr>
        <p:grpSpPr>
          <a:xfrm>
            <a:off x="1310401" y="4315490"/>
            <a:ext cx="2261178" cy="830821"/>
            <a:chOff x="1310401" y="4315490"/>
            <a:chExt cx="2261178" cy="830821"/>
          </a:xfrm>
        </p:grpSpPr>
        <p:sp>
          <p:nvSpPr>
            <p:cNvPr id="36" name="圆角矩形 35"/>
            <p:cNvSpPr/>
            <p:nvPr/>
          </p:nvSpPr>
          <p:spPr>
            <a:xfrm>
              <a:off x="1411052" y="4454265"/>
              <a:ext cx="2160527" cy="692046"/>
            </a:xfrm>
            <a:prstGeom prst="roundRect">
              <a:avLst/>
            </a:prstGeom>
            <a:gradFill>
              <a:gsLst>
                <a:gs pos="0">
                  <a:srgbClr val="E30613"/>
                </a:gs>
                <a:gs pos="100000">
                  <a:srgbClr val="81040B"/>
                </a:gs>
              </a:gsLst>
              <a:lin ang="3600000" scaled="0"/>
            </a:gradFill>
            <a:ln w="19050">
              <a:noFill/>
            </a:ln>
            <a:effectLst>
              <a:innerShdw blurRad="101600" dist="50800" dir="135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文本框 36"/>
            <p:cNvSpPr txBox="1"/>
            <p:nvPr/>
          </p:nvSpPr>
          <p:spPr>
            <a:xfrm>
              <a:off x="1310401" y="4315490"/>
              <a:ext cx="2116285" cy="769441"/>
            </a:xfrm>
            <a:prstGeom prst="rect">
              <a:avLst/>
            </a:prstGeom>
            <a:noFill/>
          </p:spPr>
          <p:txBody>
            <a:bodyPr wrap="none" rtlCol="0">
              <a:spAutoFit/>
            </a:bodyPr>
            <a:lstStyle/>
            <a:p>
              <a:r>
                <a:rPr lang="zh-CN" altLang="en-US" sz="4400" b="1" dirty="0">
                  <a:solidFill>
                    <a:srgbClr val="FEFEFE"/>
                  </a:solidFill>
                  <a:latin typeface="幼圆" panose="02010509060101010101" pitchFamily="49" charset="-122"/>
                  <a:ea typeface="幼圆" panose="02010509060101010101" pitchFamily="49" charset="-122"/>
                </a:rPr>
                <a:t> </a:t>
              </a:r>
              <a:r>
                <a:rPr lang="zh-CN" altLang="en-US" sz="3200" b="1" dirty="0" smtClean="0">
                  <a:solidFill>
                    <a:srgbClr val="FEFEFE"/>
                  </a:solidFill>
                  <a:latin typeface="幼圆" panose="02010509060101010101" pitchFamily="49" charset="-122"/>
                  <a:ea typeface="幼圆" panose="02010509060101010101" pitchFamily="49" charset="-122"/>
                </a:rPr>
                <a:t>添加标题</a:t>
              </a:r>
              <a:endParaRPr lang="zh-CN" altLang="en-US" sz="1400" b="1" dirty="0">
                <a:solidFill>
                  <a:srgbClr val="FEFEFE"/>
                </a:solidFill>
                <a:latin typeface="幼圆" panose="02010509060101010101" pitchFamily="49" charset="-122"/>
                <a:ea typeface="幼圆" panose="02010509060101010101" pitchFamily="49" charset="-122"/>
              </a:endParaRPr>
            </a:p>
          </p:txBody>
        </p:sp>
      </p:grpSp>
      <p:grpSp>
        <p:nvGrpSpPr>
          <p:cNvPr id="38" name="组合 37"/>
          <p:cNvGrpSpPr/>
          <p:nvPr/>
        </p:nvGrpSpPr>
        <p:grpSpPr>
          <a:xfrm>
            <a:off x="5038172" y="4454265"/>
            <a:ext cx="2160527" cy="692046"/>
            <a:chOff x="5038172" y="4454265"/>
            <a:chExt cx="2160527" cy="692046"/>
          </a:xfrm>
        </p:grpSpPr>
        <p:sp>
          <p:nvSpPr>
            <p:cNvPr id="39" name="圆角矩形 38"/>
            <p:cNvSpPr/>
            <p:nvPr/>
          </p:nvSpPr>
          <p:spPr>
            <a:xfrm>
              <a:off x="5038172" y="4454265"/>
              <a:ext cx="2160527" cy="692046"/>
            </a:xfrm>
            <a:prstGeom prst="roundRect">
              <a:avLst/>
            </a:prstGeom>
            <a:gradFill>
              <a:gsLst>
                <a:gs pos="0">
                  <a:srgbClr val="E30613"/>
                </a:gs>
                <a:gs pos="100000">
                  <a:srgbClr val="81040B"/>
                </a:gs>
              </a:gsLst>
              <a:lin ang="3600000" scaled="0"/>
            </a:gradFill>
            <a:ln w="19050">
              <a:noFill/>
            </a:ln>
            <a:effectLst>
              <a:innerShdw blurRad="101600" dist="50800" dir="135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文本框 39"/>
            <p:cNvSpPr txBox="1"/>
            <p:nvPr/>
          </p:nvSpPr>
          <p:spPr>
            <a:xfrm>
              <a:off x="5237801" y="4460437"/>
              <a:ext cx="1946830" cy="584775"/>
            </a:xfrm>
            <a:prstGeom prst="rect">
              <a:avLst/>
            </a:prstGeom>
            <a:noFill/>
          </p:spPr>
          <p:txBody>
            <a:bodyPr wrap="square" rtlCol="0">
              <a:spAutoFit/>
            </a:bodyPr>
            <a:lstStyle/>
            <a:p>
              <a:r>
                <a:rPr lang="zh-CN" altLang="en-US" sz="3200" b="1" dirty="0" smtClean="0">
                  <a:solidFill>
                    <a:srgbClr val="FEFEFE"/>
                  </a:solidFill>
                  <a:latin typeface="幼圆" panose="02010509060101010101" pitchFamily="49" charset="-122"/>
                  <a:ea typeface="幼圆" panose="02010509060101010101" pitchFamily="49" charset="-122"/>
                </a:rPr>
                <a:t>添加标题</a:t>
              </a:r>
              <a:endParaRPr lang="zh-CN" altLang="en-US" sz="1400" b="1" dirty="0">
                <a:solidFill>
                  <a:srgbClr val="FEFEFE"/>
                </a:solidFill>
                <a:latin typeface="幼圆" panose="02010509060101010101" pitchFamily="49" charset="-122"/>
                <a:ea typeface="幼圆" panose="02010509060101010101" pitchFamily="49" charset="-122"/>
              </a:endParaRPr>
            </a:p>
          </p:txBody>
        </p:sp>
      </p:grpSp>
      <p:grpSp>
        <p:nvGrpSpPr>
          <p:cNvPr id="41" name="组合 40"/>
          <p:cNvGrpSpPr/>
          <p:nvPr/>
        </p:nvGrpSpPr>
        <p:grpSpPr>
          <a:xfrm>
            <a:off x="8663678" y="4454265"/>
            <a:ext cx="2160527" cy="692046"/>
            <a:chOff x="8663678" y="4454265"/>
            <a:chExt cx="2160527" cy="692046"/>
          </a:xfrm>
        </p:grpSpPr>
        <p:sp>
          <p:nvSpPr>
            <p:cNvPr id="42" name="圆角矩形 41"/>
            <p:cNvSpPr/>
            <p:nvPr/>
          </p:nvSpPr>
          <p:spPr>
            <a:xfrm>
              <a:off x="8663678" y="4454265"/>
              <a:ext cx="2160527" cy="692046"/>
            </a:xfrm>
            <a:prstGeom prst="roundRect">
              <a:avLst/>
            </a:prstGeom>
            <a:gradFill>
              <a:gsLst>
                <a:gs pos="0">
                  <a:srgbClr val="E30613"/>
                </a:gs>
                <a:gs pos="100000">
                  <a:srgbClr val="81040B"/>
                </a:gs>
              </a:gsLst>
              <a:lin ang="3600000" scaled="0"/>
            </a:gradFill>
            <a:ln w="19050">
              <a:noFill/>
            </a:ln>
            <a:effectLst>
              <a:innerShdw blurRad="101600" dist="50800" dir="135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文本框 42"/>
            <p:cNvSpPr txBox="1"/>
            <p:nvPr/>
          </p:nvSpPr>
          <p:spPr>
            <a:xfrm>
              <a:off x="8867613" y="4460437"/>
              <a:ext cx="1832553" cy="584775"/>
            </a:xfrm>
            <a:prstGeom prst="rect">
              <a:avLst/>
            </a:prstGeom>
            <a:noFill/>
          </p:spPr>
          <p:txBody>
            <a:bodyPr wrap="none" rtlCol="0">
              <a:spAutoFit/>
            </a:bodyPr>
            <a:lstStyle/>
            <a:p>
              <a:r>
                <a:rPr lang="zh-CN" altLang="en-US" sz="3200" b="1" dirty="0" smtClean="0">
                  <a:solidFill>
                    <a:srgbClr val="FEFEFE"/>
                  </a:solidFill>
                  <a:latin typeface="幼圆" panose="02010509060101010101" pitchFamily="49" charset="-122"/>
                  <a:ea typeface="幼圆" panose="02010509060101010101" pitchFamily="49" charset="-122"/>
                </a:rPr>
                <a:t>添加标题</a:t>
              </a:r>
              <a:endParaRPr lang="zh-CN" altLang="en-US" sz="1400" b="1" dirty="0">
                <a:solidFill>
                  <a:srgbClr val="FEFEFE"/>
                </a:solidFill>
                <a:latin typeface="幼圆" panose="02010509060101010101" pitchFamily="49" charset="-122"/>
                <a:ea typeface="幼圆" panose="02010509060101010101" pitchFamily="49" charset="-122"/>
              </a:endParaRPr>
            </a:p>
          </p:txBody>
        </p:sp>
      </p:grpSp>
      <p:sp>
        <p:nvSpPr>
          <p:cNvPr id="44" name="TextBox 12"/>
          <p:cNvSpPr txBox="1"/>
          <p:nvPr/>
        </p:nvSpPr>
        <p:spPr>
          <a:xfrm>
            <a:off x="1409438" y="5425572"/>
            <a:ext cx="2356196" cy="1200329"/>
          </a:xfrm>
          <a:prstGeom prst="rect">
            <a:avLst/>
          </a:prstGeom>
          <a:noFill/>
        </p:spPr>
        <p:txBody>
          <a:bodyPr wrap="square" rtlCol="0">
            <a:spAutoFit/>
          </a:bodyPr>
          <a:lstStyle/>
          <a:p>
            <a:pPr>
              <a:lnSpc>
                <a:spcPct val="150000"/>
              </a:lnSpc>
            </a:pPr>
            <a:r>
              <a:rPr lang="zh-CN" altLang="en-US" sz="1600" dirty="0">
                <a:solidFill>
                  <a:prstClr val="black">
                    <a:lumMod val="85000"/>
                    <a:lumOff val="15000"/>
                  </a:prstClr>
                </a:solidFill>
                <a:latin typeface="微软雅黑" panose="020B0503020204020204" pitchFamily="34" charset="-122"/>
                <a:ea typeface="微软雅黑" panose="020B0503020204020204" pitchFamily="34" charset="-122"/>
              </a:rPr>
              <a:t>这里输入简单的文字概述里输入简单文字概述这里简单输入简单文字</a:t>
            </a:r>
            <a:endParaRPr lang="en-US" altLang="zh-CN" sz="1600" dirty="0">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45" name="TextBox 12"/>
          <p:cNvSpPr txBox="1"/>
          <p:nvPr/>
        </p:nvSpPr>
        <p:spPr>
          <a:xfrm>
            <a:off x="4932628" y="5422622"/>
            <a:ext cx="2356196" cy="1200329"/>
          </a:xfrm>
          <a:prstGeom prst="rect">
            <a:avLst/>
          </a:prstGeom>
          <a:noFill/>
        </p:spPr>
        <p:txBody>
          <a:bodyPr wrap="square" rtlCol="0">
            <a:spAutoFit/>
          </a:bodyPr>
          <a:lstStyle/>
          <a:p>
            <a:pPr>
              <a:lnSpc>
                <a:spcPct val="150000"/>
              </a:lnSpc>
            </a:pPr>
            <a:r>
              <a:rPr lang="zh-CN" altLang="en-US" sz="1600" dirty="0">
                <a:solidFill>
                  <a:prstClr val="black">
                    <a:lumMod val="85000"/>
                    <a:lumOff val="15000"/>
                  </a:prstClr>
                </a:solidFill>
                <a:latin typeface="微软雅黑" panose="020B0503020204020204" pitchFamily="34" charset="-122"/>
                <a:ea typeface="微软雅黑" panose="020B0503020204020204" pitchFamily="34" charset="-122"/>
              </a:rPr>
              <a:t>这里输入简单的文字概述里输入简单文字概述这里简单输入简单文字</a:t>
            </a:r>
            <a:endParaRPr lang="en-US" altLang="zh-CN" sz="1600" dirty="0">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46" name="TextBox 12"/>
          <p:cNvSpPr txBox="1"/>
          <p:nvPr/>
        </p:nvSpPr>
        <p:spPr>
          <a:xfrm>
            <a:off x="8662064" y="5422621"/>
            <a:ext cx="2356196" cy="1200329"/>
          </a:xfrm>
          <a:prstGeom prst="rect">
            <a:avLst/>
          </a:prstGeom>
          <a:noFill/>
        </p:spPr>
        <p:txBody>
          <a:bodyPr wrap="square" rtlCol="0">
            <a:spAutoFit/>
          </a:bodyPr>
          <a:lstStyle/>
          <a:p>
            <a:pPr>
              <a:lnSpc>
                <a:spcPct val="150000"/>
              </a:lnSpc>
            </a:pPr>
            <a:r>
              <a:rPr lang="zh-CN" altLang="en-US" sz="1600" dirty="0">
                <a:solidFill>
                  <a:prstClr val="black">
                    <a:lumMod val="85000"/>
                    <a:lumOff val="15000"/>
                  </a:prstClr>
                </a:solidFill>
                <a:latin typeface="微软雅黑" panose="020B0503020204020204" pitchFamily="34" charset="-122"/>
                <a:ea typeface="微软雅黑" panose="020B0503020204020204" pitchFamily="34" charset="-122"/>
              </a:rPr>
              <a:t>这里输入简单的文字概述里输入简单文字概述这里简单输入简单文字</a:t>
            </a:r>
            <a:endParaRPr lang="en-US" altLang="zh-CN" sz="1600" dirty="0">
              <a:solidFill>
                <a:prstClr val="black">
                  <a:lumMod val="85000"/>
                  <a:lumOff val="15000"/>
                </a:prst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2000">
        <p:blinds dir="vert"/>
      </p:transition>
    </mc:Choice>
    <mc:Fallback>
      <p:transition spd="slow" advTm="2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fltVal val="0"/>
                                          </p:val>
                                        </p:tav>
                                        <p:tav tm="100000">
                                          <p:val>
                                            <p:strVal val="#ppt_w"/>
                                          </p:val>
                                        </p:tav>
                                      </p:tavLst>
                                    </p:anim>
                                    <p:anim calcmode="lin" valueType="num">
                                      <p:cBhvr>
                                        <p:cTn id="8" dur="1000" fill="hold"/>
                                        <p:tgtEl>
                                          <p:spTgt spid="13"/>
                                        </p:tgtEl>
                                        <p:attrNameLst>
                                          <p:attrName>ppt_h</p:attrName>
                                        </p:attrNameLst>
                                      </p:cBhvr>
                                      <p:tavLst>
                                        <p:tav tm="0">
                                          <p:val>
                                            <p:fltVal val="0"/>
                                          </p:val>
                                        </p:tav>
                                        <p:tav tm="100000">
                                          <p:val>
                                            <p:strVal val="#ppt_h"/>
                                          </p:val>
                                        </p:tav>
                                      </p:tavLst>
                                    </p:anim>
                                    <p:anim calcmode="lin" valueType="num">
                                      <p:cBhvr>
                                        <p:cTn id="9" dur="1000" fill="hold"/>
                                        <p:tgtEl>
                                          <p:spTgt spid="13"/>
                                        </p:tgtEl>
                                        <p:attrNameLst>
                                          <p:attrName>style.rotation</p:attrName>
                                        </p:attrNameLst>
                                      </p:cBhvr>
                                      <p:tavLst>
                                        <p:tav tm="0">
                                          <p:val>
                                            <p:fltVal val="90"/>
                                          </p:val>
                                        </p:tav>
                                        <p:tav tm="100000">
                                          <p:val>
                                            <p:fltVal val="0"/>
                                          </p:val>
                                        </p:tav>
                                      </p:tavLst>
                                    </p:anim>
                                    <p:animEffect transition="in" filter="fade">
                                      <p:cBhvr>
                                        <p:cTn id="10" dur="1000"/>
                                        <p:tgtEl>
                                          <p:spTgt spid="13"/>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500"/>
                                        <p:tgtEl>
                                          <p:spTgt spid="19"/>
                                        </p:tgtEl>
                                      </p:cBhvr>
                                    </p:animEffect>
                                  </p:childTnLst>
                                </p:cTn>
                              </p:par>
                            </p:childTnLst>
                          </p:cTn>
                        </p:par>
                        <p:par>
                          <p:cTn id="15" fill="hold">
                            <p:stCondLst>
                              <p:cond delay="1500"/>
                            </p:stCondLst>
                            <p:childTnLst>
                              <p:par>
                                <p:cTn id="16" presetID="16" presetClass="entr" presetSubtype="37" fill="hold" nodeType="after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barn(outVertical)">
                                      <p:cBhvr>
                                        <p:cTn id="18" dur="500"/>
                                        <p:tgtEl>
                                          <p:spTgt spid="35"/>
                                        </p:tgtEl>
                                      </p:cBhvr>
                                    </p:animEffect>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additive="base">
                                        <p:cTn id="22" dur="500" fill="hold"/>
                                        <p:tgtEl>
                                          <p:spTgt spid="44"/>
                                        </p:tgtEl>
                                        <p:attrNameLst>
                                          <p:attrName>ppt_x</p:attrName>
                                        </p:attrNameLst>
                                      </p:cBhvr>
                                      <p:tavLst>
                                        <p:tav tm="0">
                                          <p:val>
                                            <p:strVal val="#ppt_x"/>
                                          </p:val>
                                        </p:tav>
                                        <p:tav tm="100000">
                                          <p:val>
                                            <p:strVal val="#ppt_x"/>
                                          </p:val>
                                        </p:tav>
                                      </p:tavLst>
                                    </p:anim>
                                    <p:anim calcmode="lin" valueType="num">
                                      <p:cBhvr additive="base">
                                        <p:cTn id="23" dur="500" fill="hold"/>
                                        <p:tgtEl>
                                          <p:spTgt spid="44"/>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31" presetClass="entr" presetSubtype="0"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1000" fill="hold"/>
                                        <p:tgtEl>
                                          <p:spTgt spid="20"/>
                                        </p:tgtEl>
                                        <p:attrNameLst>
                                          <p:attrName>ppt_w</p:attrName>
                                        </p:attrNameLst>
                                      </p:cBhvr>
                                      <p:tavLst>
                                        <p:tav tm="0">
                                          <p:val>
                                            <p:fltVal val="0"/>
                                          </p:val>
                                        </p:tav>
                                        <p:tav tm="100000">
                                          <p:val>
                                            <p:strVal val="#ppt_w"/>
                                          </p:val>
                                        </p:tav>
                                      </p:tavLst>
                                    </p:anim>
                                    <p:anim calcmode="lin" valueType="num">
                                      <p:cBhvr>
                                        <p:cTn id="28" dur="1000" fill="hold"/>
                                        <p:tgtEl>
                                          <p:spTgt spid="20"/>
                                        </p:tgtEl>
                                        <p:attrNameLst>
                                          <p:attrName>ppt_h</p:attrName>
                                        </p:attrNameLst>
                                      </p:cBhvr>
                                      <p:tavLst>
                                        <p:tav tm="0">
                                          <p:val>
                                            <p:fltVal val="0"/>
                                          </p:val>
                                        </p:tav>
                                        <p:tav tm="100000">
                                          <p:val>
                                            <p:strVal val="#ppt_h"/>
                                          </p:val>
                                        </p:tav>
                                      </p:tavLst>
                                    </p:anim>
                                    <p:anim calcmode="lin" valueType="num">
                                      <p:cBhvr>
                                        <p:cTn id="29" dur="1000" fill="hold"/>
                                        <p:tgtEl>
                                          <p:spTgt spid="20"/>
                                        </p:tgtEl>
                                        <p:attrNameLst>
                                          <p:attrName>style.rotation</p:attrName>
                                        </p:attrNameLst>
                                      </p:cBhvr>
                                      <p:tavLst>
                                        <p:tav tm="0">
                                          <p:val>
                                            <p:fltVal val="90"/>
                                          </p:val>
                                        </p:tav>
                                        <p:tav tm="100000">
                                          <p:val>
                                            <p:fltVal val="0"/>
                                          </p:val>
                                        </p:tav>
                                      </p:tavLst>
                                    </p:anim>
                                    <p:animEffect transition="in" filter="fade">
                                      <p:cBhvr>
                                        <p:cTn id="30" dur="1000"/>
                                        <p:tgtEl>
                                          <p:spTgt spid="20"/>
                                        </p:tgtEl>
                                      </p:cBhvr>
                                    </p:animEffect>
                                  </p:childTnLst>
                                </p:cTn>
                              </p:par>
                            </p:childTnLst>
                          </p:cTn>
                        </p:par>
                        <p:par>
                          <p:cTn id="31" fill="hold">
                            <p:stCondLst>
                              <p:cond delay="3500"/>
                            </p:stCondLst>
                            <p:childTnLst>
                              <p:par>
                                <p:cTn id="32" presetID="10" presetClass="entr" presetSubtype="0" fill="hold" grpId="0" nodeType="after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fade">
                                      <p:cBhvr>
                                        <p:cTn id="34" dur="500"/>
                                        <p:tgtEl>
                                          <p:spTgt spid="27"/>
                                        </p:tgtEl>
                                      </p:cBhvr>
                                    </p:animEffect>
                                  </p:childTnLst>
                                </p:cTn>
                              </p:par>
                            </p:childTnLst>
                          </p:cTn>
                        </p:par>
                        <p:par>
                          <p:cTn id="35" fill="hold">
                            <p:stCondLst>
                              <p:cond delay="4000"/>
                            </p:stCondLst>
                            <p:childTnLst>
                              <p:par>
                                <p:cTn id="36" presetID="16" presetClass="entr" presetSubtype="37" fill="hold" nodeType="afterEffect">
                                  <p:stCondLst>
                                    <p:cond delay="0"/>
                                  </p:stCondLst>
                                  <p:childTnLst>
                                    <p:set>
                                      <p:cBhvr>
                                        <p:cTn id="37" dur="1" fill="hold">
                                          <p:stCondLst>
                                            <p:cond delay="0"/>
                                          </p:stCondLst>
                                        </p:cTn>
                                        <p:tgtEl>
                                          <p:spTgt spid="38"/>
                                        </p:tgtEl>
                                        <p:attrNameLst>
                                          <p:attrName>style.visibility</p:attrName>
                                        </p:attrNameLst>
                                      </p:cBhvr>
                                      <p:to>
                                        <p:strVal val="visible"/>
                                      </p:to>
                                    </p:set>
                                    <p:animEffect transition="in" filter="barn(outVertical)">
                                      <p:cBhvr>
                                        <p:cTn id="38" dur="500"/>
                                        <p:tgtEl>
                                          <p:spTgt spid="38"/>
                                        </p:tgtEl>
                                      </p:cBhvr>
                                    </p:animEffect>
                                  </p:childTnLst>
                                </p:cTn>
                              </p:par>
                            </p:childTnLst>
                          </p:cTn>
                        </p:par>
                        <p:par>
                          <p:cTn id="39" fill="hold">
                            <p:stCondLst>
                              <p:cond delay="4500"/>
                            </p:stCondLst>
                            <p:childTnLst>
                              <p:par>
                                <p:cTn id="40" presetID="2" presetClass="entr" presetSubtype="4"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500" fill="hold"/>
                                        <p:tgtEl>
                                          <p:spTgt spid="45"/>
                                        </p:tgtEl>
                                        <p:attrNameLst>
                                          <p:attrName>ppt_x</p:attrName>
                                        </p:attrNameLst>
                                      </p:cBhvr>
                                      <p:tavLst>
                                        <p:tav tm="0">
                                          <p:val>
                                            <p:strVal val="#ppt_x"/>
                                          </p:val>
                                        </p:tav>
                                        <p:tav tm="100000">
                                          <p:val>
                                            <p:strVal val="#ppt_x"/>
                                          </p:val>
                                        </p:tav>
                                      </p:tavLst>
                                    </p:anim>
                                    <p:anim calcmode="lin" valueType="num">
                                      <p:cBhvr additive="base">
                                        <p:cTn id="43" dur="500" fill="hold"/>
                                        <p:tgtEl>
                                          <p:spTgt spid="45"/>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31" presetClass="entr" presetSubtype="0" fill="hold"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 calcmode="lin" valueType="num">
                                      <p:cBhvr>
                                        <p:cTn id="49" dur="1000" fill="hold"/>
                                        <p:tgtEl>
                                          <p:spTgt spid="28"/>
                                        </p:tgtEl>
                                        <p:attrNameLst>
                                          <p:attrName>style.rotation</p:attrName>
                                        </p:attrNameLst>
                                      </p:cBhvr>
                                      <p:tavLst>
                                        <p:tav tm="0">
                                          <p:val>
                                            <p:fltVal val="90"/>
                                          </p:val>
                                        </p:tav>
                                        <p:tav tm="100000">
                                          <p:val>
                                            <p:fltVal val="0"/>
                                          </p:val>
                                        </p:tav>
                                      </p:tavLst>
                                    </p:anim>
                                    <p:animEffect transition="in" filter="fade">
                                      <p:cBhvr>
                                        <p:cTn id="50" dur="1000"/>
                                        <p:tgtEl>
                                          <p:spTgt spid="28"/>
                                        </p:tgtEl>
                                      </p:cBhvr>
                                    </p:animEffect>
                                  </p:childTnLst>
                                </p:cTn>
                              </p:par>
                            </p:childTnLst>
                          </p:cTn>
                        </p:par>
                        <p:par>
                          <p:cTn id="51" fill="hold">
                            <p:stCondLst>
                              <p:cond delay="6000"/>
                            </p:stCondLst>
                            <p:childTnLst>
                              <p:par>
                                <p:cTn id="52" presetID="10" presetClass="entr" presetSubtype="0" fill="hold" grpId="0" nodeType="afterEffect">
                                  <p:stCondLst>
                                    <p:cond delay="0"/>
                                  </p:stCondLst>
                                  <p:childTnLst>
                                    <p:set>
                                      <p:cBhvr>
                                        <p:cTn id="53" dur="1" fill="hold">
                                          <p:stCondLst>
                                            <p:cond delay="0"/>
                                          </p:stCondLst>
                                        </p:cTn>
                                        <p:tgtEl>
                                          <p:spTgt spid="34"/>
                                        </p:tgtEl>
                                        <p:attrNameLst>
                                          <p:attrName>style.visibility</p:attrName>
                                        </p:attrNameLst>
                                      </p:cBhvr>
                                      <p:to>
                                        <p:strVal val="visible"/>
                                      </p:to>
                                    </p:set>
                                    <p:animEffect transition="in" filter="fade">
                                      <p:cBhvr>
                                        <p:cTn id="54" dur="500"/>
                                        <p:tgtEl>
                                          <p:spTgt spid="34"/>
                                        </p:tgtEl>
                                      </p:cBhvr>
                                    </p:animEffect>
                                  </p:childTnLst>
                                </p:cTn>
                              </p:par>
                            </p:childTnLst>
                          </p:cTn>
                        </p:par>
                        <p:par>
                          <p:cTn id="55" fill="hold">
                            <p:stCondLst>
                              <p:cond delay="6500"/>
                            </p:stCondLst>
                            <p:childTnLst>
                              <p:par>
                                <p:cTn id="56" presetID="16" presetClass="entr" presetSubtype="37" fill="hold" nodeType="afterEffect">
                                  <p:stCondLst>
                                    <p:cond delay="0"/>
                                  </p:stCondLst>
                                  <p:childTnLst>
                                    <p:set>
                                      <p:cBhvr>
                                        <p:cTn id="57" dur="1" fill="hold">
                                          <p:stCondLst>
                                            <p:cond delay="0"/>
                                          </p:stCondLst>
                                        </p:cTn>
                                        <p:tgtEl>
                                          <p:spTgt spid="41"/>
                                        </p:tgtEl>
                                        <p:attrNameLst>
                                          <p:attrName>style.visibility</p:attrName>
                                        </p:attrNameLst>
                                      </p:cBhvr>
                                      <p:to>
                                        <p:strVal val="visible"/>
                                      </p:to>
                                    </p:set>
                                    <p:animEffect transition="in" filter="barn(outVertical)">
                                      <p:cBhvr>
                                        <p:cTn id="58" dur="500"/>
                                        <p:tgtEl>
                                          <p:spTgt spid="41"/>
                                        </p:tgtEl>
                                      </p:cBhvr>
                                    </p:animEffect>
                                  </p:childTnLst>
                                </p:cTn>
                              </p:par>
                            </p:childTnLst>
                          </p:cTn>
                        </p:par>
                        <p:par>
                          <p:cTn id="59" fill="hold">
                            <p:stCondLst>
                              <p:cond delay="7000"/>
                            </p:stCondLst>
                            <p:childTnLst>
                              <p:par>
                                <p:cTn id="60" presetID="2" presetClass="entr" presetSubtype="4"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additive="base">
                                        <p:cTn id="62" dur="500" fill="hold"/>
                                        <p:tgtEl>
                                          <p:spTgt spid="46"/>
                                        </p:tgtEl>
                                        <p:attrNameLst>
                                          <p:attrName>ppt_x</p:attrName>
                                        </p:attrNameLst>
                                      </p:cBhvr>
                                      <p:tavLst>
                                        <p:tav tm="0">
                                          <p:val>
                                            <p:strVal val="#ppt_x"/>
                                          </p:val>
                                        </p:tav>
                                        <p:tav tm="100000">
                                          <p:val>
                                            <p:strVal val="#ppt_x"/>
                                          </p:val>
                                        </p:tav>
                                      </p:tavLst>
                                    </p:anim>
                                    <p:anim calcmode="lin" valueType="num">
                                      <p:cBhvr additive="base">
                                        <p:cTn id="63"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7" grpId="0"/>
      <p:bldP spid="34" grpId="0"/>
      <p:bldP spid="44" grpId="0"/>
      <p:bldP spid="45" grpId="0"/>
      <p:bldP spid="4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组合 44"/>
          <p:cNvGrpSpPr/>
          <p:nvPr/>
        </p:nvGrpSpPr>
        <p:grpSpPr>
          <a:xfrm flipH="1">
            <a:off x="0" y="2097872"/>
            <a:ext cx="3300154" cy="2615956"/>
            <a:chOff x="9658590" y="2383972"/>
            <a:chExt cx="2533411" cy="2008176"/>
          </a:xfrm>
          <a:gradFill>
            <a:gsLst>
              <a:gs pos="0">
                <a:srgbClr val="E30613"/>
              </a:gs>
              <a:gs pos="100000">
                <a:srgbClr val="81040B"/>
              </a:gs>
            </a:gsLst>
            <a:lin ang="5400000" scaled="1"/>
          </a:gradFill>
        </p:grpSpPr>
        <p:sp>
          <p:nvSpPr>
            <p:cNvPr id="46" name="任意多边形 45"/>
            <p:cNvSpPr/>
            <p:nvPr/>
          </p:nvSpPr>
          <p:spPr>
            <a:xfrm>
              <a:off x="11691258" y="2383972"/>
              <a:ext cx="500743" cy="751114"/>
            </a:xfrm>
            <a:custGeom>
              <a:avLst/>
              <a:gdLst>
                <a:gd name="connsiteX0" fmla="*/ 375557 w 500743"/>
                <a:gd name="connsiteY0" fmla="*/ 0 h 751114"/>
                <a:gd name="connsiteX1" fmla="*/ 500743 w 500743"/>
                <a:gd name="connsiteY1" fmla="*/ 25274 h 751114"/>
                <a:gd name="connsiteX2" fmla="*/ 500743 w 500743"/>
                <a:gd name="connsiteY2" fmla="*/ 725840 h 751114"/>
                <a:gd name="connsiteX3" fmla="*/ 375557 w 500743"/>
                <a:gd name="connsiteY3" fmla="*/ 751114 h 751114"/>
                <a:gd name="connsiteX4" fmla="*/ 0 w 500743"/>
                <a:gd name="connsiteY4" fmla="*/ 375557 h 751114"/>
                <a:gd name="connsiteX5" fmla="*/ 375557 w 500743"/>
                <a:gd name="connsiteY5" fmla="*/ 0 h 751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0743" h="751114">
                  <a:moveTo>
                    <a:pt x="375557" y="0"/>
                  </a:moveTo>
                  <a:lnTo>
                    <a:pt x="500743" y="25274"/>
                  </a:lnTo>
                  <a:lnTo>
                    <a:pt x="500743" y="725840"/>
                  </a:lnTo>
                  <a:lnTo>
                    <a:pt x="375557" y="751114"/>
                  </a:lnTo>
                  <a:cubicBezTo>
                    <a:pt x="168143" y="751114"/>
                    <a:pt x="0" y="582971"/>
                    <a:pt x="0" y="375557"/>
                  </a:cubicBezTo>
                  <a:cubicBezTo>
                    <a:pt x="0" y="168143"/>
                    <a:pt x="168143" y="0"/>
                    <a:pt x="37555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椭圆 46"/>
            <p:cNvSpPr/>
            <p:nvPr/>
          </p:nvSpPr>
          <p:spPr>
            <a:xfrm>
              <a:off x="11173936" y="2438151"/>
              <a:ext cx="647949" cy="64794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椭圆 47"/>
            <p:cNvSpPr/>
            <p:nvPr/>
          </p:nvSpPr>
          <p:spPr>
            <a:xfrm>
              <a:off x="10683336" y="2514351"/>
              <a:ext cx="495548" cy="49554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椭圆 48"/>
            <p:cNvSpPr/>
            <p:nvPr/>
          </p:nvSpPr>
          <p:spPr>
            <a:xfrm>
              <a:off x="10187292" y="2628654"/>
              <a:ext cx="314700" cy="3147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椭圆 49"/>
            <p:cNvSpPr>
              <a:spLocks noChangeAspect="1"/>
            </p:cNvSpPr>
            <p:nvPr/>
          </p:nvSpPr>
          <p:spPr>
            <a:xfrm>
              <a:off x="9658590" y="2666252"/>
              <a:ext cx="252000" cy="25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任意多边形 50"/>
            <p:cNvSpPr/>
            <p:nvPr/>
          </p:nvSpPr>
          <p:spPr>
            <a:xfrm>
              <a:off x="11691258" y="3015592"/>
              <a:ext cx="500743" cy="751114"/>
            </a:xfrm>
            <a:custGeom>
              <a:avLst/>
              <a:gdLst>
                <a:gd name="connsiteX0" fmla="*/ 375557 w 500743"/>
                <a:gd name="connsiteY0" fmla="*/ 0 h 751114"/>
                <a:gd name="connsiteX1" fmla="*/ 500743 w 500743"/>
                <a:gd name="connsiteY1" fmla="*/ 25274 h 751114"/>
                <a:gd name="connsiteX2" fmla="*/ 500743 w 500743"/>
                <a:gd name="connsiteY2" fmla="*/ 725840 h 751114"/>
                <a:gd name="connsiteX3" fmla="*/ 375557 w 500743"/>
                <a:gd name="connsiteY3" fmla="*/ 751114 h 751114"/>
                <a:gd name="connsiteX4" fmla="*/ 0 w 500743"/>
                <a:gd name="connsiteY4" fmla="*/ 375557 h 751114"/>
                <a:gd name="connsiteX5" fmla="*/ 375557 w 500743"/>
                <a:gd name="connsiteY5" fmla="*/ 0 h 751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0743" h="751114">
                  <a:moveTo>
                    <a:pt x="375557" y="0"/>
                  </a:moveTo>
                  <a:lnTo>
                    <a:pt x="500743" y="25274"/>
                  </a:lnTo>
                  <a:lnTo>
                    <a:pt x="500743" y="725840"/>
                  </a:lnTo>
                  <a:lnTo>
                    <a:pt x="375557" y="751114"/>
                  </a:lnTo>
                  <a:cubicBezTo>
                    <a:pt x="168143" y="751114"/>
                    <a:pt x="0" y="582971"/>
                    <a:pt x="0" y="375557"/>
                  </a:cubicBezTo>
                  <a:cubicBezTo>
                    <a:pt x="0" y="168143"/>
                    <a:pt x="168143" y="0"/>
                    <a:pt x="37555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椭圆 51"/>
            <p:cNvSpPr/>
            <p:nvPr/>
          </p:nvSpPr>
          <p:spPr>
            <a:xfrm>
              <a:off x="11173936" y="3069771"/>
              <a:ext cx="647949" cy="64794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椭圆 52"/>
            <p:cNvSpPr/>
            <p:nvPr/>
          </p:nvSpPr>
          <p:spPr>
            <a:xfrm>
              <a:off x="10683336" y="3145971"/>
              <a:ext cx="495548" cy="49554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椭圆 53"/>
            <p:cNvSpPr/>
            <p:nvPr/>
          </p:nvSpPr>
          <p:spPr>
            <a:xfrm>
              <a:off x="10187292" y="3260274"/>
              <a:ext cx="314700" cy="3147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椭圆 54"/>
            <p:cNvSpPr>
              <a:spLocks noChangeAspect="1"/>
            </p:cNvSpPr>
            <p:nvPr/>
          </p:nvSpPr>
          <p:spPr>
            <a:xfrm>
              <a:off x="9658590" y="3297872"/>
              <a:ext cx="252000" cy="25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任意多边形 55"/>
            <p:cNvSpPr/>
            <p:nvPr/>
          </p:nvSpPr>
          <p:spPr>
            <a:xfrm>
              <a:off x="11691258" y="3641034"/>
              <a:ext cx="500743" cy="751114"/>
            </a:xfrm>
            <a:custGeom>
              <a:avLst/>
              <a:gdLst>
                <a:gd name="connsiteX0" fmla="*/ 375557 w 500743"/>
                <a:gd name="connsiteY0" fmla="*/ 0 h 751114"/>
                <a:gd name="connsiteX1" fmla="*/ 500743 w 500743"/>
                <a:gd name="connsiteY1" fmla="*/ 25274 h 751114"/>
                <a:gd name="connsiteX2" fmla="*/ 500743 w 500743"/>
                <a:gd name="connsiteY2" fmla="*/ 725840 h 751114"/>
                <a:gd name="connsiteX3" fmla="*/ 375557 w 500743"/>
                <a:gd name="connsiteY3" fmla="*/ 751114 h 751114"/>
                <a:gd name="connsiteX4" fmla="*/ 0 w 500743"/>
                <a:gd name="connsiteY4" fmla="*/ 375557 h 751114"/>
                <a:gd name="connsiteX5" fmla="*/ 375557 w 500743"/>
                <a:gd name="connsiteY5" fmla="*/ 0 h 751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0743" h="751114">
                  <a:moveTo>
                    <a:pt x="375557" y="0"/>
                  </a:moveTo>
                  <a:lnTo>
                    <a:pt x="500743" y="25274"/>
                  </a:lnTo>
                  <a:lnTo>
                    <a:pt x="500743" y="725840"/>
                  </a:lnTo>
                  <a:lnTo>
                    <a:pt x="375557" y="751114"/>
                  </a:lnTo>
                  <a:cubicBezTo>
                    <a:pt x="168143" y="751114"/>
                    <a:pt x="0" y="582971"/>
                    <a:pt x="0" y="375557"/>
                  </a:cubicBezTo>
                  <a:cubicBezTo>
                    <a:pt x="0" y="168143"/>
                    <a:pt x="168143" y="0"/>
                    <a:pt x="37555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椭圆 56"/>
            <p:cNvSpPr/>
            <p:nvPr/>
          </p:nvSpPr>
          <p:spPr>
            <a:xfrm>
              <a:off x="11173936" y="3695213"/>
              <a:ext cx="647949" cy="64794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椭圆 57"/>
            <p:cNvSpPr/>
            <p:nvPr/>
          </p:nvSpPr>
          <p:spPr>
            <a:xfrm>
              <a:off x="10683336" y="3771413"/>
              <a:ext cx="495548" cy="49554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椭圆 58"/>
            <p:cNvSpPr/>
            <p:nvPr/>
          </p:nvSpPr>
          <p:spPr>
            <a:xfrm>
              <a:off x="10187292" y="3885716"/>
              <a:ext cx="314700" cy="3147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椭圆 59"/>
            <p:cNvSpPr>
              <a:spLocks noChangeAspect="1"/>
            </p:cNvSpPr>
            <p:nvPr/>
          </p:nvSpPr>
          <p:spPr>
            <a:xfrm>
              <a:off x="9658590" y="3923314"/>
              <a:ext cx="252000" cy="25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1" name="文本框 70"/>
          <p:cNvSpPr txBox="1"/>
          <p:nvPr/>
        </p:nvSpPr>
        <p:spPr>
          <a:xfrm>
            <a:off x="8857285" y="955088"/>
            <a:ext cx="2448106" cy="769441"/>
          </a:xfrm>
          <a:prstGeom prst="rect">
            <a:avLst/>
          </a:prstGeom>
          <a:noFill/>
        </p:spPr>
        <p:txBody>
          <a:bodyPr wrap="none" rtlCol="0">
            <a:spAutoFit/>
          </a:bodyPr>
          <a:lstStyle/>
          <a:p>
            <a:r>
              <a:rPr lang="zh-CN" altLang="en-US" sz="4400" b="1" dirty="0">
                <a:solidFill>
                  <a:schemeClr val="tx1">
                    <a:lumMod val="75000"/>
                    <a:lumOff val="25000"/>
                  </a:schemeClr>
                </a:solidFill>
                <a:latin typeface="幼圆" panose="02010509060101010101" pitchFamily="49" charset="-122"/>
                <a:ea typeface="幼圆" panose="02010509060101010101" pitchFamily="49" charset="-122"/>
              </a:rPr>
              <a:t>工作回顾</a:t>
            </a:r>
            <a:endParaRPr lang="zh-CN" altLang="en-US" sz="4400" b="1" dirty="0">
              <a:solidFill>
                <a:schemeClr val="tx1">
                  <a:lumMod val="75000"/>
                  <a:lumOff val="25000"/>
                </a:schemeClr>
              </a:solidFill>
              <a:latin typeface="幼圆" panose="02010509060101010101" pitchFamily="49" charset="-122"/>
              <a:ea typeface="幼圆" panose="02010509060101010101" pitchFamily="49" charset="-122"/>
            </a:endParaRPr>
          </a:p>
        </p:txBody>
      </p:sp>
      <p:sp>
        <p:nvSpPr>
          <p:cNvPr id="72" name="文本框 71"/>
          <p:cNvSpPr txBox="1"/>
          <p:nvPr/>
        </p:nvSpPr>
        <p:spPr>
          <a:xfrm>
            <a:off x="8857285" y="2317792"/>
            <a:ext cx="2448106" cy="769441"/>
          </a:xfrm>
          <a:prstGeom prst="rect">
            <a:avLst/>
          </a:prstGeom>
          <a:noFill/>
        </p:spPr>
        <p:txBody>
          <a:bodyPr wrap="none" rtlCol="0">
            <a:spAutoFit/>
          </a:bodyPr>
          <a:lstStyle/>
          <a:p>
            <a:r>
              <a:rPr lang="zh-CN" altLang="en-US" sz="4400" b="1" dirty="0">
                <a:solidFill>
                  <a:schemeClr val="tx1">
                    <a:lumMod val="75000"/>
                    <a:lumOff val="25000"/>
                  </a:schemeClr>
                </a:solidFill>
                <a:latin typeface="幼圆" panose="02010509060101010101" pitchFamily="49" charset="-122"/>
                <a:ea typeface="幼圆" panose="02010509060101010101" pitchFamily="49" charset="-122"/>
              </a:rPr>
              <a:t>自我评价</a:t>
            </a:r>
            <a:endParaRPr lang="zh-CN" altLang="en-US" sz="4400" b="1" dirty="0">
              <a:solidFill>
                <a:schemeClr val="tx1">
                  <a:lumMod val="75000"/>
                  <a:lumOff val="25000"/>
                </a:schemeClr>
              </a:solidFill>
              <a:latin typeface="幼圆" panose="02010509060101010101" pitchFamily="49" charset="-122"/>
              <a:ea typeface="幼圆" panose="02010509060101010101" pitchFamily="49" charset="-122"/>
            </a:endParaRPr>
          </a:p>
        </p:txBody>
      </p:sp>
      <p:sp>
        <p:nvSpPr>
          <p:cNvPr id="73" name="文本框 72"/>
          <p:cNvSpPr txBox="1"/>
          <p:nvPr/>
        </p:nvSpPr>
        <p:spPr>
          <a:xfrm>
            <a:off x="8857285" y="3714246"/>
            <a:ext cx="2448106" cy="769441"/>
          </a:xfrm>
          <a:prstGeom prst="rect">
            <a:avLst/>
          </a:prstGeom>
          <a:noFill/>
        </p:spPr>
        <p:txBody>
          <a:bodyPr wrap="none" rtlCol="0">
            <a:spAutoFit/>
          </a:bodyPr>
          <a:lstStyle/>
          <a:p>
            <a:r>
              <a:rPr lang="zh-CN" altLang="en-US" sz="4400" b="1" dirty="0" smtClean="0">
                <a:solidFill>
                  <a:schemeClr val="tx1">
                    <a:lumMod val="75000"/>
                    <a:lumOff val="25000"/>
                  </a:schemeClr>
                </a:solidFill>
                <a:latin typeface="幼圆" panose="02010509060101010101" pitchFamily="49" charset="-122"/>
                <a:ea typeface="幼圆" panose="02010509060101010101" pitchFamily="49" charset="-122"/>
              </a:rPr>
              <a:t>工作体会</a:t>
            </a:r>
            <a:endParaRPr lang="zh-CN" altLang="en-US" sz="4400" b="1" dirty="0">
              <a:solidFill>
                <a:schemeClr val="tx1">
                  <a:lumMod val="75000"/>
                  <a:lumOff val="25000"/>
                </a:schemeClr>
              </a:solidFill>
              <a:latin typeface="幼圆" panose="02010509060101010101" pitchFamily="49" charset="-122"/>
              <a:ea typeface="幼圆" panose="02010509060101010101" pitchFamily="49" charset="-122"/>
            </a:endParaRPr>
          </a:p>
        </p:txBody>
      </p:sp>
      <p:sp>
        <p:nvSpPr>
          <p:cNvPr id="74" name="文本框 73"/>
          <p:cNvSpPr txBox="1"/>
          <p:nvPr/>
        </p:nvSpPr>
        <p:spPr>
          <a:xfrm>
            <a:off x="8857285" y="5076950"/>
            <a:ext cx="2448106" cy="769441"/>
          </a:xfrm>
          <a:prstGeom prst="rect">
            <a:avLst/>
          </a:prstGeom>
          <a:noFill/>
        </p:spPr>
        <p:txBody>
          <a:bodyPr wrap="none" rtlCol="0">
            <a:spAutoFit/>
          </a:bodyPr>
          <a:lstStyle/>
          <a:p>
            <a:r>
              <a:rPr lang="zh-CN" altLang="en-US" sz="4400" b="1" dirty="0" smtClean="0">
                <a:solidFill>
                  <a:schemeClr val="tx1">
                    <a:lumMod val="75000"/>
                    <a:lumOff val="25000"/>
                  </a:schemeClr>
                </a:solidFill>
                <a:latin typeface="幼圆" panose="02010509060101010101" pitchFamily="49" charset="-122"/>
                <a:ea typeface="幼圆" panose="02010509060101010101" pitchFamily="49" charset="-122"/>
              </a:rPr>
              <a:t>工作</a:t>
            </a:r>
            <a:r>
              <a:rPr lang="zh-CN" altLang="en-US" sz="4400" b="1" dirty="0">
                <a:solidFill>
                  <a:schemeClr val="tx1">
                    <a:lumMod val="75000"/>
                    <a:lumOff val="25000"/>
                  </a:schemeClr>
                </a:solidFill>
                <a:latin typeface="幼圆" panose="02010509060101010101" pitchFamily="49" charset="-122"/>
                <a:ea typeface="幼圆" panose="02010509060101010101" pitchFamily="49" charset="-122"/>
              </a:rPr>
              <a:t>规划</a:t>
            </a:r>
            <a:endParaRPr lang="zh-CN" altLang="en-US" sz="4400" b="1" dirty="0">
              <a:solidFill>
                <a:schemeClr val="tx1">
                  <a:lumMod val="75000"/>
                  <a:lumOff val="25000"/>
                </a:schemeClr>
              </a:solidFill>
              <a:latin typeface="幼圆" panose="02010509060101010101" pitchFamily="49" charset="-122"/>
              <a:ea typeface="幼圆" panose="02010509060101010101" pitchFamily="49" charset="-122"/>
            </a:endParaRPr>
          </a:p>
        </p:txBody>
      </p:sp>
      <p:grpSp>
        <p:nvGrpSpPr>
          <p:cNvPr id="75" name="组合 74"/>
          <p:cNvGrpSpPr/>
          <p:nvPr/>
        </p:nvGrpSpPr>
        <p:grpSpPr>
          <a:xfrm>
            <a:off x="7512564" y="955088"/>
            <a:ext cx="928740" cy="928740"/>
            <a:chOff x="6782426" y="1278645"/>
            <a:chExt cx="928740" cy="928740"/>
          </a:xfrm>
        </p:grpSpPr>
        <p:grpSp>
          <p:nvGrpSpPr>
            <p:cNvPr id="76" name="组合 75"/>
            <p:cNvGrpSpPr/>
            <p:nvPr/>
          </p:nvGrpSpPr>
          <p:grpSpPr>
            <a:xfrm>
              <a:off x="6782426" y="1278645"/>
              <a:ext cx="928740" cy="928740"/>
              <a:chOff x="6585478" y="1661232"/>
              <a:chExt cx="928740" cy="928740"/>
            </a:xfrm>
          </p:grpSpPr>
          <p:sp>
            <p:nvSpPr>
              <p:cNvPr id="78" name="椭圆 77"/>
              <p:cNvSpPr/>
              <p:nvPr/>
            </p:nvSpPr>
            <p:spPr>
              <a:xfrm>
                <a:off x="6585478" y="1661232"/>
                <a:ext cx="928740" cy="928740"/>
              </a:xfrm>
              <a:prstGeom prst="ellipse">
                <a:avLst/>
              </a:prstGeom>
              <a:gradFill flip="none" rotWithShape="1">
                <a:gsLst>
                  <a:gs pos="0">
                    <a:schemeClr val="bg1"/>
                  </a:gs>
                  <a:gs pos="100000">
                    <a:schemeClr val="bg1">
                      <a:lumMod val="85000"/>
                    </a:schemeClr>
                  </a:gs>
                </a:gsLst>
                <a:lin ang="5400000" scaled="1"/>
                <a:tileRect/>
              </a:gradFill>
              <a:ln w="19050">
                <a:gradFill>
                  <a:gsLst>
                    <a:gs pos="0">
                      <a:schemeClr val="bg1"/>
                    </a:gs>
                    <a:gs pos="100000">
                      <a:schemeClr val="bg1">
                        <a:lumMod val="75000"/>
                      </a:schemeClr>
                    </a:gs>
                  </a:gsLst>
                  <a:lin ang="5400000" scaled="1"/>
                </a:gradFill>
              </a:ln>
              <a:effectLst>
                <a:outerShdw blurRad="279400" dist="152400" dir="2700000" sx="102000" sy="102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9" name="圆角矩形 78"/>
              <p:cNvSpPr/>
              <p:nvPr/>
            </p:nvSpPr>
            <p:spPr>
              <a:xfrm>
                <a:off x="6706336" y="1782090"/>
                <a:ext cx="687025" cy="687025"/>
              </a:xfrm>
              <a:prstGeom prst="roundRect">
                <a:avLst>
                  <a:gd name="adj" fmla="val 50000"/>
                </a:avLst>
              </a:prstGeom>
              <a:gradFill flip="none" rotWithShape="1">
                <a:gsLst>
                  <a:gs pos="100000">
                    <a:schemeClr val="bg1"/>
                  </a:gs>
                  <a:gs pos="0">
                    <a:srgbClr val="B8BBBC"/>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80" name="椭圆 79"/>
              <p:cNvSpPr/>
              <p:nvPr/>
            </p:nvSpPr>
            <p:spPr>
              <a:xfrm>
                <a:off x="6779848" y="1855602"/>
                <a:ext cx="540000" cy="540000"/>
              </a:xfrm>
              <a:prstGeom prst="ellipse">
                <a:avLst/>
              </a:prstGeom>
              <a:gradFill>
                <a:gsLst>
                  <a:gs pos="0">
                    <a:srgbClr val="E30613"/>
                  </a:gs>
                  <a:gs pos="100000">
                    <a:srgbClr val="81040B"/>
                  </a:gs>
                </a:gsLst>
                <a:lin ang="5400000" scaled="1"/>
              </a:gra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7" name="Freeform 16"/>
            <p:cNvSpPr>
              <a:spLocks noEditPoints="1"/>
            </p:cNvSpPr>
            <p:nvPr/>
          </p:nvSpPr>
          <p:spPr bwMode="auto">
            <a:xfrm>
              <a:off x="7136358" y="1594323"/>
              <a:ext cx="259102" cy="294809"/>
            </a:xfrm>
            <a:custGeom>
              <a:avLst/>
              <a:gdLst>
                <a:gd name="T0" fmla="*/ 381 w 598"/>
                <a:gd name="T1" fmla="*/ 84 h 674"/>
                <a:gd name="T2" fmla="*/ 296 w 598"/>
                <a:gd name="T3" fmla="*/ 169 h 674"/>
                <a:gd name="T4" fmla="*/ 212 w 598"/>
                <a:gd name="T5" fmla="*/ 169 h 674"/>
                <a:gd name="T6" fmla="*/ 127 w 598"/>
                <a:gd name="T7" fmla="*/ 84 h 674"/>
                <a:gd name="T8" fmla="*/ 212 w 598"/>
                <a:gd name="T9" fmla="*/ 0 h 674"/>
                <a:gd name="T10" fmla="*/ 296 w 598"/>
                <a:gd name="T11" fmla="*/ 0 h 674"/>
                <a:gd name="T12" fmla="*/ 381 w 598"/>
                <a:gd name="T13" fmla="*/ 84 h 674"/>
                <a:gd name="T14" fmla="*/ 421 w 598"/>
                <a:gd name="T15" fmla="*/ 84 h 674"/>
                <a:gd name="T16" fmla="*/ 423 w 598"/>
                <a:gd name="T17" fmla="*/ 103 h 674"/>
                <a:gd name="T18" fmla="*/ 317 w 598"/>
                <a:gd name="T19" fmla="*/ 209 h 674"/>
                <a:gd name="T20" fmla="*/ 191 w 598"/>
                <a:gd name="T21" fmla="*/ 209 h 674"/>
                <a:gd name="T22" fmla="*/ 85 w 598"/>
                <a:gd name="T23" fmla="*/ 103 h 674"/>
                <a:gd name="T24" fmla="*/ 87 w 598"/>
                <a:gd name="T25" fmla="*/ 84 h 674"/>
                <a:gd name="T26" fmla="*/ 0 w 598"/>
                <a:gd name="T27" fmla="*/ 188 h 674"/>
                <a:gd name="T28" fmla="*/ 0 w 598"/>
                <a:gd name="T29" fmla="*/ 569 h 674"/>
                <a:gd name="T30" fmla="*/ 106 w 598"/>
                <a:gd name="T31" fmla="*/ 674 h 674"/>
                <a:gd name="T32" fmla="*/ 387 w 598"/>
                <a:gd name="T33" fmla="*/ 674 h 674"/>
                <a:gd name="T34" fmla="*/ 272 w 598"/>
                <a:gd name="T35" fmla="*/ 500 h 674"/>
                <a:gd name="T36" fmla="*/ 461 w 598"/>
                <a:gd name="T37" fmla="*/ 311 h 674"/>
                <a:gd name="T38" fmla="*/ 508 w 598"/>
                <a:gd name="T39" fmla="*/ 317 h 674"/>
                <a:gd name="T40" fmla="*/ 508 w 598"/>
                <a:gd name="T41" fmla="*/ 188 h 674"/>
                <a:gd name="T42" fmla="*/ 421 w 598"/>
                <a:gd name="T43" fmla="*/ 84 h 674"/>
                <a:gd name="T44" fmla="*/ 238 w 598"/>
                <a:gd name="T45" fmla="*/ 422 h 674"/>
                <a:gd name="T46" fmla="*/ 238 w 598"/>
                <a:gd name="T47" fmla="*/ 422 h 674"/>
                <a:gd name="T48" fmla="*/ 106 w 598"/>
                <a:gd name="T49" fmla="*/ 422 h 674"/>
                <a:gd name="T50" fmla="*/ 85 w 598"/>
                <a:gd name="T51" fmla="*/ 401 h 674"/>
                <a:gd name="T52" fmla="*/ 106 w 598"/>
                <a:gd name="T53" fmla="*/ 380 h 674"/>
                <a:gd name="T54" fmla="*/ 238 w 598"/>
                <a:gd name="T55" fmla="*/ 380 h 674"/>
                <a:gd name="T56" fmla="*/ 259 w 598"/>
                <a:gd name="T57" fmla="*/ 401 h 674"/>
                <a:gd name="T58" fmla="*/ 238 w 598"/>
                <a:gd name="T59" fmla="*/ 422 h 674"/>
                <a:gd name="T60" fmla="*/ 280 w 598"/>
                <a:gd name="T61" fmla="*/ 338 h 674"/>
                <a:gd name="T62" fmla="*/ 280 w 598"/>
                <a:gd name="T63" fmla="*/ 338 h 674"/>
                <a:gd name="T64" fmla="*/ 106 w 598"/>
                <a:gd name="T65" fmla="*/ 338 h 674"/>
                <a:gd name="T66" fmla="*/ 85 w 598"/>
                <a:gd name="T67" fmla="*/ 317 h 674"/>
                <a:gd name="T68" fmla="*/ 106 w 598"/>
                <a:gd name="T69" fmla="*/ 296 h 674"/>
                <a:gd name="T70" fmla="*/ 280 w 598"/>
                <a:gd name="T71" fmla="*/ 296 h 674"/>
                <a:gd name="T72" fmla="*/ 302 w 598"/>
                <a:gd name="T73" fmla="*/ 317 h 674"/>
                <a:gd name="T74" fmla="*/ 280 w 598"/>
                <a:gd name="T75" fmla="*/ 338 h 674"/>
                <a:gd name="T76" fmla="*/ 496 w 598"/>
                <a:gd name="T77" fmla="*/ 369 h 674"/>
                <a:gd name="T78" fmla="*/ 463 w 598"/>
                <a:gd name="T79" fmla="*/ 365 h 674"/>
                <a:gd name="T80" fmla="*/ 328 w 598"/>
                <a:gd name="T81" fmla="*/ 500 h 674"/>
                <a:gd name="T82" fmla="*/ 434 w 598"/>
                <a:gd name="T83" fmla="*/ 632 h 674"/>
                <a:gd name="T84" fmla="*/ 463 w 598"/>
                <a:gd name="T85" fmla="*/ 635 h 674"/>
                <a:gd name="T86" fmla="*/ 598 w 598"/>
                <a:gd name="T87" fmla="*/ 500 h 674"/>
                <a:gd name="T88" fmla="*/ 496 w 598"/>
                <a:gd name="T89" fmla="*/ 369 h 674"/>
                <a:gd name="T90" fmla="*/ 539 w 598"/>
                <a:gd name="T91" fmla="*/ 481 h 674"/>
                <a:gd name="T92" fmla="*/ 539 w 598"/>
                <a:gd name="T93" fmla="*/ 481 h 674"/>
                <a:gd name="T94" fmla="*/ 496 w 598"/>
                <a:gd name="T95" fmla="*/ 523 h 674"/>
                <a:gd name="T96" fmla="*/ 463 w 598"/>
                <a:gd name="T97" fmla="*/ 557 h 674"/>
                <a:gd name="T98" fmla="*/ 425 w 598"/>
                <a:gd name="T99" fmla="*/ 557 h 674"/>
                <a:gd name="T100" fmla="*/ 386 w 598"/>
                <a:gd name="T101" fmla="*/ 519 h 674"/>
                <a:gd name="T102" fmla="*/ 386 w 598"/>
                <a:gd name="T103" fmla="*/ 481 h 674"/>
                <a:gd name="T104" fmla="*/ 425 w 598"/>
                <a:gd name="T105" fmla="*/ 481 h 674"/>
                <a:gd name="T106" fmla="*/ 444 w 598"/>
                <a:gd name="T107" fmla="*/ 500 h 674"/>
                <a:gd name="T108" fmla="*/ 496 w 598"/>
                <a:gd name="T109" fmla="*/ 447 h 674"/>
                <a:gd name="T110" fmla="*/ 501 w 598"/>
                <a:gd name="T111" fmla="*/ 443 h 674"/>
                <a:gd name="T112" fmla="*/ 539 w 598"/>
                <a:gd name="T113" fmla="*/ 443 h 674"/>
                <a:gd name="T114" fmla="*/ 539 w 598"/>
                <a:gd name="T115" fmla="*/ 481 h 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8" h="674">
                  <a:moveTo>
                    <a:pt x="381" y="84"/>
                  </a:moveTo>
                  <a:cubicBezTo>
                    <a:pt x="381" y="131"/>
                    <a:pt x="343" y="169"/>
                    <a:pt x="296" y="169"/>
                  </a:cubicBezTo>
                  <a:lnTo>
                    <a:pt x="212" y="169"/>
                  </a:lnTo>
                  <a:cubicBezTo>
                    <a:pt x="165" y="169"/>
                    <a:pt x="127" y="131"/>
                    <a:pt x="127" y="84"/>
                  </a:cubicBezTo>
                  <a:cubicBezTo>
                    <a:pt x="127" y="37"/>
                    <a:pt x="165" y="0"/>
                    <a:pt x="212" y="0"/>
                  </a:cubicBezTo>
                  <a:lnTo>
                    <a:pt x="296" y="0"/>
                  </a:lnTo>
                  <a:cubicBezTo>
                    <a:pt x="343" y="0"/>
                    <a:pt x="381" y="37"/>
                    <a:pt x="381" y="84"/>
                  </a:cubicBezTo>
                  <a:close/>
                  <a:moveTo>
                    <a:pt x="421" y="84"/>
                  </a:moveTo>
                  <a:cubicBezTo>
                    <a:pt x="422" y="90"/>
                    <a:pt x="423" y="97"/>
                    <a:pt x="423" y="103"/>
                  </a:cubicBezTo>
                  <a:cubicBezTo>
                    <a:pt x="423" y="162"/>
                    <a:pt x="376" y="209"/>
                    <a:pt x="317" y="209"/>
                  </a:cubicBezTo>
                  <a:lnTo>
                    <a:pt x="191" y="209"/>
                  </a:lnTo>
                  <a:cubicBezTo>
                    <a:pt x="132" y="209"/>
                    <a:pt x="85" y="162"/>
                    <a:pt x="85" y="103"/>
                  </a:cubicBezTo>
                  <a:cubicBezTo>
                    <a:pt x="85" y="97"/>
                    <a:pt x="85" y="90"/>
                    <a:pt x="87" y="84"/>
                  </a:cubicBezTo>
                  <a:cubicBezTo>
                    <a:pt x="37" y="93"/>
                    <a:pt x="0" y="136"/>
                    <a:pt x="0" y="188"/>
                  </a:cubicBezTo>
                  <a:lnTo>
                    <a:pt x="0" y="569"/>
                  </a:lnTo>
                  <a:cubicBezTo>
                    <a:pt x="0" y="627"/>
                    <a:pt x="47" y="674"/>
                    <a:pt x="106" y="674"/>
                  </a:cubicBezTo>
                  <a:lnTo>
                    <a:pt x="387" y="674"/>
                  </a:lnTo>
                  <a:cubicBezTo>
                    <a:pt x="320" y="646"/>
                    <a:pt x="272" y="579"/>
                    <a:pt x="272" y="500"/>
                  </a:cubicBezTo>
                  <a:cubicBezTo>
                    <a:pt x="272" y="396"/>
                    <a:pt x="357" y="311"/>
                    <a:pt x="461" y="311"/>
                  </a:cubicBezTo>
                  <a:cubicBezTo>
                    <a:pt x="477" y="311"/>
                    <a:pt x="493" y="313"/>
                    <a:pt x="508" y="317"/>
                  </a:cubicBezTo>
                  <a:lnTo>
                    <a:pt x="508" y="188"/>
                  </a:lnTo>
                  <a:cubicBezTo>
                    <a:pt x="508" y="136"/>
                    <a:pt x="470" y="93"/>
                    <a:pt x="421" y="84"/>
                  </a:cubicBezTo>
                  <a:close/>
                  <a:moveTo>
                    <a:pt x="238" y="422"/>
                  </a:moveTo>
                  <a:lnTo>
                    <a:pt x="238" y="422"/>
                  </a:lnTo>
                  <a:lnTo>
                    <a:pt x="106" y="422"/>
                  </a:lnTo>
                  <a:cubicBezTo>
                    <a:pt x="94" y="422"/>
                    <a:pt x="85" y="413"/>
                    <a:pt x="85" y="401"/>
                  </a:cubicBezTo>
                  <a:cubicBezTo>
                    <a:pt x="85" y="390"/>
                    <a:pt x="94" y="380"/>
                    <a:pt x="106" y="380"/>
                  </a:cubicBezTo>
                  <a:lnTo>
                    <a:pt x="238" y="380"/>
                  </a:lnTo>
                  <a:cubicBezTo>
                    <a:pt x="250" y="380"/>
                    <a:pt x="259" y="390"/>
                    <a:pt x="259" y="401"/>
                  </a:cubicBezTo>
                  <a:cubicBezTo>
                    <a:pt x="259" y="413"/>
                    <a:pt x="250" y="422"/>
                    <a:pt x="238" y="422"/>
                  </a:cubicBezTo>
                  <a:close/>
                  <a:moveTo>
                    <a:pt x="280" y="338"/>
                  </a:moveTo>
                  <a:lnTo>
                    <a:pt x="280" y="338"/>
                  </a:lnTo>
                  <a:lnTo>
                    <a:pt x="106" y="338"/>
                  </a:lnTo>
                  <a:cubicBezTo>
                    <a:pt x="94" y="338"/>
                    <a:pt x="85" y="328"/>
                    <a:pt x="85" y="317"/>
                  </a:cubicBezTo>
                  <a:cubicBezTo>
                    <a:pt x="85" y="305"/>
                    <a:pt x="94" y="296"/>
                    <a:pt x="106" y="296"/>
                  </a:cubicBezTo>
                  <a:lnTo>
                    <a:pt x="280" y="296"/>
                  </a:lnTo>
                  <a:cubicBezTo>
                    <a:pt x="292" y="296"/>
                    <a:pt x="302" y="305"/>
                    <a:pt x="302" y="317"/>
                  </a:cubicBezTo>
                  <a:cubicBezTo>
                    <a:pt x="302" y="328"/>
                    <a:pt x="292" y="338"/>
                    <a:pt x="280" y="338"/>
                  </a:cubicBezTo>
                  <a:close/>
                  <a:moveTo>
                    <a:pt x="496" y="369"/>
                  </a:moveTo>
                  <a:cubicBezTo>
                    <a:pt x="486" y="367"/>
                    <a:pt x="474" y="365"/>
                    <a:pt x="463" y="365"/>
                  </a:cubicBezTo>
                  <a:cubicBezTo>
                    <a:pt x="388" y="365"/>
                    <a:pt x="328" y="425"/>
                    <a:pt x="328" y="500"/>
                  </a:cubicBezTo>
                  <a:cubicBezTo>
                    <a:pt x="328" y="565"/>
                    <a:pt x="374" y="619"/>
                    <a:pt x="434" y="632"/>
                  </a:cubicBezTo>
                  <a:cubicBezTo>
                    <a:pt x="443" y="634"/>
                    <a:pt x="453" y="635"/>
                    <a:pt x="463" y="635"/>
                  </a:cubicBezTo>
                  <a:cubicBezTo>
                    <a:pt x="537" y="635"/>
                    <a:pt x="598" y="574"/>
                    <a:pt x="598" y="500"/>
                  </a:cubicBezTo>
                  <a:cubicBezTo>
                    <a:pt x="598" y="437"/>
                    <a:pt x="555" y="384"/>
                    <a:pt x="496" y="369"/>
                  </a:cubicBezTo>
                  <a:close/>
                  <a:moveTo>
                    <a:pt x="539" y="481"/>
                  </a:moveTo>
                  <a:lnTo>
                    <a:pt x="539" y="481"/>
                  </a:lnTo>
                  <a:lnTo>
                    <a:pt x="496" y="523"/>
                  </a:lnTo>
                  <a:lnTo>
                    <a:pt x="463" y="557"/>
                  </a:lnTo>
                  <a:cubicBezTo>
                    <a:pt x="452" y="568"/>
                    <a:pt x="435" y="568"/>
                    <a:pt x="425" y="557"/>
                  </a:cubicBezTo>
                  <a:lnTo>
                    <a:pt x="386" y="519"/>
                  </a:lnTo>
                  <a:cubicBezTo>
                    <a:pt x="376" y="508"/>
                    <a:pt x="376" y="491"/>
                    <a:pt x="386" y="481"/>
                  </a:cubicBezTo>
                  <a:cubicBezTo>
                    <a:pt x="397" y="470"/>
                    <a:pt x="414" y="470"/>
                    <a:pt x="425" y="481"/>
                  </a:cubicBezTo>
                  <a:lnTo>
                    <a:pt x="444" y="500"/>
                  </a:lnTo>
                  <a:lnTo>
                    <a:pt x="496" y="447"/>
                  </a:lnTo>
                  <a:lnTo>
                    <a:pt x="501" y="443"/>
                  </a:lnTo>
                  <a:cubicBezTo>
                    <a:pt x="511" y="432"/>
                    <a:pt x="528" y="432"/>
                    <a:pt x="539" y="443"/>
                  </a:cubicBezTo>
                  <a:cubicBezTo>
                    <a:pt x="549" y="453"/>
                    <a:pt x="549" y="470"/>
                    <a:pt x="539" y="481"/>
                  </a:cubicBezTo>
                  <a:close/>
                </a:path>
              </a:pathLst>
            </a:custGeom>
            <a:solidFill>
              <a:srgbClr val="FFFFFF"/>
            </a:solidFill>
            <a:ln>
              <a:noFill/>
            </a:ln>
          </p:spPr>
          <p:txBody>
            <a:bodyPr vert="horz" wrap="square" lIns="91440" tIns="45720" rIns="91440" bIns="45720" numCol="1" anchor="t" anchorCtr="0" compatLnSpc="1"/>
            <a:lstStyle/>
            <a:p>
              <a:endParaRPr lang="zh-CN" altLang="en-US"/>
            </a:p>
          </p:txBody>
        </p:sp>
      </p:grpSp>
      <p:grpSp>
        <p:nvGrpSpPr>
          <p:cNvPr id="81" name="组合 80"/>
          <p:cNvGrpSpPr/>
          <p:nvPr/>
        </p:nvGrpSpPr>
        <p:grpSpPr>
          <a:xfrm>
            <a:off x="7512564" y="2316228"/>
            <a:ext cx="928740" cy="928740"/>
            <a:chOff x="6782426" y="2639785"/>
            <a:chExt cx="928740" cy="928740"/>
          </a:xfrm>
        </p:grpSpPr>
        <p:grpSp>
          <p:nvGrpSpPr>
            <p:cNvPr id="82" name="组合 81"/>
            <p:cNvGrpSpPr/>
            <p:nvPr/>
          </p:nvGrpSpPr>
          <p:grpSpPr>
            <a:xfrm>
              <a:off x="6782426" y="2639785"/>
              <a:ext cx="928740" cy="928740"/>
              <a:chOff x="6585478" y="1661232"/>
              <a:chExt cx="928740" cy="928740"/>
            </a:xfrm>
          </p:grpSpPr>
          <p:sp>
            <p:nvSpPr>
              <p:cNvPr id="84" name="椭圆 83"/>
              <p:cNvSpPr/>
              <p:nvPr/>
            </p:nvSpPr>
            <p:spPr>
              <a:xfrm>
                <a:off x="6585478" y="1661232"/>
                <a:ext cx="928740" cy="928740"/>
              </a:xfrm>
              <a:prstGeom prst="ellipse">
                <a:avLst/>
              </a:prstGeom>
              <a:gradFill flip="none" rotWithShape="1">
                <a:gsLst>
                  <a:gs pos="0">
                    <a:schemeClr val="bg1"/>
                  </a:gs>
                  <a:gs pos="100000">
                    <a:schemeClr val="bg1">
                      <a:lumMod val="85000"/>
                    </a:schemeClr>
                  </a:gs>
                </a:gsLst>
                <a:lin ang="5400000" scaled="1"/>
                <a:tileRect/>
              </a:gradFill>
              <a:ln w="19050">
                <a:gradFill>
                  <a:gsLst>
                    <a:gs pos="0">
                      <a:schemeClr val="bg1"/>
                    </a:gs>
                    <a:gs pos="100000">
                      <a:schemeClr val="bg1">
                        <a:lumMod val="75000"/>
                      </a:schemeClr>
                    </a:gs>
                  </a:gsLst>
                  <a:lin ang="5400000" scaled="1"/>
                </a:gradFill>
              </a:ln>
              <a:effectLst>
                <a:outerShdw blurRad="279400" dist="152400" dir="2700000" sx="102000" sy="102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85" name="圆角矩形 84"/>
              <p:cNvSpPr/>
              <p:nvPr/>
            </p:nvSpPr>
            <p:spPr>
              <a:xfrm>
                <a:off x="6706336" y="1782090"/>
                <a:ext cx="687025" cy="687025"/>
              </a:xfrm>
              <a:prstGeom prst="roundRect">
                <a:avLst>
                  <a:gd name="adj" fmla="val 50000"/>
                </a:avLst>
              </a:prstGeom>
              <a:gradFill flip="none" rotWithShape="1">
                <a:gsLst>
                  <a:gs pos="100000">
                    <a:schemeClr val="bg1"/>
                  </a:gs>
                  <a:gs pos="0">
                    <a:srgbClr val="B8BBBC"/>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86" name="椭圆 85"/>
              <p:cNvSpPr/>
              <p:nvPr/>
            </p:nvSpPr>
            <p:spPr>
              <a:xfrm>
                <a:off x="6779848" y="1855602"/>
                <a:ext cx="540000" cy="540000"/>
              </a:xfrm>
              <a:prstGeom prst="ellipse">
                <a:avLst/>
              </a:prstGeom>
              <a:gradFill>
                <a:gsLst>
                  <a:gs pos="0">
                    <a:srgbClr val="E30613"/>
                  </a:gs>
                  <a:gs pos="100000">
                    <a:srgbClr val="81040B"/>
                  </a:gs>
                </a:gsLst>
                <a:lin ang="5400000" scaled="1"/>
              </a:gra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3" name="Freeform 22"/>
            <p:cNvSpPr>
              <a:spLocks noEditPoints="1"/>
            </p:cNvSpPr>
            <p:nvPr/>
          </p:nvSpPr>
          <p:spPr bwMode="auto">
            <a:xfrm>
              <a:off x="7123528" y="2930190"/>
              <a:ext cx="258414" cy="303467"/>
            </a:xfrm>
            <a:custGeom>
              <a:avLst/>
              <a:gdLst>
                <a:gd name="T0" fmla="*/ 90 w 641"/>
                <a:gd name="T1" fmla="*/ 424 h 748"/>
                <a:gd name="T2" fmla="*/ 158 w 641"/>
                <a:gd name="T3" fmla="*/ 424 h 748"/>
                <a:gd name="T4" fmla="*/ 205 w 641"/>
                <a:gd name="T5" fmla="*/ 408 h 748"/>
                <a:gd name="T6" fmla="*/ 291 w 641"/>
                <a:gd name="T7" fmla="*/ 588 h 748"/>
                <a:gd name="T8" fmla="*/ 312 w 641"/>
                <a:gd name="T9" fmla="*/ 475 h 748"/>
                <a:gd name="T10" fmla="*/ 297 w 641"/>
                <a:gd name="T11" fmla="*/ 468 h 748"/>
                <a:gd name="T12" fmla="*/ 298 w 641"/>
                <a:gd name="T13" fmla="*/ 452 h 748"/>
                <a:gd name="T14" fmla="*/ 360 w 641"/>
                <a:gd name="T15" fmla="*/ 452 h 748"/>
                <a:gd name="T16" fmla="*/ 360 w 641"/>
                <a:gd name="T17" fmla="*/ 468 h 748"/>
                <a:gd name="T18" fmla="*/ 346 w 641"/>
                <a:gd name="T19" fmla="*/ 475 h 748"/>
                <a:gd name="T20" fmla="*/ 365 w 641"/>
                <a:gd name="T21" fmla="*/ 583 h 748"/>
                <a:gd name="T22" fmla="*/ 439 w 641"/>
                <a:gd name="T23" fmla="*/ 415 h 748"/>
                <a:gd name="T24" fmla="*/ 482 w 641"/>
                <a:gd name="T25" fmla="*/ 420 h 748"/>
                <a:gd name="T26" fmla="*/ 545 w 641"/>
                <a:gd name="T27" fmla="*/ 420 h 748"/>
                <a:gd name="T28" fmla="*/ 632 w 641"/>
                <a:gd name="T29" fmla="*/ 691 h 748"/>
                <a:gd name="T30" fmla="*/ 544 w 641"/>
                <a:gd name="T31" fmla="*/ 722 h 748"/>
                <a:gd name="T32" fmla="*/ 532 w 641"/>
                <a:gd name="T33" fmla="*/ 681 h 748"/>
                <a:gd name="T34" fmla="*/ 504 w 641"/>
                <a:gd name="T35" fmla="*/ 729 h 748"/>
                <a:gd name="T36" fmla="*/ 123 w 641"/>
                <a:gd name="T37" fmla="*/ 731 h 748"/>
                <a:gd name="T38" fmla="*/ 94 w 641"/>
                <a:gd name="T39" fmla="*/ 681 h 748"/>
                <a:gd name="T40" fmla="*/ 81 w 641"/>
                <a:gd name="T41" fmla="*/ 724 h 748"/>
                <a:gd name="T42" fmla="*/ 0 w 641"/>
                <a:gd name="T43" fmla="*/ 691 h 748"/>
                <a:gd name="T44" fmla="*/ 90 w 641"/>
                <a:gd name="T45" fmla="*/ 424 h 748"/>
                <a:gd name="T46" fmla="*/ 185 w 641"/>
                <a:gd name="T47" fmla="*/ 289 h 748"/>
                <a:gd name="T48" fmla="*/ 185 w 641"/>
                <a:gd name="T49" fmla="*/ 289 h 748"/>
                <a:gd name="T50" fmla="*/ 163 w 641"/>
                <a:gd name="T51" fmla="*/ 264 h 748"/>
                <a:gd name="T52" fmla="*/ 155 w 641"/>
                <a:gd name="T53" fmla="*/ 214 h 748"/>
                <a:gd name="T54" fmla="*/ 155 w 641"/>
                <a:gd name="T55" fmla="*/ 207 h 748"/>
                <a:gd name="T56" fmla="*/ 160 w 641"/>
                <a:gd name="T57" fmla="*/ 204 h 748"/>
                <a:gd name="T58" fmla="*/ 164 w 641"/>
                <a:gd name="T59" fmla="*/ 202 h 748"/>
                <a:gd name="T60" fmla="*/ 199 w 641"/>
                <a:gd name="T61" fmla="*/ 47 h 748"/>
                <a:gd name="T62" fmla="*/ 423 w 641"/>
                <a:gd name="T63" fmla="*/ 43 h 748"/>
                <a:gd name="T64" fmla="*/ 466 w 641"/>
                <a:gd name="T65" fmla="*/ 200 h 748"/>
                <a:gd name="T66" fmla="*/ 472 w 641"/>
                <a:gd name="T67" fmla="*/ 204 h 748"/>
                <a:gd name="T68" fmla="*/ 478 w 641"/>
                <a:gd name="T69" fmla="*/ 207 h 748"/>
                <a:gd name="T70" fmla="*/ 478 w 641"/>
                <a:gd name="T71" fmla="*/ 214 h 748"/>
                <a:gd name="T72" fmla="*/ 471 w 641"/>
                <a:gd name="T73" fmla="*/ 263 h 748"/>
                <a:gd name="T74" fmla="*/ 449 w 641"/>
                <a:gd name="T75" fmla="*/ 288 h 748"/>
                <a:gd name="T76" fmla="*/ 328 w 641"/>
                <a:gd name="T77" fmla="*/ 397 h 748"/>
                <a:gd name="T78" fmla="*/ 299 w 641"/>
                <a:gd name="T79" fmla="*/ 395 h 748"/>
                <a:gd name="T80" fmla="*/ 185 w 641"/>
                <a:gd name="T81" fmla="*/ 289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1" h="748">
                  <a:moveTo>
                    <a:pt x="90" y="424"/>
                  </a:moveTo>
                  <a:cubicBezTo>
                    <a:pt x="114" y="424"/>
                    <a:pt x="137" y="424"/>
                    <a:pt x="158" y="424"/>
                  </a:cubicBezTo>
                  <a:cubicBezTo>
                    <a:pt x="178" y="425"/>
                    <a:pt x="194" y="421"/>
                    <a:pt x="205" y="408"/>
                  </a:cubicBezTo>
                  <a:lnTo>
                    <a:pt x="291" y="588"/>
                  </a:lnTo>
                  <a:lnTo>
                    <a:pt x="312" y="475"/>
                  </a:lnTo>
                  <a:lnTo>
                    <a:pt x="297" y="468"/>
                  </a:lnTo>
                  <a:lnTo>
                    <a:pt x="298" y="452"/>
                  </a:lnTo>
                  <a:lnTo>
                    <a:pt x="360" y="452"/>
                  </a:lnTo>
                  <a:lnTo>
                    <a:pt x="360" y="468"/>
                  </a:lnTo>
                  <a:lnTo>
                    <a:pt x="346" y="475"/>
                  </a:lnTo>
                  <a:lnTo>
                    <a:pt x="365" y="583"/>
                  </a:lnTo>
                  <a:lnTo>
                    <a:pt x="439" y="415"/>
                  </a:lnTo>
                  <a:cubicBezTo>
                    <a:pt x="450" y="420"/>
                    <a:pt x="464" y="422"/>
                    <a:pt x="482" y="420"/>
                  </a:cubicBezTo>
                  <a:cubicBezTo>
                    <a:pt x="502" y="420"/>
                    <a:pt x="523" y="420"/>
                    <a:pt x="545" y="420"/>
                  </a:cubicBezTo>
                  <a:cubicBezTo>
                    <a:pt x="604" y="475"/>
                    <a:pt x="641" y="606"/>
                    <a:pt x="632" y="691"/>
                  </a:cubicBezTo>
                  <a:cubicBezTo>
                    <a:pt x="614" y="704"/>
                    <a:pt x="583" y="714"/>
                    <a:pt x="544" y="722"/>
                  </a:cubicBezTo>
                  <a:lnTo>
                    <a:pt x="532" y="681"/>
                  </a:lnTo>
                  <a:lnTo>
                    <a:pt x="504" y="729"/>
                  </a:lnTo>
                  <a:cubicBezTo>
                    <a:pt x="390" y="746"/>
                    <a:pt x="233" y="748"/>
                    <a:pt x="123" y="731"/>
                  </a:cubicBezTo>
                  <a:lnTo>
                    <a:pt x="94" y="681"/>
                  </a:lnTo>
                  <a:lnTo>
                    <a:pt x="81" y="724"/>
                  </a:lnTo>
                  <a:cubicBezTo>
                    <a:pt x="43" y="716"/>
                    <a:pt x="14" y="705"/>
                    <a:pt x="0" y="691"/>
                  </a:cubicBezTo>
                  <a:cubicBezTo>
                    <a:pt x="1" y="616"/>
                    <a:pt x="15" y="489"/>
                    <a:pt x="90" y="424"/>
                  </a:cubicBezTo>
                  <a:close/>
                  <a:moveTo>
                    <a:pt x="185" y="289"/>
                  </a:moveTo>
                  <a:lnTo>
                    <a:pt x="185" y="289"/>
                  </a:lnTo>
                  <a:cubicBezTo>
                    <a:pt x="175" y="284"/>
                    <a:pt x="168" y="275"/>
                    <a:pt x="163" y="264"/>
                  </a:cubicBezTo>
                  <a:cubicBezTo>
                    <a:pt x="157" y="251"/>
                    <a:pt x="155" y="234"/>
                    <a:pt x="155" y="214"/>
                  </a:cubicBezTo>
                  <a:lnTo>
                    <a:pt x="155" y="207"/>
                  </a:lnTo>
                  <a:lnTo>
                    <a:pt x="160" y="204"/>
                  </a:lnTo>
                  <a:cubicBezTo>
                    <a:pt x="162" y="203"/>
                    <a:pt x="163" y="202"/>
                    <a:pt x="164" y="202"/>
                  </a:cubicBezTo>
                  <a:cubicBezTo>
                    <a:pt x="152" y="117"/>
                    <a:pt x="162" y="78"/>
                    <a:pt x="199" y="47"/>
                  </a:cubicBezTo>
                  <a:cubicBezTo>
                    <a:pt x="256" y="0"/>
                    <a:pt x="365" y="0"/>
                    <a:pt x="423" y="43"/>
                  </a:cubicBezTo>
                  <a:cubicBezTo>
                    <a:pt x="463" y="72"/>
                    <a:pt x="477" y="123"/>
                    <a:pt x="466" y="200"/>
                  </a:cubicBezTo>
                  <a:cubicBezTo>
                    <a:pt x="468" y="201"/>
                    <a:pt x="470" y="202"/>
                    <a:pt x="472" y="204"/>
                  </a:cubicBezTo>
                  <a:lnTo>
                    <a:pt x="478" y="207"/>
                  </a:lnTo>
                  <a:lnTo>
                    <a:pt x="478" y="214"/>
                  </a:lnTo>
                  <a:cubicBezTo>
                    <a:pt x="478" y="233"/>
                    <a:pt x="476" y="250"/>
                    <a:pt x="471" y="263"/>
                  </a:cubicBezTo>
                  <a:cubicBezTo>
                    <a:pt x="466" y="275"/>
                    <a:pt x="459" y="283"/>
                    <a:pt x="449" y="288"/>
                  </a:cubicBezTo>
                  <a:cubicBezTo>
                    <a:pt x="434" y="338"/>
                    <a:pt x="381" y="392"/>
                    <a:pt x="328" y="397"/>
                  </a:cubicBezTo>
                  <a:cubicBezTo>
                    <a:pt x="319" y="398"/>
                    <a:pt x="308" y="398"/>
                    <a:pt x="299" y="395"/>
                  </a:cubicBezTo>
                  <a:cubicBezTo>
                    <a:pt x="241" y="374"/>
                    <a:pt x="203" y="350"/>
                    <a:pt x="185" y="289"/>
                  </a:cubicBezTo>
                  <a:close/>
                </a:path>
              </a:pathLst>
            </a:custGeom>
            <a:solidFill>
              <a:srgbClr val="FFFFFF"/>
            </a:solidFill>
            <a:ln>
              <a:noFill/>
            </a:ln>
          </p:spPr>
          <p:txBody>
            <a:bodyPr vert="horz" wrap="square" lIns="91440" tIns="45720" rIns="91440" bIns="45720" numCol="1" anchor="t" anchorCtr="0" compatLnSpc="1"/>
            <a:lstStyle/>
            <a:p>
              <a:endParaRPr lang="zh-CN" altLang="en-US"/>
            </a:p>
          </p:txBody>
        </p:sp>
      </p:grpSp>
      <p:grpSp>
        <p:nvGrpSpPr>
          <p:cNvPr id="87" name="组合 86"/>
          <p:cNvGrpSpPr/>
          <p:nvPr/>
        </p:nvGrpSpPr>
        <p:grpSpPr>
          <a:xfrm>
            <a:off x="7512564" y="3677368"/>
            <a:ext cx="928740" cy="928740"/>
            <a:chOff x="6782426" y="4000925"/>
            <a:chExt cx="928740" cy="928740"/>
          </a:xfrm>
        </p:grpSpPr>
        <p:grpSp>
          <p:nvGrpSpPr>
            <p:cNvPr id="88" name="组合 87"/>
            <p:cNvGrpSpPr/>
            <p:nvPr/>
          </p:nvGrpSpPr>
          <p:grpSpPr>
            <a:xfrm>
              <a:off x="6782426" y="4000925"/>
              <a:ext cx="928740" cy="928740"/>
              <a:chOff x="6585478" y="1661232"/>
              <a:chExt cx="928740" cy="928740"/>
            </a:xfrm>
          </p:grpSpPr>
          <p:sp>
            <p:nvSpPr>
              <p:cNvPr id="90" name="椭圆 89"/>
              <p:cNvSpPr/>
              <p:nvPr/>
            </p:nvSpPr>
            <p:spPr>
              <a:xfrm>
                <a:off x="6585478" y="1661232"/>
                <a:ext cx="928740" cy="928740"/>
              </a:xfrm>
              <a:prstGeom prst="ellipse">
                <a:avLst/>
              </a:prstGeom>
              <a:gradFill flip="none" rotWithShape="1">
                <a:gsLst>
                  <a:gs pos="0">
                    <a:schemeClr val="bg1"/>
                  </a:gs>
                  <a:gs pos="100000">
                    <a:schemeClr val="bg1">
                      <a:lumMod val="85000"/>
                    </a:schemeClr>
                  </a:gs>
                </a:gsLst>
                <a:lin ang="5400000" scaled="1"/>
                <a:tileRect/>
              </a:gradFill>
              <a:ln w="19050">
                <a:gradFill>
                  <a:gsLst>
                    <a:gs pos="0">
                      <a:schemeClr val="bg1"/>
                    </a:gs>
                    <a:gs pos="100000">
                      <a:schemeClr val="bg1">
                        <a:lumMod val="75000"/>
                      </a:schemeClr>
                    </a:gs>
                  </a:gsLst>
                  <a:lin ang="5400000" scaled="1"/>
                </a:gradFill>
              </a:ln>
              <a:effectLst>
                <a:outerShdw blurRad="279400" dist="152400" dir="2700000" sx="102000" sy="102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1" name="圆角矩形 90"/>
              <p:cNvSpPr/>
              <p:nvPr/>
            </p:nvSpPr>
            <p:spPr>
              <a:xfrm>
                <a:off x="6706336" y="1782090"/>
                <a:ext cx="687025" cy="687025"/>
              </a:xfrm>
              <a:prstGeom prst="roundRect">
                <a:avLst>
                  <a:gd name="adj" fmla="val 50000"/>
                </a:avLst>
              </a:prstGeom>
              <a:gradFill flip="none" rotWithShape="1">
                <a:gsLst>
                  <a:gs pos="100000">
                    <a:schemeClr val="bg1"/>
                  </a:gs>
                  <a:gs pos="0">
                    <a:srgbClr val="B8BBBC"/>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2" name="椭圆 91"/>
              <p:cNvSpPr/>
              <p:nvPr/>
            </p:nvSpPr>
            <p:spPr>
              <a:xfrm>
                <a:off x="6779848" y="1855602"/>
                <a:ext cx="540000" cy="540000"/>
              </a:xfrm>
              <a:prstGeom prst="ellipse">
                <a:avLst/>
              </a:prstGeom>
              <a:gradFill>
                <a:gsLst>
                  <a:gs pos="0">
                    <a:srgbClr val="E30613"/>
                  </a:gs>
                  <a:gs pos="100000">
                    <a:srgbClr val="81040B"/>
                  </a:gs>
                </a:gsLst>
                <a:lin ang="5400000" scaled="1"/>
              </a:gra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9" name="Freeform 31"/>
            <p:cNvSpPr>
              <a:spLocks noEditPoints="1"/>
            </p:cNvSpPr>
            <p:nvPr/>
          </p:nvSpPr>
          <p:spPr bwMode="auto">
            <a:xfrm>
              <a:off x="7118936" y="4312540"/>
              <a:ext cx="260967" cy="328186"/>
            </a:xfrm>
            <a:custGeom>
              <a:avLst/>
              <a:gdLst>
                <a:gd name="T0" fmla="*/ 82 w 484"/>
                <a:gd name="T1" fmla="*/ 166 h 606"/>
                <a:gd name="T2" fmla="*/ 82 w 484"/>
                <a:gd name="T3" fmla="*/ 186 h 606"/>
                <a:gd name="T4" fmla="*/ 331 w 484"/>
                <a:gd name="T5" fmla="*/ 193 h 606"/>
                <a:gd name="T6" fmla="*/ 331 w 484"/>
                <a:gd name="T7" fmla="*/ 173 h 606"/>
                <a:gd name="T8" fmla="*/ 387 w 484"/>
                <a:gd name="T9" fmla="*/ 556 h 606"/>
                <a:gd name="T10" fmla="*/ 388 w 484"/>
                <a:gd name="T11" fmla="*/ 564 h 606"/>
                <a:gd name="T12" fmla="*/ 418 w 484"/>
                <a:gd name="T13" fmla="*/ 594 h 606"/>
                <a:gd name="T14" fmla="*/ 474 w 484"/>
                <a:gd name="T15" fmla="*/ 581 h 606"/>
                <a:gd name="T16" fmla="*/ 474 w 484"/>
                <a:gd name="T17" fmla="*/ 531 h 606"/>
                <a:gd name="T18" fmla="*/ 444 w 484"/>
                <a:gd name="T19" fmla="*/ 501 h 606"/>
                <a:gd name="T20" fmla="*/ 418 w 484"/>
                <a:gd name="T21" fmla="*/ 519 h 606"/>
                <a:gd name="T22" fmla="*/ 384 w 484"/>
                <a:gd name="T23" fmla="*/ 553 h 606"/>
                <a:gd name="T24" fmla="*/ 218 w 484"/>
                <a:gd name="T25" fmla="*/ 354 h 606"/>
                <a:gd name="T26" fmla="*/ 229 w 484"/>
                <a:gd name="T27" fmla="*/ 336 h 606"/>
                <a:gd name="T28" fmla="*/ 207 w 484"/>
                <a:gd name="T29" fmla="*/ 320 h 606"/>
                <a:gd name="T30" fmla="*/ 207 w 484"/>
                <a:gd name="T31" fmla="*/ 327 h 606"/>
                <a:gd name="T32" fmla="*/ 246 w 484"/>
                <a:gd name="T33" fmla="*/ 422 h 606"/>
                <a:gd name="T34" fmla="*/ 297 w 484"/>
                <a:gd name="T35" fmla="*/ 364 h 606"/>
                <a:gd name="T36" fmla="*/ 296 w 484"/>
                <a:gd name="T37" fmla="*/ 357 h 606"/>
                <a:gd name="T38" fmla="*/ 224 w 484"/>
                <a:gd name="T39" fmla="*/ 362 h 606"/>
                <a:gd name="T40" fmla="*/ 224 w 484"/>
                <a:gd name="T41" fmla="*/ 368 h 606"/>
                <a:gd name="T42" fmla="*/ 246 w 484"/>
                <a:gd name="T43" fmla="*/ 422 h 606"/>
                <a:gd name="T44" fmla="*/ 429 w 484"/>
                <a:gd name="T45" fmla="*/ 493 h 606"/>
                <a:gd name="T46" fmla="*/ 429 w 484"/>
                <a:gd name="T47" fmla="*/ 487 h 606"/>
                <a:gd name="T48" fmla="*/ 394 w 484"/>
                <a:gd name="T49" fmla="*/ 451 h 606"/>
                <a:gd name="T50" fmla="*/ 256 w 484"/>
                <a:gd name="T51" fmla="*/ 425 h 606"/>
                <a:gd name="T52" fmla="*/ 256 w 484"/>
                <a:gd name="T53" fmla="*/ 432 h 606"/>
                <a:gd name="T54" fmla="*/ 354 w 484"/>
                <a:gd name="T55" fmla="*/ 530 h 606"/>
                <a:gd name="T56" fmla="*/ 395 w 484"/>
                <a:gd name="T57" fmla="*/ 528 h 606"/>
                <a:gd name="T58" fmla="*/ 20 w 484"/>
                <a:gd name="T59" fmla="*/ 150 h 606"/>
                <a:gd name="T60" fmla="*/ 89 w 484"/>
                <a:gd name="T61" fmla="*/ 152 h 606"/>
                <a:gd name="T62" fmla="*/ 141 w 484"/>
                <a:gd name="T63" fmla="*/ 100 h 606"/>
                <a:gd name="T64" fmla="*/ 141 w 484"/>
                <a:gd name="T65" fmla="*/ 93 h 606"/>
                <a:gd name="T66" fmla="*/ 383 w 484"/>
                <a:gd name="T67" fmla="*/ 27 h 606"/>
                <a:gd name="T68" fmla="*/ 394 w 484"/>
                <a:gd name="T69" fmla="*/ 422 h 606"/>
                <a:gd name="T70" fmla="*/ 414 w 484"/>
                <a:gd name="T71" fmla="*/ 449 h 606"/>
                <a:gd name="T72" fmla="*/ 414 w 484"/>
                <a:gd name="T73" fmla="*/ 39 h 606"/>
                <a:gd name="T74" fmla="*/ 383 w 484"/>
                <a:gd name="T75" fmla="*/ 0 h 606"/>
                <a:gd name="T76" fmla="*/ 121 w 484"/>
                <a:gd name="T77" fmla="*/ 2 h 606"/>
                <a:gd name="T78" fmla="*/ 0 w 484"/>
                <a:gd name="T79" fmla="*/ 123 h 606"/>
                <a:gd name="T80" fmla="*/ 0 w 484"/>
                <a:gd name="T81" fmla="*/ 492 h 606"/>
                <a:gd name="T82" fmla="*/ 32 w 484"/>
                <a:gd name="T83" fmla="*/ 530 h 606"/>
                <a:gd name="T84" fmla="*/ 319 w 484"/>
                <a:gd name="T85" fmla="*/ 524 h 606"/>
                <a:gd name="T86" fmla="*/ 305 w 484"/>
                <a:gd name="T87" fmla="*/ 503 h 606"/>
                <a:gd name="T88" fmla="*/ 20 w 484"/>
                <a:gd name="T89" fmla="*/ 492 h 606"/>
                <a:gd name="T90" fmla="*/ 20 w 484"/>
                <a:gd name="T91" fmla="*/ 150 h 606"/>
                <a:gd name="T92" fmla="*/ 156 w 484"/>
                <a:gd name="T93" fmla="*/ 321 h 606"/>
                <a:gd name="T94" fmla="*/ 156 w 484"/>
                <a:gd name="T95" fmla="*/ 301 h 606"/>
                <a:gd name="T96" fmla="*/ 82 w 484"/>
                <a:gd name="T97" fmla="*/ 294 h 606"/>
                <a:gd name="T98" fmla="*/ 82 w 484"/>
                <a:gd name="T99" fmla="*/ 315 h 606"/>
                <a:gd name="T100" fmla="*/ 82 w 484"/>
                <a:gd name="T101" fmla="*/ 272 h 606"/>
                <a:gd name="T102" fmla="*/ 331 w 484"/>
                <a:gd name="T103" fmla="*/ 279 h 606"/>
                <a:gd name="T104" fmla="*/ 331 w 484"/>
                <a:gd name="T105" fmla="*/ 258 h 606"/>
                <a:gd name="T106" fmla="*/ 82 w 484"/>
                <a:gd name="T107" fmla="*/ 252 h 606"/>
                <a:gd name="T108" fmla="*/ 82 w 484"/>
                <a:gd name="T109" fmla="*/ 272 h 606"/>
                <a:gd name="T110" fmla="*/ 82 w 484"/>
                <a:gd name="T111" fmla="*/ 236 h 606"/>
                <a:gd name="T112" fmla="*/ 331 w 484"/>
                <a:gd name="T113" fmla="*/ 229 h 606"/>
                <a:gd name="T114" fmla="*/ 331 w 484"/>
                <a:gd name="T115" fmla="*/ 209 h 606"/>
                <a:gd name="T116" fmla="*/ 82 w 484"/>
                <a:gd name="T117" fmla="*/ 216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84" h="606">
                  <a:moveTo>
                    <a:pt x="331" y="166"/>
                  </a:moveTo>
                  <a:lnTo>
                    <a:pt x="82" y="166"/>
                  </a:lnTo>
                  <a:lnTo>
                    <a:pt x="82" y="173"/>
                  </a:lnTo>
                  <a:lnTo>
                    <a:pt x="82" y="186"/>
                  </a:lnTo>
                  <a:lnTo>
                    <a:pt x="82" y="193"/>
                  </a:lnTo>
                  <a:lnTo>
                    <a:pt x="331" y="193"/>
                  </a:lnTo>
                  <a:lnTo>
                    <a:pt x="331" y="186"/>
                  </a:lnTo>
                  <a:lnTo>
                    <a:pt x="331" y="173"/>
                  </a:lnTo>
                  <a:lnTo>
                    <a:pt x="331" y="166"/>
                  </a:lnTo>
                  <a:close/>
                  <a:moveTo>
                    <a:pt x="387" y="556"/>
                  </a:moveTo>
                  <a:lnTo>
                    <a:pt x="384" y="560"/>
                  </a:lnTo>
                  <a:lnTo>
                    <a:pt x="388" y="564"/>
                  </a:lnTo>
                  <a:lnTo>
                    <a:pt x="408" y="583"/>
                  </a:lnTo>
                  <a:lnTo>
                    <a:pt x="418" y="594"/>
                  </a:lnTo>
                  <a:cubicBezTo>
                    <a:pt x="430" y="606"/>
                    <a:pt x="450" y="606"/>
                    <a:pt x="462" y="594"/>
                  </a:cubicBezTo>
                  <a:lnTo>
                    <a:pt x="474" y="581"/>
                  </a:lnTo>
                  <a:cubicBezTo>
                    <a:pt x="481" y="575"/>
                    <a:pt x="484" y="565"/>
                    <a:pt x="483" y="556"/>
                  </a:cubicBezTo>
                  <a:cubicBezTo>
                    <a:pt x="484" y="547"/>
                    <a:pt x="481" y="538"/>
                    <a:pt x="474" y="531"/>
                  </a:cubicBezTo>
                  <a:lnTo>
                    <a:pt x="462" y="519"/>
                  </a:lnTo>
                  <a:lnTo>
                    <a:pt x="444" y="501"/>
                  </a:lnTo>
                  <a:lnTo>
                    <a:pt x="440" y="497"/>
                  </a:lnTo>
                  <a:lnTo>
                    <a:pt x="418" y="519"/>
                  </a:lnTo>
                  <a:lnTo>
                    <a:pt x="412" y="525"/>
                  </a:lnTo>
                  <a:lnTo>
                    <a:pt x="384" y="553"/>
                  </a:lnTo>
                  <a:lnTo>
                    <a:pt x="387" y="556"/>
                  </a:lnTo>
                  <a:close/>
                  <a:moveTo>
                    <a:pt x="218" y="354"/>
                  </a:moveTo>
                  <a:lnTo>
                    <a:pt x="234" y="338"/>
                  </a:lnTo>
                  <a:lnTo>
                    <a:pt x="229" y="336"/>
                  </a:lnTo>
                  <a:lnTo>
                    <a:pt x="234" y="331"/>
                  </a:lnTo>
                  <a:lnTo>
                    <a:pt x="207" y="320"/>
                  </a:lnTo>
                  <a:lnTo>
                    <a:pt x="211" y="328"/>
                  </a:lnTo>
                  <a:lnTo>
                    <a:pt x="207" y="327"/>
                  </a:lnTo>
                  <a:lnTo>
                    <a:pt x="218" y="354"/>
                  </a:lnTo>
                  <a:close/>
                  <a:moveTo>
                    <a:pt x="246" y="422"/>
                  </a:moveTo>
                  <a:lnTo>
                    <a:pt x="302" y="366"/>
                  </a:lnTo>
                  <a:lnTo>
                    <a:pt x="297" y="364"/>
                  </a:lnTo>
                  <a:lnTo>
                    <a:pt x="302" y="359"/>
                  </a:lnTo>
                  <a:lnTo>
                    <a:pt x="296" y="357"/>
                  </a:lnTo>
                  <a:lnTo>
                    <a:pt x="249" y="337"/>
                  </a:lnTo>
                  <a:lnTo>
                    <a:pt x="224" y="362"/>
                  </a:lnTo>
                  <a:lnTo>
                    <a:pt x="226" y="366"/>
                  </a:lnTo>
                  <a:lnTo>
                    <a:pt x="224" y="368"/>
                  </a:lnTo>
                  <a:lnTo>
                    <a:pt x="243" y="416"/>
                  </a:lnTo>
                  <a:lnTo>
                    <a:pt x="246" y="422"/>
                  </a:lnTo>
                  <a:close/>
                  <a:moveTo>
                    <a:pt x="412" y="511"/>
                  </a:moveTo>
                  <a:lnTo>
                    <a:pt x="429" y="493"/>
                  </a:lnTo>
                  <a:lnTo>
                    <a:pt x="426" y="490"/>
                  </a:lnTo>
                  <a:lnTo>
                    <a:pt x="429" y="487"/>
                  </a:lnTo>
                  <a:lnTo>
                    <a:pt x="414" y="472"/>
                  </a:lnTo>
                  <a:lnTo>
                    <a:pt x="394" y="451"/>
                  </a:lnTo>
                  <a:lnTo>
                    <a:pt x="312" y="369"/>
                  </a:lnTo>
                  <a:lnTo>
                    <a:pt x="256" y="425"/>
                  </a:lnTo>
                  <a:lnTo>
                    <a:pt x="260" y="429"/>
                  </a:lnTo>
                  <a:lnTo>
                    <a:pt x="256" y="432"/>
                  </a:lnTo>
                  <a:lnTo>
                    <a:pt x="334" y="510"/>
                  </a:lnTo>
                  <a:lnTo>
                    <a:pt x="354" y="530"/>
                  </a:lnTo>
                  <a:lnTo>
                    <a:pt x="374" y="549"/>
                  </a:lnTo>
                  <a:lnTo>
                    <a:pt x="395" y="528"/>
                  </a:lnTo>
                  <a:lnTo>
                    <a:pt x="412" y="511"/>
                  </a:lnTo>
                  <a:close/>
                  <a:moveTo>
                    <a:pt x="20" y="150"/>
                  </a:moveTo>
                  <a:lnTo>
                    <a:pt x="89" y="152"/>
                  </a:lnTo>
                  <a:lnTo>
                    <a:pt x="89" y="152"/>
                  </a:lnTo>
                  <a:lnTo>
                    <a:pt x="89" y="152"/>
                  </a:lnTo>
                  <a:cubicBezTo>
                    <a:pt x="118" y="152"/>
                    <a:pt x="141" y="129"/>
                    <a:pt x="141" y="100"/>
                  </a:cubicBezTo>
                  <a:lnTo>
                    <a:pt x="141" y="94"/>
                  </a:lnTo>
                  <a:lnTo>
                    <a:pt x="141" y="93"/>
                  </a:lnTo>
                  <a:lnTo>
                    <a:pt x="141" y="27"/>
                  </a:lnTo>
                  <a:lnTo>
                    <a:pt x="383" y="27"/>
                  </a:lnTo>
                  <a:cubicBezTo>
                    <a:pt x="389" y="27"/>
                    <a:pt x="394" y="32"/>
                    <a:pt x="394" y="38"/>
                  </a:cubicBezTo>
                  <a:lnTo>
                    <a:pt x="394" y="422"/>
                  </a:lnTo>
                  <a:lnTo>
                    <a:pt x="394" y="429"/>
                  </a:lnTo>
                  <a:lnTo>
                    <a:pt x="414" y="449"/>
                  </a:lnTo>
                  <a:lnTo>
                    <a:pt x="414" y="443"/>
                  </a:lnTo>
                  <a:lnTo>
                    <a:pt x="414" y="39"/>
                  </a:lnTo>
                  <a:lnTo>
                    <a:pt x="414" y="32"/>
                  </a:lnTo>
                  <a:cubicBezTo>
                    <a:pt x="414" y="14"/>
                    <a:pt x="400" y="0"/>
                    <a:pt x="383" y="0"/>
                  </a:cubicBezTo>
                  <a:lnTo>
                    <a:pt x="123" y="0"/>
                  </a:lnTo>
                  <a:lnTo>
                    <a:pt x="121" y="2"/>
                  </a:lnTo>
                  <a:lnTo>
                    <a:pt x="1" y="122"/>
                  </a:lnTo>
                  <a:lnTo>
                    <a:pt x="0" y="123"/>
                  </a:lnTo>
                  <a:lnTo>
                    <a:pt x="0" y="130"/>
                  </a:lnTo>
                  <a:lnTo>
                    <a:pt x="0" y="492"/>
                  </a:lnTo>
                  <a:lnTo>
                    <a:pt x="0" y="499"/>
                  </a:lnTo>
                  <a:cubicBezTo>
                    <a:pt x="0" y="516"/>
                    <a:pt x="14" y="530"/>
                    <a:pt x="32" y="530"/>
                  </a:cubicBezTo>
                  <a:lnTo>
                    <a:pt x="326" y="530"/>
                  </a:lnTo>
                  <a:lnTo>
                    <a:pt x="319" y="524"/>
                  </a:lnTo>
                  <a:lnTo>
                    <a:pt x="326" y="524"/>
                  </a:lnTo>
                  <a:lnTo>
                    <a:pt x="305" y="503"/>
                  </a:lnTo>
                  <a:lnTo>
                    <a:pt x="32" y="503"/>
                  </a:lnTo>
                  <a:cubicBezTo>
                    <a:pt x="25" y="503"/>
                    <a:pt x="21" y="498"/>
                    <a:pt x="20" y="492"/>
                  </a:cubicBezTo>
                  <a:lnTo>
                    <a:pt x="20" y="492"/>
                  </a:lnTo>
                  <a:lnTo>
                    <a:pt x="20" y="150"/>
                  </a:lnTo>
                  <a:close/>
                  <a:moveTo>
                    <a:pt x="82" y="321"/>
                  </a:moveTo>
                  <a:lnTo>
                    <a:pt x="156" y="321"/>
                  </a:lnTo>
                  <a:lnTo>
                    <a:pt x="156" y="315"/>
                  </a:lnTo>
                  <a:lnTo>
                    <a:pt x="156" y="301"/>
                  </a:lnTo>
                  <a:lnTo>
                    <a:pt x="156" y="294"/>
                  </a:lnTo>
                  <a:lnTo>
                    <a:pt x="82" y="294"/>
                  </a:lnTo>
                  <a:lnTo>
                    <a:pt x="82" y="301"/>
                  </a:lnTo>
                  <a:lnTo>
                    <a:pt x="82" y="315"/>
                  </a:lnTo>
                  <a:lnTo>
                    <a:pt x="82" y="321"/>
                  </a:lnTo>
                  <a:close/>
                  <a:moveTo>
                    <a:pt x="82" y="272"/>
                  </a:moveTo>
                  <a:lnTo>
                    <a:pt x="82" y="279"/>
                  </a:lnTo>
                  <a:lnTo>
                    <a:pt x="331" y="279"/>
                  </a:lnTo>
                  <a:lnTo>
                    <a:pt x="331" y="272"/>
                  </a:lnTo>
                  <a:lnTo>
                    <a:pt x="331" y="258"/>
                  </a:lnTo>
                  <a:lnTo>
                    <a:pt x="331" y="252"/>
                  </a:lnTo>
                  <a:lnTo>
                    <a:pt x="82" y="252"/>
                  </a:lnTo>
                  <a:lnTo>
                    <a:pt x="82" y="258"/>
                  </a:lnTo>
                  <a:lnTo>
                    <a:pt x="82" y="272"/>
                  </a:lnTo>
                  <a:close/>
                  <a:moveTo>
                    <a:pt x="82" y="229"/>
                  </a:moveTo>
                  <a:lnTo>
                    <a:pt x="82" y="236"/>
                  </a:lnTo>
                  <a:lnTo>
                    <a:pt x="331" y="236"/>
                  </a:lnTo>
                  <a:lnTo>
                    <a:pt x="331" y="229"/>
                  </a:lnTo>
                  <a:lnTo>
                    <a:pt x="331" y="216"/>
                  </a:lnTo>
                  <a:lnTo>
                    <a:pt x="331" y="209"/>
                  </a:lnTo>
                  <a:lnTo>
                    <a:pt x="82" y="209"/>
                  </a:lnTo>
                  <a:lnTo>
                    <a:pt x="82" y="216"/>
                  </a:lnTo>
                  <a:lnTo>
                    <a:pt x="82" y="229"/>
                  </a:lnTo>
                  <a:close/>
                </a:path>
              </a:pathLst>
            </a:custGeom>
            <a:solidFill>
              <a:srgbClr val="FFFFFF"/>
            </a:solidFill>
            <a:ln>
              <a:noFill/>
            </a:ln>
          </p:spPr>
          <p:txBody>
            <a:bodyPr vert="horz" wrap="square" lIns="91440" tIns="45720" rIns="91440" bIns="45720" numCol="1" anchor="t" anchorCtr="0" compatLnSpc="1"/>
            <a:lstStyle/>
            <a:p>
              <a:endParaRPr lang="zh-CN" altLang="en-US">
                <a:solidFill>
                  <a:schemeClr val="accent2"/>
                </a:solidFill>
              </a:endParaRPr>
            </a:p>
          </p:txBody>
        </p:sp>
      </p:grpSp>
      <p:grpSp>
        <p:nvGrpSpPr>
          <p:cNvPr id="93" name="组合 92"/>
          <p:cNvGrpSpPr/>
          <p:nvPr/>
        </p:nvGrpSpPr>
        <p:grpSpPr>
          <a:xfrm>
            <a:off x="7512564" y="5038508"/>
            <a:ext cx="928740" cy="928740"/>
            <a:chOff x="6782426" y="5362065"/>
            <a:chExt cx="928740" cy="928740"/>
          </a:xfrm>
        </p:grpSpPr>
        <p:grpSp>
          <p:nvGrpSpPr>
            <p:cNvPr id="94" name="组合 93"/>
            <p:cNvGrpSpPr/>
            <p:nvPr/>
          </p:nvGrpSpPr>
          <p:grpSpPr>
            <a:xfrm>
              <a:off x="6782426" y="5362065"/>
              <a:ext cx="928740" cy="928740"/>
              <a:chOff x="6585478" y="1661232"/>
              <a:chExt cx="928740" cy="928740"/>
            </a:xfrm>
          </p:grpSpPr>
          <p:sp>
            <p:nvSpPr>
              <p:cNvPr id="96" name="椭圆 95"/>
              <p:cNvSpPr/>
              <p:nvPr/>
            </p:nvSpPr>
            <p:spPr>
              <a:xfrm>
                <a:off x="6585478" y="1661232"/>
                <a:ext cx="928740" cy="928740"/>
              </a:xfrm>
              <a:prstGeom prst="ellipse">
                <a:avLst/>
              </a:prstGeom>
              <a:gradFill flip="none" rotWithShape="1">
                <a:gsLst>
                  <a:gs pos="0">
                    <a:schemeClr val="bg1"/>
                  </a:gs>
                  <a:gs pos="100000">
                    <a:schemeClr val="bg1">
                      <a:lumMod val="85000"/>
                    </a:schemeClr>
                  </a:gs>
                </a:gsLst>
                <a:lin ang="5400000" scaled="1"/>
                <a:tileRect/>
              </a:gradFill>
              <a:ln w="19050">
                <a:gradFill>
                  <a:gsLst>
                    <a:gs pos="0">
                      <a:schemeClr val="bg1"/>
                    </a:gs>
                    <a:gs pos="100000">
                      <a:schemeClr val="bg1">
                        <a:lumMod val="75000"/>
                      </a:schemeClr>
                    </a:gs>
                  </a:gsLst>
                  <a:lin ang="5400000" scaled="1"/>
                </a:gradFill>
              </a:ln>
              <a:effectLst>
                <a:outerShdw blurRad="279400" dist="152400" dir="2700000" sx="102000" sy="102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7" name="圆角矩形 96"/>
              <p:cNvSpPr/>
              <p:nvPr/>
            </p:nvSpPr>
            <p:spPr>
              <a:xfrm>
                <a:off x="6706336" y="1782090"/>
                <a:ext cx="687025" cy="687025"/>
              </a:xfrm>
              <a:prstGeom prst="roundRect">
                <a:avLst>
                  <a:gd name="adj" fmla="val 50000"/>
                </a:avLst>
              </a:prstGeom>
              <a:gradFill flip="none" rotWithShape="1">
                <a:gsLst>
                  <a:gs pos="100000">
                    <a:schemeClr val="bg1"/>
                  </a:gs>
                  <a:gs pos="0">
                    <a:srgbClr val="B8BBBC"/>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8" name="椭圆 97"/>
              <p:cNvSpPr/>
              <p:nvPr/>
            </p:nvSpPr>
            <p:spPr>
              <a:xfrm>
                <a:off x="6779848" y="1855602"/>
                <a:ext cx="540000" cy="540000"/>
              </a:xfrm>
              <a:prstGeom prst="ellipse">
                <a:avLst/>
              </a:prstGeom>
              <a:gradFill>
                <a:gsLst>
                  <a:gs pos="0">
                    <a:srgbClr val="E30613"/>
                  </a:gs>
                  <a:gs pos="100000">
                    <a:srgbClr val="81040B"/>
                  </a:gs>
                </a:gsLst>
                <a:lin ang="5400000" scaled="1"/>
              </a:gra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5" name="Freeform 12"/>
            <p:cNvSpPr>
              <a:spLocks noEditPoints="1"/>
            </p:cNvSpPr>
            <p:nvPr/>
          </p:nvSpPr>
          <p:spPr bwMode="auto">
            <a:xfrm>
              <a:off x="7094092" y="5712988"/>
              <a:ext cx="305515" cy="227718"/>
            </a:xfrm>
            <a:custGeom>
              <a:avLst/>
              <a:gdLst>
                <a:gd name="T0" fmla="*/ 201 w 983"/>
                <a:gd name="T1" fmla="*/ 386 h 731"/>
                <a:gd name="T2" fmla="*/ 359 w 983"/>
                <a:gd name="T3" fmla="*/ 110 h 731"/>
                <a:gd name="T4" fmla="*/ 398 w 983"/>
                <a:gd name="T5" fmla="*/ 64 h 731"/>
                <a:gd name="T6" fmla="*/ 759 w 983"/>
                <a:gd name="T7" fmla="*/ 93 h 731"/>
                <a:gd name="T8" fmla="*/ 738 w 983"/>
                <a:gd name="T9" fmla="*/ 49 h 731"/>
                <a:gd name="T10" fmla="*/ 821 w 983"/>
                <a:gd name="T11" fmla="*/ 24 h 731"/>
                <a:gd name="T12" fmla="*/ 877 w 983"/>
                <a:gd name="T13" fmla="*/ 27 h 731"/>
                <a:gd name="T14" fmla="*/ 859 w 983"/>
                <a:gd name="T15" fmla="*/ 109 h 731"/>
                <a:gd name="T16" fmla="*/ 830 w 983"/>
                <a:gd name="T17" fmla="*/ 154 h 731"/>
                <a:gd name="T18" fmla="*/ 623 w 983"/>
                <a:gd name="T19" fmla="*/ 344 h 731"/>
                <a:gd name="T20" fmla="*/ 622 w 983"/>
                <a:gd name="T21" fmla="*/ 345 h 731"/>
                <a:gd name="T22" fmla="*/ 952 w 983"/>
                <a:gd name="T23" fmla="*/ 670 h 731"/>
                <a:gd name="T24" fmla="*/ 952 w 983"/>
                <a:gd name="T25" fmla="*/ 731 h 731"/>
                <a:gd name="T26" fmla="*/ 763 w 983"/>
                <a:gd name="T27" fmla="*/ 731 h 731"/>
                <a:gd name="T28" fmla="*/ 558 w 983"/>
                <a:gd name="T29" fmla="*/ 731 h 731"/>
                <a:gd name="T30" fmla="*/ 353 w 983"/>
                <a:gd name="T31" fmla="*/ 731 h 731"/>
                <a:gd name="T32" fmla="*/ 148 w 983"/>
                <a:gd name="T33" fmla="*/ 731 h 731"/>
                <a:gd name="T34" fmla="*/ 0 w 983"/>
                <a:gd name="T35" fmla="*/ 701 h 731"/>
                <a:gd name="T36" fmla="*/ 31 w 983"/>
                <a:gd name="T37" fmla="*/ 0 h 731"/>
                <a:gd name="T38" fmla="*/ 62 w 983"/>
                <a:gd name="T39" fmla="*/ 670 h 731"/>
                <a:gd name="T40" fmla="*/ 148 w 983"/>
                <a:gd name="T41" fmla="*/ 530 h 731"/>
                <a:gd name="T42" fmla="*/ 236 w 983"/>
                <a:gd name="T43" fmla="*/ 499 h 731"/>
                <a:gd name="T44" fmla="*/ 267 w 983"/>
                <a:gd name="T45" fmla="*/ 670 h 731"/>
                <a:gd name="T46" fmla="*/ 353 w 983"/>
                <a:gd name="T47" fmla="*/ 316 h 731"/>
                <a:gd name="T48" fmla="*/ 441 w 983"/>
                <a:gd name="T49" fmla="*/ 286 h 731"/>
                <a:gd name="T50" fmla="*/ 472 w 983"/>
                <a:gd name="T51" fmla="*/ 670 h 731"/>
                <a:gd name="T52" fmla="*/ 558 w 983"/>
                <a:gd name="T53" fmla="*/ 421 h 731"/>
                <a:gd name="T54" fmla="*/ 646 w 983"/>
                <a:gd name="T55" fmla="*/ 390 h 731"/>
                <a:gd name="T56" fmla="*/ 677 w 983"/>
                <a:gd name="T57" fmla="*/ 670 h 731"/>
                <a:gd name="T58" fmla="*/ 763 w 983"/>
                <a:gd name="T59" fmla="*/ 245 h 731"/>
                <a:gd name="T60" fmla="*/ 851 w 983"/>
                <a:gd name="T61" fmla="*/ 214 h 731"/>
                <a:gd name="T62" fmla="*/ 881 w 983"/>
                <a:gd name="T63" fmla="*/ 670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83" h="731">
                  <a:moveTo>
                    <a:pt x="404" y="154"/>
                  </a:moveTo>
                  <a:lnTo>
                    <a:pt x="201" y="386"/>
                  </a:lnTo>
                  <a:lnTo>
                    <a:pt x="153" y="345"/>
                  </a:lnTo>
                  <a:lnTo>
                    <a:pt x="359" y="110"/>
                  </a:lnTo>
                  <a:lnTo>
                    <a:pt x="359" y="110"/>
                  </a:lnTo>
                  <a:lnTo>
                    <a:pt x="398" y="64"/>
                  </a:lnTo>
                  <a:lnTo>
                    <a:pt x="616" y="255"/>
                  </a:lnTo>
                  <a:lnTo>
                    <a:pt x="759" y="93"/>
                  </a:lnTo>
                  <a:lnTo>
                    <a:pt x="734" y="71"/>
                  </a:lnTo>
                  <a:cubicBezTo>
                    <a:pt x="724" y="63"/>
                    <a:pt x="726" y="53"/>
                    <a:pt x="738" y="49"/>
                  </a:cubicBezTo>
                  <a:lnTo>
                    <a:pt x="777" y="37"/>
                  </a:lnTo>
                  <a:cubicBezTo>
                    <a:pt x="789" y="34"/>
                    <a:pt x="809" y="27"/>
                    <a:pt x="821" y="24"/>
                  </a:cubicBezTo>
                  <a:lnTo>
                    <a:pt x="860" y="12"/>
                  </a:lnTo>
                  <a:cubicBezTo>
                    <a:pt x="872" y="8"/>
                    <a:pt x="880" y="15"/>
                    <a:pt x="877" y="27"/>
                  </a:cubicBezTo>
                  <a:lnTo>
                    <a:pt x="869" y="65"/>
                  </a:lnTo>
                  <a:cubicBezTo>
                    <a:pt x="866" y="77"/>
                    <a:pt x="862" y="97"/>
                    <a:pt x="859" y="109"/>
                  </a:cubicBezTo>
                  <a:lnTo>
                    <a:pt x="851" y="147"/>
                  </a:lnTo>
                  <a:cubicBezTo>
                    <a:pt x="849" y="159"/>
                    <a:pt x="839" y="162"/>
                    <a:pt x="830" y="154"/>
                  </a:cubicBezTo>
                  <a:lnTo>
                    <a:pt x="807" y="134"/>
                  </a:lnTo>
                  <a:lnTo>
                    <a:pt x="623" y="344"/>
                  </a:lnTo>
                  <a:lnTo>
                    <a:pt x="623" y="344"/>
                  </a:lnTo>
                  <a:lnTo>
                    <a:pt x="622" y="345"/>
                  </a:lnTo>
                  <a:lnTo>
                    <a:pt x="404" y="154"/>
                  </a:lnTo>
                  <a:close/>
                  <a:moveTo>
                    <a:pt x="952" y="670"/>
                  </a:moveTo>
                  <a:cubicBezTo>
                    <a:pt x="969" y="670"/>
                    <a:pt x="983" y="684"/>
                    <a:pt x="983" y="701"/>
                  </a:cubicBezTo>
                  <a:cubicBezTo>
                    <a:pt x="983" y="718"/>
                    <a:pt x="969" y="731"/>
                    <a:pt x="952" y="731"/>
                  </a:cubicBezTo>
                  <a:lnTo>
                    <a:pt x="881" y="731"/>
                  </a:lnTo>
                  <a:lnTo>
                    <a:pt x="763" y="731"/>
                  </a:lnTo>
                  <a:lnTo>
                    <a:pt x="677" y="731"/>
                  </a:lnTo>
                  <a:lnTo>
                    <a:pt x="558" y="731"/>
                  </a:lnTo>
                  <a:lnTo>
                    <a:pt x="472" y="731"/>
                  </a:lnTo>
                  <a:lnTo>
                    <a:pt x="353" y="731"/>
                  </a:lnTo>
                  <a:lnTo>
                    <a:pt x="267" y="731"/>
                  </a:lnTo>
                  <a:lnTo>
                    <a:pt x="148" y="731"/>
                  </a:lnTo>
                  <a:lnTo>
                    <a:pt x="32" y="731"/>
                  </a:lnTo>
                  <a:cubicBezTo>
                    <a:pt x="14" y="731"/>
                    <a:pt x="0" y="718"/>
                    <a:pt x="0" y="701"/>
                  </a:cubicBezTo>
                  <a:lnTo>
                    <a:pt x="0" y="31"/>
                  </a:lnTo>
                  <a:cubicBezTo>
                    <a:pt x="0" y="14"/>
                    <a:pt x="14" y="0"/>
                    <a:pt x="31" y="0"/>
                  </a:cubicBezTo>
                  <a:cubicBezTo>
                    <a:pt x="48" y="0"/>
                    <a:pt x="62" y="14"/>
                    <a:pt x="62" y="31"/>
                  </a:cubicBezTo>
                  <a:lnTo>
                    <a:pt x="62" y="670"/>
                  </a:lnTo>
                  <a:lnTo>
                    <a:pt x="148" y="670"/>
                  </a:lnTo>
                  <a:lnTo>
                    <a:pt x="148" y="530"/>
                  </a:lnTo>
                  <a:cubicBezTo>
                    <a:pt x="148" y="513"/>
                    <a:pt x="162" y="499"/>
                    <a:pt x="179" y="499"/>
                  </a:cubicBezTo>
                  <a:lnTo>
                    <a:pt x="236" y="499"/>
                  </a:lnTo>
                  <a:cubicBezTo>
                    <a:pt x="253" y="499"/>
                    <a:pt x="267" y="513"/>
                    <a:pt x="267" y="530"/>
                  </a:cubicBezTo>
                  <a:lnTo>
                    <a:pt x="267" y="670"/>
                  </a:lnTo>
                  <a:lnTo>
                    <a:pt x="353" y="670"/>
                  </a:lnTo>
                  <a:lnTo>
                    <a:pt x="353" y="316"/>
                  </a:lnTo>
                  <a:cubicBezTo>
                    <a:pt x="353" y="299"/>
                    <a:pt x="367" y="286"/>
                    <a:pt x="384" y="286"/>
                  </a:cubicBezTo>
                  <a:lnTo>
                    <a:pt x="441" y="286"/>
                  </a:lnTo>
                  <a:cubicBezTo>
                    <a:pt x="458" y="286"/>
                    <a:pt x="472" y="299"/>
                    <a:pt x="472" y="316"/>
                  </a:cubicBezTo>
                  <a:lnTo>
                    <a:pt x="472" y="670"/>
                  </a:lnTo>
                  <a:lnTo>
                    <a:pt x="558" y="670"/>
                  </a:lnTo>
                  <a:lnTo>
                    <a:pt x="558" y="421"/>
                  </a:lnTo>
                  <a:cubicBezTo>
                    <a:pt x="558" y="404"/>
                    <a:pt x="572" y="390"/>
                    <a:pt x="589" y="390"/>
                  </a:cubicBezTo>
                  <a:lnTo>
                    <a:pt x="646" y="390"/>
                  </a:lnTo>
                  <a:cubicBezTo>
                    <a:pt x="663" y="390"/>
                    <a:pt x="677" y="404"/>
                    <a:pt x="677" y="421"/>
                  </a:cubicBezTo>
                  <a:lnTo>
                    <a:pt x="677" y="670"/>
                  </a:lnTo>
                  <a:lnTo>
                    <a:pt x="763" y="670"/>
                  </a:lnTo>
                  <a:lnTo>
                    <a:pt x="763" y="245"/>
                  </a:lnTo>
                  <a:cubicBezTo>
                    <a:pt x="763" y="228"/>
                    <a:pt x="776" y="214"/>
                    <a:pt x="793" y="214"/>
                  </a:cubicBezTo>
                  <a:lnTo>
                    <a:pt x="851" y="214"/>
                  </a:lnTo>
                  <a:cubicBezTo>
                    <a:pt x="868" y="214"/>
                    <a:pt x="881" y="228"/>
                    <a:pt x="881" y="245"/>
                  </a:cubicBezTo>
                  <a:lnTo>
                    <a:pt x="881" y="670"/>
                  </a:lnTo>
                  <a:lnTo>
                    <a:pt x="952" y="670"/>
                  </a:lnTo>
                  <a:close/>
                </a:path>
              </a:pathLst>
            </a:custGeom>
            <a:solidFill>
              <a:srgbClr val="FFFFFF"/>
            </a:solidFill>
            <a:ln>
              <a:noFill/>
            </a:ln>
          </p:spPr>
          <p:txBody>
            <a:bodyPr vert="horz" wrap="square" lIns="91440" tIns="45720" rIns="91440" bIns="45720" numCol="1" anchor="t" anchorCtr="0" compatLnSpc="1"/>
            <a:lstStyle/>
            <a:p>
              <a:endParaRPr lang="zh-CN" altLang="en-US">
                <a:solidFill>
                  <a:schemeClr val="accent2"/>
                </a:solidFill>
              </a:endParaRPr>
            </a:p>
          </p:txBody>
        </p:sp>
      </p:grpSp>
      <p:grpSp>
        <p:nvGrpSpPr>
          <p:cNvPr id="3" name="组合 2"/>
          <p:cNvGrpSpPr/>
          <p:nvPr/>
        </p:nvGrpSpPr>
        <p:grpSpPr>
          <a:xfrm>
            <a:off x="3418268" y="2079703"/>
            <a:ext cx="2673043" cy="2673043"/>
            <a:chOff x="3418268" y="2079703"/>
            <a:chExt cx="2673043" cy="2673043"/>
          </a:xfrm>
        </p:grpSpPr>
        <p:sp>
          <p:nvSpPr>
            <p:cNvPr id="67" name="椭圆 66"/>
            <p:cNvSpPr/>
            <p:nvPr/>
          </p:nvSpPr>
          <p:spPr>
            <a:xfrm>
              <a:off x="3418268" y="2079703"/>
              <a:ext cx="2673043" cy="2673043"/>
            </a:xfrm>
            <a:prstGeom prst="ellipse">
              <a:avLst/>
            </a:prstGeom>
            <a:gradFill flip="none" rotWithShape="1">
              <a:gsLst>
                <a:gs pos="0">
                  <a:schemeClr val="bg1"/>
                </a:gs>
                <a:gs pos="100000">
                  <a:schemeClr val="bg1">
                    <a:lumMod val="85000"/>
                  </a:schemeClr>
                </a:gs>
              </a:gsLst>
              <a:lin ang="5400000" scaled="1"/>
              <a:tileRect/>
            </a:gradFill>
            <a:ln w="19050">
              <a:gradFill>
                <a:gsLst>
                  <a:gs pos="0">
                    <a:schemeClr val="bg1"/>
                  </a:gs>
                  <a:gs pos="100000">
                    <a:schemeClr val="bg1">
                      <a:lumMod val="75000"/>
                    </a:schemeClr>
                  </a:gs>
                </a:gsLst>
                <a:lin ang="5400000" scaled="1"/>
              </a:gradFill>
            </a:ln>
            <a:effectLst>
              <a:outerShdw blurRad="279400" dist="152400" dir="2700000" sx="102000" sy="102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68" name="组合 67"/>
            <p:cNvGrpSpPr/>
            <p:nvPr/>
          </p:nvGrpSpPr>
          <p:grpSpPr>
            <a:xfrm>
              <a:off x="3681451" y="2319196"/>
              <a:ext cx="2174905" cy="2174905"/>
              <a:chOff x="3739822" y="2440887"/>
              <a:chExt cx="1970936" cy="1970936"/>
            </a:xfrm>
          </p:grpSpPr>
          <p:sp>
            <p:nvSpPr>
              <p:cNvPr id="69" name="圆角矩形 68"/>
              <p:cNvSpPr/>
              <p:nvPr/>
            </p:nvSpPr>
            <p:spPr>
              <a:xfrm>
                <a:off x="3739822" y="2440887"/>
                <a:ext cx="1970936" cy="1970936"/>
              </a:xfrm>
              <a:prstGeom prst="roundRect">
                <a:avLst>
                  <a:gd name="adj" fmla="val 50000"/>
                </a:avLst>
              </a:prstGeom>
              <a:gradFill flip="none" rotWithShape="1">
                <a:gsLst>
                  <a:gs pos="100000">
                    <a:schemeClr val="bg1"/>
                  </a:gs>
                  <a:gs pos="0">
                    <a:srgbClr val="B8BBBC"/>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0" name="椭圆 69"/>
              <p:cNvSpPr>
                <a:spLocks noChangeAspect="1"/>
              </p:cNvSpPr>
              <p:nvPr/>
            </p:nvSpPr>
            <p:spPr>
              <a:xfrm>
                <a:off x="3837054" y="2549460"/>
                <a:ext cx="1776466" cy="1776466"/>
              </a:xfrm>
              <a:prstGeom prst="ellipse">
                <a:avLst/>
              </a:prstGeom>
              <a:gradFill>
                <a:gsLst>
                  <a:gs pos="0">
                    <a:srgbClr val="E30613"/>
                  </a:gs>
                  <a:gs pos="100000">
                    <a:srgbClr val="81040B"/>
                  </a:gs>
                </a:gsLst>
                <a:lin ang="5400000" scaled="1"/>
              </a:gra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9" name="文本框 20"/>
            <p:cNvSpPr>
              <a:spLocks noChangeArrowheads="1"/>
            </p:cNvSpPr>
            <p:nvPr/>
          </p:nvSpPr>
          <p:spPr bwMode="auto">
            <a:xfrm>
              <a:off x="3910914" y="2903574"/>
              <a:ext cx="173316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4800" b="1" dirty="0">
                  <a:solidFill>
                    <a:srgbClr val="F8F8F8"/>
                  </a:solidFill>
                  <a:latin typeface="幼圆" panose="02010509060101010101" pitchFamily="49" charset="-122"/>
                  <a:ea typeface="幼圆" panose="02010509060101010101" pitchFamily="49" charset="-122"/>
                  <a:sym typeface="微软雅黑" panose="020B0503020204020204" pitchFamily="34" charset="-122"/>
                </a:rPr>
                <a:t>目 </a:t>
              </a:r>
              <a:r>
                <a:rPr lang="zh-CN" altLang="en-US" sz="4800" b="1" dirty="0" smtClean="0">
                  <a:solidFill>
                    <a:srgbClr val="F8F8F8"/>
                  </a:solidFill>
                  <a:latin typeface="幼圆" panose="02010509060101010101" pitchFamily="49" charset="-122"/>
                  <a:ea typeface="幼圆" panose="02010509060101010101" pitchFamily="49" charset="-122"/>
                  <a:sym typeface="微软雅黑" panose="020B0503020204020204" pitchFamily="34" charset="-122"/>
                </a:rPr>
                <a:t>录</a:t>
              </a:r>
              <a:endParaRPr lang="en-US" altLang="en-US" sz="4800" b="1" dirty="0">
                <a:solidFill>
                  <a:srgbClr val="F8F8F8"/>
                </a:solidFill>
                <a:latin typeface="幼圆" panose="02010509060101010101" pitchFamily="49" charset="-122"/>
                <a:ea typeface="幼圆" panose="02010509060101010101" pitchFamily="49" charset="-122"/>
                <a:sym typeface="微软雅黑" panose="020B0503020204020204" pitchFamily="34" charset="-122"/>
              </a:endParaRPr>
            </a:p>
          </p:txBody>
        </p:sp>
      </p:grpSp>
      <p:sp>
        <p:nvSpPr>
          <p:cNvPr id="2" name="矩形 1"/>
          <p:cNvSpPr/>
          <p:nvPr/>
        </p:nvSpPr>
        <p:spPr>
          <a:xfrm>
            <a:off x="1031742" y="-1116775"/>
            <a:ext cx="610760" cy="972006"/>
          </a:xfrm>
          <a:prstGeom prst="rect">
            <a:avLst/>
          </a:prstGeom>
          <a:gradFill>
            <a:gsLst>
              <a:gs pos="0">
                <a:srgbClr val="E30613"/>
              </a:gs>
              <a:gs pos="100000">
                <a:srgbClr val="81040B"/>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2000">
        <p15:prstTrans prst="airplane"/>
      </p:transition>
    </mc:Choice>
    <mc:Fallback>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1000"/>
                                        <p:tgtEl>
                                          <p:spTgt spid="45"/>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childTnLst>
                                </p:cTn>
                              </p:par>
                            </p:childTnLst>
                          </p:cTn>
                        </p:par>
                        <p:par>
                          <p:cTn id="13" fill="hold">
                            <p:stCondLst>
                              <p:cond delay="2000"/>
                            </p:stCondLst>
                            <p:childTnLst>
                              <p:par>
                                <p:cTn id="14" presetID="23" presetClass="entr" presetSubtype="32"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750" fill="hold"/>
                                        <p:tgtEl>
                                          <p:spTgt spid="75"/>
                                        </p:tgtEl>
                                        <p:attrNameLst>
                                          <p:attrName>ppt_w</p:attrName>
                                        </p:attrNameLst>
                                      </p:cBhvr>
                                      <p:tavLst>
                                        <p:tav tm="0">
                                          <p:val>
                                            <p:strVal val="4*#ppt_w"/>
                                          </p:val>
                                        </p:tav>
                                        <p:tav tm="100000">
                                          <p:val>
                                            <p:strVal val="#ppt_w"/>
                                          </p:val>
                                        </p:tav>
                                      </p:tavLst>
                                    </p:anim>
                                    <p:anim calcmode="lin" valueType="num">
                                      <p:cBhvr>
                                        <p:cTn id="17" dur="750" fill="hold"/>
                                        <p:tgtEl>
                                          <p:spTgt spid="75"/>
                                        </p:tgtEl>
                                        <p:attrNameLst>
                                          <p:attrName>ppt_h</p:attrName>
                                        </p:attrNameLst>
                                      </p:cBhvr>
                                      <p:tavLst>
                                        <p:tav tm="0">
                                          <p:val>
                                            <p:strVal val="4*#ppt_h"/>
                                          </p:val>
                                        </p:tav>
                                        <p:tav tm="100000">
                                          <p:val>
                                            <p:strVal val="#ppt_h"/>
                                          </p:val>
                                        </p:tav>
                                      </p:tavLst>
                                    </p:anim>
                                  </p:childTnLst>
                                </p:cTn>
                              </p:par>
                              <p:par>
                                <p:cTn id="18" presetID="23" presetClass="entr" presetSubtype="32" fill="hold" nodeType="withEffect">
                                  <p:stCondLst>
                                    <p:cond delay="250"/>
                                  </p:stCondLst>
                                  <p:childTnLst>
                                    <p:set>
                                      <p:cBhvr>
                                        <p:cTn id="19" dur="1" fill="hold">
                                          <p:stCondLst>
                                            <p:cond delay="0"/>
                                          </p:stCondLst>
                                        </p:cTn>
                                        <p:tgtEl>
                                          <p:spTgt spid="81"/>
                                        </p:tgtEl>
                                        <p:attrNameLst>
                                          <p:attrName>style.visibility</p:attrName>
                                        </p:attrNameLst>
                                      </p:cBhvr>
                                      <p:to>
                                        <p:strVal val="visible"/>
                                      </p:to>
                                    </p:set>
                                    <p:anim calcmode="lin" valueType="num">
                                      <p:cBhvr>
                                        <p:cTn id="20" dur="750" fill="hold"/>
                                        <p:tgtEl>
                                          <p:spTgt spid="81"/>
                                        </p:tgtEl>
                                        <p:attrNameLst>
                                          <p:attrName>ppt_w</p:attrName>
                                        </p:attrNameLst>
                                      </p:cBhvr>
                                      <p:tavLst>
                                        <p:tav tm="0">
                                          <p:val>
                                            <p:strVal val="4*#ppt_w"/>
                                          </p:val>
                                        </p:tav>
                                        <p:tav tm="100000">
                                          <p:val>
                                            <p:strVal val="#ppt_w"/>
                                          </p:val>
                                        </p:tav>
                                      </p:tavLst>
                                    </p:anim>
                                    <p:anim calcmode="lin" valueType="num">
                                      <p:cBhvr>
                                        <p:cTn id="21" dur="750" fill="hold"/>
                                        <p:tgtEl>
                                          <p:spTgt spid="81"/>
                                        </p:tgtEl>
                                        <p:attrNameLst>
                                          <p:attrName>ppt_h</p:attrName>
                                        </p:attrNameLst>
                                      </p:cBhvr>
                                      <p:tavLst>
                                        <p:tav tm="0">
                                          <p:val>
                                            <p:strVal val="4*#ppt_h"/>
                                          </p:val>
                                        </p:tav>
                                        <p:tav tm="100000">
                                          <p:val>
                                            <p:strVal val="#ppt_h"/>
                                          </p:val>
                                        </p:tav>
                                      </p:tavLst>
                                    </p:anim>
                                  </p:childTnLst>
                                </p:cTn>
                              </p:par>
                              <p:par>
                                <p:cTn id="22" presetID="23" presetClass="entr" presetSubtype="32" fill="hold" nodeType="withEffect">
                                  <p:stCondLst>
                                    <p:cond delay="500"/>
                                  </p:stCondLst>
                                  <p:childTnLst>
                                    <p:set>
                                      <p:cBhvr>
                                        <p:cTn id="23" dur="1" fill="hold">
                                          <p:stCondLst>
                                            <p:cond delay="0"/>
                                          </p:stCondLst>
                                        </p:cTn>
                                        <p:tgtEl>
                                          <p:spTgt spid="87"/>
                                        </p:tgtEl>
                                        <p:attrNameLst>
                                          <p:attrName>style.visibility</p:attrName>
                                        </p:attrNameLst>
                                      </p:cBhvr>
                                      <p:to>
                                        <p:strVal val="visible"/>
                                      </p:to>
                                    </p:set>
                                    <p:anim calcmode="lin" valueType="num">
                                      <p:cBhvr>
                                        <p:cTn id="24" dur="750" fill="hold"/>
                                        <p:tgtEl>
                                          <p:spTgt spid="87"/>
                                        </p:tgtEl>
                                        <p:attrNameLst>
                                          <p:attrName>ppt_w</p:attrName>
                                        </p:attrNameLst>
                                      </p:cBhvr>
                                      <p:tavLst>
                                        <p:tav tm="0">
                                          <p:val>
                                            <p:strVal val="4*#ppt_w"/>
                                          </p:val>
                                        </p:tav>
                                        <p:tav tm="100000">
                                          <p:val>
                                            <p:strVal val="#ppt_w"/>
                                          </p:val>
                                        </p:tav>
                                      </p:tavLst>
                                    </p:anim>
                                    <p:anim calcmode="lin" valueType="num">
                                      <p:cBhvr>
                                        <p:cTn id="25" dur="750" fill="hold"/>
                                        <p:tgtEl>
                                          <p:spTgt spid="87"/>
                                        </p:tgtEl>
                                        <p:attrNameLst>
                                          <p:attrName>ppt_h</p:attrName>
                                        </p:attrNameLst>
                                      </p:cBhvr>
                                      <p:tavLst>
                                        <p:tav tm="0">
                                          <p:val>
                                            <p:strVal val="4*#ppt_h"/>
                                          </p:val>
                                        </p:tav>
                                        <p:tav tm="100000">
                                          <p:val>
                                            <p:strVal val="#ppt_h"/>
                                          </p:val>
                                        </p:tav>
                                      </p:tavLst>
                                    </p:anim>
                                  </p:childTnLst>
                                </p:cTn>
                              </p:par>
                              <p:par>
                                <p:cTn id="26" presetID="23" presetClass="entr" presetSubtype="32" fill="hold" nodeType="withEffect">
                                  <p:stCondLst>
                                    <p:cond delay="750"/>
                                  </p:stCondLst>
                                  <p:childTnLst>
                                    <p:set>
                                      <p:cBhvr>
                                        <p:cTn id="27" dur="1" fill="hold">
                                          <p:stCondLst>
                                            <p:cond delay="0"/>
                                          </p:stCondLst>
                                        </p:cTn>
                                        <p:tgtEl>
                                          <p:spTgt spid="93"/>
                                        </p:tgtEl>
                                        <p:attrNameLst>
                                          <p:attrName>style.visibility</p:attrName>
                                        </p:attrNameLst>
                                      </p:cBhvr>
                                      <p:to>
                                        <p:strVal val="visible"/>
                                      </p:to>
                                    </p:set>
                                    <p:anim calcmode="lin" valueType="num">
                                      <p:cBhvr>
                                        <p:cTn id="28" dur="750" fill="hold"/>
                                        <p:tgtEl>
                                          <p:spTgt spid="93"/>
                                        </p:tgtEl>
                                        <p:attrNameLst>
                                          <p:attrName>ppt_w</p:attrName>
                                        </p:attrNameLst>
                                      </p:cBhvr>
                                      <p:tavLst>
                                        <p:tav tm="0">
                                          <p:val>
                                            <p:strVal val="4*#ppt_w"/>
                                          </p:val>
                                        </p:tav>
                                        <p:tav tm="100000">
                                          <p:val>
                                            <p:strVal val="#ppt_w"/>
                                          </p:val>
                                        </p:tav>
                                      </p:tavLst>
                                    </p:anim>
                                    <p:anim calcmode="lin" valueType="num">
                                      <p:cBhvr>
                                        <p:cTn id="29" dur="750" fill="hold"/>
                                        <p:tgtEl>
                                          <p:spTgt spid="93"/>
                                        </p:tgtEl>
                                        <p:attrNameLst>
                                          <p:attrName>ppt_h</p:attrName>
                                        </p:attrNameLst>
                                      </p:cBhvr>
                                      <p:tavLst>
                                        <p:tav tm="0">
                                          <p:val>
                                            <p:strVal val="4*#ppt_h"/>
                                          </p:val>
                                        </p:tav>
                                        <p:tav tm="100000">
                                          <p:val>
                                            <p:strVal val="#ppt_h"/>
                                          </p:val>
                                        </p:tav>
                                      </p:tavLst>
                                    </p:anim>
                                  </p:childTnLst>
                                </p:cTn>
                              </p:par>
                            </p:childTnLst>
                          </p:cTn>
                        </p:par>
                        <p:par>
                          <p:cTn id="30" fill="hold">
                            <p:stCondLst>
                              <p:cond delay="3000"/>
                            </p:stCondLst>
                            <p:childTnLst>
                              <p:par>
                                <p:cTn id="31" presetID="26" presetClass="emph" presetSubtype="0" fill="hold" nodeType="afterEffect">
                                  <p:stCondLst>
                                    <p:cond delay="0"/>
                                  </p:stCondLst>
                                  <p:childTnLst>
                                    <p:animEffect transition="out" filter="fade">
                                      <p:cBhvr>
                                        <p:cTn id="32" dur="500" tmFilter="0, 0; .2, .5; .8, .5; 1, 0"/>
                                        <p:tgtEl>
                                          <p:spTgt spid="75"/>
                                        </p:tgtEl>
                                      </p:cBhvr>
                                    </p:animEffect>
                                    <p:animScale>
                                      <p:cBhvr>
                                        <p:cTn id="33" dur="250" autoRev="1" fill="hold"/>
                                        <p:tgtEl>
                                          <p:spTgt spid="75"/>
                                        </p:tgtEl>
                                      </p:cBhvr>
                                      <p:by x="105000" y="105000"/>
                                    </p:animScale>
                                  </p:childTnLst>
                                </p:cTn>
                              </p:par>
                              <p:par>
                                <p:cTn id="34" presetID="26" presetClass="emph" presetSubtype="0" fill="hold" nodeType="withEffect">
                                  <p:stCondLst>
                                    <p:cond delay="250"/>
                                  </p:stCondLst>
                                  <p:childTnLst>
                                    <p:animEffect transition="out" filter="fade">
                                      <p:cBhvr>
                                        <p:cTn id="35" dur="500" tmFilter="0, 0; .2, .5; .8, .5; 1, 0"/>
                                        <p:tgtEl>
                                          <p:spTgt spid="81"/>
                                        </p:tgtEl>
                                      </p:cBhvr>
                                    </p:animEffect>
                                    <p:animScale>
                                      <p:cBhvr>
                                        <p:cTn id="36" dur="250" autoRev="1" fill="hold"/>
                                        <p:tgtEl>
                                          <p:spTgt spid="81"/>
                                        </p:tgtEl>
                                      </p:cBhvr>
                                      <p:by x="105000" y="105000"/>
                                    </p:animScale>
                                  </p:childTnLst>
                                </p:cTn>
                              </p:par>
                              <p:par>
                                <p:cTn id="37" presetID="26" presetClass="emph" presetSubtype="0" fill="hold" nodeType="withEffect">
                                  <p:stCondLst>
                                    <p:cond delay="500"/>
                                  </p:stCondLst>
                                  <p:childTnLst>
                                    <p:animEffect transition="out" filter="fade">
                                      <p:cBhvr>
                                        <p:cTn id="38" dur="500" tmFilter="0, 0; .2, .5; .8, .5; 1, 0"/>
                                        <p:tgtEl>
                                          <p:spTgt spid="87"/>
                                        </p:tgtEl>
                                      </p:cBhvr>
                                    </p:animEffect>
                                    <p:animScale>
                                      <p:cBhvr>
                                        <p:cTn id="39" dur="250" autoRev="1" fill="hold"/>
                                        <p:tgtEl>
                                          <p:spTgt spid="87"/>
                                        </p:tgtEl>
                                      </p:cBhvr>
                                      <p:by x="105000" y="105000"/>
                                    </p:animScale>
                                  </p:childTnLst>
                                </p:cTn>
                              </p:par>
                              <p:par>
                                <p:cTn id="40" presetID="26" presetClass="emph" presetSubtype="0" fill="hold" nodeType="withEffect">
                                  <p:stCondLst>
                                    <p:cond delay="750"/>
                                  </p:stCondLst>
                                  <p:childTnLst>
                                    <p:animEffect transition="out" filter="fade">
                                      <p:cBhvr>
                                        <p:cTn id="41" dur="500" tmFilter="0, 0; .2, .5; .8, .5; 1, 0"/>
                                        <p:tgtEl>
                                          <p:spTgt spid="93"/>
                                        </p:tgtEl>
                                      </p:cBhvr>
                                    </p:animEffect>
                                    <p:animScale>
                                      <p:cBhvr>
                                        <p:cTn id="42" dur="250" autoRev="1" fill="hold"/>
                                        <p:tgtEl>
                                          <p:spTgt spid="93"/>
                                        </p:tgtEl>
                                      </p:cBhvr>
                                      <p:by x="105000" y="105000"/>
                                    </p:animScale>
                                  </p:childTnLst>
                                </p:cTn>
                              </p:par>
                            </p:childTnLst>
                          </p:cTn>
                        </p:par>
                        <p:par>
                          <p:cTn id="43" fill="hold">
                            <p:stCondLst>
                              <p:cond delay="3500"/>
                            </p:stCondLst>
                            <p:childTnLst>
                              <p:par>
                                <p:cTn id="44" presetID="50" presetClass="entr" presetSubtype="0" decel="100000" fill="hold" grpId="0" nodeType="afterEffect">
                                  <p:stCondLst>
                                    <p:cond delay="0"/>
                                  </p:stCondLst>
                                  <p:childTnLst>
                                    <p:set>
                                      <p:cBhvr>
                                        <p:cTn id="45" dur="1" fill="hold">
                                          <p:stCondLst>
                                            <p:cond delay="0"/>
                                          </p:stCondLst>
                                        </p:cTn>
                                        <p:tgtEl>
                                          <p:spTgt spid="71"/>
                                        </p:tgtEl>
                                        <p:attrNameLst>
                                          <p:attrName>style.visibility</p:attrName>
                                        </p:attrNameLst>
                                      </p:cBhvr>
                                      <p:to>
                                        <p:strVal val="visible"/>
                                      </p:to>
                                    </p:set>
                                    <p:anim calcmode="lin" valueType="num">
                                      <p:cBhvr>
                                        <p:cTn id="46" dur="1000" fill="hold"/>
                                        <p:tgtEl>
                                          <p:spTgt spid="71"/>
                                        </p:tgtEl>
                                        <p:attrNameLst>
                                          <p:attrName>ppt_w</p:attrName>
                                        </p:attrNameLst>
                                      </p:cBhvr>
                                      <p:tavLst>
                                        <p:tav tm="0">
                                          <p:val>
                                            <p:strVal val="#ppt_w+.3"/>
                                          </p:val>
                                        </p:tav>
                                        <p:tav tm="100000">
                                          <p:val>
                                            <p:strVal val="#ppt_w"/>
                                          </p:val>
                                        </p:tav>
                                      </p:tavLst>
                                    </p:anim>
                                    <p:anim calcmode="lin" valueType="num">
                                      <p:cBhvr>
                                        <p:cTn id="47" dur="1000" fill="hold"/>
                                        <p:tgtEl>
                                          <p:spTgt spid="71"/>
                                        </p:tgtEl>
                                        <p:attrNameLst>
                                          <p:attrName>ppt_h</p:attrName>
                                        </p:attrNameLst>
                                      </p:cBhvr>
                                      <p:tavLst>
                                        <p:tav tm="0">
                                          <p:val>
                                            <p:strVal val="#ppt_h"/>
                                          </p:val>
                                        </p:tav>
                                        <p:tav tm="100000">
                                          <p:val>
                                            <p:strVal val="#ppt_h"/>
                                          </p:val>
                                        </p:tav>
                                      </p:tavLst>
                                    </p:anim>
                                    <p:animEffect transition="in" filter="fade">
                                      <p:cBhvr>
                                        <p:cTn id="48" dur="1000"/>
                                        <p:tgtEl>
                                          <p:spTgt spid="71"/>
                                        </p:tgtEl>
                                      </p:cBhvr>
                                    </p:animEffect>
                                  </p:childTnLst>
                                </p:cTn>
                              </p:par>
                              <p:par>
                                <p:cTn id="49" presetID="50" presetClass="entr" presetSubtype="0" decel="100000" fill="hold" grpId="0" nodeType="withEffect">
                                  <p:stCondLst>
                                    <p:cond delay="250"/>
                                  </p:stCondLst>
                                  <p:childTnLst>
                                    <p:set>
                                      <p:cBhvr>
                                        <p:cTn id="50" dur="1" fill="hold">
                                          <p:stCondLst>
                                            <p:cond delay="0"/>
                                          </p:stCondLst>
                                        </p:cTn>
                                        <p:tgtEl>
                                          <p:spTgt spid="72"/>
                                        </p:tgtEl>
                                        <p:attrNameLst>
                                          <p:attrName>style.visibility</p:attrName>
                                        </p:attrNameLst>
                                      </p:cBhvr>
                                      <p:to>
                                        <p:strVal val="visible"/>
                                      </p:to>
                                    </p:set>
                                    <p:anim calcmode="lin" valueType="num">
                                      <p:cBhvr>
                                        <p:cTn id="51" dur="1000" fill="hold"/>
                                        <p:tgtEl>
                                          <p:spTgt spid="72"/>
                                        </p:tgtEl>
                                        <p:attrNameLst>
                                          <p:attrName>ppt_w</p:attrName>
                                        </p:attrNameLst>
                                      </p:cBhvr>
                                      <p:tavLst>
                                        <p:tav tm="0">
                                          <p:val>
                                            <p:strVal val="#ppt_w+.3"/>
                                          </p:val>
                                        </p:tav>
                                        <p:tav tm="100000">
                                          <p:val>
                                            <p:strVal val="#ppt_w"/>
                                          </p:val>
                                        </p:tav>
                                      </p:tavLst>
                                    </p:anim>
                                    <p:anim calcmode="lin" valueType="num">
                                      <p:cBhvr>
                                        <p:cTn id="52" dur="1000" fill="hold"/>
                                        <p:tgtEl>
                                          <p:spTgt spid="72"/>
                                        </p:tgtEl>
                                        <p:attrNameLst>
                                          <p:attrName>ppt_h</p:attrName>
                                        </p:attrNameLst>
                                      </p:cBhvr>
                                      <p:tavLst>
                                        <p:tav tm="0">
                                          <p:val>
                                            <p:strVal val="#ppt_h"/>
                                          </p:val>
                                        </p:tav>
                                        <p:tav tm="100000">
                                          <p:val>
                                            <p:strVal val="#ppt_h"/>
                                          </p:val>
                                        </p:tav>
                                      </p:tavLst>
                                    </p:anim>
                                    <p:animEffect transition="in" filter="fade">
                                      <p:cBhvr>
                                        <p:cTn id="53" dur="1000"/>
                                        <p:tgtEl>
                                          <p:spTgt spid="72"/>
                                        </p:tgtEl>
                                      </p:cBhvr>
                                    </p:animEffect>
                                  </p:childTnLst>
                                </p:cTn>
                              </p:par>
                              <p:par>
                                <p:cTn id="54" presetID="50" presetClass="entr" presetSubtype="0" decel="100000" fill="hold" grpId="0" nodeType="withEffect">
                                  <p:stCondLst>
                                    <p:cond delay="500"/>
                                  </p:stCondLst>
                                  <p:childTnLst>
                                    <p:set>
                                      <p:cBhvr>
                                        <p:cTn id="55" dur="1" fill="hold">
                                          <p:stCondLst>
                                            <p:cond delay="0"/>
                                          </p:stCondLst>
                                        </p:cTn>
                                        <p:tgtEl>
                                          <p:spTgt spid="73"/>
                                        </p:tgtEl>
                                        <p:attrNameLst>
                                          <p:attrName>style.visibility</p:attrName>
                                        </p:attrNameLst>
                                      </p:cBhvr>
                                      <p:to>
                                        <p:strVal val="visible"/>
                                      </p:to>
                                    </p:set>
                                    <p:anim calcmode="lin" valueType="num">
                                      <p:cBhvr>
                                        <p:cTn id="56" dur="1000" fill="hold"/>
                                        <p:tgtEl>
                                          <p:spTgt spid="73"/>
                                        </p:tgtEl>
                                        <p:attrNameLst>
                                          <p:attrName>ppt_w</p:attrName>
                                        </p:attrNameLst>
                                      </p:cBhvr>
                                      <p:tavLst>
                                        <p:tav tm="0">
                                          <p:val>
                                            <p:strVal val="#ppt_w+.3"/>
                                          </p:val>
                                        </p:tav>
                                        <p:tav tm="100000">
                                          <p:val>
                                            <p:strVal val="#ppt_w"/>
                                          </p:val>
                                        </p:tav>
                                      </p:tavLst>
                                    </p:anim>
                                    <p:anim calcmode="lin" valueType="num">
                                      <p:cBhvr>
                                        <p:cTn id="57" dur="1000" fill="hold"/>
                                        <p:tgtEl>
                                          <p:spTgt spid="73"/>
                                        </p:tgtEl>
                                        <p:attrNameLst>
                                          <p:attrName>ppt_h</p:attrName>
                                        </p:attrNameLst>
                                      </p:cBhvr>
                                      <p:tavLst>
                                        <p:tav tm="0">
                                          <p:val>
                                            <p:strVal val="#ppt_h"/>
                                          </p:val>
                                        </p:tav>
                                        <p:tav tm="100000">
                                          <p:val>
                                            <p:strVal val="#ppt_h"/>
                                          </p:val>
                                        </p:tav>
                                      </p:tavLst>
                                    </p:anim>
                                    <p:animEffect transition="in" filter="fade">
                                      <p:cBhvr>
                                        <p:cTn id="58" dur="1000"/>
                                        <p:tgtEl>
                                          <p:spTgt spid="73"/>
                                        </p:tgtEl>
                                      </p:cBhvr>
                                    </p:animEffect>
                                  </p:childTnLst>
                                </p:cTn>
                              </p:par>
                              <p:par>
                                <p:cTn id="59" presetID="50" presetClass="entr" presetSubtype="0" decel="100000" fill="hold" grpId="0" nodeType="withEffect">
                                  <p:stCondLst>
                                    <p:cond delay="750"/>
                                  </p:stCondLst>
                                  <p:childTnLst>
                                    <p:set>
                                      <p:cBhvr>
                                        <p:cTn id="60" dur="1" fill="hold">
                                          <p:stCondLst>
                                            <p:cond delay="0"/>
                                          </p:stCondLst>
                                        </p:cTn>
                                        <p:tgtEl>
                                          <p:spTgt spid="74"/>
                                        </p:tgtEl>
                                        <p:attrNameLst>
                                          <p:attrName>style.visibility</p:attrName>
                                        </p:attrNameLst>
                                      </p:cBhvr>
                                      <p:to>
                                        <p:strVal val="visible"/>
                                      </p:to>
                                    </p:set>
                                    <p:anim calcmode="lin" valueType="num">
                                      <p:cBhvr>
                                        <p:cTn id="61" dur="1000" fill="hold"/>
                                        <p:tgtEl>
                                          <p:spTgt spid="74"/>
                                        </p:tgtEl>
                                        <p:attrNameLst>
                                          <p:attrName>ppt_w</p:attrName>
                                        </p:attrNameLst>
                                      </p:cBhvr>
                                      <p:tavLst>
                                        <p:tav tm="0">
                                          <p:val>
                                            <p:strVal val="#ppt_w+.3"/>
                                          </p:val>
                                        </p:tav>
                                        <p:tav tm="100000">
                                          <p:val>
                                            <p:strVal val="#ppt_w"/>
                                          </p:val>
                                        </p:tav>
                                      </p:tavLst>
                                    </p:anim>
                                    <p:anim calcmode="lin" valueType="num">
                                      <p:cBhvr>
                                        <p:cTn id="62" dur="1000" fill="hold"/>
                                        <p:tgtEl>
                                          <p:spTgt spid="74"/>
                                        </p:tgtEl>
                                        <p:attrNameLst>
                                          <p:attrName>ppt_h</p:attrName>
                                        </p:attrNameLst>
                                      </p:cBhvr>
                                      <p:tavLst>
                                        <p:tav tm="0">
                                          <p:val>
                                            <p:strVal val="#ppt_h"/>
                                          </p:val>
                                        </p:tav>
                                        <p:tav tm="100000">
                                          <p:val>
                                            <p:strVal val="#ppt_h"/>
                                          </p:val>
                                        </p:tav>
                                      </p:tavLst>
                                    </p:anim>
                                    <p:animEffect transition="in" filter="fade">
                                      <p:cBhvr>
                                        <p:cTn id="63" dur="10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p:bldP spid="73" grpId="0"/>
      <p:bldP spid="7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6" name="组合 105"/>
          <p:cNvGrpSpPr/>
          <p:nvPr/>
        </p:nvGrpSpPr>
        <p:grpSpPr>
          <a:xfrm>
            <a:off x="2074055" y="391393"/>
            <a:ext cx="4720640" cy="924474"/>
            <a:chOff x="322748" y="3665374"/>
            <a:chExt cx="5680529" cy="1027864"/>
          </a:xfrm>
        </p:grpSpPr>
        <p:sp>
          <p:nvSpPr>
            <p:cNvPr id="108" name="圆角矩形 107"/>
            <p:cNvSpPr/>
            <p:nvPr/>
          </p:nvSpPr>
          <p:spPr>
            <a:xfrm>
              <a:off x="322748" y="3665374"/>
              <a:ext cx="5680529" cy="1027864"/>
            </a:xfrm>
            <a:prstGeom prst="roundRect">
              <a:avLst>
                <a:gd name="adj" fmla="val 50000"/>
              </a:avLst>
            </a:prstGeom>
            <a:gradFill>
              <a:gsLst>
                <a:gs pos="0">
                  <a:schemeClr val="bg1"/>
                </a:gs>
                <a:gs pos="100000">
                  <a:srgbClr val="D1D1D1"/>
                </a:gs>
              </a:gsLst>
              <a:lin ang="5400000" scaled="0"/>
            </a:gradFill>
            <a:ln>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 name="圆角矩形 108"/>
            <p:cNvSpPr/>
            <p:nvPr/>
          </p:nvSpPr>
          <p:spPr>
            <a:xfrm>
              <a:off x="516699" y="3785998"/>
              <a:ext cx="5277329" cy="784227"/>
            </a:xfrm>
            <a:prstGeom prst="roundRect">
              <a:avLst>
                <a:gd name="adj" fmla="val 50000"/>
              </a:avLst>
            </a:prstGeom>
            <a:gradFill>
              <a:gsLst>
                <a:gs pos="0">
                  <a:schemeClr val="bg1"/>
                </a:gs>
                <a:gs pos="100000">
                  <a:srgbClr val="D1D1D1"/>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0" name="组合 109"/>
          <p:cNvGrpSpPr/>
          <p:nvPr/>
        </p:nvGrpSpPr>
        <p:grpSpPr>
          <a:xfrm>
            <a:off x="628112" y="256196"/>
            <a:ext cx="1168243" cy="1168244"/>
            <a:chOff x="4833150" y="1266579"/>
            <a:chExt cx="2526552" cy="2526552"/>
          </a:xfrm>
        </p:grpSpPr>
        <p:grpSp>
          <p:nvGrpSpPr>
            <p:cNvPr id="111" name="组合 110"/>
            <p:cNvGrpSpPr/>
            <p:nvPr/>
          </p:nvGrpSpPr>
          <p:grpSpPr>
            <a:xfrm>
              <a:off x="4833150" y="1266579"/>
              <a:ext cx="2526552" cy="2526552"/>
              <a:chOff x="6585478" y="1661232"/>
              <a:chExt cx="928740" cy="928740"/>
            </a:xfrm>
          </p:grpSpPr>
          <p:sp>
            <p:nvSpPr>
              <p:cNvPr id="113" name="椭圆 112"/>
              <p:cNvSpPr/>
              <p:nvPr/>
            </p:nvSpPr>
            <p:spPr>
              <a:xfrm>
                <a:off x="6585478" y="1661232"/>
                <a:ext cx="928740" cy="928740"/>
              </a:xfrm>
              <a:prstGeom prst="ellipse">
                <a:avLst/>
              </a:prstGeom>
              <a:gradFill flip="none" rotWithShape="1">
                <a:gsLst>
                  <a:gs pos="0">
                    <a:schemeClr val="bg1"/>
                  </a:gs>
                  <a:gs pos="100000">
                    <a:schemeClr val="bg1">
                      <a:lumMod val="85000"/>
                    </a:schemeClr>
                  </a:gs>
                </a:gsLst>
                <a:lin ang="5400000" scaled="1"/>
                <a:tileRect/>
              </a:gradFill>
              <a:ln w="19050">
                <a:gradFill>
                  <a:gsLst>
                    <a:gs pos="0">
                      <a:schemeClr val="bg1"/>
                    </a:gs>
                    <a:gs pos="100000">
                      <a:schemeClr val="bg1">
                        <a:lumMod val="75000"/>
                      </a:schemeClr>
                    </a:gs>
                  </a:gsLst>
                  <a:lin ang="5400000" scaled="1"/>
                </a:gradFill>
              </a:ln>
              <a:effectLst>
                <a:outerShdw blurRad="279400" dist="152400" dir="2700000" sx="102000" sy="102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4" name="圆角矩形 113"/>
              <p:cNvSpPr/>
              <p:nvPr/>
            </p:nvSpPr>
            <p:spPr>
              <a:xfrm>
                <a:off x="6706336" y="1782090"/>
                <a:ext cx="687025" cy="687025"/>
              </a:xfrm>
              <a:prstGeom prst="roundRect">
                <a:avLst>
                  <a:gd name="adj" fmla="val 50000"/>
                </a:avLst>
              </a:prstGeom>
              <a:gradFill flip="none" rotWithShape="1">
                <a:gsLst>
                  <a:gs pos="100000">
                    <a:schemeClr val="bg1"/>
                  </a:gs>
                  <a:gs pos="0">
                    <a:srgbClr val="B8BBBC"/>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5" name="椭圆 114"/>
              <p:cNvSpPr>
                <a:spLocks noChangeAspect="1"/>
              </p:cNvSpPr>
              <p:nvPr/>
            </p:nvSpPr>
            <p:spPr>
              <a:xfrm>
                <a:off x="6740229" y="1819936"/>
                <a:ext cx="619237" cy="619237"/>
              </a:xfrm>
              <a:prstGeom prst="ellipse">
                <a:avLst/>
              </a:prstGeom>
              <a:gradFill>
                <a:gsLst>
                  <a:gs pos="0">
                    <a:srgbClr val="E30613"/>
                  </a:gs>
                  <a:gs pos="100000">
                    <a:srgbClr val="81040B"/>
                  </a:gs>
                </a:gsLst>
                <a:lin ang="5400000" scaled="1"/>
              </a:gra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2" name="文本框 47"/>
            <p:cNvSpPr/>
            <p:nvPr/>
          </p:nvSpPr>
          <p:spPr>
            <a:xfrm>
              <a:off x="5469546" y="1875165"/>
              <a:ext cx="1332111" cy="1262071"/>
            </a:xfrm>
            <a:prstGeom prst="rect">
              <a:avLst/>
            </a:prstGeom>
            <a:noFill/>
            <a:ln w="9525">
              <a:noFill/>
            </a:ln>
          </p:spPr>
          <p:txBody>
            <a:bodyPr wrap="none">
              <a:spAutoFit/>
            </a:bodyPr>
            <a:lstStyle>
              <a:lvl1pPr marL="0" lvl="0"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9pPr>
            </a:lstStyle>
            <a:p>
              <a:pPr lvl="0">
                <a:lnSpc>
                  <a:spcPct val="100000"/>
                </a:lnSpc>
              </a:pPr>
              <a:r>
                <a:rPr lang="en-US" altLang="x-none" sz="3200" dirty="0" smtClean="0">
                  <a:solidFill>
                    <a:schemeClr val="bg1"/>
                  </a:solidFill>
                  <a:latin typeface="Impact" panose="020B0806030902050204" pitchFamily="2" charset="0"/>
                  <a:ea typeface="宋体" panose="02010600030101010101" pitchFamily="2" charset="-122"/>
                  <a:sym typeface="Impact" panose="020B0806030902050204" pitchFamily="2" charset="0"/>
                </a:rPr>
                <a:t>03</a:t>
              </a:r>
              <a:endParaRPr lang="zh-CN" altLang="en-US" sz="3200" dirty="0">
                <a:solidFill>
                  <a:schemeClr val="bg1"/>
                </a:solidFill>
                <a:latin typeface="Impact" panose="020B0806030902050204" pitchFamily="2" charset="0"/>
                <a:ea typeface="宋体" panose="02010600030101010101" pitchFamily="2" charset="-122"/>
                <a:sym typeface="Impact" panose="020B0806030902050204" pitchFamily="2" charset="0"/>
              </a:endParaRPr>
            </a:p>
          </p:txBody>
        </p:sp>
      </p:grpSp>
      <p:sp>
        <p:nvSpPr>
          <p:cNvPr id="26" name="文本框 25"/>
          <p:cNvSpPr txBox="1"/>
          <p:nvPr/>
        </p:nvSpPr>
        <p:spPr>
          <a:xfrm>
            <a:off x="2569204" y="474182"/>
            <a:ext cx="3786614" cy="707886"/>
          </a:xfrm>
          <a:prstGeom prst="rect">
            <a:avLst/>
          </a:prstGeom>
          <a:noFill/>
        </p:spPr>
        <p:txBody>
          <a:bodyPr wrap="none" rtlCol="0">
            <a:spAutoFit/>
          </a:bodyPr>
          <a:lstStyle/>
          <a:p>
            <a:r>
              <a:rPr lang="zh-CN" altLang="en-US" sz="4000" b="1" dirty="0" smtClean="0">
                <a:gradFill>
                  <a:gsLst>
                    <a:gs pos="0">
                      <a:srgbClr val="E30613"/>
                    </a:gs>
                    <a:gs pos="100000">
                      <a:srgbClr val="81040B"/>
                    </a:gs>
                  </a:gsLst>
                  <a:lin ang="5400000" scaled="1"/>
                </a:gradFill>
                <a:latin typeface="幼圆" panose="02010509060101010101" pitchFamily="49" charset="-122"/>
                <a:ea typeface="幼圆" panose="02010509060101010101" pitchFamily="49" charset="-122"/>
              </a:rPr>
              <a:t>工作岗位及职责</a:t>
            </a:r>
            <a:endParaRPr lang="zh-CN" altLang="en-US" sz="4000" b="1" dirty="0">
              <a:gradFill>
                <a:gsLst>
                  <a:gs pos="0">
                    <a:srgbClr val="E30613"/>
                  </a:gs>
                  <a:gs pos="100000">
                    <a:srgbClr val="81040B"/>
                  </a:gs>
                </a:gsLst>
                <a:lin ang="5400000" scaled="1"/>
              </a:gradFill>
              <a:latin typeface="幼圆" panose="02010509060101010101" pitchFamily="49" charset="-122"/>
              <a:ea typeface="幼圆" panose="02010509060101010101" pitchFamily="49" charset="-122"/>
            </a:endParaRPr>
          </a:p>
        </p:txBody>
      </p:sp>
      <p:sp>
        <p:nvSpPr>
          <p:cNvPr id="12" name="矩形 11"/>
          <p:cNvSpPr/>
          <p:nvPr/>
        </p:nvSpPr>
        <p:spPr>
          <a:xfrm>
            <a:off x="1031742" y="-1116775"/>
            <a:ext cx="610760" cy="972006"/>
          </a:xfrm>
          <a:prstGeom prst="rect">
            <a:avLst/>
          </a:prstGeom>
          <a:gradFill>
            <a:gsLst>
              <a:gs pos="0">
                <a:srgbClr val="E30613"/>
              </a:gs>
              <a:gs pos="100000">
                <a:srgbClr val="81040B"/>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 name="组合 12"/>
          <p:cNvGrpSpPr/>
          <p:nvPr/>
        </p:nvGrpSpPr>
        <p:grpSpPr>
          <a:xfrm>
            <a:off x="3109685" y="1797351"/>
            <a:ext cx="1095074" cy="955091"/>
            <a:chOff x="3109685" y="1797351"/>
            <a:chExt cx="1095074" cy="955091"/>
          </a:xfrm>
        </p:grpSpPr>
        <p:grpSp>
          <p:nvGrpSpPr>
            <p:cNvPr id="14" name="组合 13"/>
            <p:cNvGrpSpPr/>
            <p:nvPr/>
          </p:nvGrpSpPr>
          <p:grpSpPr>
            <a:xfrm>
              <a:off x="3109685" y="1797351"/>
              <a:ext cx="1095074" cy="955091"/>
              <a:chOff x="2857499" y="1149477"/>
              <a:chExt cx="1098550" cy="958123"/>
            </a:xfrm>
          </p:grpSpPr>
          <p:sp>
            <p:nvSpPr>
              <p:cNvPr id="16" name="圆角矩形 15"/>
              <p:cNvSpPr/>
              <p:nvPr/>
            </p:nvSpPr>
            <p:spPr>
              <a:xfrm>
                <a:off x="2857499" y="1149477"/>
                <a:ext cx="1076325" cy="958123"/>
              </a:xfrm>
              <a:prstGeom prst="roundRect">
                <a:avLst>
                  <a:gd name="adj" fmla="val 1388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圆角矩形 16"/>
              <p:cNvSpPr/>
              <p:nvPr/>
            </p:nvSpPr>
            <p:spPr>
              <a:xfrm>
                <a:off x="2892834" y="1178024"/>
                <a:ext cx="1063215" cy="901028"/>
              </a:xfrm>
              <a:prstGeom prst="roundRect">
                <a:avLst>
                  <a:gd name="adj" fmla="val 13889"/>
                </a:avLst>
              </a:prstGeom>
              <a:gradFill>
                <a:gsLst>
                  <a:gs pos="0">
                    <a:srgbClr val="E30613"/>
                  </a:gs>
                  <a:gs pos="100000">
                    <a:srgbClr val="81040B"/>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 name="文本框 14"/>
            <p:cNvSpPr txBox="1"/>
            <p:nvPr/>
          </p:nvSpPr>
          <p:spPr>
            <a:xfrm>
              <a:off x="3180145" y="1980024"/>
              <a:ext cx="772887" cy="646331"/>
            </a:xfrm>
            <a:prstGeom prst="rect">
              <a:avLst/>
            </a:prstGeom>
            <a:noFill/>
          </p:spPr>
          <p:txBody>
            <a:bodyPr wrap="square" rtlCol="0">
              <a:spAutoFit/>
            </a:bodyPr>
            <a:lstStyle/>
            <a:p>
              <a:pPr algn="ctr"/>
              <a:r>
                <a:rPr lang="en-US" altLang="zh-CN" sz="3600" dirty="0">
                  <a:solidFill>
                    <a:schemeClr val="bg1"/>
                  </a:solidFill>
                  <a:latin typeface="Impact" panose="020B0806030902050204" pitchFamily="2" charset="0"/>
                </a:rPr>
                <a:t>01</a:t>
              </a:r>
              <a:endParaRPr lang="zh-CN" altLang="en-US" sz="3600" dirty="0">
                <a:solidFill>
                  <a:schemeClr val="bg1"/>
                </a:solidFill>
                <a:latin typeface="Impact" panose="020B0806030902050204" pitchFamily="2" charset="0"/>
              </a:endParaRPr>
            </a:p>
          </p:txBody>
        </p:sp>
      </p:grpSp>
      <p:grpSp>
        <p:nvGrpSpPr>
          <p:cNvPr id="18" name="组合 17"/>
          <p:cNvGrpSpPr/>
          <p:nvPr/>
        </p:nvGrpSpPr>
        <p:grpSpPr>
          <a:xfrm>
            <a:off x="3109685" y="3044716"/>
            <a:ext cx="1095074" cy="955091"/>
            <a:chOff x="3109685" y="3044716"/>
            <a:chExt cx="1095074" cy="955091"/>
          </a:xfrm>
        </p:grpSpPr>
        <p:grpSp>
          <p:nvGrpSpPr>
            <p:cNvPr id="19" name="组合 18"/>
            <p:cNvGrpSpPr/>
            <p:nvPr/>
          </p:nvGrpSpPr>
          <p:grpSpPr>
            <a:xfrm>
              <a:off x="3109685" y="3044716"/>
              <a:ext cx="1095074" cy="955091"/>
              <a:chOff x="2857499" y="1149477"/>
              <a:chExt cx="1098550" cy="958123"/>
            </a:xfrm>
          </p:grpSpPr>
          <p:sp>
            <p:nvSpPr>
              <p:cNvPr id="21" name="圆角矩形 20"/>
              <p:cNvSpPr/>
              <p:nvPr/>
            </p:nvSpPr>
            <p:spPr>
              <a:xfrm>
                <a:off x="2857499" y="1149477"/>
                <a:ext cx="1076325" cy="958123"/>
              </a:xfrm>
              <a:prstGeom prst="roundRect">
                <a:avLst>
                  <a:gd name="adj" fmla="val 1388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圆角矩形 21"/>
              <p:cNvSpPr/>
              <p:nvPr/>
            </p:nvSpPr>
            <p:spPr>
              <a:xfrm>
                <a:off x="2892834" y="1178024"/>
                <a:ext cx="1063215" cy="901028"/>
              </a:xfrm>
              <a:prstGeom prst="roundRect">
                <a:avLst>
                  <a:gd name="adj" fmla="val 13889"/>
                </a:avLst>
              </a:prstGeom>
              <a:gradFill>
                <a:gsLst>
                  <a:gs pos="0">
                    <a:srgbClr val="E30613"/>
                  </a:gs>
                  <a:gs pos="100000">
                    <a:srgbClr val="81040B"/>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0" name="文本框 19"/>
            <p:cNvSpPr txBox="1"/>
            <p:nvPr/>
          </p:nvSpPr>
          <p:spPr>
            <a:xfrm>
              <a:off x="3192826" y="3196106"/>
              <a:ext cx="772887" cy="646331"/>
            </a:xfrm>
            <a:prstGeom prst="rect">
              <a:avLst/>
            </a:prstGeom>
            <a:noFill/>
          </p:spPr>
          <p:txBody>
            <a:bodyPr wrap="square" rtlCol="0">
              <a:spAutoFit/>
            </a:bodyPr>
            <a:lstStyle/>
            <a:p>
              <a:pPr algn="ctr"/>
              <a:r>
                <a:rPr lang="en-US" altLang="zh-CN" sz="3600" dirty="0">
                  <a:solidFill>
                    <a:schemeClr val="bg1"/>
                  </a:solidFill>
                  <a:latin typeface="Impact" panose="020B0806030902050204" pitchFamily="2" charset="0"/>
                </a:rPr>
                <a:t>02</a:t>
              </a:r>
              <a:endParaRPr lang="zh-CN" altLang="en-US" sz="3600" dirty="0">
                <a:solidFill>
                  <a:schemeClr val="bg1"/>
                </a:solidFill>
                <a:latin typeface="Impact" panose="020B0806030902050204" pitchFamily="2" charset="0"/>
              </a:endParaRPr>
            </a:p>
          </p:txBody>
        </p:sp>
      </p:grpSp>
      <p:grpSp>
        <p:nvGrpSpPr>
          <p:cNvPr id="23" name="组合 22"/>
          <p:cNvGrpSpPr/>
          <p:nvPr/>
        </p:nvGrpSpPr>
        <p:grpSpPr>
          <a:xfrm>
            <a:off x="3109685" y="4288500"/>
            <a:ext cx="1095074" cy="955091"/>
            <a:chOff x="3109685" y="4288500"/>
            <a:chExt cx="1095074" cy="955091"/>
          </a:xfrm>
        </p:grpSpPr>
        <p:grpSp>
          <p:nvGrpSpPr>
            <p:cNvPr id="24" name="组合 23"/>
            <p:cNvGrpSpPr/>
            <p:nvPr/>
          </p:nvGrpSpPr>
          <p:grpSpPr>
            <a:xfrm>
              <a:off x="3109685" y="4288500"/>
              <a:ext cx="1095074" cy="955091"/>
              <a:chOff x="2857499" y="1149477"/>
              <a:chExt cx="1098550" cy="958123"/>
            </a:xfrm>
          </p:grpSpPr>
          <p:sp>
            <p:nvSpPr>
              <p:cNvPr id="27" name="圆角矩形 26"/>
              <p:cNvSpPr/>
              <p:nvPr/>
            </p:nvSpPr>
            <p:spPr>
              <a:xfrm>
                <a:off x="2857499" y="1149477"/>
                <a:ext cx="1076325" cy="958123"/>
              </a:xfrm>
              <a:prstGeom prst="roundRect">
                <a:avLst>
                  <a:gd name="adj" fmla="val 1388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圆角矩形 27"/>
              <p:cNvSpPr/>
              <p:nvPr/>
            </p:nvSpPr>
            <p:spPr>
              <a:xfrm>
                <a:off x="2892834" y="1178024"/>
                <a:ext cx="1063215" cy="901028"/>
              </a:xfrm>
              <a:prstGeom prst="roundRect">
                <a:avLst>
                  <a:gd name="adj" fmla="val 13889"/>
                </a:avLst>
              </a:prstGeom>
              <a:gradFill>
                <a:gsLst>
                  <a:gs pos="0">
                    <a:srgbClr val="E30613"/>
                  </a:gs>
                  <a:gs pos="100000">
                    <a:srgbClr val="81040B"/>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5" name="文本框 24"/>
            <p:cNvSpPr txBox="1"/>
            <p:nvPr/>
          </p:nvSpPr>
          <p:spPr>
            <a:xfrm>
              <a:off x="3192826" y="4457929"/>
              <a:ext cx="772887" cy="646331"/>
            </a:xfrm>
            <a:prstGeom prst="rect">
              <a:avLst/>
            </a:prstGeom>
            <a:noFill/>
          </p:spPr>
          <p:txBody>
            <a:bodyPr wrap="square" rtlCol="0">
              <a:spAutoFit/>
            </a:bodyPr>
            <a:lstStyle/>
            <a:p>
              <a:pPr algn="ctr"/>
              <a:r>
                <a:rPr lang="en-US" altLang="zh-CN" sz="3600" dirty="0">
                  <a:solidFill>
                    <a:schemeClr val="bg1"/>
                  </a:solidFill>
                  <a:latin typeface="Impact" panose="020B0806030902050204" pitchFamily="2" charset="0"/>
                </a:rPr>
                <a:t>03</a:t>
              </a:r>
              <a:endParaRPr lang="zh-CN" altLang="en-US" sz="3600" dirty="0">
                <a:solidFill>
                  <a:schemeClr val="bg1"/>
                </a:solidFill>
                <a:latin typeface="Impact" panose="020B0806030902050204" pitchFamily="2" charset="0"/>
              </a:endParaRPr>
            </a:p>
          </p:txBody>
        </p:sp>
      </p:grpSp>
      <p:grpSp>
        <p:nvGrpSpPr>
          <p:cNvPr id="29" name="组合 28"/>
          <p:cNvGrpSpPr/>
          <p:nvPr/>
        </p:nvGrpSpPr>
        <p:grpSpPr>
          <a:xfrm>
            <a:off x="3109685" y="5500815"/>
            <a:ext cx="1095074" cy="955091"/>
            <a:chOff x="3109685" y="5500815"/>
            <a:chExt cx="1095074" cy="955091"/>
          </a:xfrm>
        </p:grpSpPr>
        <p:grpSp>
          <p:nvGrpSpPr>
            <p:cNvPr id="30" name="组合 29"/>
            <p:cNvGrpSpPr/>
            <p:nvPr/>
          </p:nvGrpSpPr>
          <p:grpSpPr>
            <a:xfrm>
              <a:off x="3109685" y="5500815"/>
              <a:ext cx="1095074" cy="955091"/>
              <a:chOff x="2857499" y="1149477"/>
              <a:chExt cx="1098550" cy="958123"/>
            </a:xfrm>
          </p:grpSpPr>
          <p:sp>
            <p:nvSpPr>
              <p:cNvPr id="32" name="圆角矩形 31"/>
              <p:cNvSpPr/>
              <p:nvPr/>
            </p:nvSpPr>
            <p:spPr>
              <a:xfrm>
                <a:off x="2857499" y="1149477"/>
                <a:ext cx="1076325" cy="958123"/>
              </a:xfrm>
              <a:prstGeom prst="roundRect">
                <a:avLst>
                  <a:gd name="adj" fmla="val 1388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圆角矩形 32"/>
              <p:cNvSpPr/>
              <p:nvPr/>
            </p:nvSpPr>
            <p:spPr>
              <a:xfrm>
                <a:off x="2892834" y="1178024"/>
                <a:ext cx="1063215" cy="901028"/>
              </a:xfrm>
              <a:prstGeom prst="roundRect">
                <a:avLst>
                  <a:gd name="adj" fmla="val 13889"/>
                </a:avLst>
              </a:prstGeom>
              <a:gradFill>
                <a:gsLst>
                  <a:gs pos="0">
                    <a:srgbClr val="E30613"/>
                  </a:gs>
                  <a:gs pos="100000">
                    <a:srgbClr val="81040B"/>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1" name="文本框 30"/>
            <p:cNvSpPr txBox="1"/>
            <p:nvPr/>
          </p:nvSpPr>
          <p:spPr>
            <a:xfrm>
              <a:off x="3192826" y="5655194"/>
              <a:ext cx="772887" cy="646331"/>
            </a:xfrm>
            <a:prstGeom prst="rect">
              <a:avLst/>
            </a:prstGeom>
            <a:noFill/>
          </p:spPr>
          <p:txBody>
            <a:bodyPr wrap="square" rtlCol="0">
              <a:spAutoFit/>
            </a:bodyPr>
            <a:lstStyle/>
            <a:p>
              <a:pPr algn="ctr"/>
              <a:r>
                <a:rPr lang="en-US" altLang="zh-CN" sz="3600" dirty="0">
                  <a:solidFill>
                    <a:schemeClr val="bg1"/>
                  </a:solidFill>
                  <a:latin typeface="Impact" panose="020B0806030902050204" pitchFamily="2" charset="0"/>
                </a:rPr>
                <a:t>04</a:t>
              </a:r>
              <a:endParaRPr lang="zh-CN" altLang="en-US" sz="3600" dirty="0">
                <a:solidFill>
                  <a:schemeClr val="bg1"/>
                </a:solidFill>
                <a:latin typeface="Impact" panose="020B0806030902050204" pitchFamily="2" charset="0"/>
              </a:endParaRPr>
            </a:p>
          </p:txBody>
        </p:sp>
      </p:grpSp>
      <p:grpSp>
        <p:nvGrpSpPr>
          <p:cNvPr id="34" name="组合 33"/>
          <p:cNvGrpSpPr/>
          <p:nvPr/>
        </p:nvGrpSpPr>
        <p:grpSpPr>
          <a:xfrm>
            <a:off x="4433405" y="1797351"/>
            <a:ext cx="4682460" cy="1147168"/>
            <a:chOff x="4433405" y="1797351"/>
            <a:chExt cx="4682460" cy="1147168"/>
          </a:xfrm>
        </p:grpSpPr>
        <p:pic>
          <p:nvPicPr>
            <p:cNvPr id="35" name="图片 34"/>
            <p:cNvPicPr>
              <a:picLocks noChangeAspect="1"/>
            </p:cNvPicPr>
            <p:nvPr/>
          </p:nvPicPr>
          <p:blipFill rotWithShape="1">
            <a:blip r:embed="rId1">
              <a:extLst>
                <a:ext uri="{BEBA8EAE-BF5A-486C-A8C5-ECC9F3942E4B}">
                  <a14:imgProps xmlns:a14="http://schemas.microsoft.com/office/drawing/2010/main">
                    <a14:imgLayer r:embed="rId2">
                      <a14:imgEffect>
                        <a14:saturation sat="66000"/>
                      </a14:imgEffect>
                    </a14:imgLayer>
                  </a14:imgProps>
                </a:ext>
              </a:extLst>
            </a:blip>
            <a:srcRect t="76775"/>
            <a:stretch>
              <a:fillRect/>
            </a:stretch>
          </p:blipFill>
          <p:spPr>
            <a:xfrm rot="16200000">
              <a:off x="8465670" y="2118525"/>
              <a:ext cx="955091" cy="345298"/>
            </a:xfrm>
            <a:prstGeom prst="rect">
              <a:avLst/>
            </a:prstGeom>
          </p:spPr>
        </p:pic>
        <p:pic>
          <p:nvPicPr>
            <p:cNvPr id="36" name="图片 35"/>
            <p:cNvPicPr>
              <a:picLocks noChangeAspect="1"/>
            </p:cNvPicPr>
            <p:nvPr/>
          </p:nvPicPr>
          <p:blipFill rotWithShape="1">
            <a:blip r:embed="rId1">
              <a:extLst>
                <a:ext uri="{BEBA8EAE-BF5A-486C-A8C5-ECC9F3942E4B}">
                  <a14:imgProps xmlns:a14="http://schemas.microsoft.com/office/drawing/2010/main">
                    <a14:imgLayer r:embed="rId2">
                      <a14:imgEffect>
                        <a14:saturation sat="66000"/>
                      </a14:imgEffect>
                    </a14:imgLayer>
                  </a14:imgProps>
                </a:ext>
              </a:extLst>
            </a:blip>
            <a:srcRect t="76775"/>
            <a:stretch>
              <a:fillRect/>
            </a:stretch>
          </p:blipFill>
          <p:spPr>
            <a:xfrm>
              <a:off x="4803606" y="2743849"/>
              <a:ext cx="3634732" cy="200670"/>
            </a:xfrm>
            <a:prstGeom prst="rect">
              <a:avLst/>
            </a:prstGeom>
          </p:spPr>
        </p:pic>
        <p:sp>
          <p:nvSpPr>
            <p:cNvPr id="37" name="圆角矩形 36"/>
            <p:cNvSpPr/>
            <p:nvPr/>
          </p:nvSpPr>
          <p:spPr>
            <a:xfrm>
              <a:off x="4433405" y="1797351"/>
              <a:ext cx="4375135" cy="955091"/>
            </a:xfrm>
            <a:prstGeom prst="roundRect">
              <a:avLst>
                <a:gd name="adj" fmla="val 9218"/>
              </a:avLst>
            </a:prstGeom>
            <a:gradFill>
              <a:gsLst>
                <a:gs pos="47000">
                  <a:srgbClr val="FDFDFD"/>
                </a:gs>
                <a:gs pos="53000">
                  <a:srgbClr val="E8E8E8"/>
                </a:gs>
                <a:gs pos="100000">
                  <a:srgbClr val="ECECEC"/>
                </a:gs>
              </a:gsLst>
              <a:lin ang="5400000" scaled="1"/>
            </a:gradFill>
            <a:ln>
              <a:noFill/>
            </a:ln>
            <a:effectLst>
              <a:outerShdw blurRad="76200" dist="381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p>
          </p:txBody>
        </p:sp>
      </p:grpSp>
      <p:grpSp>
        <p:nvGrpSpPr>
          <p:cNvPr id="38" name="组合 37"/>
          <p:cNvGrpSpPr/>
          <p:nvPr/>
        </p:nvGrpSpPr>
        <p:grpSpPr>
          <a:xfrm>
            <a:off x="4433405" y="3044716"/>
            <a:ext cx="4682460" cy="1141792"/>
            <a:chOff x="4433405" y="3044716"/>
            <a:chExt cx="4682460" cy="1141792"/>
          </a:xfrm>
        </p:grpSpPr>
        <p:pic>
          <p:nvPicPr>
            <p:cNvPr id="39" name="图片 38"/>
            <p:cNvPicPr>
              <a:picLocks noChangeAspect="1"/>
            </p:cNvPicPr>
            <p:nvPr/>
          </p:nvPicPr>
          <p:blipFill rotWithShape="1">
            <a:blip r:embed="rId1">
              <a:extLst>
                <a:ext uri="{BEBA8EAE-BF5A-486C-A8C5-ECC9F3942E4B}">
                  <a14:imgProps xmlns:a14="http://schemas.microsoft.com/office/drawing/2010/main">
                    <a14:imgLayer r:embed="rId2">
                      <a14:imgEffect>
                        <a14:saturation sat="66000"/>
                      </a14:imgEffect>
                    </a14:imgLayer>
                  </a14:imgProps>
                </a:ext>
              </a:extLst>
            </a:blip>
            <a:srcRect t="76775"/>
            <a:stretch>
              <a:fillRect/>
            </a:stretch>
          </p:blipFill>
          <p:spPr>
            <a:xfrm rot="16200000">
              <a:off x="8465670" y="3365890"/>
              <a:ext cx="955091" cy="345298"/>
            </a:xfrm>
            <a:prstGeom prst="rect">
              <a:avLst/>
            </a:prstGeom>
          </p:spPr>
        </p:pic>
        <p:pic>
          <p:nvPicPr>
            <p:cNvPr id="40" name="图片 39"/>
            <p:cNvPicPr>
              <a:picLocks noChangeAspect="1"/>
            </p:cNvPicPr>
            <p:nvPr/>
          </p:nvPicPr>
          <p:blipFill rotWithShape="1">
            <a:blip r:embed="rId1">
              <a:extLst>
                <a:ext uri="{BEBA8EAE-BF5A-486C-A8C5-ECC9F3942E4B}">
                  <a14:imgProps xmlns:a14="http://schemas.microsoft.com/office/drawing/2010/main">
                    <a14:imgLayer r:embed="rId2">
                      <a14:imgEffect>
                        <a14:saturation sat="66000"/>
                      </a14:imgEffect>
                    </a14:imgLayer>
                  </a14:imgProps>
                </a:ext>
              </a:extLst>
            </a:blip>
            <a:srcRect t="76775"/>
            <a:stretch>
              <a:fillRect/>
            </a:stretch>
          </p:blipFill>
          <p:spPr>
            <a:xfrm>
              <a:off x="4803606" y="3985838"/>
              <a:ext cx="3634732" cy="200670"/>
            </a:xfrm>
            <a:prstGeom prst="rect">
              <a:avLst/>
            </a:prstGeom>
          </p:spPr>
        </p:pic>
        <p:sp>
          <p:nvSpPr>
            <p:cNvPr id="41" name="圆角矩形 40"/>
            <p:cNvSpPr/>
            <p:nvPr/>
          </p:nvSpPr>
          <p:spPr>
            <a:xfrm>
              <a:off x="4433405" y="3044716"/>
              <a:ext cx="4375135" cy="955091"/>
            </a:xfrm>
            <a:prstGeom prst="roundRect">
              <a:avLst>
                <a:gd name="adj" fmla="val 9218"/>
              </a:avLst>
            </a:prstGeom>
            <a:gradFill>
              <a:gsLst>
                <a:gs pos="47000">
                  <a:srgbClr val="FDFDFD"/>
                </a:gs>
                <a:gs pos="53000">
                  <a:srgbClr val="E8E8E8"/>
                </a:gs>
                <a:gs pos="100000">
                  <a:srgbClr val="ECECEC"/>
                </a:gs>
              </a:gsLst>
              <a:lin ang="5400000" scaled="1"/>
            </a:gradFill>
            <a:ln>
              <a:noFill/>
            </a:ln>
            <a:effectLst>
              <a:outerShdw blurRad="76200" dist="381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p>
          </p:txBody>
        </p:sp>
      </p:grpSp>
      <p:grpSp>
        <p:nvGrpSpPr>
          <p:cNvPr id="42" name="组合 41"/>
          <p:cNvGrpSpPr/>
          <p:nvPr/>
        </p:nvGrpSpPr>
        <p:grpSpPr>
          <a:xfrm>
            <a:off x="4433405" y="4292083"/>
            <a:ext cx="4682461" cy="1147063"/>
            <a:chOff x="4433405" y="4292083"/>
            <a:chExt cx="4682461" cy="1147063"/>
          </a:xfrm>
        </p:grpSpPr>
        <p:pic>
          <p:nvPicPr>
            <p:cNvPr id="43" name="图片 42"/>
            <p:cNvPicPr>
              <a:picLocks noChangeAspect="1"/>
            </p:cNvPicPr>
            <p:nvPr/>
          </p:nvPicPr>
          <p:blipFill rotWithShape="1">
            <a:blip r:embed="rId1">
              <a:extLst>
                <a:ext uri="{BEBA8EAE-BF5A-486C-A8C5-ECC9F3942E4B}">
                  <a14:imgProps xmlns:a14="http://schemas.microsoft.com/office/drawing/2010/main">
                    <a14:imgLayer r:embed="rId2">
                      <a14:imgEffect>
                        <a14:saturation sat="66000"/>
                      </a14:imgEffect>
                    </a14:imgLayer>
                  </a14:imgProps>
                </a:ext>
              </a:extLst>
            </a:blip>
            <a:srcRect t="76775"/>
            <a:stretch>
              <a:fillRect/>
            </a:stretch>
          </p:blipFill>
          <p:spPr>
            <a:xfrm rot="16200000">
              <a:off x="8465671" y="4613255"/>
              <a:ext cx="955091" cy="345298"/>
            </a:xfrm>
            <a:prstGeom prst="rect">
              <a:avLst/>
            </a:prstGeom>
          </p:spPr>
        </p:pic>
        <p:pic>
          <p:nvPicPr>
            <p:cNvPr id="44" name="图片 43"/>
            <p:cNvPicPr>
              <a:picLocks noChangeAspect="1"/>
            </p:cNvPicPr>
            <p:nvPr/>
          </p:nvPicPr>
          <p:blipFill rotWithShape="1">
            <a:blip r:embed="rId1">
              <a:extLst>
                <a:ext uri="{BEBA8EAE-BF5A-486C-A8C5-ECC9F3942E4B}">
                  <a14:imgProps xmlns:a14="http://schemas.microsoft.com/office/drawing/2010/main">
                    <a14:imgLayer r:embed="rId2">
                      <a14:imgEffect>
                        <a14:saturation sat="66000"/>
                      </a14:imgEffect>
                    </a14:imgLayer>
                  </a14:imgProps>
                </a:ext>
              </a:extLst>
            </a:blip>
            <a:srcRect t="76775"/>
            <a:stretch>
              <a:fillRect/>
            </a:stretch>
          </p:blipFill>
          <p:spPr>
            <a:xfrm>
              <a:off x="4803606" y="5238476"/>
              <a:ext cx="3634732" cy="200670"/>
            </a:xfrm>
            <a:prstGeom prst="rect">
              <a:avLst/>
            </a:prstGeom>
          </p:spPr>
        </p:pic>
        <p:sp>
          <p:nvSpPr>
            <p:cNvPr id="45" name="圆角矩形 44"/>
            <p:cNvSpPr/>
            <p:nvPr/>
          </p:nvSpPr>
          <p:spPr>
            <a:xfrm>
              <a:off x="4433405" y="4292083"/>
              <a:ext cx="4375135" cy="955091"/>
            </a:xfrm>
            <a:prstGeom prst="roundRect">
              <a:avLst>
                <a:gd name="adj" fmla="val 9218"/>
              </a:avLst>
            </a:prstGeom>
            <a:gradFill>
              <a:gsLst>
                <a:gs pos="47000">
                  <a:srgbClr val="FDFDFD"/>
                </a:gs>
                <a:gs pos="53000">
                  <a:srgbClr val="E8E8E8"/>
                </a:gs>
                <a:gs pos="100000">
                  <a:srgbClr val="ECECEC"/>
                </a:gs>
              </a:gsLst>
              <a:lin ang="5400000" scaled="1"/>
            </a:gradFill>
            <a:ln>
              <a:noFill/>
            </a:ln>
            <a:effectLst>
              <a:outerShdw blurRad="76200" dist="381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p>
          </p:txBody>
        </p:sp>
      </p:grpSp>
      <p:grpSp>
        <p:nvGrpSpPr>
          <p:cNvPr id="46" name="组合 45"/>
          <p:cNvGrpSpPr/>
          <p:nvPr/>
        </p:nvGrpSpPr>
        <p:grpSpPr>
          <a:xfrm>
            <a:off x="4433405" y="5500816"/>
            <a:ext cx="4682459" cy="1139191"/>
            <a:chOff x="4433405" y="5500816"/>
            <a:chExt cx="4682459" cy="1139191"/>
          </a:xfrm>
        </p:grpSpPr>
        <p:pic>
          <p:nvPicPr>
            <p:cNvPr id="47" name="图片 46"/>
            <p:cNvPicPr>
              <a:picLocks noChangeAspect="1"/>
            </p:cNvPicPr>
            <p:nvPr/>
          </p:nvPicPr>
          <p:blipFill rotWithShape="1">
            <a:blip r:embed="rId1">
              <a:extLst>
                <a:ext uri="{BEBA8EAE-BF5A-486C-A8C5-ECC9F3942E4B}">
                  <a14:imgProps xmlns:a14="http://schemas.microsoft.com/office/drawing/2010/main">
                    <a14:imgLayer r:embed="rId2">
                      <a14:imgEffect>
                        <a14:saturation sat="66000"/>
                      </a14:imgEffect>
                    </a14:imgLayer>
                  </a14:imgProps>
                </a:ext>
              </a:extLst>
            </a:blip>
            <a:srcRect t="76775"/>
            <a:stretch>
              <a:fillRect/>
            </a:stretch>
          </p:blipFill>
          <p:spPr>
            <a:xfrm rot="16200000">
              <a:off x="8465670" y="5821990"/>
              <a:ext cx="955091" cy="345297"/>
            </a:xfrm>
            <a:prstGeom prst="rect">
              <a:avLst/>
            </a:prstGeom>
          </p:spPr>
        </p:pic>
        <p:pic>
          <p:nvPicPr>
            <p:cNvPr id="48" name="图片 47"/>
            <p:cNvPicPr>
              <a:picLocks noChangeAspect="1"/>
            </p:cNvPicPr>
            <p:nvPr/>
          </p:nvPicPr>
          <p:blipFill rotWithShape="1">
            <a:blip r:embed="rId1">
              <a:extLst>
                <a:ext uri="{BEBA8EAE-BF5A-486C-A8C5-ECC9F3942E4B}">
                  <a14:imgProps xmlns:a14="http://schemas.microsoft.com/office/drawing/2010/main">
                    <a14:imgLayer r:embed="rId2">
                      <a14:imgEffect>
                        <a14:saturation sat="66000"/>
                      </a14:imgEffect>
                    </a14:imgLayer>
                  </a14:imgProps>
                </a:ext>
              </a:extLst>
            </a:blip>
            <a:srcRect t="76775"/>
            <a:stretch>
              <a:fillRect/>
            </a:stretch>
          </p:blipFill>
          <p:spPr>
            <a:xfrm>
              <a:off x="4803606" y="6439337"/>
              <a:ext cx="3634732" cy="200670"/>
            </a:xfrm>
            <a:prstGeom prst="rect">
              <a:avLst/>
            </a:prstGeom>
          </p:spPr>
        </p:pic>
        <p:sp>
          <p:nvSpPr>
            <p:cNvPr id="49" name="圆角矩形 48"/>
            <p:cNvSpPr/>
            <p:nvPr/>
          </p:nvSpPr>
          <p:spPr>
            <a:xfrm>
              <a:off x="4433405" y="5500816"/>
              <a:ext cx="4375135" cy="955091"/>
            </a:xfrm>
            <a:prstGeom prst="roundRect">
              <a:avLst>
                <a:gd name="adj" fmla="val 9218"/>
              </a:avLst>
            </a:prstGeom>
            <a:gradFill>
              <a:gsLst>
                <a:gs pos="47000">
                  <a:srgbClr val="FDFDFD"/>
                </a:gs>
                <a:gs pos="53000">
                  <a:srgbClr val="E8E8E8"/>
                </a:gs>
                <a:gs pos="100000">
                  <a:srgbClr val="ECECEC"/>
                </a:gs>
              </a:gsLst>
              <a:lin ang="5400000" scaled="1"/>
            </a:gradFill>
            <a:ln>
              <a:noFill/>
            </a:ln>
            <a:effectLst>
              <a:outerShdw blurRad="76200" dist="381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p>
          </p:txBody>
        </p:sp>
      </p:grpSp>
      <p:grpSp>
        <p:nvGrpSpPr>
          <p:cNvPr id="50" name="组合 49"/>
          <p:cNvGrpSpPr/>
          <p:nvPr/>
        </p:nvGrpSpPr>
        <p:grpSpPr>
          <a:xfrm>
            <a:off x="3851189" y="1501962"/>
            <a:ext cx="986273" cy="5321612"/>
            <a:chOff x="3851189" y="1501962"/>
            <a:chExt cx="986273" cy="5321612"/>
          </a:xfrm>
        </p:grpSpPr>
        <p:sp>
          <p:nvSpPr>
            <p:cNvPr id="51" name="矩形 50"/>
            <p:cNvSpPr/>
            <p:nvPr/>
          </p:nvSpPr>
          <p:spPr>
            <a:xfrm>
              <a:off x="4492166" y="1501962"/>
              <a:ext cx="345296" cy="5270681"/>
            </a:xfrm>
            <a:prstGeom prst="rect">
              <a:avLst/>
            </a:prstGeom>
            <a:gradFill>
              <a:gsLst>
                <a:gs pos="0">
                  <a:schemeClr val="tx1">
                    <a:alpha val="8000"/>
                  </a:schemeClr>
                </a:gs>
                <a:gs pos="100000">
                  <a:srgbClr val="F2F2F2">
                    <a:alpha val="0"/>
                  </a:srgbClr>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52" name="矩形 51"/>
            <p:cNvSpPr/>
            <p:nvPr/>
          </p:nvSpPr>
          <p:spPr>
            <a:xfrm>
              <a:off x="4058127" y="1501962"/>
              <a:ext cx="451229" cy="5270681"/>
            </a:xfrm>
            <a:prstGeom prst="rect">
              <a:avLst/>
            </a:prstGeom>
            <a:gradFill flip="none" rotWithShape="1">
              <a:gsLst>
                <a:gs pos="0">
                  <a:srgbClr val="ECECED"/>
                </a:gs>
                <a:gs pos="100000">
                  <a:srgbClr val="EFEFF1"/>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pic>
          <p:nvPicPr>
            <p:cNvPr id="53" name="图片 52"/>
            <p:cNvPicPr>
              <a:picLocks noChangeAspect="1"/>
            </p:cNvPicPr>
            <p:nvPr/>
          </p:nvPicPr>
          <p:blipFill rotWithShape="1">
            <a:blip r:embed="rId1">
              <a:extLst>
                <a:ext uri="{BEBA8EAE-BF5A-486C-A8C5-ECC9F3942E4B}">
                  <a14:imgProps xmlns:a14="http://schemas.microsoft.com/office/drawing/2010/main">
                    <a14:imgLayer r:embed="rId2">
                      <a14:imgEffect>
                        <a14:saturation sat="66000"/>
                      </a14:imgEffect>
                    </a14:imgLayer>
                  </a14:imgProps>
                </a:ext>
              </a:extLst>
            </a:blip>
            <a:srcRect t="76775"/>
            <a:stretch>
              <a:fillRect/>
            </a:stretch>
          </p:blipFill>
          <p:spPr>
            <a:xfrm rot="5400000">
              <a:off x="1292744" y="4060408"/>
              <a:ext cx="5321611" cy="204721"/>
            </a:xfrm>
            <a:prstGeom prst="rect">
              <a:avLst/>
            </a:prstGeom>
          </p:spPr>
        </p:pic>
        <p:sp>
          <p:nvSpPr>
            <p:cNvPr id="54" name="流程图: 手动输入 32"/>
            <p:cNvSpPr/>
            <p:nvPr/>
          </p:nvSpPr>
          <p:spPr>
            <a:xfrm flipH="1" flipV="1">
              <a:off x="4492337" y="1501962"/>
              <a:ext cx="344501" cy="917883"/>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1" fmla="*/ 0 w 10000"/>
                <a:gd name="connsiteY0-2" fmla="*/ 6677 h 10000"/>
                <a:gd name="connsiteX1-3" fmla="*/ 10000 w 10000"/>
                <a:gd name="connsiteY1-4" fmla="*/ 0 h 10000"/>
                <a:gd name="connsiteX2-5" fmla="*/ 10000 w 10000"/>
                <a:gd name="connsiteY2-6" fmla="*/ 10000 h 10000"/>
                <a:gd name="connsiteX3-7" fmla="*/ 0 w 10000"/>
                <a:gd name="connsiteY3-8" fmla="*/ 10000 h 10000"/>
                <a:gd name="connsiteX4-9" fmla="*/ 0 w 10000"/>
                <a:gd name="connsiteY4-10" fmla="*/ 6677 h 10000"/>
                <a:gd name="connsiteX0-11" fmla="*/ 0 w 10000"/>
                <a:gd name="connsiteY0-12" fmla="*/ 6875 h 10000"/>
                <a:gd name="connsiteX1-13" fmla="*/ 10000 w 10000"/>
                <a:gd name="connsiteY1-14" fmla="*/ 0 h 10000"/>
                <a:gd name="connsiteX2-15" fmla="*/ 10000 w 10000"/>
                <a:gd name="connsiteY2-16" fmla="*/ 10000 h 10000"/>
                <a:gd name="connsiteX3-17" fmla="*/ 0 w 10000"/>
                <a:gd name="connsiteY3-18" fmla="*/ 10000 h 10000"/>
                <a:gd name="connsiteX4-19" fmla="*/ 0 w 10000"/>
                <a:gd name="connsiteY4-20" fmla="*/ 6875 h 10000"/>
                <a:gd name="connsiteX0-21" fmla="*/ 0 w 10185"/>
                <a:gd name="connsiteY0-22" fmla="*/ 6624 h 10000"/>
                <a:gd name="connsiteX1-23" fmla="*/ 10185 w 10185"/>
                <a:gd name="connsiteY1-24" fmla="*/ 0 h 10000"/>
                <a:gd name="connsiteX2-25" fmla="*/ 10185 w 10185"/>
                <a:gd name="connsiteY2-26" fmla="*/ 10000 h 10000"/>
                <a:gd name="connsiteX3-27" fmla="*/ 185 w 10185"/>
                <a:gd name="connsiteY3-28" fmla="*/ 10000 h 10000"/>
                <a:gd name="connsiteX4-29" fmla="*/ 0 w 10185"/>
                <a:gd name="connsiteY4-30" fmla="*/ 6624 h 10000"/>
                <a:gd name="connsiteX0-31" fmla="*/ 0 w 10092"/>
                <a:gd name="connsiteY0-32" fmla="*/ 8092 h 10000"/>
                <a:gd name="connsiteX1-33" fmla="*/ 10092 w 10092"/>
                <a:gd name="connsiteY1-34" fmla="*/ 0 h 10000"/>
                <a:gd name="connsiteX2-35" fmla="*/ 10092 w 10092"/>
                <a:gd name="connsiteY2-36" fmla="*/ 10000 h 10000"/>
                <a:gd name="connsiteX3-37" fmla="*/ 92 w 10092"/>
                <a:gd name="connsiteY3-38" fmla="*/ 10000 h 10000"/>
                <a:gd name="connsiteX4-39" fmla="*/ 0 w 10092"/>
                <a:gd name="connsiteY4-40" fmla="*/ 8092 h 10000"/>
                <a:gd name="connsiteX0-41" fmla="*/ 0 w 10092"/>
                <a:gd name="connsiteY0-42" fmla="*/ 8736 h 10000"/>
                <a:gd name="connsiteX1-43" fmla="*/ 10092 w 10092"/>
                <a:gd name="connsiteY1-44" fmla="*/ 0 h 10000"/>
                <a:gd name="connsiteX2-45" fmla="*/ 10092 w 10092"/>
                <a:gd name="connsiteY2-46" fmla="*/ 10000 h 10000"/>
                <a:gd name="connsiteX3-47" fmla="*/ 92 w 10092"/>
                <a:gd name="connsiteY3-48" fmla="*/ 10000 h 10000"/>
                <a:gd name="connsiteX4-49" fmla="*/ 0 w 10092"/>
                <a:gd name="connsiteY4-50" fmla="*/ 8736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92" h="10000">
                  <a:moveTo>
                    <a:pt x="0" y="8736"/>
                  </a:moveTo>
                  <a:lnTo>
                    <a:pt x="10092" y="0"/>
                  </a:lnTo>
                  <a:lnTo>
                    <a:pt x="10092" y="10000"/>
                  </a:lnTo>
                  <a:lnTo>
                    <a:pt x="92" y="10000"/>
                  </a:lnTo>
                  <a:cubicBezTo>
                    <a:pt x="30" y="8875"/>
                    <a:pt x="62" y="9861"/>
                    <a:pt x="0" y="8736"/>
                  </a:cubicBezTo>
                  <a:close/>
                </a:path>
              </a:pathLst>
            </a:custGeom>
            <a:gradFill>
              <a:gsLst>
                <a:gs pos="0">
                  <a:schemeClr val="tx1">
                    <a:alpha val="21000"/>
                  </a:schemeClr>
                </a:gs>
                <a:gs pos="100000">
                  <a:srgbClr val="F2F2F2">
                    <a:alpha val="0"/>
                  </a:srgbClr>
                </a:gs>
              </a:gsLst>
              <a:lin ang="10800000" scaled="0"/>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55" name="梯形 54"/>
            <p:cNvSpPr/>
            <p:nvPr/>
          </p:nvSpPr>
          <p:spPr>
            <a:xfrm rot="5400000">
              <a:off x="3965169" y="2728976"/>
              <a:ext cx="1391844" cy="344773"/>
            </a:xfrm>
            <a:prstGeom prst="trapezoid">
              <a:avLst>
                <a:gd name="adj" fmla="val 173951"/>
              </a:avLst>
            </a:prstGeom>
            <a:gradFill>
              <a:gsLst>
                <a:gs pos="100000">
                  <a:schemeClr val="tx1">
                    <a:alpha val="21000"/>
                  </a:schemeClr>
                </a:gs>
                <a:gs pos="0">
                  <a:srgbClr val="F2F2F2">
                    <a:alpha val="0"/>
                  </a:srgbClr>
                </a:gs>
              </a:gsLst>
              <a:lin ang="5400000" scaled="0"/>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56" name="梯形 55"/>
            <p:cNvSpPr/>
            <p:nvPr/>
          </p:nvSpPr>
          <p:spPr>
            <a:xfrm rot="5400000">
              <a:off x="3965169" y="3974019"/>
              <a:ext cx="1391844" cy="344773"/>
            </a:xfrm>
            <a:prstGeom prst="trapezoid">
              <a:avLst>
                <a:gd name="adj" fmla="val 173951"/>
              </a:avLst>
            </a:prstGeom>
            <a:gradFill>
              <a:gsLst>
                <a:gs pos="100000">
                  <a:schemeClr val="tx1">
                    <a:alpha val="21000"/>
                  </a:schemeClr>
                </a:gs>
                <a:gs pos="0">
                  <a:srgbClr val="F2F2F2">
                    <a:alpha val="0"/>
                  </a:srgbClr>
                </a:gs>
              </a:gsLst>
              <a:lin ang="5400000" scaled="0"/>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57" name="梯形 56"/>
            <p:cNvSpPr/>
            <p:nvPr/>
          </p:nvSpPr>
          <p:spPr>
            <a:xfrm rot="5400000">
              <a:off x="3965169" y="5197111"/>
              <a:ext cx="1391844" cy="344773"/>
            </a:xfrm>
            <a:prstGeom prst="trapezoid">
              <a:avLst>
                <a:gd name="adj" fmla="val 173951"/>
              </a:avLst>
            </a:prstGeom>
            <a:gradFill>
              <a:gsLst>
                <a:gs pos="100000">
                  <a:schemeClr val="tx1">
                    <a:alpha val="21000"/>
                  </a:schemeClr>
                </a:gs>
                <a:gs pos="0">
                  <a:srgbClr val="F2F2F2">
                    <a:alpha val="0"/>
                  </a:srgbClr>
                </a:gs>
              </a:gsLst>
              <a:lin ang="5400000" scaled="0"/>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58" name="流程图: 手动输入 32"/>
            <p:cNvSpPr/>
            <p:nvPr/>
          </p:nvSpPr>
          <p:spPr>
            <a:xfrm flipH="1">
              <a:off x="4492337" y="5880011"/>
              <a:ext cx="344501" cy="89263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1" fmla="*/ 0 w 10000"/>
                <a:gd name="connsiteY0-2" fmla="*/ 6677 h 10000"/>
                <a:gd name="connsiteX1-3" fmla="*/ 10000 w 10000"/>
                <a:gd name="connsiteY1-4" fmla="*/ 0 h 10000"/>
                <a:gd name="connsiteX2-5" fmla="*/ 10000 w 10000"/>
                <a:gd name="connsiteY2-6" fmla="*/ 10000 h 10000"/>
                <a:gd name="connsiteX3-7" fmla="*/ 0 w 10000"/>
                <a:gd name="connsiteY3-8" fmla="*/ 10000 h 10000"/>
                <a:gd name="connsiteX4-9" fmla="*/ 0 w 10000"/>
                <a:gd name="connsiteY4-10" fmla="*/ 6677 h 10000"/>
                <a:gd name="connsiteX0-11" fmla="*/ 0 w 10000"/>
                <a:gd name="connsiteY0-12" fmla="*/ 6875 h 10000"/>
                <a:gd name="connsiteX1-13" fmla="*/ 10000 w 10000"/>
                <a:gd name="connsiteY1-14" fmla="*/ 0 h 10000"/>
                <a:gd name="connsiteX2-15" fmla="*/ 10000 w 10000"/>
                <a:gd name="connsiteY2-16" fmla="*/ 10000 h 10000"/>
                <a:gd name="connsiteX3-17" fmla="*/ 0 w 10000"/>
                <a:gd name="connsiteY3-18" fmla="*/ 10000 h 10000"/>
                <a:gd name="connsiteX4-19" fmla="*/ 0 w 10000"/>
                <a:gd name="connsiteY4-20" fmla="*/ 6875 h 10000"/>
                <a:gd name="connsiteX0-21" fmla="*/ 0 w 10185"/>
                <a:gd name="connsiteY0-22" fmla="*/ 6624 h 10000"/>
                <a:gd name="connsiteX1-23" fmla="*/ 10185 w 10185"/>
                <a:gd name="connsiteY1-24" fmla="*/ 0 h 10000"/>
                <a:gd name="connsiteX2-25" fmla="*/ 10185 w 10185"/>
                <a:gd name="connsiteY2-26" fmla="*/ 10000 h 10000"/>
                <a:gd name="connsiteX3-27" fmla="*/ 185 w 10185"/>
                <a:gd name="connsiteY3-28" fmla="*/ 10000 h 10000"/>
                <a:gd name="connsiteX4-29" fmla="*/ 0 w 10185"/>
                <a:gd name="connsiteY4-30" fmla="*/ 6624 h 10000"/>
                <a:gd name="connsiteX0-31" fmla="*/ 0 w 10092"/>
                <a:gd name="connsiteY0-32" fmla="*/ 8092 h 10000"/>
                <a:gd name="connsiteX1-33" fmla="*/ 10092 w 10092"/>
                <a:gd name="connsiteY1-34" fmla="*/ 0 h 10000"/>
                <a:gd name="connsiteX2-35" fmla="*/ 10092 w 10092"/>
                <a:gd name="connsiteY2-36" fmla="*/ 10000 h 10000"/>
                <a:gd name="connsiteX3-37" fmla="*/ 92 w 10092"/>
                <a:gd name="connsiteY3-38" fmla="*/ 10000 h 10000"/>
                <a:gd name="connsiteX4-39" fmla="*/ 0 w 10092"/>
                <a:gd name="connsiteY4-40" fmla="*/ 8092 h 10000"/>
                <a:gd name="connsiteX0-41" fmla="*/ 0 w 10092"/>
                <a:gd name="connsiteY0-42" fmla="*/ 8736 h 10000"/>
                <a:gd name="connsiteX1-43" fmla="*/ 10092 w 10092"/>
                <a:gd name="connsiteY1-44" fmla="*/ 0 h 10000"/>
                <a:gd name="connsiteX2-45" fmla="*/ 10092 w 10092"/>
                <a:gd name="connsiteY2-46" fmla="*/ 10000 h 10000"/>
                <a:gd name="connsiteX3-47" fmla="*/ 92 w 10092"/>
                <a:gd name="connsiteY3-48" fmla="*/ 10000 h 10000"/>
                <a:gd name="connsiteX4-49" fmla="*/ 0 w 10092"/>
                <a:gd name="connsiteY4-50" fmla="*/ 8736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92" h="10000">
                  <a:moveTo>
                    <a:pt x="0" y="8736"/>
                  </a:moveTo>
                  <a:lnTo>
                    <a:pt x="10092" y="0"/>
                  </a:lnTo>
                  <a:lnTo>
                    <a:pt x="10092" y="10000"/>
                  </a:lnTo>
                  <a:lnTo>
                    <a:pt x="92" y="10000"/>
                  </a:lnTo>
                  <a:cubicBezTo>
                    <a:pt x="30" y="8875"/>
                    <a:pt x="62" y="9861"/>
                    <a:pt x="0" y="8736"/>
                  </a:cubicBezTo>
                  <a:close/>
                </a:path>
              </a:pathLst>
            </a:custGeom>
            <a:gradFill>
              <a:gsLst>
                <a:gs pos="0">
                  <a:schemeClr val="tx1">
                    <a:alpha val="21000"/>
                  </a:schemeClr>
                </a:gs>
                <a:gs pos="100000">
                  <a:srgbClr val="F2F2F2">
                    <a:alpha val="0"/>
                  </a:srgbClr>
                </a:gs>
              </a:gsLst>
              <a:lin ang="10800000" scaled="0"/>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grpSp>
      <p:sp>
        <p:nvSpPr>
          <p:cNvPr id="59" name="TextBox 110"/>
          <p:cNvSpPr txBox="1"/>
          <p:nvPr/>
        </p:nvSpPr>
        <p:spPr>
          <a:xfrm>
            <a:off x="5462803" y="1871375"/>
            <a:ext cx="2646218" cy="1354217"/>
          </a:xfrm>
          <a:prstGeom prst="rect">
            <a:avLst/>
          </a:prstGeom>
          <a:noFill/>
        </p:spPr>
        <p:txBody>
          <a:bodyPr wrap="square" lIns="0" tIns="0" rIns="0" bIns="0" rtlCol="0">
            <a:spAutoFit/>
          </a:bodyPr>
          <a:lstStyle/>
          <a:p>
            <a:r>
              <a:rPr lang="zh-CN" altLang="en-US" sz="2400" dirty="0" smtClean="0">
                <a:gradFill>
                  <a:gsLst>
                    <a:gs pos="0">
                      <a:srgbClr val="E30613"/>
                    </a:gs>
                    <a:gs pos="100000">
                      <a:srgbClr val="81040B"/>
                    </a:gs>
                  </a:gsLst>
                  <a:lin ang="3600000" scaled="0"/>
                </a:gradFill>
                <a:latin typeface="微软雅黑" panose="020B0503020204020204" pitchFamily="34" charset="-122"/>
                <a:ea typeface="微软雅黑" panose="020B0503020204020204" pitchFamily="34" charset="-122"/>
              </a:rPr>
              <a:t>单击</a:t>
            </a:r>
            <a:r>
              <a:rPr lang="zh-CN" altLang="en-US" sz="2400" dirty="0">
                <a:gradFill>
                  <a:gsLst>
                    <a:gs pos="0">
                      <a:srgbClr val="E30613"/>
                    </a:gs>
                    <a:gs pos="100000">
                      <a:srgbClr val="81040B"/>
                    </a:gs>
                  </a:gsLst>
                  <a:lin ang="3600000" scaled="0"/>
                </a:gradFill>
                <a:latin typeface="微软雅黑" panose="020B0503020204020204" pitchFamily="34" charset="-122"/>
                <a:ea typeface="微软雅黑" panose="020B0503020204020204" pitchFamily="34" charset="-122"/>
              </a:rPr>
              <a:t>此处输入标题</a:t>
            </a:r>
            <a:endParaRPr lang="en-US" altLang="zh-CN" sz="2400" dirty="0">
              <a:gradFill>
                <a:gsLst>
                  <a:gs pos="0">
                    <a:srgbClr val="E30613"/>
                  </a:gs>
                  <a:gs pos="100000">
                    <a:srgbClr val="81040B"/>
                  </a:gs>
                </a:gsLst>
                <a:lin ang="3600000" scaled="0"/>
              </a:gradFill>
              <a:latin typeface="微软雅黑" panose="020B0503020204020204" pitchFamily="34" charset="-122"/>
              <a:ea typeface="微软雅黑" panose="020B0503020204020204" pitchFamily="34" charset="-122"/>
            </a:endParaRPr>
          </a:p>
          <a:p>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0" name="TextBox 110"/>
          <p:cNvSpPr txBox="1"/>
          <p:nvPr/>
        </p:nvSpPr>
        <p:spPr>
          <a:xfrm>
            <a:off x="5458819" y="3107809"/>
            <a:ext cx="2646218" cy="1354217"/>
          </a:xfrm>
          <a:prstGeom prst="rect">
            <a:avLst/>
          </a:prstGeom>
          <a:noFill/>
        </p:spPr>
        <p:txBody>
          <a:bodyPr wrap="square" lIns="0" tIns="0" rIns="0" bIns="0" rtlCol="0">
            <a:spAutoFit/>
          </a:bodyPr>
          <a:lstStyle/>
          <a:p>
            <a:r>
              <a:rPr lang="zh-CN" altLang="en-US" sz="2400" dirty="0" smtClean="0">
                <a:gradFill>
                  <a:gsLst>
                    <a:gs pos="0">
                      <a:srgbClr val="E30613"/>
                    </a:gs>
                    <a:gs pos="100000">
                      <a:srgbClr val="81040B"/>
                    </a:gs>
                  </a:gsLst>
                  <a:lin ang="3600000" scaled="0"/>
                </a:gradFill>
                <a:latin typeface="微软雅黑" panose="020B0503020204020204" pitchFamily="34" charset="-122"/>
                <a:ea typeface="微软雅黑" panose="020B0503020204020204" pitchFamily="34" charset="-122"/>
              </a:rPr>
              <a:t>单击</a:t>
            </a:r>
            <a:r>
              <a:rPr lang="zh-CN" altLang="en-US" sz="2400" dirty="0">
                <a:gradFill>
                  <a:gsLst>
                    <a:gs pos="0">
                      <a:srgbClr val="E30613"/>
                    </a:gs>
                    <a:gs pos="100000">
                      <a:srgbClr val="81040B"/>
                    </a:gs>
                  </a:gsLst>
                  <a:lin ang="3600000" scaled="0"/>
                </a:gradFill>
                <a:latin typeface="微软雅黑" panose="020B0503020204020204" pitchFamily="34" charset="-122"/>
                <a:ea typeface="微软雅黑" panose="020B0503020204020204" pitchFamily="34" charset="-122"/>
              </a:rPr>
              <a:t>此处输入标题</a:t>
            </a:r>
            <a:endParaRPr lang="en-US" altLang="zh-CN" sz="2400" dirty="0">
              <a:gradFill>
                <a:gsLst>
                  <a:gs pos="0">
                    <a:srgbClr val="E30613"/>
                  </a:gs>
                  <a:gs pos="100000">
                    <a:srgbClr val="81040B"/>
                  </a:gs>
                </a:gsLst>
                <a:lin ang="3600000" scaled="0"/>
              </a:gradFill>
              <a:latin typeface="微软雅黑" panose="020B0503020204020204" pitchFamily="34" charset="-122"/>
              <a:ea typeface="微软雅黑" panose="020B0503020204020204" pitchFamily="34" charset="-122"/>
            </a:endParaRPr>
          </a:p>
          <a:p>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1" name="TextBox 110"/>
          <p:cNvSpPr txBox="1"/>
          <p:nvPr/>
        </p:nvSpPr>
        <p:spPr>
          <a:xfrm>
            <a:off x="5458819" y="4316957"/>
            <a:ext cx="2646218" cy="1354217"/>
          </a:xfrm>
          <a:prstGeom prst="rect">
            <a:avLst/>
          </a:prstGeom>
          <a:noFill/>
        </p:spPr>
        <p:txBody>
          <a:bodyPr wrap="square" lIns="0" tIns="0" rIns="0" bIns="0" rtlCol="0">
            <a:spAutoFit/>
          </a:bodyPr>
          <a:lstStyle/>
          <a:p>
            <a:r>
              <a:rPr lang="zh-CN" altLang="en-US" sz="2400" dirty="0" smtClean="0">
                <a:gradFill>
                  <a:gsLst>
                    <a:gs pos="0">
                      <a:srgbClr val="E30613"/>
                    </a:gs>
                    <a:gs pos="100000">
                      <a:srgbClr val="81040B"/>
                    </a:gs>
                  </a:gsLst>
                  <a:lin ang="3600000" scaled="0"/>
                </a:gradFill>
                <a:latin typeface="微软雅黑" panose="020B0503020204020204" pitchFamily="34" charset="-122"/>
                <a:ea typeface="微软雅黑" panose="020B0503020204020204" pitchFamily="34" charset="-122"/>
              </a:rPr>
              <a:t>单击</a:t>
            </a:r>
            <a:r>
              <a:rPr lang="zh-CN" altLang="en-US" sz="2400" dirty="0">
                <a:gradFill>
                  <a:gsLst>
                    <a:gs pos="0">
                      <a:srgbClr val="E30613"/>
                    </a:gs>
                    <a:gs pos="100000">
                      <a:srgbClr val="81040B"/>
                    </a:gs>
                  </a:gsLst>
                  <a:lin ang="3600000" scaled="0"/>
                </a:gradFill>
                <a:latin typeface="微软雅黑" panose="020B0503020204020204" pitchFamily="34" charset="-122"/>
                <a:ea typeface="微软雅黑" panose="020B0503020204020204" pitchFamily="34" charset="-122"/>
              </a:rPr>
              <a:t>此处输入标题</a:t>
            </a:r>
            <a:endParaRPr lang="en-US" altLang="zh-CN" sz="2400" dirty="0">
              <a:gradFill>
                <a:gsLst>
                  <a:gs pos="0">
                    <a:srgbClr val="E30613"/>
                  </a:gs>
                  <a:gs pos="100000">
                    <a:srgbClr val="81040B"/>
                  </a:gs>
                </a:gsLst>
                <a:lin ang="3600000" scaled="0"/>
              </a:gradFill>
              <a:latin typeface="微软雅黑" panose="020B0503020204020204" pitchFamily="34" charset="-122"/>
              <a:ea typeface="微软雅黑" panose="020B0503020204020204" pitchFamily="34" charset="-122"/>
            </a:endParaRPr>
          </a:p>
          <a:p>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2" name="TextBox 110"/>
          <p:cNvSpPr txBox="1"/>
          <p:nvPr/>
        </p:nvSpPr>
        <p:spPr>
          <a:xfrm>
            <a:off x="5454835" y="5553391"/>
            <a:ext cx="2646218" cy="1354217"/>
          </a:xfrm>
          <a:prstGeom prst="rect">
            <a:avLst/>
          </a:prstGeom>
          <a:noFill/>
        </p:spPr>
        <p:txBody>
          <a:bodyPr wrap="square" lIns="0" tIns="0" rIns="0" bIns="0" rtlCol="0">
            <a:spAutoFit/>
          </a:bodyPr>
          <a:lstStyle/>
          <a:p>
            <a:r>
              <a:rPr lang="zh-CN" altLang="en-US" sz="2400" dirty="0" smtClean="0">
                <a:gradFill>
                  <a:gsLst>
                    <a:gs pos="0">
                      <a:srgbClr val="E30613"/>
                    </a:gs>
                    <a:gs pos="100000">
                      <a:srgbClr val="81040B"/>
                    </a:gs>
                  </a:gsLst>
                  <a:lin ang="3600000" scaled="0"/>
                </a:gradFill>
                <a:latin typeface="微软雅黑" panose="020B0503020204020204" pitchFamily="34" charset="-122"/>
                <a:ea typeface="微软雅黑" panose="020B0503020204020204" pitchFamily="34" charset="-122"/>
              </a:rPr>
              <a:t>单击</a:t>
            </a:r>
            <a:r>
              <a:rPr lang="zh-CN" altLang="en-US" sz="2400" dirty="0">
                <a:gradFill>
                  <a:gsLst>
                    <a:gs pos="0">
                      <a:srgbClr val="E30613"/>
                    </a:gs>
                    <a:gs pos="100000">
                      <a:srgbClr val="81040B"/>
                    </a:gs>
                  </a:gsLst>
                  <a:lin ang="3600000" scaled="0"/>
                </a:gradFill>
                <a:latin typeface="微软雅黑" panose="020B0503020204020204" pitchFamily="34" charset="-122"/>
                <a:ea typeface="微软雅黑" panose="020B0503020204020204" pitchFamily="34" charset="-122"/>
              </a:rPr>
              <a:t>此处输入标题</a:t>
            </a:r>
            <a:endParaRPr lang="en-US" altLang="zh-CN" sz="2400" dirty="0">
              <a:gradFill>
                <a:gsLst>
                  <a:gs pos="0">
                    <a:srgbClr val="E30613"/>
                  </a:gs>
                  <a:gs pos="100000">
                    <a:srgbClr val="81040B"/>
                  </a:gs>
                </a:gsLst>
                <a:lin ang="3600000" scaled="0"/>
              </a:gradFill>
              <a:latin typeface="微软雅黑" panose="020B0503020204020204" pitchFamily="34" charset="-122"/>
              <a:ea typeface="微软雅黑" panose="020B0503020204020204" pitchFamily="34" charset="-122"/>
            </a:endParaRPr>
          </a:p>
          <a:p>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2000">
        <p:blinds dir="vert"/>
      </p:transition>
    </mc:Choice>
    <mc:Fallback>
      <p:transition spd="slow" advTm="2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with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barn(outHorizontal)">
                                      <p:cBhvr>
                                        <p:cTn id="7" dur="500"/>
                                        <p:tgtEl>
                                          <p:spTgt spid="50"/>
                                        </p:tgtEl>
                                      </p:cBhvr>
                                    </p:animEffect>
                                  </p:childTnLst>
                                </p:cTn>
                              </p:par>
                            </p:childTnLst>
                          </p:cTn>
                        </p:par>
                        <p:par>
                          <p:cTn id="8" fill="hold">
                            <p:stCondLst>
                              <p:cond delay="500"/>
                            </p:stCondLst>
                            <p:childTnLst>
                              <p:par>
                                <p:cTn id="9" presetID="2" presetClass="entr" presetSubtype="8" decel="4200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750" fill="hold"/>
                                        <p:tgtEl>
                                          <p:spTgt spid="13"/>
                                        </p:tgtEl>
                                        <p:attrNameLst>
                                          <p:attrName>ppt_x</p:attrName>
                                        </p:attrNameLst>
                                      </p:cBhvr>
                                      <p:tavLst>
                                        <p:tav tm="0">
                                          <p:val>
                                            <p:strVal val="0-#ppt_w/2"/>
                                          </p:val>
                                        </p:tav>
                                        <p:tav tm="100000">
                                          <p:val>
                                            <p:strVal val="#ppt_x"/>
                                          </p:val>
                                        </p:tav>
                                      </p:tavLst>
                                    </p:anim>
                                    <p:anim calcmode="lin" valueType="num">
                                      <p:cBhvr additive="base">
                                        <p:cTn id="12" dur="750" fill="hold"/>
                                        <p:tgtEl>
                                          <p:spTgt spid="13"/>
                                        </p:tgtEl>
                                        <p:attrNameLst>
                                          <p:attrName>ppt_y</p:attrName>
                                        </p:attrNameLst>
                                      </p:cBhvr>
                                      <p:tavLst>
                                        <p:tav tm="0">
                                          <p:val>
                                            <p:strVal val="#ppt_y"/>
                                          </p:val>
                                        </p:tav>
                                        <p:tav tm="100000">
                                          <p:val>
                                            <p:strVal val="#ppt_y"/>
                                          </p:val>
                                        </p:tav>
                                      </p:tavLst>
                                    </p:anim>
                                  </p:childTnLst>
                                </p:cTn>
                              </p:par>
                              <p:par>
                                <p:cTn id="13" presetID="2" presetClass="entr" presetSubtype="8" decel="42000" fill="hold"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0-#ppt_w/2"/>
                                          </p:val>
                                        </p:tav>
                                        <p:tav tm="100000">
                                          <p:val>
                                            <p:strVal val="#ppt_x"/>
                                          </p:val>
                                        </p:tav>
                                      </p:tavLst>
                                    </p:anim>
                                    <p:anim calcmode="lin" valueType="num">
                                      <p:cBhvr additive="base">
                                        <p:cTn id="16" dur="75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8" decel="42000" fill="hold" nodeType="withEffect">
                                  <p:stCondLst>
                                    <p:cond delay="50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750" fill="hold"/>
                                        <p:tgtEl>
                                          <p:spTgt spid="23"/>
                                        </p:tgtEl>
                                        <p:attrNameLst>
                                          <p:attrName>ppt_x</p:attrName>
                                        </p:attrNameLst>
                                      </p:cBhvr>
                                      <p:tavLst>
                                        <p:tav tm="0">
                                          <p:val>
                                            <p:strVal val="0-#ppt_w/2"/>
                                          </p:val>
                                        </p:tav>
                                        <p:tav tm="100000">
                                          <p:val>
                                            <p:strVal val="#ppt_x"/>
                                          </p:val>
                                        </p:tav>
                                      </p:tavLst>
                                    </p:anim>
                                    <p:anim calcmode="lin" valueType="num">
                                      <p:cBhvr additive="base">
                                        <p:cTn id="20" dur="750" fill="hold"/>
                                        <p:tgtEl>
                                          <p:spTgt spid="23"/>
                                        </p:tgtEl>
                                        <p:attrNameLst>
                                          <p:attrName>ppt_y</p:attrName>
                                        </p:attrNameLst>
                                      </p:cBhvr>
                                      <p:tavLst>
                                        <p:tav tm="0">
                                          <p:val>
                                            <p:strVal val="#ppt_y"/>
                                          </p:val>
                                        </p:tav>
                                        <p:tav tm="100000">
                                          <p:val>
                                            <p:strVal val="#ppt_y"/>
                                          </p:val>
                                        </p:tav>
                                      </p:tavLst>
                                    </p:anim>
                                  </p:childTnLst>
                                </p:cTn>
                              </p:par>
                              <p:par>
                                <p:cTn id="21" presetID="2" presetClass="entr" presetSubtype="8" decel="42000" fill="hold" nodeType="withEffect">
                                  <p:stCondLst>
                                    <p:cond delay="7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750" fill="hold"/>
                                        <p:tgtEl>
                                          <p:spTgt spid="29"/>
                                        </p:tgtEl>
                                        <p:attrNameLst>
                                          <p:attrName>ppt_x</p:attrName>
                                        </p:attrNameLst>
                                      </p:cBhvr>
                                      <p:tavLst>
                                        <p:tav tm="0">
                                          <p:val>
                                            <p:strVal val="0-#ppt_w/2"/>
                                          </p:val>
                                        </p:tav>
                                        <p:tav tm="100000">
                                          <p:val>
                                            <p:strVal val="#ppt_x"/>
                                          </p:val>
                                        </p:tav>
                                      </p:tavLst>
                                    </p:anim>
                                    <p:anim calcmode="lin" valueType="num">
                                      <p:cBhvr additive="base">
                                        <p:cTn id="24" dur="75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22" presetClass="entr" presetSubtype="8" fill="hold"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left)">
                                      <p:cBhvr>
                                        <p:cTn id="28" dur="500"/>
                                        <p:tgtEl>
                                          <p:spTgt spid="34"/>
                                        </p:tgtEl>
                                      </p:cBhvr>
                                    </p:animEffect>
                                  </p:childTnLst>
                                </p:cTn>
                              </p:par>
                              <p:par>
                                <p:cTn id="29" presetID="22" presetClass="entr" presetSubtype="8" fill="hold" nodeType="withEffect">
                                  <p:stCondLst>
                                    <p:cond delay="25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par>
                                <p:cTn id="32" presetID="22" presetClass="entr" presetSubtype="8" fill="hold" nodeType="withEffect">
                                  <p:stCondLst>
                                    <p:cond delay="50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500"/>
                                        <p:tgtEl>
                                          <p:spTgt spid="42"/>
                                        </p:tgtEl>
                                      </p:cBhvr>
                                    </p:animEffect>
                                  </p:childTnLst>
                                </p:cTn>
                              </p:par>
                              <p:par>
                                <p:cTn id="35" presetID="22" presetClass="entr" presetSubtype="8" fill="hold" nodeType="withEffect">
                                  <p:stCondLst>
                                    <p:cond delay="750"/>
                                  </p:stCondLst>
                                  <p:childTnLst>
                                    <p:set>
                                      <p:cBhvr>
                                        <p:cTn id="36" dur="1" fill="hold">
                                          <p:stCondLst>
                                            <p:cond delay="0"/>
                                          </p:stCondLst>
                                        </p:cTn>
                                        <p:tgtEl>
                                          <p:spTgt spid="46"/>
                                        </p:tgtEl>
                                        <p:attrNameLst>
                                          <p:attrName>style.visibility</p:attrName>
                                        </p:attrNameLst>
                                      </p:cBhvr>
                                      <p:to>
                                        <p:strVal val="visible"/>
                                      </p:to>
                                    </p:set>
                                    <p:animEffect transition="in" filter="wipe(left)">
                                      <p:cBhvr>
                                        <p:cTn id="37" dur="500"/>
                                        <p:tgtEl>
                                          <p:spTgt spid="46"/>
                                        </p:tgtEl>
                                      </p:cBhvr>
                                    </p:animEffect>
                                  </p:childTnLst>
                                </p:cTn>
                              </p:par>
                            </p:childTnLst>
                          </p:cTn>
                        </p:par>
                        <p:par>
                          <p:cTn id="38" fill="hold">
                            <p:stCondLst>
                              <p:cond delay="2000"/>
                            </p:stCondLst>
                            <p:childTnLst>
                              <p:par>
                                <p:cTn id="39" presetID="50" presetClass="entr" presetSubtype="0" decel="100000" fill="hold" grpId="0" nodeType="after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p:cTn id="41" dur="1000" fill="hold"/>
                                        <p:tgtEl>
                                          <p:spTgt spid="59"/>
                                        </p:tgtEl>
                                        <p:attrNameLst>
                                          <p:attrName>ppt_w</p:attrName>
                                        </p:attrNameLst>
                                      </p:cBhvr>
                                      <p:tavLst>
                                        <p:tav tm="0">
                                          <p:val>
                                            <p:strVal val="#ppt_w+.3"/>
                                          </p:val>
                                        </p:tav>
                                        <p:tav tm="100000">
                                          <p:val>
                                            <p:strVal val="#ppt_w"/>
                                          </p:val>
                                        </p:tav>
                                      </p:tavLst>
                                    </p:anim>
                                    <p:anim calcmode="lin" valueType="num">
                                      <p:cBhvr>
                                        <p:cTn id="42" dur="1000" fill="hold"/>
                                        <p:tgtEl>
                                          <p:spTgt spid="59"/>
                                        </p:tgtEl>
                                        <p:attrNameLst>
                                          <p:attrName>ppt_h</p:attrName>
                                        </p:attrNameLst>
                                      </p:cBhvr>
                                      <p:tavLst>
                                        <p:tav tm="0">
                                          <p:val>
                                            <p:strVal val="#ppt_h"/>
                                          </p:val>
                                        </p:tav>
                                        <p:tav tm="100000">
                                          <p:val>
                                            <p:strVal val="#ppt_h"/>
                                          </p:val>
                                        </p:tav>
                                      </p:tavLst>
                                    </p:anim>
                                    <p:animEffect transition="in" filter="fade">
                                      <p:cBhvr>
                                        <p:cTn id="43" dur="1000"/>
                                        <p:tgtEl>
                                          <p:spTgt spid="59"/>
                                        </p:tgtEl>
                                      </p:cBhvr>
                                    </p:animEffect>
                                  </p:childTnLst>
                                </p:cTn>
                              </p:par>
                              <p:par>
                                <p:cTn id="44" presetID="50" presetClass="entr" presetSubtype="0" decel="100000" fill="hold" grpId="0" nodeType="withEffect">
                                  <p:stCondLst>
                                    <p:cond delay="250"/>
                                  </p:stCondLst>
                                  <p:childTnLst>
                                    <p:set>
                                      <p:cBhvr>
                                        <p:cTn id="45" dur="1" fill="hold">
                                          <p:stCondLst>
                                            <p:cond delay="0"/>
                                          </p:stCondLst>
                                        </p:cTn>
                                        <p:tgtEl>
                                          <p:spTgt spid="60"/>
                                        </p:tgtEl>
                                        <p:attrNameLst>
                                          <p:attrName>style.visibility</p:attrName>
                                        </p:attrNameLst>
                                      </p:cBhvr>
                                      <p:to>
                                        <p:strVal val="visible"/>
                                      </p:to>
                                    </p:set>
                                    <p:anim calcmode="lin" valueType="num">
                                      <p:cBhvr>
                                        <p:cTn id="46" dur="1000" fill="hold"/>
                                        <p:tgtEl>
                                          <p:spTgt spid="60"/>
                                        </p:tgtEl>
                                        <p:attrNameLst>
                                          <p:attrName>ppt_w</p:attrName>
                                        </p:attrNameLst>
                                      </p:cBhvr>
                                      <p:tavLst>
                                        <p:tav tm="0">
                                          <p:val>
                                            <p:strVal val="#ppt_w+.3"/>
                                          </p:val>
                                        </p:tav>
                                        <p:tav tm="100000">
                                          <p:val>
                                            <p:strVal val="#ppt_w"/>
                                          </p:val>
                                        </p:tav>
                                      </p:tavLst>
                                    </p:anim>
                                    <p:anim calcmode="lin" valueType="num">
                                      <p:cBhvr>
                                        <p:cTn id="47" dur="1000" fill="hold"/>
                                        <p:tgtEl>
                                          <p:spTgt spid="60"/>
                                        </p:tgtEl>
                                        <p:attrNameLst>
                                          <p:attrName>ppt_h</p:attrName>
                                        </p:attrNameLst>
                                      </p:cBhvr>
                                      <p:tavLst>
                                        <p:tav tm="0">
                                          <p:val>
                                            <p:strVal val="#ppt_h"/>
                                          </p:val>
                                        </p:tav>
                                        <p:tav tm="100000">
                                          <p:val>
                                            <p:strVal val="#ppt_h"/>
                                          </p:val>
                                        </p:tav>
                                      </p:tavLst>
                                    </p:anim>
                                    <p:animEffect transition="in" filter="fade">
                                      <p:cBhvr>
                                        <p:cTn id="48" dur="1000"/>
                                        <p:tgtEl>
                                          <p:spTgt spid="60"/>
                                        </p:tgtEl>
                                      </p:cBhvr>
                                    </p:animEffect>
                                  </p:childTnLst>
                                </p:cTn>
                              </p:par>
                              <p:par>
                                <p:cTn id="49" presetID="50" presetClass="entr" presetSubtype="0" decel="100000" fill="hold" grpId="0" nodeType="withEffect">
                                  <p:stCondLst>
                                    <p:cond delay="500"/>
                                  </p:stCondLst>
                                  <p:childTnLst>
                                    <p:set>
                                      <p:cBhvr>
                                        <p:cTn id="50" dur="1" fill="hold">
                                          <p:stCondLst>
                                            <p:cond delay="0"/>
                                          </p:stCondLst>
                                        </p:cTn>
                                        <p:tgtEl>
                                          <p:spTgt spid="61"/>
                                        </p:tgtEl>
                                        <p:attrNameLst>
                                          <p:attrName>style.visibility</p:attrName>
                                        </p:attrNameLst>
                                      </p:cBhvr>
                                      <p:to>
                                        <p:strVal val="visible"/>
                                      </p:to>
                                    </p:set>
                                    <p:anim calcmode="lin" valueType="num">
                                      <p:cBhvr>
                                        <p:cTn id="51" dur="1000" fill="hold"/>
                                        <p:tgtEl>
                                          <p:spTgt spid="61"/>
                                        </p:tgtEl>
                                        <p:attrNameLst>
                                          <p:attrName>ppt_w</p:attrName>
                                        </p:attrNameLst>
                                      </p:cBhvr>
                                      <p:tavLst>
                                        <p:tav tm="0">
                                          <p:val>
                                            <p:strVal val="#ppt_w+.3"/>
                                          </p:val>
                                        </p:tav>
                                        <p:tav tm="100000">
                                          <p:val>
                                            <p:strVal val="#ppt_w"/>
                                          </p:val>
                                        </p:tav>
                                      </p:tavLst>
                                    </p:anim>
                                    <p:anim calcmode="lin" valueType="num">
                                      <p:cBhvr>
                                        <p:cTn id="52" dur="1000" fill="hold"/>
                                        <p:tgtEl>
                                          <p:spTgt spid="61"/>
                                        </p:tgtEl>
                                        <p:attrNameLst>
                                          <p:attrName>ppt_h</p:attrName>
                                        </p:attrNameLst>
                                      </p:cBhvr>
                                      <p:tavLst>
                                        <p:tav tm="0">
                                          <p:val>
                                            <p:strVal val="#ppt_h"/>
                                          </p:val>
                                        </p:tav>
                                        <p:tav tm="100000">
                                          <p:val>
                                            <p:strVal val="#ppt_h"/>
                                          </p:val>
                                        </p:tav>
                                      </p:tavLst>
                                    </p:anim>
                                    <p:animEffect transition="in" filter="fade">
                                      <p:cBhvr>
                                        <p:cTn id="53" dur="1000"/>
                                        <p:tgtEl>
                                          <p:spTgt spid="61"/>
                                        </p:tgtEl>
                                      </p:cBhvr>
                                    </p:animEffect>
                                  </p:childTnLst>
                                </p:cTn>
                              </p:par>
                              <p:par>
                                <p:cTn id="54" presetID="50" presetClass="entr" presetSubtype="0" decel="100000" fill="hold" grpId="0" nodeType="withEffect">
                                  <p:stCondLst>
                                    <p:cond delay="750"/>
                                  </p:stCondLst>
                                  <p:childTnLst>
                                    <p:set>
                                      <p:cBhvr>
                                        <p:cTn id="55" dur="1" fill="hold">
                                          <p:stCondLst>
                                            <p:cond delay="0"/>
                                          </p:stCondLst>
                                        </p:cTn>
                                        <p:tgtEl>
                                          <p:spTgt spid="62"/>
                                        </p:tgtEl>
                                        <p:attrNameLst>
                                          <p:attrName>style.visibility</p:attrName>
                                        </p:attrNameLst>
                                      </p:cBhvr>
                                      <p:to>
                                        <p:strVal val="visible"/>
                                      </p:to>
                                    </p:set>
                                    <p:anim calcmode="lin" valueType="num">
                                      <p:cBhvr>
                                        <p:cTn id="56" dur="1000" fill="hold"/>
                                        <p:tgtEl>
                                          <p:spTgt spid="62"/>
                                        </p:tgtEl>
                                        <p:attrNameLst>
                                          <p:attrName>ppt_w</p:attrName>
                                        </p:attrNameLst>
                                      </p:cBhvr>
                                      <p:tavLst>
                                        <p:tav tm="0">
                                          <p:val>
                                            <p:strVal val="#ppt_w+.3"/>
                                          </p:val>
                                        </p:tav>
                                        <p:tav tm="100000">
                                          <p:val>
                                            <p:strVal val="#ppt_w"/>
                                          </p:val>
                                        </p:tav>
                                      </p:tavLst>
                                    </p:anim>
                                    <p:anim calcmode="lin" valueType="num">
                                      <p:cBhvr>
                                        <p:cTn id="57" dur="1000" fill="hold"/>
                                        <p:tgtEl>
                                          <p:spTgt spid="62"/>
                                        </p:tgtEl>
                                        <p:attrNameLst>
                                          <p:attrName>ppt_h</p:attrName>
                                        </p:attrNameLst>
                                      </p:cBhvr>
                                      <p:tavLst>
                                        <p:tav tm="0">
                                          <p:val>
                                            <p:strVal val="#ppt_h"/>
                                          </p:val>
                                        </p:tav>
                                        <p:tav tm="100000">
                                          <p:val>
                                            <p:strVal val="#ppt_h"/>
                                          </p:val>
                                        </p:tav>
                                      </p:tavLst>
                                    </p:anim>
                                    <p:animEffect transition="in" filter="fade">
                                      <p:cBhvr>
                                        <p:cTn id="58"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60" grpId="0"/>
      <p:bldP spid="61" grpId="0"/>
      <p:bldP spid="6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4145602"/>
            <a:ext cx="12192000" cy="102841"/>
          </a:xfrm>
          <a:prstGeom prst="rect">
            <a:avLst/>
          </a:prstGeom>
          <a:gradFill>
            <a:gsLst>
              <a:gs pos="0">
                <a:srgbClr val="E30613"/>
              </a:gs>
              <a:gs pos="100000">
                <a:srgbClr val="81040B"/>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7" name="图片 26"/>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a:xfrm>
            <a:off x="0" y="-1"/>
            <a:ext cx="12192000" cy="4159671"/>
          </a:xfrm>
          <a:custGeom>
            <a:avLst/>
            <a:gdLst>
              <a:gd name="connsiteX0" fmla="*/ 0 w 12192000"/>
              <a:gd name="connsiteY0" fmla="*/ 0 h 3904146"/>
              <a:gd name="connsiteX1" fmla="*/ 12192000 w 12192000"/>
              <a:gd name="connsiteY1" fmla="*/ 0 h 3904146"/>
              <a:gd name="connsiteX2" fmla="*/ 12192000 w 12192000"/>
              <a:gd name="connsiteY2" fmla="*/ 3904146 h 3904146"/>
              <a:gd name="connsiteX3" fmla="*/ 0 w 12192000"/>
              <a:gd name="connsiteY3" fmla="*/ 3904146 h 3904146"/>
            </a:gdLst>
            <a:ahLst/>
            <a:cxnLst>
              <a:cxn ang="0">
                <a:pos x="connsiteX0" y="connsiteY0"/>
              </a:cxn>
              <a:cxn ang="0">
                <a:pos x="connsiteX1" y="connsiteY1"/>
              </a:cxn>
              <a:cxn ang="0">
                <a:pos x="connsiteX2" y="connsiteY2"/>
              </a:cxn>
              <a:cxn ang="0">
                <a:pos x="connsiteX3" y="connsiteY3"/>
              </a:cxn>
            </a:cxnLst>
            <a:rect l="l" t="t" r="r" b="b"/>
            <a:pathLst>
              <a:path w="12192000" h="3904146">
                <a:moveTo>
                  <a:pt x="0" y="0"/>
                </a:moveTo>
                <a:lnTo>
                  <a:pt x="12192000" y="0"/>
                </a:lnTo>
                <a:lnTo>
                  <a:pt x="12192000" y="3904146"/>
                </a:lnTo>
                <a:lnTo>
                  <a:pt x="0" y="3904146"/>
                </a:lnTo>
                <a:close/>
              </a:path>
            </a:pathLst>
          </a:custGeom>
        </p:spPr>
      </p:pic>
      <p:sp>
        <p:nvSpPr>
          <p:cNvPr id="61" name="MH_Other_4"/>
          <p:cNvSpPr/>
          <p:nvPr>
            <p:custDataLst>
              <p:tags r:id="rId2"/>
            </p:custDataLst>
          </p:nvPr>
        </p:nvSpPr>
        <p:spPr>
          <a:xfrm>
            <a:off x="3129585" y="6232632"/>
            <a:ext cx="203806" cy="203806"/>
          </a:xfrm>
          <a:prstGeom prst="ellipse">
            <a:avLst/>
          </a:prstGeom>
          <a:gradFill flip="none" rotWithShape="1">
            <a:gsLst>
              <a:gs pos="100000">
                <a:schemeClr val="bg1"/>
              </a:gs>
              <a:gs pos="0">
                <a:srgbClr val="E0E0E0"/>
              </a:gs>
            </a:gsLst>
            <a:lin ang="8100000" scaled="0"/>
            <a:tileRect/>
          </a:gradFill>
          <a:ln w="6350">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62" name="MH_Other_4"/>
          <p:cNvSpPr/>
          <p:nvPr>
            <p:custDataLst>
              <p:tags r:id="rId3"/>
            </p:custDataLst>
          </p:nvPr>
        </p:nvSpPr>
        <p:spPr>
          <a:xfrm>
            <a:off x="2540981" y="6117045"/>
            <a:ext cx="335032" cy="335032"/>
          </a:xfrm>
          <a:prstGeom prst="ellipse">
            <a:avLst/>
          </a:prstGeom>
          <a:gradFill flip="none" rotWithShape="1">
            <a:gsLst>
              <a:gs pos="100000">
                <a:schemeClr val="bg1"/>
              </a:gs>
              <a:gs pos="0">
                <a:srgbClr val="E0E0E0"/>
              </a:gs>
            </a:gsLst>
            <a:lin ang="8100000" scaled="0"/>
            <a:tileRect/>
          </a:gradFill>
          <a:ln w="952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63" name="MH_Other_4"/>
          <p:cNvSpPr/>
          <p:nvPr>
            <p:custDataLst>
              <p:tags r:id="rId4"/>
            </p:custDataLst>
          </p:nvPr>
        </p:nvSpPr>
        <p:spPr>
          <a:xfrm>
            <a:off x="772447" y="6009356"/>
            <a:ext cx="335032" cy="335032"/>
          </a:xfrm>
          <a:prstGeom prst="ellipse">
            <a:avLst/>
          </a:prstGeom>
          <a:gradFill flip="none" rotWithShape="1">
            <a:gsLst>
              <a:gs pos="100000">
                <a:schemeClr val="bg1"/>
              </a:gs>
              <a:gs pos="0">
                <a:srgbClr val="E0E0E0"/>
              </a:gs>
            </a:gsLst>
            <a:lin ang="8100000" scaled="0"/>
            <a:tileRect/>
          </a:gradFill>
          <a:ln w="952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64" name="MH_Other_4"/>
          <p:cNvSpPr/>
          <p:nvPr>
            <p:custDataLst>
              <p:tags r:id="rId5"/>
            </p:custDataLst>
          </p:nvPr>
        </p:nvSpPr>
        <p:spPr>
          <a:xfrm>
            <a:off x="3480096" y="5985426"/>
            <a:ext cx="382894" cy="382894"/>
          </a:xfrm>
          <a:prstGeom prst="ellipse">
            <a:avLst/>
          </a:prstGeom>
          <a:gradFill flip="none" rotWithShape="1">
            <a:gsLst>
              <a:gs pos="100000">
                <a:schemeClr val="bg1"/>
              </a:gs>
              <a:gs pos="0">
                <a:srgbClr val="E0E0E0"/>
              </a:gs>
            </a:gsLst>
            <a:lin ang="8100000" scaled="0"/>
            <a:tileRect/>
          </a:gradFill>
          <a:ln w="952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65" name="MH_Other_4"/>
          <p:cNvSpPr/>
          <p:nvPr>
            <p:custDataLst>
              <p:tags r:id="rId6"/>
            </p:custDataLst>
          </p:nvPr>
        </p:nvSpPr>
        <p:spPr>
          <a:xfrm>
            <a:off x="4072772" y="6182660"/>
            <a:ext cx="203806" cy="203806"/>
          </a:xfrm>
          <a:prstGeom prst="ellipse">
            <a:avLst/>
          </a:prstGeom>
          <a:gradFill>
            <a:gsLst>
              <a:gs pos="0">
                <a:srgbClr val="E30613"/>
              </a:gs>
              <a:gs pos="100000">
                <a:srgbClr val="81040B"/>
              </a:gs>
            </a:gsLst>
            <a:lin ang="5400000" scaled="1"/>
          </a:gra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66" name="MH_Other_4"/>
          <p:cNvSpPr/>
          <p:nvPr>
            <p:custDataLst>
              <p:tags r:id="rId7"/>
            </p:custDataLst>
          </p:nvPr>
        </p:nvSpPr>
        <p:spPr>
          <a:xfrm>
            <a:off x="2276360" y="6257751"/>
            <a:ext cx="203806" cy="203806"/>
          </a:xfrm>
          <a:prstGeom prst="ellipse">
            <a:avLst/>
          </a:prstGeom>
          <a:gradFill>
            <a:gsLst>
              <a:gs pos="0">
                <a:srgbClr val="E30613"/>
              </a:gs>
              <a:gs pos="100000">
                <a:srgbClr val="81040B"/>
              </a:gs>
            </a:gsLst>
            <a:lin ang="5400000" scaled="1"/>
          </a:gra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100" name="MH_Other_4"/>
          <p:cNvSpPr/>
          <p:nvPr>
            <p:custDataLst>
              <p:tags r:id="rId8"/>
            </p:custDataLst>
          </p:nvPr>
        </p:nvSpPr>
        <p:spPr>
          <a:xfrm>
            <a:off x="1957932" y="6313885"/>
            <a:ext cx="203806" cy="203806"/>
          </a:xfrm>
          <a:prstGeom prst="ellipse">
            <a:avLst/>
          </a:prstGeom>
          <a:gradFill>
            <a:gsLst>
              <a:gs pos="0">
                <a:srgbClr val="E30613"/>
              </a:gs>
              <a:gs pos="100000">
                <a:srgbClr val="81040B"/>
              </a:gs>
            </a:gsLst>
            <a:lin ang="5400000" scaled="1"/>
          </a:gra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101" name="MH_Other_4"/>
          <p:cNvSpPr/>
          <p:nvPr>
            <p:custDataLst>
              <p:tags r:id="rId9"/>
            </p:custDataLst>
          </p:nvPr>
        </p:nvSpPr>
        <p:spPr>
          <a:xfrm>
            <a:off x="1229153" y="5883524"/>
            <a:ext cx="335032" cy="335032"/>
          </a:xfrm>
          <a:prstGeom prst="ellipse">
            <a:avLst/>
          </a:prstGeom>
          <a:gradFill>
            <a:gsLst>
              <a:gs pos="0">
                <a:srgbClr val="E30613"/>
              </a:gs>
              <a:gs pos="100000">
                <a:srgbClr val="81040B"/>
              </a:gs>
            </a:gsLst>
            <a:lin ang="5400000" scaled="1"/>
          </a:gra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102" name="MH_Other_4"/>
          <p:cNvSpPr/>
          <p:nvPr>
            <p:custDataLst>
              <p:tags r:id="rId10"/>
            </p:custDataLst>
          </p:nvPr>
        </p:nvSpPr>
        <p:spPr>
          <a:xfrm>
            <a:off x="1754225" y="5883524"/>
            <a:ext cx="335032" cy="335032"/>
          </a:xfrm>
          <a:prstGeom prst="ellipse">
            <a:avLst/>
          </a:prstGeom>
          <a:gradFill flip="none" rotWithShape="1">
            <a:gsLst>
              <a:gs pos="100000">
                <a:schemeClr val="bg1"/>
              </a:gs>
              <a:gs pos="0">
                <a:srgbClr val="E0E0E0"/>
              </a:gs>
            </a:gsLst>
            <a:lin ang="8100000" scaled="0"/>
            <a:tileRect/>
          </a:gradFill>
          <a:ln w="952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103" name="MH_Other_4"/>
          <p:cNvSpPr/>
          <p:nvPr>
            <p:custDataLst>
              <p:tags r:id="rId11"/>
            </p:custDataLst>
          </p:nvPr>
        </p:nvSpPr>
        <p:spPr>
          <a:xfrm>
            <a:off x="2938139" y="5793979"/>
            <a:ext cx="382894" cy="382894"/>
          </a:xfrm>
          <a:prstGeom prst="ellipse">
            <a:avLst/>
          </a:prstGeom>
          <a:gradFill>
            <a:gsLst>
              <a:gs pos="0">
                <a:srgbClr val="E30613"/>
              </a:gs>
              <a:gs pos="100000">
                <a:srgbClr val="81040B"/>
              </a:gs>
            </a:gsLst>
            <a:lin ang="5400000" scaled="1"/>
          </a:gra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104" name="MH_Other_4"/>
          <p:cNvSpPr/>
          <p:nvPr>
            <p:custDataLst>
              <p:tags r:id="rId12"/>
            </p:custDataLst>
          </p:nvPr>
        </p:nvSpPr>
        <p:spPr>
          <a:xfrm>
            <a:off x="1490176" y="6211660"/>
            <a:ext cx="203806" cy="203806"/>
          </a:xfrm>
          <a:prstGeom prst="ellipse">
            <a:avLst/>
          </a:prstGeom>
          <a:gradFill flip="none" rotWithShape="1">
            <a:gsLst>
              <a:gs pos="100000">
                <a:schemeClr val="bg1"/>
              </a:gs>
              <a:gs pos="0">
                <a:srgbClr val="E0E0E0"/>
              </a:gs>
            </a:gsLst>
            <a:lin ang="8100000" scaled="0"/>
            <a:tileRect/>
          </a:gradFill>
          <a:ln w="6350">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grpSp>
        <p:nvGrpSpPr>
          <p:cNvPr id="105" name="组合 104"/>
          <p:cNvGrpSpPr/>
          <p:nvPr/>
        </p:nvGrpSpPr>
        <p:grpSpPr>
          <a:xfrm>
            <a:off x="5984873" y="4951580"/>
            <a:ext cx="5142000" cy="1208703"/>
            <a:chOff x="3938954" y="5209062"/>
            <a:chExt cx="4346917" cy="1021807"/>
          </a:xfrm>
        </p:grpSpPr>
        <p:grpSp>
          <p:nvGrpSpPr>
            <p:cNvPr id="106" name="组合 105"/>
            <p:cNvGrpSpPr/>
            <p:nvPr/>
          </p:nvGrpSpPr>
          <p:grpSpPr>
            <a:xfrm>
              <a:off x="3938954" y="5209062"/>
              <a:ext cx="4346917" cy="1021807"/>
              <a:chOff x="322748" y="3665374"/>
              <a:chExt cx="5680529" cy="1027864"/>
            </a:xfrm>
          </p:grpSpPr>
          <p:sp>
            <p:nvSpPr>
              <p:cNvPr id="108" name="圆角矩形 107"/>
              <p:cNvSpPr/>
              <p:nvPr/>
            </p:nvSpPr>
            <p:spPr>
              <a:xfrm>
                <a:off x="322748" y="3665374"/>
                <a:ext cx="5680529" cy="1027864"/>
              </a:xfrm>
              <a:prstGeom prst="roundRect">
                <a:avLst>
                  <a:gd name="adj" fmla="val 50000"/>
                </a:avLst>
              </a:prstGeom>
              <a:gradFill>
                <a:gsLst>
                  <a:gs pos="0">
                    <a:schemeClr val="bg1"/>
                  </a:gs>
                  <a:gs pos="100000">
                    <a:srgbClr val="D1D1D1"/>
                  </a:gs>
                </a:gsLst>
                <a:lin ang="5400000" scaled="0"/>
              </a:gradFill>
              <a:ln>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 name="圆角矩形 108"/>
              <p:cNvSpPr/>
              <p:nvPr/>
            </p:nvSpPr>
            <p:spPr>
              <a:xfrm>
                <a:off x="516699" y="3785998"/>
                <a:ext cx="5277329" cy="784227"/>
              </a:xfrm>
              <a:prstGeom prst="roundRect">
                <a:avLst>
                  <a:gd name="adj" fmla="val 50000"/>
                </a:avLst>
              </a:prstGeom>
              <a:gradFill>
                <a:gsLst>
                  <a:gs pos="0">
                    <a:schemeClr val="bg1"/>
                  </a:gs>
                  <a:gs pos="100000">
                    <a:srgbClr val="D1D1D1"/>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7" name="文本框 106"/>
            <p:cNvSpPr txBox="1"/>
            <p:nvPr/>
          </p:nvSpPr>
          <p:spPr>
            <a:xfrm>
              <a:off x="4858096" y="5273674"/>
              <a:ext cx="2508632" cy="780560"/>
            </a:xfrm>
            <a:prstGeom prst="rect">
              <a:avLst/>
            </a:prstGeom>
            <a:noFill/>
          </p:spPr>
          <p:txBody>
            <a:bodyPr wrap="none" rtlCol="0">
              <a:spAutoFit/>
            </a:bodyPr>
            <a:lstStyle/>
            <a:p>
              <a:r>
                <a:rPr lang="zh-CN" altLang="en-US" sz="5400" b="1" dirty="0" smtClean="0">
                  <a:gradFill>
                    <a:gsLst>
                      <a:gs pos="0">
                        <a:srgbClr val="E30613"/>
                      </a:gs>
                      <a:gs pos="100000">
                        <a:srgbClr val="81040B"/>
                      </a:gs>
                    </a:gsLst>
                    <a:lin ang="5400000" scaled="1"/>
                  </a:gradFill>
                  <a:latin typeface="幼圆" panose="02010509060101010101" pitchFamily="49" charset="-122"/>
                  <a:ea typeface="幼圆" panose="02010509060101010101" pitchFamily="49" charset="-122"/>
                </a:rPr>
                <a:t>工作规划</a:t>
              </a:r>
              <a:endParaRPr lang="zh-CN" altLang="en-US" sz="5400" b="1" dirty="0">
                <a:gradFill>
                  <a:gsLst>
                    <a:gs pos="0">
                      <a:srgbClr val="E30613"/>
                    </a:gs>
                    <a:gs pos="100000">
                      <a:srgbClr val="81040B"/>
                    </a:gs>
                  </a:gsLst>
                  <a:lin ang="5400000" scaled="1"/>
                </a:gradFill>
                <a:latin typeface="幼圆" panose="02010509060101010101" pitchFamily="49" charset="-122"/>
                <a:ea typeface="幼圆" panose="02010509060101010101" pitchFamily="49" charset="-122"/>
              </a:endParaRPr>
            </a:p>
          </p:txBody>
        </p:sp>
      </p:grpSp>
      <p:grpSp>
        <p:nvGrpSpPr>
          <p:cNvPr id="110" name="组合 109"/>
          <p:cNvGrpSpPr/>
          <p:nvPr/>
        </p:nvGrpSpPr>
        <p:grpSpPr>
          <a:xfrm>
            <a:off x="1071224" y="2665220"/>
            <a:ext cx="2894787" cy="2894787"/>
            <a:chOff x="4833150" y="1266579"/>
            <a:chExt cx="2526552" cy="2526552"/>
          </a:xfrm>
        </p:grpSpPr>
        <p:grpSp>
          <p:nvGrpSpPr>
            <p:cNvPr id="111" name="组合 110"/>
            <p:cNvGrpSpPr/>
            <p:nvPr/>
          </p:nvGrpSpPr>
          <p:grpSpPr>
            <a:xfrm>
              <a:off x="4833150" y="1266579"/>
              <a:ext cx="2526552" cy="2526552"/>
              <a:chOff x="6585478" y="1661232"/>
              <a:chExt cx="928740" cy="928740"/>
            </a:xfrm>
          </p:grpSpPr>
          <p:sp>
            <p:nvSpPr>
              <p:cNvPr id="113" name="椭圆 112"/>
              <p:cNvSpPr/>
              <p:nvPr/>
            </p:nvSpPr>
            <p:spPr>
              <a:xfrm>
                <a:off x="6585478" y="1661232"/>
                <a:ext cx="928740" cy="928740"/>
              </a:xfrm>
              <a:prstGeom prst="ellipse">
                <a:avLst/>
              </a:prstGeom>
              <a:gradFill flip="none" rotWithShape="1">
                <a:gsLst>
                  <a:gs pos="0">
                    <a:schemeClr val="bg1"/>
                  </a:gs>
                  <a:gs pos="100000">
                    <a:schemeClr val="bg1">
                      <a:lumMod val="85000"/>
                    </a:schemeClr>
                  </a:gs>
                </a:gsLst>
                <a:lin ang="5400000" scaled="1"/>
                <a:tileRect/>
              </a:gradFill>
              <a:ln w="19050">
                <a:gradFill>
                  <a:gsLst>
                    <a:gs pos="0">
                      <a:schemeClr val="bg1"/>
                    </a:gs>
                    <a:gs pos="100000">
                      <a:schemeClr val="bg1">
                        <a:lumMod val="75000"/>
                      </a:schemeClr>
                    </a:gs>
                  </a:gsLst>
                  <a:lin ang="5400000" scaled="1"/>
                </a:gradFill>
              </a:ln>
              <a:effectLst>
                <a:outerShdw blurRad="279400" dist="152400" dir="2700000" sx="102000" sy="102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4" name="圆角矩形 113"/>
              <p:cNvSpPr/>
              <p:nvPr/>
            </p:nvSpPr>
            <p:spPr>
              <a:xfrm>
                <a:off x="6706336" y="1782090"/>
                <a:ext cx="687025" cy="687025"/>
              </a:xfrm>
              <a:prstGeom prst="roundRect">
                <a:avLst>
                  <a:gd name="adj" fmla="val 50000"/>
                </a:avLst>
              </a:prstGeom>
              <a:gradFill flip="none" rotWithShape="1">
                <a:gsLst>
                  <a:gs pos="100000">
                    <a:schemeClr val="bg1"/>
                  </a:gs>
                  <a:gs pos="0">
                    <a:srgbClr val="B8BBBC"/>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5" name="椭圆 114"/>
              <p:cNvSpPr>
                <a:spLocks noChangeAspect="1"/>
              </p:cNvSpPr>
              <p:nvPr/>
            </p:nvSpPr>
            <p:spPr>
              <a:xfrm>
                <a:off x="6740229" y="1819936"/>
                <a:ext cx="619237" cy="619237"/>
              </a:xfrm>
              <a:prstGeom prst="ellipse">
                <a:avLst/>
              </a:prstGeom>
              <a:gradFill>
                <a:gsLst>
                  <a:gs pos="0">
                    <a:srgbClr val="E30613"/>
                  </a:gs>
                  <a:gs pos="100000">
                    <a:srgbClr val="81040B"/>
                  </a:gs>
                </a:gsLst>
                <a:lin ang="5400000" scaled="1"/>
              </a:gra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2" name="文本框 47"/>
            <p:cNvSpPr/>
            <p:nvPr/>
          </p:nvSpPr>
          <p:spPr>
            <a:xfrm>
              <a:off x="5490959" y="1894931"/>
              <a:ext cx="1210493" cy="1262540"/>
            </a:xfrm>
            <a:prstGeom prst="rect">
              <a:avLst/>
            </a:prstGeom>
            <a:noFill/>
            <a:ln w="9525">
              <a:noFill/>
            </a:ln>
          </p:spPr>
          <p:txBody>
            <a:bodyPr wrap="none">
              <a:spAutoFit/>
            </a:bodyPr>
            <a:lstStyle>
              <a:lvl1pPr marL="0" lvl="0"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9pPr>
            </a:lstStyle>
            <a:p>
              <a:pPr lvl="0">
                <a:lnSpc>
                  <a:spcPct val="100000"/>
                </a:lnSpc>
              </a:pPr>
              <a:r>
                <a:rPr lang="en-US" altLang="x-none" sz="8800" dirty="0" smtClean="0">
                  <a:solidFill>
                    <a:schemeClr val="bg1"/>
                  </a:solidFill>
                  <a:latin typeface="Impact" panose="020B0806030902050204" pitchFamily="2" charset="0"/>
                  <a:ea typeface="宋体" panose="02010600030101010101" pitchFamily="2" charset="-122"/>
                  <a:sym typeface="Impact" panose="020B0806030902050204" pitchFamily="2" charset="0"/>
                </a:rPr>
                <a:t>04</a:t>
              </a:r>
              <a:endParaRPr lang="zh-CN" altLang="en-US" sz="8800" dirty="0">
                <a:solidFill>
                  <a:schemeClr val="bg1"/>
                </a:solidFill>
                <a:latin typeface="Impact" panose="020B0806030902050204" pitchFamily="2" charset="0"/>
                <a:ea typeface="宋体" panose="02010600030101010101" pitchFamily="2" charset="-122"/>
                <a:sym typeface="Impact" panose="020B0806030902050204" pitchFamily="2" charset="0"/>
              </a:endParaRPr>
            </a:p>
          </p:txBody>
        </p:sp>
      </p:grpSp>
    </p:spTree>
  </p:cSld>
  <p:clrMapOvr>
    <a:masterClrMapping/>
  </p:clrMapOvr>
  <mc:AlternateContent xmlns:mc="http://schemas.openxmlformats.org/markup-compatibility/2006">
    <mc:Choice xmlns:p14="http://schemas.microsoft.com/office/powerpoint/2010/main" Requires="p14">
      <p:transition spd="slow" p14:dur="2500" advTm="2000">
        <p:checker/>
      </p:transition>
    </mc:Choice>
    <mc:Fallback>
      <p:transition spd="slow" advTm="200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randombar(horizontal)">
                                      <p:cBhvr>
                                        <p:cTn id="7" dur="1000"/>
                                        <p:tgtEl>
                                          <p:spTgt spid="27"/>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Vertical)">
                                      <p:cBhvr>
                                        <p:cTn id="11" dur="500"/>
                                        <p:tgtEl>
                                          <p:spTgt spid="4"/>
                                        </p:tgtEl>
                                      </p:cBhvr>
                                    </p:animEffect>
                                  </p:childTnLst>
                                </p:cTn>
                              </p:par>
                            </p:childTnLst>
                          </p:cTn>
                        </p:par>
                        <p:par>
                          <p:cTn id="12" fill="hold">
                            <p:stCondLst>
                              <p:cond delay="1500"/>
                            </p:stCondLst>
                            <p:childTnLst>
                              <p:par>
                                <p:cTn id="13" presetID="23" presetClass="entr" presetSubtype="32" fill="hold" nodeType="afterEffect">
                                  <p:stCondLst>
                                    <p:cond delay="0"/>
                                  </p:stCondLst>
                                  <p:childTnLst>
                                    <p:set>
                                      <p:cBhvr>
                                        <p:cTn id="14" dur="1" fill="hold">
                                          <p:stCondLst>
                                            <p:cond delay="0"/>
                                          </p:stCondLst>
                                        </p:cTn>
                                        <p:tgtEl>
                                          <p:spTgt spid="110"/>
                                        </p:tgtEl>
                                        <p:attrNameLst>
                                          <p:attrName>style.visibility</p:attrName>
                                        </p:attrNameLst>
                                      </p:cBhvr>
                                      <p:to>
                                        <p:strVal val="visible"/>
                                      </p:to>
                                    </p:set>
                                    <p:anim calcmode="lin" valueType="num">
                                      <p:cBhvr>
                                        <p:cTn id="15" dur="750" fill="hold"/>
                                        <p:tgtEl>
                                          <p:spTgt spid="110"/>
                                        </p:tgtEl>
                                        <p:attrNameLst>
                                          <p:attrName>ppt_w</p:attrName>
                                        </p:attrNameLst>
                                      </p:cBhvr>
                                      <p:tavLst>
                                        <p:tav tm="0">
                                          <p:val>
                                            <p:strVal val="4*#ppt_w"/>
                                          </p:val>
                                        </p:tav>
                                        <p:tav tm="100000">
                                          <p:val>
                                            <p:strVal val="#ppt_w"/>
                                          </p:val>
                                        </p:tav>
                                      </p:tavLst>
                                    </p:anim>
                                    <p:anim calcmode="lin" valueType="num">
                                      <p:cBhvr>
                                        <p:cTn id="16" dur="750" fill="hold"/>
                                        <p:tgtEl>
                                          <p:spTgt spid="110"/>
                                        </p:tgtEl>
                                        <p:attrNameLst>
                                          <p:attrName>ppt_h</p:attrName>
                                        </p:attrNameLst>
                                      </p:cBhvr>
                                      <p:tavLst>
                                        <p:tav tm="0">
                                          <p:val>
                                            <p:strVal val="4*#ppt_h"/>
                                          </p:val>
                                        </p:tav>
                                        <p:tav tm="100000">
                                          <p:val>
                                            <p:strVal val="#ppt_h"/>
                                          </p:val>
                                        </p:tav>
                                      </p:tavLst>
                                    </p:anim>
                                  </p:childTnLst>
                                </p:cTn>
                              </p:par>
                            </p:childTnLst>
                          </p:cTn>
                        </p:par>
                        <p:par>
                          <p:cTn id="17" fill="hold">
                            <p:stCondLst>
                              <p:cond delay="2500"/>
                            </p:stCondLst>
                            <p:childTnLst>
                              <p:par>
                                <p:cTn id="18" presetID="26" presetClass="emph" presetSubtype="0" fill="hold" nodeType="afterEffect">
                                  <p:stCondLst>
                                    <p:cond delay="0"/>
                                  </p:stCondLst>
                                  <p:childTnLst>
                                    <p:animEffect transition="out" filter="fade">
                                      <p:cBhvr>
                                        <p:cTn id="19" dur="500" tmFilter="0, 0; .2, .5; .8, .5; 1, 0"/>
                                        <p:tgtEl>
                                          <p:spTgt spid="110"/>
                                        </p:tgtEl>
                                      </p:cBhvr>
                                    </p:animEffect>
                                    <p:animScale>
                                      <p:cBhvr>
                                        <p:cTn id="20" dur="250" autoRev="1" fill="hold"/>
                                        <p:tgtEl>
                                          <p:spTgt spid="110"/>
                                        </p:tgtEl>
                                      </p:cBhvr>
                                      <p:by x="105000" y="105000"/>
                                    </p:animScale>
                                  </p:childTnLst>
                                </p:cTn>
                              </p:par>
                            </p:childTnLst>
                          </p:cTn>
                        </p:par>
                        <p:par>
                          <p:cTn id="21" fill="hold">
                            <p:stCondLst>
                              <p:cond delay="3000"/>
                            </p:stCondLst>
                            <p:childTnLst>
                              <p:par>
                                <p:cTn id="22" presetID="42" presetClass="entr" presetSubtype="0" fill="hold" grpId="0" nodeType="afterEffect">
                                  <p:stCondLst>
                                    <p:cond delay="0"/>
                                  </p:stCondLst>
                                  <p:childTnLst>
                                    <p:set>
                                      <p:cBhvr>
                                        <p:cTn id="23" dur="1" fill="hold">
                                          <p:stCondLst>
                                            <p:cond delay="0"/>
                                          </p:stCondLst>
                                        </p:cTn>
                                        <p:tgtEl>
                                          <p:spTgt spid="63"/>
                                        </p:tgtEl>
                                        <p:attrNameLst>
                                          <p:attrName>style.visibility</p:attrName>
                                        </p:attrNameLst>
                                      </p:cBhvr>
                                      <p:to>
                                        <p:strVal val="visible"/>
                                      </p:to>
                                    </p:set>
                                    <p:animEffect transition="in" filter="fade">
                                      <p:cBhvr>
                                        <p:cTn id="24" dur="1000"/>
                                        <p:tgtEl>
                                          <p:spTgt spid="63"/>
                                        </p:tgtEl>
                                      </p:cBhvr>
                                    </p:animEffect>
                                    <p:anim calcmode="lin" valueType="num">
                                      <p:cBhvr>
                                        <p:cTn id="25" dur="1000" fill="hold"/>
                                        <p:tgtEl>
                                          <p:spTgt spid="63"/>
                                        </p:tgtEl>
                                        <p:attrNameLst>
                                          <p:attrName>ppt_x</p:attrName>
                                        </p:attrNameLst>
                                      </p:cBhvr>
                                      <p:tavLst>
                                        <p:tav tm="0">
                                          <p:val>
                                            <p:strVal val="#ppt_x"/>
                                          </p:val>
                                        </p:tav>
                                        <p:tav tm="100000">
                                          <p:val>
                                            <p:strVal val="#ppt_x"/>
                                          </p:val>
                                        </p:tav>
                                      </p:tavLst>
                                    </p:anim>
                                    <p:anim calcmode="lin" valueType="num">
                                      <p:cBhvr>
                                        <p:cTn id="26" dur="1000" fill="hold"/>
                                        <p:tgtEl>
                                          <p:spTgt spid="63"/>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250"/>
                                  </p:stCondLst>
                                  <p:childTnLst>
                                    <p:set>
                                      <p:cBhvr>
                                        <p:cTn id="28" dur="1" fill="hold">
                                          <p:stCondLst>
                                            <p:cond delay="0"/>
                                          </p:stCondLst>
                                        </p:cTn>
                                        <p:tgtEl>
                                          <p:spTgt spid="104"/>
                                        </p:tgtEl>
                                        <p:attrNameLst>
                                          <p:attrName>style.visibility</p:attrName>
                                        </p:attrNameLst>
                                      </p:cBhvr>
                                      <p:to>
                                        <p:strVal val="visible"/>
                                      </p:to>
                                    </p:set>
                                    <p:animEffect transition="in" filter="fade">
                                      <p:cBhvr>
                                        <p:cTn id="29" dur="1000"/>
                                        <p:tgtEl>
                                          <p:spTgt spid="104"/>
                                        </p:tgtEl>
                                      </p:cBhvr>
                                    </p:animEffect>
                                    <p:anim calcmode="lin" valueType="num">
                                      <p:cBhvr>
                                        <p:cTn id="30" dur="1000" fill="hold"/>
                                        <p:tgtEl>
                                          <p:spTgt spid="104"/>
                                        </p:tgtEl>
                                        <p:attrNameLst>
                                          <p:attrName>ppt_x</p:attrName>
                                        </p:attrNameLst>
                                      </p:cBhvr>
                                      <p:tavLst>
                                        <p:tav tm="0">
                                          <p:val>
                                            <p:strVal val="#ppt_x"/>
                                          </p:val>
                                        </p:tav>
                                        <p:tav tm="100000">
                                          <p:val>
                                            <p:strVal val="#ppt_x"/>
                                          </p:val>
                                        </p:tav>
                                      </p:tavLst>
                                    </p:anim>
                                    <p:anim calcmode="lin" valueType="num">
                                      <p:cBhvr>
                                        <p:cTn id="31" dur="1000" fill="hold"/>
                                        <p:tgtEl>
                                          <p:spTgt spid="104"/>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500"/>
                                  </p:stCondLst>
                                  <p:childTnLst>
                                    <p:set>
                                      <p:cBhvr>
                                        <p:cTn id="33" dur="1" fill="hold">
                                          <p:stCondLst>
                                            <p:cond delay="0"/>
                                          </p:stCondLst>
                                        </p:cTn>
                                        <p:tgtEl>
                                          <p:spTgt spid="102"/>
                                        </p:tgtEl>
                                        <p:attrNameLst>
                                          <p:attrName>style.visibility</p:attrName>
                                        </p:attrNameLst>
                                      </p:cBhvr>
                                      <p:to>
                                        <p:strVal val="visible"/>
                                      </p:to>
                                    </p:set>
                                    <p:animEffect transition="in" filter="fade">
                                      <p:cBhvr>
                                        <p:cTn id="34" dur="1000"/>
                                        <p:tgtEl>
                                          <p:spTgt spid="102"/>
                                        </p:tgtEl>
                                      </p:cBhvr>
                                    </p:animEffect>
                                    <p:anim calcmode="lin" valueType="num">
                                      <p:cBhvr>
                                        <p:cTn id="35" dur="1000" fill="hold"/>
                                        <p:tgtEl>
                                          <p:spTgt spid="102"/>
                                        </p:tgtEl>
                                        <p:attrNameLst>
                                          <p:attrName>ppt_x</p:attrName>
                                        </p:attrNameLst>
                                      </p:cBhvr>
                                      <p:tavLst>
                                        <p:tav tm="0">
                                          <p:val>
                                            <p:strVal val="#ppt_x"/>
                                          </p:val>
                                        </p:tav>
                                        <p:tav tm="100000">
                                          <p:val>
                                            <p:strVal val="#ppt_x"/>
                                          </p:val>
                                        </p:tav>
                                      </p:tavLst>
                                    </p:anim>
                                    <p:anim calcmode="lin" valueType="num">
                                      <p:cBhvr>
                                        <p:cTn id="36" dur="1000" fill="hold"/>
                                        <p:tgtEl>
                                          <p:spTgt spid="102"/>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750"/>
                                  </p:stCondLst>
                                  <p:childTnLst>
                                    <p:set>
                                      <p:cBhvr>
                                        <p:cTn id="38" dur="1" fill="hold">
                                          <p:stCondLst>
                                            <p:cond delay="0"/>
                                          </p:stCondLst>
                                        </p:cTn>
                                        <p:tgtEl>
                                          <p:spTgt spid="62"/>
                                        </p:tgtEl>
                                        <p:attrNameLst>
                                          <p:attrName>style.visibility</p:attrName>
                                        </p:attrNameLst>
                                      </p:cBhvr>
                                      <p:to>
                                        <p:strVal val="visible"/>
                                      </p:to>
                                    </p:set>
                                    <p:animEffect transition="in" filter="fade">
                                      <p:cBhvr>
                                        <p:cTn id="39" dur="1000"/>
                                        <p:tgtEl>
                                          <p:spTgt spid="62"/>
                                        </p:tgtEl>
                                      </p:cBhvr>
                                    </p:animEffect>
                                    <p:anim calcmode="lin" valueType="num">
                                      <p:cBhvr>
                                        <p:cTn id="40" dur="1000" fill="hold"/>
                                        <p:tgtEl>
                                          <p:spTgt spid="62"/>
                                        </p:tgtEl>
                                        <p:attrNameLst>
                                          <p:attrName>ppt_x</p:attrName>
                                        </p:attrNameLst>
                                      </p:cBhvr>
                                      <p:tavLst>
                                        <p:tav tm="0">
                                          <p:val>
                                            <p:strVal val="#ppt_x"/>
                                          </p:val>
                                        </p:tav>
                                        <p:tav tm="100000">
                                          <p:val>
                                            <p:strVal val="#ppt_x"/>
                                          </p:val>
                                        </p:tav>
                                      </p:tavLst>
                                    </p:anim>
                                    <p:anim calcmode="lin" valueType="num">
                                      <p:cBhvr>
                                        <p:cTn id="41" dur="1000" fill="hold"/>
                                        <p:tgtEl>
                                          <p:spTgt spid="62"/>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1000"/>
                                  </p:stCondLst>
                                  <p:childTnLst>
                                    <p:set>
                                      <p:cBhvr>
                                        <p:cTn id="43" dur="1" fill="hold">
                                          <p:stCondLst>
                                            <p:cond delay="0"/>
                                          </p:stCondLst>
                                        </p:cTn>
                                        <p:tgtEl>
                                          <p:spTgt spid="61"/>
                                        </p:tgtEl>
                                        <p:attrNameLst>
                                          <p:attrName>style.visibility</p:attrName>
                                        </p:attrNameLst>
                                      </p:cBhvr>
                                      <p:to>
                                        <p:strVal val="visible"/>
                                      </p:to>
                                    </p:set>
                                    <p:animEffect transition="in" filter="fade">
                                      <p:cBhvr>
                                        <p:cTn id="44" dur="1000"/>
                                        <p:tgtEl>
                                          <p:spTgt spid="61"/>
                                        </p:tgtEl>
                                      </p:cBhvr>
                                    </p:animEffect>
                                    <p:anim calcmode="lin" valueType="num">
                                      <p:cBhvr>
                                        <p:cTn id="45" dur="1000" fill="hold"/>
                                        <p:tgtEl>
                                          <p:spTgt spid="61"/>
                                        </p:tgtEl>
                                        <p:attrNameLst>
                                          <p:attrName>ppt_x</p:attrName>
                                        </p:attrNameLst>
                                      </p:cBhvr>
                                      <p:tavLst>
                                        <p:tav tm="0">
                                          <p:val>
                                            <p:strVal val="#ppt_x"/>
                                          </p:val>
                                        </p:tav>
                                        <p:tav tm="100000">
                                          <p:val>
                                            <p:strVal val="#ppt_x"/>
                                          </p:val>
                                        </p:tav>
                                      </p:tavLst>
                                    </p:anim>
                                    <p:anim calcmode="lin" valueType="num">
                                      <p:cBhvr>
                                        <p:cTn id="46" dur="1000" fill="hold"/>
                                        <p:tgtEl>
                                          <p:spTgt spid="6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1250"/>
                                  </p:stCondLst>
                                  <p:childTnLst>
                                    <p:set>
                                      <p:cBhvr>
                                        <p:cTn id="48" dur="1" fill="hold">
                                          <p:stCondLst>
                                            <p:cond delay="0"/>
                                          </p:stCondLst>
                                        </p:cTn>
                                        <p:tgtEl>
                                          <p:spTgt spid="64"/>
                                        </p:tgtEl>
                                        <p:attrNameLst>
                                          <p:attrName>style.visibility</p:attrName>
                                        </p:attrNameLst>
                                      </p:cBhvr>
                                      <p:to>
                                        <p:strVal val="visible"/>
                                      </p:to>
                                    </p:set>
                                    <p:animEffect transition="in" filter="fade">
                                      <p:cBhvr>
                                        <p:cTn id="49" dur="1000"/>
                                        <p:tgtEl>
                                          <p:spTgt spid="64"/>
                                        </p:tgtEl>
                                      </p:cBhvr>
                                    </p:animEffect>
                                    <p:anim calcmode="lin" valueType="num">
                                      <p:cBhvr>
                                        <p:cTn id="50" dur="1000" fill="hold"/>
                                        <p:tgtEl>
                                          <p:spTgt spid="64"/>
                                        </p:tgtEl>
                                        <p:attrNameLst>
                                          <p:attrName>ppt_x</p:attrName>
                                        </p:attrNameLst>
                                      </p:cBhvr>
                                      <p:tavLst>
                                        <p:tav tm="0">
                                          <p:val>
                                            <p:strVal val="#ppt_x"/>
                                          </p:val>
                                        </p:tav>
                                        <p:tav tm="100000">
                                          <p:val>
                                            <p:strVal val="#ppt_x"/>
                                          </p:val>
                                        </p:tav>
                                      </p:tavLst>
                                    </p:anim>
                                    <p:anim calcmode="lin" valueType="num">
                                      <p:cBhvr>
                                        <p:cTn id="51" dur="1000" fill="hold"/>
                                        <p:tgtEl>
                                          <p:spTgt spid="64"/>
                                        </p:tgtEl>
                                        <p:attrNameLst>
                                          <p:attrName>ppt_y</p:attrName>
                                        </p:attrNameLst>
                                      </p:cBhvr>
                                      <p:tavLst>
                                        <p:tav tm="0">
                                          <p:val>
                                            <p:strVal val="#ppt_y+.1"/>
                                          </p:val>
                                        </p:tav>
                                        <p:tav tm="100000">
                                          <p:val>
                                            <p:strVal val="#ppt_y"/>
                                          </p:val>
                                        </p:tav>
                                      </p:tavLst>
                                    </p:anim>
                                  </p:childTnLst>
                                </p:cTn>
                              </p:par>
                            </p:childTnLst>
                          </p:cTn>
                        </p:par>
                        <p:par>
                          <p:cTn id="52" fill="hold">
                            <p:stCondLst>
                              <p:cond delay="4000"/>
                            </p:stCondLst>
                            <p:childTnLst>
                              <p:par>
                                <p:cTn id="53" presetID="10" presetClass="entr" presetSubtype="0" fill="hold" grpId="0" nodeType="afterEffect">
                                  <p:stCondLst>
                                    <p:cond delay="0"/>
                                  </p:stCondLst>
                                  <p:childTnLst>
                                    <p:set>
                                      <p:cBhvr>
                                        <p:cTn id="54" dur="1" fill="hold">
                                          <p:stCondLst>
                                            <p:cond delay="0"/>
                                          </p:stCondLst>
                                        </p:cTn>
                                        <p:tgtEl>
                                          <p:spTgt spid="101"/>
                                        </p:tgtEl>
                                        <p:attrNameLst>
                                          <p:attrName>style.visibility</p:attrName>
                                        </p:attrNameLst>
                                      </p:cBhvr>
                                      <p:to>
                                        <p:strVal val="visible"/>
                                      </p:to>
                                    </p:set>
                                    <p:animEffect transition="in" filter="fade">
                                      <p:cBhvr>
                                        <p:cTn id="55" dur="500"/>
                                        <p:tgtEl>
                                          <p:spTgt spid="101"/>
                                        </p:tgtEl>
                                      </p:cBhvr>
                                    </p:animEffect>
                                  </p:childTnLst>
                                </p:cTn>
                              </p:par>
                              <p:par>
                                <p:cTn id="56" presetID="10" presetClass="entr" presetSubtype="0" fill="hold" grpId="0" nodeType="withEffect">
                                  <p:stCondLst>
                                    <p:cond delay="25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500"/>
                                        <p:tgtEl>
                                          <p:spTgt spid="100"/>
                                        </p:tgtEl>
                                      </p:cBhvr>
                                    </p:animEffect>
                                  </p:childTnLst>
                                </p:cTn>
                              </p:par>
                              <p:par>
                                <p:cTn id="59" presetID="10" presetClass="entr" presetSubtype="0" fill="hold" grpId="0" nodeType="withEffect">
                                  <p:stCondLst>
                                    <p:cond delay="50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500"/>
                                        <p:tgtEl>
                                          <p:spTgt spid="66"/>
                                        </p:tgtEl>
                                      </p:cBhvr>
                                    </p:animEffect>
                                  </p:childTnLst>
                                </p:cTn>
                              </p:par>
                              <p:par>
                                <p:cTn id="62" presetID="10" presetClass="entr" presetSubtype="0" fill="hold" grpId="0" nodeType="withEffect">
                                  <p:stCondLst>
                                    <p:cond delay="750"/>
                                  </p:stCondLst>
                                  <p:childTnLst>
                                    <p:set>
                                      <p:cBhvr>
                                        <p:cTn id="63" dur="1" fill="hold">
                                          <p:stCondLst>
                                            <p:cond delay="0"/>
                                          </p:stCondLst>
                                        </p:cTn>
                                        <p:tgtEl>
                                          <p:spTgt spid="103"/>
                                        </p:tgtEl>
                                        <p:attrNameLst>
                                          <p:attrName>style.visibility</p:attrName>
                                        </p:attrNameLst>
                                      </p:cBhvr>
                                      <p:to>
                                        <p:strVal val="visible"/>
                                      </p:to>
                                    </p:set>
                                    <p:animEffect transition="in" filter="fade">
                                      <p:cBhvr>
                                        <p:cTn id="64" dur="500"/>
                                        <p:tgtEl>
                                          <p:spTgt spid="103"/>
                                        </p:tgtEl>
                                      </p:cBhvr>
                                    </p:animEffect>
                                  </p:childTnLst>
                                </p:cTn>
                              </p:par>
                              <p:par>
                                <p:cTn id="65" presetID="10" presetClass="entr" presetSubtype="0" fill="hold" grpId="0" nodeType="withEffect">
                                  <p:stCondLst>
                                    <p:cond delay="1000"/>
                                  </p:stCondLst>
                                  <p:childTnLst>
                                    <p:set>
                                      <p:cBhvr>
                                        <p:cTn id="66" dur="1" fill="hold">
                                          <p:stCondLst>
                                            <p:cond delay="0"/>
                                          </p:stCondLst>
                                        </p:cTn>
                                        <p:tgtEl>
                                          <p:spTgt spid="65"/>
                                        </p:tgtEl>
                                        <p:attrNameLst>
                                          <p:attrName>style.visibility</p:attrName>
                                        </p:attrNameLst>
                                      </p:cBhvr>
                                      <p:to>
                                        <p:strVal val="visible"/>
                                      </p:to>
                                    </p:set>
                                    <p:animEffect transition="in" filter="fade">
                                      <p:cBhvr>
                                        <p:cTn id="67" dur="500"/>
                                        <p:tgtEl>
                                          <p:spTgt spid="65"/>
                                        </p:tgtEl>
                                      </p:cBhvr>
                                    </p:animEffect>
                                  </p:childTnLst>
                                </p:cTn>
                              </p:par>
                            </p:childTnLst>
                          </p:cTn>
                        </p:par>
                        <p:par>
                          <p:cTn id="68" fill="hold">
                            <p:stCondLst>
                              <p:cond delay="4500"/>
                            </p:stCondLst>
                            <p:childTnLst>
                              <p:par>
                                <p:cTn id="69" presetID="25" presetClass="entr" presetSubtype="0" fill="hold" nodeType="afterEffect">
                                  <p:stCondLst>
                                    <p:cond delay="0"/>
                                  </p:stCondLst>
                                  <p:childTnLst>
                                    <p:set>
                                      <p:cBhvr>
                                        <p:cTn id="70" dur="1" fill="hold">
                                          <p:stCondLst>
                                            <p:cond delay="0"/>
                                          </p:stCondLst>
                                        </p:cTn>
                                        <p:tgtEl>
                                          <p:spTgt spid="105"/>
                                        </p:tgtEl>
                                        <p:attrNameLst>
                                          <p:attrName>style.visibility</p:attrName>
                                        </p:attrNameLst>
                                      </p:cBhvr>
                                      <p:to>
                                        <p:strVal val="visible"/>
                                      </p:to>
                                    </p:set>
                                    <p:anim calcmode="lin" valueType="num">
                                      <p:cBhvr>
                                        <p:cTn id="71" dur="500" decel="50000" fill="hold">
                                          <p:stCondLst>
                                            <p:cond delay="0"/>
                                          </p:stCondLst>
                                        </p:cTn>
                                        <p:tgtEl>
                                          <p:spTgt spid="105"/>
                                        </p:tgtEl>
                                        <p:attrNameLst>
                                          <p:attrName>style.rotation</p:attrName>
                                        </p:attrNameLst>
                                      </p:cBhvr>
                                      <p:tavLst>
                                        <p:tav tm="0">
                                          <p:val>
                                            <p:fltVal val="-90"/>
                                          </p:val>
                                        </p:tav>
                                        <p:tav tm="100000">
                                          <p:val>
                                            <p:fltVal val="0"/>
                                          </p:val>
                                        </p:tav>
                                      </p:tavLst>
                                    </p:anim>
                                    <p:anim calcmode="lin" valueType="num">
                                      <p:cBhvr>
                                        <p:cTn id="72" dur="500" decel="50000" fill="hold">
                                          <p:stCondLst>
                                            <p:cond delay="0"/>
                                          </p:stCondLst>
                                        </p:cTn>
                                        <p:tgtEl>
                                          <p:spTgt spid="105"/>
                                        </p:tgtEl>
                                        <p:attrNameLst>
                                          <p:attrName>ppt_w</p:attrName>
                                        </p:attrNameLst>
                                      </p:cBhvr>
                                      <p:tavLst>
                                        <p:tav tm="0">
                                          <p:val>
                                            <p:strVal val="#ppt_w"/>
                                          </p:val>
                                        </p:tav>
                                        <p:tav tm="100000">
                                          <p:val>
                                            <p:strVal val="#ppt_w*.05"/>
                                          </p:val>
                                        </p:tav>
                                      </p:tavLst>
                                    </p:anim>
                                    <p:anim calcmode="lin" valueType="num">
                                      <p:cBhvr>
                                        <p:cTn id="73" dur="500" accel="50000" fill="hold">
                                          <p:stCondLst>
                                            <p:cond delay="500"/>
                                          </p:stCondLst>
                                        </p:cTn>
                                        <p:tgtEl>
                                          <p:spTgt spid="105"/>
                                        </p:tgtEl>
                                        <p:attrNameLst>
                                          <p:attrName>ppt_w</p:attrName>
                                        </p:attrNameLst>
                                      </p:cBhvr>
                                      <p:tavLst>
                                        <p:tav tm="0">
                                          <p:val>
                                            <p:strVal val="#ppt_w*.05"/>
                                          </p:val>
                                        </p:tav>
                                        <p:tav tm="100000">
                                          <p:val>
                                            <p:strVal val="#ppt_w"/>
                                          </p:val>
                                        </p:tav>
                                      </p:tavLst>
                                    </p:anim>
                                    <p:anim calcmode="lin" valueType="num">
                                      <p:cBhvr>
                                        <p:cTn id="74" dur="1000" fill="hold"/>
                                        <p:tgtEl>
                                          <p:spTgt spid="105"/>
                                        </p:tgtEl>
                                        <p:attrNameLst>
                                          <p:attrName>ppt_h</p:attrName>
                                        </p:attrNameLst>
                                      </p:cBhvr>
                                      <p:tavLst>
                                        <p:tav tm="0">
                                          <p:val>
                                            <p:strVal val="#ppt_h"/>
                                          </p:val>
                                        </p:tav>
                                        <p:tav tm="100000">
                                          <p:val>
                                            <p:strVal val="#ppt_h"/>
                                          </p:val>
                                        </p:tav>
                                      </p:tavLst>
                                    </p:anim>
                                    <p:anim calcmode="lin" valueType="num">
                                      <p:cBhvr>
                                        <p:cTn id="75" dur="500" decel="50000" fill="hold">
                                          <p:stCondLst>
                                            <p:cond delay="0"/>
                                          </p:stCondLst>
                                        </p:cTn>
                                        <p:tgtEl>
                                          <p:spTgt spid="105"/>
                                        </p:tgtEl>
                                        <p:attrNameLst>
                                          <p:attrName>ppt_x</p:attrName>
                                        </p:attrNameLst>
                                      </p:cBhvr>
                                      <p:tavLst>
                                        <p:tav tm="0">
                                          <p:val>
                                            <p:strVal val="#ppt_x+.4"/>
                                          </p:val>
                                        </p:tav>
                                        <p:tav tm="100000">
                                          <p:val>
                                            <p:strVal val="#ppt_x"/>
                                          </p:val>
                                        </p:tav>
                                      </p:tavLst>
                                    </p:anim>
                                    <p:anim calcmode="lin" valueType="num">
                                      <p:cBhvr>
                                        <p:cTn id="76" dur="500" decel="50000" fill="hold">
                                          <p:stCondLst>
                                            <p:cond delay="0"/>
                                          </p:stCondLst>
                                        </p:cTn>
                                        <p:tgtEl>
                                          <p:spTgt spid="105"/>
                                        </p:tgtEl>
                                        <p:attrNameLst>
                                          <p:attrName>ppt_y</p:attrName>
                                        </p:attrNameLst>
                                      </p:cBhvr>
                                      <p:tavLst>
                                        <p:tav tm="0">
                                          <p:val>
                                            <p:strVal val="#ppt_y-.2"/>
                                          </p:val>
                                        </p:tav>
                                        <p:tav tm="100000">
                                          <p:val>
                                            <p:strVal val="#ppt_y+.1"/>
                                          </p:val>
                                        </p:tav>
                                      </p:tavLst>
                                    </p:anim>
                                    <p:anim calcmode="lin" valueType="num">
                                      <p:cBhvr>
                                        <p:cTn id="77" dur="500" accel="50000" fill="hold">
                                          <p:stCondLst>
                                            <p:cond delay="500"/>
                                          </p:stCondLst>
                                        </p:cTn>
                                        <p:tgtEl>
                                          <p:spTgt spid="105"/>
                                        </p:tgtEl>
                                        <p:attrNameLst>
                                          <p:attrName>ppt_y</p:attrName>
                                        </p:attrNameLst>
                                      </p:cBhvr>
                                      <p:tavLst>
                                        <p:tav tm="0">
                                          <p:val>
                                            <p:strVal val="#ppt_y+.1"/>
                                          </p:val>
                                        </p:tav>
                                        <p:tav tm="100000">
                                          <p:val>
                                            <p:strVal val="#ppt_y"/>
                                          </p:val>
                                        </p:tav>
                                      </p:tavLst>
                                    </p:anim>
                                    <p:animEffect transition="in" filter="fade">
                                      <p:cBhvr>
                                        <p:cTn id="78" dur="1000" decel="50000">
                                          <p:stCondLst>
                                            <p:cond delay="0"/>
                                          </p:stCondLst>
                                        </p:cTn>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1" grpId="0" animBg="1"/>
      <p:bldP spid="62" grpId="0" animBg="1"/>
      <p:bldP spid="63" grpId="0" animBg="1"/>
      <p:bldP spid="64" grpId="0" animBg="1"/>
      <p:bldP spid="65" grpId="0" animBg="1"/>
      <p:bldP spid="66" grpId="0" animBg="1"/>
      <p:bldP spid="100" grpId="0" animBg="1"/>
      <p:bldP spid="101" grpId="0" animBg="1"/>
      <p:bldP spid="102" grpId="0" animBg="1"/>
      <p:bldP spid="103" grpId="0" animBg="1"/>
      <p:bldP spid="10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6" name="组合 105"/>
          <p:cNvGrpSpPr/>
          <p:nvPr/>
        </p:nvGrpSpPr>
        <p:grpSpPr>
          <a:xfrm>
            <a:off x="2074055" y="391393"/>
            <a:ext cx="4720640" cy="924474"/>
            <a:chOff x="322748" y="3665374"/>
            <a:chExt cx="5680529" cy="1027864"/>
          </a:xfrm>
        </p:grpSpPr>
        <p:sp>
          <p:nvSpPr>
            <p:cNvPr id="108" name="圆角矩形 107"/>
            <p:cNvSpPr/>
            <p:nvPr/>
          </p:nvSpPr>
          <p:spPr>
            <a:xfrm>
              <a:off x="322748" y="3665374"/>
              <a:ext cx="5680529" cy="1027864"/>
            </a:xfrm>
            <a:prstGeom prst="roundRect">
              <a:avLst>
                <a:gd name="adj" fmla="val 50000"/>
              </a:avLst>
            </a:prstGeom>
            <a:gradFill>
              <a:gsLst>
                <a:gs pos="0">
                  <a:schemeClr val="bg1"/>
                </a:gs>
                <a:gs pos="100000">
                  <a:srgbClr val="D1D1D1"/>
                </a:gs>
              </a:gsLst>
              <a:lin ang="5400000" scaled="0"/>
            </a:gradFill>
            <a:ln>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 name="圆角矩形 108"/>
            <p:cNvSpPr/>
            <p:nvPr/>
          </p:nvSpPr>
          <p:spPr>
            <a:xfrm>
              <a:off x="516699" y="3785998"/>
              <a:ext cx="5277329" cy="784227"/>
            </a:xfrm>
            <a:prstGeom prst="roundRect">
              <a:avLst>
                <a:gd name="adj" fmla="val 50000"/>
              </a:avLst>
            </a:prstGeom>
            <a:gradFill>
              <a:gsLst>
                <a:gs pos="0">
                  <a:schemeClr val="bg1"/>
                </a:gs>
                <a:gs pos="100000">
                  <a:srgbClr val="D1D1D1"/>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0" name="组合 109"/>
          <p:cNvGrpSpPr/>
          <p:nvPr/>
        </p:nvGrpSpPr>
        <p:grpSpPr>
          <a:xfrm>
            <a:off x="628112" y="256196"/>
            <a:ext cx="1168243" cy="1168244"/>
            <a:chOff x="4833150" y="1266579"/>
            <a:chExt cx="2526552" cy="2526552"/>
          </a:xfrm>
        </p:grpSpPr>
        <p:grpSp>
          <p:nvGrpSpPr>
            <p:cNvPr id="111" name="组合 110"/>
            <p:cNvGrpSpPr/>
            <p:nvPr/>
          </p:nvGrpSpPr>
          <p:grpSpPr>
            <a:xfrm>
              <a:off x="4833150" y="1266579"/>
              <a:ext cx="2526552" cy="2526552"/>
              <a:chOff x="6585478" y="1661232"/>
              <a:chExt cx="928740" cy="928740"/>
            </a:xfrm>
          </p:grpSpPr>
          <p:sp>
            <p:nvSpPr>
              <p:cNvPr id="113" name="椭圆 112"/>
              <p:cNvSpPr/>
              <p:nvPr/>
            </p:nvSpPr>
            <p:spPr>
              <a:xfrm>
                <a:off x="6585478" y="1661232"/>
                <a:ext cx="928740" cy="928740"/>
              </a:xfrm>
              <a:prstGeom prst="ellipse">
                <a:avLst/>
              </a:prstGeom>
              <a:gradFill flip="none" rotWithShape="1">
                <a:gsLst>
                  <a:gs pos="0">
                    <a:schemeClr val="bg1"/>
                  </a:gs>
                  <a:gs pos="100000">
                    <a:schemeClr val="bg1">
                      <a:lumMod val="85000"/>
                    </a:schemeClr>
                  </a:gs>
                </a:gsLst>
                <a:lin ang="5400000" scaled="1"/>
                <a:tileRect/>
              </a:gradFill>
              <a:ln w="19050">
                <a:gradFill>
                  <a:gsLst>
                    <a:gs pos="0">
                      <a:schemeClr val="bg1"/>
                    </a:gs>
                    <a:gs pos="100000">
                      <a:schemeClr val="bg1">
                        <a:lumMod val="75000"/>
                      </a:schemeClr>
                    </a:gs>
                  </a:gsLst>
                  <a:lin ang="5400000" scaled="1"/>
                </a:gradFill>
              </a:ln>
              <a:effectLst>
                <a:outerShdw blurRad="279400" dist="152400" dir="2700000" sx="102000" sy="102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4" name="圆角矩形 113"/>
              <p:cNvSpPr/>
              <p:nvPr/>
            </p:nvSpPr>
            <p:spPr>
              <a:xfrm>
                <a:off x="6706336" y="1782090"/>
                <a:ext cx="687025" cy="687025"/>
              </a:xfrm>
              <a:prstGeom prst="roundRect">
                <a:avLst>
                  <a:gd name="adj" fmla="val 50000"/>
                </a:avLst>
              </a:prstGeom>
              <a:gradFill flip="none" rotWithShape="1">
                <a:gsLst>
                  <a:gs pos="100000">
                    <a:schemeClr val="bg1"/>
                  </a:gs>
                  <a:gs pos="0">
                    <a:srgbClr val="B8BBBC"/>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5" name="椭圆 114"/>
              <p:cNvSpPr>
                <a:spLocks noChangeAspect="1"/>
              </p:cNvSpPr>
              <p:nvPr/>
            </p:nvSpPr>
            <p:spPr>
              <a:xfrm>
                <a:off x="6740229" y="1819936"/>
                <a:ext cx="619237" cy="619237"/>
              </a:xfrm>
              <a:prstGeom prst="ellipse">
                <a:avLst/>
              </a:prstGeom>
              <a:gradFill>
                <a:gsLst>
                  <a:gs pos="0">
                    <a:srgbClr val="E30613"/>
                  </a:gs>
                  <a:gs pos="100000">
                    <a:srgbClr val="81040B"/>
                  </a:gs>
                </a:gsLst>
                <a:lin ang="5400000" scaled="1"/>
              </a:gra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2" name="文本框 47"/>
            <p:cNvSpPr/>
            <p:nvPr/>
          </p:nvSpPr>
          <p:spPr>
            <a:xfrm>
              <a:off x="5469546" y="1875165"/>
              <a:ext cx="1306018" cy="1262071"/>
            </a:xfrm>
            <a:prstGeom prst="rect">
              <a:avLst/>
            </a:prstGeom>
            <a:noFill/>
            <a:ln w="9525">
              <a:noFill/>
            </a:ln>
          </p:spPr>
          <p:txBody>
            <a:bodyPr wrap="none">
              <a:spAutoFit/>
            </a:bodyPr>
            <a:lstStyle>
              <a:lvl1pPr marL="0" lvl="0"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9pPr>
            </a:lstStyle>
            <a:p>
              <a:pPr lvl="0">
                <a:lnSpc>
                  <a:spcPct val="100000"/>
                </a:lnSpc>
              </a:pPr>
              <a:r>
                <a:rPr lang="en-US" altLang="x-none" sz="3200" dirty="0" smtClean="0">
                  <a:solidFill>
                    <a:schemeClr val="bg1"/>
                  </a:solidFill>
                  <a:latin typeface="Impact" panose="020B0806030902050204" pitchFamily="2" charset="0"/>
                  <a:ea typeface="宋体" panose="02010600030101010101" pitchFamily="2" charset="-122"/>
                  <a:sym typeface="Impact" panose="020B0806030902050204" pitchFamily="2" charset="0"/>
                </a:rPr>
                <a:t>04</a:t>
              </a:r>
              <a:endParaRPr lang="zh-CN" altLang="en-US" sz="3200" dirty="0">
                <a:solidFill>
                  <a:schemeClr val="bg1"/>
                </a:solidFill>
                <a:latin typeface="Impact" panose="020B0806030902050204" pitchFamily="2" charset="0"/>
                <a:ea typeface="宋体" panose="02010600030101010101" pitchFamily="2" charset="-122"/>
                <a:sym typeface="Impact" panose="020B0806030902050204" pitchFamily="2" charset="0"/>
              </a:endParaRPr>
            </a:p>
          </p:txBody>
        </p:sp>
      </p:grpSp>
      <p:sp>
        <p:nvSpPr>
          <p:cNvPr id="26" name="文本框 25"/>
          <p:cNvSpPr txBox="1"/>
          <p:nvPr/>
        </p:nvSpPr>
        <p:spPr>
          <a:xfrm>
            <a:off x="2833873" y="450276"/>
            <a:ext cx="3272050" cy="707886"/>
          </a:xfrm>
          <a:prstGeom prst="rect">
            <a:avLst/>
          </a:prstGeom>
          <a:noFill/>
        </p:spPr>
        <p:txBody>
          <a:bodyPr wrap="none" rtlCol="0">
            <a:spAutoFit/>
          </a:bodyPr>
          <a:lstStyle/>
          <a:p>
            <a:r>
              <a:rPr lang="zh-CN" altLang="en-US" sz="4000" b="1" dirty="0">
                <a:gradFill>
                  <a:gsLst>
                    <a:gs pos="0">
                      <a:srgbClr val="E30613"/>
                    </a:gs>
                    <a:gs pos="100000">
                      <a:srgbClr val="81040B"/>
                    </a:gs>
                  </a:gsLst>
                  <a:lin ang="3600000" scaled="0"/>
                </a:gradFill>
                <a:latin typeface="幼圆" panose="02010509060101010101" pitchFamily="49" charset="-122"/>
                <a:ea typeface="幼圆" panose="02010509060101010101" pitchFamily="49" charset="-122"/>
              </a:rPr>
              <a:t>我的职业规划</a:t>
            </a:r>
            <a:endParaRPr lang="zh-CN" altLang="en-US" sz="4000" b="1" dirty="0">
              <a:gradFill>
                <a:gsLst>
                  <a:gs pos="0">
                    <a:srgbClr val="E30613"/>
                  </a:gs>
                  <a:gs pos="100000">
                    <a:srgbClr val="81040B"/>
                  </a:gs>
                </a:gsLst>
                <a:lin ang="3600000" scaled="0"/>
              </a:gradFill>
              <a:latin typeface="幼圆" panose="02010509060101010101" pitchFamily="49" charset="-122"/>
              <a:ea typeface="幼圆" panose="02010509060101010101" pitchFamily="49" charset="-122"/>
            </a:endParaRPr>
          </a:p>
        </p:txBody>
      </p:sp>
      <p:sp>
        <p:nvSpPr>
          <p:cNvPr id="12" name="矩形 11"/>
          <p:cNvSpPr/>
          <p:nvPr/>
        </p:nvSpPr>
        <p:spPr>
          <a:xfrm>
            <a:off x="1031742" y="-1116775"/>
            <a:ext cx="610760" cy="972006"/>
          </a:xfrm>
          <a:prstGeom prst="rect">
            <a:avLst/>
          </a:prstGeom>
          <a:gradFill>
            <a:gsLst>
              <a:gs pos="0">
                <a:srgbClr val="E30613"/>
              </a:gs>
              <a:gs pos="100000">
                <a:srgbClr val="81040B"/>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圆角矩形 5"/>
          <p:cNvSpPr/>
          <p:nvPr/>
        </p:nvSpPr>
        <p:spPr>
          <a:xfrm>
            <a:off x="2239410" y="5077146"/>
            <a:ext cx="8151155" cy="1495080"/>
          </a:xfrm>
          <a:custGeom>
            <a:avLst/>
            <a:gdLst>
              <a:gd name="connsiteX0" fmla="*/ 0 w 8374743"/>
              <a:gd name="connsiteY0" fmla="*/ 150300 h 901780"/>
              <a:gd name="connsiteX1" fmla="*/ 150300 w 8374743"/>
              <a:gd name="connsiteY1" fmla="*/ 0 h 901780"/>
              <a:gd name="connsiteX2" fmla="*/ 8224443 w 8374743"/>
              <a:gd name="connsiteY2" fmla="*/ 0 h 901780"/>
              <a:gd name="connsiteX3" fmla="*/ 8374743 w 8374743"/>
              <a:gd name="connsiteY3" fmla="*/ 150300 h 901780"/>
              <a:gd name="connsiteX4" fmla="*/ 8374743 w 8374743"/>
              <a:gd name="connsiteY4" fmla="*/ 751480 h 901780"/>
              <a:gd name="connsiteX5" fmla="*/ 8224443 w 8374743"/>
              <a:gd name="connsiteY5" fmla="*/ 901780 h 901780"/>
              <a:gd name="connsiteX6" fmla="*/ 150300 w 8374743"/>
              <a:gd name="connsiteY6" fmla="*/ 901780 h 901780"/>
              <a:gd name="connsiteX7" fmla="*/ 0 w 8374743"/>
              <a:gd name="connsiteY7" fmla="*/ 751480 h 901780"/>
              <a:gd name="connsiteX8" fmla="*/ 0 w 8374743"/>
              <a:gd name="connsiteY8" fmla="*/ 150300 h 901780"/>
              <a:gd name="connsiteX0-1" fmla="*/ 0 w 8374743"/>
              <a:gd name="connsiteY0-2" fmla="*/ 353500 h 1104980"/>
              <a:gd name="connsiteX1-3" fmla="*/ 150300 w 8374743"/>
              <a:gd name="connsiteY1-4" fmla="*/ 203200 h 1104980"/>
              <a:gd name="connsiteX2-5" fmla="*/ 7745472 w 8374743"/>
              <a:gd name="connsiteY2-6" fmla="*/ 0 h 1104980"/>
              <a:gd name="connsiteX3-7" fmla="*/ 8374743 w 8374743"/>
              <a:gd name="connsiteY3-8" fmla="*/ 353500 h 1104980"/>
              <a:gd name="connsiteX4-9" fmla="*/ 8374743 w 8374743"/>
              <a:gd name="connsiteY4-10" fmla="*/ 954680 h 1104980"/>
              <a:gd name="connsiteX5-11" fmla="*/ 8224443 w 8374743"/>
              <a:gd name="connsiteY5-12" fmla="*/ 1104980 h 1104980"/>
              <a:gd name="connsiteX6-13" fmla="*/ 150300 w 8374743"/>
              <a:gd name="connsiteY6-14" fmla="*/ 1104980 h 1104980"/>
              <a:gd name="connsiteX7-15" fmla="*/ 0 w 8374743"/>
              <a:gd name="connsiteY7-16" fmla="*/ 954680 h 1104980"/>
              <a:gd name="connsiteX8-17" fmla="*/ 0 w 8374743"/>
              <a:gd name="connsiteY8-18" fmla="*/ 353500 h 1104980"/>
              <a:gd name="connsiteX0-19" fmla="*/ 0 w 8374743"/>
              <a:gd name="connsiteY0-20" fmla="*/ 353500 h 1293666"/>
              <a:gd name="connsiteX1-21" fmla="*/ 150300 w 8374743"/>
              <a:gd name="connsiteY1-22" fmla="*/ 203200 h 1293666"/>
              <a:gd name="connsiteX2-23" fmla="*/ 7745472 w 8374743"/>
              <a:gd name="connsiteY2-24" fmla="*/ 0 h 1293666"/>
              <a:gd name="connsiteX3-25" fmla="*/ 8374743 w 8374743"/>
              <a:gd name="connsiteY3-26" fmla="*/ 353500 h 1293666"/>
              <a:gd name="connsiteX4-27" fmla="*/ 8374743 w 8374743"/>
              <a:gd name="connsiteY4-28" fmla="*/ 954680 h 1293666"/>
              <a:gd name="connsiteX5-29" fmla="*/ 7847072 w 8374743"/>
              <a:gd name="connsiteY5-30" fmla="*/ 1293666 h 1293666"/>
              <a:gd name="connsiteX6-31" fmla="*/ 150300 w 8374743"/>
              <a:gd name="connsiteY6-32" fmla="*/ 1104980 h 1293666"/>
              <a:gd name="connsiteX7-33" fmla="*/ 0 w 8374743"/>
              <a:gd name="connsiteY7-34" fmla="*/ 954680 h 1293666"/>
              <a:gd name="connsiteX8-35" fmla="*/ 0 w 8374743"/>
              <a:gd name="connsiteY8-36" fmla="*/ 353500 h 12936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8374743" h="1293666">
                <a:moveTo>
                  <a:pt x="0" y="353500"/>
                </a:moveTo>
                <a:cubicBezTo>
                  <a:pt x="0" y="270492"/>
                  <a:pt x="67292" y="203200"/>
                  <a:pt x="150300" y="203200"/>
                </a:cubicBezTo>
                <a:cubicBezTo>
                  <a:pt x="2841681" y="203200"/>
                  <a:pt x="5054091" y="0"/>
                  <a:pt x="7745472" y="0"/>
                </a:cubicBezTo>
                <a:cubicBezTo>
                  <a:pt x="7828480" y="0"/>
                  <a:pt x="8374743" y="270492"/>
                  <a:pt x="8374743" y="353500"/>
                </a:cubicBezTo>
                <a:lnTo>
                  <a:pt x="8374743" y="954680"/>
                </a:lnTo>
                <a:cubicBezTo>
                  <a:pt x="8374743" y="1037688"/>
                  <a:pt x="7930080" y="1293666"/>
                  <a:pt x="7847072" y="1293666"/>
                </a:cubicBezTo>
                <a:lnTo>
                  <a:pt x="150300" y="1104980"/>
                </a:lnTo>
                <a:cubicBezTo>
                  <a:pt x="67292" y="1104980"/>
                  <a:pt x="0" y="1037688"/>
                  <a:pt x="0" y="954680"/>
                </a:cubicBezTo>
                <a:lnTo>
                  <a:pt x="0" y="353500"/>
                </a:lnTo>
                <a:close/>
              </a:path>
            </a:pathLst>
          </a:custGeom>
          <a:gradFill>
            <a:gsLst>
              <a:gs pos="0">
                <a:schemeClr val="tx1">
                  <a:alpha val="51000"/>
                </a:schemeClr>
              </a:gs>
              <a:gs pos="100000">
                <a:srgbClr val="F4F3F2">
                  <a:alpha val="0"/>
                </a:srgbClr>
              </a:gs>
            </a:gsLst>
            <a:lin ang="0" scaled="0"/>
          </a:gra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4" name="任意多边形 13"/>
          <p:cNvSpPr/>
          <p:nvPr/>
        </p:nvSpPr>
        <p:spPr>
          <a:xfrm>
            <a:off x="1343298" y="3193366"/>
            <a:ext cx="9066704" cy="3188744"/>
          </a:xfrm>
          <a:custGeom>
            <a:avLst/>
            <a:gdLst>
              <a:gd name="connsiteX0" fmla="*/ 7418750 w 9401538"/>
              <a:gd name="connsiteY0" fmla="*/ 0 h 3616413"/>
              <a:gd name="connsiteX1" fmla="*/ 9288825 w 9401538"/>
              <a:gd name="connsiteY1" fmla="*/ 0 h 3616413"/>
              <a:gd name="connsiteX2" fmla="*/ 9401538 w 9401538"/>
              <a:gd name="connsiteY2" fmla="*/ 112713 h 3616413"/>
              <a:gd name="connsiteX3" fmla="*/ 9401537 w 9401538"/>
              <a:gd name="connsiteY3" fmla="*/ 112713 h 3616413"/>
              <a:gd name="connsiteX4" fmla="*/ 9288824 w 9401538"/>
              <a:gd name="connsiteY4" fmla="*/ 225426 h 3616413"/>
              <a:gd name="connsiteX5" fmla="*/ 7491386 w 9401538"/>
              <a:gd name="connsiteY5" fmla="*/ 225425 h 3616413"/>
              <a:gd name="connsiteX6" fmla="*/ 6997539 w 9401538"/>
              <a:gd name="connsiteY6" fmla="*/ 1284484 h 3616413"/>
              <a:gd name="connsiteX7" fmla="*/ 6885835 w 9401538"/>
              <a:gd name="connsiteY7" fmla="*/ 1352833 h 3616413"/>
              <a:gd name="connsiteX8" fmla="*/ 6870328 w 9401538"/>
              <a:gd name="connsiteY8" fmla="*/ 1349086 h 3616413"/>
              <a:gd name="connsiteX9" fmla="*/ 6856656 w 9401538"/>
              <a:gd name="connsiteY9" fmla="*/ 1351846 h 3616413"/>
              <a:gd name="connsiteX10" fmla="*/ 5059219 w 9401538"/>
              <a:gd name="connsiteY10" fmla="*/ 1351845 h 3616413"/>
              <a:gd name="connsiteX11" fmla="*/ 4565370 w 9401538"/>
              <a:gd name="connsiteY11" fmla="*/ 2410904 h 3616413"/>
              <a:gd name="connsiteX12" fmla="*/ 4453667 w 9401538"/>
              <a:gd name="connsiteY12" fmla="*/ 2479253 h 3616413"/>
              <a:gd name="connsiteX13" fmla="*/ 4409944 w 9401538"/>
              <a:gd name="connsiteY13" fmla="*/ 2468687 h 3616413"/>
              <a:gd name="connsiteX14" fmla="*/ 4391145 w 9401538"/>
              <a:gd name="connsiteY14" fmla="*/ 2472482 h 3616413"/>
              <a:gd name="connsiteX15" fmla="*/ 2593708 w 9401538"/>
              <a:gd name="connsiteY15" fmla="*/ 2472481 h 3616413"/>
              <a:gd name="connsiteX16" fmla="*/ 2099861 w 9401538"/>
              <a:gd name="connsiteY16" fmla="*/ 3531540 h 3616413"/>
              <a:gd name="connsiteX17" fmla="*/ 2071936 w 9401538"/>
              <a:gd name="connsiteY17" fmla="*/ 3569396 h 3616413"/>
              <a:gd name="connsiteX18" fmla="*/ 2071924 w 9401538"/>
              <a:gd name="connsiteY18" fmla="*/ 3569403 h 3616413"/>
              <a:gd name="connsiteX19" fmla="*/ 2062487 w 9401538"/>
              <a:gd name="connsiteY19" fmla="*/ 3583400 h 3616413"/>
              <a:gd name="connsiteX20" fmla="*/ 1982787 w 9401538"/>
              <a:gd name="connsiteY20" fmla="*/ 3616413 h 3616413"/>
              <a:gd name="connsiteX21" fmla="*/ 112713 w 9401538"/>
              <a:gd name="connsiteY21" fmla="*/ 3616412 h 3616413"/>
              <a:gd name="connsiteX22" fmla="*/ 8857 w 9401538"/>
              <a:gd name="connsiteY22" fmla="*/ 3547572 h 3616413"/>
              <a:gd name="connsiteX23" fmla="*/ 0 w 9401538"/>
              <a:gd name="connsiteY23" fmla="*/ 3503700 h 3616413"/>
              <a:gd name="connsiteX24" fmla="*/ 8857 w 9401538"/>
              <a:gd name="connsiteY24" fmla="*/ 3459827 h 3616413"/>
              <a:gd name="connsiteX25" fmla="*/ 112713 w 9401538"/>
              <a:gd name="connsiteY25" fmla="*/ 3390987 h 3616413"/>
              <a:gd name="connsiteX26" fmla="*/ 1903983 w 9401538"/>
              <a:gd name="connsiteY26" fmla="*/ 3390987 h 3616413"/>
              <a:gd name="connsiteX27" fmla="*/ 2403999 w 9401538"/>
              <a:gd name="connsiteY27" fmla="*/ 2318701 h 3616413"/>
              <a:gd name="connsiteX28" fmla="*/ 2450326 w 9401538"/>
              <a:gd name="connsiteY28" fmla="*/ 2267223 h 3616413"/>
              <a:gd name="connsiteX29" fmla="*/ 2477016 w 9401538"/>
              <a:gd name="connsiteY29" fmla="*/ 2256036 h 3616413"/>
              <a:gd name="connsiteX30" fmla="*/ 2477198 w 9401538"/>
              <a:gd name="connsiteY30" fmla="*/ 2255914 h 3616413"/>
              <a:gd name="connsiteX31" fmla="*/ 2477410 w 9401538"/>
              <a:gd name="connsiteY31" fmla="*/ 2255871 h 3616413"/>
              <a:gd name="connsiteX32" fmla="*/ 2481701 w 9401538"/>
              <a:gd name="connsiteY32" fmla="*/ 2254073 h 3616413"/>
              <a:gd name="connsiteX33" fmla="*/ 2491784 w 9401538"/>
              <a:gd name="connsiteY33" fmla="*/ 2252969 h 3616413"/>
              <a:gd name="connsiteX34" fmla="*/ 2521071 w 9401538"/>
              <a:gd name="connsiteY34" fmla="*/ 2247056 h 3616413"/>
              <a:gd name="connsiteX35" fmla="*/ 4380356 w 9401538"/>
              <a:gd name="connsiteY35" fmla="*/ 2247056 h 3616413"/>
              <a:gd name="connsiteX36" fmla="*/ 4869509 w 9401538"/>
              <a:gd name="connsiteY36" fmla="*/ 1198065 h 3616413"/>
              <a:gd name="connsiteX37" fmla="*/ 4915836 w 9401538"/>
              <a:gd name="connsiteY37" fmla="*/ 1146587 h 3616413"/>
              <a:gd name="connsiteX38" fmla="*/ 4942528 w 9401538"/>
              <a:gd name="connsiteY38" fmla="*/ 1135399 h 3616413"/>
              <a:gd name="connsiteX39" fmla="*/ 4942709 w 9401538"/>
              <a:gd name="connsiteY39" fmla="*/ 1135278 h 3616413"/>
              <a:gd name="connsiteX40" fmla="*/ 4942921 w 9401538"/>
              <a:gd name="connsiteY40" fmla="*/ 1135235 h 3616413"/>
              <a:gd name="connsiteX41" fmla="*/ 4947211 w 9401538"/>
              <a:gd name="connsiteY41" fmla="*/ 1133436 h 3616413"/>
              <a:gd name="connsiteX42" fmla="*/ 4957295 w 9401538"/>
              <a:gd name="connsiteY42" fmla="*/ 1132333 h 3616413"/>
              <a:gd name="connsiteX43" fmla="*/ 4986582 w 9401538"/>
              <a:gd name="connsiteY43" fmla="*/ 1126420 h 3616413"/>
              <a:gd name="connsiteX44" fmla="*/ 6809827 w 9401538"/>
              <a:gd name="connsiteY44" fmla="*/ 1126420 h 3616413"/>
              <a:gd name="connsiteX45" fmla="*/ 7301677 w 9401538"/>
              <a:gd name="connsiteY45" fmla="*/ 71645 h 3616413"/>
              <a:gd name="connsiteX46" fmla="*/ 7368524 w 9401538"/>
              <a:gd name="connsiteY46" fmla="*/ 10391 h 3616413"/>
              <a:gd name="connsiteX47" fmla="*/ 7376924 w 9401538"/>
              <a:gd name="connsiteY47" fmla="*/ 9062 h 3616413"/>
              <a:gd name="connsiteX48" fmla="*/ 7385233 w 9401538"/>
              <a:gd name="connsiteY48" fmla="*/ 5067 h 3616413"/>
              <a:gd name="connsiteX49" fmla="*/ 7418750 w 9401538"/>
              <a:gd name="connsiteY49" fmla="*/ 0 h 3616413"/>
              <a:gd name="connsiteX0-1" fmla="*/ 7418750 w 9401538"/>
              <a:gd name="connsiteY0-2" fmla="*/ 0 h 3616413"/>
              <a:gd name="connsiteX1-3" fmla="*/ 9288825 w 9401538"/>
              <a:gd name="connsiteY1-4" fmla="*/ 0 h 3616413"/>
              <a:gd name="connsiteX2-5" fmla="*/ 9401538 w 9401538"/>
              <a:gd name="connsiteY2-6" fmla="*/ 112713 h 3616413"/>
              <a:gd name="connsiteX3-7" fmla="*/ 9401537 w 9401538"/>
              <a:gd name="connsiteY3-8" fmla="*/ 112713 h 3616413"/>
              <a:gd name="connsiteX4-9" fmla="*/ 9288824 w 9401538"/>
              <a:gd name="connsiteY4-10" fmla="*/ 225426 h 3616413"/>
              <a:gd name="connsiteX5-11" fmla="*/ 7491386 w 9401538"/>
              <a:gd name="connsiteY5-12" fmla="*/ 225425 h 3616413"/>
              <a:gd name="connsiteX6-13" fmla="*/ 6997539 w 9401538"/>
              <a:gd name="connsiteY6-14" fmla="*/ 1284484 h 3616413"/>
              <a:gd name="connsiteX7-15" fmla="*/ 6885835 w 9401538"/>
              <a:gd name="connsiteY7-16" fmla="*/ 1352833 h 3616413"/>
              <a:gd name="connsiteX8-17" fmla="*/ 6870328 w 9401538"/>
              <a:gd name="connsiteY8-18" fmla="*/ 1349086 h 3616413"/>
              <a:gd name="connsiteX9-19" fmla="*/ 6856656 w 9401538"/>
              <a:gd name="connsiteY9-20" fmla="*/ 1351846 h 3616413"/>
              <a:gd name="connsiteX10-21" fmla="*/ 5059219 w 9401538"/>
              <a:gd name="connsiteY10-22" fmla="*/ 1351845 h 3616413"/>
              <a:gd name="connsiteX11-23" fmla="*/ 4565370 w 9401538"/>
              <a:gd name="connsiteY11-24" fmla="*/ 2410904 h 3616413"/>
              <a:gd name="connsiteX12-25" fmla="*/ 4409944 w 9401538"/>
              <a:gd name="connsiteY12-26" fmla="*/ 2468687 h 3616413"/>
              <a:gd name="connsiteX13-27" fmla="*/ 4391145 w 9401538"/>
              <a:gd name="connsiteY13-28" fmla="*/ 2472482 h 3616413"/>
              <a:gd name="connsiteX14-29" fmla="*/ 2593708 w 9401538"/>
              <a:gd name="connsiteY14-30" fmla="*/ 2472481 h 3616413"/>
              <a:gd name="connsiteX15-31" fmla="*/ 2099861 w 9401538"/>
              <a:gd name="connsiteY15-32" fmla="*/ 3531540 h 3616413"/>
              <a:gd name="connsiteX16-33" fmla="*/ 2071936 w 9401538"/>
              <a:gd name="connsiteY16-34" fmla="*/ 3569396 h 3616413"/>
              <a:gd name="connsiteX17-35" fmla="*/ 2071924 w 9401538"/>
              <a:gd name="connsiteY17-36" fmla="*/ 3569403 h 3616413"/>
              <a:gd name="connsiteX18-37" fmla="*/ 2062487 w 9401538"/>
              <a:gd name="connsiteY18-38" fmla="*/ 3583400 h 3616413"/>
              <a:gd name="connsiteX19-39" fmla="*/ 1982787 w 9401538"/>
              <a:gd name="connsiteY19-40" fmla="*/ 3616413 h 3616413"/>
              <a:gd name="connsiteX20-41" fmla="*/ 112713 w 9401538"/>
              <a:gd name="connsiteY20-42" fmla="*/ 3616412 h 3616413"/>
              <a:gd name="connsiteX21-43" fmla="*/ 8857 w 9401538"/>
              <a:gd name="connsiteY21-44" fmla="*/ 3547572 h 3616413"/>
              <a:gd name="connsiteX22-45" fmla="*/ 0 w 9401538"/>
              <a:gd name="connsiteY22-46" fmla="*/ 3503700 h 3616413"/>
              <a:gd name="connsiteX23-47" fmla="*/ 8857 w 9401538"/>
              <a:gd name="connsiteY23-48" fmla="*/ 3459827 h 3616413"/>
              <a:gd name="connsiteX24-49" fmla="*/ 112713 w 9401538"/>
              <a:gd name="connsiteY24-50" fmla="*/ 3390987 h 3616413"/>
              <a:gd name="connsiteX25-51" fmla="*/ 1903983 w 9401538"/>
              <a:gd name="connsiteY25-52" fmla="*/ 3390987 h 3616413"/>
              <a:gd name="connsiteX26-53" fmla="*/ 2403999 w 9401538"/>
              <a:gd name="connsiteY26-54" fmla="*/ 2318701 h 3616413"/>
              <a:gd name="connsiteX27-55" fmla="*/ 2450326 w 9401538"/>
              <a:gd name="connsiteY27-56" fmla="*/ 2267223 h 3616413"/>
              <a:gd name="connsiteX28-57" fmla="*/ 2477016 w 9401538"/>
              <a:gd name="connsiteY28-58" fmla="*/ 2256036 h 3616413"/>
              <a:gd name="connsiteX29-59" fmla="*/ 2477198 w 9401538"/>
              <a:gd name="connsiteY29-60" fmla="*/ 2255914 h 3616413"/>
              <a:gd name="connsiteX30-61" fmla="*/ 2477410 w 9401538"/>
              <a:gd name="connsiteY30-62" fmla="*/ 2255871 h 3616413"/>
              <a:gd name="connsiteX31-63" fmla="*/ 2481701 w 9401538"/>
              <a:gd name="connsiteY31-64" fmla="*/ 2254073 h 3616413"/>
              <a:gd name="connsiteX32-65" fmla="*/ 2491784 w 9401538"/>
              <a:gd name="connsiteY32-66" fmla="*/ 2252969 h 3616413"/>
              <a:gd name="connsiteX33-67" fmla="*/ 2521071 w 9401538"/>
              <a:gd name="connsiteY33-68" fmla="*/ 2247056 h 3616413"/>
              <a:gd name="connsiteX34-69" fmla="*/ 4380356 w 9401538"/>
              <a:gd name="connsiteY34-70" fmla="*/ 2247056 h 3616413"/>
              <a:gd name="connsiteX35-71" fmla="*/ 4869509 w 9401538"/>
              <a:gd name="connsiteY35-72" fmla="*/ 1198065 h 3616413"/>
              <a:gd name="connsiteX36-73" fmla="*/ 4915836 w 9401538"/>
              <a:gd name="connsiteY36-74" fmla="*/ 1146587 h 3616413"/>
              <a:gd name="connsiteX37-75" fmla="*/ 4942528 w 9401538"/>
              <a:gd name="connsiteY37-76" fmla="*/ 1135399 h 3616413"/>
              <a:gd name="connsiteX38-77" fmla="*/ 4942709 w 9401538"/>
              <a:gd name="connsiteY38-78" fmla="*/ 1135278 h 3616413"/>
              <a:gd name="connsiteX39-79" fmla="*/ 4942921 w 9401538"/>
              <a:gd name="connsiteY39-80" fmla="*/ 1135235 h 3616413"/>
              <a:gd name="connsiteX40-81" fmla="*/ 4947211 w 9401538"/>
              <a:gd name="connsiteY40-82" fmla="*/ 1133436 h 3616413"/>
              <a:gd name="connsiteX41-83" fmla="*/ 4957295 w 9401538"/>
              <a:gd name="connsiteY41-84" fmla="*/ 1132333 h 3616413"/>
              <a:gd name="connsiteX42-85" fmla="*/ 4986582 w 9401538"/>
              <a:gd name="connsiteY42-86" fmla="*/ 1126420 h 3616413"/>
              <a:gd name="connsiteX43-87" fmla="*/ 6809827 w 9401538"/>
              <a:gd name="connsiteY43-88" fmla="*/ 1126420 h 3616413"/>
              <a:gd name="connsiteX44-89" fmla="*/ 7301677 w 9401538"/>
              <a:gd name="connsiteY44-90" fmla="*/ 71645 h 3616413"/>
              <a:gd name="connsiteX45-91" fmla="*/ 7368524 w 9401538"/>
              <a:gd name="connsiteY45-92" fmla="*/ 10391 h 3616413"/>
              <a:gd name="connsiteX46-93" fmla="*/ 7376924 w 9401538"/>
              <a:gd name="connsiteY46-94" fmla="*/ 9062 h 3616413"/>
              <a:gd name="connsiteX47-95" fmla="*/ 7385233 w 9401538"/>
              <a:gd name="connsiteY47-96" fmla="*/ 5067 h 3616413"/>
              <a:gd name="connsiteX48-97" fmla="*/ 7418750 w 9401538"/>
              <a:gd name="connsiteY48-98" fmla="*/ 0 h 3616413"/>
              <a:gd name="connsiteX0-99" fmla="*/ 7418750 w 9401538"/>
              <a:gd name="connsiteY0-100" fmla="*/ 0 h 3616413"/>
              <a:gd name="connsiteX1-101" fmla="*/ 9288825 w 9401538"/>
              <a:gd name="connsiteY1-102" fmla="*/ 0 h 3616413"/>
              <a:gd name="connsiteX2-103" fmla="*/ 9401538 w 9401538"/>
              <a:gd name="connsiteY2-104" fmla="*/ 112713 h 3616413"/>
              <a:gd name="connsiteX3-105" fmla="*/ 9401537 w 9401538"/>
              <a:gd name="connsiteY3-106" fmla="*/ 112713 h 3616413"/>
              <a:gd name="connsiteX4-107" fmla="*/ 9288824 w 9401538"/>
              <a:gd name="connsiteY4-108" fmla="*/ 225426 h 3616413"/>
              <a:gd name="connsiteX5-109" fmla="*/ 7491386 w 9401538"/>
              <a:gd name="connsiteY5-110" fmla="*/ 225425 h 3616413"/>
              <a:gd name="connsiteX6-111" fmla="*/ 6997539 w 9401538"/>
              <a:gd name="connsiteY6-112" fmla="*/ 1284484 h 3616413"/>
              <a:gd name="connsiteX7-113" fmla="*/ 6885835 w 9401538"/>
              <a:gd name="connsiteY7-114" fmla="*/ 1352833 h 3616413"/>
              <a:gd name="connsiteX8-115" fmla="*/ 6870328 w 9401538"/>
              <a:gd name="connsiteY8-116" fmla="*/ 1349086 h 3616413"/>
              <a:gd name="connsiteX9-117" fmla="*/ 6856656 w 9401538"/>
              <a:gd name="connsiteY9-118" fmla="*/ 1351846 h 3616413"/>
              <a:gd name="connsiteX10-119" fmla="*/ 5059219 w 9401538"/>
              <a:gd name="connsiteY10-120" fmla="*/ 1351845 h 3616413"/>
              <a:gd name="connsiteX11-121" fmla="*/ 4565370 w 9401538"/>
              <a:gd name="connsiteY11-122" fmla="*/ 2410904 h 3616413"/>
              <a:gd name="connsiteX12-123" fmla="*/ 4524244 w 9401538"/>
              <a:gd name="connsiteY12-124" fmla="*/ 2475037 h 3616413"/>
              <a:gd name="connsiteX13-125" fmla="*/ 4391145 w 9401538"/>
              <a:gd name="connsiteY13-126" fmla="*/ 2472482 h 3616413"/>
              <a:gd name="connsiteX14-127" fmla="*/ 2593708 w 9401538"/>
              <a:gd name="connsiteY14-128" fmla="*/ 2472481 h 3616413"/>
              <a:gd name="connsiteX15-129" fmla="*/ 2099861 w 9401538"/>
              <a:gd name="connsiteY15-130" fmla="*/ 3531540 h 3616413"/>
              <a:gd name="connsiteX16-131" fmla="*/ 2071936 w 9401538"/>
              <a:gd name="connsiteY16-132" fmla="*/ 3569396 h 3616413"/>
              <a:gd name="connsiteX17-133" fmla="*/ 2071924 w 9401538"/>
              <a:gd name="connsiteY17-134" fmla="*/ 3569403 h 3616413"/>
              <a:gd name="connsiteX18-135" fmla="*/ 2062487 w 9401538"/>
              <a:gd name="connsiteY18-136" fmla="*/ 3583400 h 3616413"/>
              <a:gd name="connsiteX19-137" fmla="*/ 1982787 w 9401538"/>
              <a:gd name="connsiteY19-138" fmla="*/ 3616413 h 3616413"/>
              <a:gd name="connsiteX20-139" fmla="*/ 112713 w 9401538"/>
              <a:gd name="connsiteY20-140" fmla="*/ 3616412 h 3616413"/>
              <a:gd name="connsiteX21-141" fmla="*/ 8857 w 9401538"/>
              <a:gd name="connsiteY21-142" fmla="*/ 3547572 h 3616413"/>
              <a:gd name="connsiteX22-143" fmla="*/ 0 w 9401538"/>
              <a:gd name="connsiteY22-144" fmla="*/ 3503700 h 3616413"/>
              <a:gd name="connsiteX23-145" fmla="*/ 8857 w 9401538"/>
              <a:gd name="connsiteY23-146" fmla="*/ 3459827 h 3616413"/>
              <a:gd name="connsiteX24-147" fmla="*/ 112713 w 9401538"/>
              <a:gd name="connsiteY24-148" fmla="*/ 3390987 h 3616413"/>
              <a:gd name="connsiteX25-149" fmla="*/ 1903983 w 9401538"/>
              <a:gd name="connsiteY25-150" fmla="*/ 3390987 h 3616413"/>
              <a:gd name="connsiteX26-151" fmla="*/ 2403999 w 9401538"/>
              <a:gd name="connsiteY26-152" fmla="*/ 2318701 h 3616413"/>
              <a:gd name="connsiteX27-153" fmla="*/ 2450326 w 9401538"/>
              <a:gd name="connsiteY27-154" fmla="*/ 2267223 h 3616413"/>
              <a:gd name="connsiteX28-155" fmla="*/ 2477016 w 9401538"/>
              <a:gd name="connsiteY28-156" fmla="*/ 2256036 h 3616413"/>
              <a:gd name="connsiteX29-157" fmla="*/ 2477198 w 9401538"/>
              <a:gd name="connsiteY29-158" fmla="*/ 2255914 h 3616413"/>
              <a:gd name="connsiteX30-159" fmla="*/ 2477410 w 9401538"/>
              <a:gd name="connsiteY30-160" fmla="*/ 2255871 h 3616413"/>
              <a:gd name="connsiteX31-161" fmla="*/ 2481701 w 9401538"/>
              <a:gd name="connsiteY31-162" fmla="*/ 2254073 h 3616413"/>
              <a:gd name="connsiteX32-163" fmla="*/ 2491784 w 9401538"/>
              <a:gd name="connsiteY32-164" fmla="*/ 2252969 h 3616413"/>
              <a:gd name="connsiteX33-165" fmla="*/ 2521071 w 9401538"/>
              <a:gd name="connsiteY33-166" fmla="*/ 2247056 h 3616413"/>
              <a:gd name="connsiteX34-167" fmla="*/ 4380356 w 9401538"/>
              <a:gd name="connsiteY34-168" fmla="*/ 2247056 h 3616413"/>
              <a:gd name="connsiteX35-169" fmla="*/ 4869509 w 9401538"/>
              <a:gd name="connsiteY35-170" fmla="*/ 1198065 h 3616413"/>
              <a:gd name="connsiteX36-171" fmla="*/ 4915836 w 9401538"/>
              <a:gd name="connsiteY36-172" fmla="*/ 1146587 h 3616413"/>
              <a:gd name="connsiteX37-173" fmla="*/ 4942528 w 9401538"/>
              <a:gd name="connsiteY37-174" fmla="*/ 1135399 h 3616413"/>
              <a:gd name="connsiteX38-175" fmla="*/ 4942709 w 9401538"/>
              <a:gd name="connsiteY38-176" fmla="*/ 1135278 h 3616413"/>
              <a:gd name="connsiteX39-177" fmla="*/ 4942921 w 9401538"/>
              <a:gd name="connsiteY39-178" fmla="*/ 1135235 h 3616413"/>
              <a:gd name="connsiteX40-179" fmla="*/ 4947211 w 9401538"/>
              <a:gd name="connsiteY40-180" fmla="*/ 1133436 h 3616413"/>
              <a:gd name="connsiteX41-181" fmla="*/ 4957295 w 9401538"/>
              <a:gd name="connsiteY41-182" fmla="*/ 1132333 h 3616413"/>
              <a:gd name="connsiteX42-183" fmla="*/ 4986582 w 9401538"/>
              <a:gd name="connsiteY42-184" fmla="*/ 1126420 h 3616413"/>
              <a:gd name="connsiteX43-185" fmla="*/ 6809827 w 9401538"/>
              <a:gd name="connsiteY43-186" fmla="*/ 1126420 h 3616413"/>
              <a:gd name="connsiteX44-187" fmla="*/ 7301677 w 9401538"/>
              <a:gd name="connsiteY44-188" fmla="*/ 71645 h 3616413"/>
              <a:gd name="connsiteX45-189" fmla="*/ 7368524 w 9401538"/>
              <a:gd name="connsiteY45-190" fmla="*/ 10391 h 3616413"/>
              <a:gd name="connsiteX46-191" fmla="*/ 7376924 w 9401538"/>
              <a:gd name="connsiteY46-192" fmla="*/ 9062 h 3616413"/>
              <a:gd name="connsiteX47-193" fmla="*/ 7385233 w 9401538"/>
              <a:gd name="connsiteY47-194" fmla="*/ 5067 h 3616413"/>
              <a:gd name="connsiteX48-195" fmla="*/ 7418750 w 9401538"/>
              <a:gd name="connsiteY48-196" fmla="*/ 0 h 3616413"/>
              <a:gd name="connsiteX0-197" fmla="*/ 7418750 w 9401538"/>
              <a:gd name="connsiteY0-198" fmla="*/ 0 h 3616413"/>
              <a:gd name="connsiteX1-199" fmla="*/ 9288825 w 9401538"/>
              <a:gd name="connsiteY1-200" fmla="*/ 0 h 3616413"/>
              <a:gd name="connsiteX2-201" fmla="*/ 9401538 w 9401538"/>
              <a:gd name="connsiteY2-202" fmla="*/ 112713 h 3616413"/>
              <a:gd name="connsiteX3-203" fmla="*/ 9401537 w 9401538"/>
              <a:gd name="connsiteY3-204" fmla="*/ 112713 h 3616413"/>
              <a:gd name="connsiteX4-205" fmla="*/ 9288824 w 9401538"/>
              <a:gd name="connsiteY4-206" fmla="*/ 225426 h 3616413"/>
              <a:gd name="connsiteX5-207" fmla="*/ 7491386 w 9401538"/>
              <a:gd name="connsiteY5-208" fmla="*/ 225425 h 3616413"/>
              <a:gd name="connsiteX6-209" fmla="*/ 6997539 w 9401538"/>
              <a:gd name="connsiteY6-210" fmla="*/ 1284484 h 3616413"/>
              <a:gd name="connsiteX7-211" fmla="*/ 6885835 w 9401538"/>
              <a:gd name="connsiteY7-212" fmla="*/ 1352833 h 3616413"/>
              <a:gd name="connsiteX8-213" fmla="*/ 6870328 w 9401538"/>
              <a:gd name="connsiteY8-214" fmla="*/ 1349086 h 3616413"/>
              <a:gd name="connsiteX9-215" fmla="*/ 6856656 w 9401538"/>
              <a:gd name="connsiteY9-216" fmla="*/ 1351846 h 3616413"/>
              <a:gd name="connsiteX10-217" fmla="*/ 5059219 w 9401538"/>
              <a:gd name="connsiteY10-218" fmla="*/ 1351845 h 3616413"/>
              <a:gd name="connsiteX11-219" fmla="*/ 4565370 w 9401538"/>
              <a:gd name="connsiteY11-220" fmla="*/ 2410904 h 3616413"/>
              <a:gd name="connsiteX12-221" fmla="*/ 4509957 w 9401538"/>
              <a:gd name="connsiteY12-222" fmla="*/ 2475037 h 3616413"/>
              <a:gd name="connsiteX13-223" fmla="*/ 4391145 w 9401538"/>
              <a:gd name="connsiteY13-224" fmla="*/ 2472482 h 3616413"/>
              <a:gd name="connsiteX14-225" fmla="*/ 2593708 w 9401538"/>
              <a:gd name="connsiteY14-226" fmla="*/ 2472481 h 3616413"/>
              <a:gd name="connsiteX15-227" fmla="*/ 2099861 w 9401538"/>
              <a:gd name="connsiteY15-228" fmla="*/ 3531540 h 3616413"/>
              <a:gd name="connsiteX16-229" fmla="*/ 2071936 w 9401538"/>
              <a:gd name="connsiteY16-230" fmla="*/ 3569396 h 3616413"/>
              <a:gd name="connsiteX17-231" fmla="*/ 2071924 w 9401538"/>
              <a:gd name="connsiteY17-232" fmla="*/ 3569403 h 3616413"/>
              <a:gd name="connsiteX18-233" fmla="*/ 2062487 w 9401538"/>
              <a:gd name="connsiteY18-234" fmla="*/ 3583400 h 3616413"/>
              <a:gd name="connsiteX19-235" fmla="*/ 1982787 w 9401538"/>
              <a:gd name="connsiteY19-236" fmla="*/ 3616413 h 3616413"/>
              <a:gd name="connsiteX20-237" fmla="*/ 112713 w 9401538"/>
              <a:gd name="connsiteY20-238" fmla="*/ 3616412 h 3616413"/>
              <a:gd name="connsiteX21-239" fmla="*/ 8857 w 9401538"/>
              <a:gd name="connsiteY21-240" fmla="*/ 3547572 h 3616413"/>
              <a:gd name="connsiteX22-241" fmla="*/ 0 w 9401538"/>
              <a:gd name="connsiteY22-242" fmla="*/ 3503700 h 3616413"/>
              <a:gd name="connsiteX23-243" fmla="*/ 8857 w 9401538"/>
              <a:gd name="connsiteY23-244" fmla="*/ 3459827 h 3616413"/>
              <a:gd name="connsiteX24-245" fmla="*/ 112713 w 9401538"/>
              <a:gd name="connsiteY24-246" fmla="*/ 3390987 h 3616413"/>
              <a:gd name="connsiteX25-247" fmla="*/ 1903983 w 9401538"/>
              <a:gd name="connsiteY25-248" fmla="*/ 3390987 h 3616413"/>
              <a:gd name="connsiteX26-249" fmla="*/ 2403999 w 9401538"/>
              <a:gd name="connsiteY26-250" fmla="*/ 2318701 h 3616413"/>
              <a:gd name="connsiteX27-251" fmla="*/ 2450326 w 9401538"/>
              <a:gd name="connsiteY27-252" fmla="*/ 2267223 h 3616413"/>
              <a:gd name="connsiteX28-253" fmla="*/ 2477016 w 9401538"/>
              <a:gd name="connsiteY28-254" fmla="*/ 2256036 h 3616413"/>
              <a:gd name="connsiteX29-255" fmla="*/ 2477198 w 9401538"/>
              <a:gd name="connsiteY29-256" fmla="*/ 2255914 h 3616413"/>
              <a:gd name="connsiteX30-257" fmla="*/ 2477410 w 9401538"/>
              <a:gd name="connsiteY30-258" fmla="*/ 2255871 h 3616413"/>
              <a:gd name="connsiteX31-259" fmla="*/ 2481701 w 9401538"/>
              <a:gd name="connsiteY31-260" fmla="*/ 2254073 h 3616413"/>
              <a:gd name="connsiteX32-261" fmla="*/ 2491784 w 9401538"/>
              <a:gd name="connsiteY32-262" fmla="*/ 2252969 h 3616413"/>
              <a:gd name="connsiteX33-263" fmla="*/ 2521071 w 9401538"/>
              <a:gd name="connsiteY33-264" fmla="*/ 2247056 h 3616413"/>
              <a:gd name="connsiteX34-265" fmla="*/ 4380356 w 9401538"/>
              <a:gd name="connsiteY34-266" fmla="*/ 2247056 h 3616413"/>
              <a:gd name="connsiteX35-267" fmla="*/ 4869509 w 9401538"/>
              <a:gd name="connsiteY35-268" fmla="*/ 1198065 h 3616413"/>
              <a:gd name="connsiteX36-269" fmla="*/ 4915836 w 9401538"/>
              <a:gd name="connsiteY36-270" fmla="*/ 1146587 h 3616413"/>
              <a:gd name="connsiteX37-271" fmla="*/ 4942528 w 9401538"/>
              <a:gd name="connsiteY37-272" fmla="*/ 1135399 h 3616413"/>
              <a:gd name="connsiteX38-273" fmla="*/ 4942709 w 9401538"/>
              <a:gd name="connsiteY38-274" fmla="*/ 1135278 h 3616413"/>
              <a:gd name="connsiteX39-275" fmla="*/ 4942921 w 9401538"/>
              <a:gd name="connsiteY39-276" fmla="*/ 1135235 h 3616413"/>
              <a:gd name="connsiteX40-277" fmla="*/ 4947211 w 9401538"/>
              <a:gd name="connsiteY40-278" fmla="*/ 1133436 h 3616413"/>
              <a:gd name="connsiteX41-279" fmla="*/ 4957295 w 9401538"/>
              <a:gd name="connsiteY41-280" fmla="*/ 1132333 h 3616413"/>
              <a:gd name="connsiteX42-281" fmla="*/ 4986582 w 9401538"/>
              <a:gd name="connsiteY42-282" fmla="*/ 1126420 h 3616413"/>
              <a:gd name="connsiteX43-283" fmla="*/ 6809827 w 9401538"/>
              <a:gd name="connsiteY43-284" fmla="*/ 1126420 h 3616413"/>
              <a:gd name="connsiteX44-285" fmla="*/ 7301677 w 9401538"/>
              <a:gd name="connsiteY44-286" fmla="*/ 71645 h 3616413"/>
              <a:gd name="connsiteX45-287" fmla="*/ 7368524 w 9401538"/>
              <a:gd name="connsiteY45-288" fmla="*/ 10391 h 3616413"/>
              <a:gd name="connsiteX46-289" fmla="*/ 7376924 w 9401538"/>
              <a:gd name="connsiteY46-290" fmla="*/ 9062 h 3616413"/>
              <a:gd name="connsiteX47-291" fmla="*/ 7385233 w 9401538"/>
              <a:gd name="connsiteY47-292" fmla="*/ 5067 h 3616413"/>
              <a:gd name="connsiteX48-293" fmla="*/ 7418750 w 9401538"/>
              <a:gd name="connsiteY48-294" fmla="*/ 0 h 3616413"/>
              <a:gd name="connsiteX0-295" fmla="*/ 7418750 w 9401538"/>
              <a:gd name="connsiteY0-296" fmla="*/ 0 h 3616413"/>
              <a:gd name="connsiteX1-297" fmla="*/ 9288825 w 9401538"/>
              <a:gd name="connsiteY1-298" fmla="*/ 0 h 3616413"/>
              <a:gd name="connsiteX2-299" fmla="*/ 9401538 w 9401538"/>
              <a:gd name="connsiteY2-300" fmla="*/ 112713 h 3616413"/>
              <a:gd name="connsiteX3-301" fmla="*/ 9401537 w 9401538"/>
              <a:gd name="connsiteY3-302" fmla="*/ 112713 h 3616413"/>
              <a:gd name="connsiteX4-303" fmla="*/ 9288824 w 9401538"/>
              <a:gd name="connsiteY4-304" fmla="*/ 225426 h 3616413"/>
              <a:gd name="connsiteX5-305" fmla="*/ 7491386 w 9401538"/>
              <a:gd name="connsiteY5-306" fmla="*/ 225425 h 3616413"/>
              <a:gd name="connsiteX6-307" fmla="*/ 6997539 w 9401538"/>
              <a:gd name="connsiteY6-308" fmla="*/ 1284484 h 3616413"/>
              <a:gd name="connsiteX7-309" fmla="*/ 6885835 w 9401538"/>
              <a:gd name="connsiteY7-310" fmla="*/ 1352833 h 3616413"/>
              <a:gd name="connsiteX8-311" fmla="*/ 6870328 w 9401538"/>
              <a:gd name="connsiteY8-312" fmla="*/ 1349086 h 3616413"/>
              <a:gd name="connsiteX9-313" fmla="*/ 6856656 w 9401538"/>
              <a:gd name="connsiteY9-314" fmla="*/ 1351846 h 3616413"/>
              <a:gd name="connsiteX10-315" fmla="*/ 5059219 w 9401538"/>
              <a:gd name="connsiteY10-316" fmla="*/ 1351845 h 3616413"/>
              <a:gd name="connsiteX11-317" fmla="*/ 4565370 w 9401538"/>
              <a:gd name="connsiteY11-318" fmla="*/ 2410904 h 3616413"/>
              <a:gd name="connsiteX12-319" fmla="*/ 4509957 w 9401538"/>
              <a:gd name="connsiteY12-320" fmla="*/ 2475037 h 3616413"/>
              <a:gd name="connsiteX13-321" fmla="*/ 4391145 w 9401538"/>
              <a:gd name="connsiteY13-322" fmla="*/ 2472482 h 3616413"/>
              <a:gd name="connsiteX14-323" fmla="*/ 2593708 w 9401538"/>
              <a:gd name="connsiteY14-324" fmla="*/ 2472481 h 3616413"/>
              <a:gd name="connsiteX15-325" fmla="*/ 2099861 w 9401538"/>
              <a:gd name="connsiteY15-326" fmla="*/ 3531540 h 3616413"/>
              <a:gd name="connsiteX16-327" fmla="*/ 2071936 w 9401538"/>
              <a:gd name="connsiteY16-328" fmla="*/ 3569396 h 3616413"/>
              <a:gd name="connsiteX17-329" fmla="*/ 2071924 w 9401538"/>
              <a:gd name="connsiteY17-330" fmla="*/ 3569403 h 3616413"/>
              <a:gd name="connsiteX18-331" fmla="*/ 2062487 w 9401538"/>
              <a:gd name="connsiteY18-332" fmla="*/ 3583400 h 3616413"/>
              <a:gd name="connsiteX19-333" fmla="*/ 1982787 w 9401538"/>
              <a:gd name="connsiteY19-334" fmla="*/ 3616413 h 3616413"/>
              <a:gd name="connsiteX20-335" fmla="*/ 112713 w 9401538"/>
              <a:gd name="connsiteY20-336" fmla="*/ 3616412 h 3616413"/>
              <a:gd name="connsiteX21-337" fmla="*/ 8857 w 9401538"/>
              <a:gd name="connsiteY21-338" fmla="*/ 3547572 h 3616413"/>
              <a:gd name="connsiteX22-339" fmla="*/ 0 w 9401538"/>
              <a:gd name="connsiteY22-340" fmla="*/ 3503700 h 3616413"/>
              <a:gd name="connsiteX23-341" fmla="*/ 8857 w 9401538"/>
              <a:gd name="connsiteY23-342" fmla="*/ 3459827 h 3616413"/>
              <a:gd name="connsiteX24-343" fmla="*/ 112713 w 9401538"/>
              <a:gd name="connsiteY24-344" fmla="*/ 3390987 h 3616413"/>
              <a:gd name="connsiteX25-345" fmla="*/ 1903983 w 9401538"/>
              <a:gd name="connsiteY25-346" fmla="*/ 3390987 h 3616413"/>
              <a:gd name="connsiteX26-347" fmla="*/ 2403999 w 9401538"/>
              <a:gd name="connsiteY26-348" fmla="*/ 2318701 h 3616413"/>
              <a:gd name="connsiteX27-349" fmla="*/ 2450326 w 9401538"/>
              <a:gd name="connsiteY27-350" fmla="*/ 2267223 h 3616413"/>
              <a:gd name="connsiteX28-351" fmla="*/ 2477016 w 9401538"/>
              <a:gd name="connsiteY28-352" fmla="*/ 2256036 h 3616413"/>
              <a:gd name="connsiteX29-353" fmla="*/ 2477198 w 9401538"/>
              <a:gd name="connsiteY29-354" fmla="*/ 2255914 h 3616413"/>
              <a:gd name="connsiteX30-355" fmla="*/ 2477410 w 9401538"/>
              <a:gd name="connsiteY30-356" fmla="*/ 2255871 h 3616413"/>
              <a:gd name="connsiteX31-357" fmla="*/ 2481701 w 9401538"/>
              <a:gd name="connsiteY31-358" fmla="*/ 2254073 h 3616413"/>
              <a:gd name="connsiteX32-359" fmla="*/ 2491784 w 9401538"/>
              <a:gd name="connsiteY32-360" fmla="*/ 2252969 h 3616413"/>
              <a:gd name="connsiteX33-361" fmla="*/ 2521071 w 9401538"/>
              <a:gd name="connsiteY33-362" fmla="*/ 2247056 h 3616413"/>
              <a:gd name="connsiteX34-363" fmla="*/ 4380356 w 9401538"/>
              <a:gd name="connsiteY34-364" fmla="*/ 2247056 h 3616413"/>
              <a:gd name="connsiteX35-365" fmla="*/ 4869509 w 9401538"/>
              <a:gd name="connsiteY35-366" fmla="*/ 1198065 h 3616413"/>
              <a:gd name="connsiteX36-367" fmla="*/ 4915836 w 9401538"/>
              <a:gd name="connsiteY36-368" fmla="*/ 1146587 h 3616413"/>
              <a:gd name="connsiteX37-369" fmla="*/ 4942528 w 9401538"/>
              <a:gd name="connsiteY37-370" fmla="*/ 1135399 h 3616413"/>
              <a:gd name="connsiteX38-371" fmla="*/ 4942709 w 9401538"/>
              <a:gd name="connsiteY38-372" fmla="*/ 1135278 h 3616413"/>
              <a:gd name="connsiteX39-373" fmla="*/ 4942921 w 9401538"/>
              <a:gd name="connsiteY39-374" fmla="*/ 1135235 h 3616413"/>
              <a:gd name="connsiteX40-375" fmla="*/ 4947211 w 9401538"/>
              <a:gd name="connsiteY40-376" fmla="*/ 1133436 h 3616413"/>
              <a:gd name="connsiteX41-377" fmla="*/ 4957295 w 9401538"/>
              <a:gd name="connsiteY41-378" fmla="*/ 1132333 h 3616413"/>
              <a:gd name="connsiteX42-379" fmla="*/ 4986582 w 9401538"/>
              <a:gd name="connsiteY42-380" fmla="*/ 1126420 h 3616413"/>
              <a:gd name="connsiteX43-381" fmla="*/ 6809827 w 9401538"/>
              <a:gd name="connsiteY43-382" fmla="*/ 1126420 h 3616413"/>
              <a:gd name="connsiteX44-383" fmla="*/ 7301677 w 9401538"/>
              <a:gd name="connsiteY44-384" fmla="*/ 71645 h 3616413"/>
              <a:gd name="connsiteX45-385" fmla="*/ 7368524 w 9401538"/>
              <a:gd name="connsiteY45-386" fmla="*/ 10391 h 3616413"/>
              <a:gd name="connsiteX46-387" fmla="*/ 7376924 w 9401538"/>
              <a:gd name="connsiteY46-388" fmla="*/ 9062 h 3616413"/>
              <a:gd name="connsiteX47-389" fmla="*/ 7385233 w 9401538"/>
              <a:gd name="connsiteY47-390" fmla="*/ 5067 h 3616413"/>
              <a:gd name="connsiteX48-391" fmla="*/ 7418750 w 9401538"/>
              <a:gd name="connsiteY48-392" fmla="*/ 0 h 3616413"/>
              <a:gd name="connsiteX0-393" fmla="*/ 7418750 w 9401538"/>
              <a:gd name="connsiteY0-394" fmla="*/ 0 h 3616413"/>
              <a:gd name="connsiteX1-395" fmla="*/ 9288825 w 9401538"/>
              <a:gd name="connsiteY1-396" fmla="*/ 0 h 3616413"/>
              <a:gd name="connsiteX2-397" fmla="*/ 9401538 w 9401538"/>
              <a:gd name="connsiteY2-398" fmla="*/ 112713 h 3616413"/>
              <a:gd name="connsiteX3-399" fmla="*/ 9401537 w 9401538"/>
              <a:gd name="connsiteY3-400" fmla="*/ 112713 h 3616413"/>
              <a:gd name="connsiteX4-401" fmla="*/ 9288824 w 9401538"/>
              <a:gd name="connsiteY4-402" fmla="*/ 225426 h 3616413"/>
              <a:gd name="connsiteX5-403" fmla="*/ 7491386 w 9401538"/>
              <a:gd name="connsiteY5-404" fmla="*/ 225425 h 3616413"/>
              <a:gd name="connsiteX6-405" fmla="*/ 6997539 w 9401538"/>
              <a:gd name="connsiteY6-406" fmla="*/ 1284484 h 3616413"/>
              <a:gd name="connsiteX7-407" fmla="*/ 6885835 w 9401538"/>
              <a:gd name="connsiteY7-408" fmla="*/ 1352833 h 3616413"/>
              <a:gd name="connsiteX8-409" fmla="*/ 6870328 w 9401538"/>
              <a:gd name="connsiteY8-410" fmla="*/ 1349086 h 3616413"/>
              <a:gd name="connsiteX9-411" fmla="*/ 6856656 w 9401538"/>
              <a:gd name="connsiteY9-412" fmla="*/ 1351846 h 3616413"/>
              <a:gd name="connsiteX10-413" fmla="*/ 5059219 w 9401538"/>
              <a:gd name="connsiteY10-414" fmla="*/ 1351845 h 3616413"/>
              <a:gd name="connsiteX11-415" fmla="*/ 4565370 w 9401538"/>
              <a:gd name="connsiteY11-416" fmla="*/ 2410904 h 3616413"/>
              <a:gd name="connsiteX12-417" fmla="*/ 4509957 w 9401538"/>
              <a:gd name="connsiteY12-418" fmla="*/ 2475037 h 3616413"/>
              <a:gd name="connsiteX13-419" fmla="*/ 4391145 w 9401538"/>
              <a:gd name="connsiteY13-420" fmla="*/ 2472482 h 3616413"/>
              <a:gd name="connsiteX14-421" fmla="*/ 2593708 w 9401538"/>
              <a:gd name="connsiteY14-422" fmla="*/ 2472481 h 3616413"/>
              <a:gd name="connsiteX15-423" fmla="*/ 2099861 w 9401538"/>
              <a:gd name="connsiteY15-424" fmla="*/ 3531540 h 3616413"/>
              <a:gd name="connsiteX16-425" fmla="*/ 2071936 w 9401538"/>
              <a:gd name="connsiteY16-426" fmla="*/ 3569396 h 3616413"/>
              <a:gd name="connsiteX17-427" fmla="*/ 2071924 w 9401538"/>
              <a:gd name="connsiteY17-428" fmla="*/ 3569403 h 3616413"/>
              <a:gd name="connsiteX18-429" fmla="*/ 2062487 w 9401538"/>
              <a:gd name="connsiteY18-430" fmla="*/ 3583400 h 3616413"/>
              <a:gd name="connsiteX19-431" fmla="*/ 1982787 w 9401538"/>
              <a:gd name="connsiteY19-432" fmla="*/ 3616413 h 3616413"/>
              <a:gd name="connsiteX20-433" fmla="*/ 112713 w 9401538"/>
              <a:gd name="connsiteY20-434" fmla="*/ 3616412 h 3616413"/>
              <a:gd name="connsiteX21-435" fmla="*/ 8857 w 9401538"/>
              <a:gd name="connsiteY21-436" fmla="*/ 3547572 h 3616413"/>
              <a:gd name="connsiteX22-437" fmla="*/ 0 w 9401538"/>
              <a:gd name="connsiteY22-438" fmla="*/ 3503700 h 3616413"/>
              <a:gd name="connsiteX23-439" fmla="*/ 8857 w 9401538"/>
              <a:gd name="connsiteY23-440" fmla="*/ 3459827 h 3616413"/>
              <a:gd name="connsiteX24-441" fmla="*/ 112713 w 9401538"/>
              <a:gd name="connsiteY24-442" fmla="*/ 3390987 h 3616413"/>
              <a:gd name="connsiteX25-443" fmla="*/ 1903983 w 9401538"/>
              <a:gd name="connsiteY25-444" fmla="*/ 3390987 h 3616413"/>
              <a:gd name="connsiteX26-445" fmla="*/ 2403999 w 9401538"/>
              <a:gd name="connsiteY26-446" fmla="*/ 2318701 h 3616413"/>
              <a:gd name="connsiteX27-447" fmla="*/ 2450326 w 9401538"/>
              <a:gd name="connsiteY27-448" fmla="*/ 2267223 h 3616413"/>
              <a:gd name="connsiteX28-449" fmla="*/ 2477016 w 9401538"/>
              <a:gd name="connsiteY28-450" fmla="*/ 2256036 h 3616413"/>
              <a:gd name="connsiteX29-451" fmla="*/ 2477198 w 9401538"/>
              <a:gd name="connsiteY29-452" fmla="*/ 2255914 h 3616413"/>
              <a:gd name="connsiteX30-453" fmla="*/ 2477410 w 9401538"/>
              <a:gd name="connsiteY30-454" fmla="*/ 2255871 h 3616413"/>
              <a:gd name="connsiteX31-455" fmla="*/ 2481701 w 9401538"/>
              <a:gd name="connsiteY31-456" fmla="*/ 2254073 h 3616413"/>
              <a:gd name="connsiteX32-457" fmla="*/ 2491784 w 9401538"/>
              <a:gd name="connsiteY32-458" fmla="*/ 2252969 h 3616413"/>
              <a:gd name="connsiteX33-459" fmla="*/ 2521071 w 9401538"/>
              <a:gd name="connsiteY33-460" fmla="*/ 2247056 h 3616413"/>
              <a:gd name="connsiteX34-461" fmla="*/ 4380356 w 9401538"/>
              <a:gd name="connsiteY34-462" fmla="*/ 2247056 h 3616413"/>
              <a:gd name="connsiteX35-463" fmla="*/ 4869509 w 9401538"/>
              <a:gd name="connsiteY35-464" fmla="*/ 1198065 h 3616413"/>
              <a:gd name="connsiteX36-465" fmla="*/ 4915836 w 9401538"/>
              <a:gd name="connsiteY36-466" fmla="*/ 1146587 h 3616413"/>
              <a:gd name="connsiteX37-467" fmla="*/ 4942528 w 9401538"/>
              <a:gd name="connsiteY37-468" fmla="*/ 1135399 h 3616413"/>
              <a:gd name="connsiteX38-469" fmla="*/ 4942709 w 9401538"/>
              <a:gd name="connsiteY38-470" fmla="*/ 1135278 h 3616413"/>
              <a:gd name="connsiteX39-471" fmla="*/ 4942921 w 9401538"/>
              <a:gd name="connsiteY39-472" fmla="*/ 1135235 h 3616413"/>
              <a:gd name="connsiteX40-473" fmla="*/ 4947211 w 9401538"/>
              <a:gd name="connsiteY40-474" fmla="*/ 1133436 h 3616413"/>
              <a:gd name="connsiteX41-475" fmla="*/ 4957295 w 9401538"/>
              <a:gd name="connsiteY41-476" fmla="*/ 1132333 h 3616413"/>
              <a:gd name="connsiteX42-477" fmla="*/ 4986582 w 9401538"/>
              <a:gd name="connsiteY42-478" fmla="*/ 1126420 h 3616413"/>
              <a:gd name="connsiteX43-479" fmla="*/ 6809827 w 9401538"/>
              <a:gd name="connsiteY43-480" fmla="*/ 1126420 h 3616413"/>
              <a:gd name="connsiteX44-481" fmla="*/ 7301677 w 9401538"/>
              <a:gd name="connsiteY44-482" fmla="*/ 71645 h 3616413"/>
              <a:gd name="connsiteX45-483" fmla="*/ 7368524 w 9401538"/>
              <a:gd name="connsiteY45-484" fmla="*/ 10391 h 3616413"/>
              <a:gd name="connsiteX46-485" fmla="*/ 7376924 w 9401538"/>
              <a:gd name="connsiteY46-486" fmla="*/ 9062 h 3616413"/>
              <a:gd name="connsiteX47-487" fmla="*/ 7385233 w 9401538"/>
              <a:gd name="connsiteY47-488" fmla="*/ 5067 h 3616413"/>
              <a:gd name="connsiteX48-489" fmla="*/ 7418750 w 9401538"/>
              <a:gd name="connsiteY48-490" fmla="*/ 0 h 3616413"/>
              <a:gd name="connsiteX0-491" fmla="*/ 7418750 w 9401538"/>
              <a:gd name="connsiteY0-492" fmla="*/ 0 h 3616413"/>
              <a:gd name="connsiteX1-493" fmla="*/ 9288825 w 9401538"/>
              <a:gd name="connsiteY1-494" fmla="*/ 0 h 3616413"/>
              <a:gd name="connsiteX2-495" fmla="*/ 9401538 w 9401538"/>
              <a:gd name="connsiteY2-496" fmla="*/ 112713 h 3616413"/>
              <a:gd name="connsiteX3-497" fmla="*/ 9401537 w 9401538"/>
              <a:gd name="connsiteY3-498" fmla="*/ 112713 h 3616413"/>
              <a:gd name="connsiteX4-499" fmla="*/ 9288824 w 9401538"/>
              <a:gd name="connsiteY4-500" fmla="*/ 225426 h 3616413"/>
              <a:gd name="connsiteX5-501" fmla="*/ 7491386 w 9401538"/>
              <a:gd name="connsiteY5-502" fmla="*/ 225425 h 3616413"/>
              <a:gd name="connsiteX6-503" fmla="*/ 6997539 w 9401538"/>
              <a:gd name="connsiteY6-504" fmla="*/ 1284484 h 3616413"/>
              <a:gd name="connsiteX7-505" fmla="*/ 6885835 w 9401538"/>
              <a:gd name="connsiteY7-506" fmla="*/ 1352833 h 3616413"/>
              <a:gd name="connsiteX8-507" fmla="*/ 6870328 w 9401538"/>
              <a:gd name="connsiteY8-508" fmla="*/ 1349086 h 3616413"/>
              <a:gd name="connsiteX9-509" fmla="*/ 6856656 w 9401538"/>
              <a:gd name="connsiteY9-510" fmla="*/ 1351846 h 3616413"/>
              <a:gd name="connsiteX10-511" fmla="*/ 5059219 w 9401538"/>
              <a:gd name="connsiteY10-512" fmla="*/ 1351845 h 3616413"/>
              <a:gd name="connsiteX11-513" fmla="*/ 4565370 w 9401538"/>
              <a:gd name="connsiteY11-514" fmla="*/ 2410904 h 3616413"/>
              <a:gd name="connsiteX12-515" fmla="*/ 4509957 w 9401538"/>
              <a:gd name="connsiteY12-516" fmla="*/ 2475037 h 3616413"/>
              <a:gd name="connsiteX13-517" fmla="*/ 4391145 w 9401538"/>
              <a:gd name="connsiteY13-518" fmla="*/ 2472482 h 3616413"/>
              <a:gd name="connsiteX14-519" fmla="*/ 2593708 w 9401538"/>
              <a:gd name="connsiteY14-520" fmla="*/ 2472481 h 3616413"/>
              <a:gd name="connsiteX15-521" fmla="*/ 2099861 w 9401538"/>
              <a:gd name="connsiteY15-522" fmla="*/ 3531540 h 3616413"/>
              <a:gd name="connsiteX16-523" fmla="*/ 2071936 w 9401538"/>
              <a:gd name="connsiteY16-524" fmla="*/ 3569396 h 3616413"/>
              <a:gd name="connsiteX17-525" fmla="*/ 2071924 w 9401538"/>
              <a:gd name="connsiteY17-526" fmla="*/ 3569403 h 3616413"/>
              <a:gd name="connsiteX18-527" fmla="*/ 2062487 w 9401538"/>
              <a:gd name="connsiteY18-528" fmla="*/ 3583400 h 3616413"/>
              <a:gd name="connsiteX19-529" fmla="*/ 1982787 w 9401538"/>
              <a:gd name="connsiteY19-530" fmla="*/ 3616413 h 3616413"/>
              <a:gd name="connsiteX20-531" fmla="*/ 112713 w 9401538"/>
              <a:gd name="connsiteY20-532" fmla="*/ 3616412 h 3616413"/>
              <a:gd name="connsiteX21-533" fmla="*/ 8857 w 9401538"/>
              <a:gd name="connsiteY21-534" fmla="*/ 3547572 h 3616413"/>
              <a:gd name="connsiteX22-535" fmla="*/ 0 w 9401538"/>
              <a:gd name="connsiteY22-536" fmla="*/ 3503700 h 3616413"/>
              <a:gd name="connsiteX23-537" fmla="*/ 8857 w 9401538"/>
              <a:gd name="connsiteY23-538" fmla="*/ 3459827 h 3616413"/>
              <a:gd name="connsiteX24-539" fmla="*/ 112713 w 9401538"/>
              <a:gd name="connsiteY24-540" fmla="*/ 3390987 h 3616413"/>
              <a:gd name="connsiteX25-541" fmla="*/ 1903983 w 9401538"/>
              <a:gd name="connsiteY25-542" fmla="*/ 3390987 h 3616413"/>
              <a:gd name="connsiteX26-543" fmla="*/ 2403999 w 9401538"/>
              <a:gd name="connsiteY26-544" fmla="*/ 2318701 h 3616413"/>
              <a:gd name="connsiteX27-545" fmla="*/ 2450326 w 9401538"/>
              <a:gd name="connsiteY27-546" fmla="*/ 2267223 h 3616413"/>
              <a:gd name="connsiteX28-547" fmla="*/ 2477016 w 9401538"/>
              <a:gd name="connsiteY28-548" fmla="*/ 2256036 h 3616413"/>
              <a:gd name="connsiteX29-549" fmla="*/ 2477198 w 9401538"/>
              <a:gd name="connsiteY29-550" fmla="*/ 2255914 h 3616413"/>
              <a:gd name="connsiteX30-551" fmla="*/ 2477410 w 9401538"/>
              <a:gd name="connsiteY30-552" fmla="*/ 2255871 h 3616413"/>
              <a:gd name="connsiteX31-553" fmla="*/ 2481701 w 9401538"/>
              <a:gd name="connsiteY31-554" fmla="*/ 2254073 h 3616413"/>
              <a:gd name="connsiteX32-555" fmla="*/ 2491784 w 9401538"/>
              <a:gd name="connsiteY32-556" fmla="*/ 2252969 h 3616413"/>
              <a:gd name="connsiteX33-557" fmla="*/ 2521071 w 9401538"/>
              <a:gd name="connsiteY33-558" fmla="*/ 2247056 h 3616413"/>
              <a:gd name="connsiteX34-559" fmla="*/ 4380356 w 9401538"/>
              <a:gd name="connsiteY34-560" fmla="*/ 2247056 h 3616413"/>
              <a:gd name="connsiteX35-561" fmla="*/ 4869509 w 9401538"/>
              <a:gd name="connsiteY35-562" fmla="*/ 1198065 h 3616413"/>
              <a:gd name="connsiteX36-563" fmla="*/ 4915836 w 9401538"/>
              <a:gd name="connsiteY36-564" fmla="*/ 1146587 h 3616413"/>
              <a:gd name="connsiteX37-565" fmla="*/ 4942528 w 9401538"/>
              <a:gd name="connsiteY37-566" fmla="*/ 1135399 h 3616413"/>
              <a:gd name="connsiteX38-567" fmla="*/ 4942709 w 9401538"/>
              <a:gd name="connsiteY38-568" fmla="*/ 1135278 h 3616413"/>
              <a:gd name="connsiteX39-569" fmla="*/ 4942921 w 9401538"/>
              <a:gd name="connsiteY39-570" fmla="*/ 1135235 h 3616413"/>
              <a:gd name="connsiteX40-571" fmla="*/ 4947211 w 9401538"/>
              <a:gd name="connsiteY40-572" fmla="*/ 1133436 h 3616413"/>
              <a:gd name="connsiteX41-573" fmla="*/ 4957295 w 9401538"/>
              <a:gd name="connsiteY41-574" fmla="*/ 1132333 h 3616413"/>
              <a:gd name="connsiteX42-575" fmla="*/ 4986582 w 9401538"/>
              <a:gd name="connsiteY42-576" fmla="*/ 1126420 h 3616413"/>
              <a:gd name="connsiteX43-577" fmla="*/ 6809827 w 9401538"/>
              <a:gd name="connsiteY43-578" fmla="*/ 1126420 h 3616413"/>
              <a:gd name="connsiteX44-579" fmla="*/ 7301677 w 9401538"/>
              <a:gd name="connsiteY44-580" fmla="*/ 71645 h 3616413"/>
              <a:gd name="connsiteX45-581" fmla="*/ 7368524 w 9401538"/>
              <a:gd name="connsiteY45-582" fmla="*/ 10391 h 3616413"/>
              <a:gd name="connsiteX46-583" fmla="*/ 7376924 w 9401538"/>
              <a:gd name="connsiteY46-584" fmla="*/ 9062 h 3616413"/>
              <a:gd name="connsiteX47-585" fmla="*/ 7385233 w 9401538"/>
              <a:gd name="connsiteY47-586" fmla="*/ 5067 h 3616413"/>
              <a:gd name="connsiteX48-587" fmla="*/ 7418750 w 9401538"/>
              <a:gd name="connsiteY48-588" fmla="*/ 0 h 3616413"/>
              <a:gd name="connsiteX0-589" fmla="*/ 7418750 w 9401538"/>
              <a:gd name="connsiteY0-590" fmla="*/ 0 h 3616413"/>
              <a:gd name="connsiteX1-591" fmla="*/ 9288825 w 9401538"/>
              <a:gd name="connsiteY1-592" fmla="*/ 0 h 3616413"/>
              <a:gd name="connsiteX2-593" fmla="*/ 9401538 w 9401538"/>
              <a:gd name="connsiteY2-594" fmla="*/ 112713 h 3616413"/>
              <a:gd name="connsiteX3-595" fmla="*/ 9401537 w 9401538"/>
              <a:gd name="connsiteY3-596" fmla="*/ 112713 h 3616413"/>
              <a:gd name="connsiteX4-597" fmla="*/ 9288824 w 9401538"/>
              <a:gd name="connsiteY4-598" fmla="*/ 225426 h 3616413"/>
              <a:gd name="connsiteX5-599" fmla="*/ 7491386 w 9401538"/>
              <a:gd name="connsiteY5-600" fmla="*/ 225425 h 3616413"/>
              <a:gd name="connsiteX6-601" fmla="*/ 6997539 w 9401538"/>
              <a:gd name="connsiteY6-602" fmla="*/ 1284484 h 3616413"/>
              <a:gd name="connsiteX7-603" fmla="*/ 6885835 w 9401538"/>
              <a:gd name="connsiteY7-604" fmla="*/ 1352833 h 3616413"/>
              <a:gd name="connsiteX8-605" fmla="*/ 6870328 w 9401538"/>
              <a:gd name="connsiteY8-606" fmla="*/ 1349086 h 3616413"/>
              <a:gd name="connsiteX9-607" fmla="*/ 6856656 w 9401538"/>
              <a:gd name="connsiteY9-608" fmla="*/ 1351846 h 3616413"/>
              <a:gd name="connsiteX10-609" fmla="*/ 5059219 w 9401538"/>
              <a:gd name="connsiteY10-610" fmla="*/ 1351845 h 3616413"/>
              <a:gd name="connsiteX11-611" fmla="*/ 4565370 w 9401538"/>
              <a:gd name="connsiteY11-612" fmla="*/ 2410904 h 3616413"/>
              <a:gd name="connsiteX12-613" fmla="*/ 4509957 w 9401538"/>
              <a:gd name="connsiteY12-614" fmla="*/ 2475037 h 3616413"/>
              <a:gd name="connsiteX13-615" fmla="*/ 4391145 w 9401538"/>
              <a:gd name="connsiteY13-616" fmla="*/ 2472482 h 3616413"/>
              <a:gd name="connsiteX14-617" fmla="*/ 2593708 w 9401538"/>
              <a:gd name="connsiteY14-618" fmla="*/ 2472481 h 3616413"/>
              <a:gd name="connsiteX15-619" fmla="*/ 2099861 w 9401538"/>
              <a:gd name="connsiteY15-620" fmla="*/ 3531540 h 3616413"/>
              <a:gd name="connsiteX16-621" fmla="*/ 2071936 w 9401538"/>
              <a:gd name="connsiteY16-622" fmla="*/ 3569396 h 3616413"/>
              <a:gd name="connsiteX17-623" fmla="*/ 2071924 w 9401538"/>
              <a:gd name="connsiteY17-624" fmla="*/ 3569403 h 3616413"/>
              <a:gd name="connsiteX18-625" fmla="*/ 2062487 w 9401538"/>
              <a:gd name="connsiteY18-626" fmla="*/ 3583400 h 3616413"/>
              <a:gd name="connsiteX19-627" fmla="*/ 1982787 w 9401538"/>
              <a:gd name="connsiteY19-628" fmla="*/ 3616413 h 3616413"/>
              <a:gd name="connsiteX20-629" fmla="*/ 112713 w 9401538"/>
              <a:gd name="connsiteY20-630" fmla="*/ 3616412 h 3616413"/>
              <a:gd name="connsiteX21-631" fmla="*/ 8857 w 9401538"/>
              <a:gd name="connsiteY21-632" fmla="*/ 3547572 h 3616413"/>
              <a:gd name="connsiteX22-633" fmla="*/ 0 w 9401538"/>
              <a:gd name="connsiteY22-634" fmla="*/ 3503700 h 3616413"/>
              <a:gd name="connsiteX23-635" fmla="*/ 8857 w 9401538"/>
              <a:gd name="connsiteY23-636" fmla="*/ 3459827 h 3616413"/>
              <a:gd name="connsiteX24-637" fmla="*/ 112713 w 9401538"/>
              <a:gd name="connsiteY24-638" fmla="*/ 3390987 h 3616413"/>
              <a:gd name="connsiteX25-639" fmla="*/ 1903983 w 9401538"/>
              <a:gd name="connsiteY25-640" fmla="*/ 3390987 h 3616413"/>
              <a:gd name="connsiteX26-641" fmla="*/ 2403999 w 9401538"/>
              <a:gd name="connsiteY26-642" fmla="*/ 2318701 h 3616413"/>
              <a:gd name="connsiteX27-643" fmla="*/ 2450326 w 9401538"/>
              <a:gd name="connsiteY27-644" fmla="*/ 2267223 h 3616413"/>
              <a:gd name="connsiteX28-645" fmla="*/ 2477016 w 9401538"/>
              <a:gd name="connsiteY28-646" fmla="*/ 2256036 h 3616413"/>
              <a:gd name="connsiteX29-647" fmla="*/ 2477198 w 9401538"/>
              <a:gd name="connsiteY29-648" fmla="*/ 2255914 h 3616413"/>
              <a:gd name="connsiteX30-649" fmla="*/ 2477410 w 9401538"/>
              <a:gd name="connsiteY30-650" fmla="*/ 2255871 h 3616413"/>
              <a:gd name="connsiteX31-651" fmla="*/ 2481701 w 9401538"/>
              <a:gd name="connsiteY31-652" fmla="*/ 2254073 h 3616413"/>
              <a:gd name="connsiteX32-653" fmla="*/ 2491784 w 9401538"/>
              <a:gd name="connsiteY32-654" fmla="*/ 2252969 h 3616413"/>
              <a:gd name="connsiteX33-655" fmla="*/ 2521071 w 9401538"/>
              <a:gd name="connsiteY33-656" fmla="*/ 2247056 h 3616413"/>
              <a:gd name="connsiteX34-657" fmla="*/ 4380356 w 9401538"/>
              <a:gd name="connsiteY34-658" fmla="*/ 2247056 h 3616413"/>
              <a:gd name="connsiteX35-659" fmla="*/ 4869509 w 9401538"/>
              <a:gd name="connsiteY35-660" fmla="*/ 1198065 h 3616413"/>
              <a:gd name="connsiteX36-661" fmla="*/ 4915836 w 9401538"/>
              <a:gd name="connsiteY36-662" fmla="*/ 1146587 h 3616413"/>
              <a:gd name="connsiteX37-663" fmla="*/ 4942528 w 9401538"/>
              <a:gd name="connsiteY37-664" fmla="*/ 1135399 h 3616413"/>
              <a:gd name="connsiteX38-665" fmla="*/ 4942709 w 9401538"/>
              <a:gd name="connsiteY38-666" fmla="*/ 1135278 h 3616413"/>
              <a:gd name="connsiteX39-667" fmla="*/ 4942921 w 9401538"/>
              <a:gd name="connsiteY39-668" fmla="*/ 1135235 h 3616413"/>
              <a:gd name="connsiteX40-669" fmla="*/ 4947211 w 9401538"/>
              <a:gd name="connsiteY40-670" fmla="*/ 1133436 h 3616413"/>
              <a:gd name="connsiteX41-671" fmla="*/ 4957295 w 9401538"/>
              <a:gd name="connsiteY41-672" fmla="*/ 1132333 h 3616413"/>
              <a:gd name="connsiteX42-673" fmla="*/ 4986582 w 9401538"/>
              <a:gd name="connsiteY42-674" fmla="*/ 1126420 h 3616413"/>
              <a:gd name="connsiteX43-675" fmla="*/ 6809827 w 9401538"/>
              <a:gd name="connsiteY43-676" fmla="*/ 1126420 h 3616413"/>
              <a:gd name="connsiteX44-677" fmla="*/ 7301677 w 9401538"/>
              <a:gd name="connsiteY44-678" fmla="*/ 71645 h 3616413"/>
              <a:gd name="connsiteX45-679" fmla="*/ 7368524 w 9401538"/>
              <a:gd name="connsiteY45-680" fmla="*/ 10391 h 3616413"/>
              <a:gd name="connsiteX46-681" fmla="*/ 7376924 w 9401538"/>
              <a:gd name="connsiteY46-682" fmla="*/ 9062 h 3616413"/>
              <a:gd name="connsiteX47-683" fmla="*/ 7385233 w 9401538"/>
              <a:gd name="connsiteY47-684" fmla="*/ 5067 h 3616413"/>
              <a:gd name="connsiteX48-685" fmla="*/ 7418750 w 9401538"/>
              <a:gd name="connsiteY48-686" fmla="*/ 0 h 3616413"/>
              <a:gd name="connsiteX0-687" fmla="*/ 7418750 w 9401538"/>
              <a:gd name="connsiteY0-688" fmla="*/ 0 h 3616413"/>
              <a:gd name="connsiteX1-689" fmla="*/ 9288825 w 9401538"/>
              <a:gd name="connsiteY1-690" fmla="*/ 0 h 3616413"/>
              <a:gd name="connsiteX2-691" fmla="*/ 9401538 w 9401538"/>
              <a:gd name="connsiteY2-692" fmla="*/ 112713 h 3616413"/>
              <a:gd name="connsiteX3-693" fmla="*/ 9401537 w 9401538"/>
              <a:gd name="connsiteY3-694" fmla="*/ 112713 h 3616413"/>
              <a:gd name="connsiteX4-695" fmla="*/ 9288824 w 9401538"/>
              <a:gd name="connsiteY4-696" fmla="*/ 225426 h 3616413"/>
              <a:gd name="connsiteX5-697" fmla="*/ 7491386 w 9401538"/>
              <a:gd name="connsiteY5-698" fmla="*/ 225425 h 3616413"/>
              <a:gd name="connsiteX6-699" fmla="*/ 6997539 w 9401538"/>
              <a:gd name="connsiteY6-700" fmla="*/ 1284484 h 3616413"/>
              <a:gd name="connsiteX7-701" fmla="*/ 6885835 w 9401538"/>
              <a:gd name="connsiteY7-702" fmla="*/ 1352833 h 3616413"/>
              <a:gd name="connsiteX8-703" fmla="*/ 6870328 w 9401538"/>
              <a:gd name="connsiteY8-704" fmla="*/ 1349086 h 3616413"/>
              <a:gd name="connsiteX9-705" fmla="*/ 6856656 w 9401538"/>
              <a:gd name="connsiteY9-706" fmla="*/ 1351846 h 3616413"/>
              <a:gd name="connsiteX10-707" fmla="*/ 5059219 w 9401538"/>
              <a:gd name="connsiteY10-708" fmla="*/ 1351845 h 3616413"/>
              <a:gd name="connsiteX11-709" fmla="*/ 4572514 w 9401538"/>
              <a:gd name="connsiteY11-710" fmla="*/ 2398998 h 3616413"/>
              <a:gd name="connsiteX12-711" fmla="*/ 4509957 w 9401538"/>
              <a:gd name="connsiteY12-712" fmla="*/ 2475037 h 3616413"/>
              <a:gd name="connsiteX13-713" fmla="*/ 4391145 w 9401538"/>
              <a:gd name="connsiteY13-714" fmla="*/ 2472482 h 3616413"/>
              <a:gd name="connsiteX14-715" fmla="*/ 2593708 w 9401538"/>
              <a:gd name="connsiteY14-716" fmla="*/ 2472481 h 3616413"/>
              <a:gd name="connsiteX15-717" fmla="*/ 2099861 w 9401538"/>
              <a:gd name="connsiteY15-718" fmla="*/ 3531540 h 3616413"/>
              <a:gd name="connsiteX16-719" fmla="*/ 2071936 w 9401538"/>
              <a:gd name="connsiteY16-720" fmla="*/ 3569396 h 3616413"/>
              <a:gd name="connsiteX17-721" fmla="*/ 2071924 w 9401538"/>
              <a:gd name="connsiteY17-722" fmla="*/ 3569403 h 3616413"/>
              <a:gd name="connsiteX18-723" fmla="*/ 2062487 w 9401538"/>
              <a:gd name="connsiteY18-724" fmla="*/ 3583400 h 3616413"/>
              <a:gd name="connsiteX19-725" fmla="*/ 1982787 w 9401538"/>
              <a:gd name="connsiteY19-726" fmla="*/ 3616413 h 3616413"/>
              <a:gd name="connsiteX20-727" fmla="*/ 112713 w 9401538"/>
              <a:gd name="connsiteY20-728" fmla="*/ 3616412 h 3616413"/>
              <a:gd name="connsiteX21-729" fmla="*/ 8857 w 9401538"/>
              <a:gd name="connsiteY21-730" fmla="*/ 3547572 h 3616413"/>
              <a:gd name="connsiteX22-731" fmla="*/ 0 w 9401538"/>
              <a:gd name="connsiteY22-732" fmla="*/ 3503700 h 3616413"/>
              <a:gd name="connsiteX23-733" fmla="*/ 8857 w 9401538"/>
              <a:gd name="connsiteY23-734" fmla="*/ 3459827 h 3616413"/>
              <a:gd name="connsiteX24-735" fmla="*/ 112713 w 9401538"/>
              <a:gd name="connsiteY24-736" fmla="*/ 3390987 h 3616413"/>
              <a:gd name="connsiteX25-737" fmla="*/ 1903983 w 9401538"/>
              <a:gd name="connsiteY25-738" fmla="*/ 3390987 h 3616413"/>
              <a:gd name="connsiteX26-739" fmla="*/ 2403999 w 9401538"/>
              <a:gd name="connsiteY26-740" fmla="*/ 2318701 h 3616413"/>
              <a:gd name="connsiteX27-741" fmla="*/ 2450326 w 9401538"/>
              <a:gd name="connsiteY27-742" fmla="*/ 2267223 h 3616413"/>
              <a:gd name="connsiteX28-743" fmla="*/ 2477016 w 9401538"/>
              <a:gd name="connsiteY28-744" fmla="*/ 2256036 h 3616413"/>
              <a:gd name="connsiteX29-745" fmla="*/ 2477198 w 9401538"/>
              <a:gd name="connsiteY29-746" fmla="*/ 2255914 h 3616413"/>
              <a:gd name="connsiteX30-747" fmla="*/ 2477410 w 9401538"/>
              <a:gd name="connsiteY30-748" fmla="*/ 2255871 h 3616413"/>
              <a:gd name="connsiteX31-749" fmla="*/ 2481701 w 9401538"/>
              <a:gd name="connsiteY31-750" fmla="*/ 2254073 h 3616413"/>
              <a:gd name="connsiteX32-751" fmla="*/ 2491784 w 9401538"/>
              <a:gd name="connsiteY32-752" fmla="*/ 2252969 h 3616413"/>
              <a:gd name="connsiteX33-753" fmla="*/ 2521071 w 9401538"/>
              <a:gd name="connsiteY33-754" fmla="*/ 2247056 h 3616413"/>
              <a:gd name="connsiteX34-755" fmla="*/ 4380356 w 9401538"/>
              <a:gd name="connsiteY34-756" fmla="*/ 2247056 h 3616413"/>
              <a:gd name="connsiteX35-757" fmla="*/ 4869509 w 9401538"/>
              <a:gd name="connsiteY35-758" fmla="*/ 1198065 h 3616413"/>
              <a:gd name="connsiteX36-759" fmla="*/ 4915836 w 9401538"/>
              <a:gd name="connsiteY36-760" fmla="*/ 1146587 h 3616413"/>
              <a:gd name="connsiteX37-761" fmla="*/ 4942528 w 9401538"/>
              <a:gd name="connsiteY37-762" fmla="*/ 1135399 h 3616413"/>
              <a:gd name="connsiteX38-763" fmla="*/ 4942709 w 9401538"/>
              <a:gd name="connsiteY38-764" fmla="*/ 1135278 h 3616413"/>
              <a:gd name="connsiteX39-765" fmla="*/ 4942921 w 9401538"/>
              <a:gd name="connsiteY39-766" fmla="*/ 1135235 h 3616413"/>
              <a:gd name="connsiteX40-767" fmla="*/ 4947211 w 9401538"/>
              <a:gd name="connsiteY40-768" fmla="*/ 1133436 h 3616413"/>
              <a:gd name="connsiteX41-769" fmla="*/ 4957295 w 9401538"/>
              <a:gd name="connsiteY41-770" fmla="*/ 1132333 h 3616413"/>
              <a:gd name="connsiteX42-771" fmla="*/ 4986582 w 9401538"/>
              <a:gd name="connsiteY42-772" fmla="*/ 1126420 h 3616413"/>
              <a:gd name="connsiteX43-773" fmla="*/ 6809827 w 9401538"/>
              <a:gd name="connsiteY43-774" fmla="*/ 1126420 h 3616413"/>
              <a:gd name="connsiteX44-775" fmla="*/ 7301677 w 9401538"/>
              <a:gd name="connsiteY44-776" fmla="*/ 71645 h 3616413"/>
              <a:gd name="connsiteX45-777" fmla="*/ 7368524 w 9401538"/>
              <a:gd name="connsiteY45-778" fmla="*/ 10391 h 3616413"/>
              <a:gd name="connsiteX46-779" fmla="*/ 7376924 w 9401538"/>
              <a:gd name="connsiteY46-780" fmla="*/ 9062 h 3616413"/>
              <a:gd name="connsiteX47-781" fmla="*/ 7385233 w 9401538"/>
              <a:gd name="connsiteY47-782" fmla="*/ 5067 h 3616413"/>
              <a:gd name="connsiteX48-783" fmla="*/ 7418750 w 9401538"/>
              <a:gd name="connsiteY48-784" fmla="*/ 0 h 3616413"/>
              <a:gd name="connsiteX0-785" fmla="*/ 7418750 w 9401538"/>
              <a:gd name="connsiteY0-786" fmla="*/ 0 h 3616413"/>
              <a:gd name="connsiteX1-787" fmla="*/ 9288825 w 9401538"/>
              <a:gd name="connsiteY1-788" fmla="*/ 0 h 3616413"/>
              <a:gd name="connsiteX2-789" fmla="*/ 9401538 w 9401538"/>
              <a:gd name="connsiteY2-790" fmla="*/ 112713 h 3616413"/>
              <a:gd name="connsiteX3-791" fmla="*/ 9401537 w 9401538"/>
              <a:gd name="connsiteY3-792" fmla="*/ 112713 h 3616413"/>
              <a:gd name="connsiteX4-793" fmla="*/ 9288824 w 9401538"/>
              <a:gd name="connsiteY4-794" fmla="*/ 225426 h 3616413"/>
              <a:gd name="connsiteX5-795" fmla="*/ 7491386 w 9401538"/>
              <a:gd name="connsiteY5-796" fmla="*/ 225425 h 3616413"/>
              <a:gd name="connsiteX6-797" fmla="*/ 6997539 w 9401538"/>
              <a:gd name="connsiteY6-798" fmla="*/ 1284484 h 3616413"/>
              <a:gd name="connsiteX7-799" fmla="*/ 6885835 w 9401538"/>
              <a:gd name="connsiteY7-800" fmla="*/ 1352833 h 3616413"/>
              <a:gd name="connsiteX8-801" fmla="*/ 6870328 w 9401538"/>
              <a:gd name="connsiteY8-802" fmla="*/ 1349086 h 3616413"/>
              <a:gd name="connsiteX9-803" fmla="*/ 6856656 w 9401538"/>
              <a:gd name="connsiteY9-804" fmla="*/ 1351846 h 3616413"/>
              <a:gd name="connsiteX10-805" fmla="*/ 5059219 w 9401538"/>
              <a:gd name="connsiteY10-806" fmla="*/ 1351845 h 3616413"/>
              <a:gd name="connsiteX11-807" fmla="*/ 4572514 w 9401538"/>
              <a:gd name="connsiteY11-808" fmla="*/ 2398998 h 3616413"/>
              <a:gd name="connsiteX12-809" fmla="*/ 4509957 w 9401538"/>
              <a:gd name="connsiteY12-810" fmla="*/ 2475037 h 3616413"/>
              <a:gd name="connsiteX13-811" fmla="*/ 4391145 w 9401538"/>
              <a:gd name="connsiteY13-812" fmla="*/ 2472482 h 3616413"/>
              <a:gd name="connsiteX14-813" fmla="*/ 2593708 w 9401538"/>
              <a:gd name="connsiteY14-814" fmla="*/ 2472481 h 3616413"/>
              <a:gd name="connsiteX15-815" fmla="*/ 2099861 w 9401538"/>
              <a:gd name="connsiteY15-816" fmla="*/ 3531540 h 3616413"/>
              <a:gd name="connsiteX16-817" fmla="*/ 2071936 w 9401538"/>
              <a:gd name="connsiteY16-818" fmla="*/ 3569396 h 3616413"/>
              <a:gd name="connsiteX17-819" fmla="*/ 2071924 w 9401538"/>
              <a:gd name="connsiteY17-820" fmla="*/ 3569403 h 3616413"/>
              <a:gd name="connsiteX18-821" fmla="*/ 2062487 w 9401538"/>
              <a:gd name="connsiteY18-822" fmla="*/ 3583400 h 3616413"/>
              <a:gd name="connsiteX19-823" fmla="*/ 1982787 w 9401538"/>
              <a:gd name="connsiteY19-824" fmla="*/ 3616413 h 3616413"/>
              <a:gd name="connsiteX20-825" fmla="*/ 112713 w 9401538"/>
              <a:gd name="connsiteY20-826" fmla="*/ 3616412 h 3616413"/>
              <a:gd name="connsiteX21-827" fmla="*/ 8857 w 9401538"/>
              <a:gd name="connsiteY21-828" fmla="*/ 3547572 h 3616413"/>
              <a:gd name="connsiteX22-829" fmla="*/ 0 w 9401538"/>
              <a:gd name="connsiteY22-830" fmla="*/ 3503700 h 3616413"/>
              <a:gd name="connsiteX23-831" fmla="*/ 8857 w 9401538"/>
              <a:gd name="connsiteY23-832" fmla="*/ 3459827 h 3616413"/>
              <a:gd name="connsiteX24-833" fmla="*/ 112713 w 9401538"/>
              <a:gd name="connsiteY24-834" fmla="*/ 3390987 h 3616413"/>
              <a:gd name="connsiteX25-835" fmla="*/ 1903983 w 9401538"/>
              <a:gd name="connsiteY25-836" fmla="*/ 3390987 h 3616413"/>
              <a:gd name="connsiteX26-837" fmla="*/ 2403999 w 9401538"/>
              <a:gd name="connsiteY26-838" fmla="*/ 2318701 h 3616413"/>
              <a:gd name="connsiteX27-839" fmla="*/ 2450326 w 9401538"/>
              <a:gd name="connsiteY27-840" fmla="*/ 2267223 h 3616413"/>
              <a:gd name="connsiteX28-841" fmla="*/ 2477016 w 9401538"/>
              <a:gd name="connsiteY28-842" fmla="*/ 2256036 h 3616413"/>
              <a:gd name="connsiteX29-843" fmla="*/ 2477198 w 9401538"/>
              <a:gd name="connsiteY29-844" fmla="*/ 2255914 h 3616413"/>
              <a:gd name="connsiteX30-845" fmla="*/ 2477410 w 9401538"/>
              <a:gd name="connsiteY30-846" fmla="*/ 2255871 h 3616413"/>
              <a:gd name="connsiteX31-847" fmla="*/ 2481701 w 9401538"/>
              <a:gd name="connsiteY31-848" fmla="*/ 2254073 h 3616413"/>
              <a:gd name="connsiteX32-849" fmla="*/ 2491784 w 9401538"/>
              <a:gd name="connsiteY32-850" fmla="*/ 2252969 h 3616413"/>
              <a:gd name="connsiteX33-851" fmla="*/ 2521071 w 9401538"/>
              <a:gd name="connsiteY33-852" fmla="*/ 2247056 h 3616413"/>
              <a:gd name="connsiteX34-853" fmla="*/ 4380356 w 9401538"/>
              <a:gd name="connsiteY34-854" fmla="*/ 2247056 h 3616413"/>
              <a:gd name="connsiteX35-855" fmla="*/ 4869509 w 9401538"/>
              <a:gd name="connsiteY35-856" fmla="*/ 1198065 h 3616413"/>
              <a:gd name="connsiteX36-857" fmla="*/ 4915836 w 9401538"/>
              <a:gd name="connsiteY36-858" fmla="*/ 1146587 h 3616413"/>
              <a:gd name="connsiteX37-859" fmla="*/ 4942528 w 9401538"/>
              <a:gd name="connsiteY37-860" fmla="*/ 1135399 h 3616413"/>
              <a:gd name="connsiteX38-861" fmla="*/ 4942709 w 9401538"/>
              <a:gd name="connsiteY38-862" fmla="*/ 1135278 h 3616413"/>
              <a:gd name="connsiteX39-863" fmla="*/ 4942921 w 9401538"/>
              <a:gd name="connsiteY39-864" fmla="*/ 1135235 h 3616413"/>
              <a:gd name="connsiteX40-865" fmla="*/ 4947211 w 9401538"/>
              <a:gd name="connsiteY40-866" fmla="*/ 1133436 h 3616413"/>
              <a:gd name="connsiteX41-867" fmla="*/ 4957295 w 9401538"/>
              <a:gd name="connsiteY41-868" fmla="*/ 1132333 h 3616413"/>
              <a:gd name="connsiteX42-869" fmla="*/ 4986582 w 9401538"/>
              <a:gd name="connsiteY42-870" fmla="*/ 1126420 h 3616413"/>
              <a:gd name="connsiteX43-871" fmla="*/ 6809827 w 9401538"/>
              <a:gd name="connsiteY43-872" fmla="*/ 1126420 h 3616413"/>
              <a:gd name="connsiteX44-873" fmla="*/ 7301677 w 9401538"/>
              <a:gd name="connsiteY44-874" fmla="*/ 71645 h 3616413"/>
              <a:gd name="connsiteX45-875" fmla="*/ 7368524 w 9401538"/>
              <a:gd name="connsiteY45-876" fmla="*/ 10391 h 3616413"/>
              <a:gd name="connsiteX46-877" fmla="*/ 7376924 w 9401538"/>
              <a:gd name="connsiteY46-878" fmla="*/ 9062 h 3616413"/>
              <a:gd name="connsiteX47-879" fmla="*/ 7385233 w 9401538"/>
              <a:gd name="connsiteY47-880" fmla="*/ 5067 h 3616413"/>
              <a:gd name="connsiteX48-881" fmla="*/ 7418750 w 9401538"/>
              <a:gd name="connsiteY48-882" fmla="*/ 0 h 3616413"/>
              <a:gd name="connsiteX0-883" fmla="*/ 7418750 w 9401538"/>
              <a:gd name="connsiteY0-884" fmla="*/ 0 h 3616413"/>
              <a:gd name="connsiteX1-885" fmla="*/ 9288825 w 9401538"/>
              <a:gd name="connsiteY1-886" fmla="*/ 0 h 3616413"/>
              <a:gd name="connsiteX2-887" fmla="*/ 9401538 w 9401538"/>
              <a:gd name="connsiteY2-888" fmla="*/ 112713 h 3616413"/>
              <a:gd name="connsiteX3-889" fmla="*/ 9401537 w 9401538"/>
              <a:gd name="connsiteY3-890" fmla="*/ 112713 h 3616413"/>
              <a:gd name="connsiteX4-891" fmla="*/ 9288824 w 9401538"/>
              <a:gd name="connsiteY4-892" fmla="*/ 225426 h 3616413"/>
              <a:gd name="connsiteX5-893" fmla="*/ 7491386 w 9401538"/>
              <a:gd name="connsiteY5-894" fmla="*/ 225425 h 3616413"/>
              <a:gd name="connsiteX6-895" fmla="*/ 6997539 w 9401538"/>
              <a:gd name="connsiteY6-896" fmla="*/ 1284484 h 3616413"/>
              <a:gd name="connsiteX7-897" fmla="*/ 6885835 w 9401538"/>
              <a:gd name="connsiteY7-898" fmla="*/ 1352833 h 3616413"/>
              <a:gd name="connsiteX8-899" fmla="*/ 6870328 w 9401538"/>
              <a:gd name="connsiteY8-900" fmla="*/ 1349086 h 3616413"/>
              <a:gd name="connsiteX9-901" fmla="*/ 6856656 w 9401538"/>
              <a:gd name="connsiteY9-902" fmla="*/ 1351846 h 3616413"/>
              <a:gd name="connsiteX10-903" fmla="*/ 5059219 w 9401538"/>
              <a:gd name="connsiteY10-904" fmla="*/ 1351845 h 3616413"/>
              <a:gd name="connsiteX11-905" fmla="*/ 4572514 w 9401538"/>
              <a:gd name="connsiteY11-906" fmla="*/ 2398998 h 3616413"/>
              <a:gd name="connsiteX12-907" fmla="*/ 4507576 w 9401538"/>
              <a:gd name="connsiteY12-908" fmla="*/ 2467894 h 3616413"/>
              <a:gd name="connsiteX13-909" fmla="*/ 4391145 w 9401538"/>
              <a:gd name="connsiteY13-910" fmla="*/ 2472482 h 3616413"/>
              <a:gd name="connsiteX14-911" fmla="*/ 2593708 w 9401538"/>
              <a:gd name="connsiteY14-912" fmla="*/ 2472481 h 3616413"/>
              <a:gd name="connsiteX15-913" fmla="*/ 2099861 w 9401538"/>
              <a:gd name="connsiteY15-914" fmla="*/ 3531540 h 3616413"/>
              <a:gd name="connsiteX16-915" fmla="*/ 2071936 w 9401538"/>
              <a:gd name="connsiteY16-916" fmla="*/ 3569396 h 3616413"/>
              <a:gd name="connsiteX17-917" fmla="*/ 2071924 w 9401538"/>
              <a:gd name="connsiteY17-918" fmla="*/ 3569403 h 3616413"/>
              <a:gd name="connsiteX18-919" fmla="*/ 2062487 w 9401538"/>
              <a:gd name="connsiteY18-920" fmla="*/ 3583400 h 3616413"/>
              <a:gd name="connsiteX19-921" fmla="*/ 1982787 w 9401538"/>
              <a:gd name="connsiteY19-922" fmla="*/ 3616413 h 3616413"/>
              <a:gd name="connsiteX20-923" fmla="*/ 112713 w 9401538"/>
              <a:gd name="connsiteY20-924" fmla="*/ 3616412 h 3616413"/>
              <a:gd name="connsiteX21-925" fmla="*/ 8857 w 9401538"/>
              <a:gd name="connsiteY21-926" fmla="*/ 3547572 h 3616413"/>
              <a:gd name="connsiteX22-927" fmla="*/ 0 w 9401538"/>
              <a:gd name="connsiteY22-928" fmla="*/ 3503700 h 3616413"/>
              <a:gd name="connsiteX23-929" fmla="*/ 8857 w 9401538"/>
              <a:gd name="connsiteY23-930" fmla="*/ 3459827 h 3616413"/>
              <a:gd name="connsiteX24-931" fmla="*/ 112713 w 9401538"/>
              <a:gd name="connsiteY24-932" fmla="*/ 3390987 h 3616413"/>
              <a:gd name="connsiteX25-933" fmla="*/ 1903983 w 9401538"/>
              <a:gd name="connsiteY25-934" fmla="*/ 3390987 h 3616413"/>
              <a:gd name="connsiteX26-935" fmla="*/ 2403999 w 9401538"/>
              <a:gd name="connsiteY26-936" fmla="*/ 2318701 h 3616413"/>
              <a:gd name="connsiteX27-937" fmla="*/ 2450326 w 9401538"/>
              <a:gd name="connsiteY27-938" fmla="*/ 2267223 h 3616413"/>
              <a:gd name="connsiteX28-939" fmla="*/ 2477016 w 9401538"/>
              <a:gd name="connsiteY28-940" fmla="*/ 2256036 h 3616413"/>
              <a:gd name="connsiteX29-941" fmla="*/ 2477198 w 9401538"/>
              <a:gd name="connsiteY29-942" fmla="*/ 2255914 h 3616413"/>
              <a:gd name="connsiteX30-943" fmla="*/ 2477410 w 9401538"/>
              <a:gd name="connsiteY30-944" fmla="*/ 2255871 h 3616413"/>
              <a:gd name="connsiteX31-945" fmla="*/ 2481701 w 9401538"/>
              <a:gd name="connsiteY31-946" fmla="*/ 2254073 h 3616413"/>
              <a:gd name="connsiteX32-947" fmla="*/ 2491784 w 9401538"/>
              <a:gd name="connsiteY32-948" fmla="*/ 2252969 h 3616413"/>
              <a:gd name="connsiteX33-949" fmla="*/ 2521071 w 9401538"/>
              <a:gd name="connsiteY33-950" fmla="*/ 2247056 h 3616413"/>
              <a:gd name="connsiteX34-951" fmla="*/ 4380356 w 9401538"/>
              <a:gd name="connsiteY34-952" fmla="*/ 2247056 h 3616413"/>
              <a:gd name="connsiteX35-953" fmla="*/ 4869509 w 9401538"/>
              <a:gd name="connsiteY35-954" fmla="*/ 1198065 h 3616413"/>
              <a:gd name="connsiteX36-955" fmla="*/ 4915836 w 9401538"/>
              <a:gd name="connsiteY36-956" fmla="*/ 1146587 h 3616413"/>
              <a:gd name="connsiteX37-957" fmla="*/ 4942528 w 9401538"/>
              <a:gd name="connsiteY37-958" fmla="*/ 1135399 h 3616413"/>
              <a:gd name="connsiteX38-959" fmla="*/ 4942709 w 9401538"/>
              <a:gd name="connsiteY38-960" fmla="*/ 1135278 h 3616413"/>
              <a:gd name="connsiteX39-961" fmla="*/ 4942921 w 9401538"/>
              <a:gd name="connsiteY39-962" fmla="*/ 1135235 h 3616413"/>
              <a:gd name="connsiteX40-963" fmla="*/ 4947211 w 9401538"/>
              <a:gd name="connsiteY40-964" fmla="*/ 1133436 h 3616413"/>
              <a:gd name="connsiteX41-965" fmla="*/ 4957295 w 9401538"/>
              <a:gd name="connsiteY41-966" fmla="*/ 1132333 h 3616413"/>
              <a:gd name="connsiteX42-967" fmla="*/ 4986582 w 9401538"/>
              <a:gd name="connsiteY42-968" fmla="*/ 1126420 h 3616413"/>
              <a:gd name="connsiteX43-969" fmla="*/ 6809827 w 9401538"/>
              <a:gd name="connsiteY43-970" fmla="*/ 1126420 h 3616413"/>
              <a:gd name="connsiteX44-971" fmla="*/ 7301677 w 9401538"/>
              <a:gd name="connsiteY44-972" fmla="*/ 71645 h 3616413"/>
              <a:gd name="connsiteX45-973" fmla="*/ 7368524 w 9401538"/>
              <a:gd name="connsiteY45-974" fmla="*/ 10391 h 3616413"/>
              <a:gd name="connsiteX46-975" fmla="*/ 7376924 w 9401538"/>
              <a:gd name="connsiteY46-976" fmla="*/ 9062 h 3616413"/>
              <a:gd name="connsiteX47-977" fmla="*/ 7385233 w 9401538"/>
              <a:gd name="connsiteY47-978" fmla="*/ 5067 h 3616413"/>
              <a:gd name="connsiteX48-979" fmla="*/ 7418750 w 9401538"/>
              <a:gd name="connsiteY48-980" fmla="*/ 0 h 3616413"/>
              <a:gd name="connsiteX0-981" fmla="*/ 7418750 w 9401538"/>
              <a:gd name="connsiteY0-982" fmla="*/ 0 h 3616413"/>
              <a:gd name="connsiteX1-983" fmla="*/ 9288825 w 9401538"/>
              <a:gd name="connsiteY1-984" fmla="*/ 0 h 3616413"/>
              <a:gd name="connsiteX2-985" fmla="*/ 9401538 w 9401538"/>
              <a:gd name="connsiteY2-986" fmla="*/ 112713 h 3616413"/>
              <a:gd name="connsiteX3-987" fmla="*/ 9401537 w 9401538"/>
              <a:gd name="connsiteY3-988" fmla="*/ 112713 h 3616413"/>
              <a:gd name="connsiteX4-989" fmla="*/ 9288824 w 9401538"/>
              <a:gd name="connsiteY4-990" fmla="*/ 225426 h 3616413"/>
              <a:gd name="connsiteX5-991" fmla="*/ 7491386 w 9401538"/>
              <a:gd name="connsiteY5-992" fmla="*/ 225425 h 3616413"/>
              <a:gd name="connsiteX6-993" fmla="*/ 6997539 w 9401538"/>
              <a:gd name="connsiteY6-994" fmla="*/ 1284484 h 3616413"/>
              <a:gd name="connsiteX7-995" fmla="*/ 6885835 w 9401538"/>
              <a:gd name="connsiteY7-996" fmla="*/ 1352833 h 3616413"/>
              <a:gd name="connsiteX8-997" fmla="*/ 6870328 w 9401538"/>
              <a:gd name="connsiteY8-998" fmla="*/ 1349086 h 3616413"/>
              <a:gd name="connsiteX9-999" fmla="*/ 6856656 w 9401538"/>
              <a:gd name="connsiteY9-1000" fmla="*/ 1351846 h 3616413"/>
              <a:gd name="connsiteX10-1001" fmla="*/ 5059219 w 9401538"/>
              <a:gd name="connsiteY10-1002" fmla="*/ 1351845 h 3616413"/>
              <a:gd name="connsiteX11-1003" fmla="*/ 4582039 w 9401538"/>
              <a:gd name="connsiteY11-1004" fmla="*/ 2398998 h 3616413"/>
              <a:gd name="connsiteX12-1005" fmla="*/ 4507576 w 9401538"/>
              <a:gd name="connsiteY12-1006" fmla="*/ 2467894 h 3616413"/>
              <a:gd name="connsiteX13-1007" fmla="*/ 4391145 w 9401538"/>
              <a:gd name="connsiteY13-1008" fmla="*/ 2472482 h 3616413"/>
              <a:gd name="connsiteX14-1009" fmla="*/ 2593708 w 9401538"/>
              <a:gd name="connsiteY14-1010" fmla="*/ 2472481 h 3616413"/>
              <a:gd name="connsiteX15-1011" fmla="*/ 2099861 w 9401538"/>
              <a:gd name="connsiteY15-1012" fmla="*/ 3531540 h 3616413"/>
              <a:gd name="connsiteX16-1013" fmla="*/ 2071936 w 9401538"/>
              <a:gd name="connsiteY16-1014" fmla="*/ 3569396 h 3616413"/>
              <a:gd name="connsiteX17-1015" fmla="*/ 2071924 w 9401538"/>
              <a:gd name="connsiteY17-1016" fmla="*/ 3569403 h 3616413"/>
              <a:gd name="connsiteX18-1017" fmla="*/ 2062487 w 9401538"/>
              <a:gd name="connsiteY18-1018" fmla="*/ 3583400 h 3616413"/>
              <a:gd name="connsiteX19-1019" fmla="*/ 1982787 w 9401538"/>
              <a:gd name="connsiteY19-1020" fmla="*/ 3616413 h 3616413"/>
              <a:gd name="connsiteX20-1021" fmla="*/ 112713 w 9401538"/>
              <a:gd name="connsiteY20-1022" fmla="*/ 3616412 h 3616413"/>
              <a:gd name="connsiteX21-1023" fmla="*/ 8857 w 9401538"/>
              <a:gd name="connsiteY21-1024" fmla="*/ 3547572 h 3616413"/>
              <a:gd name="connsiteX22-1025" fmla="*/ 0 w 9401538"/>
              <a:gd name="connsiteY22-1026" fmla="*/ 3503700 h 3616413"/>
              <a:gd name="connsiteX23-1027" fmla="*/ 8857 w 9401538"/>
              <a:gd name="connsiteY23-1028" fmla="*/ 3459827 h 3616413"/>
              <a:gd name="connsiteX24-1029" fmla="*/ 112713 w 9401538"/>
              <a:gd name="connsiteY24-1030" fmla="*/ 3390987 h 3616413"/>
              <a:gd name="connsiteX25-1031" fmla="*/ 1903983 w 9401538"/>
              <a:gd name="connsiteY25-1032" fmla="*/ 3390987 h 3616413"/>
              <a:gd name="connsiteX26-1033" fmla="*/ 2403999 w 9401538"/>
              <a:gd name="connsiteY26-1034" fmla="*/ 2318701 h 3616413"/>
              <a:gd name="connsiteX27-1035" fmla="*/ 2450326 w 9401538"/>
              <a:gd name="connsiteY27-1036" fmla="*/ 2267223 h 3616413"/>
              <a:gd name="connsiteX28-1037" fmla="*/ 2477016 w 9401538"/>
              <a:gd name="connsiteY28-1038" fmla="*/ 2256036 h 3616413"/>
              <a:gd name="connsiteX29-1039" fmla="*/ 2477198 w 9401538"/>
              <a:gd name="connsiteY29-1040" fmla="*/ 2255914 h 3616413"/>
              <a:gd name="connsiteX30-1041" fmla="*/ 2477410 w 9401538"/>
              <a:gd name="connsiteY30-1042" fmla="*/ 2255871 h 3616413"/>
              <a:gd name="connsiteX31-1043" fmla="*/ 2481701 w 9401538"/>
              <a:gd name="connsiteY31-1044" fmla="*/ 2254073 h 3616413"/>
              <a:gd name="connsiteX32-1045" fmla="*/ 2491784 w 9401538"/>
              <a:gd name="connsiteY32-1046" fmla="*/ 2252969 h 3616413"/>
              <a:gd name="connsiteX33-1047" fmla="*/ 2521071 w 9401538"/>
              <a:gd name="connsiteY33-1048" fmla="*/ 2247056 h 3616413"/>
              <a:gd name="connsiteX34-1049" fmla="*/ 4380356 w 9401538"/>
              <a:gd name="connsiteY34-1050" fmla="*/ 2247056 h 3616413"/>
              <a:gd name="connsiteX35-1051" fmla="*/ 4869509 w 9401538"/>
              <a:gd name="connsiteY35-1052" fmla="*/ 1198065 h 3616413"/>
              <a:gd name="connsiteX36-1053" fmla="*/ 4915836 w 9401538"/>
              <a:gd name="connsiteY36-1054" fmla="*/ 1146587 h 3616413"/>
              <a:gd name="connsiteX37-1055" fmla="*/ 4942528 w 9401538"/>
              <a:gd name="connsiteY37-1056" fmla="*/ 1135399 h 3616413"/>
              <a:gd name="connsiteX38-1057" fmla="*/ 4942709 w 9401538"/>
              <a:gd name="connsiteY38-1058" fmla="*/ 1135278 h 3616413"/>
              <a:gd name="connsiteX39-1059" fmla="*/ 4942921 w 9401538"/>
              <a:gd name="connsiteY39-1060" fmla="*/ 1135235 h 3616413"/>
              <a:gd name="connsiteX40-1061" fmla="*/ 4947211 w 9401538"/>
              <a:gd name="connsiteY40-1062" fmla="*/ 1133436 h 3616413"/>
              <a:gd name="connsiteX41-1063" fmla="*/ 4957295 w 9401538"/>
              <a:gd name="connsiteY41-1064" fmla="*/ 1132333 h 3616413"/>
              <a:gd name="connsiteX42-1065" fmla="*/ 4986582 w 9401538"/>
              <a:gd name="connsiteY42-1066" fmla="*/ 1126420 h 3616413"/>
              <a:gd name="connsiteX43-1067" fmla="*/ 6809827 w 9401538"/>
              <a:gd name="connsiteY43-1068" fmla="*/ 1126420 h 3616413"/>
              <a:gd name="connsiteX44-1069" fmla="*/ 7301677 w 9401538"/>
              <a:gd name="connsiteY44-1070" fmla="*/ 71645 h 3616413"/>
              <a:gd name="connsiteX45-1071" fmla="*/ 7368524 w 9401538"/>
              <a:gd name="connsiteY45-1072" fmla="*/ 10391 h 3616413"/>
              <a:gd name="connsiteX46-1073" fmla="*/ 7376924 w 9401538"/>
              <a:gd name="connsiteY46-1074" fmla="*/ 9062 h 3616413"/>
              <a:gd name="connsiteX47-1075" fmla="*/ 7385233 w 9401538"/>
              <a:gd name="connsiteY47-1076" fmla="*/ 5067 h 3616413"/>
              <a:gd name="connsiteX48-1077" fmla="*/ 7418750 w 9401538"/>
              <a:gd name="connsiteY48-1078" fmla="*/ 0 h 361641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Lst>
            <a:rect l="l" t="t" r="r" b="b"/>
            <a:pathLst>
              <a:path w="9401538" h="3616413">
                <a:moveTo>
                  <a:pt x="7418750" y="0"/>
                </a:moveTo>
                <a:lnTo>
                  <a:pt x="9288825" y="0"/>
                </a:lnTo>
                <a:cubicBezTo>
                  <a:pt x="9351075" y="0"/>
                  <a:pt x="9401538" y="50463"/>
                  <a:pt x="9401538" y="112713"/>
                </a:cubicBezTo>
                <a:lnTo>
                  <a:pt x="9401537" y="112713"/>
                </a:lnTo>
                <a:cubicBezTo>
                  <a:pt x="9401537" y="174963"/>
                  <a:pt x="9351074" y="225426"/>
                  <a:pt x="9288824" y="225426"/>
                </a:cubicBezTo>
                <a:lnTo>
                  <a:pt x="7491386" y="225425"/>
                </a:lnTo>
                <a:lnTo>
                  <a:pt x="6997539" y="1284484"/>
                </a:lnTo>
                <a:cubicBezTo>
                  <a:pt x="6976801" y="1328955"/>
                  <a:pt x="6931970" y="1354503"/>
                  <a:pt x="6885835" y="1352833"/>
                </a:cubicBezTo>
                <a:lnTo>
                  <a:pt x="6870328" y="1349086"/>
                </a:lnTo>
                <a:lnTo>
                  <a:pt x="6856656" y="1351846"/>
                </a:lnTo>
                <a:lnTo>
                  <a:pt x="5059219" y="1351845"/>
                </a:lnTo>
                <a:lnTo>
                  <a:pt x="4582039" y="2398998"/>
                </a:lnTo>
                <a:cubicBezTo>
                  <a:pt x="4569076" y="2439882"/>
                  <a:pt x="4555665" y="2445725"/>
                  <a:pt x="4507576" y="2467894"/>
                </a:cubicBezTo>
                <a:lnTo>
                  <a:pt x="4391145" y="2472482"/>
                </a:lnTo>
                <a:lnTo>
                  <a:pt x="2593708" y="2472481"/>
                </a:lnTo>
                <a:lnTo>
                  <a:pt x="2099861" y="3531540"/>
                </a:lnTo>
                <a:cubicBezTo>
                  <a:pt x="2092948" y="3546364"/>
                  <a:pt x="2083358" y="3559085"/>
                  <a:pt x="2071936" y="3569396"/>
                </a:cubicBezTo>
                <a:cubicBezTo>
                  <a:pt x="2071932" y="3569398"/>
                  <a:pt x="2071928" y="3569401"/>
                  <a:pt x="2071924" y="3569403"/>
                </a:cubicBezTo>
                <a:lnTo>
                  <a:pt x="2062487" y="3583400"/>
                </a:lnTo>
                <a:cubicBezTo>
                  <a:pt x="2042090" y="3603797"/>
                  <a:pt x="2013912" y="3616413"/>
                  <a:pt x="1982787" y="3616413"/>
                </a:cubicBezTo>
                <a:lnTo>
                  <a:pt x="112713" y="3616412"/>
                </a:lnTo>
                <a:cubicBezTo>
                  <a:pt x="66026" y="3616412"/>
                  <a:pt x="25968" y="3588027"/>
                  <a:pt x="8857" y="3547572"/>
                </a:cubicBezTo>
                <a:lnTo>
                  <a:pt x="0" y="3503700"/>
                </a:lnTo>
                <a:lnTo>
                  <a:pt x="8857" y="3459827"/>
                </a:lnTo>
                <a:cubicBezTo>
                  <a:pt x="25968" y="3419373"/>
                  <a:pt x="66026" y="3390987"/>
                  <a:pt x="112713" y="3390987"/>
                </a:cubicBezTo>
                <a:lnTo>
                  <a:pt x="1903983" y="3390987"/>
                </a:lnTo>
                <a:lnTo>
                  <a:pt x="2403999" y="2318701"/>
                </a:lnTo>
                <a:cubicBezTo>
                  <a:pt x="2414368" y="2296465"/>
                  <a:pt x="2430760" y="2278960"/>
                  <a:pt x="2450326" y="2267223"/>
                </a:cubicBezTo>
                <a:lnTo>
                  <a:pt x="2477016" y="2256036"/>
                </a:lnTo>
                <a:lnTo>
                  <a:pt x="2477198" y="2255914"/>
                </a:lnTo>
                <a:lnTo>
                  <a:pt x="2477410" y="2255871"/>
                </a:lnTo>
                <a:lnTo>
                  <a:pt x="2481701" y="2254073"/>
                </a:lnTo>
                <a:lnTo>
                  <a:pt x="2491784" y="2252969"/>
                </a:lnTo>
                <a:lnTo>
                  <a:pt x="2521071" y="2247056"/>
                </a:lnTo>
                <a:lnTo>
                  <a:pt x="4380356" y="2247056"/>
                </a:lnTo>
                <a:lnTo>
                  <a:pt x="4869509" y="1198065"/>
                </a:lnTo>
                <a:cubicBezTo>
                  <a:pt x="4879877" y="1175829"/>
                  <a:pt x="4896269" y="1158324"/>
                  <a:pt x="4915836" y="1146587"/>
                </a:cubicBezTo>
                <a:lnTo>
                  <a:pt x="4942528" y="1135399"/>
                </a:lnTo>
                <a:lnTo>
                  <a:pt x="4942709" y="1135278"/>
                </a:lnTo>
                <a:lnTo>
                  <a:pt x="4942921" y="1135235"/>
                </a:lnTo>
                <a:lnTo>
                  <a:pt x="4947211" y="1133436"/>
                </a:lnTo>
                <a:lnTo>
                  <a:pt x="4957295" y="1132333"/>
                </a:lnTo>
                <a:lnTo>
                  <a:pt x="4986582" y="1126420"/>
                </a:lnTo>
                <a:lnTo>
                  <a:pt x="6809827" y="1126420"/>
                </a:lnTo>
                <a:lnTo>
                  <a:pt x="7301677" y="71645"/>
                </a:lnTo>
                <a:cubicBezTo>
                  <a:pt x="7315502" y="41997"/>
                  <a:pt x="7340035" y="20760"/>
                  <a:pt x="7368524" y="10391"/>
                </a:cubicBezTo>
                <a:lnTo>
                  <a:pt x="7376924" y="9062"/>
                </a:lnTo>
                <a:lnTo>
                  <a:pt x="7385233" y="5067"/>
                </a:lnTo>
                <a:cubicBezTo>
                  <a:pt x="7395821" y="1774"/>
                  <a:pt x="7407078" y="0"/>
                  <a:pt x="7418750" y="0"/>
                </a:cubicBezTo>
                <a:close/>
              </a:path>
            </a:pathLst>
          </a:custGeom>
          <a:gradFill>
            <a:gsLst>
              <a:gs pos="0">
                <a:srgbClr val="E30613"/>
              </a:gs>
              <a:gs pos="100000">
                <a:srgbClr val="81040B"/>
              </a:gs>
            </a:gsLst>
            <a:lin ang="3600000" scaled="0"/>
          </a:gradFill>
          <a:ln>
            <a:noFill/>
          </a:ln>
          <a:effectLst/>
          <a:scene3d>
            <a:camera prst="perspectiveFront">
              <a:rot lat="899993" lon="0" rev="0"/>
            </a:camera>
            <a:lightRig rig="threePt" dir="t">
              <a:rot lat="0" lon="0" rev="7800000"/>
            </a:lightRig>
          </a:scene3d>
          <a:sp3d extrusionH="2540000">
            <a:extrusionClr>
              <a:srgbClr val="E10613"/>
            </a:extrusionClr>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grpSp>
        <p:nvGrpSpPr>
          <p:cNvPr id="15" name="Group 195"/>
          <p:cNvGrpSpPr>
            <a:grpSpLocks noChangeAspect="1"/>
          </p:cNvGrpSpPr>
          <p:nvPr/>
        </p:nvGrpSpPr>
        <p:grpSpPr bwMode="auto">
          <a:xfrm>
            <a:off x="2252833" y="4397322"/>
            <a:ext cx="1162081" cy="1461584"/>
            <a:chOff x="2980" y="105"/>
            <a:chExt cx="1649" cy="2074"/>
          </a:xfrm>
          <a:solidFill>
            <a:schemeClr val="bg1">
              <a:lumMod val="85000"/>
            </a:schemeClr>
          </a:solidFill>
          <a:effectLst>
            <a:reflection blurRad="6350" stA="62000" endPos="90000" dir="5400000" sy="-100000" algn="bl" rotWithShape="0"/>
          </a:effectLst>
          <a:scene3d>
            <a:camera prst="perspectiveAbove">
              <a:rot lat="1199993" lon="0" rev="0"/>
            </a:camera>
            <a:lightRig rig="threePt" dir="t">
              <a:rot lat="0" lon="0" rev="9000000"/>
            </a:lightRig>
          </a:scene3d>
        </p:grpSpPr>
        <p:sp>
          <p:nvSpPr>
            <p:cNvPr id="16" name="Freeform 196"/>
            <p:cNvSpPr/>
            <p:nvPr/>
          </p:nvSpPr>
          <p:spPr bwMode="auto">
            <a:xfrm>
              <a:off x="3549" y="105"/>
              <a:ext cx="470" cy="469"/>
            </a:xfrm>
            <a:custGeom>
              <a:avLst/>
              <a:gdLst>
                <a:gd name="T0" fmla="*/ 79 w 198"/>
                <a:gd name="T1" fmla="*/ 187 h 198"/>
                <a:gd name="T2" fmla="*/ 187 w 198"/>
                <a:gd name="T3" fmla="*/ 120 h 198"/>
                <a:gd name="T4" fmla="*/ 120 w 198"/>
                <a:gd name="T5" fmla="*/ 12 h 198"/>
                <a:gd name="T6" fmla="*/ 12 w 198"/>
                <a:gd name="T7" fmla="*/ 79 h 198"/>
                <a:gd name="T8" fmla="*/ 79 w 198"/>
                <a:gd name="T9" fmla="*/ 187 h 198"/>
              </a:gdLst>
              <a:ahLst/>
              <a:cxnLst>
                <a:cxn ang="0">
                  <a:pos x="T0" y="T1"/>
                </a:cxn>
                <a:cxn ang="0">
                  <a:pos x="T2" y="T3"/>
                </a:cxn>
                <a:cxn ang="0">
                  <a:pos x="T4" y="T5"/>
                </a:cxn>
                <a:cxn ang="0">
                  <a:pos x="T6" y="T7"/>
                </a:cxn>
                <a:cxn ang="0">
                  <a:pos x="T8" y="T9"/>
                </a:cxn>
              </a:cxnLst>
              <a:rect l="0" t="0" r="r" b="b"/>
              <a:pathLst>
                <a:path w="198" h="198">
                  <a:moveTo>
                    <a:pt x="79" y="187"/>
                  </a:moveTo>
                  <a:cubicBezTo>
                    <a:pt x="127" y="198"/>
                    <a:pt x="176" y="168"/>
                    <a:pt x="187" y="120"/>
                  </a:cubicBezTo>
                  <a:cubicBezTo>
                    <a:pt x="198" y="71"/>
                    <a:pt x="168" y="23"/>
                    <a:pt x="120" y="12"/>
                  </a:cubicBezTo>
                  <a:cubicBezTo>
                    <a:pt x="71" y="0"/>
                    <a:pt x="23" y="30"/>
                    <a:pt x="12" y="79"/>
                  </a:cubicBezTo>
                  <a:cubicBezTo>
                    <a:pt x="0" y="127"/>
                    <a:pt x="30" y="176"/>
                    <a:pt x="79" y="187"/>
                  </a:cubicBezTo>
                  <a:close/>
                </a:path>
              </a:pathLst>
            </a:custGeom>
            <a:grpFill/>
            <a:ln>
              <a:noFill/>
            </a:ln>
            <a:sp3d extrusionH="158750">
              <a:extrusionClr>
                <a:schemeClr val="bg1">
                  <a:lumMod val="85000"/>
                </a:schemeClr>
              </a:extrusionClr>
            </a:sp3d>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7" name="Freeform 197"/>
            <p:cNvSpPr>
              <a:spLocks noEditPoints="1"/>
            </p:cNvSpPr>
            <p:nvPr/>
          </p:nvSpPr>
          <p:spPr bwMode="auto">
            <a:xfrm>
              <a:off x="2980" y="558"/>
              <a:ext cx="1649" cy="1621"/>
            </a:xfrm>
            <a:custGeom>
              <a:avLst/>
              <a:gdLst>
                <a:gd name="T0" fmla="*/ 244 w 695"/>
                <a:gd name="T1" fmla="*/ 499 h 684"/>
                <a:gd name="T2" fmla="*/ 299 w 695"/>
                <a:gd name="T3" fmla="*/ 454 h 684"/>
                <a:gd name="T4" fmla="*/ 298 w 695"/>
                <a:gd name="T5" fmla="*/ 617 h 684"/>
                <a:gd name="T6" fmla="*/ 345 w 695"/>
                <a:gd name="T7" fmla="*/ 684 h 684"/>
                <a:gd name="T8" fmla="*/ 415 w 695"/>
                <a:gd name="T9" fmla="*/ 529 h 684"/>
                <a:gd name="T10" fmla="*/ 306 w 695"/>
                <a:gd name="T11" fmla="*/ 306 h 684"/>
                <a:gd name="T12" fmla="*/ 316 w 695"/>
                <a:gd name="T13" fmla="*/ 155 h 684"/>
                <a:gd name="T14" fmla="*/ 430 w 695"/>
                <a:gd name="T15" fmla="*/ 214 h 684"/>
                <a:gd name="T16" fmla="*/ 481 w 695"/>
                <a:gd name="T17" fmla="*/ 205 h 684"/>
                <a:gd name="T18" fmla="*/ 505 w 695"/>
                <a:gd name="T19" fmla="*/ 226 h 684"/>
                <a:gd name="T20" fmla="*/ 495 w 695"/>
                <a:gd name="T21" fmla="*/ 283 h 684"/>
                <a:gd name="T22" fmla="*/ 614 w 695"/>
                <a:gd name="T23" fmla="*/ 323 h 684"/>
                <a:gd name="T24" fmla="*/ 683 w 695"/>
                <a:gd name="T25" fmla="*/ 144 h 684"/>
                <a:gd name="T26" fmla="*/ 565 w 695"/>
                <a:gd name="T27" fmla="*/ 104 h 684"/>
                <a:gd name="T28" fmla="*/ 543 w 695"/>
                <a:gd name="T29" fmla="*/ 137 h 684"/>
                <a:gd name="T30" fmla="*/ 470 w 695"/>
                <a:gd name="T31" fmla="*/ 140 h 684"/>
                <a:gd name="T32" fmla="*/ 392 w 695"/>
                <a:gd name="T33" fmla="*/ 138 h 684"/>
                <a:gd name="T34" fmla="*/ 335 w 695"/>
                <a:gd name="T35" fmla="*/ 66 h 684"/>
                <a:gd name="T36" fmla="*/ 332 w 695"/>
                <a:gd name="T37" fmla="*/ 58 h 684"/>
                <a:gd name="T38" fmla="*/ 331 w 695"/>
                <a:gd name="T39" fmla="*/ 57 h 684"/>
                <a:gd name="T40" fmla="*/ 331 w 695"/>
                <a:gd name="T41" fmla="*/ 57 h 684"/>
                <a:gd name="T42" fmla="*/ 290 w 695"/>
                <a:gd name="T43" fmla="*/ 2 h 684"/>
                <a:gd name="T44" fmla="*/ 246 w 695"/>
                <a:gd name="T45" fmla="*/ 0 h 684"/>
                <a:gd name="T46" fmla="*/ 81 w 695"/>
                <a:gd name="T47" fmla="*/ 97 h 684"/>
                <a:gd name="T48" fmla="*/ 65 w 695"/>
                <a:gd name="T49" fmla="*/ 262 h 684"/>
                <a:gd name="T50" fmla="*/ 101 w 695"/>
                <a:gd name="T51" fmla="*/ 290 h 684"/>
                <a:gd name="T52" fmla="*/ 125 w 695"/>
                <a:gd name="T53" fmla="*/ 201 h 684"/>
                <a:gd name="T54" fmla="*/ 184 w 695"/>
                <a:gd name="T55" fmla="*/ 78 h 684"/>
                <a:gd name="T56" fmla="*/ 176 w 695"/>
                <a:gd name="T57" fmla="*/ 328 h 684"/>
                <a:gd name="T58" fmla="*/ 153 w 695"/>
                <a:gd name="T59" fmla="*/ 457 h 684"/>
                <a:gd name="T60" fmla="*/ 12 w 695"/>
                <a:gd name="T61" fmla="*/ 640 h 684"/>
                <a:gd name="T62" fmla="*/ 538 w 695"/>
                <a:gd name="T63" fmla="*/ 148 h 684"/>
                <a:gd name="T64" fmla="*/ 511 w 695"/>
                <a:gd name="T65" fmla="*/ 215 h 684"/>
                <a:gd name="T66" fmla="*/ 492 w 695"/>
                <a:gd name="T67" fmla="*/ 200 h 684"/>
                <a:gd name="T68" fmla="*/ 513 w 695"/>
                <a:gd name="T69" fmla="*/ 153 h 684"/>
                <a:gd name="T70" fmla="*/ 538 w 695"/>
                <a:gd name="T71" fmla="*/ 148 h 6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95" h="684">
                  <a:moveTo>
                    <a:pt x="78" y="663"/>
                  </a:moveTo>
                  <a:cubicBezTo>
                    <a:pt x="165" y="622"/>
                    <a:pt x="217" y="559"/>
                    <a:pt x="244" y="499"/>
                  </a:cubicBezTo>
                  <a:cubicBezTo>
                    <a:pt x="258" y="468"/>
                    <a:pt x="266" y="438"/>
                    <a:pt x="271" y="411"/>
                  </a:cubicBezTo>
                  <a:cubicBezTo>
                    <a:pt x="282" y="423"/>
                    <a:pt x="292" y="438"/>
                    <a:pt x="299" y="454"/>
                  </a:cubicBezTo>
                  <a:cubicBezTo>
                    <a:pt x="309" y="475"/>
                    <a:pt x="315" y="500"/>
                    <a:pt x="315" y="529"/>
                  </a:cubicBezTo>
                  <a:cubicBezTo>
                    <a:pt x="315" y="554"/>
                    <a:pt x="311" y="583"/>
                    <a:pt x="298" y="617"/>
                  </a:cubicBezTo>
                  <a:cubicBezTo>
                    <a:pt x="289" y="643"/>
                    <a:pt x="303" y="672"/>
                    <a:pt x="329" y="681"/>
                  </a:cubicBezTo>
                  <a:cubicBezTo>
                    <a:pt x="334" y="683"/>
                    <a:pt x="340" y="684"/>
                    <a:pt x="345" y="684"/>
                  </a:cubicBezTo>
                  <a:cubicBezTo>
                    <a:pt x="366" y="684"/>
                    <a:pt x="385" y="671"/>
                    <a:pt x="393" y="651"/>
                  </a:cubicBezTo>
                  <a:cubicBezTo>
                    <a:pt x="408" y="607"/>
                    <a:pt x="415" y="567"/>
                    <a:pt x="415" y="529"/>
                  </a:cubicBezTo>
                  <a:cubicBezTo>
                    <a:pt x="415" y="483"/>
                    <a:pt x="405" y="443"/>
                    <a:pt x="388" y="409"/>
                  </a:cubicBezTo>
                  <a:cubicBezTo>
                    <a:pt x="366" y="362"/>
                    <a:pt x="334" y="329"/>
                    <a:pt x="306" y="306"/>
                  </a:cubicBezTo>
                  <a:cubicBezTo>
                    <a:pt x="306" y="305"/>
                    <a:pt x="306" y="304"/>
                    <a:pt x="306" y="303"/>
                  </a:cubicBezTo>
                  <a:cubicBezTo>
                    <a:pt x="300" y="255"/>
                    <a:pt x="307" y="202"/>
                    <a:pt x="316" y="155"/>
                  </a:cubicBezTo>
                  <a:cubicBezTo>
                    <a:pt x="327" y="168"/>
                    <a:pt x="340" y="181"/>
                    <a:pt x="356" y="191"/>
                  </a:cubicBezTo>
                  <a:cubicBezTo>
                    <a:pt x="376" y="205"/>
                    <a:pt x="402" y="214"/>
                    <a:pt x="430" y="214"/>
                  </a:cubicBezTo>
                  <a:cubicBezTo>
                    <a:pt x="430" y="214"/>
                    <a:pt x="430" y="214"/>
                    <a:pt x="430" y="214"/>
                  </a:cubicBezTo>
                  <a:cubicBezTo>
                    <a:pt x="447" y="214"/>
                    <a:pt x="463" y="211"/>
                    <a:pt x="481" y="205"/>
                  </a:cubicBezTo>
                  <a:cubicBezTo>
                    <a:pt x="485" y="213"/>
                    <a:pt x="492" y="219"/>
                    <a:pt x="501" y="224"/>
                  </a:cubicBezTo>
                  <a:cubicBezTo>
                    <a:pt x="503" y="224"/>
                    <a:pt x="504" y="225"/>
                    <a:pt x="505" y="226"/>
                  </a:cubicBezTo>
                  <a:cubicBezTo>
                    <a:pt x="488" y="262"/>
                    <a:pt x="488" y="262"/>
                    <a:pt x="488" y="262"/>
                  </a:cubicBezTo>
                  <a:cubicBezTo>
                    <a:pt x="484" y="270"/>
                    <a:pt x="487" y="279"/>
                    <a:pt x="495" y="283"/>
                  </a:cubicBezTo>
                  <a:cubicBezTo>
                    <a:pt x="592" y="330"/>
                    <a:pt x="592" y="330"/>
                    <a:pt x="592" y="330"/>
                  </a:cubicBezTo>
                  <a:cubicBezTo>
                    <a:pt x="600" y="334"/>
                    <a:pt x="610" y="331"/>
                    <a:pt x="614" y="323"/>
                  </a:cubicBezTo>
                  <a:cubicBezTo>
                    <a:pt x="691" y="165"/>
                    <a:pt x="691" y="165"/>
                    <a:pt x="691" y="165"/>
                  </a:cubicBezTo>
                  <a:cubicBezTo>
                    <a:pt x="695" y="157"/>
                    <a:pt x="691" y="147"/>
                    <a:pt x="683" y="144"/>
                  </a:cubicBezTo>
                  <a:cubicBezTo>
                    <a:pt x="586" y="96"/>
                    <a:pt x="586" y="96"/>
                    <a:pt x="586" y="96"/>
                  </a:cubicBezTo>
                  <a:cubicBezTo>
                    <a:pt x="578" y="92"/>
                    <a:pt x="569" y="96"/>
                    <a:pt x="565" y="104"/>
                  </a:cubicBezTo>
                  <a:cubicBezTo>
                    <a:pt x="547" y="140"/>
                    <a:pt x="547" y="140"/>
                    <a:pt x="547" y="140"/>
                  </a:cubicBezTo>
                  <a:cubicBezTo>
                    <a:pt x="546" y="139"/>
                    <a:pt x="545" y="138"/>
                    <a:pt x="543" y="137"/>
                  </a:cubicBezTo>
                  <a:cubicBezTo>
                    <a:pt x="528" y="130"/>
                    <a:pt x="512" y="131"/>
                    <a:pt x="498" y="139"/>
                  </a:cubicBezTo>
                  <a:cubicBezTo>
                    <a:pt x="490" y="135"/>
                    <a:pt x="479" y="135"/>
                    <a:pt x="470" y="140"/>
                  </a:cubicBezTo>
                  <a:cubicBezTo>
                    <a:pt x="454" y="148"/>
                    <a:pt x="441" y="150"/>
                    <a:pt x="430" y="150"/>
                  </a:cubicBezTo>
                  <a:cubicBezTo>
                    <a:pt x="416" y="150"/>
                    <a:pt x="404" y="146"/>
                    <a:pt x="392" y="138"/>
                  </a:cubicBezTo>
                  <a:cubicBezTo>
                    <a:pt x="374" y="126"/>
                    <a:pt x="358" y="106"/>
                    <a:pt x="347" y="88"/>
                  </a:cubicBezTo>
                  <a:cubicBezTo>
                    <a:pt x="342" y="79"/>
                    <a:pt x="338" y="71"/>
                    <a:pt x="335" y="66"/>
                  </a:cubicBezTo>
                  <a:cubicBezTo>
                    <a:pt x="334" y="63"/>
                    <a:pt x="333" y="61"/>
                    <a:pt x="332" y="59"/>
                  </a:cubicBezTo>
                  <a:cubicBezTo>
                    <a:pt x="332" y="58"/>
                    <a:pt x="332" y="58"/>
                    <a:pt x="332" y="58"/>
                  </a:cubicBezTo>
                  <a:cubicBezTo>
                    <a:pt x="331" y="57"/>
                    <a:pt x="331" y="57"/>
                    <a:pt x="331" y="57"/>
                  </a:cubicBezTo>
                  <a:cubicBezTo>
                    <a:pt x="331" y="57"/>
                    <a:pt x="331" y="57"/>
                    <a:pt x="331" y="57"/>
                  </a:cubicBezTo>
                  <a:cubicBezTo>
                    <a:pt x="331" y="57"/>
                    <a:pt x="331" y="57"/>
                    <a:pt x="331" y="57"/>
                  </a:cubicBezTo>
                  <a:cubicBezTo>
                    <a:pt x="331" y="57"/>
                    <a:pt x="331" y="57"/>
                    <a:pt x="331" y="57"/>
                  </a:cubicBezTo>
                  <a:cubicBezTo>
                    <a:pt x="331" y="56"/>
                    <a:pt x="330" y="55"/>
                    <a:pt x="330" y="54"/>
                  </a:cubicBezTo>
                  <a:cubicBezTo>
                    <a:pt x="325" y="29"/>
                    <a:pt x="311" y="8"/>
                    <a:pt x="290" y="2"/>
                  </a:cubicBezTo>
                  <a:cubicBezTo>
                    <a:pt x="282" y="0"/>
                    <a:pt x="272" y="0"/>
                    <a:pt x="263" y="1"/>
                  </a:cubicBezTo>
                  <a:cubicBezTo>
                    <a:pt x="258" y="1"/>
                    <a:pt x="253" y="0"/>
                    <a:pt x="246" y="0"/>
                  </a:cubicBezTo>
                  <a:cubicBezTo>
                    <a:pt x="218" y="1"/>
                    <a:pt x="173" y="5"/>
                    <a:pt x="132" y="34"/>
                  </a:cubicBezTo>
                  <a:cubicBezTo>
                    <a:pt x="112" y="49"/>
                    <a:pt x="93" y="70"/>
                    <a:pt x="81" y="97"/>
                  </a:cubicBezTo>
                  <a:cubicBezTo>
                    <a:pt x="68" y="125"/>
                    <a:pt x="61" y="160"/>
                    <a:pt x="61" y="201"/>
                  </a:cubicBezTo>
                  <a:cubicBezTo>
                    <a:pt x="61" y="220"/>
                    <a:pt x="62" y="240"/>
                    <a:pt x="65" y="262"/>
                  </a:cubicBezTo>
                  <a:cubicBezTo>
                    <a:pt x="67" y="278"/>
                    <a:pt x="81" y="290"/>
                    <a:pt x="97" y="290"/>
                  </a:cubicBezTo>
                  <a:cubicBezTo>
                    <a:pt x="98" y="290"/>
                    <a:pt x="100" y="290"/>
                    <a:pt x="101" y="290"/>
                  </a:cubicBezTo>
                  <a:cubicBezTo>
                    <a:pt x="119" y="287"/>
                    <a:pt x="131" y="271"/>
                    <a:pt x="129" y="253"/>
                  </a:cubicBezTo>
                  <a:cubicBezTo>
                    <a:pt x="126" y="234"/>
                    <a:pt x="125" y="217"/>
                    <a:pt x="125" y="201"/>
                  </a:cubicBezTo>
                  <a:cubicBezTo>
                    <a:pt x="125" y="167"/>
                    <a:pt x="130" y="142"/>
                    <a:pt x="139" y="124"/>
                  </a:cubicBezTo>
                  <a:cubicBezTo>
                    <a:pt x="150" y="100"/>
                    <a:pt x="166" y="86"/>
                    <a:pt x="184" y="78"/>
                  </a:cubicBezTo>
                  <a:cubicBezTo>
                    <a:pt x="159" y="155"/>
                    <a:pt x="153" y="207"/>
                    <a:pt x="163" y="293"/>
                  </a:cubicBezTo>
                  <a:cubicBezTo>
                    <a:pt x="166" y="308"/>
                    <a:pt x="171" y="319"/>
                    <a:pt x="176" y="328"/>
                  </a:cubicBezTo>
                  <a:cubicBezTo>
                    <a:pt x="177" y="333"/>
                    <a:pt x="177" y="338"/>
                    <a:pt x="177" y="345"/>
                  </a:cubicBezTo>
                  <a:cubicBezTo>
                    <a:pt x="177" y="372"/>
                    <a:pt x="173" y="415"/>
                    <a:pt x="153" y="457"/>
                  </a:cubicBezTo>
                  <a:cubicBezTo>
                    <a:pt x="133" y="499"/>
                    <a:pt x="100" y="541"/>
                    <a:pt x="35" y="573"/>
                  </a:cubicBezTo>
                  <a:cubicBezTo>
                    <a:pt x="10" y="585"/>
                    <a:pt x="0" y="615"/>
                    <a:pt x="12" y="640"/>
                  </a:cubicBezTo>
                  <a:cubicBezTo>
                    <a:pt x="24" y="664"/>
                    <a:pt x="53" y="675"/>
                    <a:pt x="78" y="663"/>
                  </a:cubicBezTo>
                  <a:close/>
                  <a:moveTo>
                    <a:pt x="538" y="148"/>
                  </a:moveTo>
                  <a:cubicBezTo>
                    <a:pt x="539" y="149"/>
                    <a:pt x="541" y="150"/>
                    <a:pt x="542" y="151"/>
                  </a:cubicBezTo>
                  <a:cubicBezTo>
                    <a:pt x="511" y="215"/>
                    <a:pt x="511" y="215"/>
                    <a:pt x="511" y="215"/>
                  </a:cubicBezTo>
                  <a:cubicBezTo>
                    <a:pt x="509" y="214"/>
                    <a:pt x="508" y="214"/>
                    <a:pt x="506" y="213"/>
                  </a:cubicBezTo>
                  <a:cubicBezTo>
                    <a:pt x="500" y="210"/>
                    <a:pt x="495" y="205"/>
                    <a:pt x="492" y="200"/>
                  </a:cubicBezTo>
                  <a:cubicBezTo>
                    <a:pt x="494" y="199"/>
                    <a:pt x="497" y="198"/>
                    <a:pt x="499" y="196"/>
                  </a:cubicBezTo>
                  <a:cubicBezTo>
                    <a:pt x="515" y="188"/>
                    <a:pt x="521" y="169"/>
                    <a:pt x="513" y="153"/>
                  </a:cubicBezTo>
                  <a:cubicBezTo>
                    <a:pt x="512" y="151"/>
                    <a:pt x="511" y="149"/>
                    <a:pt x="509" y="147"/>
                  </a:cubicBezTo>
                  <a:cubicBezTo>
                    <a:pt x="518" y="144"/>
                    <a:pt x="529" y="144"/>
                    <a:pt x="538" y="148"/>
                  </a:cubicBezTo>
                  <a:close/>
                </a:path>
              </a:pathLst>
            </a:custGeom>
            <a:grpFill/>
            <a:ln>
              <a:noFill/>
            </a:ln>
            <a:sp3d extrusionH="158750">
              <a:extrusionClr>
                <a:schemeClr val="bg1">
                  <a:lumMod val="85000"/>
                </a:schemeClr>
              </a:extrusionClr>
            </a:sp3d>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18" name="文本框 17"/>
          <p:cNvSpPr txBox="1"/>
          <p:nvPr/>
        </p:nvSpPr>
        <p:spPr>
          <a:xfrm>
            <a:off x="4011798" y="3812547"/>
            <a:ext cx="1422184" cy="584775"/>
          </a:xfrm>
          <a:prstGeom prst="rect">
            <a:avLst/>
          </a:prstGeom>
          <a:noFill/>
        </p:spPr>
        <p:txBody>
          <a:bodyPr wrap="none" rtlCol="0">
            <a:spAutoFit/>
          </a:bodyPr>
          <a:lstStyle/>
          <a:p>
            <a:r>
              <a:rPr lang="zh-CN" altLang="en-US" sz="3200" b="1" dirty="0" smtClean="0">
                <a:gradFill>
                  <a:gsLst>
                    <a:gs pos="0">
                      <a:srgbClr val="E30613"/>
                    </a:gs>
                    <a:gs pos="100000">
                      <a:srgbClr val="81040B"/>
                    </a:gs>
                  </a:gsLst>
                  <a:lin ang="3600000" scaled="0"/>
                </a:gradFill>
                <a:latin typeface="幼圆" panose="02010509060101010101" pitchFamily="49" charset="-122"/>
                <a:ea typeface="幼圆" panose="02010509060101010101" pitchFamily="49" charset="-122"/>
              </a:rPr>
              <a:t>转  型</a:t>
            </a:r>
            <a:endParaRPr lang="zh-CN" altLang="en-US" sz="3200" b="1" dirty="0">
              <a:gradFill>
                <a:gsLst>
                  <a:gs pos="0">
                    <a:srgbClr val="E30613"/>
                  </a:gs>
                  <a:gs pos="100000">
                    <a:srgbClr val="81040B"/>
                  </a:gs>
                </a:gsLst>
                <a:lin ang="3600000" scaled="0"/>
              </a:gradFill>
              <a:latin typeface="幼圆" panose="02010509060101010101" pitchFamily="49" charset="-122"/>
              <a:ea typeface="幼圆" panose="02010509060101010101" pitchFamily="49" charset="-122"/>
            </a:endParaRPr>
          </a:p>
        </p:txBody>
      </p:sp>
      <p:sp>
        <p:nvSpPr>
          <p:cNvPr id="19" name="文本框 18"/>
          <p:cNvSpPr txBox="1"/>
          <p:nvPr/>
        </p:nvSpPr>
        <p:spPr>
          <a:xfrm>
            <a:off x="6302500" y="2645599"/>
            <a:ext cx="1266693" cy="954107"/>
          </a:xfrm>
          <a:prstGeom prst="rect">
            <a:avLst/>
          </a:prstGeom>
          <a:noFill/>
        </p:spPr>
        <p:txBody>
          <a:bodyPr wrap="none" rtlCol="0">
            <a:spAutoFit/>
          </a:bodyPr>
          <a:lstStyle/>
          <a:p>
            <a:r>
              <a:rPr lang="zh-CN" altLang="en-US" sz="2800" b="1" dirty="0" smtClean="0">
                <a:gradFill>
                  <a:gsLst>
                    <a:gs pos="0">
                      <a:srgbClr val="E30613"/>
                    </a:gs>
                    <a:gs pos="100000">
                      <a:srgbClr val="81040B"/>
                    </a:gs>
                  </a:gsLst>
                  <a:lin ang="3600000" scaled="0"/>
                </a:gradFill>
                <a:latin typeface="幼圆" panose="02010509060101010101" pitchFamily="49" charset="-122"/>
                <a:ea typeface="幼圆" panose="02010509060101010101" pitchFamily="49" charset="-122"/>
              </a:rPr>
              <a:t>复合型</a:t>
            </a:r>
            <a:endParaRPr lang="en-US" altLang="zh-CN" sz="2800" b="1" dirty="0" smtClean="0">
              <a:gradFill>
                <a:gsLst>
                  <a:gs pos="0">
                    <a:srgbClr val="E30613"/>
                  </a:gs>
                  <a:gs pos="100000">
                    <a:srgbClr val="81040B"/>
                  </a:gs>
                </a:gsLst>
                <a:lin ang="3600000" scaled="0"/>
              </a:gradFill>
              <a:latin typeface="幼圆" panose="02010509060101010101" pitchFamily="49" charset="-122"/>
              <a:ea typeface="幼圆" panose="02010509060101010101" pitchFamily="49" charset="-122"/>
            </a:endParaRPr>
          </a:p>
          <a:p>
            <a:r>
              <a:rPr lang="zh-CN" altLang="en-US" sz="2800" b="1" dirty="0" smtClean="0">
                <a:gradFill>
                  <a:gsLst>
                    <a:gs pos="0">
                      <a:srgbClr val="E30613"/>
                    </a:gs>
                    <a:gs pos="100000">
                      <a:srgbClr val="81040B"/>
                    </a:gs>
                  </a:gsLst>
                  <a:lin ang="3600000" scaled="0"/>
                </a:gradFill>
                <a:latin typeface="幼圆" panose="02010509060101010101" pitchFamily="49" charset="-122"/>
                <a:ea typeface="幼圆" panose="02010509060101010101" pitchFamily="49" charset="-122"/>
              </a:rPr>
              <a:t>管理人</a:t>
            </a:r>
            <a:endParaRPr lang="zh-CN" altLang="en-US" sz="2800" b="1" dirty="0">
              <a:gradFill>
                <a:gsLst>
                  <a:gs pos="0">
                    <a:srgbClr val="E30613"/>
                  </a:gs>
                  <a:gs pos="100000">
                    <a:srgbClr val="81040B"/>
                  </a:gs>
                </a:gsLst>
                <a:lin ang="3600000" scaled="0"/>
              </a:gradFill>
              <a:latin typeface="幼圆" panose="02010509060101010101" pitchFamily="49" charset="-122"/>
              <a:ea typeface="幼圆" panose="02010509060101010101" pitchFamily="49" charset="-122"/>
            </a:endParaRPr>
          </a:p>
        </p:txBody>
      </p:sp>
      <p:sp>
        <p:nvSpPr>
          <p:cNvPr id="20" name="文本框 19"/>
          <p:cNvSpPr txBox="1"/>
          <p:nvPr/>
        </p:nvSpPr>
        <p:spPr>
          <a:xfrm>
            <a:off x="8287356" y="2078177"/>
            <a:ext cx="1627369" cy="523220"/>
          </a:xfrm>
          <a:prstGeom prst="rect">
            <a:avLst/>
          </a:prstGeom>
          <a:noFill/>
        </p:spPr>
        <p:txBody>
          <a:bodyPr wrap="none" rtlCol="0">
            <a:spAutoFit/>
          </a:bodyPr>
          <a:lstStyle/>
          <a:p>
            <a:r>
              <a:rPr lang="zh-CN" altLang="en-US" sz="2800" b="1" dirty="0" smtClean="0">
                <a:gradFill>
                  <a:gsLst>
                    <a:gs pos="0">
                      <a:srgbClr val="E30613"/>
                    </a:gs>
                    <a:gs pos="100000">
                      <a:srgbClr val="81040B"/>
                    </a:gs>
                  </a:gsLst>
                  <a:lin ang="3600000" scaled="0"/>
                </a:gradFill>
                <a:latin typeface="幼圆" panose="02010509060101010101" pitchFamily="49" charset="-122"/>
                <a:ea typeface="幼圆" panose="02010509060101010101" pitchFamily="49" charset="-122"/>
              </a:rPr>
              <a:t>企业高管</a:t>
            </a:r>
            <a:endParaRPr lang="zh-CN" altLang="en-US" sz="2800" b="1" dirty="0">
              <a:gradFill>
                <a:gsLst>
                  <a:gs pos="0">
                    <a:srgbClr val="E30613"/>
                  </a:gs>
                  <a:gs pos="100000">
                    <a:srgbClr val="81040B"/>
                  </a:gs>
                </a:gsLst>
                <a:lin ang="3600000" scaled="0"/>
              </a:gradFill>
              <a:latin typeface="幼圆" panose="02010509060101010101" pitchFamily="49" charset="-122"/>
              <a:ea typeface="幼圆" panose="02010509060101010101" pitchFamily="49" charset="-122"/>
            </a:endParaRPr>
          </a:p>
        </p:txBody>
      </p:sp>
      <p:sp>
        <p:nvSpPr>
          <p:cNvPr id="21" name="矩形 47"/>
          <p:cNvSpPr>
            <a:spLocks noChangeArrowheads="1"/>
          </p:cNvSpPr>
          <p:nvPr/>
        </p:nvSpPr>
        <p:spPr bwMode="auto">
          <a:xfrm>
            <a:off x="4079161" y="5586339"/>
            <a:ext cx="1559091" cy="75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913765">
              <a:lnSpc>
                <a:spcPct val="120000"/>
              </a:lnSpc>
              <a:spcBef>
                <a:spcPct val="0"/>
              </a:spcBef>
              <a:buNone/>
            </a:pPr>
            <a:r>
              <a:rPr lang="en-US" altLang="zh-CN" sz="2000" b="1" dirty="0" smtClean="0">
                <a:solidFill>
                  <a:schemeClr val="tx1">
                    <a:lumMod val="85000"/>
                    <a:lumOff val="15000"/>
                  </a:schemeClr>
                </a:solidFill>
                <a:latin typeface="幼圆" panose="02010509060101010101" pitchFamily="49" charset="-122"/>
                <a:ea typeface="幼圆" panose="02010509060101010101" pitchFamily="49" charset="-122"/>
                <a:sym typeface="微软雅黑" panose="020B0503020204020204" pitchFamily="34" charset="-122"/>
              </a:rPr>
              <a:t> 20XX</a:t>
            </a:r>
            <a:r>
              <a:rPr lang="zh-CN" altLang="en-US" sz="2000" b="1" dirty="0" smtClean="0">
                <a:solidFill>
                  <a:schemeClr val="tx1">
                    <a:lumMod val="85000"/>
                    <a:lumOff val="15000"/>
                  </a:schemeClr>
                </a:solidFill>
                <a:latin typeface="幼圆" panose="02010509060101010101" pitchFamily="49" charset="-122"/>
                <a:ea typeface="幼圆" panose="02010509060101010101" pitchFamily="49" charset="-122"/>
                <a:sym typeface="微软雅黑" panose="020B0503020204020204" pitchFamily="34" charset="-122"/>
              </a:rPr>
              <a:t>年</a:t>
            </a:r>
            <a:endParaRPr lang="en-US" altLang="zh-CN" sz="1600" b="1" dirty="0">
              <a:solidFill>
                <a:schemeClr val="tx1">
                  <a:lumMod val="85000"/>
                  <a:lumOff val="15000"/>
                </a:schemeClr>
              </a:solidFill>
              <a:latin typeface="幼圆" panose="02010509060101010101" pitchFamily="49" charset="-122"/>
              <a:ea typeface="幼圆" panose="02010509060101010101" pitchFamily="49" charset="-122"/>
              <a:sym typeface="微软雅黑" panose="020B0503020204020204" pitchFamily="34" charset="-122"/>
            </a:endParaRPr>
          </a:p>
          <a:p>
            <a:pPr defTabSz="913765">
              <a:lnSpc>
                <a:spcPct val="120000"/>
              </a:lnSpc>
              <a:spcBef>
                <a:spcPct val="0"/>
              </a:spcBef>
              <a:buNone/>
            </a:pPr>
            <a:r>
              <a:rPr lang="zh-CN" altLang="en-US" sz="1600" b="1" dirty="0" smtClean="0">
                <a:solidFill>
                  <a:schemeClr val="tx1">
                    <a:lumMod val="85000"/>
                    <a:lumOff val="15000"/>
                  </a:schemeClr>
                </a:solidFill>
                <a:latin typeface="幼圆" panose="02010509060101010101" pitchFamily="49" charset="-122"/>
                <a:ea typeface="幼圆" panose="02010509060101010101" pitchFamily="49" charset="-122"/>
                <a:sym typeface="微软雅黑" panose="020B0503020204020204" pitchFamily="34" charset="-122"/>
              </a:rPr>
              <a:t>完成角色转换</a:t>
            </a:r>
            <a:endParaRPr lang="zh-CN" altLang="en-US" sz="1600" b="1" dirty="0">
              <a:solidFill>
                <a:schemeClr val="tx1">
                  <a:lumMod val="85000"/>
                  <a:lumOff val="15000"/>
                </a:schemeClr>
              </a:solidFill>
              <a:latin typeface="幼圆" panose="02010509060101010101" pitchFamily="49" charset="-122"/>
              <a:ea typeface="幼圆" panose="02010509060101010101" pitchFamily="49" charset="-122"/>
              <a:sym typeface="微软雅黑" panose="020B0503020204020204" pitchFamily="34" charset="-122"/>
            </a:endParaRPr>
          </a:p>
        </p:txBody>
      </p:sp>
      <p:sp>
        <p:nvSpPr>
          <p:cNvPr id="22" name="矩形 47"/>
          <p:cNvSpPr>
            <a:spLocks noChangeArrowheads="1"/>
          </p:cNvSpPr>
          <p:nvPr/>
        </p:nvSpPr>
        <p:spPr bwMode="auto">
          <a:xfrm>
            <a:off x="6365248" y="4716559"/>
            <a:ext cx="1672612" cy="1049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913765">
              <a:lnSpc>
                <a:spcPct val="120000"/>
              </a:lnSpc>
              <a:spcBef>
                <a:spcPct val="0"/>
              </a:spcBef>
              <a:buNone/>
            </a:pPr>
            <a:r>
              <a:rPr lang="en-US" altLang="zh-CN" sz="2000" b="1" dirty="0" smtClean="0">
                <a:solidFill>
                  <a:schemeClr val="tx1">
                    <a:lumMod val="85000"/>
                    <a:lumOff val="15000"/>
                  </a:schemeClr>
                </a:solidFill>
                <a:latin typeface="幼圆" panose="02010509060101010101" pitchFamily="49" charset="-122"/>
                <a:ea typeface="幼圆" panose="02010509060101010101" pitchFamily="49" charset="-122"/>
                <a:sym typeface="微软雅黑" panose="020B0503020204020204" pitchFamily="34" charset="-122"/>
              </a:rPr>
              <a:t> 20XX</a:t>
            </a:r>
            <a:r>
              <a:rPr lang="zh-CN" altLang="en-US" sz="2000" b="1" dirty="0" smtClean="0">
                <a:solidFill>
                  <a:schemeClr val="tx1">
                    <a:lumMod val="85000"/>
                    <a:lumOff val="15000"/>
                  </a:schemeClr>
                </a:solidFill>
                <a:latin typeface="幼圆" panose="02010509060101010101" pitchFamily="49" charset="-122"/>
                <a:ea typeface="幼圆" panose="02010509060101010101" pitchFamily="49" charset="-122"/>
                <a:sym typeface="微软雅黑" panose="020B0503020204020204" pitchFamily="34" charset="-122"/>
              </a:rPr>
              <a:t>年</a:t>
            </a:r>
            <a:endParaRPr lang="en-US" altLang="zh-CN" sz="1600" b="1" dirty="0" smtClean="0">
              <a:solidFill>
                <a:schemeClr val="tx1">
                  <a:lumMod val="85000"/>
                  <a:lumOff val="15000"/>
                </a:schemeClr>
              </a:solidFill>
              <a:latin typeface="幼圆" panose="02010509060101010101" pitchFamily="49" charset="-122"/>
              <a:ea typeface="幼圆" panose="02010509060101010101" pitchFamily="49" charset="-122"/>
              <a:sym typeface="微软雅黑" panose="020B0503020204020204" pitchFamily="34" charset="-122"/>
            </a:endParaRPr>
          </a:p>
          <a:p>
            <a:pPr defTabSz="913765">
              <a:lnSpc>
                <a:spcPct val="120000"/>
              </a:lnSpc>
              <a:spcBef>
                <a:spcPct val="0"/>
              </a:spcBef>
              <a:buNone/>
            </a:pPr>
            <a:r>
              <a:rPr lang="zh-CN" altLang="en-US" sz="1600" b="1" dirty="0" smtClean="0">
                <a:solidFill>
                  <a:schemeClr val="tx1">
                    <a:lumMod val="85000"/>
                    <a:lumOff val="15000"/>
                  </a:schemeClr>
                </a:solidFill>
                <a:latin typeface="幼圆" panose="02010509060101010101" pitchFamily="49" charset="-122"/>
                <a:ea typeface="幼圆" panose="02010509060101010101" pitchFamily="49" charset="-122"/>
                <a:sym typeface="微软雅黑" panose="020B0503020204020204" pitchFamily="34" charset="-122"/>
              </a:rPr>
              <a:t>成为成熟的</a:t>
            </a:r>
            <a:endParaRPr lang="en-US" altLang="zh-CN" sz="1600" b="1" dirty="0" smtClean="0">
              <a:solidFill>
                <a:schemeClr val="tx1">
                  <a:lumMod val="85000"/>
                  <a:lumOff val="15000"/>
                </a:schemeClr>
              </a:solidFill>
              <a:latin typeface="幼圆" panose="02010509060101010101" pitchFamily="49" charset="-122"/>
              <a:ea typeface="幼圆" panose="02010509060101010101" pitchFamily="49" charset="-122"/>
              <a:sym typeface="微软雅黑" panose="020B0503020204020204" pitchFamily="34" charset="-122"/>
            </a:endParaRPr>
          </a:p>
          <a:p>
            <a:pPr defTabSz="913765">
              <a:lnSpc>
                <a:spcPct val="120000"/>
              </a:lnSpc>
              <a:spcBef>
                <a:spcPct val="0"/>
              </a:spcBef>
              <a:buNone/>
            </a:pPr>
            <a:r>
              <a:rPr lang="zh-CN" altLang="en-US" sz="1600" b="1" dirty="0" smtClean="0">
                <a:solidFill>
                  <a:schemeClr val="tx1">
                    <a:lumMod val="85000"/>
                    <a:lumOff val="15000"/>
                  </a:schemeClr>
                </a:solidFill>
                <a:latin typeface="幼圆" panose="02010509060101010101" pitchFamily="49" charset="-122"/>
                <a:ea typeface="幼圆" panose="02010509060101010101" pitchFamily="49" charset="-122"/>
                <a:sym typeface="微软雅黑" panose="020B0503020204020204" pitchFamily="34" charset="-122"/>
              </a:rPr>
              <a:t>复合型管理人</a:t>
            </a:r>
            <a:endParaRPr lang="zh-CN" altLang="en-US" sz="1600" b="1" dirty="0">
              <a:solidFill>
                <a:schemeClr val="tx1">
                  <a:lumMod val="85000"/>
                  <a:lumOff val="15000"/>
                </a:schemeClr>
              </a:solidFill>
              <a:latin typeface="幼圆" panose="02010509060101010101" pitchFamily="49" charset="-122"/>
              <a:ea typeface="幼圆" panose="02010509060101010101" pitchFamily="49" charset="-122"/>
              <a:sym typeface="微软雅黑" panose="020B0503020204020204" pitchFamily="34" charset="-122"/>
            </a:endParaRPr>
          </a:p>
        </p:txBody>
      </p:sp>
      <p:sp>
        <p:nvSpPr>
          <p:cNvPr id="23" name="矩形 47"/>
          <p:cNvSpPr>
            <a:spLocks noChangeArrowheads="1"/>
          </p:cNvSpPr>
          <p:nvPr/>
        </p:nvSpPr>
        <p:spPr bwMode="auto">
          <a:xfrm>
            <a:off x="8695909" y="3761170"/>
            <a:ext cx="2115078" cy="757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913765">
              <a:lnSpc>
                <a:spcPct val="120000"/>
              </a:lnSpc>
              <a:spcBef>
                <a:spcPct val="0"/>
              </a:spcBef>
              <a:buNone/>
            </a:pPr>
            <a:r>
              <a:rPr lang="zh-CN" altLang="en-US" sz="2000" b="1" dirty="0" smtClean="0">
                <a:solidFill>
                  <a:schemeClr val="tx1">
                    <a:lumMod val="85000"/>
                    <a:lumOff val="15000"/>
                  </a:schemeClr>
                </a:solidFill>
                <a:latin typeface="幼圆" panose="02010509060101010101" pitchFamily="49" charset="-122"/>
                <a:ea typeface="幼圆" panose="02010509060101010101" pitchFamily="49" charset="-122"/>
                <a:sym typeface="微软雅黑" panose="020B0503020204020204" pitchFamily="34" charset="-122"/>
              </a:rPr>
              <a:t>    未来</a:t>
            </a:r>
            <a:endParaRPr lang="en-US" altLang="zh-CN" sz="2000" b="1" dirty="0" smtClean="0">
              <a:solidFill>
                <a:schemeClr val="tx1">
                  <a:lumMod val="85000"/>
                  <a:lumOff val="15000"/>
                </a:schemeClr>
              </a:solidFill>
              <a:latin typeface="幼圆" panose="02010509060101010101" pitchFamily="49" charset="-122"/>
              <a:ea typeface="幼圆" panose="02010509060101010101" pitchFamily="49" charset="-122"/>
              <a:sym typeface="微软雅黑" panose="020B0503020204020204" pitchFamily="34" charset="-122"/>
            </a:endParaRPr>
          </a:p>
          <a:p>
            <a:pPr defTabSz="913765">
              <a:lnSpc>
                <a:spcPct val="120000"/>
              </a:lnSpc>
              <a:spcBef>
                <a:spcPct val="0"/>
              </a:spcBef>
              <a:buNone/>
            </a:pPr>
            <a:r>
              <a:rPr lang="zh-CN" altLang="en-US" sz="1600" b="1" dirty="0" smtClean="0">
                <a:solidFill>
                  <a:schemeClr val="tx1">
                    <a:lumMod val="85000"/>
                    <a:lumOff val="15000"/>
                  </a:schemeClr>
                </a:solidFill>
                <a:latin typeface="幼圆" panose="02010509060101010101" pitchFamily="49" charset="-122"/>
                <a:ea typeface="幼圆" panose="02010509060101010101" pitchFamily="49" charset="-122"/>
                <a:sym typeface="微软雅黑" panose="020B0503020204020204" pitchFamily="34" charset="-122"/>
              </a:rPr>
              <a:t>最终成为企业高管</a:t>
            </a:r>
            <a:endParaRPr lang="zh-CN" altLang="en-US" sz="1600" b="1" dirty="0">
              <a:solidFill>
                <a:schemeClr val="tx1">
                  <a:lumMod val="85000"/>
                  <a:lumOff val="15000"/>
                </a:schemeClr>
              </a:solidFill>
              <a:latin typeface="幼圆" panose="02010509060101010101" pitchFamily="49" charset="-122"/>
              <a:ea typeface="幼圆" panose="02010509060101010101" pitchFamily="49" charset="-122"/>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400" advTm="2000">
        <p14:doors dir="vert"/>
      </p:transition>
    </mc:Choice>
    <mc:Fallback>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par>
                          <p:cTn id="12" fill="hold">
                            <p:stCondLst>
                              <p:cond delay="1500"/>
                            </p:stCondLst>
                            <p:childTnLst>
                              <p:par>
                                <p:cTn id="13" presetID="47" presetClass="entr" presetSubtype="0"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1000"/>
                                        <p:tgtEl>
                                          <p:spTgt spid="15"/>
                                        </p:tgtEl>
                                      </p:cBhvr>
                                    </p:animEffect>
                                    <p:anim calcmode="lin" valueType="num">
                                      <p:cBhvr>
                                        <p:cTn id="16" dur="1000" fill="hold"/>
                                        <p:tgtEl>
                                          <p:spTgt spid="15"/>
                                        </p:tgtEl>
                                        <p:attrNameLst>
                                          <p:attrName>ppt_x</p:attrName>
                                        </p:attrNameLst>
                                      </p:cBhvr>
                                      <p:tavLst>
                                        <p:tav tm="0">
                                          <p:val>
                                            <p:strVal val="#ppt_x"/>
                                          </p:val>
                                        </p:tav>
                                        <p:tav tm="100000">
                                          <p:val>
                                            <p:strVal val="#ppt_x"/>
                                          </p:val>
                                        </p:tav>
                                      </p:tavLst>
                                    </p:anim>
                                    <p:anim calcmode="lin" valueType="num">
                                      <p:cBhvr>
                                        <p:cTn id="17" dur="1000" fill="hold"/>
                                        <p:tgtEl>
                                          <p:spTgt spid="15"/>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10" presetClass="entr" presetSubtype="0"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par>
                                <p:cTn id="22" presetID="10" presetClass="entr" presetSubtype="0" fill="hold" grpId="0" nodeType="withEffect">
                                  <p:stCondLst>
                                    <p:cond delay="25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500"/>
                                        <p:tgtEl>
                                          <p:spTgt spid="19"/>
                                        </p:tgtEl>
                                      </p:cBhvr>
                                    </p:animEffect>
                                  </p:childTnLst>
                                </p:cTn>
                              </p:par>
                              <p:par>
                                <p:cTn id="25" presetID="10" presetClass="entr" presetSubtype="0" fill="hold" grpId="0" nodeType="withEffect">
                                  <p:stCondLst>
                                    <p:cond delay="50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500"/>
                                        <p:tgtEl>
                                          <p:spTgt spid="21"/>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500"/>
                                        <p:tgtEl>
                                          <p:spTgt spid="22"/>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8" grpId="0"/>
      <p:bldP spid="19" grpId="0"/>
      <p:bldP spid="20" grpId="0"/>
      <p:bldP spid="21" grpId="0"/>
      <p:bldP spid="22"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6" name="组合 105"/>
          <p:cNvGrpSpPr/>
          <p:nvPr/>
        </p:nvGrpSpPr>
        <p:grpSpPr>
          <a:xfrm>
            <a:off x="2074055" y="391393"/>
            <a:ext cx="4720640" cy="924474"/>
            <a:chOff x="322748" y="3665374"/>
            <a:chExt cx="5680529" cy="1027864"/>
          </a:xfrm>
        </p:grpSpPr>
        <p:sp>
          <p:nvSpPr>
            <p:cNvPr id="108" name="圆角矩形 107"/>
            <p:cNvSpPr/>
            <p:nvPr/>
          </p:nvSpPr>
          <p:spPr>
            <a:xfrm>
              <a:off x="322748" y="3665374"/>
              <a:ext cx="5680529" cy="1027864"/>
            </a:xfrm>
            <a:prstGeom prst="roundRect">
              <a:avLst>
                <a:gd name="adj" fmla="val 50000"/>
              </a:avLst>
            </a:prstGeom>
            <a:gradFill>
              <a:gsLst>
                <a:gs pos="0">
                  <a:schemeClr val="bg1"/>
                </a:gs>
                <a:gs pos="100000">
                  <a:srgbClr val="D1D1D1"/>
                </a:gs>
              </a:gsLst>
              <a:lin ang="5400000" scaled="0"/>
            </a:gradFill>
            <a:ln>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 name="圆角矩形 108"/>
            <p:cNvSpPr/>
            <p:nvPr/>
          </p:nvSpPr>
          <p:spPr>
            <a:xfrm>
              <a:off x="516699" y="3785998"/>
              <a:ext cx="5277329" cy="784227"/>
            </a:xfrm>
            <a:prstGeom prst="roundRect">
              <a:avLst>
                <a:gd name="adj" fmla="val 50000"/>
              </a:avLst>
            </a:prstGeom>
            <a:gradFill>
              <a:gsLst>
                <a:gs pos="0">
                  <a:schemeClr val="bg1"/>
                </a:gs>
                <a:gs pos="100000">
                  <a:srgbClr val="D1D1D1"/>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0" name="组合 109"/>
          <p:cNvGrpSpPr/>
          <p:nvPr/>
        </p:nvGrpSpPr>
        <p:grpSpPr>
          <a:xfrm>
            <a:off x="628112" y="256196"/>
            <a:ext cx="1168243" cy="1168244"/>
            <a:chOff x="4833150" y="1266579"/>
            <a:chExt cx="2526552" cy="2526552"/>
          </a:xfrm>
        </p:grpSpPr>
        <p:grpSp>
          <p:nvGrpSpPr>
            <p:cNvPr id="111" name="组合 110"/>
            <p:cNvGrpSpPr/>
            <p:nvPr/>
          </p:nvGrpSpPr>
          <p:grpSpPr>
            <a:xfrm>
              <a:off x="4833150" y="1266579"/>
              <a:ext cx="2526552" cy="2526552"/>
              <a:chOff x="6585478" y="1661232"/>
              <a:chExt cx="928740" cy="928740"/>
            </a:xfrm>
          </p:grpSpPr>
          <p:sp>
            <p:nvSpPr>
              <p:cNvPr id="113" name="椭圆 112"/>
              <p:cNvSpPr/>
              <p:nvPr/>
            </p:nvSpPr>
            <p:spPr>
              <a:xfrm>
                <a:off x="6585478" y="1661232"/>
                <a:ext cx="928740" cy="928740"/>
              </a:xfrm>
              <a:prstGeom prst="ellipse">
                <a:avLst/>
              </a:prstGeom>
              <a:gradFill flip="none" rotWithShape="1">
                <a:gsLst>
                  <a:gs pos="0">
                    <a:schemeClr val="bg1"/>
                  </a:gs>
                  <a:gs pos="100000">
                    <a:schemeClr val="bg1">
                      <a:lumMod val="85000"/>
                    </a:schemeClr>
                  </a:gs>
                </a:gsLst>
                <a:lin ang="5400000" scaled="1"/>
                <a:tileRect/>
              </a:gradFill>
              <a:ln w="19050">
                <a:gradFill>
                  <a:gsLst>
                    <a:gs pos="0">
                      <a:schemeClr val="bg1"/>
                    </a:gs>
                    <a:gs pos="100000">
                      <a:schemeClr val="bg1">
                        <a:lumMod val="75000"/>
                      </a:schemeClr>
                    </a:gs>
                  </a:gsLst>
                  <a:lin ang="5400000" scaled="1"/>
                </a:gradFill>
              </a:ln>
              <a:effectLst>
                <a:outerShdw blurRad="279400" dist="152400" dir="2700000" sx="102000" sy="102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4" name="圆角矩形 113"/>
              <p:cNvSpPr/>
              <p:nvPr/>
            </p:nvSpPr>
            <p:spPr>
              <a:xfrm>
                <a:off x="6706336" y="1782090"/>
                <a:ext cx="687025" cy="687025"/>
              </a:xfrm>
              <a:prstGeom prst="roundRect">
                <a:avLst>
                  <a:gd name="adj" fmla="val 50000"/>
                </a:avLst>
              </a:prstGeom>
              <a:gradFill flip="none" rotWithShape="1">
                <a:gsLst>
                  <a:gs pos="100000">
                    <a:schemeClr val="bg1"/>
                  </a:gs>
                  <a:gs pos="0">
                    <a:srgbClr val="B8BBBC"/>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5" name="椭圆 114"/>
              <p:cNvSpPr>
                <a:spLocks noChangeAspect="1"/>
              </p:cNvSpPr>
              <p:nvPr/>
            </p:nvSpPr>
            <p:spPr>
              <a:xfrm>
                <a:off x="6740229" y="1819936"/>
                <a:ext cx="619237" cy="619237"/>
              </a:xfrm>
              <a:prstGeom prst="ellipse">
                <a:avLst/>
              </a:prstGeom>
              <a:gradFill>
                <a:gsLst>
                  <a:gs pos="0">
                    <a:srgbClr val="E30613"/>
                  </a:gs>
                  <a:gs pos="100000">
                    <a:srgbClr val="81040B"/>
                  </a:gs>
                </a:gsLst>
                <a:lin ang="5400000" scaled="1"/>
              </a:gra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2" name="文本框 47"/>
            <p:cNvSpPr/>
            <p:nvPr/>
          </p:nvSpPr>
          <p:spPr>
            <a:xfrm>
              <a:off x="5469546" y="1875165"/>
              <a:ext cx="1306018" cy="1262071"/>
            </a:xfrm>
            <a:prstGeom prst="rect">
              <a:avLst/>
            </a:prstGeom>
            <a:noFill/>
            <a:ln w="9525">
              <a:noFill/>
            </a:ln>
          </p:spPr>
          <p:txBody>
            <a:bodyPr wrap="none">
              <a:spAutoFit/>
            </a:bodyPr>
            <a:lstStyle>
              <a:lvl1pPr marL="0" lvl="0"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9pPr>
            </a:lstStyle>
            <a:p>
              <a:pPr lvl="0">
                <a:lnSpc>
                  <a:spcPct val="100000"/>
                </a:lnSpc>
              </a:pPr>
              <a:r>
                <a:rPr lang="en-US" altLang="x-none" sz="3200" dirty="0" smtClean="0">
                  <a:solidFill>
                    <a:schemeClr val="bg1"/>
                  </a:solidFill>
                  <a:latin typeface="Impact" panose="020B0806030902050204" pitchFamily="2" charset="0"/>
                  <a:ea typeface="宋体" panose="02010600030101010101" pitchFamily="2" charset="-122"/>
                  <a:sym typeface="Impact" panose="020B0806030902050204" pitchFamily="2" charset="0"/>
                </a:rPr>
                <a:t>04</a:t>
              </a:r>
              <a:endParaRPr lang="zh-CN" altLang="en-US" sz="3200" dirty="0">
                <a:solidFill>
                  <a:schemeClr val="bg1"/>
                </a:solidFill>
                <a:latin typeface="Impact" panose="020B0806030902050204" pitchFamily="2" charset="0"/>
                <a:ea typeface="宋体" panose="02010600030101010101" pitchFamily="2" charset="-122"/>
                <a:sym typeface="Impact" panose="020B0806030902050204" pitchFamily="2" charset="0"/>
              </a:endParaRPr>
            </a:p>
          </p:txBody>
        </p:sp>
      </p:grpSp>
      <p:sp>
        <p:nvSpPr>
          <p:cNvPr id="26" name="文本框 25"/>
          <p:cNvSpPr txBox="1"/>
          <p:nvPr/>
        </p:nvSpPr>
        <p:spPr>
          <a:xfrm>
            <a:off x="2569204" y="474182"/>
            <a:ext cx="3786614" cy="707886"/>
          </a:xfrm>
          <a:prstGeom prst="rect">
            <a:avLst/>
          </a:prstGeom>
          <a:noFill/>
        </p:spPr>
        <p:txBody>
          <a:bodyPr wrap="none" rtlCol="0">
            <a:spAutoFit/>
          </a:bodyPr>
          <a:lstStyle/>
          <a:p>
            <a:r>
              <a:rPr lang="zh-CN" altLang="en-US" sz="4000" b="1" dirty="0">
                <a:gradFill>
                  <a:gsLst>
                    <a:gs pos="0">
                      <a:srgbClr val="E30613"/>
                    </a:gs>
                    <a:gs pos="100000">
                      <a:srgbClr val="81040B"/>
                    </a:gs>
                  </a:gsLst>
                  <a:lin ang="3600000" scaled="0"/>
                </a:gradFill>
                <a:latin typeface="幼圆" panose="02010509060101010101" pitchFamily="49" charset="-122"/>
                <a:ea typeface="幼圆" panose="02010509060101010101" pitchFamily="49" charset="-122"/>
              </a:rPr>
              <a:t>实现目标的关键</a:t>
            </a:r>
            <a:endParaRPr lang="zh-CN" altLang="en-US" sz="4000" b="1" dirty="0">
              <a:gradFill>
                <a:gsLst>
                  <a:gs pos="0">
                    <a:srgbClr val="E30613"/>
                  </a:gs>
                  <a:gs pos="100000">
                    <a:srgbClr val="81040B"/>
                  </a:gs>
                </a:gsLst>
                <a:lin ang="3600000" scaled="0"/>
              </a:gradFill>
              <a:latin typeface="幼圆" panose="02010509060101010101" pitchFamily="49" charset="-122"/>
              <a:ea typeface="幼圆" panose="02010509060101010101" pitchFamily="49" charset="-122"/>
            </a:endParaRPr>
          </a:p>
        </p:txBody>
      </p:sp>
      <p:sp>
        <p:nvSpPr>
          <p:cNvPr id="12" name="矩形 11"/>
          <p:cNvSpPr/>
          <p:nvPr/>
        </p:nvSpPr>
        <p:spPr>
          <a:xfrm>
            <a:off x="1031742" y="-1116775"/>
            <a:ext cx="610760" cy="972006"/>
          </a:xfrm>
          <a:prstGeom prst="rect">
            <a:avLst/>
          </a:prstGeom>
          <a:gradFill>
            <a:gsLst>
              <a:gs pos="0">
                <a:srgbClr val="E30613"/>
              </a:gs>
              <a:gs pos="100000">
                <a:srgbClr val="81040B"/>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任意多边形 12"/>
          <p:cNvSpPr/>
          <p:nvPr/>
        </p:nvSpPr>
        <p:spPr>
          <a:xfrm>
            <a:off x="3176581" y="1789510"/>
            <a:ext cx="388502" cy="570274"/>
          </a:xfrm>
          <a:custGeom>
            <a:avLst/>
            <a:gdLst>
              <a:gd name="connsiteX0" fmla="*/ 194251 w 388502"/>
              <a:gd name="connsiteY0" fmla="*/ 0 h 570274"/>
              <a:gd name="connsiteX1" fmla="*/ 388502 w 388502"/>
              <a:gd name="connsiteY1" fmla="*/ 194251 h 570274"/>
              <a:gd name="connsiteX2" fmla="*/ 388502 w 388502"/>
              <a:gd name="connsiteY2" fmla="*/ 570274 h 570274"/>
              <a:gd name="connsiteX3" fmla="*/ 0 w 388502"/>
              <a:gd name="connsiteY3" fmla="*/ 570274 h 570274"/>
              <a:gd name="connsiteX4" fmla="*/ 0 w 388502"/>
              <a:gd name="connsiteY4" fmla="*/ 194251 h 570274"/>
              <a:gd name="connsiteX5" fmla="*/ 194251 w 388502"/>
              <a:gd name="connsiteY5" fmla="*/ 0 h 570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8502" h="570274">
                <a:moveTo>
                  <a:pt x="194251" y="0"/>
                </a:moveTo>
                <a:cubicBezTo>
                  <a:pt x="301533" y="0"/>
                  <a:pt x="388502" y="86969"/>
                  <a:pt x="388502" y="194251"/>
                </a:cubicBezTo>
                <a:lnTo>
                  <a:pt x="388502" y="570274"/>
                </a:lnTo>
                <a:lnTo>
                  <a:pt x="0" y="570274"/>
                </a:lnTo>
                <a:lnTo>
                  <a:pt x="0" y="194251"/>
                </a:lnTo>
                <a:cubicBezTo>
                  <a:pt x="0" y="86969"/>
                  <a:pt x="86969" y="0"/>
                  <a:pt x="194251" y="0"/>
                </a:cubicBezTo>
                <a:close/>
              </a:path>
            </a:pathLst>
          </a:custGeom>
          <a:gradFill>
            <a:gsLst>
              <a:gs pos="0">
                <a:srgbClr val="FFFFFF"/>
              </a:gs>
              <a:gs pos="100000">
                <a:srgbClr val="B2B2B2"/>
              </a:gs>
            </a:gsLst>
            <a:lin ang="17400000" scaled="0"/>
          </a:gradFill>
          <a:ln w="12700">
            <a:gradFill>
              <a:gsLst>
                <a:gs pos="0">
                  <a:schemeClr val="bg1"/>
                </a:gs>
                <a:gs pos="100000">
                  <a:schemeClr val="bg1">
                    <a:lumMod val="95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 name="任意多边形 13"/>
          <p:cNvSpPr/>
          <p:nvPr/>
        </p:nvSpPr>
        <p:spPr>
          <a:xfrm>
            <a:off x="8130438" y="6310635"/>
            <a:ext cx="1478072" cy="475989"/>
          </a:xfrm>
          <a:custGeom>
            <a:avLst/>
            <a:gdLst>
              <a:gd name="connsiteX0" fmla="*/ 0 w 1478072"/>
              <a:gd name="connsiteY0" fmla="*/ 475989 h 475989"/>
              <a:gd name="connsiteX1" fmla="*/ 1265129 w 1478072"/>
              <a:gd name="connsiteY1" fmla="*/ 475989 h 475989"/>
              <a:gd name="connsiteX2" fmla="*/ 1478072 w 1478072"/>
              <a:gd name="connsiteY2" fmla="*/ 0 h 475989"/>
              <a:gd name="connsiteX3" fmla="*/ 513568 w 1478072"/>
              <a:gd name="connsiteY3" fmla="*/ 0 h 475989"/>
              <a:gd name="connsiteX4" fmla="*/ 0 w 1478072"/>
              <a:gd name="connsiteY4" fmla="*/ 475989 h 475989"/>
              <a:gd name="connsiteX0-1" fmla="*/ 0 w 1478072"/>
              <a:gd name="connsiteY0-2" fmla="*/ 475989 h 475989"/>
              <a:gd name="connsiteX1-3" fmla="*/ 1265129 w 1478072"/>
              <a:gd name="connsiteY1-4" fmla="*/ 475989 h 475989"/>
              <a:gd name="connsiteX2-5" fmla="*/ 1478072 w 1478072"/>
              <a:gd name="connsiteY2-6" fmla="*/ 0 h 475989"/>
              <a:gd name="connsiteX3-7" fmla="*/ 513568 w 1478072"/>
              <a:gd name="connsiteY3-8" fmla="*/ 0 h 475989"/>
              <a:gd name="connsiteX4-9" fmla="*/ 0 w 1478072"/>
              <a:gd name="connsiteY4-10" fmla="*/ 475989 h 475989"/>
              <a:gd name="connsiteX0-11" fmla="*/ 0 w 1478072"/>
              <a:gd name="connsiteY0-12" fmla="*/ 475989 h 475989"/>
              <a:gd name="connsiteX1-13" fmla="*/ 1265129 w 1478072"/>
              <a:gd name="connsiteY1-14" fmla="*/ 475989 h 475989"/>
              <a:gd name="connsiteX2-15" fmla="*/ 1478072 w 1478072"/>
              <a:gd name="connsiteY2-16" fmla="*/ 0 h 475989"/>
              <a:gd name="connsiteX3-17" fmla="*/ 513568 w 1478072"/>
              <a:gd name="connsiteY3-18" fmla="*/ 0 h 475989"/>
              <a:gd name="connsiteX4-19" fmla="*/ 0 w 1478072"/>
              <a:gd name="connsiteY4-20" fmla="*/ 475989 h 475989"/>
              <a:gd name="connsiteX0-21" fmla="*/ 0 w 1478072"/>
              <a:gd name="connsiteY0-22" fmla="*/ 475989 h 475989"/>
              <a:gd name="connsiteX1-23" fmla="*/ 1265129 w 1478072"/>
              <a:gd name="connsiteY1-24" fmla="*/ 475989 h 475989"/>
              <a:gd name="connsiteX2-25" fmla="*/ 1478072 w 1478072"/>
              <a:gd name="connsiteY2-26" fmla="*/ 0 h 475989"/>
              <a:gd name="connsiteX3-27" fmla="*/ 513568 w 1478072"/>
              <a:gd name="connsiteY3-28" fmla="*/ 0 h 475989"/>
              <a:gd name="connsiteX4-29" fmla="*/ 0 w 1478072"/>
              <a:gd name="connsiteY4-30" fmla="*/ 475989 h 475989"/>
              <a:gd name="connsiteX0-31" fmla="*/ 0 w 1478072"/>
              <a:gd name="connsiteY0-32" fmla="*/ 475989 h 475989"/>
              <a:gd name="connsiteX1-33" fmla="*/ 1265129 w 1478072"/>
              <a:gd name="connsiteY1-34" fmla="*/ 475989 h 475989"/>
              <a:gd name="connsiteX2-35" fmla="*/ 1478072 w 1478072"/>
              <a:gd name="connsiteY2-36" fmla="*/ 0 h 475989"/>
              <a:gd name="connsiteX3-37" fmla="*/ 513568 w 1478072"/>
              <a:gd name="connsiteY3-38" fmla="*/ 0 h 475989"/>
              <a:gd name="connsiteX4-39" fmla="*/ 0 w 1478072"/>
              <a:gd name="connsiteY4-40" fmla="*/ 475989 h 47598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78072" h="475989">
                <a:moveTo>
                  <a:pt x="0" y="475989"/>
                </a:moveTo>
                <a:lnTo>
                  <a:pt x="1265129" y="475989"/>
                </a:lnTo>
                <a:cubicBezTo>
                  <a:pt x="1398741" y="455112"/>
                  <a:pt x="1457195" y="183715"/>
                  <a:pt x="1478072" y="0"/>
                </a:cubicBezTo>
                <a:lnTo>
                  <a:pt x="513568" y="0"/>
                </a:lnTo>
                <a:cubicBezTo>
                  <a:pt x="442587" y="221293"/>
                  <a:pt x="258871" y="367430"/>
                  <a:pt x="0" y="475989"/>
                </a:cubicBezTo>
                <a:close/>
              </a:path>
            </a:pathLst>
          </a:custGeom>
          <a:gradFill>
            <a:gsLst>
              <a:gs pos="0">
                <a:srgbClr val="FFFFFF"/>
              </a:gs>
              <a:gs pos="100000">
                <a:srgbClr val="B2B2B2"/>
              </a:gs>
            </a:gsLst>
            <a:lin ang="17400000" scaled="0"/>
          </a:gradFill>
          <a:ln w="12700">
            <a:gradFill>
              <a:gsLst>
                <a:gs pos="0">
                  <a:schemeClr val="bg1"/>
                </a:gs>
                <a:gs pos="100000">
                  <a:schemeClr val="bg1">
                    <a:lumMod val="95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15" name="组合 14"/>
          <p:cNvGrpSpPr/>
          <p:nvPr/>
        </p:nvGrpSpPr>
        <p:grpSpPr>
          <a:xfrm>
            <a:off x="3405910" y="1786340"/>
            <a:ext cx="1257348" cy="2680662"/>
            <a:chOff x="3405910" y="1251767"/>
            <a:chExt cx="1257348" cy="2680662"/>
          </a:xfrm>
        </p:grpSpPr>
        <p:sp>
          <p:nvSpPr>
            <p:cNvPr id="16" name="任意多边形 15"/>
            <p:cNvSpPr/>
            <p:nvPr/>
          </p:nvSpPr>
          <p:spPr>
            <a:xfrm rot="16200000">
              <a:off x="2694253" y="1963424"/>
              <a:ext cx="2680662" cy="1257348"/>
            </a:xfrm>
            <a:custGeom>
              <a:avLst/>
              <a:gdLst>
                <a:gd name="connsiteX0" fmla="*/ 2683043 w 2683043"/>
                <a:gd name="connsiteY0" fmla="*/ 0 h 1094877"/>
                <a:gd name="connsiteX1" fmla="*/ 2683043 w 2683043"/>
                <a:gd name="connsiteY1" fmla="*/ 1094877 h 1094877"/>
                <a:gd name="connsiteX2" fmla="*/ 443711 w 2683043"/>
                <a:gd name="connsiteY2" fmla="*/ 1094877 h 1094877"/>
                <a:gd name="connsiteX3" fmla="*/ 0 w 2683043"/>
                <a:gd name="connsiteY3" fmla="*/ 651167 h 1094877"/>
                <a:gd name="connsiteX4" fmla="*/ 0 w 2683043"/>
                <a:gd name="connsiteY4" fmla="*/ 443710 h 1094877"/>
                <a:gd name="connsiteX5" fmla="*/ 443711 w 2683043"/>
                <a:gd name="connsiteY5" fmla="*/ 0 h 1094877"/>
                <a:gd name="connsiteX6" fmla="*/ 2683043 w 2683043"/>
                <a:gd name="connsiteY6" fmla="*/ 0 h 1094877"/>
                <a:gd name="connsiteX0-1" fmla="*/ 2683043 w 2683043"/>
                <a:gd name="connsiteY0-2" fmla="*/ 2 h 1094879"/>
                <a:gd name="connsiteX1-3" fmla="*/ 2683043 w 2683043"/>
                <a:gd name="connsiteY1-4" fmla="*/ 1094879 h 1094879"/>
                <a:gd name="connsiteX2-5" fmla="*/ 443711 w 2683043"/>
                <a:gd name="connsiteY2-6" fmla="*/ 1094879 h 1094879"/>
                <a:gd name="connsiteX3-7" fmla="*/ 0 w 2683043"/>
                <a:gd name="connsiteY3-8" fmla="*/ 651169 h 1094879"/>
                <a:gd name="connsiteX4-9" fmla="*/ 0 w 2683043"/>
                <a:gd name="connsiteY4-10" fmla="*/ 443712 h 1094879"/>
                <a:gd name="connsiteX5-11" fmla="*/ 443711 w 2683043"/>
                <a:gd name="connsiteY5-12" fmla="*/ 2 h 1094879"/>
                <a:gd name="connsiteX6-13" fmla="*/ 2461209 w 2683043"/>
                <a:gd name="connsiteY6-14" fmla="*/ 0 h 1094879"/>
                <a:gd name="connsiteX7" fmla="*/ 2683043 w 2683043"/>
                <a:gd name="connsiteY7" fmla="*/ 2 h 1094879"/>
                <a:gd name="connsiteX0-15" fmla="*/ 2683043 w 2683043"/>
                <a:gd name="connsiteY0-16" fmla="*/ 2 h 1095375"/>
                <a:gd name="connsiteX1-17" fmla="*/ 2683043 w 2683043"/>
                <a:gd name="connsiteY1-18" fmla="*/ 1094879 h 1095375"/>
                <a:gd name="connsiteX2-19" fmla="*/ 2480259 w 2683043"/>
                <a:gd name="connsiteY2-20" fmla="*/ 1095375 h 1095375"/>
                <a:gd name="connsiteX3-21" fmla="*/ 443711 w 2683043"/>
                <a:gd name="connsiteY3-22" fmla="*/ 1094879 h 1095375"/>
                <a:gd name="connsiteX4-23" fmla="*/ 0 w 2683043"/>
                <a:gd name="connsiteY4-24" fmla="*/ 651169 h 1095375"/>
                <a:gd name="connsiteX5-25" fmla="*/ 0 w 2683043"/>
                <a:gd name="connsiteY5-26" fmla="*/ 443712 h 1095375"/>
                <a:gd name="connsiteX6-27" fmla="*/ 443711 w 2683043"/>
                <a:gd name="connsiteY6-28" fmla="*/ 2 h 1095375"/>
                <a:gd name="connsiteX7-29" fmla="*/ 2461209 w 2683043"/>
                <a:gd name="connsiteY7-30" fmla="*/ 0 h 1095375"/>
                <a:gd name="connsiteX8" fmla="*/ 2683043 w 2683043"/>
                <a:gd name="connsiteY8" fmla="*/ 2 h 1095375"/>
                <a:gd name="connsiteX0-31" fmla="*/ 2680661 w 2683043"/>
                <a:gd name="connsiteY0-32" fmla="*/ 0 h 1257298"/>
                <a:gd name="connsiteX1-33" fmla="*/ 2683043 w 2683043"/>
                <a:gd name="connsiteY1-34" fmla="*/ 1256802 h 1257298"/>
                <a:gd name="connsiteX2-35" fmla="*/ 2480259 w 2683043"/>
                <a:gd name="connsiteY2-36" fmla="*/ 1257298 h 1257298"/>
                <a:gd name="connsiteX3-37" fmla="*/ 443711 w 2683043"/>
                <a:gd name="connsiteY3-38" fmla="*/ 1256802 h 1257298"/>
                <a:gd name="connsiteX4-39" fmla="*/ 0 w 2683043"/>
                <a:gd name="connsiteY4-40" fmla="*/ 813092 h 1257298"/>
                <a:gd name="connsiteX5-41" fmla="*/ 0 w 2683043"/>
                <a:gd name="connsiteY5-42" fmla="*/ 605635 h 1257298"/>
                <a:gd name="connsiteX6-43" fmla="*/ 443711 w 2683043"/>
                <a:gd name="connsiteY6-44" fmla="*/ 161925 h 1257298"/>
                <a:gd name="connsiteX7-45" fmla="*/ 2461209 w 2683043"/>
                <a:gd name="connsiteY7-46" fmla="*/ 161923 h 1257298"/>
                <a:gd name="connsiteX8-47" fmla="*/ 2680661 w 2683043"/>
                <a:gd name="connsiteY8-48" fmla="*/ 0 h 1257298"/>
                <a:gd name="connsiteX0-49" fmla="*/ 2680661 w 2680662"/>
                <a:gd name="connsiteY0-50" fmla="*/ 0 h 1257298"/>
                <a:gd name="connsiteX1-51" fmla="*/ 2680662 w 2680662"/>
                <a:gd name="connsiteY1-52" fmla="*/ 1128217 h 1257298"/>
                <a:gd name="connsiteX2-53" fmla="*/ 2480259 w 2680662"/>
                <a:gd name="connsiteY2-54" fmla="*/ 1257298 h 1257298"/>
                <a:gd name="connsiteX3-55" fmla="*/ 443711 w 2680662"/>
                <a:gd name="connsiteY3-56" fmla="*/ 1256802 h 1257298"/>
                <a:gd name="connsiteX4-57" fmla="*/ 0 w 2680662"/>
                <a:gd name="connsiteY4-58" fmla="*/ 813092 h 1257298"/>
                <a:gd name="connsiteX5-59" fmla="*/ 0 w 2680662"/>
                <a:gd name="connsiteY5-60" fmla="*/ 605635 h 1257298"/>
                <a:gd name="connsiteX6-61" fmla="*/ 443711 w 2680662"/>
                <a:gd name="connsiteY6-62" fmla="*/ 161925 h 1257298"/>
                <a:gd name="connsiteX7-63" fmla="*/ 2461209 w 2680662"/>
                <a:gd name="connsiteY7-64" fmla="*/ 161923 h 1257298"/>
                <a:gd name="connsiteX8-65" fmla="*/ 2680661 w 2680662"/>
                <a:gd name="connsiteY8-66" fmla="*/ 0 h 1257298"/>
                <a:gd name="connsiteX0-67" fmla="*/ 2680661 w 2680662"/>
                <a:gd name="connsiteY0-68" fmla="*/ 0 h 1257298"/>
                <a:gd name="connsiteX1-69" fmla="*/ 2680662 w 2680662"/>
                <a:gd name="connsiteY1-70" fmla="*/ 1128217 h 1257298"/>
                <a:gd name="connsiteX2-71" fmla="*/ 2480259 w 2680662"/>
                <a:gd name="connsiteY2-72" fmla="*/ 1257298 h 1257298"/>
                <a:gd name="connsiteX3-73" fmla="*/ 443711 w 2680662"/>
                <a:gd name="connsiteY3-74" fmla="*/ 1256802 h 1257298"/>
                <a:gd name="connsiteX4-75" fmla="*/ 0 w 2680662"/>
                <a:gd name="connsiteY4-76" fmla="*/ 813092 h 1257298"/>
                <a:gd name="connsiteX5-77" fmla="*/ 0 w 2680662"/>
                <a:gd name="connsiteY5-78" fmla="*/ 605635 h 1257298"/>
                <a:gd name="connsiteX6-79" fmla="*/ 443711 w 2680662"/>
                <a:gd name="connsiteY6-80" fmla="*/ 161925 h 1257298"/>
                <a:gd name="connsiteX7-81" fmla="*/ 2461209 w 2680662"/>
                <a:gd name="connsiteY7-82" fmla="*/ 161923 h 1257298"/>
                <a:gd name="connsiteX8-83" fmla="*/ 2680661 w 2680662"/>
                <a:gd name="connsiteY8-84" fmla="*/ 0 h 1257298"/>
                <a:gd name="connsiteX0-85" fmla="*/ 2680661 w 2680662"/>
                <a:gd name="connsiteY0-86" fmla="*/ 0 h 1257298"/>
                <a:gd name="connsiteX1-87" fmla="*/ 2680662 w 2680662"/>
                <a:gd name="connsiteY1-88" fmla="*/ 1128217 h 1257298"/>
                <a:gd name="connsiteX2-89" fmla="*/ 2480259 w 2680662"/>
                <a:gd name="connsiteY2-90" fmla="*/ 1257298 h 1257298"/>
                <a:gd name="connsiteX3-91" fmla="*/ 443711 w 2680662"/>
                <a:gd name="connsiteY3-92" fmla="*/ 1256802 h 1257298"/>
                <a:gd name="connsiteX4-93" fmla="*/ 0 w 2680662"/>
                <a:gd name="connsiteY4-94" fmla="*/ 813092 h 1257298"/>
                <a:gd name="connsiteX5-95" fmla="*/ 0 w 2680662"/>
                <a:gd name="connsiteY5-96" fmla="*/ 605635 h 1257298"/>
                <a:gd name="connsiteX6-97" fmla="*/ 443711 w 2680662"/>
                <a:gd name="connsiteY6-98" fmla="*/ 161925 h 1257298"/>
                <a:gd name="connsiteX7-99" fmla="*/ 2461209 w 2680662"/>
                <a:gd name="connsiteY7-100" fmla="*/ 161923 h 1257298"/>
                <a:gd name="connsiteX8-101" fmla="*/ 2680661 w 2680662"/>
                <a:gd name="connsiteY8-102" fmla="*/ 0 h 1257298"/>
                <a:gd name="connsiteX0-103" fmla="*/ 2680661 w 2680662"/>
                <a:gd name="connsiteY0-104" fmla="*/ 0 h 1257348"/>
                <a:gd name="connsiteX1-105" fmla="*/ 2680662 w 2680662"/>
                <a:gd name="connsiteY1-106" fmla="*/ 1128217 h 1257348"/>
                <a:gd name="connsiteX2-107" fmla="*/ 2480259 w 2680662"/>
                <a:gd name="connsiteY2-108" fmla="*/ 1257298 h 1257348"/>
                <a:gd name="connsiteX3-109" fmla="*/ 443711 w 2680662"/>
                <a:gd name="connsiteY3-110" fmla="*/ 1256802 h 1257348"/>
                <a:gd name="connsiteX4-111" fmla="*/ 0 w 2680662"/>
                <a:gd name="connsiteY4-112" fmla="*/ 813092 h 1257348"/>
                <a:gd name="connsiteX5-113" fmla="*/ 0 w 2680662"/>
                <a:gd name="connsiteY5-114" fmla="*/ 605635 h 1257348"/>
                <a:gd name="connsiteX6-115" fmla="*/ 443711 w 2680662"/>
                <a:gd name="connsiteY6-116" fmla="*/ 161925 h 1257348"/>
                <a:gd name="connsiteX7-117" fmla="*/ 2461209 w 2680662"/>
                <a:gd name="connsiteY7-118" fmla="*/ 161923 h 1257348"/>
                <a:gd name="connsiteX8-119" fmla="*/ 2680661 w 2680662"/>
                <a:gd name="connsiteY8-120" fmla="*/ 0 h 1257348"/>
                <a:gd name="connsiteX0-121" fmla="*/ 2680661 w 2680662"/>
                <a:gd name="connsiteY0-122" fmla="*/ 0 h 1257348"/>
                <a:gd name="connsiteX1-123" fmla="*/ 2680662 w 2680662"/>
                <a:gd name="connsiteY1-124" fmla="*/ 1128217 h 1257348"/>
                <a:gd name="connsiteX2-125" fmla="*/ 2480259 w 2680662"/>
                <a:gd name="connsiteY2-126" fmla="*/ 1257298 h 1257348"/>
                <a:gd name="connsiteX3-127" fmla="*/ 443711 w 2680662"/>
                <a:gd name="connsiteY3-128" fmla="*/ 1256802 h 1257348"/>
                <a:gd name="connsiteX4-129" fmla="*/ 0 w 2680662"/>
                <a:gd name="connsiteY4-130" fmla="*/ 813092 h 1257348"/>
                <a:gd name="connsiteX5-131" fmla="*/ 0 w 2680662"/>
                <a:gd name="connsiteY5-132" fmla="*/ 605635 h 1257348"/>
                <a:gd name="connsiteX6-133" fmla="*/ 443711 w 2680662"/>
                <a:gd name="connsiteY6-134" fmla="*/ 161925 h 1257348"/>
                <a:gd name="connsiteX7-135" fmla="*/ 2461209 w 2680662"/>
                <a:gd name="connsiteY7-136" fmla="*/ 161923 h 1257348"/>
                <a:gd name="connsiteX8-137" fmla="*/ 2680661 w 2680662"/>
                <a:gd name="connsiteY8-138" fmla="*/ 0 h 1257348"/>
                <a:gd name="connsiteX0-139" fmla="*/ 2680661 w 2680662"/>
                <a:gd name="connsiteY0-140" fmla="*/ 0 h 1257348"/>
                <a:gd name="connsiteX1-141" fmla="*/ 2680662 w 2680662"/>
                <a:gd name="connsiteY1-142" fmla="*/ 1128217 h 1257348"/>
                <a:gd name="connsiteX2-143" fmla="*/ 2480259 w 2680662"/>
                <a:gd name="connsiteY2-144" fmla="*/ 1257298 h 1257348"/>
                <a:gd name="connsiteX3-145" fmla="*/ 443711 w 2680662"/>
                <a:gd name="connsiteY3-146" fmla="*/ 1256802 h 1257348"/>
                <a:gd name="connsiteX4-147" fmla="*/ 0 w 2680662"/>
                <a:gd name="connsiteY4-148" fmla="*/ 813092 h 1257348"/>
                <a:gd name="connsiteX5-149" fmla="*/ 0 w 2680662"/>
                <a:gd name="connsiteY5-150" fmla="*/ 605635 h 1257348"/>
                <a:gd name="connsiteX6-151" fmla="*/ 443711 w 2680662"/>
                <a:gd name="connsiteY6-152" fmla="*/ 161925 h 1257348"/>
                <a:gd name="connsiteX7-153" fmla="*/ 2461209 w 2680662"/>
                <a:gd name="connsiteY7-154" fmla="*/ 161923 h 1257348"/>
                <a:gd name="connsiteX8-155" fmla="*/ 2680661 w 2680662"/>
                <a:gd name="connsiteY8-156" fmla="*/ 0 h 1257348"/>
                <a:gd name="connsiteX0-157" fmla="*/ 2680661 w 2680662"/>
                <a:gd name="connsiteY0-158" fmla="*/ 0 h 1257348"/>
                <a:gd name="connsiteX1-159" fmla="*/ 2680662 w 2680662"/>
                <a:gd name="connsiteY1-160" fmla="*/ 1128217 h 1257348"/>
                <a:gd name="connsiteX2-161" fmla="*/ 2480259 w 2680662"/>
                <a:gd name="connsiteY2-162" fmla="*/ 1257298 h 1257348"/>
                <a:gd name="connsiteX3-163" fmla="*/ 443711 w 2680662"/>
                <a:gd name="connsiteY3-164" fmla="*/ 1256802 h 1257348"/>
                <a:gd name="connsiteX4-165" fmla="*/ 0 w 2680662"/>
                <a:gd name="connsiteY4-166" fmla="*/ 813092 h 1257348"/>
                <a:gd name="connsiteX5-167" fmla="*/ 0 w 2680662"/>
                <a:gd name="connsiteY5-168" fmla="*/ 605635 h 1257348"/>
                <a:gd name="connsiteX6-169" fmla="*/ 443711 w 2680662"/>
                <a:gd name="connsiteY6-170" fmla="*/ 161925 h 1257348"/>
                <a:gd name="connsiteX7-171" fmla="*/ 2461209 w 2680662"/>
                <a:gd name="connsiteY7-172" fmla="*/ 161923 h 1257348"/>
                <a:gd name="connsiteX8-173" fmla="*/ 2680661 w 2680662"/>
                <a:gd name="connsiteY8-174" fmla="*/ 0 h 125734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29" y="connsiteY7-30"/>
                </a:cxn>
                <a:cxn ang="0">
                  <a:pos x="connsiteX8-47" y="connsiteY8-48"/>
                </a:cxn>
              </a:cxnLst>
              <a:rect l="l" t="t" r="r" b="b"/>
              <a:pathLst>
                <a:path w="2680662" h="1257348">
                  <a:moveTo>
                    <a:pt x="2680661" y="0"/>
                  </a:moveTo>
                  <a:cubicBezTo>
                    <a:pt x="2680661" y="376072"/>
                    <a:pt x="2680662" y="752145"/>
                    <a:pt x="2680662" y="1128217"/>
                  </a:cubicBezTo>
                  <a:cubicBezTo>
                    <a:pt x="2680536" y="1187913"/>
                    <a:pt x="2530391" y="1259515"/>
                    <a:pt x="2480259" y="1257298"/>
                  </a:cubicBezTo>
                  <a:lnTo>
                    <a:pt x="443711" y="1256802"/>
                  </a:lnTo>
                  <a:cubicBezTo>
                    <a:pt x="198657" y="1256802"/>
                    <a:pt x="0" y="1058146"/>
                    <a:pt x="0" y="813092"/>
                  </a:cubicBezTo>
                  <a:lnTo>
                    <a:pt x="0" y="605635"/>
                  </a:lnTo>
                  <a:cubicBezTo>
                    <a:pt x="0" y="360581"/>
                    <a:pt x="198657" y="161925"/>
                    <a:pt x="443711" y="161925"/>
                  </a:cubicBezTo>
                  <a:lnTo>
                    <a:pt x="2461209" y="161923"/>
                  </a:lnTo>
                  <a:cubicBezTo>
                    <a:pt x="2524835" y="162718"/>
                    <a:pt x="2657516" y="73024"/>
                    <a:pt x="2680661" y="0"/>
                  </a:cubicBezTo>
                  <a:close/>
                </a:path>
              </a:pathLst>
            </a:custGeom>
            <a:gradFill>
              <a:gsLst>
                <a:gs pos="0">
                  <a:srgbClr val="E30613"/>
                </a:gs>
                <a:gs pos="100000">
                  <a:srgbClr val="81040B"/>
                </a:gs>
              </a:gsLst>
              <a:lin ang="36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7" name="文本框 16"/>
            <p:cNvSpPr txBox="1"/>
            <p:nvPr/>
          </p:nvSpPr>
          <p:spPr>
            <a:xfrm>
              <a:off x="3668137" y="2920800"/>
              <a:ext cx="732893" cy="646331"/>
            </a:xfrm>
            <a:prstGeom prst="rect">
              <a:avLst/>
            </a:prstGeom>
            <a:noFill/>
          </p:spPr>
          <p:txBody>
            <a:bodyPr wrap="none" rtlCol="0">
              <a:spAutoFit/>
            </a:bodyPr>
            <a:lstStyle/>
            <a:p>
              <a:r>
                <a:rPr lang="en-US" altLang="zh-CN" sz="3600" b="1" dirty="0" smtClean="0">
                  <a:solidFill>
                    <a:schemeClr val="bg1"/>
                  </a:solidFill>
                  <a:latin typeface="Arial Rounded MT Bold" panose="020F0704030504030204" pitchFamily="34" charset="0"/>
                  <a:ea typeface="Kozuka Mincho Pr6N H" panose="02020900000000000000" pitchFamily="18" charset="-128"/>
                  <a:cs typeface="Arial Unicode MS" panose="020B0604020202020204" charset="-122"/>
                </a:rPr>
                <a:t>01</a:t>
              </a:r>
              <a:endParaRPr lang="zh-CN" altLang="en-US" sz="3600" b="1" dirty="0">
                <a:solidFill>
                  <a:schemeClr val="bg1"/>
                </a:solidFill>
                <a:latin typeface="Arial Rounded MT Bold" panose="020F0704030504030204" pitchFamily="34" charset="0"/>
                <a:ea typeface="Kozuka Mincho Pr6N H" panose="02020900000000000000" pitchFamily="18" charset="-128"/>
                <a:cs typeface="Arial Unicode MS" panose="020B0604020202020204" charset="-122"/>
              </a:endParaRPr>
            </a:p>
          </p:txBody>
        </p:sp>
        <p:sp>
          <p:nvSpPr>
            <p:cNvPr id="18" name="Freeform 22"/>
            <p:cNvSpPr>
              <a:spLocks noEditPoints="1"/>
            </p:cNvSpPr>
            <p:nvPr/>
          </p:nvSpPr>
          <p:spPr bwMode="auto">
            <a:xfrm>
              <a:off x="3879361" y="1540074"/>
              <a:ext cx="412010" cy="483841"/>
            </a:xfrm>
            <a:custGeom>
              <a:avLst/>
              <a:gdLst>
                <a:gd name="T0" fmla="*/ 90 w 641"/>
                <a:gd name="T1" fmla="*/ 424 h 748"/>
                <a:gd name="T2" fmla="*/ 158 w 641"/>
                <a:gd name="T3" fmla="*/ 424 h 748"/>
                <a:gd name="T4" fmla="*/ 205 w 641"/>
                <a:gd name="T5" fmla="*/ 408 h 748"/>
                <a:gd name="T6" fmla="*/ 291 w 641"/>
                <a:gd name="T7" fmla="*/ 588 h 748"/>
                <a:gd name="T8" fmla="*/ 312 w 641"/>
                <a:gd name="T9" fmla="*/ 475 h 748"/>
                <a:gd name="T10" fmla="*/ 297 w 641"/>
                <a:gd name="T11" fmla="*/ 468 h 748"/>
                <a:gd name="T12" fmla="*/ 298 w 641"/>
                <a:gd name="T13" fmla="*/ 452 h 748"/>
                <a:gd name="T14" fmla="*/ 360 w 641"/>
                <a:gd name="T15" fmla="*/ 452 h 748"/>
                <a:gd name="T16" fmla="*/ 360 w 641"/>
                <a:gd name="T17" fmla="*/ 468 h 748"/>
                <a:gd name="T18" fmla="*/ 346 w 641"/>
                <a:gd name="T19" fmla="*/ 475 h 748"/>
                <a:gd name="T20" fmla="*/ 365 w 641"/>
                <a:gd name="T21" fmla="*/ 583 h 748"/>
                <a:gd name="T22" fmla="*/ 439 w 641"/>
                <a:gd name="T23" fmla="*/ 415 h 748"/>
                <a:gd name="T24" fmla="*/ 482 w 641"/>
                <a:gd name="T25" fmla="*/ 420 h 748"/>
                <a:gd name="T26" fmla="*/ 545 w 641"/>
                <a:gd name="T27" fmla="*/ 420 h 748"/>
                <a:gd name="T28" fmla="*/ 632 w 641"/>
                <a:gd name="T29" fmla="*/ 691 h 748"/>
                <a:gd name="T30" fmla="*/ 544 w 641"/>
                <a:gd name="T31" fmla="*/ 722 h 748"/>
                <a:gd name="T32" fmla="*/ 532 w 641"/>
                <a:gd name="T33" fmla="*/ 681 h 748"/>
                <a:gd name="T34" fmla="*/ 504 w 641"/>
                <a:gd name="T35" fmla="*/ 729 h 748"/>
                <a:gd name="T36" fmla="*/ 123 w 641"/>
                <a:gd name="T37" fmla="*/ 731 h 748"/>
                <a:gd name="T38" fmla="*/ 94 w 641"/>
                <a:gd name="T39" fmla="*/ 681 h 748"/>
                <a:gd name="T40" fmla="*/ 81 w 641"/>
                <a:gd name="T41" fmla="*/ 724 h 748"/>
                <a:gd name="T42" fmla="*/ 0 w 641"/>
                <a:gd name="T43" fmla="*/ 691 h 748"/>
                <a:gd name="T44" fmla="*/ 90 w 641"/>
                <a:gd name="T45" fmla="*/ 424 h 748"/>
                <a:gd name="T46" fmla="*/ 185 w 641"/>
                <a:gd name="T47" fmla="*/ 289 h 748"/>
                <a:gd name="T48" fmla="*/ 185 w 641"/>
                <a:gd name="T49" fmla="*/ 289 h 748"/>
                <a:gd name="T50" fmla="*/ 163 w 641"/>
                <a:gd name="T51" fmla="*/ 264 h 748"/>
                <a:gd name="T52" fmla="*/ 155 w 641"/>
                <a:gd name="T53" fmla="*/ 214 h 748"/>
                <a:gd name="T54" fmla="*/ 155 w 641"/>
                <a:gd name="T55" fmla="*/ 207 h 748"/>
                <a:gd name="T56" fmla="*/ 160 w 641"/>
                <a:gd name="T57" fmla="*/ 204 h 748"/>
                <a:gd name="T58" fmla="*/ 164 w 641"/>
                <a:gd name="T59" fmla="*/ 202 h 748"/>
                <a:gd name="T60" fmla="*/ 199 w 641"/>
                <a:gd name="T61" fmla="*/ 47 h 748"/>
                <a:gd name="T62" fmla="*/ 423 w 641"/>
                <a:gd name="T63" fmla="*/ 43 h 748"/>
                <a:gd name="T64" fmla="*/ 466 w 641"/>
                <a:gd name="T65" fmla="*/ 200 h 748"/>
                <a:gd name="T66" fmla="*/ 472 w 641"/>
                <a:gd name="T67" fmla="*/ 204 h 748"/>
                <a:gd name="T68" fmla="*/ 478 w 641"/>
                <a:gd name="T69" fmla="*/ 207 h 748"/>
                <a:gd name="T70" fmla="*/ 478 w 641"/>
                <a:gd name="T71" fmla="*/ 214 h 748"/>
                <a:gd name="T72" fmla="*/ 471 w 641"/>
                <a:gd name="T73" fmla="*/ 263 h 748"/>
                <a:gd name="T74" fmla="*/ 449 w 641"/>
                <a:gd name="T75" fmla="*/ 288 h 748"/>
                <a:gd name="T76" fmla="*/ 328 w 641"/>
                <a:gd name="T77" fmla="*/ 397 h 748"/>
                <a:gd name="T78" fmla="*/ 299 w 641"/>
                <a:gd name="T79" fmla="*/ 395 h 748"/>
                <a:gd name="T80" fmla="*/ 185 w 641"/>
                <a:gd name="T81" fmla="*/ 289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1" h="748">
                  <a:moveTo>
                    <a:pt x="90" y="424"/>
                  </a:moveTo>
                  <a:cubicBezTo>
                    <a:pt x="114" y="424"/>
                    <a:pt x="137" y="424"/>
                    <a:pt x="158" y="424"/>
                  </a:cubicBezTo>
                  <a:cubicBezTo>
                    <a:pt x="178" y="425"/>
                    <a:pt x="194" y="421"/>
                    <a:pt x="205" y="408"/>
                  </a:cubicBezTo>
                  <a:lnTo>
                    <a:pt x="291" y="588"/>
                  </a:lnTo>
                  <a:lnTo>
                    <a:pt x="312" y="475"/>
                  </a:lnTo>
                  <a:lnTo>
                    <a:pt x="297" y="468"/>
                  </a:lnTo>
                  <a:lnTo>
                    <a:pt x="298" y="452"/>
                  </a:lnTo>
                  <a:lnTo>
                    <a:pt x="360" y="452"/>
                  </a:lnTo>
                  <a:lnTo>
                    <a:pt x="360" y="468"/>
                  </a:lnTo>
                  <a:lnTo>
                    <a:pt x="346" y="475"/>
                  </a:lnTo>
                  <a:lnTo>
                    <a:pt x="365" y="583"/>
                  </a:lnTo>
                  <a:lnTo>
                    <a:pt x="439" y="415"/>
                  </a:lnTo>
                  <a:cubicBezTo>
                    <a:pt x="450" y="420"/>
                    <a:pt x="464" y="422"/>
                    <a:pt x="482" y="420"/>
                  </a:cubicBezTo>
                  <a:cubicBezTo>
                    <a:pt x="502" y="420"/>
                    <a:pt x="523" y="420"/>
                    <a:pt x="545" y="420"/>
                  </a:cubicBezTo>
                  <a:cubicBezTo>
                    <a:pt x="604" y="475"/>
                    <a:pt x="641" y="606"/>
                    <a:pt x="632" y="691"/>
                  </a:cubicBezTo>
                  <a:cubicBezTo>
                    <a:pt x="614" y="704"/>
                    <a:pt x="583" y="714"/>
                    <a:pt x="544" y="722"/>
                  </a:cubicBezTo>
                  <a:lnTo>
                    <a:pt x="532" y="681"/>
                  </a:lnTo>
                  <a:lnTo>
                    <a:pt x="504" y="729"/>
                  </a:lnTo>
                  <a:cubicBezTo>
                    <a:pt x="390" y="746"/>
                    <a:pt x="233" y="748"/>
                    <a:pt x="123" y="731"/>
                  </a:cubicBezTo>
                  <a:lnTo>
                    <a:pt x="94" y="681"/>
                  </a:lnTo>
                  <a:lnTo>
                    <a:pt x="81" y="724"/>
                  </a:lnTo>
                  <a:cubicBezTo>
                    <a:pt x="43" y="716"/>
                    <a:pt x="14" y="705"/>
                    <a:pt x="0" y="691"/>
                  </a:cubicBezTo>
                  <a:cubicBezTo>
                    <a:pt x="1" y="616"/>
                    <a:pt x="15" y="489"/>
                    <a:pt x="90" y="424"/>
                  </a:cubicBezTo>
                  <a:close/>
                  <a:moveTo>
                    <a:pt x="185" y="289"/>
                  </a:moveTo>
                  <a:lnTo>
                    <a:pt x="185" y="289"/>
                  </a:lnTo>
                  <a:cubicBezTo>
                    <a:pt x="175" y="284"/>
                    <a:pt x="168" y="275"/>
                    <a:pt x="163" y="264"/>
                  </a:cubicBezTo>
                  <a:cubicBezTo>
                    <a:pt x="157" y="251"/>
                    <a:pt x="155" y="234"/>
                    <a:pt x="155" y="214"/>
                  </a:cubicBezTo>
                  <a:lnTo>
                    <a:pt x="155" y="207"/>
                  </a:lnTo>
                  <a:lnTo>
                    <a:pt x="160" y="204"/>
                  </a:lnTo>
                  <a:cubicBezTo>
                    <a:pt x="162" y="203"/>
                    <a:pt x="163" y="202"/>
                    <a:pt x="164" y="202"/>
                  </a:cubicBezTo>
                  <a:cubicBezTo>
                    <a:pt x="152" y="117"/>
                    <a:pt x="162" y="78"/>
                    <a:pt x="199" y="47"/>
                  </a:cubicBezTo>
                  <a:cubicBezTo>
                    <a:pt x="256" y="0"/>
                    <a:pt x="365" y="0"/>
                    <a:pt x="423" y="43"/>
                  </a:cubicBezTo>
                  <a:cubicBezTo>
                    <a:pt x="463" y="72"/>
                    <a:pt x="477" y="123"/>
                    <a:pt x="466" y="200"/>
                  </a:cubicBezTo>
                  <a:cubicBezTo>
                    <a:pt x="468" y="201"/>
                    <a:pt x="470" y="202"/>
                    <a:pt x="472" y="204"/>
                  </a:cubicBezTo>
                  <a:lnTo>
                    <a:pt x="478" y="207"/>
                  </a:lnTo>
                  <a:lnTo>
                    <a:pt x="478" y="214"/>
                  </a:lnTo>
                  <a:cubicBezTo>
                    <a:pt x="478" y="233"/>
                    <a:pt x="476" y="250"/>
                    <a:pt x="471" y="263"/>
                  </a:cubicBezTo>
                  <a:cubicBezTo>
                    <a:pt x="466" y="275"/>
                    <a:pt x="459" y="283"/>
                    <a:pt x="449" y="288"/>
                  </a:cubicBezTo>
                  <a:cubicBezTo>
                    <a:pt x="434" y="338"/>
                    <a:pt x="381" y="392"/>
                    <a:pt x="328" y="397"/>
                  </a:cubicBezTo>
                  <a:cubicBezTo>
                    <a:pt x="319" y="398"/>
                    <a:pt x="308" y="398"/>
                    <a:pt x="299" y="395"/>
                  </a:cubicBezTo>
                  <a:cubicBezTo>
                    <a:pt x="241" y="374"/>
                    <a:pt x="203" y="350"/>
                    <a:pt x="185" y="289"/>
                  </a:cubicBezTo>
                  <a:close/>
                </a:path>
              </a:pathLst>
            </a:custGeom>
            <a:solidFill>
              <a:srgbClr val="FEFEFE"/>
            </a:solidFill>
            <a:ln>
              <a:noFill/>
            </a:ln>
          </p:spPr>
          <p:txBody>
            <a:bodyPr vert="horz" wrap="square" lIns="91440" tIns="45720" rIns="91440" bIns="45720" numCol="1" anchor="t" anchorCtr="0" compatLnSpc="1"/>
            <a:lstStyle/>
            <a:p>
              <a:endParaRPr lang="zh-CN" altLang="en-US"/>
            </a:p>
          </p:txBody>
        </p:sp>
      </p:grpSp>
      <p:grpSp>
        <p:nvGrpSpPr>
          <p:cNvPr id="19" name="组合 18"/>
          <p:cNvGrpSpPr/>
          <p:nvPr/>
        </p:nvGrpSpPr>
        <p:grpSpPr>
          <a:xfrm>
            <a:off x="7434434" y="4102739"/>
            <a:ext cx="1257348" cy="2680662"/>
            <a:chOff x="7434434" y="3568166"/>
            <a:chExt cx="1257348" cy="2680662"/>
          </a:xfrm>
        </p:grpSpPr>
        <p:sp>
          <p:nvSpPr>
            <p:cNvPr id="20" name="任意多边形 19"/>
            <p:cNvSpPr/>
            <p:nvPr/>
          </p:nvSpPr>
          <p:spPr>
            <a:xfrm rot="16200000">
              <a:off x="6722777" y="4279823"/>
              <a:ext cx="2680662" cy="1257348"/>
            </a:xfrm>
            <a:custGeom>
              <a:avLst/>
              <a:gdLst>
                <a:gd name="connsiteX0" fmla="*/ 2683043 w 2683043"/>
                <a:gd name="connsiteY0" fmla="*/ 0 h 1094877"/>
                <a:gd name="connsiteX1" fmla="*/ 2683043 w 2683043"/>
                <a:gd name="connsiteY1" fmla="*/ 1094877 h 1094877"/>
                <a:gd name="connsiteX2" fmla="*/ 443711 w 2683043"/>
                <a:gd name="connsiteY2" fmla="*/ 1094877 h 1094877"/>
                <a:gd name="connsiteX3" fmla="*/ 0 w 2683043"/>
                <a:gd name="connsiteY3" fmla="*/ 651167 h 1094877"/>
                <a:gd name="connsiteX4" fmla="*/ 0 w 2683043"/>
                <a:gd name="connsiteY4" fmla="*/ 443710 h 1094877"/>
                <a:gd name="connsiteX5" fmla="*/ 443711 w 2683043"/>
                <a:gd name="connsiteY5" fmla="*/ 0 h 1094877"/>
                <a:gd name="connsiteX6" fmla="*/ 2683043 w 2683043"/>
                <a:gd name="connsiteY6" fmla="*/ 0 h 1094877"/>
                <a:gd name="connsiteX0-1" fmla="*/ 2683043 w 2683043"/>
                <a:gd name="connsiteY0-2" fmla="*/ 2 h 1094879"/>
                <a:gd name="connsiteX1-3" fmla="*/ 2683043 w 2683043"/>
                <a:gd name="connsiteY1-4" fmla="*/ 1094879 h 1094879"/>
                <a:gd name="connsiteX2-5" fmla="*/ 443711 w 2683043"/>
                <a:gd name="connsiteY2-6" fmla="*/ 1094879 h 1094879"/>
                <a:gd name="connsiteX3-7" fmla="*/ 0 w 2683043"/>
                <a:gd name="connsiteY3-8" fmla="*/ 651169 h 1094879"/>
                <a:gd name="connsiteX4-9" fmla="*/ 0 w 2683043"/>
                <a:gd name="connsiteY4-10" fmla="*/ 443712 h 1094879"/>
                <a:gd name="connsiteX5-11" fmla="*/ 443711 w 2683043"/>
                <a:gd name="connsiteY5-12" fmla="*/ 2 h 1094879"/>
                <a:gd name="connsiteX6-13" fmla="*/ 2461209 w 2683043"/>
                <a:gd name="connsiteY6-14" fmla="*/ 0 h 1094879"/>
                <a:gd name="connsiteX7" fmla="*/ 2683043 w 2683043"/>
                <a:gd name="connsiteY7" fmla="*/ 2 h 1094879"/>
                <a:gd name="connsiteX0-15" fmla="*/ 2683043 w 2683043"/>
                <a:gd name="connsiteY0-16" fmla="*/ 2 h 1095375"/>
                <a:gd name="connsiteX1-17" fmla="*/ 2683043 w 2683043"/>
                <a:gd name="connsiteY1-18" fmla="*/ 1094879 h 1095375"/>
                <a:gd name="connsiteX2-19" fmla="*/ 2480259 w 2683043"/>
                <a:gd name="connsiteY2-20" fmla="*/ 1095375 h 1095375"/>
                <a:gd name="connsiteX3-21" fmla="*/ 443711 w 2683043"/>
                <a:gd name="connsiteY3-22" fmla="*/ 1094879 h 1095375"/>
                <a:gd name="connsiteX4-23" fmla="*/ 0 w 2683043"/>
                <a:gd name="connsiteY4-24" fmla="*/ 651169 h 1095375"/>
                <a:gd name="connsiteX5-25" fmla="*/ 0 w 2683043"/>
                <a:gd name="connsiteY5-26" fmla="*/ 443712 h 1095375"/>
                <a:gd name="connsiteX6-27" fmla="*/ 443711 w 2683043"/>
                <a:gd name="connsiteY6-28" fmla="*/ 2 h 1095375"/>
                <a:gd name="connsiteX7-29" fmla="*/ 2461209 w 2683043"/>
                <a:gd name="connsiteY7-30" fmla="*/ 0 h 1095375"/>
                <a:gd name="connsiteX8" fmla="*/ 2683043 w 2683043"/>
                <a:gd name="connsiteY8" fmla="*/ 2 h 1095375"/>
                <a:gd name="connsiteX0-31" fmla="*/ 2680661 w 2683043"/>
                <a:gd name="connsiteY0-32" fmla="*/ 0 h 1257298"/>
                <a:gd name="connsiteX1-33" fmla="*/ 2683043 w 2683043"/>
                <a:gd name="connsiteY1-34" fmla="*/ 1256802 h 1257298"/>
                <a:gd name="connsiteX2-35" fmla="*/ 2480259 w 2683043"/>
                <a:gd name="connsiteY2-36" fmla="*/ 1257298 h 1257298"/>
                <a:gd name="connsiteX3-37" fmla="*/ 443711 w 2683043"/>
                <a:gd name="connsiteY3-38" fmla="*/ 1256802 h 1257298"/>
                <a:gd name="connsiteX4-39" fmla="*/ 0 w 2683043"/>
                <a:gd name="connsiteY4-40" fmla="*/ 813092 h 1257298"/>
                <a:gd name="connsiteX5-41" fmla="*/ 0 w 2683043"/>
                <a:gd name="connsiteY5-42" fmla="*/ 605635 h 1257298"/>
                <a:gd name="connsiteX6-43" fmla="*/ 443711 w 2683043"/>
                <a:gd name="connsiteY6-44" fmla="*/ 161925 h 1257298"/>
                <a:gd name="connsiteX7-45" fmla="*/ 2461209 w 2683043"/>
                <a:gd name="connsiteY7-46" fmla="*/ 161923 h 1257298"/>
                <a:gd name="connsiteX8-47" fmla="*/ 2680661 w 2683043"/>
                <a:gd name="connsiteY8-48" fmla="*/ 0 h 1257298"/>
                <a:gd name="connsiteX0-49" fmla="*/ 2680661 w 2680662"/>
                <a:gd name="connsiteY0-50" fmla="*/ 0 h 1257298"/>
                <a:gd name="connsiteX1-51" fmla="*/ 2680662 w 2680662"/>
                <a:gd name="connsiteY1-52" fmla="*/ 1128217 h 1257298"/>
                <a:gd name="connsiteX2-53" fmla="*/ 2480259 w 2680662"/>
                <a:gd name="connsiteY2-54" fmla="*/ 1257298 h 1257298"/>
                <a:gd name="connsiteX3-55" fmla="*/ 443711 w 2680662"/>
                <a:gd name="connsiteY3-56" fmla="*/ 1256802 h 1257298"/>
                <a:gd name="connsiteX4-57" fmla="*/ 0 w 2680662"/>
                <a:gd name="connsiteY4-58" fmla="*/ 813092 h 1257298"/>
                <a:gd name="connsiteX5-59" fmla="*/ 0 w 2680662"/>
                <a:gd name="connsiteY5-60" fmla="*/ 605635 h 1257298"/>
                <a:gd name="connsiteX6-61" fmla="*/ 443711 w 2680662"/>
                <a:gd name="connsiteY6-62" fmla="*/ 161925 h 1257298"/>
                <a:gd name="connsiteX7-63" fmla="*/ 2461209 w 2680662"/>
                <a:gd name="connsiteY7-64" fmla="*/ 161923 h 1257298"/>
                <a:gd name="connsiteX8-65" fmla="*/ 2680661 w 2680662"/>
                <a:gd name="connsiteY8-66" fmla="*/ 0 h 1257298"/>
                <a:gd name="connsiteX0-67" fmla="*/ 2680661 w 2680662"/>
                <a:gd name="connsiteY0-68" fmla="*/ 0 h 1257298"/>
                <a:gd name="connsiteX1-69" fmla="*/ 2680662 w 2680662"/>
                <a:gd name="connsiteY1-70" fmla="*/ 1128217 h 1257298"/>
                <a:gd name="connsiteX2-71" fmla="*/ 2480259 w 2680662"/>
                <a:gd name="connsiteY2-72" fmla="*/ 1257298 h 1257298"/>
                <a:gd name="connsiteX3-73" fmla="*/ 443711 w 2680662"/>
                <a:gd name="connsiteY3-74" fmla="*/ 1256802 h 1257298"/>
                <a:gd name="connsiteX4-75" fmla="*/ 0 w 2680662"/>
                <a:gd name="connsiteY4-76" fmla="*/ 813092 h 1257298"/>
                <a:gd name="connsiteX5-77" fmla="*/ 0 w 2680662"/>
                <a:gd name="connsiteY5-78" fmla="*/ 605635 h 1257298"/>
                <a:gd name="connsiteX6-79" fmla="*/ 443711 w 2680662"/>
                <a:gd name="connsiteY6-80" fmla="*/ 161925 h 1257298"/>
                <a:gd name="connsiteX7-81" fmla="*/ 2461209 w 2680662"/>
                <a:gd name="connsiteY7-82" fmla="*/ 161923 h 1257298"/>
                <a:gd name="connsiteX8-83" fmla="*/ 2680661 w 2680662"/>
                <a:gd name="connsiteY8-84" fmla="*/ 0 h 1257298"/>
                <a:gd name="connsiteX0-85" fmla="*/ 2680661 w 2680662"/>
                <a:gd name="connsiteY0-86" fmla="*/ 0 h 1257298"/>
                <a:gd name="connsiteX1-87" fmla="*/ 2680662 w 2680662"/>
                <a:gd name="connsiteY1-88" fmla="*/ 1128217 h 1257298"/>
                <a:gd name="connsiteX2-89" fmla="*/ 2480259 w 2680662"/>
                <a:gd name="connsiteY2-90" fmla="*/ 1257298 h 1257298"/>
                <a:gd name="connsiteX3-91" fmla="*/ 443711 w 2680662"/>
                <a:gd name="connsiteY3-92" fmla="*/ 1256802 h 1257298"/>
                <a:gd name="connsiteX4-93" fmla="*/ 0 w 2680662"/>
                <a:gd name="connsiteY4-94" fmla="*/ 813092 h 1257298"/>
                <a:gd name="connsiteX5-95" fmla="*/ 0 w 2680662"/>
                <a:gd name="connsiteY5-96" fmla="*/ 605635 h 1257298"/>
                <a:gd name="connsiteX6-97" fmla="*/ 443711 w 2680662"/>
                <a:gd name="connsiteY6-98" fmla="*/ 161925 h 1257298"/>
                <a:gd name="connsiteX7-99" fmla="*/ 2461209 w 2680662"/>
                <a:gd name="connsiteY7-100" fmla="*/ 161923 h 1257298"/>
                <a:gd name="connsiteX8-101" fmla="*/ 2680661 w 2680662"/>
                <a:gd name="connsiteY8-102" fmla="*/ 0 h 1257298"/>
                <a:gd name="connsiteX0-103" fmla="*/ 2680661 w 2680662"/>
                <a:gd name="connsiteY0-104" fmla="*/ 0 h 1257348"/>
                <a:gd name="connsiteX1-105" fmla="*/ 2680662 w 2680662"/>
                <a:gd name="connsiteY1-106" fmla="*/ 1128217 h 1257348"/>
                <a:gd name="connsiteX2-107" fmla="*/ 2480259 w 2680662"/>
                <a:gd name="connsiteY2-108" fmla="*/ 1257298 h 1257348"/>
                <a:gd name="connsiteX3-109" fmla="*/ 443711 w 2680662"/>
                <a:gd name="connsiteY3-110" fmla="*/ 1256802 h 1257348"/>
                <a:gd name="connsiteX4-111" fmla="*/ 0 w 2680662"/>
                <a:gd name="connsiteY4-112" fmla="*/ 813092 h 1257348"/>
                <a:gd name="connsiteX5-113" fmla="*/ 0 w 2680662"/>
                <a:gd name="connsiteY5-114" fmla="*/ 605635 h 1257348"/>
                <a:gd name="connsiteX6-115" fmla="*/ 443711 w 2680662"/>
                <a:gd name="connsiteY6-116" fmla="*/ 161925 h 1257348"/>
                <a:gd name="connsiteX7-117" fmla="*/ 2461209 w 2680662"/>
                <a:gd name="connsiteY7-118" fmla="*/ 161923 h 1257348"/>
                <a:gd name="connsiteX8-119" fmla="*/ 2680661 w 2680662"/>
                <a:gd name="connsiteY8-120" fmla="*/ 0 h 1257348"/>
                <a:gd name="connsiteX0-121" fmla="*/ 2680661 w 2680662"/>
                <a:gd name="connsiteY0-122" fmla="*/ 0 h 1257348"/>
                <a:gd name="connsiteX1-123" fmla="*/ 2680662 w 2680662"/>
                <a:gd name="connsiteY1-124" fmla="*/ 1128217 h 1257348"/>
                <a:gd name="connsiteX2-125" fmla="*/ 2480259 w 2680662"/>
                <a:gd name="connsiteY2-126" fmla="*/ 1257298 h 1257348"/>
                <a:gd name="connsiteX3-127" fmla="*/ 443711 w 2680662"/>
                <a:gd name="connsiteY3-128" fmla="*/ 1256802 h 1257348"/>
                <a:gd name="connsiteX4-129" fmla="*/ 0 w 2680662"/>
                <a:gd name="connsiteY4-130" fmla="*/ 813092 h 1257348"/>
                <a:gd name="connsiteX5-131" fmla="*/ 0 w 2680662"/>
                <a:gd name="connsiteY5-132" fmla="*/ 605635 h 1257348"/>
                <a:gd name="connsiteX6-133" fmla="*/ 443711 w 2680662"/>
                <a:gd name="connsiteY6-134" fmla="*/ 161925 h 1257348"/>
                <a:gd name="connsiteX7-135" fmla="*/ 2461209 w 2680662"/>
                <a:gd name="connsiteY7-136" fmla="*/ 161923 h 1257348"/>
                <a:gd name="connsiteX8-137" fmla="*/ 2680661 w 2680662"/>
                <a:gd name="connsiteY8-138" fmla="*/ 0 h 1257348"/>
                <a:gd name="connsiteX0-139" fmla="*/ 2680661 w 2680662"/>
                <a:gd name="connsiteY0-140" fmla="*/ 0 h 1257348"/>
                <a:gd name="connsiteX1-141" fmla="*/ 2680662 w 2680662"/>
                <a:gd name="connsiteY1-142" fmla="*/ 1128217 h 1257348"/>
                <a:gd name="connsiteX2-143" fmla="*/ 2480259 w 2680662"/>
                <a:gd name="connsiteY2-144" fmla="*/ 1257298 h 1257348"/>
                <a:gd name="connsiteX3-145" fmla="*/ 443711 w 2680662"/>
                <a:gd name="connsiteY3-146" fmla="*/ 1256802 h 1257348"/>
                <a:gd name="connsiteX4-147" fmla="*/ 0 w 2680662"/>
                <a:gd name="connsiteY4-148" fmla="*/ 813092 h 1257348"/>
                <a:gd name="connsiteX5-149" fmla="*/ 0 w 2680662"/>
                <a:gd name="connsiteY5-150" fmla="*/ 605635 h 1257348"/>
                <a:gd name="connsiteX6-151" fmla="*/ 443711 w 2680662"/>
                <a:gd name="connsiteY6-152" fmla="*/ 161925 h 1257348"/>
                <a:gd name="connsiteX7-153" fmla="*/ 2461209 w 2680662"/>
                <a:gd name="connsiteY7-154" fmla="*/ 161923 h 1257348"/>
                <a:gd name="connsiteX8-155" fmla="*/ 2680661 w 2680662"/>
                <a:gd name="connsiteY8-156" fmla="*/ 0 h 1257348"/>
                <a:gd name="connsiteX0-157" fmla="*/ 2680661 w 2680662"/>
                <a:gd name="connsiteY0-158" fmla="*/ 0 h 1257348"/>
                <a:gd name="connsiteX1-159" fmla="*/ 2680662 w 2680662"/>
                <a:gd name="connsiteY1-160" fmla="*/ 1128217 h 1257348"/>
                <a:gd name="connsiteX2-161" fmla="*/ 2480259 w 2680662"/>
                <a:gd name="connsiteY2-162" fmla="*/ 1257298 h 1257348"/>
                <a:gd name="connsiteX3-163" fmla="*/ 443711 w 2680662"/>
                <a:gd name="connsiteY3-164" fmla="*/ 1256802 h 1257348"/>
                <a:gd name="connsiteX4-165" fmla="*/ 0 w 2680662"/>
                <a:gd name="connsiteY4-166" fmla="*/ 813092 h 1257348"/>
                <a:gd name="connsiteX5-167" fmla="*/ 0 w 2680662"/>
                <a:gd name="connsiteY5-168" fmla="*/ 605635 h 1257348"/>
                <a:gd name="connsiteX6-169" fmla="*/ 443711 w 2680662"/>
                <a:gd name="connsiteY6-170" fmla="*/ 161925 h 1257348"/>
                <a:gd name="connsiteX7-171" fmla="*/ 2461209 w 2680662"/>
                <a:gd name="connsiteY7-172" fmla="*/ 161923 h 1257348"/>
                <a:gd name="connsiteX8-173" fmla="*/ 2680661 w 2680662"/>
                <a:gd name="connsiteY8-174" fmla="*/ 0 h 125734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29" y="connsiteY7-30"/>
                </a:cxn>
                <a:cxn ang="0">
                  <a:pos x="connsiteX8-47" y="connsiteY8-48"/>
                </a:cxn>
              </a:cxnLst>
              <a:rect l="l" t="t" r="r" b="b"/>
              <a:pathLst>
                <a:path w="2680662" h="1257348">
                  <a:moveTo>
                    <a:pt x="2680661" y="0"/>
                  </a:moveTo>
                  <a:cubicBezTo>
                    <a:pt x="2680661" y="376072"/>
                    <a:pt x="2680662" y="752145"/>
                    <a:pt x="2680662" y="1128217"/>
                  </a:cubicBezTo>
                  <a:cubicBezTo>
                    <a:pt x="2680536" y="1187913"/>
                    <a:pt x="2530391" y="1259515"/>
                    <a:pt x="2480259" y="1257298"/>
                  </a:cubicBezTo>
                  <a:lnTo>
                    <a:pt x="443711" y="1256802"/>
                  </a:lnTo>
                  <a:cubicBezTo>
                    <a:pt x="198657" y="1256802"/>
                    <a:pt x="0" y="1058146"/>
                    <a:pt x="0" y="813092"/>
                  </a:cubicBezTo>
                  <a:lnTo>
                    <a:pt x="0" y="605635"/>
                  </a:lnTo>
                  <a:cubicBezTo>
                    <a:pt x="0" y="360581"/>
                    <a:pt x="198657" y="161925"/>
                    <a:pt x="443711" y="161925"/>
                  </a:cubicBezTo>
                  <a:lnTo>
                    <a:pt x="2461209" y="161923"/>
                  </a:lnTo>
                  <a:cubicBezTo>
                    <a:pt x="2524835" y="162718"/>
                    <a:pt x="2657516" y="73024"/>
                    <a:pt x="2680661" y="0"/>
                  </a:cubicBezTo>
                  <a:close/>
                </a:path>
              </a:pathLst>
            </a:custGeom>
            <a:gradFill>
              <a:gsLst>
                <a:gs pos="0">
                  <a:srgbClr val="E30613"/>
                </a:gs>
                <a:gs pos="100000">
                  <a:srgbClr val="81040B"/>
                </a:gs>
              </a:gsLst>
              <a:lin ang="3600000" scaled="0"/>
            </a:gra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1" name="文本框 20"/>
            <p:cNvSpPr txBox="1"/>
            <p:nvPr/>
          </p:nvSpPr>
          <p:spPr>
            <a:xfrm>
              <a:off x="7763991" y="5348817"/>
              <a:ext cx="732893" cy="646331"/>
            </a:xfrm>
            <a:prstGeom prst="rect">
              <a:avLst/>
            </a:prstGeom>
            <a:noFill/>
          </p:spPr>
          <p:txBody>
            <a:bodyPr wrap="none" rtlCol="0">
              <a:spAutoFit/>
            </a:bodyPr>
            <a:lstStyle/>
            <a:p>
              <a:r>
                <a:rPr lang="en-US" altLang="zh-CN" sz="3600" b="1" dirty="0" smtClean="0">
                  <a:solidFill>
                    <a:schemeClr val="bg1"/>
                  </a:solidFill>
                  <a:latin typeface="Arial Rounded MT Bold" panose="020F0704030504030204" pitchFamily="34" charset="0"/>
                  <a:ea typeface="Kozuka Mincho Pr6N H" panose="02020900000000000000" pitchFamily="18" charset="-128"/>
                  <a:cs typeface="Arial Unicode MS" panose="020B0604020202020204" charset="-122"/>
                </a:rPr>
                <a:t>04</a:t>
              </a:r>
              <a:endParaRPr lang="zh-CN" altLang="en-US" sz="3600" b="1" dirty="0">
                <a:solidFill>
                  <a:schemeClr val="bg1"/>
                </a:solidFill>
                <a:latin typeface="Arial Rounded MT Bold" panose="020F0704030504030204" pitchFamily="34" charset="0"/>
                <a:ea typeface="Kozuka Mincho Pr6N H" panose="02020900000000000000" pitchFamily="18" charset="-128"/>
                <a:cs typeface="Arial Unicode MS" panose="020B0604020202020204" charset="-122"/>
              </a:endParaRPr>
            </a:p>
          </p:txBody>
        </p:sp>
        <p:sp>
          <p:nvSpPr>
            <p:cNvPr id="22" name="Freeform 33"/>
            <p:cNvSpPr>
              <a:spLocks noEditPoints="1"/>
            </p:cNvSpPr>
            <p:nvPr/>
          </p:nvSpPr>
          <p:spPr bwMode="auto">
            <a:xfrm>
              <a:off x="7916888" y="3994378"/>
              <a:ext cx="494174" cy="464113"/>
            </a:xfrm>
            <a:custGeom>
              <a:avLst/>
              <a:gdLst>
                <a:gd name="T0" fmla="*/ 21 w 643"/>
                <a:gd name="T1" fmla="*/ 477 h 603"/>
                <a:gd name="T2" fmla="*/ 459 w 643"/>
                <a:gd name="T3" fmla="*/ 359 h 603"/>
                <a:gd name="T4" fmla="*/ 420 w 643"/>
                <a:gd name="T5" fmla="*/ 494 h 603"/>
                <a:gd name="T6" fmla="*/ 407 w 643"/>
                <a:gd name="T7" fmla="*/ 377 h 603"/>
                <a:gd name="T8" fmla="*/ 408 w 643"/>
                <a:gd name="T9" fmla="*/ 272 h 603"/>
                <a:gd name="T10" fmla="*/ 397 w 643"/>
                <a:gd name="T11" fmla="*/ 276 h 603"/>
                <a:gd name="T12" fmla="*/ 405 w 643"/>
                <a:gd name="T13" fmla="*/ 292 h 603"/>
                <a:gd name="T14" fmla="*/ 415 w 643"/>
                <a:gd name="T15" fmla="*/ 288 h 603"/>
                <a:gd name="T16" fmla="*/ 356 w 643"/>
                <a:gd name="T17" fmla="*/ 302 h 603"/>
                <a:gd name="T18" fmla="*/ 360 w 643"/>
                <a:gd name="T19" fmla="*/ 322 h 603"/>
                <a:gd name="T20" fmla="*/ 368 w 643"/>
                <a:gd name="T21" fmla="*/ 315 h 603"/>
                <a:gd name="T22" fmla="*/ 324 w 643"/>
                <a:gd name="T23" fmla="*/ 341 h 603"/>
                <a:gd name="T24" fmla="*/ 319 w 643"/>
                <a:gd name="T25" fmla="*/ 351 h 603"/>
                <a:gd name="T26" fmla="*/ 335 w 643"/>
                <a:gd name="T27" fmla="*/ 359 h 603"/>
                <a:gd name="T28" fmla="*/ 340 w 643"/>
                <a:gd name="T29" fmla="*/ 349 h 603"/>
                <a:gd name="T30" fmla="*/ 305 w 643"/>
                <a:gd name="T31" fmla="*/ 399 h 603"/>
                <a:gd name="T32" fmla="*/ 322 w 643"/>
                <a:gd name="T33" fmla="*/ 411 h 603"/>
                <a:gd name="T34" fmla="*/ 323 w 643"/>
                <a:gd name="T35" fmla="*/ 400 h 603"/>
                <a:gd name="T36" fmla="*/ 308 w 643"/>
                <a:gd name="T37" fmla="*/ 450 h 603"/>
                <a:gd name="T38" fmla="*/ 311 w 643"/>
                <a:gd name="T39" fmla="*/ 461 h 603"/>
                <a:gd name="T40" fmla="*/ 327 w 643"/>
                <a:gd name="T41" fmla="*/ 455 h 603"/>
                <a:gd name="T42" fmla="*/ 324 w 643"/>
                <a:gd name="T43" fmla="*/ 444 h 603"/>
                <a:gd name="T44" fmla="*/ 332 w 643"/>
                <a:gd name="T45" fmla="*/ 505 h 603"/>
                <a:gd name="T46" fmla="*/ 353 w 643"/>
                <a:gd name="T47" fmla="*/ 503 h 603"/>
                <a:gd name="T48" fmla="*/ 346 w 643"/>
                <a:gd name="T49" fmla="*/ 495 h 603"/>
                <a:gd name="T50" fmla="*/ 367 w 643"/>
                <a:gd name="T51" fmla="*/ 541 h 603"/>
                <a:gd name="T52" fmla="*/ 377 w 643"/>
                <a:gd name="T53" fmla="*/ 547 h 603"/>
                <a:gd name="T54" fmla="*/ 386 w 643"/>
                <a:gd name="T55" fmla="*/ 532 h 603"/>
                <a:gd name="T56" fmla="*/ 377 w 643"/>
                <a:gd name="T57" fmla="*/ 526 h 603"/>
                <a:gd name="T58" fmla="*/ 423 w 643"/>
                <a:gd name="T59" fmla="*/ 566 h 603"/>
                <a:gd name="T60" fmla="*/ 434 w 643"/>
                <a:gd name="T61" fmla="*/ 568 h 603"/>
                <a:gd name="T62" fmla="*/ 427 w 643"/>
                <a:gd name="T63" fmla="*/ 549 h 603"/>
                <a:gd name="T64" fmla="*/ 472 w 643"/>
                <a:gd name="T65" fmla="*/ 569 h 603"/>
                <a:gd name="T66" fmla="*/ 484 w 643"/>
                <a:gd name="T67" fmla="*/ 568 h 603"/>
                <a:gd name="T68" fmla="*/ 483 w 643"/>
                <a:gd name="T69" fmla="*/ 550 h 603"/>
                <a:gd name="T70" fmla="*/ 472 w 643"/>
                <a:gd name="T71" fmla="*/ 552 h 603"/>
                <a:gd name="T72" fmla="*/ 530 w 643"/>
                <a:gd name="T73" fmla="*/ 551 h 603"/>
                <a:gd name="T74" fmla="*/ 540 w 643"/>
                <a:gd name="T75" fmla="*/ 545 h 603"/>
                <a:gd name="T76" fmla="*/ 524 w 643"/>
                <a:gd name="T77" fmla="*/ 535 h 603"/>
                <a:gd name="T78" fmla="*/ 570 w 643"/>
                <a:gd name="T79" fmla="*/ 521 h 603"/>
                <a:gd name="T80" fmla="*/ 577 w 643"/>
                <a:gd name="T81" fmla="*/ 512 h 603"/>
                <a:gd name="T82" fmla="*/ 565 w 643"/>
                <a:gd name="T83" fmla="*/ 499 h 603"/>
                <a:gd name="T84" fmla="*/ 559 w 643"/>
                <a:gd name="T85" fmla="*/ 507 h 603"/>
                <a:gd name="T86" fmla="*/ 601 w 643"/>
                <a:gd name="T87" fmla="*/ 469 h 603"/>
                <a:gd name="T88" fmla="*/ 605 w 643"/>
                <a:gd name="T89" fmla="*/ 457 h 603"/>
                <a:gd name="T90" fmla="*/ 586 w 643"/>
                <a:gd name="T91" fmla="*/ 459 h 603"/>
                <a:gd name="T92" fmla="*/ 610 w 643"/>
                <a:gd name="T93" fmla="*/ 419 h 603"/>
                <a:gd name="T94" fmla="*/ 610 w 643"/>
                <a:gd name="T95" fmla="*/ 408 h 603"/>
                <a:gd name="T96" fmla="*/ 592 w 643"/>
                <a:gd name="T97" fmla="*/ 406 h 603"/>
                <a:gd name="T98" fmla="*/ 593 w 643"/>
                <a:gd name="T99" fmla="*/ 417 h 603"/>
                <a:gd name="T100" fmla="*/ 599 w 643"/>
                <a:gd name="T101" fmla="*/ 358 h 603"/>
                <a:gd name="T102" fmla="*/ 594 w 643"/>
                <a:gd name="T103" fmla="*/ 347 h 603"/>
                <a:gd name="T104" fmla="*/ 581 w 643"/>
                <a:gd name="T105" fmla="*/ 363 h 603"/>
                <a:gd name="T106" fmla="*/ 573 w 643"/>
                <a:gd name="T107" fmla="*/ 316 h 603"/>
                <a:gd name="T108" fmla="*/ 565 w 643"/>
                <a:gd name="T109" fmla="*/ 308 h 603"/>
                <a:gd name="T110" fmla="*/ 550 w 643"/>
                <a:gd name="T111" fmla="*/ 318 h 603"/>
                <a:gd name="T112" fmla="*/ 557 w 643"/>
                <a:gd name="T113" fmla="*/ 326 h 603"/>
                <a:gd name="T114" fmla="*/ 524 w 643"/>
                <a:gd name="T115" fmla="*/ 279 h 603"/>
                <a:gd name="T116" fmla="*/ 513 w 643"/>
                <a:gd name="T117" fmla="*/ 274 h 603"/>
                <a:gd name="T118" fmla="*/ 513 w 643"/>
                <a:gd name="T119" fmla="*/ 293 h 603"/>
                <a:gd name="T120" fmla="*/ 457 w 643"/>
                <a:gd name="T121" fmla="*/ 231 h 603"/>
                <a:gd name="T122" fmla="*/ 358 w 643"/>
                <a:gd name="T123" fmla="*/ 9 h 603"/>
                <a:gd name="T124" fmla="*/ 30 w 643"/>
                <a:gd name="T125" fmla="*/ 153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43" h="603">
                  <a:moveTo>
                    <a:pt x="51" y="448"/>
                  </a:moveTo>
                  <a:cubicBezTo>
                    <a:pt x="83" y="445"/>
                    <a:pt x="115" y="443"/>
                    <a:pt x="147" y="442"/>
                  </a:cubicBezTo>
                  <a:cubicBezTo>
                    <a:pt x="127" y="440"/>
                    <a:pt x="108" y="439"/>
                    <a:pt x="88" y="436"/>
                  </a:cubicBezTo>
                  <a:cubicBezTo>
                    <a:pt x="72" y="435"/>
                    <a:pt x="59" y="423"/>
                    <a:pt x="59" y="407"/>
                  </a:cubicBezTo>
                  <a:cubicBezTo>
                    <a:pt x="59" y="383"/>
                    <a:pt x="59" y="359"/>
                    <a:pt x="59" y="335"/>
                  </a:cubicBezTo>
                  <a:cubicBezTo>
                    <a:pt x="59" y="318"/>
                    <a:pt x="72" y="306"/>
                    <a:pt x="88" y="305"/>
                  </a:cubicBezTo>
                  <a:cubicBezTo>
                    <a:pt x="148" y="299"/>
                    <a:pt x="207" y="297"/>
                    <a:pt x="267" y="298"/>
                  </a:cubicBezTo>
                  <a:cubicBezTo>
                    <a:pt x="245" y="333"/>
                    <a:pt x="233" y="373"/>
                    <a:pt x="233" y="417"/>
                  </a:cubicBezTo>
                  <a:cubicBezTo>
                    <a:pt x="233" y="479"/>
                    <a:pt x="258" y="535"/>
                    <a:pt x="299" y="575"/>
                  </a:cubicBezTo>
                  <a:cubicBezTo>
                    <a:pt x="301" y="578"/>
                    <a:pt x="304" y="581"/>
                    <a:pt x="306" y="583"/>
                  </a:cubicBezTo>
                  <a:cubicBezTo>
                    <a:pt x="221" y="590"/>
                    <a:pt x="136" y="588"/>
                    <a:pt x="51" y="579"/>
                  </a:cubicBezTo>
                  <a:cubicBezTo>
                    <a:pt x="35" y="578"/>
                    <a:pt x="21" y="566"/>
                    <a:pt x="21" y="549"/>
                  </a:cubicBezTo>
                  <a:cubicBezTo>
                    <a:pt x="21" y="526"/>
                    <a:pt x="21" y="501"/>
                    <a:pt x="21" y="477"/>
                  </a:cubicBezTo>
                  <a:cubicBezTo>
                    <a:pt x="21" y="461"/>
                    <a:pt x="35" y="449"/>
                    <a:pt x="51" y="448"/>
                  </a:cubicBezTo>
                  <a:close/>
                  <a:moveTo>
                    <a:pt x="442" y="265"/>
                  </a:moveTo>
                  <a:lnTo>
                    <a:pt x="442" y="265"/>
                  </a:lnTo>
                  <a:cubicBezTo>
                    <a:pt x="454" y="263"/>
                    <a:pt x="467" y="262"/>
                    <a:pt x="479" y="265"/>
                  </a:cubicBezTo>
                  <a:cubicBezTo>
                    <a:pt x="478" y="271"/>
                    <a:pt x="478" y="278"/>
                    <a:pt x="477" y="284"/>
                  </a:cubicBezTo>
                  <a:cubicBezTo>
                    <a:pt x="466" y="283"/>
                    <a:pt x="455" y="283"/>
                    <a:pt x="444" y="284"/>
                  </a:cubicBezTo>
                  <a:cubicBezTo>
                    <a:pt x="443" y="278"/>
                    <a:pt x="443" y="271"/>
                    <a:pt x="442" y="265"/>
                  </a:cubicBezTo>
                  <a:close/>
                  <a:moveTo>
                    <a:pt x="510" y="384"/>
                  </a:moveTo>
                  <a:lnTo>
                    <a:pt x="510" y="384"/>
                  </a:lnTo>
                  <a:lnTo>
                    <a:pt x="467" y="384"/>
                  </a:lnTo>
                  <a:lnTo>
                    <a:pt x="467" y="377"/>
                  </a:lnTo>
                  <a:cubicBezTo>
                    <a:pt x="467" y="369"/>
                    <a:pt x="466" y="364"/>
                    <a:pt x="465" y="362"/>
                  </a:cubicBezTo>
                  <a:cubicBezTo>
                    <a:pt x="464" y="360"/>
                    <a:pt x="462" y="359"/>
                    <a:pt x="459" y="359"/>
                  </a:cubicBezTo>
                  <a:cubicBezTo>
                    <a:pt x="456" y="359"/>
                    <a:pt x="454" y="359"/>
                    <a:pt x="453" y="362"/>
                  </a:cubicBezTo>
                  <a:cubicBezTo>
                    <a:pt x="452" y="364"/>
                    <a:pt x="451" y="367"/>
                    <a:pt x="451" y="371"/>
                  </a:cubicBezTo>
                  <a:cubicBezTo>
                    <a:pt x="451" y="377"/>
                    <a:pt x="452" y="382"/>
                    <a:pt x="455" y="385"/>
                  </a:cubicBezTo>
                  <a:cubicBezTo>
                    <a:pt x="458" y="388"/>
                    <a:pt x="466" y="393"/>
                    <a:pt x="478" y="401"/>
                  </a:cubicBezTo>
                  <a:cubicBezTo>
                    <a:pt x="489" y="407"/>
                    <a:pt x="497" y="413"/>
                    <a:pt x="501" y="416"/>
                  </a:cubicBezTo>
                  <a:cubicBezTo>
                    <a:pt x="505" y="420"/>
                    <a:pt x="508" y="425"/>
                    <a:pt x="511" y="431"/>
                  </a:cubicBezTo>
                  <a:cubicBezTo>
                    <a:pt x="514" y="437"/>
                    <a:pt x="515" y="445"/>
                    <a:pt x="515" y="455"/>
                  </a:cubicBezTo>
                  <a:cubicBezTo>
                    <a:pt x="515" y="471"/>
                    <a:pt x="512" y="483"/>
                    <a:pt x="504" y="491"/>
                  </a:cubicBezTo>
                  <a:cubicBezTo>
                    <a:pt x="497" y="500"/>
                    <a:pt x="485" y="506"/>
                    <a:pt x="471" y="508"/>
                  </a:cubicBezTo>
                  <a:lnTo>
                    <a:pt x="471" y="524"/>
                  </a:lnTo>
                  <a:lnTo>
                    <a:pt x="451" y="524"/>
                  </a:lnTo>
                  <a:lnTo>
                    <a:pt x="451" y="507"/>
                  </a:lnTo>
                  <a:cubicBezTo>
                    <a:pt x="439" y="506"/>
                    <a:pt x="429" y="502"/>
                    <a:pt x="420" y="494"/>
                  </a:cubicBezTo>
                  <a:cubicBezTo>
                    <a:pt x="412" y="486"/>
                    <a:pt x="407" y="473"/>
                    <a:pt x="407" y="453"/>
                  </a:cubicBezTo>
                  <a:lnTo>
                    <a:pt x="407" y="445"/>
                  </a:lnTo>
                  <a:lnTo>
                    <a:pt x="451" y="445"/>
                  </a:lnTo>
                  <a:lnTo>
                    <a:pt x="451" y="456"/>
                  </a:lnTo>
                  <a:cubicBezTo>
                    <a:pt x="451" y="467"/>
                    <a:pt x="451" y="474"/>
                    <a:pt x="452" y="477"/>
                  </a:cubicBezTo>
                  <a:cubicBezTo>
                    <a:pt x="453" y="480"/>
                    <a:pt x="455" y="481"/>
                    <a:pt x="458" y="481"/>
                  </a:cubicBezTo>
                  <a:cubicBezTo>
                    <a:pt x="461" y="481"/>
                    <a:pt x="464" y="480"/>
                    <a:pt x="465" y="478"/>
                  </a:cubicBezTo>
                  <a:cubicBezTo>
                    <a:pt x="466" y="476"/>
                    <a:pt x="467" y="473"/>
                    <a:pt x="467" y="470"/>
                  </a:cubicBezTo>
                  <a:cubicBezTo>
                    <a:pt x="467" y="460"/>
                    <a:pt x="466" y="453"/>
                    <a:pt x="465" y="449"/>
                  </a:cubicBezTo>
                  <a:cubicBezTo>
                    <a:pt x="464" y="445"/>
                    <a:pt x="459" y="440"/>
                    <a:pt x="451" y="435"/>
                  </a:cubicBezTo>
                  <a:cubicBezTo>
                    <a:pt x="438" y="427"/>
                    <a:pt x="429" y="421"/>
                    <a:pt x="424" y="417"/>
                  </a:cubicBezTo>
                  <a:cubicBezTo>
                    <a:pt x="420" y="413"/>
                    <a:pt x="415" y="408"/>
                    <a:pt x="412" y="401"/>
                  </a:cubicBezTo>
                  <a:cubicBezTo>
                    <a:pt x="408" y="393"/>
                    <a:pt x="407" y="385"/>
                    <a:pt x="407" y="377"/>
                  </a:cubicBezTo>
                  <a:cubicBezTo>
                    <a:pt x="407" y="364"/>
                    <a:pt x="410" y="354"/>
                    <a:pt x="418" y="346"/>
                  </a:cubicBezTo>
                  <a:cubicBezTo>
                    <a:pt x="425" y="339"/>
                    <a:pt x="436" y="334"/>
                    <a:pt x="451" y="333"/>
                  </a:cubicBezTo>
                  <a:lnTo>
                    <a:pt x="451" y="319"/>
                  </a:lnTo>
                  <a:lnTo>
                    <a:pt x="471" y="319"/>
                  </a:lnTo>
                  <a:lnTo>
                    <a:pt x="471" y="333"/>
                  </a:lnTo>
                  <a:cubicBezTo>
                    <a:pt x="484" y="334"/>
                    <a:pt x="494" y="339"/>
                    <a:pt x="501" y="346"/>
                  </a:cubicBezTo>
                  <a:cubicBezTo>
                    <a:pt x="507" y="353"/>
                    <a:pt x="511" y="363"/>
                    <a:pt x="511" y="376"/>
                  </a:cubicBezTo>
                  <a:cubicBezTo>
                    <a:pt x="511" y="378"/>
                    <a:pt x="510" y="381"/>
                    <a:pt x="510" y="384"/>
                  </a:cubicBezTo>
                  <a:close/>
                  <a:moveTo>
                    <a:pt x="411" y="271"/>
                  </a:moveTo>
                  <a:lnTo>
                    <a:pt x="411" y="271"/>
                  </a:lnTo>
                  <a:lnTo>
                    <a:pt x="410" y="271"/>
                  </a:lnTo>
                  <a:lnTo>
                    <a:pt x="409" y="271"/>
                  </a:lnTo>
                  <a:lnTo>
                    <a:pt x="408" y="272"/>
                  </a:lnTo>
                  <a:lnTo>
                    <a:pt x="407" y="272"/>
                  </a:lnTo>
                  <a:lnTo>
                    <a:pt x="406" y="272"/>
                  </a:lnTo>
                  <a:lnTo>
                    <a:pt x="405" y="273"/>
                  </a:lnTo>
                  <a:lnTo>
                    <a:pt x="405" y="273"/>
                  </a:lnTo>
                  <a:lnTo>
                    <a:pt x="404" y="273"/>
                  </a:lnTo>
                  <a:lnTo>
                    <a:pt x="403" y="274"/>
                  </a:lnTo>
                  <a:lnTo>
                    <a:pt x="402" y="274"/>
                  </a:lnTo>
                  <a:lnTo>
                    <a:pt x="401" y="274"/>
                  </a:lnTo>
                  <a:lnTo>
                    <a:pt x="400" y="275"/>
                  </a:lnTo>
                  <a:lnTo>
                    <a:pt x="399" y="275"/>
                  </a:lnTo>
                  <a:lnTo>
                    <a:pt x="398" y="275"/>
                  </a:lnTo>
                  <a:lnTo>
                    <a:pt x="398" y="276"/>
                  </a:lnTo>
                  <a:lnTo>
                    <a:pt x="397" y="276"/>
                  </a:lnTo>
                  <a:lnTo>
                    <a:pt x="396" y="277"/>
                  </a:lnTo>
                  <a:lnTo>
                    <a:pt x="395" y="277"/>
                  </a:lnTo>
                  <a:lnTo>
                    <a:pt x="394" y="277"/>
                  </a:lnTo>
                  <a:lnTo>
                    <a:pt x="393" y="278"/>
                  </a:lnTo>
                  <a:lnTo>
                    <a:pt x="393" y="278"/>
                  </a:lnTo>
                  <a:lnTo>
                    <a:pt x="401" y="294"/>
                  </a:lnTo>
                  <a:lnTo>
                    <a:pt x="401" y="294"/>
                  </a:lnTo>
                  <a:lnTo>
                    <a:pt x="401" y="293"/>
                  </a:lnTo>
                  <a:lnTo>
                    <a:pt x="402" y="293"/>
                  </a:lnTo>
                  <a:lnTo>
                    <a:pt x="403" y="293"/>
                  </a:lnTo>
                  <a:lnTo>
                    <a:pt x="404" y="292"/>
                  </a:lnTo>
                  <a:lnTo>
                    <a:pt x="404" y="292"/>
                  </a:lnTo>
                  <a:lnTo>
                    <a:pt x="405" y="292"/>
                  </a:lnTo>
                  <a:lnTo>
                    <a:pt x="406" y="291"/>
                  </a:lnTo>
                  <a:lnTo>
                    <a:pt x="407" y="291"/>
                  </a:lnTo>
                  <a:lnTo>
                    <a:pt x="407" y="291"/>
                  </a:lnTo>
                  <a:lnTo>
                    <a:pt x="408" y="290"/>
                  </a:lnTo>
                  <a:lnTo>
                    <a:pt x="409" y="290"/>
                  </a:lnTo>
                  <a:lnTo>
                    <a:pt x="410" y="290"/>
                  </a:lnTo>
                  <a:lnTo>
                    <a:pt x="411" y="290"/>
                  </a:lnTo>
                  <a:lnTo>
                    <a:pt x="411" y="289"/>
                  </a:lnTo>
                  <a:lnTo>
                    <a:pt x="412" y="289"/>
                  </a:lnTo>
                  <a:lnTo>
                    <a:pt x="413" y="289"/>
                  </a:lnTo>
                  <a:lnTo>
                    <a:pt x="414" y="288"/>
                  </a:lnTo>
                  <a:lnTo>
                    <a:pt x="414" y="288"/>
                  </a:lnTo>
                  <a:lnTo>
                    <a:pt x="415" y="288"/>
                  </a:lnTo>
                  <a:lnTo>
                    <a:pt x="416" y="288"/>
                  </a:lnTo>
                  <a:lnTo>
                    <a:pt x="411" y="271"/>
                  </a:lnTo>
                  <a:close/>
                  <a:moveTo>
                    <a:pt x="361" y="297"/>
                  </a:moveTo>
                  <a:lnTo>
                    <a:pt x="361" y="297"/>
                  </a:lnTo>
                  <a:lnTo>
                    <a:pt x="361" y="297"/>
                  </a:lnTo>
                  <a:lnTo>
                    <a:pt x="360" y="298"/>
                  </a:lnTo>
                  <a:lnTo>
                    <a:pt x="360" y="299"/>
                  </a:lnTo>
                  <a:lnTo>
                    <a:pt x="359" y="299"/>
                  </a:lnTo>
                  <a:lnTo>
                    <a:pt x="358" y="300"/>
                  </a:lnTo>
                  <a:lnTo>
                    <a:pt x="358" y="300"/>
                  </a:lnTo>
                  <a:lnTo>
                    <a:pt x="357" y="301"/>
                  </a:lnTo>
                  <a:lnTo>
                    <a:pt x="356" y="302"/>
                  </a:lnTo>
                  <a:lnTo>
                    <a:pt x="356" y="302"/>
                  </a:lnTo>
                  <a:lnTo>
                    <a:pt x="355" y="303"/>
                  </a:lnTo>
                  <a:lnTo>
                    <a:pt x="354" y="304"/>
                  </a:lnTo>
                  <a:lnTo>
                    <a:pt x="354" y="304"/>
                  </a:lnTo>
                  <a:lnTo>
                    <a:pt x="353" y="305"/>
                  </a:lnTo>
                  <a:lnTo>
                    <a:pt x="352" y="305"/>
                  </a:lnTo>
                  <a:lnTo>
                    <a:pt x="352" y="306"/>
                  </a:lnTo>
                  <a:lnTo>
                    <a:pt x="351" y="307"/>
                  </a:lnTo>
                  <a:lnTo>
                    <a:pt x="350" y="307"/>
                  </a:lnTo>
                  <a:lnTo>
                    <a:pt x="350" y="308"/>
                  </a:lnTo>
                  <a:lnTo>
                    <a:pt x="349" y="309"/>
                  </a:lnTo>
                  <a:lnTo>
                    <a:pt x="348" y="309"/>
                  </a:lnTo>
                  <a:lnTo>
                    <a:pt x="348" y="310"/>
                  </a:lnTo>
                  <a:lnTo>
                    <a:pt x="360" y="322"/>
                  </a:lnTo>
                  <a:lnTo>
                    <a:pt x="361" y="322"/>
                  </a:lnTo>
                  <a:lnTo>
                    <a:pt x="361" y="321"/>
                  </a:lnTo>
                  <a:lnTo>
                    <a:pt x="362" y="320"/>
                  </a:lnTo>
                  <a:lnTo>
                    <a:pt x="363" y="320"/>
                  </a:lnTo>
                  <a:lnTo>
                    <a:pt x="363" y="319"/>
                  </a:lnTo>
                  <a:lnTo>
                    <a:pt x="364" y="319"/>
                  </a:lnTo>
                  <a:lnTo>
                    <a:pt x="364" y="318"/>
                  </a:lnTo>
                  <a:lnTo>
                    <a:pt x="365" y="318"/>
                  </a:lnTo>
                  <a:lnTo>
                    <a:pt x="365" y="317"/>
                  </a:lnTo>
                  <a:lnTo>
                    <a:pt x="366" y="317"/>
                  </a:lnTo>
                  <a:lnTo>
                    <a:pt x="367" y="316"/>
                  </a:lnTo>
                  <a:lnTo>
                    <a:pt x="367" y="315"/>
                  </a:lnTo>
                  <a:lnTo>
                    <a:pt x="368" y="315"/>
                  </a:lnTo>
                  <a:lnTo>
                    <a:pt x="368" y="314"/>
                  </a:lnTo>
                  <a:lnTo>
                    <a:pt x="369" y="314"/>
                  </a:lnTo>
                  <a:lnTo>
                    <a:pt x="370" y="313"/>
                  </a:lnTo>
                  <a:lnTo>
                    <a:pt x="370" y="313"/>
                  </a:lnTo>
                  <a:lnTo>
                    <a:pt x="371" y="312"/>
                  </a:lnTo>
                  <a:lnTo>
                    <a:pt x="372" y="312"/>
                  </a:lnTo>
                  <a:lnTo>
                    <a:pt x="372" y="311"/>
                  </a:lnTo>
                  <a:lnTo>
                    <a:pt x="373" y="311"/>
                  </a:lnTo>
                  <a:lnTo>
                    <a:pt x="361" y="297"/>
                  </a:lnTo>
                  <a:close/>
                  <a:moveTo>
                    <a:pt x="325" y="339"/>
                  </a:moveTo>
                  <a:lnTo>
                    <a:pt x="325" y="339"/>
                  </a:lnTo>
                  <a:lnTo>
                    <a:pt x="325" y="340"/>
                  </a:lnTo>
                  <a:lnTo>
                    <a:pt x="324" y="341"/>
                  </a:lnTo>
                  <a:lnTo>
                    <a:pt x="324" y="341"/>
                  </a:lnTo>
                  <a:lnTo>
                    <a:pt x="323" y="342"/>
                  </a:lnTo>
                  <a:lnTo>
                    <a:pt x="323" y="343"/>
                  </a:lnTo>
                  <a:lnTo>
                    <a:pt x="323" y="344"/>
                  </a:lnTo>
                  <a:lnTo>
                    <a:pt x="322" y="345"/>
                  </a:lnTo>
                  <a:lnTo>
                    <a:pt x="322" y="345"/>
                  </a:lnTo>
                  <a:lnTo>
                    <a:pt x="321" y="346"/>
                  </a:lnTo>
                  <a:lnTo>
                    <a:pt x="321" y="347"/>
                  </a:lnTo>
                  <a:lnTo>
                    <a:pt x="320" y="348"/>
                  </a:lnTo>
                  <a:lnTo>
                    <a:pt x="320" y="349"/>
                  </a:lnTo>
                  <a:lnTo>
                    <a:pt x="320" y="350"/>
                  </a:lnTo>
                  <a:lnTo>
                    <a:pt x="319" y="350"/>
                  </a:lnTo>
                  <a:lnTo>
                    <a:pt x="319" y="351"/>
                  </a:lnTo>
                  <a:lnTo>
                    <a:pt x="318" y="352"/>
                  </a:lnTo>
                  <a:lnTo>
                    <a:pt x="318" y="353"/>
                  </a:lnTo>
                  <a:lnTo>
                    <a:pt x="318" y="354"/>
                  </a:lnTo>
                  <a:lnTo>
                    <a:pt x="317" y="355"/>
                  </a:lnTo>
                  <a:lnTo>
                    <a:pt x="317" y="356"/>
                  </a:lnTo>
                  <a:lnTo>
                    <a:pt x="317" y="356"/>
                  </a:lnTo>
                  <a:lnTo>
                    <a:pt x="333" y="363"/>
                  </a:lnTo>
                  <a:lnTo>
                    <a:pt x="333" y="363"/>
                  </a:lnTo>
                  <a:lnTo>
                    <a:pt x="333" y="362"/>
                  </a:lnTo>
                  <a:lnTo>
                    <a:pt x="334" y="361"/>
                  </a:lnTo>
                  <a:lnTo>
                    <a:pt x="334" y="360"/>
                  </a:lnTo>
                  <a:lnTo>
                    <a:pt x="334" y="360"/>
                  </a:lnTo>
                  <a:lnTo>
                    <a:pt x="335" y="359"/>
                  </a:lnTo>
                  <a:lnTo>
                    <a:pt x="335" y="358"/>
                  </a:lnTo>
                  <a:lnTo>
                    <a:pt x="335" y="357"/>
                  </a:lnTo>
                  <a:lnTo>
                    <a:pt x="336" y="357"/>
                  </a:lnTo>
                  <a:lnTo>
                    <a:pt x="336" y="356"/>
                  </a:lnTo>
                  <a:lnTo>
                    <a:pt x="336" y="355"/>
                  </a:lnTo>
                  <a:lnTo>
                    <a:pt x="337" y="354"/>
                  </a:lnTo>
                  <a:lnTo>
                    <a:pt x="337" y="354"/>
                  </a:lnTo>
                  <a:lnTo>
                    <a:pt x="338" y="353"/>
                  </a:lnTo>
                  <a:lnTo>
                    <a:pt x="338" y="352"/>
                  </a:lnTo>
                  <a:lnTo>
                    <a:pt x="338" y="351"/>
                  </a:lnTo>
                  <a:lnTo>
                    <a:pt x="339" y="351"/>
                  </a:lnTo>
                  <a:lnTo>
                    <a:pt x="339" y="350"/>
                  </a:lnTo>
                  <a:lnTo>
                    <a:pt x="340" y="349"/>
                  </a:lnTo>
                  <a:lnTo>
                    <a:pt x="340" y="349"/>
                  </a:lnTo>
                  <a:lnTo>
                    <a:pt x="340" y="348"/>
                  </a:lnTo>
                  <a:lnTo>
                    <a:pt x="325" y="339"/>
                  </a:lnTo>
                  <a:close/>
                  <a:moveTo>
                    <a:pt x="306" y="392"/>
                  </a:moveTo>
                  <a:lnTo>
                    <a:pt x="306" y="392"/>
                  </a:lnTo>
                  <a:lnTo>
                    <a:pt x="306" y="393"/>
                  </a:lnTo>
                  <a:lnTo>
                    <a:pt x="306" y="394"/>
                  </a:lnTo>
                  <a:lnTo>
                    <a:pt x="306" y="394"/>
                  </a:lnTo>
                  <a:lnTo>
                    <a:pt x="306" y="395"/>
                  </a:lnTo>
                  <a:lnTo>
                    <a:pt x="305" y="396"/>
                  </a:lnTo>
                  <a:lnTo>
                    <a:pt x="305" y="397"/>
                  </a:lnTo>
                  <a:lnTo>
                    <a:pt x="305" y="398"/>
                  </a:lnTo>
                  <a:lnTo>
                    <a:pt x="305" y="399"/>
                  </a:lnTo>
                  <a:lnTo>
                    <a:pt x="305" y="400"/>
                  </a:lnTo>
                  <a:lnTo>
                    <a:pt x="305" y="401"/>
                  </a:lnTo>
                  <a:lnTo>
                    <a:pt x="305" y="402"/>
                  </a:lnTo>
                  <a:lnTo>
                    <a:pt x="305" y="403"/>
                  </a:lnTo>
                  <a:lnTo>
                    <a:pt x="305" y="404"/>
                  </a:lnTo>
                  <a:lnTo>
                    <a:pt x="304" y="405"/>
                  </a:lnTo>
                  <a:lnTo>
                    <a:pt x="304" y="406"/>
                  </a:lnTo>
                  <a:lnTo>
                    <a:pt x="304" y="407"/>
                  </a:lnTo>
                  <a:lnTo>
                    <a:pt x="304" y="408"/>
                  </a:lnTo>
                  <a:lnTo>
                    <a:pt x="304" y="409"/>
                  </a:lnTo>
                  <a:lnTo>
                    <a:pt x="304" y="410"/>
                  </a:lnTo>
                  <a:lnTo>
                    <a:pt x="304" y="410"/>
                  </a:lnTo>
                  <a:lnTo>
                    <a:pt x="322" y="411"/>
                  </a:lnTo>
                  <a:lnTo>
                    <a:pt x="322" y="411"/>
                  </a:lnTo>
                  <a:lnTo>
                    <a:pt x="322" y="410"/>
                  </a:lnTo>
                  <a:lnTo>
                    <a:pt x="322" y="409"/>
                  </a:lnTo>
                  <a:lnTo>
                    <a:pt x="322" y="408"/>
                  </a:lnTo>
                  <a:lnTo>
                    <a:pt x="322" y="407"/>
                  </a:lnTo>
                  <a:lnTo>
                    <a:pt x="322" y="406"/>
                  </a:lnTo>
                  <a:lnTo>
                    <a:pt x="322" y="406"/>
                  </a:lnTo>
                  <a:lnTo>
                    <a:pt x="322" y="405"/>
                  </a:lnTo>
                  <a:lnTo>
                    <a:pt x="322" y="404"/>
                  </a:lnTo>
                  <a:lnTo>
                    <a:pt x="322" y="403"/>
                  </a:lnTo>
                  <a:lnTo>
                    <a:pt x="322" y="402"/>
                  </a:lnTo>
                  <a:lnTo>
                    <a:pt x="323" y="401"/>
                  </a:lnTo>
                  <a:lnTo>
                    <a:pt x="323" y="400"/>
                  </a:lnTo>
                  <a:lnTo>
                    <a:pt x="323" y="400"/>
                  </a:lnTo>
                  <a:lnTo>
                    <a:pt x="323" y="399"/>
                  </a:lnTo>
                  <a:lnTo>
                    <a:pt x="323" y="398"/>
                  </a:lnTo>
                  <a:lnTo>
                    <a:pt x="323" y="397"/>
                  </a:lnTo>
                  <a:lnTo>
                    <a:pt x="323" y="396"/>
                  </a:lnTo>
                  <a:lnTo>
                    <a:pt x="323" y="395"/>
                  </a:lnTo>
                  <a:lnTo>
                    <a:pt x="323" y="395"/>
                  </a:lnTo>
                  <a:lnTo>
                    <a:pt x="306" y="392"/>
                  </a:lnTo>
                  <a:close/>
                  <a:moveTo>
                    <a:pt x="307" y="447"/>
                  </a:moveTo>
                  <a:lnTo>
                    <a:pt x="307" y="447"/>
                  </a:lnTo>
                  <a:lnTo>
                    <a:pt x="307" y="448"/>
                  </a:lnTo>
                  <a:lnTo>
                    <a:pt x="307" y="449"/>
                  </a:lnTo>
                  <a:lnTo>
                    <a:pt x="308" y="450"/>
                  </a:lnTo>
                  <a:lnTo>
                    <a:pt x="308" y="450"/>
                  </a:lnTo>
                  <a:lnTo>
                    <a:pt x="308" y="451"/>
                  </a:lnTo>
                  <a:lnTo>
                    <a:pt x="308" y="452"/>
                  </a:lnTo>
                  <a:lnTo>
                    <a:pt x="308" y="453"/>
                  </a:lnTo>
                  <a:lnTo>
                    <a:pt x="309" y="454"/>
                  </a:lnTo>
                  <a:lnTo>
                    <a:pt x="309" y="455"/>
                  </a:lnTo>
                  <a:lnTo>
                    <a:pt x="309" y="456"/>
                  </a:lnTo>
                  <a:lnTo>
                    <a:pt x="309" y="457"/>
                  </a:lnTo>
                  <a:lnTo>
                    <a:pt x="310" y="458"/>
                  </a:lnTo>
                  <a:lnTo>
                    <a:pt x="310" y="459"/>
                  </a:lnTo>
                  <a:lnTo>
                    <a:pt x="310" y="460"/>
                  </a:lnTo>
                  <a:lnTo>
                    <a:pt x="310" y="461"/>
                  </a:lnTo>
                  <a:lnTo>
                    <a:pt x="311" y="461"/>
                  </a:lnTo>
                  <a:lnTo>
                    <a:pt x="311" y="462"/>
                  </a:lnTo>
                  <a:lnTo>
                    <a:pt x="311" y="463"/>
                  </a:lnTo>
                  <a:lnTo>
                    <a:pt x="312" y="464"/>
                  </a:lnTo>
                  <a:lnTo>
                    <a:pt x="312" y="465"/>
                  </a:lnTo>
                  <a:lnTo>
                    <a:pt x="312" y="465"/>
                  </a:lnTo>
                  <a:lnTo>
                    <a:pt x="329" y="460"/>
                  </a:lnTo>
                  <a:lnTo>
                    <a:pt x="328" y="459"/>
                  </a:lnTo>
                  <a:lnTo>
                    <a:pt x="328" y="459"/>
                  </a:lnTo>
                  <a:lnTo>
                    <a:pt x="328" y="458"/>
                  </a:lnTo>
                  <a:lnTo>
                    <a:pt x="328" y="457"/>
                  </a:lnTo>
                  <a:lnTo>
                    <a:pt x="328" y="456"/>
                  </a:lnTo>
                  <a:lnTo>
                    <a:pt x="327" y="456"/>
                  </a:lnTo>
                  <a:lnTo>
                    <a:pt x="327" y="455"/>
                  </a:lnTo>
                  <a:lnTo>
                    <a:pt x="327" y="454"/>
                  </a:lnTo>
                  <a:lnTo>
                    <a:pt x="327" y="453"/>
                  </a:lnTo>
                  <a:lnTo>
                    <a:pt x="326" y="452"/>
                  </a:lnTo>
                  <a:lnTo>
                    <a:pt x="326" y="452"/>
                  </a:lnTo>
                  <a:lnTo>
                    <a:pt x="326" y="451"/>
                  </a:lnTo>
                  <a:lnTo>
                    <a:pt x="326" y="450"/>
                  </a:lnTo>
                  <a:lnTo>
                    <a:pt x="325" y="449"/>
                  </a:lnTo>
                  <a:lnTo>
                    <a:pt x="325" y="448"/>
                  </a:lnTo>
                  <a:lnTo>
                    <a:pt x="325" y="447"/>
                  </a:lnTo>
                  <a:lnTo>
                    <a:pt x="325" y="447"/>
                  </a:lnTo>
                  <a:lnTo>
                    <a:pt x="325" y="446"/>
                  </a:lnTo>
                  <a:lnTo>
                    <a:pt x="325" y="445"/>
                  </a:lnTo>
                  <a:lnTo>
                    <a:pt x="324" y="444"/>
                  </a:lnTo>
                  <a:lnTo>
                    <a:pt x="324" y="444"/>
                  </a:lnTo>
                  <a:lnTo>
                    <a:pt x="307" y="447"/>
                  </a:lnTo>
                  <a:close/>
                  <a:moveTo>
                    <a:pt x="328" y="499"/>
                  </a:moveTo>
                  <a:lnTo>
                    <a:pt x="328" y="499"/>
                  </a:lnTo>
                  <a:lnTo>
                    <a:pt x="328" y="499"/>
                  </a:lnTo>
                  <a:lnTo>
                    <a:pt x="329" y="500"/>
                  </a:lnTo>
                  <a:lnTo>
                    <a:pt x="329" y="501"/>
                  </a:lnTo>
                  <a:lnTo>
                    <a:pt x="330" y="502"/>
                  </a:lnTo>
                  <a:lnTo>
                    <a:pt x="330" y="502"/>
                  </a:lnTo>
                  <a:lnTo>
                    <a:pt x="331" y="503"/>
                  </a:lnTo>
                  <a:lnTo>
                    <a:pt x="331" y="504"/>
                  </a:lnTo>
                  <a:lnTo>
                    <a:pt x="332" y="505"/>
                  </a:lnTo>
                  <a:lnTo>
                    <a:pt x="332" y="505"/>
                  </a:lnTo>
                  <a:lnTo>
                    <a:pt x="333" y="506"/>
                  </a:lnTo>
                  <a:lnTo>
                    <a:pt x="333" y="507"/>
                  </a:lnTo>
                  <a:lnTo>
                    <a:pt x="334" y="508"/>
                  </a:lnTo>
                  <a:lnTo>
                    <a:pt x="334" y="508"/>
                  </a:lnTo>
                  <a:lnTo>
                    <a:pt x="335" y="509"/>
                  </a:lnTo>
                  <a:lnTo>
                    <a:pt x="336" y="510"/>
                  </a:lnTo>
                  <a:lnTo>
                    <a:pt x="336" y="511"/>
                  </a:lnTo>
                  <a:lnTo>
                    <a:pt x="337" y="511"/>
                  </a:lnTo>
                  <a:lnTo>
                    <a:pt x="337" y="512"/>
                  </a:lnTo>
                  <a:lnTo>
                    <a:pt x="338" y="513"/>
                  </a:lnTo>
                  <a:lnTo>
                    <a:pt x="338" y="514"/>
                  </a:lnTo>
                  <a:lnTo>
                    <a:pt x="339" y="514"/>
                  </a:lnTo>
                  <a:lnTo>
                    <a:pt x="353" y="503"/>
                  </a:lnTo>
                  <a:lnTo>
                    <a:pt x="352" y="502"/>
                  </a:lnTo>
                  <a:lnTo>
                    <a:pt x="352" y="502"/>
                  </a:lnTo>
                  <a:lnTo>
                    <a:pt x="351" y="501"/>
                  </a:lnTo>
                  <a:lnTo>
                    <a:pt x="351" y="500"/>
                  </a:lnTo>
                  <a:lnTo>
                    <a:pt x="350" y="500"/>
                  </a:lnTo>
                  <a:lnTo>
                    <a:pt x="350" y="499"/>
                  </a:lnTo>
                  <a:lnTo>
                    <a:pt x="349" y="499"/>
                  </a:lnTo>
                  <a:lnTo>
                    <a:pt x="349" y="498"/>
                  </a:lnTo>
                  <a:lnTo>
                    <a:pt x="348" y="497"/>
                  </a:lnTo>
                  <a:lnTo>
                    <a:pt x="348" y="497"/>
                  </a:lnTo>
                  <a:lnTo>
                    <a:pt x="347" y="496"/>
                  </a:lnTo>
                  <a:lnTo>
                    <a:pt x="347" y="495"/>
                  </a:lnTo>
                  <a:lnTo>
                    <a:pt x="346" y="495"/>
                  </a:lnTo>
                  <a:lnTo>
                    <a:pt x="346" y="494"/>
                  </a:lnTo>
                  <a:lnTo>
                    <a:pt x="345" y="493"/>
                  </a:lnTo>
                  <a:lnTo>
                    <a:pt x="345" y="493"/>
                  </a:lnTo>
                  <a:lnTo>
                    <a:pt x="344" y="492"/>
                  </a:lnTo>
                  <a:lnTo>
                    <a:pt x="344" y="491"/>
                  </a:lnTo>
                  <a:lnTo>
                    <a:pt x="343" y="491"/>
                  </a:lnTo>
                  <a:lnTo>
                    <a:pt x="343" y="490"/>
                  </a:lnTo>
                  <a:lnTo>
                    <a:pt x="343" y="490"/>
                  </a:lnTo>
                  <a:lnTo>
                    <a:pt x="328" y="499"/>
                  </a:lnTo>
                  <a:close/>
                  <a:moveTo>
                    <a:pt x="366" y="540"/>
                  </a:moveTo>
                  <a:lnTo>
                    <a:pt x="366" y="540"/>
                  </a:lnTo>
                  <a:lnTo>
                    <a:pt x="366" y="540"/>
                  </a:lnTo>
                  <a:lnTo>
                    <a:pt x="367" y="541"/>
                  </a:lnTo>
                  <a:lnTo>
                    <a:pt x="368" y="541"/>
                  </a:lnTo>
                  <a:lnTo>
                    <a:pt x="369" y="542"/>
                  </a:lnTo>
                  <a:lnTo>
                    <a:pt x="369" y="542"/>
                  </a:lnTo>
                  <a:lnTo>
                    <a:pt x="370" y="543"/>
                  </a:lnTo>
                  <a:lnTo>
                    <a:pt x="371" y="543"/>
                  </a:lnTo>
                  <a:lnTo>
                    <a:pt x="372" y="544"/>
                  </a:lnTo>
                  <a:lnTo>
                    <a:pt x="372" y="544"/>
                  </a:lnTo>
                  <a:lnTo>
                    <a:pt x="373" y="545"/>
                  </a:lnTo>
                  <a:lnTo>
                    <a:pt x="374" y="545"/>
                  </a:lnTo>
                  <a:lnTo>
                    <a:pt x="375" y="546"/>
                  </a:lnTo>
                  <a:lnTo>
                    <a:pt x="375" y="546"/>
                  </a:lnTo>
                  <a:lnTo>
                    <a:pt x="376" y="547"/>
                  </a:lnTo>
                  <a:lnTo>
                    <a:pt x="377" y="547"/>
                  </a:lnTo>
                  <a:lnTo>
                    <a:pt x="378" y="548"/>
                  </a:lnTo>
                  <a:lnTo>
                    <a:pt x="379" y="548"/>
                  </a:lnTo>
                  <a:lnTo>
                    <a:pt x="379" y="549"/>
                  </a:lnTo>
                  <a:lnTo>
                    <a:pt x="380" y="549"/>
                  </a:lnTo>
                  <a:lnTo>
                    <a:pt x="381" y="550"/>
                  </a:lnTo>
                  <a:lnTo>
                    <a:pt x="382" y="550"/>
                  </a:lnTo>
                  <a:lnTo>
                    <a:pt x="390" y="535"/>
                  </a:lnTo>
                  <a:lnTo>
                    <a:pt x="390" y="534"/>
                  </a:lnTo>
                  <a:lnTo>
                    <a:pt x="389" y="534"/>
                  </a:lnTo>
                  <a:lnTo>
                    <a:pt x="388" y="534"/>
                  </a:lnTo>
                  <a:lnTo>
                    <a:pt x="388" y="533"/>
                  </a:lnTo>
                  <a:lnTo>
                    <a:pt x="387" y="533"/>
                  </a:lnTo>
                  <a:lnTo>
                    <a:pt x="386" y="532"/>
                  </a:lnTo>
                  <a:lnTo>
                    <a:pt x="385" y="532"/>
                  </a:lnTo>
                  <a:lnTo>
                    <a:pt x="385" y="531"/>
                  </a:lnTo>
                  <a:lnTo>
                    <a:pt x="384" y="531"/>
                  </a:lnTo>
                  <a:lnTo>
                    <a:pt x="383" y="531"/>
                  </a:lnTo>
                  <a:lnTo>
                    <a:pt x="383" y="530"/>
                  </a:lnTo>
                  <a:lnTo>
                    <a:pt x="382" y="530"/>
                  </a:lnTo>
                  <a:lnTo>
                    <a:pt x="381" y="529"/>
                  </a:lnTo>
                  <a:lnTo>
                    <a:pt x="381" y="529"/>
                  </a:lnTo>
                  <a:lnTo>
                    <a:pt x="380" y="528"/>
                  </a:lnTo>
                  <a:lnTo>
                    <a:pt x="379" y="528"/>
                  </a:lnTo>
                  <a:lnTo>
                    <a:pt x="379" y="527"/>
                  </a:lnTo>
                  <a:lnTo>
                    <a:pt x="378" y="527"/>
                  </a:lnTo>
                  <a:lnTo>
                    <a:pt x="377" y="526"/>
                  </a:lnTo>
                  <a:lnTo>
                    <a:pt x="377" y="526"/>
                  </a:lnTo>
                  <a:lnTo>
                    <a:pt x="376" y="526"/>
                  </a:lnTo>
                  <a:lnTo>
                    <a:pt x="366" y="540"/>
                  </a:lnTo>
                  <a:close/>
                  <a:moveTo>
                    <a:pt x="416" y="564"/>
                  </a:moveTo>
                  <a:lnTo>
                    <a:pt x="416" y="564"/>
                  </a:lnTo>
                  <a:lnTo>
                    <a:pt x="416" y="564"/>
                  </a:lnTo>
                  <a:lnTo>
                    <a:pt x="417" y="565"/>
                  </a:lnTo>
                  <a:lnTo>
                    <a:pt x="418" y="565"/>
                  </a:lnTo>
                  <a:lnTo>
                    <a:pt x="419" y="565"/>
                  </a:lnTo>
                  <a:lnTo>
                    <a:pt x="420" y="565"/>
                  </a:lnTo>
                  <a:lnTo>
                    <a:pt x="421" y="566"/>
                  </a:lnTo>
                  <a:lnTo>
                    <a:pt x="422" y="566"/>
                  </a:lnTo>
                  <a:lnTo>
                    <a:pt x="423" y="566"/>
                  </a:lnTo>
                  <a:lnTo>
                    <a:pt x="424" y="566"/>
                  </a:lnTo>
                  <a:lnTo>
                    <a:pt x="424" y="566"/>
                  </a:lnTo>
                  <a:lnTo>
                    <a:pt x="425" y="567"/>
                  </a:lnTo>
                  <a:lnTo>
                    <a:pt x="426" y="567"/>
                  </a:lnTo>
                  <a:lnTo>
                    <a:pt x="427" y="567"/>
                  </a:lnTo>
                  <a:lnTo>
                    <a:pt x="428" y="567"/>
                  </a:lnTo>
                  <a:lnTo>
                    <a:pt x="429" y="567"/>
                  </a:lnTo>
                  <a:lnTo>
                    <a:pt x="430" y="568"/>
                  </a:lnTo>
                  <a:lnTo>
                    <a:pt x="431" y="568"/>
                  </a:lnTo>
                  <a:lnTo>
                    <a:pt x="432" y="568"/>
                  </a:lnTo>
                  <a:lnTo>
                    <a:pt x="433" y="568"/>
                  </a:lnTo>
                  <a:lnTo>
                    <a:pt x="434" y="568"/>
                  </a:lnTo>
                  <a:lnTo>
                    <a:pt x="434" y="568"/>
                  </a:lnTo>
                  <a:lnTo>
                    <a:pt x="437" y="551"/>
                  </a:lnTo>
                  <a:lnTo>
                    <a:pt x="437" y="551"/>
                  </a:lnTo>
                  <a:lnTo>
                    <a:pt x="436" y="551"/>
                  </a:lnTo>
                  <a:lnTo>
                    <a:pt x="435" y="551"/>
                  </a:lnTo>
                  <a:lnTo>
                    <a:pt x="434" y="550"/>
                  </a:lnTo>
                  <a:lnTo>
                    <a:pt x="433" y="550"/>
                  </a:lnTo>
                  <a:lnTo>
                    <a:pt x="432" y="550"/>
                  </a:lnTo>
                  <a:lnTo>
                    <a:pt x="431" y="550"/>
                  </a:lnTo>
                  <a:lnTo>
                    <a:pt x="431" y="550"/>
                  </a:lnTo>
                  <a:lnTo>
                    <a:pt x="430" y="550"/>
                  </a:lnTo>
                  <a:lnTo>
                    <a:pt x="429" y="549"/>
                  </a:lnTo>
                  <a:lnTo>
                    <a:pt x="428" y="549"/>
                  </a:lnTo>
                  <a:lnTo>
                    <a:pt x="427" y="549"/>
                  </a:lnTo>
                  <a:lnTo>
                    <a:pt x="427" y="549"/>
                  </a:lnTo>
                  <a:lnTo>
                    <a:pt x="426" y="549"/>
                  </a:lnTo>
                  <a:lnTo>
                    <a:pt x="425" y="548"/>
                  </a:lnTo>
                  <a:lnTo>
                    <a:pt x="424" y="548"/>
                  </a:lnTo>
                  <a:lnTo>
                    <a:pt x="423" y="548"/>
                  </a:lnTo>
                  <a:lnTo>
                    <a:pt x="422" y="548"/>
                  </a:lnTo>
                  <a:lnTo>
                    <a:pt x="422" y="548"/>
                  </a:lnTo>
                  <a:lnTo>
                    <a:pt x="421" y="547"/>
                  </a:lnTo>
                  <a:lnTo>
                    <a:pt x="421" y="547"/>
                  </a:lnTo>
                  <a:lnTo>
                    <a:pt x="416" y="564"/>
                  </a:lnTo>
                  <a:close/>
                  <a:moveTo>
                    <a:pt x="471" y="569"/>
                  </a:moveTo>
                  <a:lnTo>
                    <a:pt x="471" y="569"/>
                  </a:lnTo>
                  <a:lnTo>
                    <a:pt x="472" y="569"/>
                  </a:lnTo>
                  <a:lnTo>
                    <a:pt x="473" y="569"/>
                  </a:lnTo>
                  <a:lnTo>
                    <a:pt x="474" y="569"/>
                  </a:lnTo>
                  <a:lnTo>
                    <a:pt x="475" y="569"/>
                  </a:lnTo>
                  <a:lnTo>
                    <a:pt x="476" y="569"/>
                  </a:lnTo>
                  <a:lnTo>
                    <a:pt x="477" y="569"/>
                  </a:lnTo>
                  <a:lnTo>
                    <a:pt x="478" y="569"/>
                  </a:lnTo>
                  <a:lnTo>
                    <a:pt x="479" y="568"/>
                  </a:lnTo>
                  <a:lnTo>
                    <a:pt x="480" y="568"/>
                  </a:lnTo>
                  <a:lnTo>
                    <a:pt x="480" y="568"/>
                  </a:lnTo>
                  <a:lnTo>
                    <a:pt x="481" y="568"/>
                  </a:lnTo>
                  <a:lnTo>
                    <a:pt x="482" y="568"/>
                  </a:lnTo>
                  <a:lnTo>
                    <a:pt x="483" y="568"/>
                  </a:lnTo>
                  <a:lnTo>
                    <a:pt x="484" y="568"/>
                  </a:lnTo>
                  <a:lnTo>
                    <a:pt x="485" y="567"/>
                  </a:lnTo>
                  <a:lnTo>
                    <a:pt x="486" y="567"/>
                  </a:lnTo>
                  <a:lnTo>
                    <a:pt x="487" y="567"/>
                  </a:lnTo>
                  <a:lnTo>
                    <a:pt x="488" y="567"/>
                  </a:lnTo>
                  <a:lnTo>
                    <a:pt x="489" y="567"/>
                  </a:lnTo>
                  <a:lnTo>
                    <a:pt x="490" y="566"/>
                  </a:lnTo>
                  <a:lnTo>
                    <a:pt x="490" y="566"/>
                  </a:lnTo>
                  <a:lnTo>
                    <a:pt x="486" y="549"/>
                  </a:lnTo>
                  <a:lnTo>
                    <a:pt x="486" y="549"/>
                  </a:lnTo>
                  <a:lnTo>
                    <a:pt x="485" y="549"/>
                  </a:lnTo>
                  <a:lnTo>
                    <a:pt x="485" y="550"/>
                  </a:lnTo>
                  <a:lnTo>
                    <a:pt x="484" y="550"/>
                  </a:lnTo>
                  <a:lnTo>
                    <a:pt x="483" y="550"/>
                  </a:lnTo>
                  <a:lnTo>
                    <a:pt x="482" y="550"/>
                  </a:lnTo>
                  <a:lnTo>
                    <a:pt x="481" y="550"/>
                  </a:lnTo>
                  <a:lnTo>
                    <a:pt x="480" y="550"/>
                  </a:lnTo>
                  <a:lnTo>
                    <a:pt x="479" y="551"/>
                  </a:lnTo>
                  <a:lnTo>
                    <a:pt x="479" y="551"/>
                  </a:lnTo>
                  <a:lnTo>
                    <a:pt x="478" y="551"/>
                  </a:lnTo>
                  <a:lnTo>
                    <a:pt x="477" y="551"/>
                  </a:lnTo>
                  <a:lnTo>
                    <a:pt x="476" y="551"/>
                  </a:lnTo>
                  <a:lnTo>
                    <a:pt x="475" y="551"/>
                  </a:lnTo>
                  <a:lnTo>
                    <a:pt x="474" y="551"/>
                  </a:lnTo>
                  <a:lnTo>
                    <a:pt x="474" y="551"/>
                  </a:lnTo>
                  <a:lnTo>
                    <a:pt x="473" y="551"/>
                  </a:lnTo>
                  <a:lnTo>
                    <a:pt x="472" y="552"/>
                  </a:lnTo>
                  <a:lnTo>
                    <a:pt x="471" y="552"/>
                  </a:lnTo>
                  <a:lnTo>
                    <a:pt x="470" y="552"/>
                  </a:lnTo>
                  <a:lnTo>
                    <a:pt x="470" y="552"/>
                  </a:lnTo>
                  <a:lnTo>
                    <a:pt x="471" y="569"/>
                  </a:lnTo>
                  <a:close/>
                  <a:moveTo>
                    <a:pt x="525" y="554"/>
                  </a:moveTo>
                  <a:lnTo>
                    <a:pt x="525" y="554"/>
                  </a:lnTo>
                  <a:lnTo>
                    <a:pt x="525" y="554"/>
                  </a:lnTo>
                  <a:lnTo>
                    <a:pt x="526" y="554"/>
                  </a:lnTo>
                  <a:lnTo>
                    <a:pt x="527" y="553"/>
                  </a:lnTo>
                  <a:lnTo>
                    <a:pt x="528" y="553"/>
                  </a:lnTo>
                  <a:lnTo>
                    <a:pt x="529" y="552"/>
                  </a:lnTo>
                  <a:lnTo>
                    <a:pt x="529" y="552"/>
                  </a:lnTo>
                  <a:lnTo>
                    <a:pt x="530" y="551"/>
                  </a:lnTo>
                  <a:lnTo>
                    <a:pt x="531" y="551"/>
                  </a:lnTo>
                  <a:lnTo>
                    <a:pt x="532" y="551"/>
                  </a:lnTo>
                  <a:lnTo>
                    <a:pt x="533" y="550"/>
                  </a:lnTo>
                  <a:lnTo>
                    <a:pt x="533" y="550"/>
                  </a:lnTo>
                  <a:lnTo>
                    <a:pt x="534" y="549"/>
                  </a:lnTo>
                  <a:lnTo>
                    <a:pt x="535" y="549"/>
                  </a:lnTo>
                  <a:lnTo>
                    <a:pt x="536" y="548"/>
                  </a:lnTo>
                  <a:lnTo>
                    <a:pt x="537" y="548"/>
                  </a:lnTo>
                  <a:lnTo>
                    <a:pt x="537" y="547"/>
                  </a:lnTo>
                  <a:lnTo>
                    <a:pt x="538" y="547"/>
                  </a:lnTo>
                  <a:lnTo>
                    <a:pt x="539" y="546"/>
                  </a:lnTo>
                  <a:lnTo>
                    <a:pt x="540" y="546"/>
                  </a:lnTo>
                  <a:lnTo>
                    <a:pt x="540" y="545"/>
                  </a:lnTo>
                  <a:lnTo>
                    <a:pt x="541" y="545"/>
                  </a:lnTo>
                  <a:lnTo>
                    <a:pt x="532" y="530"/>
                  </a:lnTo>
                  <a:lnTo>
                    <a:pt x="531" y="531"/>
                  </a:lnTo>
                  <a:lnTo>
                    <a:pt x="530" y="531"/>
                  </a:lnTo>
                  <a:lnTo>
                    <a:pt x="530" y="531"/>
                  </a:lnTo>
                  <a:lnTo>
                    <a:pt x="529" y="532"/>
                  </a:lnTo>
                  <a:lnTo>
                    <a:pt x="528" y="532"/>
                  </a:lnTo>
                  <a:lnTo>
                    <a:pt x="527" y="533"/>
                  </a:lnTo>
                  <a:lnTo>
                    <a:pt x="527" y="533"/>
                  </a:lnTo>
                  <a:lnTo>
                    <a:pt x="526" y="534"/>
                  </a:lnTo>
                  <a:lnTo>
                    <a:pt x="525" y="534"/>
                  </a:lnTo>
                  <a:lnTo>
                    <a:pt x="525" y="534"/>
                  </a:lnTo>
                  <a:lnTo>
                    <a:pt x="524" y="535"/>
                  </a:lnTo>
                  <a:lnTo>
                    <a:pt x="523" y="535"/>
                  </a:lnTo>
                  <a:lnTo>
                    <a:pt x="522" y="536"/>
                  </a:lnTo>
                  <a:lnTo>
                    <a:pt x="522" y="536"/>
                  </a:lnTo>
                  <a:lnTo>
                    <a:pt x="521" y="536"/>
                  </a:lnTo>
                  <a:lnTo>
                    <a:pt x="520" y="537"/>
                  </a:lnTo>
                  <a:lnTo>
                    <a:pt x="520" y="537"/>
                  </a:lnTo>
                  <a:lnTo>
                    <a:pt x="519" y="538"/>
                  </a:lnTo>
                  <a:lnTo>
                    <a:pt x="518" y="538"/>
                  </a:lnTo>
                  <a:lnTo>
                    <a:pt x="517" y="538"/>
                  </a:lnTo>
                  <a:lnTo>
                    <a:pt x="517" y="538"/>
                  </a:lnTo>
                  <a:lnTo>
                    <a:pt x="525" y="554"/>
                  </a:lnTo>
                  <a:close/>
                  <a:moveTo>
                    <a:pt x="570" y="521"/>
                  </a:moveTo>
                  <a:lnTo>
                    <a:pt x="570" y="521"/>
                  </a:lnTo>
                  <a:lnTo>
                    <a:pt x="570" y="520"/>
                  </a:lnTo>
                  <a:lnTo>
                    <a:pt x="570" y="520"/>
                  </a:lnTo>
                  <a:lnTo>
                    <a:pt x="571" y="519"/>
                  </a:lnTo>
                  <a:lnTo>
                    <a:pt x="572" y="518"/>
                  </a:lnTo>
                  <a:lnTo>
                    <a:pt x="572" y="518"/>
                  </a:lnTo>
                  <a:lnTo>
                    <a:pt x="573" y="517"/>
                  </a:lnTo>
                  <a:lnTo>
                    <a:pt x="574" y="516"/>
                  </a:lnTo>
                  <a:lnTo>
                    <a:pt x="574" y="516"/>
                  </a:lnTo>
                  <a:lnTo>
                    <a:pt x="575" y="515"/>
                  </a:lnTo>
                  <a:lnTo>
                    <a:pt x="575" y="514"/>
                  </a:lnTo>
                  <a:lnTo>
                    <a:pt x="576" y="514"/>
                  </a:lnTo>
                  <a:lnTo>
                    <a:pt x="576" y="513"/>
                  </a:lnTo>
                  <a:lnTo>
                    <a:pt x="577" y="512"/>
                  </a:lnTo>
                  <a:lnTo>
                    <a:pt x="578" y="511"/>
                  </a:lnTo>
                  <a:lnTo>
                    <a:pt x="578" y="511"/>
                  </a:lnTo>
                  <a:lnTo>
                    <a:pt x="579" y="510"/>
                  </a:lnTo>
                  <a:lnTo>
                    <a:pt x="579" y="509"/>
                  </a:lnTo>
                  <a:lnTo>
                    <a:pt x="580" y="508"/>
                  </a:lnTo>
                  <a:lnTo>
                    <a:pt x="580" y="508"/>
                  </a:lnTo>
                  <a:lnTo>
                    <a:pt x="581" y="507"/>
                  </a:lnTo>
                  <a:lnTo>
                    <a:pt x="581" y="506"/>
                  </a:lnTo>
                  <a:lnTo>
                    <a:pt x="567" y="496"/>
                  </a:lnTo>
                  <a:lnTo>
                    <a:pt x="567" y="497"/>
                  </a:lnTo>
                  <a:lnTo>
                    <a:pt x="566" y="497"/>
                  </a:lnTo>
                  <a:lnTo>
                    <a:pt x="566" y="498"/>
                  </a:lnTo>
                  <a:lnTo>
                    <a:pt x="565" y="499"/>
                  </a:lnTo>
                  <a:lnTo>
                    <a:pt x="565" y="499"/>
                  </a:lnTo>
                  <a:lnTo>
                    <a:pt x="564" y="500"/>
                  </a:lnTo>
                  <a:lnTo>
                    <a:pt x="564" y="500"/>
                  </a:lnTo>
                  <a:lnTo>
                    <a:pt x="563" y="501"/>
                  </a:lnTo>
                  <a:lnTo>
                    <a:pt x="563" y="502"/>
                  </a:lnTo>
                  <a:lnTo>
                    <a:pt x="562" y="502"/>
                  </a:lnTo>
                  <a:lnTo>
                    <a:pt x="562" y="503"/>
                  </a:lnTo>
                  <a:lnTo>
                    <a:pt x="561" y="504"/>
                  </a:lnTo>
                  <a:lnTo>
                    <a:pt x="561" y="504"/>
                  </a:lnTo>
                  <a:lnTo>
                    <a:pt x="560" y="505"/>
                  </a:lnTo>
                  <a:lnTo>
                    <a:pt x="560" y="505"/>
                  </a:lnTo>
                  <a:lnTo>
                    <a:pt x="559" y="506"/>
                  </a:lnTo>
                  <a:lnTo>
                    <a:pt x="559" y="507"/>
                  </a:lnTo>
                  <a:lnTo>
                    <a:pt x="558" y="507"/>
                  </a:lnTo>
                  <a:lnTo>
                    <a:pt x="557" y="508"/>
                  </a:lnTo>
                  <a:lnTo>
                    <a:pt x="557" y="509"/>
                  </a:lnTo>
                  <a:lnTo>
                    <a:pt x="557" y="509"/>
                  </a:lnTo>
                  <a:lnTo>
                    <a:pt x="570" y="521"/>
                  </a:lnTo>
                  <a:close/>
                  <a:moveTo>
                    <a:pt x="599" y="474"/>
                  </a:moveTo>
                  <a:lnTo>
                    <a:pt x="599" y="474"/>
                  </a:lnTo>
                  <a:lnTo>
                    <a:pt x="600" y="473"/>
                  </a:lnTo>
                  <a:lnTo>
                    <a:pt x="600" y="472"/>
                  </a:lnTo>
                  <a:lnTo>
                    <a:pt x="600" y="471"/>
                  </a:lnTo>
                  <a:lnTo>
                    <a:pt x="601" y="470"/>
                  </a:lnTo>
                  <a:lnTo>
                    <a:pt x="601" y="469"/>
                  </a:lnTo>
                  <a:lnTo>
                    <a:pt x="601" y="469"/>
                  </a:lnTo>
                  <a:lnTo>
                    <a:pt x="602" y="468"/>
                  </a:lnTo>
                  <a:lnTo>
                    <a:pt x="602" y="467"/>
                  </a:lnTo>
                  <a:lnTo>
                    <a:pt x="602" y="466"/>
                  </a:lnTo>
                  <a:lnTo>
                    <a:pt x="603" y="465"/>
                  </a:lnTo>
                  <a:lnTo>
                    <a:pt x="603" y="464"/>
                  </a:lnTo>
                  <a:lnTo>
                    <a:pt x="603" y="463"/>
                  </a:lnTo>
                  <a:lnTo>
                    <a:pt x="603" y="462"/>
                  </a:lnTo>
                  <a:lnTo>
                    <a:pt x="604" y="461"/>
                  </a:lnTo>
                  <a:lnTo>
                    <a:pt x="604" y="461"/>
                  </a:lnTo>
                  <a:lnTo>
                    <a:pt x="604" y="460"/>
                  </a:lnTo>
                  <a:lnTo>
                    <a:pt x="604" y="459"/>
                  </a:lnTo>
                  <a:lnTo>
                    <a:pt x="605" y="458"/>
                  </a:lnTo>
                  <a:lnTo>
                    <a:pt x="605" y="457"/>
                  </a:lnTo>
                  <a:lnTo>
                    <a:pt x="605" y="456"/>
                  </a:lnTo>
                  <a:lnTo>
                    <a:pt x="605" y="456"/>
                  </a:lnTo>
                  <a:lnTo>
                    <a:pt x="588" y="451"/>
                  </a:lnTo>
                  <a:lnTo>
                    <a:pt x="588" y="452"/>
                  </a:lnTo>
                  <a:lnTo>
                    <a:pt x="588" y="452"/>
                  </a:lnTo>
                  <a:lnTo>
                    <a:pt x="588" y="453"/>
                  </a:lnTo>
                  <a:lnTo>
                    <a:pt x="588" y="454"/>
                  </a:lnTo>
                  <a:lnTo>
                    <a:pt x="587" y="455"/>
                  </a:lnTo>
                  <a:lnTo>
                    <a:pt x="587" y="456"/>
                  </a:lnTo>
                  <a:lnTo>
                    <a:pt x="587" y="456"/>
                  </a:lnTo>
                  <a:lnTo>
                    <a:pt x="587" y="457"/>
                  </a:lnTo>
                  <a:lnTo>
                    <a:pt x="586" y="458"/>
                  </a:lnTo>
                  <a:lnTo>
                    <a:pt x="586" y="459"/>
                  </a:lnTo>
                  <a:lnTo>
                    <a:pt x="586" y="459"/>
                  </a:lnTo>
                  <a:lnTo>
                    <a:pt x="586" y="460"/>
                  </a:lnTo>
                  <a:lnTo>
                    <a:pt x="585" y="461"/>
                  </a:lnTo>
                  <a:lnTo>
                    <a:pt x="585" y="462"/>
                  </a:lnTo>
                  <a:lnTo>
                    <a:pt x="585" y="463"/>
                  </a:lnTo>
                  <a:lnTo>
                    <a:pt x="584" y="463"/>
                  </a:lnTo>
                  <a:lnTo>
                    <a:pt x="584" y="464"/>
                  </a:lnTo>
                  <a:lnTo>
                    <a:pt x="584" y="465"/>
                  </a:lnTo>
                  <a:lnTo>
                    <a:pt x="584" y="466"/>
                  </a:lnTo>
                  <a:lnTo>
                    <a:pt x="583" y="467"/>
                  </a:lnTo>
                  <a:lnTo>
                    <a:pt x="583" y="467"/>
                  </a:lnTo>
                  <a:lnTo>
                    <a:pt x="599" y="474"/>
                  </a:lnTo>
                  <a:close/>
                  <a:moveTo>
                    <a:pt x="610" y="419"/>
                  </a:moveTo>
                  <a:lnTo>
                    <a:pt x="610" y="419"/>
                  </a:lnTo>
                  <a:lnTo>
                    <a:pt x="610" y="419"/>
                  </a:lnTo>
                  <a:lnTo>
                    <a:pt x="610" y="418"/>
                  </a:lnTo>
                  <a:lnTo>
                    <a:pt x="610" y="417"/>
                  </a:lnTo>
                  <a:lnTo>
                    <a:pt x="610" y="416"/>
                  </a:lnTo>
                  <a:lnTo>
                    <a:pt x="610" y="415"/>
                  </a:lnTo>
                  <a:lnTo>
                    <a:pt x="610" y="414"/>
                  </a:lnTo>
                  <a:lnTo>
                    <a:pt x="610" y="413"/>
                  </a:lnTo>
                  <a:lnTo>
                    <a:pt x="610" y="412"/>
                  </a:lnTo>
                  <a:lnTo>
                    <a:pt x="610" y="411"/>
                  </a:lnTo>
                  <a:lnTo>
                    <a:pt x="610" y="410"/>
                  </a:lnTo>
                  <a:lnTo>
                    <a:pt x="610" y="409"/>
                  </a:lnTo>
                  <a:lnTo>
                    <a:pt x="610" y="408"/>
                  </a:lnTo>
                  <a:lnTo>
                    <a:pt x="610" y="407"/>
                  </a:lnTo>
                  <a:lnTo>
                    <a:pt x="610" y="406"/>
                  </a:lnTo>
                  <a:lnTo>
                    <a:pt x="610" y="405"/>
                  </a:lnTo>
                  <a:lnTo>
                    <a:pt x="610" y="404"/>
                  </a:lnTo>
                  <a:lnTo>
                    <a:pt x="610" y="403"/>
                  </a:lnTo>
                  <a:lnTo>
                    <a:pt x="610" y="402"/>
                  </a:lnTo>
                  <a:lnTo>
                    <a:pt x="609" y="401"/>
                  </a:lnTo>
                  <a:lnTo>
                    <a:pt x="609" y="400"/>
                  </a:lnTo>
                  <a:lnTo>
                    <a:pt x="592" y="402"/>
                  </a:lnTo>
                  <a:lnTo>
                    <a:pt x="592" y="403"/>
                  </a:lnTo>
                  <a:lnTo>
                    <a:pt x="592" y="404"/>
                  </a:lnTo>
                  <a:lnTo>
                    <a:pt x="592" y="405"/>
                  </a:lnTo>
                  <a:lnTo>
                    <a:pt x="592" y="406"/>
                  </a:lnTo>
                  <a:lnTo>
                    <a:pt x="592" y="406"/>
                  </a:lnTo>
                  <a:lnTo>
                    <a:pt x="592" y="407"/>
                  </a:lnTo>
                  <a:lnTo>
                    <a:pt x="592" y="408"/>
                  </a:lnTo>
                  <a:lnTo>
                    <a:pt x="592" y="409"/>
                  </a:lnTo>
                  <a:lnTo>
                    <a:pt x="592" y="410"/>
                  </a:lnTo>
                  <a:lnTo>
                    <a:pt x="593" y="411"/>
                  </a:lnTo>
                  <a:lnTo>
                    <a:pt x="593" y="412"/>
                  </a:lnTo>
                  <a:lnTo>
                    <a:pt x="593" y="412"/>
                  </a:lnTo>
                  <a:lnTo>
                    <a:pt x="593" y="413"/>
                  </a:lnTo>
                  <a:lnTo>
                    <a:pt x="593" y="414"/>
                  </a:lnTo>
                  <a:lnTo>
                    <a:pt x="593" y="415"/>
                  </a:lnTo>
                  <a:lnTo>
                    <a:pt x="593" y="416"/>
                  </a:lnTo>
                  <a:lnTo>
                    <a:pt x="593" y="417"/>
                  </a:lnTo>
                  <a:lnTo>
                    <a:pt x="593" y="418"/>
                  </a:lnTo>
                  <a:lnTo>
                    <a:pt x="593" y="419"/>
                  </a:lnTo>
                  <a:lnTo>
                    <a:pt x="593" y="419"/>
                  </a:lnTo>
                  <a:lnTo>
                    <a:pt x="610" y="419"/>
                  </a:lnTo>
                  <a:close/>
                  <a:moveTo>
                    <a:pt x="601" y="364"/>
                  </a:moveTo>
                  <a:lnTo>
                    <a:pt x="601" y="364"/>
                  </a:lnTo>
                  <a:lnTo>
                    <a:pt x="601" y="363"/>
                  </a:lnTo>
                  <a:lnTo>
                    <a:pt x="600" y="362"/>
                  </a:lnTo>
                  <a:lnTo>
                    <a:pt x="600" y="362"/>
                  </a:lnTo>
                  <a:lnTo>
                    <a:pt x="600" y="361"/>
                  </a:lnTo>
                  <a:lnTo>
                    <a:pt x="599" y="360"/>
                  </a:lnTo>
                  <a:lnTo>
                    <a:pt x="599" y="359"/>
                  </a:lnTo>
                  <a:lnTo>
                    <a:pt x="599" y="358"/>
                  </a:lnTo>
                  <a:lnTo>
                    <a:pt x="598" y="357"/>
                  </a:lnTo>
                  <a:lnTo>
                    <a:pt x="598" y="356"/>
                  </a:lnTo>
                  <a:lnTo>
                    <a:pt x="598" y="356"/>
                  </a:lnTo>
                  <a:lnTo>
                    <a:pt x="597" y="355"/>
                  </a:lnTo>
                  <a:lnTo>
                    <a:pt x="597" y="354"/>
                  </a:lnTo>
                  <a:lnTo>
                    <a:pt x="596" y="353"/>
                  </a:lnTo>
                  <a:lnTo>
                    <a:pt x="596" y="352"/>
                  </a:lnTo>
                  <a:lnTo>
                    <a:pt x="596" y="351"/>
                  </a:lnTo>
                  <a:lnTo>
                    <a:pt x="595" y="350"/>
                  </a:lnTo>
                  <a:lnTo>
                    <a:pt x="595" y="350"/>
                  </a:lnTo>
                  <a:lnTo>
                    <a:pt x="594" y="349"/>
                  </a:lnTo>
                  <a:lnTo>
                    <a:pt x="594" y="348"/>
                  </a:lnTo>
                  <a:lnTo>
                    <a:pt x="594" y="347"/>
                  </a:lnTo>
                  <a:lnTo>
                    <a:pt x="593" y="347"/>
                  </a:lnTo>
                  <a:lnTo>
                    <a:pt x="578" y="355"/>
                  </a:lnTo>
                  <a:lnTo>
                    <a:pt x="578" y="355"/>
                  </a:lnTo>
                  <a:lnTo>
                    <a:pt x="578" y="356"/>
                  </a:lnTo>
                  <a:lnTo>
                    <a:pt x="579" y="357"/>
                  </a:lnTo>
                  <a:lnTo>
                    <a:pt x="579" y="357"/>
                  </a:lnTo>
                  <a:lnTo>
                    <a:pt x="579" y="358"/>
                  </a:lnTo>
                  <a:lnTo>
                    <a:pt x="580" y="359"/>
                  </a:lnTo>
                  <a:lnTo>
                    <a:pt x="580" y="360"/>
                  </a:lnTo>
                  <a:lnTo>
                    <a:pt x="580" y="360"/>
                  </a:lnTo>
                  <a:lnTo>
                    <a:pt x="581" y="361"/>
                  </a:lnTo>
                  <a:lnTo>
                    <a:pt x="581" y="362"/>
                  </a:lnTo>
                  <a:lnTo>
                    <a:pt x="581" y="363"/>
                  </a:lnTo>
                  <a:lnTo>
                    <a:pt x="582" y="363"/>
                  </a:lnTo>
                  <a:lnTo>
                    <a:pt x="582" y="364"/>
                  </a:lnTo>
                  <a:lnTo>
                    <a:pt x="582" y="365"/>
                  </a:lnTo>
                  <a:lnTo>
                    <a:pt x="583" y="366"/>
                  </a:lnTo>
                  <a:lnTo>
                    <a:pt x="583" y="366"/>
                  </a:lnTo>
                  <a:lnTo>
                    <a:pt x="583" y="367"/>
                  </a:lnTo>
                  <a:lnTo>
                    <a:pt x="584" y="368"/>
                  </a:lnTo>
                  <a:lnTo>
                    <a:pt x="584" y="369"/>
                  </a:lnTo>
                  <a:lnTo>
                    <a:pt x="584" y="369"/>
                  </a:lnTo>
                  <a:lnTo>
                    <a:pt x="584" y="370"/>
                  </a:lnTo>
                  <a:lnTo>
                    <a:pt x="601" y="364"/>
                  </a:lnTo>
                  <a:close/>
                  <a:moveTo>
                    <a:pt x="573" y="316"/>
                  </a:moveTo>
                  <a:lnTo>
                    <a:pt x="573" y="316"/>
                  </a:lnTo>
                  <a:lnTo>
                    <a:pt x="572" y="316"/>
                  </a:lnTo>
                  <a:lnTo>
                    <a:pt x="572" y="315"/>
                  </a:lnTo>
                  <a:lnTo>
                    <a:pt x="571" y="315"/>
                  </a:lnTo>
                  <a:lnTo>
                    <a:pt x="570" y="314"/>
                  </a:lnTo>
                  <a:lnTo>
                    <a:pt x="570" y="313"/>
                  </a:lnTo>
                  <a:lnTo>
                    <a:pt x="569" y="313"/>
                  </a:lnTo>
                  <a:lnTo>
                    <a:pt x="569" y="312"/>
                  </a:lnTo>
                  <a:lnTo>
                    <a:pt x="568" y="311"/>
                  </a:lnTo>
                  <a:lnTo>
                    <a:pt x="567" y="311"/>
                  </a:lnTo>
                  <a:lnTo>
                    <a:pt x="567" y="310"/>
                  </a:lnTo>
                  <a:lnTo>
                    <a:pt x="566" y="309"/>
                  </a:lnTo>
                  <a:lnTo>
                    <a:pt x="565" y="309"/>
                  </a:lnTo>
                  <a:lnTo>
                    <a:pt x="565" y="308"/>
                  </a:lnTo>
                  <a:lnTo>
                    <a:pt x="564" y="307"/>
                  </a:lnTo>
                  <a:lnTo>
                    <a:pt x="563" y="307"/>
                  </a:lnTo>
                  <a:lnTo>
                    <a:pt x="563" y="306"/>
                  </a:lnTo>
                  <a:lnTo>
                    <a:pt x="562" y="305"/>
                  </a:lnTo>
                  <a:lnTo>
                    <a:pt x="561" y="305"/>
                  </a:lnTo>
                  <a:lnTo>
                    <a:pt x="561" y="304"/>
                  </a:lnTo>
                  <a:lnTo>
                    <a:pt x="560" y="304"/>
                  </a:lnTo>
                  <a:lnTo>
                    <a:pt x="559" y="303"/>
                  </a:lnTo>
                  <a:lnTo>
                    <a:pt x="548" y="316"/>
                  </a:lnTo>
                  <a:lnTo>
                    <a:pt x="548" y="317"/>
                  </a:lnTo>
                  <a:lnTo>
                    <a:pt x="549" y="317"/>
                  </a:lnTo>
                  <a:lnTo>
                    <a:pt x="549" y="318"/>
                  </a:lnTo>
                  <a:lnTo>
                    <a:pt x="550" y="318"/>
                  </a:lnTo>
                  <a:lnTo>
                    <a:pt x="551" y="319"/>
                  </a:lnTo>
                  <a:lnTo>
                    <a:pt x="551" y="319"/>
                  </a:lnTo>
                  <a:lnTo>
                    <a:pt x="552" y="320"/>
                  </a:lnTo>
                  <a:lnTo>
                    <a:pt x="552" y="320"/>
                  </a:lnTo>
                  <a:lnTo>
                    <a:pt x="553" y="321"/>
                  </a:lnTo>
                  <a:lnTo>
                    <a:pt x="554" y="322"/>
                  </a:lnTo>
                  <a:lnTo>
                    <a:pt x="554" y="322"/>
                  </a:lnTo>
                  <a:lnTo>
                    <a:pt x="555" y="323"/>
                  </a:lnTo>
                  <a:lnTo>
                    <a:pt x="555" y="323"/>
                  </a:lnTo>
                  <a:lnTo>
                    <a:pt x="556" y="324"/>
                  </a:lnTo>
                  <a:lnTo>
                    <a:pt x="556" y="325"/>
                  </a:lnTo>
                  <a:lnTo>
                    <a:pt x="557" y="325"/>
                  </a:lnTo>
                  <a:lnTo>
                    <a:pt x="557" y="326"/>
                  </a:lnTo>
                  <a:lnTo>
                    <a:pt x="558" y="326"/>
                  </a:lnTo>
                  <a:lnTo>
                    <a:pt x="559" y="327"/>
                  </a:lnTo>
                  <a:lnTo>
                    <a:pt x="559" y="328"/>
                  </a:lnTo>
                  <a:lnTo>
                    <a:pt x="559" y="328"/>
                  </a:lnTo>
                  <a:lnTo>
                    <a:pt x="573" y="316"/>
                  </a:lnTo>
                  <a:close/>
                  <a:moveTo>
                    <a:pt x="529" y="282"/>
                  </a:moveTo>
                  <a:lnTo>
                    <a:pt x="529" y="282"/>
                  </a:lnTo>
                  <a:lnTo>
                    <a:pt x="529" y="281"/>
                  </a:lnTo>
                  <a:lnTo>
                    <a:pt x="528" y="281"/>
                  </a:lnTo>
                  <a:lnTo>
                    <a:pt x="527" y="280"/>
                  </a:lnTo>
                  <a:lnTo>
                    <a:pt x="526" y="280"/>
                  </a:lnTo>
                  <a:lnTo>
                    <a:pt x="525" y="280"/>
                  </a:lnTo>
                  <a:lnTo>
                    <a:pt x="524" y="279"/>
                  </a:lnTo>
                  <a:lnTo>
                    <a:pt x="524" y="279"/>
                  </a:lnTo>
                  <a:lnTo>
                    <a:pt x="523" y="278"/>
                  </a:lnTo>
                  <a:lnTo>
                    <a:pt x="522" y="278"/>
                  </a:lnTo>
                  <a:lnTo>
                    <a:pt x="521" y="278"/>
                  </a:lnTo>
                  <a:lnTo>
                    <a:pt x="520" y="277"/>
                  </a:lnTo>
                  <a:lnTo>
                    <a:pt x="519" y="277"/>
                  </a:lnTo>
                  <a:lnTo>
                    <a:pt x="518" y="277"/>
                  </a:lnTo>
                  <a:lnTo>
                    <a:pt x="518" y="276"/>
                  </a:lnTo>
                  <a:lnTo>
                    <a:pt x="517" y="276"/>
                  </a:lnTo>
                  <a:lnTo>
                    <a:pt x="516" y="275"/>
                  </a:lnTo>
                  <a:lnTo>
                    <a:pt x="515" y="275"/>
                  </a:lnTo>
                  <a:lnTo>
                    <a:pt x="514" y="275"/>
                  </a:lnTo>
                  <a:lnTo>
                    <a:pt x="513" y="274"/>
                  </a:lnTo>
                  <a:lnTo>
                    <a:pt x="512" y="274"/>
                  </a:lnTo>
                  <a:lnTo>
                    <a:pt x="512" y="274"/>
                  </a:lnTo>
                  <a:lnTo>
                    <a:pt x="506" y="290"/>
                  </a:lnTo>
                  <a:lnTo>
                    <a:pt x="506" y="290"/>
                  </a:lnTo>
                  <a:lnTo>
                    <a:pt x="507" y="291"/>
                  </a:lnTo>
                  <a:lnTo>
                    <a:pt x="508" y="291"/>
                  </a:lnTo>
                  <a:lnTo>
                    <a:pt x="508" y="291"/>
                  </a:lnTo>
                  <a:lnTo>
                    <a:pt x="509" y="292"/>
                  </a:lnTo>
                  <a:lnTo>
                    <a:pt x="510" y="292"/>
                  </a:lnTo>
                  <a:lnTo>
                    <a:pt x="511" y="292"/>
                  </a:lnTo>
                  <a:lnTo>
                    <a:pt x="511" y="293"/>
                  </a:lnTo>
                  <a:lnTo>
                    <a:pt x="512" y="293"/>
                  </a:lnTo>
                  <a:lnTo>
                    <a:pt x="513" y="293"/>
                  </a:lnTo>
                  <a:lnTo>
                    <a:pt x="514" y="294"/>
                  </a:lnTo>
                  <a:lnTo>
                    <a:pt x="514" y="294"/>
                  </a:lnTo>
                  <a:lnTo>
                    <a:pt x="515" y="294"/>
                  </a:lnTo>
                  <a:lnTo>
                    <a:pt x="516" y="295"/>
                  </a:lnTo>
                  <a:lnTo>
                    <a:pt x="517" y="295"/>
                  </a:lnTo>
                  <a:lnTo>
                    <a:pt x="517" y="295"/>
                  </a:lnTo>
                  <a:lnTo>
                    <a:pt x="518" y="296"/>
                  </a:lnTo>
                  <a:lnTo>
                    <a:pt x="519" y="296"/>
                  </a:lnTo>
                  <a:lnTo>
                    <a:pt x="520" y="297"/>
                  </a:lnTo>
                  <a:lnTo>
                    <a:pt x="520" y="297"/>
                  </a:lnTo>
                  <a:lnTo>
                    <a:pt x="521" y="297"/>
                  </a:lnTo>
                  <a:lnTo>
                    <a:pt x="529" y="282"/>
                  </a:lnTo>
                  <a:close/>
                  <a:moveTo>
                    <a:pt x="457" y="231"/>
                  </a:moveTo>
                  <a:lnTo>
                    <a:pt x="457" y="231"/>
                  </a:lnTo>
                  <a:cubicBezTo>
                    <a:pt x="354" y="231"/>
                    <a:pt x="271" y="314"/>
                    <a:pt x="271" y="417"/>
                  </a:cubicBezTo>
                  <a:cubicBezTo>
                    <a:pt x="271" y="520"/>
                    <a:pt x="354" y="603"/>
                    <a:pt x="457" y="603"/>
                  </a:cubicBezTo>
                  <a:cubicBezTo>
                    <a:pt x="560" y="603"/>
                    <a:pt x="643" y="520"/>
                    <a:pt x="643" y="417"/>
                  </a:cubicBezTo>
                  <a:cubicBezTo>
                    <a:pt x="643" y="314"/>
                    <a:pt x="560" y="231"/>
                    <a:pt x="457" y="231"/>
                  </a:cubicBezTo>
                  <a:close/>
                  <a:moveTo>
                    <a:pt x="30" y="153"/>
                  </a:moveTo>
                  <a:lnTo>
                    <a:pt x="30" y="153"/>
                  </a:lnTo>
                  <a:cubicBezTo>
                    <a:pt x="66" y="150"/>
                    <a:pt x="102" y="148"/>
                    <a:pt x="138" y="147"/>
                  </a:cubicBezTo>
                  <a:cubicBezTo>
                    <a:pt x="114" y="146"/>
                    <a:pt x="89" y="144"/>
                    <a:pt x="65" y="141"/>
                  </a:cubicBezTo>
                  <a:cubicBezTo>
                    <a:pt x="49" y="139"/>
                    <a:pt x="35" y="128"/>
                    <a:pt x="35" y="111"/>
                  </a:cubicBezTo>
                  <a:cubicBezTo>
                    <a:pt x="35" y="87"/>
                    <a:pt x="35" y="63"/>
                    <a:pt x="35" y="39"/>
                  </a:cubicBezTo>
                  <a:cubicBezTo>
                    <a:pt x="35" y="23"/>
                    <a:pt x="49" y="11"/>
                    <a:pt x="65" y="9"/>
                  </a:cubicBezTo>
                  <a:cubicBezTo>
                    <a:pt x="163" y="0"/>
                    <a:pt x="260" y="0"/>
                    <a:pt x="358" y="9"/>
                  </a:cubicBezTo>
                  <a:cubicBezTo>
                    <a:pt x="374" y="11"/>
                    <a:pt x="388" y="23"/>
                    <a:pt x="388" y="39"/>
                  </a:cubicBezTo>
                  <a:cubicBezTo>
                    <a:pt x="388" y="63"/>
                    <a:pt x="388" y="87"/>
                    <a:pt x="388" y="111"/>
                  </a:cubicBezTo>
                  <a:cubicBezTo>
                    <a:pt x="388" y="128"/>
                    <a:pt x="374" y="139"/>
                    <a:pt x="358" y="141"/>
                  </a:cubicBezTo>
                  <a:cubicBezTo>
                    <a:pt x="323" y="145"/>
                    <a:pt x="287" y="147"/>
                    <a:pt x="252" y="148"/>
                  </a:cubicBezTo>
                  <a:cubicBezTo>
                    <a:pt x="276" y="150"/>
                    <a:pt x="299" y="151"/>
                    <a:pt x="323" y="153"/>
                  </a:cubicBezTo>
                  <a:cubicBezTo>
                    <a:pt x="339" y="155"/>
                    <a:pt x="353" y="167"/>
                    <a:pt x="353" y="183"/>
                  </a:cubicBezTo>
                  <a:lnTo>
                    <a:pt x="353" y="218"/>
                  </a:lnTo>
                  <a:cubicBezTo>
                    <a:pt x="333" y="229"/>
                    <a:pt x="314" y="242"/>
                    <a:pt x="299" y="258"/>
                  </a:cubicBezTo>
                  <a:cubicBezTo>
                    <a:pt x="289" y="268"/>
                    <a:pt x="280" y="278"/>
                    <a:pt x="272" y="290"/>
                  </a:cubicBezTo>
                  <a:cubicBezTo>
                    <a:pt x="191" y="296"/>
                    <a:pt x="111" y="294"/>
                    <a:pt x="30" y="285"/>
                  </a:cubicBezTo>
                  <a:cubicBezTo>
                    <a:pt x="13" y="283"/>
                    <a:pt x="0" y="272"/>
                    <a:pt x="0" y="255"/>
                  </a:cubicBezTo>
                  <a:cubicBezTo>
                    <a:pt x="0" y="231"/>
                    <a:pt x="0" y="207"/>
                    <a:pt x="0" y="183"/>
                  </a:cubicBezTo>
                  <a:cubicBezTo>
                    <a:pt x="0" y="167"/>
                    <a:pt x="13" y="155"/>
                    <a:pt x="30" y="153"/>
                  </a:cubicBezTo>
                  <a:close/>
                </a:path>
              </a:pathLst>
            </a:custGeom>
            <a:solidFill>
              <a:srgbClr val="FEFEFE"/>
            </a:solidFill>
            <a:ln>
              <a:noFill/>
            </a:ln>
          </p:spPr>
          <p:txBody>
            <a:bodyPr vert="horz" wrap="square" lIns="91440" tIns="45720" rIns="91440" bIns="45720" numCol="1" anchor="t" anchorCtr="0" compatLnSpc="1"/>
            <a:lstStyle/>
            <a:p>
              <a:endParaRPr lang="zh-CN" altLang="en-US">
                <a:solidFill>
                  <a:schemeClr val="accent2"/>
                </a:solidFill>
              </a:endParaRPr>
            </a:p>
          </p:txBody>
        </p:sp>
      </p:grpSp>
      <p:grpSp>
        <p:nvGrpSpPr>
          <p:cNvPr id="23" name="组合 22"/>
          <p:cNvGrpSpPr/>
          <p:nvPr/>
        </p:nvGrpSpPr>
        <p:grpSpPr>
          <a:xfrm>
            <a:off x="6104588" y="3324038"/>
            <a:ext cx="1257348" cy="2680662"/>
            <a:chOff x="6104588" y="2789465"/>
            <a:chExt cx="1257348" cy="2680662"/>
          </a:xfrm>
        </p:grpSpPr>
        <p:sp>
          <p:nvSpPr>
            <p:cNvPr id="24" name="任意多边形 23"/>
            <p:cNvSpPr/>
            <p:nvPr/>
          </p:nvSpPr>
          <p:spPr>
            <a:xfrm rot="16200000">
              <a:off x="5392931" y="3501122"/>
              <a:ext cx="2680662" cy="1257348"/>
            </a:xfrm>
            <a:custGeom>
              <a:avLst/>
              <a:gdLst>
                <a:gd name="connsiteX0" fmla="*/ 2683043 w 2683043"/>
                <a:gd name="connsiteY0" fmla="*/ 0 h 1094877"/>
                <a:gd name="connsiteX1" fmla="*/ 2683043 w 2683043"/>
                <a:gd name="connsiteY1" fmla="*/ 1094877 h 1094877"/>
                <a:gd name="connsiteX2" fmla="*/ 443711 w 2683043"/>
                <a:gd name="connsiteY2" fmla="*/ 1094877 h 1094877"/>
                <a:gd name="connsiteX3" fmla="*/ 0 w 2683043"/>
                <a:gd name="connsiteY3" fmla="*/ 651167 h 1094877"/>
                <a:gd name="connsiteX4" fmla="*/ 0 w 2683043"/>
                <a:gd name="connsiteY4" fmla="*/ 443710 h 1094877"/>
                <a:gd name="connsiteX5" fmla="*/ 443711 w 2683043"/>
                <a:gd name="connsiteY5" fmla="*/ 0 h 1094877"/>
                <a:gd name="connsiteX6" fmla="*/ 2683043 w 2683043"/>
                <a:gd name="connsiteY6" fmla="*/ 0 h 1094877"/>
                <a:gd name="connsiteX0-1" fmla="*/ 2683043 w 2683043"/>
                <a:gd name="connsiteY0-2" fmla="*/ 2 h 1094879"/>
                <a:gd name="connsiteX1-3" fmla="*/ 2683043 w 2683043"/>
                <a:gd name="connsiteY1-4" fmla="*/ 1094879 h 1094879"/>
                <a:gd name="connsiteX2-5" fmla="*/ 443711 w 2683043"/>
                <a:gd name="connsiteY2-6" fmla="*/ 1094879 h 1094879"/>
                <a:gd name="connsiteX3-7" fmla="*/ 0 w 2683043"/>
                <a:gd name="connsiteY3-8" fmla="*/ 651169 h 1094879"/>
                <a:gd name="connsiteX4-9" fmla="*/ 0 w 2683043"/>
                <a:gd name="connsiteY4-10" fmla="*/ 443712 h 1094879"/>
                <a:gd name="connsiteX5-11" fmla="*/ 443711 w 2683043"/>
                <a:gd name="connsiteY5-12" fmla="*/ 2 h 1094879"/>
                <a:gd name="connsiteX6-13" fmla="*/ 2461209 w 2683043"/>
                <a:gd name="connsiteY6-14" fmla="*/ 0 h 1094879"/>
                <a:gd name="connsiteX7" fmla="*/ 2683043 w 2683043"/>
                <a:gd name="connsiteY7" fmla="*/ 2 h 1094879"/>
                <a:gd name="connsiteX0-15" fmla="*/ 2683043 w 2683043"/>
                <a:gd name="connsiteY0-16" fmla="*/ 2 h 1095375"/>
                <a:gd name="connsiteX1-17" fmla="*/ 2683043 w 2683043"/>
                <a:gd name="connsiteY1-18" fmla="*/ 1094879 h 1095375"/>
                <a:gd name="connsiteX2-19" fmla="*/ 2480259 w 2683043"/>
                <a:gd name="connsiteY2-20" fmla="*/ 1095375 h 1095375"/>
                <a:gd name="connsiteX3-21" fmla="*/ 443711 w 2683043"/>
                <a:gd name="connsiteY3-22" fmla="*/ 1094879 h 1095375"/>
                <a:gd name="connsiteX4-23" fmla="*/ 0 w 2683043"/>
                <a:gd name="connsiteY4-24" fmla="*/ 651169 h 1095375"/>
                <a:gd name="connsiteX5-25" fmla="*/ 0 w 2683043"/>
                <a:gd name="connsiteY5-26" fmla="*/ 443712 h 1095375"/>
                <a:gd name="connsiteX6-27" fmla="*/ 443711 w 2683043"/>
                <a:gd name="connsiteY6-28" fmla="*/ 2 h 1095375"/>
                <a:gd name="connsiteX7-29" fmla="*/ 2461209 w 2683043"/>
                <a:gd name="connsiteY7-30" fmla="*/ 0 h 1095375"/>
                <a:gd name="connsiteX8" fmla="*/ 2683043 w 2683043"/>
                <a:gd name="connsiteY8" fmla="*/ 2 h 1095375"/>
                <a:gd name="connsiteX0-31" fmla="*/ 2680661 w 2683043"/>
                <a:gd name="connsiteY0-32" fmla="*/ 0 h 1257298"/>
                <a:gd name="connsiteX1-33" fmla="*/ 2683043 w 2683043"/>
                <a:gd name="connsiteY1-34" fmla="*/ 1256802 h 1257298"/>
                <a:gd name="connsiteX2-35" fmla="*/ 2480259 w 2683043"/>
                <a:gd name="connsiteY2-36" fmla="*/ 1257298 h 1257298"/>
                <a:gd name="connsiteX3-37" fmla="*/ 443711 w 2683043"/>
                <a:gd name="connsiteY3-38" fmla="*/ 1256802 h 1257298"/>
                <a:gd name="connsiteX4-39" fmla="*/ 0 w 2683043"/>
                <a:gd name="connsiteY4-40" fmla="*/ 813092 h 1257298"/>
                <a:gd name="connsiteX5-41" fmla="*/ 0 w 2683043"/>
                <a:gd name="connsiteY5-42" fmla="*/ 605635 h 1257298"/>
                <a:gd name="connsiteX6-43" fmla="*/ 443711 w 2683043"/>
                <a:gd name="connsiteY6-44" fmla="*/ 161925 h 1257298"/>
                <a:gd name="connsiteX7-45" fmla="*/ 2461209 w 2683043"/>
                <a:gd name="connsiteY7-46" fmla="*/ 161923 h 1257298"/>
                <a:gd name="connsiteX8-47" fmla="*/ 2680661 w 2683043"/>
                <a:gd name="connsiteY8-48" fmla="*/ 0 h 1257298"/>
                <a:gd name="connsiteX0-49" fmla="*/ 2680661 w 2680662"/>
                <a:gd name="connsiteY0-50" fmla="*/ 0 h 1257298"/>
                <a:gd name="connsiteX1-51" fmla="*/ 2680662 w 2680662"/>
                <a:gd name="connsiteY1-52" fmla="*/ 1128217 h 1257298"/>
                <a:gd name="connsiteX2-53" fmla="*/ 2480259 w 2680662"/>
                <a:gd name="connsiteY2-54" fmla="*/ 1257298 h 1257298"/>
                <a:gd name="connsiteX3-55" fmla="*/ 443711 w 2680662"/>
                <a:gd name="connsiteY3-56" fmla="*/ 1256802 h 1257298"/>
                <a:gd name="connsiteX4-57" fmla="*/ 0 w 2680662"/>
                <a:gd name="connsiteY4-58" fmla="*/ 813092 h 1257298"/>
                <a:gd name="connsiteX5-59" fmla="*/ 0 w 2680662"/>
                <a:gd name="connsiteY5-60" fmla="*/ 605635 h 1257298"/>
                <a:gd name="connsiteX6-61" fmla="*/ 443711 w 2680662"/>
                <a:gd name="connsiteY6-62" fmla="*/ 161925 h 1257298"/>
                <a:gd name="connsiteX7-63" fmla="*/ 2461209 w 2680662"/>
                <a:gd name="connsiteY7-64" fmla="*/ 161923 h 1257298"/>
                <a:gd name="connsiteX8-65" fmla="*/ 2680661 w 2680662"/>
                <a:gd name="connsiteY8-66" fmla="*/ 0 h 1257298"/>
                <a:gd name="connsiteX0-67" fmla="*/ 2680661 w 2680662"/>
                <a:gd name="connsiteY0-68" fmla="*/ 0 h 1257298"/>
                <a:gd name="connsiteX1-69" fmla="*/ 2680662 w 2680662"/>
                <a:gd name="connsiteY1-70" fmla="*/ 1128217 h 1257298"/>
                <a:gd name="connsiteX2-71" fmla="*/ 2480259 w 2680662"/>
                <a:gd name="connsiteY2-72" fmla="*/ 1257298 h 1257298"/>
                <a:gd name="connsiteX3-73" fmla="*/ 443711 w 2680662"/>
                <a:gd name="connsiteY3-74" fmla="*/ 1256802 h 1257298"/>
                <a:gd name="connsiteX4-75" fmla="*/ 0 w 2680662"/>
                <a:gd name="connsiteY4-76" fmla="*/ 813092 h 1257298"/>
                <a:gd name="connsiteX5-77" fmla="*/ 0 w 2680662"/>
                <a:gd name="connsiteY5-78" fmla="*/ 605635 h 1257298"/>
                <a:gd name="connsiteX6-79" fmla="*/ 443711 w 2680662"/>
                <a:gd name="connsiteY6-80" fmla="*/ 161925 h 1257298"/>
                <a:gd name="connsiteX7-81" fmla="*/ 2461209 w 2680662"/>
                <a:gd name="connsiteY7-82" fmla="*/ 161923 h 1257298"/>
                <a:gd name="connsiteX8-83" fmla="*/ 2680661 w 2680662"/>
                <a:gd name="connsiteY8-84" fmla="*/ 0 h 1257298"/>
                <a:gd name="connsiteX0-85" fmla="*/ 2680661 w 2680662"/>
                <a:gd name="connsiteY0-86" fmla="*/ 0 h 1257298"/>
                <a:gd name="connsiteX1-87" fmla="*/ 2680662 w 2680662"/>
                <a:gd name="connsiteY1-88" fmla="*/ 1128217 h 1257298"/>
                <a:gd name="connsiteX2-89" fmla="*/ 2480259 w 2680662"/>
                <a:gd name="connsiteY2-90" fmla="*/ 1257298 h 1257298"/>
                <a:gd name="connsiteX3-91" fmla="*/ 443711 w 2680662"/>
                <a:gd name="connsiteY3-92" fmla="*/ 1256802 h 1257298"/>
                <a:gd name="connsiteX4-93" fmla="*/ 0 w 2680662"/>
                <a:gd name="connsiteY4-94" fmla="*/ 813092 h 1257298"/>
                <a:gd name="connsiteX5-95" fmla="*/ 0 w 2680662"/>
                <a:gd name="connsiteY5-96" fmla="*/ 605635 h 1257298"/>
                <a:gd name="connsiteX6-97" fmla="*/ 443711 w 2680662"/>
                <a:gd name="connsiteY6-98" fmla="*/ 161925 h 1257298"/>
                <a:gd name="connsiteX7-99" fmla="*/ 2461209 w 2680662"/>
                <a:gd name="connsiteY7-100" fmla="*/ 161923 h 1257298"/>
                <a:gd name="connsiteX8-101" fmla="*/ 2680661 w 2680662"/>
                <a:gd name="connsiteY8-102" fmla="*/ 0 h 1257298"/>
                <a:gd name="connsiteX0-103" fmla="*/ 2680661 w 2680662"/>
                <a:gd name="connsiteY0-104" fmla="*/ 0 h 1257348"/>
                <a:gd name="connsiteX1-105" fmla="*/ 2680662 w 2680662"/>
                <a:gd name="connsiteY1-106" fmla="*/ 1128217 h 1257348"/>
                <a:gd name="connsiteX2-107" fmla="*/ 2480259 w 2680662"/>
                <a:gd name="connsiteY2-108" fmla="*/ 1257298 h 1257348"/>
                <a:gd name="connsiteX3-109" fmla="*/ 443711 w 2680662"/>
                <a:gd name="connsiteY3-110" fmla="*/ 1256802 h 1257348"/>
                <a:gd name="connsiteX4-111" fmla="*/ 0 w 2680662"/>
                <a:gd name="connsiteY4-112" fmla="*/ 813092 h 1257348"/>
                <a:gd name="connsiteX5-113" fmla="*/ 0 w 2680662"/>
                <a:gd name="connsiteY5-114" fmla="*/ 605635 h 1257348"/>
                <a:gd name="connsiteX6-115" fmla="*/ 443711 w 2680662"/>
                <a:gd name="connsiteY6-116" fmla="*/ 161925 h 1257348"/>
                <a:gd name="connsiteX7-117" fmla="*/ 2461209 w 2680662"/>
                <a:gd name="connsiteY7-118" fmla="*/ 161923 h 1257348"/>
                <a:gd name="connsiteX8-119" fmla="*/ 2680661 w 2680662"/>
                <a:gd name="connsiteY8-120" fmla="*/ 0 h 1257348"/>
                <a:gd name="connsiteX0-121" fmla="*/ 2680661 w 2680662"/>
                <a:gd name="connsiteY0-122" fmla="*/ 0 h 1257348"/>
                <a:gd name="connsiteX1-123" fmla="*/ 2680662 w 2680662"/>
                <a:gd name="connsiteY1-124" fmla="*/ 1128217 h 1257348"/>
                <a:gd name="connsiteX2-125" fmla="*/ 2480259 w 2680662"/>
                <a:gd name="connsiteY2-126" fmla="*/ 1257298 h 1257348"/>
                <a:gd name="connsiteX3-127" fmla="*/ 443711 w 2680662"/>
                <a:gd name="connsiteY3-128" fmla="*/ 1256802 h 1257348"/>
                <a:gd name="connsiteX4-129" fmla="*/ 0 w 2680662"/>
                <a:gd name="connsiteY4-130" fmla="*/ 813092 h 1257348"/>
                <a:gd name="connsiteX5-131" fmla="*/ 0 w 2680662"/>
                <a:gd name="connsiteY5-132" fmla="*/ 605635 h 1257348"/>
                <a:gd name="connsiteX6-133" fmla="*/ 443711 w 2680662"/>
                <a:gd name="connsiteY6-134" fmla="*/ 161925 h 1257348"/>
                <a:gd name="connsiteX7-135" fmla="*/ 2461209 w 2680662"/>
                <a:gd name="connsiteY7-136" fmla="*/ 161923 h 1257348"/>
                <a:gd name="connsiteX8-137" fmla="*/ 2680661 w 2680662"/>
                <a:gd name="connsiteY8-138" fmla="*/ 0 h 1257348"/>
                <a:gd name="connsiteX0-139" fmla="*/ 2680661 w 2680662"/>
                <a:gd name="connsiteY0-140" fmla="*/ 0 h 1257348"/>
                <a:gd name="connsiteX1-141" fmla="*/ 2680662 w 2680662"/>
                <a:gd name="connsiteY1-142" fmla="*/ 1128217 h 1257348"/>
                <a:gd name="connsiteX2-143" fmla="*/ 2480259 w 2680662"/>
                <a:gd name="connsiteY2-144" fmla="*/ 1257298 h 1257348"/>
                <a:gd name="connsiteX3-145" fmla="*/ 443711 w 2680662"/>
                <a:gd name="connsiteY3-146" fmla="*/ 1256802 h 1257348"/>
                <a:gd name="connsiteX4-147" fmla="*/ 0 w 2680662"/>
                <a:gd name="connsiteY4-148" fmla="*/ 813092 h 1257348"/>
                <a:gd name="connsiteX5-149" fmla="*/ 0 w 2680662"/>
                <a:gd name="connsiteY5-150" fmla="*/ 605635 h 1257348"/>
                <a:gd name="connsiteX6-151" fmla="*/ 443711 w 2680662"/>
                <a:gd name="connsiteY6-152" fmla="*/ 161925 h 1257348"/>
                <a:gd name="connsiteX7-153" fmla="*/ 2461209 w 2680662"/>
                <a:gd name="connsiteY7-154" fmla="*/ 161923 h 1257348"/>
                <a:gd name="connsiteX8-155" fmla="*/ 2680661 w 2680662"/>
                <a:gd name="connsiteY8-156" fmla="*/ 0 h 1257348"/>
                <a:gd name="connsiteX0-157" fmla="*/ 2680661 w 2680662"/>
                <a:gd name="connsiteY0-158" fmla="*/ 0 h 1257348"/>
                <a:gd name="connsiteX1-159" fmla="*/ 2680662 w 2680662"/>
                <a:gd name="connsiteY1-160" fmla="*/ 1128217 h 1257348"/>
                <a:gd name="connsiteX2-161" fmla="*/ 2480259 w 2680662"/>
                <a:gd name="connsiteY2-162" fmla="*/ 1257298 h 1257348"/>
                <a:gd name="connsiteX3-163" fmla="*/ 443711 w 2680662"/>
                <a:gd name="connsiteY3-164" fmla="*/ 1256802 h 1257348"/>
                <a:gd name="connsiteX4-165" fmla="*/ 0 w 2680662"/>
                <a:gd name="connsiteY4-166" fmla="*/ 813092 h 1257348"/>
                <a:gd name="connsiteX5-167" fmla="*/ 0 w 2680662"/>
                <a:gd name="connsiteY5-168" fmla="*/ 605635 h 1257348"/>
                <a:gd name="connsiteX6-169" fmla="*/ 443711 w 2680662"/>
                <a:gd name="connsiteY6-170" fmla="*/ 161925 h 1257348"/>
                <a:gd name="connsiteX7-171" fmla="*/ 2461209 w 2680662"/>
                <a:gd name="connsiteY7-172" fmla="*/ 161923 h 1257348"/>
                <a:gd name="connsiteX8-173" fmla="*/ 2680661 w 2680662"/>
                <a:gd name="connsiteY8-174" fmla="*/ 0 h 125734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29" y="connsiteY7-30"/>
                </a:cxn>
                <a:cxn ang="0">
                  <a:pos x="connsiteX8-47" y="connsiteY8-48"/>
                </a:cxn>
              </a:cxnLst>
              <a:rect l="l" t="t" r="r" b="b"/>
              <a:pathLst>
                <a:path w="2680662" h="1257348">
                  <a:moveTo>
                    <a:pt x="2680661" y="0"/>
                  </a:moveTo>
                  <a:cubicBezTo>
                    <a:pt x="2680661" y="376072"/>
                    <a:pt x="2680662" y="752145"/>
                    <a:pt x="2680662" y="1128217"/>
                  </a:cubicBezTo>
                  <a:cubicBezTo>
                    <a:pt x="2680536" y="1187913"/>
                    <a:pt x="2530391" y="1259515"/>
                    <a:pt x="2480259" y="1257298"/>
                  </a:cubicBezTo>
                  <a:lnTo>
                    <a:pt x="443711" y="1256802"/>
                  </a:lnTo>
                  <a:cubicBezTo>
                    <a:pt x="198657" y="1256802"/>
                    <a:pt x="0" y="1058146"/>
                    <a:pt x="0" y="813092"/>
                  </a:cubicBezTo>
                  <a:lnTo>
                    <a:pt x="0" y="605635"/>
                  </a:lnTo>
                  <a:cubicBezTo>
                    <a:pt x="0" y="360581"/>
                    <a:pt x="198657" y="161925"/>
                    <a:pt x="443711" y="161925"/>
                  </a:cubicBezTo>
                  <a:lnTo>
                    <a:pt x="2461209" y="161923"/>
                  </a:lnTo>
                  <a:cubicBezTo>
                    <a:pt x="2524835" y="162718"/>
                    <a:pt x="2657516" y="73024"/>
                    <a:pt x="2680661" y="0"/>
                  </a:cubicBezTo>
                  <a:close/>
                </a:path>
              </a:pathLst>
            </a:custGeom>
            <a:gradFill>
              <a:gsLst>
                <a:gs pos="0">
                  <a:srgbClr val="E30613"/>
                </a:gs>
                <a:gs pos="100000">
                  <a:srgbClr val="81040B"/>
                </a:gs>
              </a:gsLst>
              <a:lin ang="3600000" scaled="0"/>
            </a:gra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5" name="文本框 24"/>
            <p:cNvSpPr txBox="1"/>
            <p:nvPr/>
          </p:nvSpPr>
          <p:spPr>
            <a:xfrm>
              <a:off x="6390255" y="4507029"/>
              <a:ext cx="732893" cy="646331"/>
            </a:xfrm>
            <a:prstGeom prst="rect">
              <a:avLst/>
            </a:prstGeom>
            <a:noFill/>
          </p:spPr>
          <p:txBody>
            <a:bodyPr wrap="none" rtlCol="0">
              <a:spAutoFit/>
            </a:bodyPr>
            <a:lstStyle/>
            <a:p>
              <a:r>
                <a:rPr lang="en-US" altLang="zh-CN" sz="3600" b="1" dirty="0" smtClean="0">
                  <a:solidFill>
                    <a:schemeClr val="bg1"/>
                  </a:solidFill>
                  <a:latin typeface="Arial Rounded MT Bold" panose="020F0704030504030204" pitchFamily="34" charset="0"/>
                  <a:ea typeface="Kozuka Mincho Pr6N H" panose="02020900000000000000" pitchFamily="18" charset="-128"/>
                  <a:cs typeface="Arial Unicode MS" panose="020B0604020202020204" charset="-122"/>
                </a:rPr>
                <a:t>03</a:t>
              </a:r>
              <a:endParaRPr lang="zh-CN" altLang="en-US" sz="3600" b="1" dirty="0">
                <a:solidFill>
                  <a:schemeClr val="bg1"/>
                </a:solidFill>
                <a:latin typeface="Arial Rounded MT Bold" panose="020F0704030504030204" pitchFamily="34" charset="0"/>
                <a:ea typeface="Kozuka Mincho Pr6N H" panose="02020900000000000000" pitchFamily="18" charset="-128"/>
                <a:cs typeface="Arial Unicode MS" panose="020B0604020202020204" charset="-122"/>
              </a:endParaRPr>
            </a:p>
          </p:txBody>
        </p:sp>
        <p:sp>
          <p:nvSpPr>
            <p:cNvPr id="27" name="Freeform 26"/>
            <p:cNvSpPr>
              <a:spLocks noEditPoints="1"/>
            </p:cNvSpPr>
            <p:nvPr/>
          </p:nvSpPr>
          <p:spPr bwMode="auto">
            <a:xfrm>
              <a:off x="6578363" y="3137285"/>
              <a:ext cx="445322" cy="467870"/>
            </a:xfrm>
            <a:custGeom>
              <a:avLst/>
              <a:gdLst>
                <a:gd name="T0" fmla="*/ 139 w 577"/>
                <a:gd name="T1" fmla="*/ 87 h 609"/>
                <a:gd name="T2" fmla="*/ 27 w 577"/>
                <a:gd name="T3" fmla="*/ 87 h 609"/>
                <a:gd name="T4" fmla="*/ 27 w 577"/>
                <a:gd name="T5" fmla="*/ 48 h 609"/>
                <a:gd name="T6" fmla="*/ 139 w 577"/>
                <a:gd name="T7" fmla="*/ 48 h 609"/>
                <a:gd name="T8" fmla="*/ 139 w 577"/>
                <a:gd name="T9" fmla="*/ 87 h 609"/>
                <a:gd name="T10" fmla="*/ 139 w 577"/>
                <a:gd name="T11" fmla="*/ 179 h 609"/>
                <a:gd name="T12" fmla="*/ 27 w 577"/>
                <a:gd name="T13" fmla="*/ 179 h 609"/>
                <a:gd name="T14" fmla="*/ 27 w 577"/>
                <a:gd name="T15" fmla="*/ 140 h 609"/>
                <a:gd name="T16" fmla="*/ 139 w 577"/>
                <a:gd name="T17" fmla="*/ 140 h 609"/>
                <a:gd name="T18" fmla="*/ 139 w 577"/>
                <a:gd name="T19" fmla="*/ 179 h 609"/>
                <a:gd name="T20" fmla="*/ 139 w 577"/>
                <a:gd name="T21" fmla="*/ 271 h 609"/>
                <a:gd name="T22" fmla="*/ 27 w 577"/>
                <a:gd name="T23" fmla="*/ 271 h 609"/>
                <a:gd name="T24" fmla="*/ 27 w 577"/>
                <a:gd name="T25" fmla="*/ 232 h 609"/>
                <a:gd name="T26" fmla="*/ 139 w 577"/>
                <a:gd name="T27" fmla="*/ 232 h 609"/>
                <a:gd name="T28" fmla="*/ 139 w 577"/>
                <a:gd name="T29" fmla="*/ 271 h 609"/>
                <a:gd name="T30" fmla="*/ 0 w 577"/>
                <a:gd name="T31" fmla="*/ 609 h 609"/>
                <a:gd name="T32" fmla="*/ 166 w 577"/>
                <a:gd name="T33" fmla="*/ 609 h 609"/>
                <a:gd name="T34" fmla="*/ 166 w 577"/>
                <a:gd name="T35" fmla="*/ 0 h 609"/>
                <a:gd name="T36" fmla="*/ 0 w 577"/>
                <a:gd name="T37" fmla="*/ 0 h 609"/>
                <a:gd name="T38" fmla="*/ 0 w 577"/>
                <a:gd name="T39" fmla="*/ 609 h 609"/>
                <a:gd name="T40" fmla="*/ 344 w 577"/>
                <a:gd name="T41" fmla="*/ 87 h 609"/>
                <a:gd name="T42" fmla="*/ 232 w 577"/>
                <a:gd name="T43" fmla="*/ 87 h 609"/>
                <a:gd name="T44" fmla="*/ 232 w 577"/>
                <a:gd name="T45" fmla="*/ 48 h 609"/>
                <a:gd name="T46" fmla="*/ 344 w 577"/>
                <a:gd name="T47" fmla="*/ 48 h 609"/>
                <a:gd name="T48" fmla="*/ 344 w 577"/>
                <a:gd name="T49" fmla="*/ 87 h 609"/>
                <a:gd name="T50" fmla="*/ 344 w 577"/>
                <a:gd name="T51" fmla="*/ 179 h 609"/>
                <a:gd name="T52" fmla="*/ 232 w 577"/>
                <a:gd name="T53" fmla="*/ 179 h 609"/>
                <a:gd name="T54" fmla="*/ 232 w 577"/>
                <a:gd name="T55" fmla="*/ 140 h 609"/>
                <a:gd name="T56" fmla="*/ 344 w 577"/>
                <a:gd name="T57" fmla="*/ 140 h 609"/>
                <a:gd name="T58" fmla="*/ 344 w 577"/>
                <a:gd name="T59" fmla="*/ 179 h 609"/>
                <a:gd name="T60" fmla="*/ 344 w 577"/>
                <a:gd name="T61" fmla="*/ 271 h 609"/>
                <a:gd name="T62" fmla="*/ 232 w 577"/>
                <a:gd name="T63" fmla="*/ 271 h 609"/>
                <a:gd name="T64" fmla="*/ 232 w 577"/>
                <a:gd name="T65" fmla="*/ 232 h 609"/>
                <a:gd name="T66" fmla="*/ 344 w 577"/>
                <a:gd name="T67" fmla="*/ 232 h 609"/>
                <a:gd name="T68" fmla="*/ 344 w 577"/>
                <a:gd name="T69" fmla="*/ 271 h 609"/>
                <a:gd name="T70" fmla="*/ 205 w 577"/>
                <a:gd name="T71" fmla="*/ 609 h 609"/>
                <a:gd name="T72" fmla="*/ 371 w 577"/>
                <a:gd name="T73" fmla="*/ 609 h 609"/>
                <a:gd name="T74" fmla="*/ 371 w 577"/>
                <a:gd name="T75" fmla="*/ 0 h 609"/>
                <a:gd name="T76" fmla="*/ 205 w 577"/>
                <a:gd name="T77" fmla="*/ 0 h 609"/>
                <a:gd name="T78" fmla="*/ 205 w 577"/>
                <a:gd name="T79" fmla="*/ 609 h 609"/>
                <a:gd name="T80" fmla="*/ 549 w 577"/>
                <a:gd name="T81" fmla="*/ 87 h 609"/>
                <a:gd name="T82" fmla="*/ 437 w 577"/>
                <a:gd name="T83" fmla="*/ 87 h 609"/>
                <a:gd name="T84" fmla="*/ 437 w 577"/>
                <a:gd name="T85" fmla="*/ 48 h 609"/>
                <a:gd name="T86" fmla="*/ 549 w 577"/>
                <a:gd name="T87" fmla="*/ 48 h 609"/>
                <a:gd name="T88" fmla="*/ 549 w 577"/>
                <a:gd name="T89" fmla="*/ 87 h 609"/>
                <a:gd name="T90" fmla="*/ 549 w 577"/>
                <a:gd name="T91" fmla="*/ 179 h 609"/>
                <a:gd name="T92" fmla="*/ 437 w 577"/>
                <a:gd name="T93" fmla="*/ 179 h 609"/>
                <a:gd name="T94" fmla="*/ 437 w 577"/>
                <a:gd name="T95" fmla="*/ 140 h 609"/>
                <a:gd name="T96" fmla="*/ 549 w 577"/>
                <a:gd name="T97" fmla="*/ 140 h 609"/>
                <a:gd name="T98" fmla="*/ 549 w 577"/>
                <a:gd name="T99" fmla="*/ 179 h 609"/>
                <a:gd name="T100" fmla="*/ 549 w 577"/>
                <a:gd name="T101" fmla="*/ 271 h 609"/>
                <a:gd name="T102" fmla="*/ 437 w 577"/>
                <a:gd name="T103" fmla="*/ 271 h 609"/>
                <a:gd name="T104" fmla="*/ 437 w 577"/>
                <a:gd name="T105" fmla="*/ 232 h 609"/>
                <a:gd name="T106" fmla="*/ 549 w 577"/>
                <a:gd name="T107" fmla="*/ 232 h 609"/>
                <a:gd name="T108" fmla="*/ 549 w 577"/>
                <a:gd name="T109" fmla="*/ 271 h 609"/>
                <a:gd name="T110" fmla="*/ 410 w 577"/>
                <a:gd name="T111" fmla="*/ 609 h 609"/>
                <a:gd name="T112" fmla="*/ 577 w 577"/>
                <a:gd name="T113" fmla="*/ 609 h 609"/>
                <a:gd name="T114" fmla="*/ 577 w 577"/>
                <a:gd name="T115" fmla="*/ 0 h 609"/>
                <a:gd name="T116" fmla="*/ 410 w 577"/>
                <a:gd name="T117" fmla="*/ 0 h 609"/>
                <a:gd name="T118" fmla="*/ 410 w 577"/>
                <a:gd name="T119" fmla="*/ 609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77" h="609">
                  <a:moveTo>
                    <a:pt x="139" y="87"/>
                  </a:moveTo>
                  <a:lnTo>
                    <a:pt x="27" y="87"/>
                  </a:lnTo>
                  <a:lnTo>
                    <a:pt x="27" y="48"/>
                  </a:lnTo>
                  <a:lnTo>
                    <a:pt x="139" y="48"/>
                  </a:lnTo>
                  <a:lnTo>
                    <a:pt x="139" y="87"/>
                  </a:lnTo>
                  <a:close/>
                  <a:moveTo>
                    <a:pt x="139" y="179"/>
                  </a:moveTo>
                  <a:lnTo>
                    <a:pt x="27" y="179"/>
                  </a:lnTo>
                  <a:lnTo>
                    <a:pt x="27" y="140"/>
                  </a:lnTo>
                  <a:lnTo>
                    <a:pt x="139" y="140"/>
                  </a:lnTo>
                  <a:lnTo>
                    <a:pt x="139" y="179"/>
                  </a:lnTo>
                  <a:close/>
                  <a:moveTo>
                    <a:pt x="139" y="271"/>
                  </a:moveTo>
                  <a:lnTo>
                    <a:pt x="27" y="271"/>
                  </a:lnTo>
                  <a:lnTo>
                    <a:pt x="27" y="232"/>
                  </a:lnTo>
                  <a:lnTo>
                    <a:pt x="139" y="232"/>
                  </a:lnTo>
                  <a:lnTo>
                    <a:pt x="139" y="271"/>
                  </a:lnTo>
                  <a:close/>
                  <a:moveTo>
                    <a:pt x="0" y="609"/>
                  </a:moveTo>
                  <a:lnTo>
                    <a:pt x="166" y="609"/>
                  </a:lnTo>
                  <a:lnTo>
                    <a:pt x="166" y="0"/>
                  </a:lnTo>
                  <a:lnTo>
                    <a:pt x="0" y="0"/>
                  </a:lnTo>
                  <a:lnTo>
                    <a:pt x="0" y="609"/>
                  </a:lnTo>
                  <a:close/>
                  <a:moveTo>
                    <a:pt x="344" y="87"/>
                  </a:moveTo>
                  <a:lnTo>
                    <a:pt x="232" y="87"/>
                  </a:lnTo>
                  <a:lnTo>
                    <a:pt x="232" y="48"/>
                  </a:lnTo>
                  <a:lnTo>
                    <a:pt x="344" y="48"/>
                  </a:lnTo>
                  <a:lnTo>
                    <a:pt x="344" y="87"/>
                  </a:lnTo>
                  <a:close/>
                  <a:moveTo>
                    <a:pt x="344" y="179"/>
                  </a:moveTo>
                  <a:lnTo>
                    <a:pt x="232" y="179"/>
                  </a:lnTo>
                  <a:lnTo>
                    <a:pt x="232" y="140"/>
                  </a:lnTo>
                  <a:lnTo>
                    <a:pt x="344" y="140"/>
                  </a:lnTo>
                  <a:lnTo>
                    <a:pt x="344" y="179"/>
                  </a:lnTo>
                  <a:close/>
                  <a:moveTo>
                    <a:pt x="344" y="271"/>
                  </a:moveTo>
                  <a:lnTo>
                    <a:pt x="232" y="271"/>
                  </a:lnTo>
                  <a:lnTo>
                    <a:pt x="232" y="232"/>
                  </a:lnTo>
                  <a:lnTo>
                    <a:pt x="344" y="232"/>
                  </a:lnTo>
                  <a:lnTo>
                    <a:pt x="344" y="271"/>
                  </a:lnTo>
                  <a:close/>
                  <a:moveTo>
                    <a:pt x="205" y="609"/>
                  </a:moveTo>
                  <a:lnTo>
                    <a:pt x="371" y="609"/>
                  </a:lnTo>
                  <a:lnTo>
                    <a:pt x="371" y="0"/>
                  </a:lnTo>
                  <a:lnTo>
                    <a:pt x="205" y="0"/>
                  </a:lnTo>
                  <a:lnTo>
                    <a:pt x="205" y="609"/>
                  </a:lnTo>
                  <a:close/>
                  <a:moveTo>
                    <a:pt x="549" y="87"/>
                  </a:moveTo>
                  <a:lnTo>
                    <a:pt x="437" y="87"/>
                  </a:lnTo>
                  <a:lnTo>
                    <a:pt x="437" y="48"/>
                  </a:lnTo>
                  <a:lnTo>
                    <a:pt x="549" y="48"/>
                  </a:lnTo>
                  <a:lnTo>
                    <a:pt x="549" y="87"/>
                  </a:lnTo>
                  <a:close/>
                  <a:moveTo>
                    <a:pt x="549" y="179"/>
                  </a:moveTo>
                  <a:lnTo>
                    <a:pt x="437" y="179"/>
                  </a:lnTo>
                  <a:lnTo>
                    <a:pt x="437" y="140"/>
                  </a:lnTo>
                  <a:lnTo>
                    <a:pt x="549" y="140"/>
                  </a:lnTo>
                  <a:lnTo>
                    <a:pt x="549" y="179"/>
                  </a:lnTo>
                  <a:close/>
                  <a:moveTo>
                    <a:pt x="549" y="271"/>
                  </a:moveTo>
                  <a:lnTo>
                    <a:pt x="437" y="271"/>
                  </a:lnTo>
                  <a:lnTo>
                    <a:pt x="437" y="232"/>
                  </a:lnTo>
                  <a:lnTo>
                    <a:pt x="549" y="232"/>
                  </a:lnTo>
                  <a:lnTo>
                    <a:pt x="549" y="271"/>
                  </a:lnTo>
                  <a:close/>
                  <a:moveTo>
                    <a:pt x="410" y="609"/>
                  </a:moveTo>
                  <a:lnTo>
                    <a:pt x="577" y="609"/>
                  </a:lnTo>
                  <a:lnTo>
                    <a:pt x="577" y="0"/>
                  </a:lnTo>
                  <a:lnTo>
                    <a:pt x="410" y="0"/>
                  </a:lnTo>
                  <a:lnTo>
                    <a:pt x="410" y="609"/>
                  </a:lnTo>
                  <a:close/>
                </a:path>
              </a:pathLst>
            </a:custGeom>
            <a:solidFill>
              <a:srgbClr val="FEFEFE"/>
            </a:solidFill>
            <a:ln>
              <a:noFill/>
            </a:ln>
          </p:spPr>
          <p:txBody>
            <a:bodyPr vert="horz" wrap="square" lIns="91440" tIns="45720" rIns="91440" bIns="45720" numCol="1" anchor="t" anchorCtr="0" compatLnSpc="1"/>
            <a:lstStyle/>
            <a:p>
              <a:endParaRPr lang="zh-CN" altLang="en-US">
                <a:solidFill>
                  <a:schemeClr val="accent2"/>
                </a:solidFill>
              </a:endParaRPr>
            </a:p>
          </p:txBody>
        </p:sp>
      </p:grpSp>
      <p:grpSp>
        <p:nvGrpSpPr>
          <p:cNvPr id="28" name="组合 27"/>
          <p:cNvGrpSpPr/>
          <p:nvPr/>
        </p:nvGrpSpPr>
        <p:grpSpPr>
          <a:xfrm>
            <a:off x="4739838" y="2565463"/>
            <a:ext cx="1257348" cy="2680662"/>
            <a:chOff x="4739838" y="2030890"/>
            <a:chExt cx="1257348" cy="2680662"/>
          </a:xfrm>
        </p:grpSpPr>
        <p:sp>
          <p:nvSpPr>
            <p:cNvPr id="29" name="任意多边形 28"/>
            <p:cNvSpPr/>
            <p:nvPr/>
          </p:nvSpPr>
          <p:spPr>
            <a:xfrm rot="16200000">
              <a:off x="4028181" y="2742547"/>
              <a:ext cx="2680662" cy="1257348"/>
            </a:xfrm>
            <a:custGeom>
              <a:avLst/>
              <a:gdLst>
                <a:gd name="connsiteX0" fmla="*/ 2683043 w 2683043"/>
                <a:gd name="connsiteY0" fmla="*/ 0 h 1094877"/>
                <a:gd name="connsiteX1" fmla="*/ 2683043 w 2683043"/>
                <a:gd name="connsiteY1" fmla="*/ 1094877 h 1094877"/>
                <a:gd name="connsiteX2" fmla="*/ 443711 w 2683043"/>
                <a:gd name="connsiteY2" fmla="*/ 1094877 h 1094877"/>
                <a:gd name="connsiteX3" fmla="*/ 0 w 2683043"/>
                <a:gd name="connsiteY3" fmla="*/ 651167 h 1094877"/>
                <a:gd name="connsiteX4" fmla="*/ 0 w 2683043"/>
                <a:gd name="connsiteY4" fmla="*/ 443710 h 1094877"/>
                <a:gd name="connsiteX5" fmla="*/ 443711 w 2683043"/>
                <a:gd name="connsiteY5" fmla="*/ 0 h 1094877"/>
                <a:gd name="connsiteX6" fmla="*/ 2683043 w 2683043"/>
                <a:gd name="connsiteY6" fmla="*/ 0 h 1094877"/>
                <a:gd name="connsiteX0-1" fmla="*/ 2683043 w 2683043"/>
                <a:gd name="connsiteY0-2" fmla="*/ 2 h 1094879"/>
                <a:gd name="connsiteX1-3" fmla="*/ 2683043 w 2683043"/>
                <a:gd name="connsiteY1-4" fmla="*/ 1094879 h 1094879"/>
                <a:gd name="connsiteX2-5" fmla="*/ 443711 w 2683043"/>
                <a:gd name="connsiteY2-6" fmla="*/ 1094879 h 1094879"/>
                <a:gd name="connsiteX3-7" fmla="*/ 0 w 2683043"/>
                <a:gd name="connsiteY3-8" fmla="*/ 651169 h 1094879"/>
                <a:gd name="connsiteX4-9" fmla="*/ 0 w 2683043"/>
                <a:gd name="connsiteY4-10" fmla="*/ 443712 h 1094879"/>
                <a:gd name="connsiteX5-11" fmla="*/ 443711 w 2683043"/>
                <a:gd name="connsiteY5-12" fmla="*/ 2 h 1094879"/>
                <a:gd name="connsiteX6-13" fmla="*/ 2461209 w 2683043"/>
                <a:gd name="connsiteY6-14" fmla="*/ 0 h 1094879"/>
                <a:gd name="connsiteX7" fmla="*/ 2683043 w 2683043"/>
                <a:gd name="connsiteY7" fmla="*/ 2 h 1094879"/>
                <a:gd name="connsiteX0-15" fmla="*/ 2683043 w 2683043"/>
                <a:gd name="connsiteY0-16" fmla="*/ 2 h 1095375"/>
                <a:gd name="connsiteX1-17" fmla="*/ 2683043 w 2683043"/>
                <a:gd name="connsiteY1-18" fmla="*/ 1094879 h 1095375"/>
                <a:gd name="connsiteX2-19" fmla="*/ 2480259 w 2683043"/>
                <a:gd name="connsiteY2-20" fmla="*/ 1095375 h 1095375"/>
                <a:gd name="connsiteX3-21" fmla="*/ 443711 w 2683043"/>
                <a:gd name="connsiteY3-22" fmla="*/ 1094879 h 1095375"/>
                <a:gd name="connsiteX4-23" fmla="*/ 0 w 2683043"/>
                <a:gd name="connsiteY4-24" fmla="*/ 651169 h 1095375"/>
                <a:gd name="connsiteX5-25" fmla="*/ 0 w 2683043"/>
                <a:gd name="connsiteY5-26" fmla="*/ 443712 h 1095375"/>
                <a:gd name="connsiteX6-27" fmla="*/ 443711 w 2683043"/>
                <a:gd name="connsiteY6-28" fmla="*/ 2 h 1095375"/>
                <a:gd name="connsiteX7-29" fmla="*/ 2461209 w 2683043"/>
                <a:gd name="connsiteY7-30" fmla="*/ 0 h 1095375"/>
                <a:gd name="connsiteX8" fmla="*/ 2683043 w 2683043"/>
                <a:gd name="connsiteY8" fmla="*/ 2 h 1095375"/>
                <a:gd name="connsiteX0-31" fmla="*/ 2680661 w 2683043"/>
                <a:gd name="connsiteY0-32" fmla="*/ 0 h 1257298"/>
                <a:gd name="connsiteX1-33" fmla="*/ 2683043 w 2683043"/>
                <a:gd name="connsiteY1-34" fmla="*/ 1256802 h 1257298"/>
                <a:gd name="connsiteX2-35" fmla="*/ 2480259 w 2683043"/>
                <a:gd name="connsiteY2-36" fmla="*/ 1257298 h 1257298"/>
                <a:gd name="connsiteX3-37" fmla="*/ 443711 w 2683043"/>
                <a:gd name="connsiteY3-38" fmla="*/ 1256802 h 1257298"/>
                <a:gd name="connsiteX4-39" fmla="*/ 0 w 2683043"/>
                <a:gd name="connsiteY4-40" fmla="*/ 813092 h 1257298"/>
                <a:gd name="connsiteX5-41" fmla="*/ 0 w 2683043"/>
                <a:gd name="connsiteY5-42" fmla="*/ 605635 h 1257298"/>
                <a:gd name="connsiteX6-43" fmla="*/ 443711 w 2683043"/>
                <a:gd name="connsiteY6-44" fmla="*/ 161925 h 1257298"/>
                <a:gd name="connsiteX7-45" fmla="*/ 2461209 w 2683043"/>
                <a:gd name="connsiteY7-46" fmla="*/ 161923 h 1257298"/>
                <a:gd name="connsiteX8-47" fmla="*/ 2680661 w 2683043"/>
                <a:gd name="connsiteY8-48" fmla="*/ 0 h 1257298"/>
                <a:gd name="connsiteX0-49" fmla="*/ 2680661 w 2680662"/>
                <a:gd name="connsiteY0-50" fmla="*/ 0 h 1257298"/>
                <a:gd name="connsiteX1-51" fmla="*/ 2680662 w 2680662"/>
                <a:gd name="connsiteY1-52" fmla="*/ 1128217 h 1257298"/>
                <a:gd name="connsiteX2-53" fmla="*/ 2480259 w 2680662"/>
                <a:gd name="connsiteY2-54" fmla="*/ 1257298 h 1257298"/>
                <a:gd name="connsiteX3-55" fmla="*/ 443711 w 2680662"/>
                <a:gd name="connsiteY3-56" fmla="*/ 1256802 h 1257298"/>
                <a:gd name="connsiteX4-57" fmla="*/ 0 w 2680662"/>
                <a:gd name="connsiteY4-58" fmla="*/ 813092 h 1257298"/>
                <a:gd name="connsiteX5-59" fmla="*/ 0 w 2680662"/>
                <a:gd name="connsiteY5-60" fmla="*/ 605635 h 1257298"/>
                <a:gd name="connsiteX6-61" fmla="*/ 443711 w 2680662"/>
                <a:gd name="connsiteY6-62" fmla="*/ 161925 h 1257298"/>
                <a:gd name="connsiteX7-63" fmla="*/ 2461209 w 2680662"/>
                <a:gd name="connsiteY7-64" fmla="*/ 161923 h 1257298"/>
                <a:gd name="connsiteX8-65" fmla="*/ 2680661 w 2680662"/>
                <a:gd name="connsiteY8-66" fmla="*/ 0 h 1257298"/>
                <a:gd name="connsiteX0-67" fmla="*/ 2680661 w 2680662"/>
                <a:gd name="connsiteY0-68" fmla="*/ 0 h 1257298"/>
                <a:gd name="connsiteX1-69" fmla="*/ 2680662 w 2680662"/>
                <a:gd name="connsiteY1-70" fmla="*/ 1128217 h 1257298"/>
                <a:gd name="connsiteX2-71" fmla="*/ 2480259 w 2680662"/>
                <a:gd name="connsiteY2-72" fmla="*/ 1257298 h 1257298"/>
                <a:gd name="connsiteX3-73" fmla="*/ 443711 w 2680662"/>
                <a:gd name="connsiteY3-74" fmla="*/ 1256802 h 1257298"/>
                <a:gd name="connsiteX4-75" fmla="*/ 0 w 2680662"/>
                <a:gd name="connsiteY4-76" fmla="*/ 813092 h 1257298"/>
                <a:gd name="connsiteX5-77" fmla="*/ 0 w 2680662"/>
                <a:gd name="connsiteY5-78" fmla="*/ 605635 h 1257298"/>
                <a:gd name="connsiteX6-79" fmla="*/ 443711 w 2680662"/>
                <a:gd name="connsiteY6-80" fmla="*/ 161925 h 1257298"/>
                <a:gd name="connsiteX7-81" fmla="*/ 2461209 w 2680662"/>
                <a:gd name="connsiteY7-82" fmla="*/ 161923 h 1257298"/>
                <a:gd name="connsiteX8-83" fmla="*/ 2680661 w 2680662"/>
                <a:gd name="connsiteY8-84" fmla="*/ 0 h 1257298"/>
                <a:gd name="connsiteX0-85" fmla="*/ 2680661 w 2680662"/>
                <a:gd name="connsiteY0-86" fmla="*/ 0 h 1257298"/>
                <a:gd name="connsiteX1-87" fmla="*/ 2680662 w 2680662"/>
                <a:gd name="connsiteY1-88" fmla="*/ 1128217 h 1257298"/>
                <a:gd name="connsiteX2-89" fmla="*/ 2480259 w 2680662"/>
                <a:gd name="connsiteY2-90" fmla="*/ 1257298 h 1257298"/>
                <a:gd name="connsiteX3-91" fmla="*/ 443711 w 2680662"/>
                <a:gd name="connsiteY3-92" fmla="*/ 1256802 h 1257298"/>
                <a:gd name="connsiteX4-93" fmla="*/ 0 w 2680662"/>
                <a:gd name="connsiteY4-94" fmla="*/ 813092 h 1257298"/>
                <a:gd name="connsiteX5-95" fmla="*/ 0 w 2680662"/>
                <a:gd name="connsiteY5-96" fmla="*/ 605635 h 1257298"/>
                <a:gd name="connsiteX6-97" fmla="*/ 443711 w 2680662"/>
                <a:gd name="connsiteY6-98" fmla="*/ 161925 h 1257298"/>
                <a:gd name="connsiteX7-99" fmla="*/ 2461209 w 2680662"/>
                <a:gd name="connsiteY7-100" fmla="*/ 161923 h 1257298"/>
                <a:gd name="connsiteX8-101" fmla="*/ 2680661 w 2680662"/>
                <a:gd name="connsiteY8-102" fmla="*/ 0 h 1257298"/>
                <a:gd name="connsiteX0-103" fmla="*/ 2680661 w 2680662"/>
                <a:gd name="connsiteY0-104" fmla="*/ 0 h 1257348"/>
                <a:gd name="connsiteX1-105" fmla="*/ 2680662 w 2680662"/>
                <a:gd name="connsiteY1-106" fmla="*/ 1128217 h 1257348"/>
                <a:gd name="connsiteX2-107" fmla="*/ 2480259 w 2680662"/>
                <a:gd name="connsiteY2-108" fmla="*/ 1257298 h 1257348"/>
                <a:gd name="connsiteX3-109" fmla="*/ 443711 w 2680662"/>
                <a:gd name="connsiteY3-110" fmla="*/ 1256802 h 1257348"/>
                <a:gd name="connsiteX4-111" fmla="*/ 0 w 2680662"/>
                <a:gd name="connsiteY4-112" fmla="*/ 813092 h 1257348"/>
                <a:gd name="connsiteX5-113" fmla="*/ 0 w 2680662"/>
                <a:gd name="connsiteY5-114" fmla="*/ 605635 h 1257348"/>
                <a:gd name="connsiteX6-115" fmla="*/ 443711 w 2680662"/>
                <a:gd name="connsiteY6-116" fmla="*/ 161925 h 1257348"/>
                <a:gd name="connsiteX7-117" fmla="*/ 2461209 w 2680662"/>
                <a:gd name="connsiteY7-118" fmla="*/ 161923 h 1257348"/>
                <a:gd name="connsiteX8-119" fmla="*/ 2680661 w 2680662"/>
                <a:gd name="connsiteY8-120" fmla="*/ 0 h 1257348"/>
                <a:gd name="connsiteX0-121" fmla="*/ 2680661 w 2680662"/>
                <a:gd name="connsiteY0-122" fmla="*/ 0 h 1257348"/>
                <a:gd name="connsiteX1-123" fmla="*/ 2680662 w 2680662"/>
                <a:gd name="connsiteY1-124" fmla="*/ 1128217 h 1257348"/>
                <a:gd name="connsiteX2-125" fmla="*/ 2480259 w 2680662"/>
                <a:gd name="connsiteY2-126" fmla="*/ 1257298 h 1257348"/>
                <a:gd name="connsiteX3-127" fmla="*/ 443711 w 2680662"/>
                <a:gd name="connsiteY3-128" fmla="*/ 1256802 h 1257348"/>
                <a:gd name="connsiteX4-129" fmla="*/ 0 w 2680662"/>
                <a:gd name="connsiteY4-130" fmla="*/ 813092 h 1257348"/>
                <a:gd name="connsiteX5-131" fmla="*/ 0 w 2680662"/>
                <a:gd name="connsiteY5-132" fmla="*/ 605635 h 1257348"/>
                <a:gd name="connsiteX6-133" fmla="*/ 443711 w 2680662"/>
                <a:gd name="connsiteY6-134" fmla="*/ 161925 h 1257348"/>
                <a:gd name="connsiteX7-135" fmla="*/ 2461209 w 2680662"/>
                <a:gd name="connsiteY7-136" fmla="*/ 161923 h 1257348"/>
                <a:gd name="connsiteX8-137" fmla="*/ 2680661 w 2680662"/>
                <a:gd name="connsiteY8-138" fmla="*/ 0 h 1257348"/>
                <a:gd name="connsiteX0-139" fmla="*/ 2680661 w 2680662"/>
                <a:gd name="connsiteY0-140" fmla="*/ 0 h 1257348"/>
                <a:gd name="connsiteX1-141" fmla="*/ 2680662 w 2680662"/>
                <a:gd name="connsiteY1-142" fmla="*/ 1128217 h 1257348"/>
                <a:gd name="connsiteX2-143" fmla="*/ 2480259 w 2680662"/>
                <a:gd name="connsiteY2-144" fmla="*/ 1257298 h 1257348"/>
                <a:gd name="connsiteX3-145" fmla="*/ 443711 w 2680662"/>
                <a:gd name="connsiteY3-146" fmla="*/ 1256802 h 1257348"/>
                <a:gd name="connsiteX4-147" fmla="*/ 0 w 2680662"/>
                <a:gd name="connsiteY4-148" fmla="*/ 813092 h 1257348"/>
                <a:gd name="connsiteX5-149" fmla="*/ 0 w 2680662"/>
                <a:gd name="connsiteY5-150" fmla="*/ 605635 h 1257348"/>
                <a:gd name="connsiteX6-151" fmla="*/ 443711 w 2680662"/>
                <a:gd name="connsiteY6-152" fmla="*/ 161925 h 1257348"/>
                <a:gd name="connsiteX7-153" fmla="*/ 2461209 w 2680662"/>
                <a:gd name="connsiteY7-154" fmla="*/ 161923 h 1257348"/>
                <a:gd name="connsiteX8-155" fmla="*/ 2680661 w 2680662"/>
                <a:gd name="connsiteY8-156" fmla="*/ 0 h 1257348"/>
                <a:gd name="connsiteX0-157" fmla="*/ 2680661 w 2680662"/>
                <a:gd name="connsiteY0-158" fmla="*/ 0 h 1257348"/>
                <a:gd name="connsiteX1-159" fmla="*/ 2680662 w 2680662"/>
                <a:gd name="connsiteY1-160" fmla="*/ 1128217 h 1257348"/>
                <a:gd name="connsiteX2-161" fmla="*/ 2480259 w 2680662"/>
                <a:gd name="connsiteY2-162" fmla="*/ 1257298 h 1257348"/>
                <a:gd name="connsiteX3-163" fmla="*/ 443711 w 2680662"/>
                <a:gd name="connsiteY3-164" fmla="*/ 1256802 h 1257348"/>
                <a:gd name="connsiteX4-165" fmla="*/ 0 w 2680662"/>
                <a:gd name="connsiteY4-166" fmla="*/ 813092 h 1257348"/>
                <a:gd name="connsiteX5-167" fmla="*/ 0 w 2680662"/>
                <a:gd name="connsiteY5-168" fmla="*/ 605635 h 1257348"/>
                <a:gd name="connsiteX6-169" fmla="*/ 443711 w 2680662"/>
                <a:gd name="connsiteY6-170" fmla="*/ 161925 h 1257348"/>
                <a:gd name="connsiteX7-171" fmla="*/ 2461209 w 2680662"/>
                <a:gd name="connsiteY7-172" fmla="*/ 161923 h 1257348"/>
                <a:gd name="connsiteX8-173" fmla="*/ 2680661 w 2680662"/>
                <a:gd name="connsiteY8-174" fmla="*/ 0 h 125734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29" y="connsiteY7-30"/>
                </a:cxn>
                <a:cxn ang="0">
                  <a:pos x="connsiteX8-47" y="connsiteY8-48"/>
                </a:cxn>
              </a:cxnLst>
              <a:rect l="l" t="t" r="r" b="b"/>
              <a:pathLst>
                <a:path w="2680662" h="1257348">
                  <a:moveTo>
                    <a:pt x="2680661" y="0"/>
                  </a:moveTo>
                  <a:cubicBezTo>
                    <a:pt x="2680661" y="376072"/>
                    <a:pt x="2680662" y="752145"/>
                    <a:pt x="2680662" y="1128217"/>
                  </a:cubicBezTo>
                  <a:cubicBezTo>
                    <a:pt x="2680536" y="1187913"/>
                    <a:pt x="2530391" y="1259515"/>
                    <a:pt x="2480259" y="1257298"/>
                  </a:cubicBezTo>
                  <a:lnTo>
                    <a:pt x="443711" y="1256802"/>
                  </a:lnTo>
                  <a:cubicBezTo>
                    <a:pt x="198657" y="1256802"/>
                    <a:pt x="0" y="1058146"/>
                    <a:pt x="0" y="813092"/>
                  </a:cubicBezTo>
                  <a:lnTo>
                    <a:pt x="0" y="605635"/>
                  </a:lnTo>
                  <a:cubicBezTo>
                    <a:pt x="0" y="360581"/>
                    <a:pt x="198657" y="161925"/>
                    <a:pt x="443711" y="161925"/>
                  </a:cubicBezTo>
                  <a:lnTo>
                    <a:pt x="2461209" y="161923"/>
                  </a:lnTo>
                  <a:cubicBezTo>
                    <a:pt x="2524835" y="162718"/>
                    <a:pt x="2657516" y="73024"/>
                    <a:pt x="2680661" y="0"/>
                  </a:cubicBezTo>
                  <a:close/>
                </a:path>
              </a:pathLst>
            </a:custGeom>
            <a:gradFill>
              <a:gsLst>
                <a:gs pos="0">
                  <a:srgbClr val="E30613"/>
                </a:gs>
                <a:gs pos="100000">
                  <a:srgbClr val="81040B"/>
                </a:gs>
              </a:gsLst>
              <a:lin ang="3600000" scaled="0"/>
            </a:gra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0" name="文本框 29"/>
            <p:cNvSpPr txBox="1"/>
            <p:nvPr/>
          </p:nvSpPr>
          <p:spPr>
            <a:xfrm>
              <a:off x="5012807" y="3738391"/>
              <a:ext cx="732893" cy="646331"/>
            </a:xfrm>
            <a:prstGeom prst="rect">
              <a:avLst/>
            </a:prstGeom>
            <a:noFill/>
          </p:spPr>
          <p:txBody>
            <a:bodyPr wrap="none" rtlCol="0">
              <a:spAutoFit/>
            </a:bodyPr>
            <a:lstStyle/>
            <a:p>
              <a:r>
                <a:rPr lang="en-US" altLang="zh-CN" sz="3600" b="1" dirty="0" smtClean="0">
                  <a:solidFill>
                    <a:schemeClr val="bg1"/>
                  </a:solidFill>
                  <a:latin typeface="Arial Rounded MT Bold" panose="020F0704030504030204" pitchFamily="34" charset="0"/>
                  <a:ea typeface="Kozuka Mincho Pr6N H" panose="02020900000000000000" pitchFamily="18" charset="-128"/>
                  <a:cs typeface="Arial Unicode MS" panose="020B0604020202020204" charset="-122"/>
                </a:rPr>
                <a:t>02</a:t>
              </a:r>
              <a:endParaRPr lang="zh-CN" altLang="en-US" sz="3600" b="1" dirty="0">
                <a:solidFill>
                  <a:schemeClr val="bg1"/>
                </a:solidFill>
                <a:latin typeface="Arial Rounded MT Bold" panose="020F0704030504030204" pitchFamily="34" charset="0"/>
                <a:ea typeface="Kozuka Mincho Pr6N H" panose="02020900000000000000" pitchFamily="18" charset="-128"/>
                <a:cs typeface="Arial Unicode MS" panose="020B0604020202020204" charset="-122"/>
              </a:endParaRPr>
            </a:p>
          </p:txBody>
        </p:sp>
        <p:sp>
          <p:nvSpPr>
            <p:cNvPr id="31" name="Freeform 14"/>
            <p:cNvSpPr>
              <a:spLocks noEditPoints="1"/>
            </p:cNvSpPr>
            <p:nvPr/>
          </p:nvSpPr>
          <p:spPr bwMode="auto">
            <a:xfrm>
              <a:off x="5168350" y="2360040"/>
              <a:ext cx="465990" cy="464113"/>
            </a:xfrm>
            <a:custGeom>
              <a:avLst/>
              <a:gdLst>
                <a:gd name="T0" fmla="*/ 359 w 605"/>
                <a:gd name="T1" fmla="*/ 39 h 602"/>
                <a:gd name="T2" fmla="*/ 462 w 605"/>
                <a:gd name="T3" fmla="*/ 85 h 602"/>
                <a:gd name="T4" fmla="*/ 537 w 605"/>
                <a:gd name="T5" fmla="*/ 168 h 602"/>
                <a:gd name="T6" fmla="*/ 572 w 605"/>
                <a:gd name="T7" fmla="*/ 275 h 602"/>
                <a:gd name="T8" fmla="*/ 560 w 605"/>
                <a:gd name="T9" fmla="*/ 387 h 602"/>
                <a:gd name="T10" fmla="*/ 504 w 605"/>
                <a:gd name="T11" fmla="*/ 484 h 602"/>
                <a:gd name="T12" fmla="*/ 413 w 605"/>
                <a:gd name="T13" fmla="*/ 551 h 602"/>
                <a:gd name="T14" fmla="*/ 303 w 605"/>
                <a:gd name="T15" fmla="*/ 574 h 602"/>
                <a:gd name="T16" fmla="*/ 193 w 605"/>
                <a:gd name="T17" fmla="*/ 551 h 602"/>
                <a:gd name="T18" fmla="*/ 102 w 605"/>
                <a:gd name="T19" fmla="*/ 484 h 602"/>
                <a:gd name="T20" fmla="*/ 46 w 605"/>
                <a:gd name="T21" fmla="*/ 387 h 602"/>
                <a:gd name="T22" fmla="*/ 34 w 605"/>
                <a:gd name="T23" fmla="*/ 275 h 602"/>
                <a:gd name="T24" fmla="*/ 69 w 605"/>
                <a:gd name="T25" fmla="*/ 168 h 602"/>
                <a:gd name="T26" fmla="*/ 144 w 605"/>
                <a:gd name="T27" fmla="*/ 85 h 602"/>
                <a:gd name="T28" fmla="*/ 247 w 605"/>
                <a:gd name="T29" fmla="*/ 39 h 602"/>
                <a:gd name="T30" fmla="*/ 359 w 605"/>
                <a:gd name="T31" fmla="*/ 39 h 602"/>
                <a:gd name="T32" fmla="*/ 376 w 605"/>
                <a:gd name="T33" fmla="*/ 379 h 602"/>
                <a:gd name="T34" fmla="*/ 376 w 605"/>
                <a:gd name="T35" fmla="*/ 379 h 602"/>
                <a:gd name="T36" fmla="*/ 412 w 605"/>
                <a:gd name="T37" fmla="*/ 419 h 602"/>
                <a:gd name="T38" fmla="*/ 397 w 605"/>
                <a:gd name="T39" fmla="*/ 332 h 602"/>
                <a:gd name="T40" fmla="*/ 376 w 605"/>
                <a:gd name="T41" fmla="*/ 379 h 602"/>
                <a:gd name="T42" fmla="*/ 186 w 605"/>
                <a:gd name="T43" fmla="*/ 222 h 602"/>
                <a:gd name="T44" fmla="*/ 186 w 605"/>
                <a:gd name="T45" fmla="*/ 222 h 602"/>
                <a:gd name="T46" fmla="*/ 221 w 605"/>
                <a:gd name="T47" fmla="*/ 261 h 602"/>
                <a:gd name="T48" fmla="*/ 207 w 605"/>
                <a:gd name="T49" fmla="*/ 175 h 602"/>
                <a:gd name="T50" fmla="*/ 186 w 605"/>
                <a:gd name="T51" fmla="*/ 222 h 602"/>
                <a:gd name="T52" fmla="*/ 141 w 605"/>
                <a:gd name="T53" fmla="*/ 222 h 602"/>
                <a:gd name="T54" fmla="*/ 141 w 605"/>
                <a:gd name="T55" fmla="*/ 222 h 602"/>
                <a:gd name="T56" fmla="*/ 256 w 605"/>
                <a:gd name="T57" fmla="*/ 162 h 602"/>
                <a:gd name="T58" fmla="*/ 208 w 605"/>
                <a:gd name="T59" fmla="*/ 301 h 602"/>
                <a:gd name="T60" fmla="*/ 141 w 605"/>
                <a:gd name="T61" fmla="*/ 222 h 602"/>
                <a:gd name="T62" fmla="*/ 244 w 605"/>
                <a:gd name="T63" fmla="*/ 460 h 602"/>
                <a:gd name="T64" fmla="*/ 244 w 605"/>
                <a:gd name="T65" fmla="*/ 460 h 602"/>
                <a:gd name="T66" fmla="*/ 201 w 605"/>
                <a:gd name="T67" fmla="*/ 460 h 602"/>
                <a:gd name="T68" fmla="*/ 362 w 605"/>
                <a:gd name="T69" fmla="*/ 141 h 602"/>
                <a:gd name="T70" fmla="*/ 404 w 605"/>
                <a:gd name="T71" fmla="*/ 141 h 602"/>
                <a:gd name="T72" fmla="*/ 244 w 605"/>
                <a:gd name="T73" fmla="*/ 460 h 602"/>
                <a:gd name="T74" fmla="*/ 331 w 605"/>
                <a:gd name="T75" fmla="*/ 379 h 602"/>
                <a:gd name="T76" fmla="*/ 331 w 605"/>
                <a:gd name="T77" fmla="*/ 379 h 602"/>
                <a:gd name="T78" fmla="*/ 446 w 605"/>
                <a:gd name="T79" fmla="*/ 319 h 602"/>
                <a:gd name="T80" fmla="*/ 398 w 605"/>
                <a:gd name="T81" fmla="*/ 459 h 602"/>
                <a:gd name="T82" fmla="*/ 331 w 605"/>
                <a:gd name="T83" fmla="*/ 379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5" h="602">
                  <a:moveTo>
                    <a:pt x="359" y="39"/>
                  </a:moveTo>
                  <a:cubicBezTo>
                    <a:pt x="435" y="31"/>
                    <a:pt x="417" y="22"/>
                    <a:pt x="462" y="85"/>
                  </a:cubicBezTo>
                  <a:cubicBezTo>
                    <a:pt x="535" y="108"/>
                    <a:pt x="521" y="93"/>
                    <a:pt x="537" y="168"/>
                  </a:cubicBezTo>
                  <a:cubicBezTo>
                    <a:pt x="594" y="219"/>
                    <a:pt x="588" y="200"/>
                    <a:pt x="572" y="275"/>
                  </a:cubicBezTo>
                  <a:cubicBezTo>
                    <a:pt x="603" y="345"/>
                    <a:pt x="605" y="325"/>
                    <a:pt x="560" y="387"/>
                  </a:cubicBezTo>
                  <a:cubicBezTo>
                    <a:pt x="560" y="464"/>
                    <a:pt x="570" y="446"/>
                    <a:pt x="504" y="484"/>
                  </a:cubicBezTo>
                  <a:cubicBezTo>
                    <a:pt x="473" y="555"/>
                    <a:pt x="489" y="543"/>
                    <a:pt x="413" y="551"/>
                  </a:cubicBezTo>
                  <a:cubicBezTo>
                    <a:pt x="356" y="602"/>
                    <a:pt x="376" y="598"/>
                    <a:pt x="303" y="574"/>
                  </a:cubicBezTo>
                  <a:cubicBezTo>
                    <a:pt x="230" y="598"/>
                    <a:pt x="250" y="602"/>
                    <a:pt x="193" y="551"/>
                  </a:cubicBezTo>
                  <a:cubicBezTo>
                    <a:pt x="116" y="543"/>
                    <a:pt x="133" y="555"/>
                    <a:pt x="102" y="484"/>
                  </a:cubicBezTo>
                  <a:cubicBezTo>
                    <a:pt x="35" y="446"/>
                    <a:pt x="45" y="464"/>
                    <a:pt x="46" y="387"/>
                  </a:cubicBezTo>
                  <a:cubicBezTo>
                    <a:pt x="0" y="325"/>
                    <a:pt x="2" y="345"/>
                    <a:pt x="34" y="275"/>
                  </a:cubicBezTo>
                  <a:cubicBezTo>
                    <a:pt x="18" y="200"/>
                    <a:pt x="11" y="219"/>
                    <a:pt x="69" y="168"/>
                  </a:cubicBezTo>
                  <a:cubicBezTo>
                    <a:pt x="84" y="93"/>
                    <a:pt x="71" y="108"/>
                    <a:pt x="144" y="85"/>
                  </a:cubicBezTo>
                  <a:cubicBezTo>
                    <a:pt x="189" y="22"/>
                    <a:pt x="170" y="31"/>
                    <a:pt x="247" y="39"/>
                  </a:cubicBezTo>
                  <a:cubicBezTo>
                    <a:pt x="313" y="0"/>
                    <a:pt x="293" y="0"/>
                    <a:pt x="359" y="39"/>
                  </a:cubicBezTo>
                  <a:close/>
                  <a:moveTo>
                    <a:pt x="376" y="379"/>
                  </a:moveTo>
                  <a:lnTo>
                    <a:pt x="376" y="379"/>
                  </a:lnTo>
                  <a:cubicBezTo>
                    <a:pt x="376" y="443"/>
                    <a:pt x="406" y="427"/>
                    <a:pt x="412" y="419"/>
                  </a:cubicBezTo>
                  <a:cubicBezTo>
                    <a:pt x="418" y="409"/>
                    <a:pt x="429" y="332"/>
                    <a:pt x="397" y="332"/>
                  </a:cubicBezTo>
                  <a:cubicBezTo>
                    <a:pt x="378" y="332"/>
                    <a:pt x="376" y="356"/>
                    <a:pt x="376" y="379"/>
                  </a:cubicBezTo>
                  <a:close/>
                  <a:moveTo>
                    <a:pt x="186" y="222"/>
                  </a:moveTo>
                  <a:lnTo>
                    <a:pt x="186" y="222"/>
                  </a:lnTo>
                  <a:cubicBezTo>
                    <a:pt x="186" y="286"/>
                    <a:pt x="217" y="268"/>
                    <a:pt x="221" y="261"/>
                  </a:cubicBezTo>
                  <a:cubicBezTo>
                    <a:pt x="228" y="251"/>
                    <a:pt x="238" y="175"/>
                    <a:pt x="207" y="175"/>
                  </a:cubicBezTo>
                  <a:cubicBezTo>
                    <a:pt x="188" y="175"/>
                    <a:pt x="186" y="199"/>
                    <a:pt x="186" y="222"/>
                  </a:cubicBezTo>
                  <a:close/>
                  <a:moveTo>
                    <a:pt x="141" y="222"/>
                  </a:moveTo>
                  <a:lnTo>
                    <a:pt x="141" y="222"/>
                  </a:lnTo>
                  <a:cubicBezTo>
                    <a:pt x="141" y="124"/>
                    <a:pt x="229" y="132"/>
                    <a:pt x="256" y="162"/>
                  </a:cubicBezTo>
                  <a:cubicBezTo>
                    <a:pt x="282" y="190"/>
                    <a:pt x="291" y="301"/>
                    <a:pt x="208" y="301"/>
                  </a:cubicBezTo>
                  <a:cubicBezTo>
                    <a:pt x="160" y="301"/>
                    <a:pt x="141" y="269"/>
                    <a:pt x="141" y="222"/>
                  </a:cubicBezTo>
                  <a:close/>
                  <a:moveTo>
                    <a:pt x="244" y="460"/>
                  </a:moveTo>
                  <a:lnTo>
                    <a:pt x="244" y="460"/>
                  </a:lnTo>
                  <a:cubicBezTo>
                    <a:pt x="230" y="460"/>
                    <a:pt x="216" y="460"/>
                    <a:pt x="201" y="460"/>
                  </a:cubicBezTo>
                  <a:cubicBezTo>
                    <a:pt x="255" y="354"/>
                    <a:pt x="309" y="247"/>
                    <a:pt x="362" y="141"/>
                  </a:cubicBezTo>
                  <a:cubicBezTo>
                    <a:pt x="376" y="141"/>
                    <a:pt x="390" y="141"/>
                    <a:pt x="404" y="141"/>
                  </a:cubicBezTo>
                  <a:cubicBezTo>
                    <a:pt x="351" y="247"/>
                    <a:pt x="298" y="354"/>
                    <a:pt x="244" y="460"/>
                  </a:cubicBezTo>
                  <a:close/>
                  <a:moveTo>
                    <a:pt x="331" y="379"/>
                  </a:moveTo>
                  <a:lnTo>
                    <a:pt x="331" y="379"/>
                  </a:lnTo>
                  <a:cubicBezTo>
                    <a:pt x="331" y="282"/>
                    <a:pt x="419" y="289"/>
                    <a:pt x="446" y="319"/>
                  </a:cubicBezTo>
                  <a:cubicBezTo>
                    <a:pt x="473" y="348"/>
                    <a:pt x="481" y="459"/>
                    <a:pt x="398" y="459"/>
                  </a:cubicBezTo>
                  <a:cubicBezTo>
                    <a:pt x="351" y="459"/>
                    <a:pt x="331" y="427"/>
                    <a:pt x="331" y="379"/>
                  </a:cubicBezTo>
                  <a:close/>
                </a:path>
              </a:pathLst>
            </a:custGeom>
            <a:solidFill>
              <a:srgbClr val="FEFEFE"/>
            </a:solidFill>
            <a:ln>
              <a:noFill/>
            </a:ln>
          </p:spPr>
          <p:txBody>
            <a:bodyPr vert="horz" wrap="square" lIns="91440" tIns="45720" rIns="91440" bIns="45720" numCol="1" anchor="t" anchorCtr="0" compatLnSpc="1"/>
            <a:lstStyle/>
            <a:p>
              <a:endParaRPr lang="zh-CN" altLang="en-US">
                <a:solidFill>
                  <a:schemeClr val="accent2"/>
                </a:solidFill>
              </a:endParaRPr>
            </a:p>
          </p:txBody>
        </p:sp>
      </p:grpSp>
      <p:sp>
        <p:nvSpPr>
          <p:cNvPr id="32" name="任意多边形 31"/>
          <p:cNvSpPr/>
          <p:nvPr/>
        </p:nvSpPr>
        <p:spPr>
          <a:xfrm>
            <a:off x="4117267" y="2564428"/>
            <a:ext cx="774894" cy="1915792"/>
          </a:xfrm>
          <a:custGeom>
            <a:avLst/>
            <a:gdLst>
              <a:gd name="connsiteX0" fmla="*/ 195073 w 390146"/>
              <a:gd name="connsiteY0" fmla="*/ 0 h 1913292"/>
              <a:gd name="connsiteX1" fmla="*/ 390146 w 390146"/>
              <a:gd name="connsiteY1" fmla="*/ 195073 h 1913292"/>
              <a:gd name="connsiteX2" fmla="*/ 390145 w 390146"/>
              <a:gd name="connsiteY2" fmla="*/ 1913292 h 1913292"/>
              <a:gd name="connsiteX3" fmla="*/ 0 w 390146"/>
              <a:gd name="connsiteY3" fmla="*/ 1913292 h 1913292"/>
              <a:gd name="connsiteX4" fmla="*/ 0 w 390146"/>
              <a:gd name="connsiteY4" fmla="*/ 195073 h 1913292"/>
              <a:gd name="connsiteX5" fmla="*/ 195073 w 390146"/>
              <a:gd name="connsiteY5" fmla="*/ 0 h 1913292"/>
              <a:gd name="connsiteX0-1" fmla="*/ 195417 w 390490"/>
              <a:gd name="connsiteY0-2" fmla="*/ 0 h 1913292"/>
              <a:gd name="connsiteX1-3" fmla="*/ 390490 w 390490"/>
              <a:gd name="connsiteY1-4" fmla="*/ 195073 h 1913292"/>
              <a:gd name="connsiteX2-5" fmla="*/ 390489 w 390490"/>
              <a:gd name="connsiteY2-6" fmla="*/ 1913292 h 1913292"/>
              <a:gd name="connsiteX3-7" fmla="*/ 344 w 390490"/>
              <a:gd name="connsiteY3-8" fmla="*/ 1913292 h 1913292"/>
              <a:gd name="connsiteX4-9" fmla="*/ 0 w 390490"/>
              <a:gd name="connsiteY4-10" fmla="*/ 1612451 h 1913292"/>
              <a:gd name="connsiteX5-11" fmla="*/ 344 w 390490"/>
              <a:gd name="connsiteY5-12" fmla="*/ 195073 h 1913292"/>
              <a:gd name="connsiteX6" fmla="*/ 195417 w 390490"/>
              <a:gd name="connsiteY6" fmla="*/ 0 h 1913292"/>
              <a:gd name="connsiteX0-13" fmla="*/ 544843 w 739916"/>
              <a:gd name="connsiteY0-14" fmla="*/ 0 h 1918289"/>
              <a:gd name="connsiteX1-15" fmla="*/ 739916 w 739916"/>
              <a:gd name="connsiteY1-16" fmla="*/ 195073 h 1918289"/>
              <a:gd name="connsiteX2-17" fmla="*/ 739915 w 739916"/>
              <a:gd name="connsiteY2-18" fmla="*/ 1913292 h 1918289"/>
              <a:gd name="connsiteX3-19" fmla="*/ 0 w 739916"/>
              <a:gd name="connsiteY3-20" fmla="*/ 1918289 h 1918289"/>
              <a:gd name="connsiteX4-21" fmla="*/ 349426 w 739916"/>
              <a:gd name="connsiteY4-22" fmla="*/ 1612451 h 1918289"/>
              <a:gd name="connsiteX5-23" fmla="*/ 349770 w 739916"/>
              <a:gd name="connsiteY5-24" fmla="*/ 195073 h 1918289"/>
              <a:gd name="connsiteX6-25" fmla="*/ 544843 w 739916"/>
              <a:gd name="connsiteY6-26" fmla="*/ 0 h 1918289"/>
              <a:gd name="connsiteX0-27" fmla="*/ 562332 w 757405"/>
              <a:gd name="connsiteY0-28" fmla="*/ 0 h 1915791"/>
              <a:gd name="connsiteX1-29" fmla="*/ 757405 w 757405"/>
              <a:gd name="connsiteY1-30" fmla="*/ 195073 h 1915791"/>
              <a:gd name="connsiteX2-31" fmla="*/ 757404 w 757405"/>
              <a:gd name="connsiteY2-32" fmla="*/ 1913292 h 1915791"/>
              <a:gd name="connsiteX3-33" fmla="*/ 0 w 757405"/>
              <a:gd name="connsiteY3-34" fmla="*/ 1915791 h 1915791"/>
              <a:gd name="connsiteX4-35" fmla="*/ 366915 w 757405"/>
              <a:gd name="connsiteY4-36" fmla="*/ 1612451 h 1915791"/>
              <a:gd name="connsiteX5-37" fmla="*/ 367259 w 757405"/>
              <a:gd name="connsiteY5-38" fmla="*/ 195073 h 1915791"/>
              <a:gd name="connsiteX6-39" fmla="*/ 562332 w 757405"/>
              <a:gd name="connsiteY6-40" fmla="*/ 0 h 1915791"/>
              <a:gd name="connsiteX0-41" fmla="*/ 562332 w 757405"/>
              <a:gd name="connsiteY0-42" fmla="*/ 0 h 1920788"/>
              <a:gd name="connsiteX1-43" fmla="*/ 757405 w 757405"/>
              <a:gd name="connsiteY1-44" fmla="*/ 195073 h 1920788"/>
              <a:gd name="connsiteX2-45" fmla="*/ 757404 w 757405"/>
              <a:gd name="connsiteY2-46" fmla="*/ 1913292 h 1920788"/>
              <a:gd name="connsiteX3-47" fmla="*/ 0 w 757405"/>
              <a:gd name="connsiteY3-48" fmla="*/ 1920788 h 1920788"/>
              <a:gd name="connsiteX4-49" fmla="*/ 366915 w 757405"/>
              <a:gd name="connsiteY4-50" fmla="*/ 1612451 h 1920788"/>
              <a:gd name="connsiteX5-51" fmla="*/ 367259 w 757405"/>
              <a:gd name="connsiteY5-52" fmla="*/ 195073 h 1920788"/>
              <a:gd name="connsiteX6-53" fmla="*/ 562332 w 757405"/>
              <a:gd name="connsiteY6-54" fmla="*/ 0 h 1920788"/>
              <a:gd name="connsiteX0-55" fmla="*/ 562332 w 757405"/>
              <a:gd name="connsiteY0-56" fmla="*/ 0 h 1920788"/>
              <a:gd name="connsiteX1-57" fmla="*/ 757405 w 757405"/>
              <a:gd name="connsiteY1-58" fmla="*/ 195073 h 1920788"/>
              <a:gd name="connsiteX2-59" fmla="*/ 757404 w 757405"/>
              <a:gd name="connsiteY2-60" fmla="*/ 1913292 h 1920788"/>
              <a:gd name="connsiteX3-61" fmla="*/ 0 w 757405"/>
              <a:gd name="connsiteY3-62" fmla="*/ 1920788 h 1920788"/>
              <a:gd name="connsiteX4-63" fmla="*/ 366915 w 757405"/>
              <a:gd name="connsiteY4-64" fmla="*/ 1612451 h 1920788"/>
              <a:gd name="connsiteX5-65" fmla="*/ 367259 w 757405"/>
              <a:gd name="connsiteY5-66" fmla="*/ 195073 h 1920788"/>
              <a:gd name="connsiteX6-67" fmla="*/ 562332 w 757405"/>
              <a:gd name="connsiteY6-68" fmla="*/ 0 h 1920788"/>
              <a:gd name="connsiteX0-69" fmla="*/ 562332 w 757405"/>
              <a:gd name="connsiteY0-70" fmla="*/ 0 h 1918290"/>
              <a:gd name="connsiteX1-71" fmla="*/ 757405 w 757405"/>
              <a:gd name="connsiteY1-72" fmla="*/ 195073 h 1918290"/>
              <a:gd name="connsiteX2-73" fmla="*/ 757404 w 757405"/>
              <a:gd name="connsiteY2-74" fmla="*/ 1913292 h 1918290"/>
              <a:gd name="connsiteX3-75" fmla="*/ 0 w 757405"/>
              <a:gd name="connsiteY3-76" fmla="*/ 1918290 h 1918290"/>
              <a:gd name="connsiteX4-77" fmla="*/ 366915 w 757405"/>
              <a:gd name="connsiteY4-78" fmla="*/ 1612451 h 1918290"/>
              <a:gd name="connsiteX5-79" fmla="*/ 367259 w 757405"/>
              <a:gd name="connsiteY5-80" fmla="*/ 195073 h 1918290"/>
              <a:gd name="connsiteX6-81" fmla="*/ 562332 w 757405"/>
              <a:gd name="connsiteY6-82" fmla="*/ 0 h 1918290"/>
              <a:gd name="connsiteX0-83" fmla="*/ 562332 w 757405"/>
              <a:gd name="connsiteY0-84" fmla="*/ 0 h 1918290"/>
              <a:gd name="connsiteX1-85" fmla="*/ 757405 w 757405"/>
              <a:gd name="connsiteY1-86" fmla="*/ 195073 h 1918290"/>
              <a:gd name="connsiteX2-87" fmla="*/ 757404 w 757405"/>
              <a:gd name="connsiteY2-88" fmla="*/ 1913292 h 1918290"/>
              <a:gd name="connsiteX3-89" fmla="*/ 0 w 757405"/>
              <a:gd name="connsiteY3-90" fmla="*/ 1918290 h 1918290"/>
              <a:gd name="connsiteX4-91" fmla="*/ 366915 w 757405"/>
              <a:gd name="connsiteY4-92" fmla="*/ 1612451 h 1918290"/>
              <a:gd name="connsiteX5-93" fmla="*/ 367259 w 757405"/>
              <a:gd name="connsiteY5-94" fmla="*/ 195073 h 1918290"/>
              <a:gd name="connsiteX6-95" fmla="*/ 562332 w 757405"/>
              <a:gd name="connsiteY6-96" fmla="*/ 0 h 1918290"/>
              <a:gd name="connsiteX0-97" fmla="*/ 562332 w 757405"/>
              <a:gd name="connsiteY0-98" fmla="*/ 0 h 1915792"/>
              <a:gd name="connsiteX1-99" fmla="*/ 757405 w 757405"/>
              <a:gd name="connsiteY1-100" fmla="*/ 195073 h 1915792"/>
              <a:gd name="connsiteX2-101" fmla="*/ 757404 w 757405"/>
              <a:gd name="connsiteY2-102" fmla="*/ 1913292 h 1915792"/>
              <a:gd name="connsiteX3-103" fmla="*/ 0 w 757405"/>
              <a:gd name="connsiteY3-104" fmla="*/ 1915792 h 1915792"/>
              <a:gd name="connsiteX4-105" fmla="*/ 366915 w 757405"/>
              <a:gd name="connsiteY4-106" fmla="*/ 1612451 h 1915792"/>
              <a:gd name="connsiteX5-107" fmla="*/ 367259 w 757405"/>
              <a:gd name="connsiteY5-108" fmla="*/ 195073 h 1915792"/>
              <a:gd name="connsiteX6-109" fmla="*/ 562332 w 757405"/>
              <a:gd name="connsiteY6-110" fmla="*/ 0 h 1915792"/>
              <a:gd name="connsiteX0-111" fmla="*/ 562332 w 757405"/>
              <a:gd name="connsiteY0-112" fmla="*/ 0 h 1918290"/>
              <a:gd name="connsiteX1-113" fmla="*/ 757405 w 757405"/>
              <a:gd name="connsiteY1-114" fmla="*/ 195073 h 1918290"/>
              <a:gd name="connsiteX2-115" fmla="*/ 757404 w 757405"/>
              <a:gd name="connsiteY2-116" fmla="*/ 1913292 h 1918290"/>
              <a:gd name="connsiteX3-117" fmla="*/ 0 w 757405"/>
              <a:gd name="connsiteY3-118" fmla="*/ 1918290 h 1918290"/>
              <a:gd name="connsiteX4-119" fmla="*/ 366915 w 757405"/>
              <a:gd name="connsiteY4-120" fmla="*/ 1612451 h 1918290"/>
              <a:gd name="connsiteX5-121" fmla="*/ 367259 w 757405"/>
              <a:gd name="connsiteY5-122" fmla="*/ 195073 h 1918290"/>
              <a:gd name="connsiteX6-123" fmla="*/ 562332 w 757405"/>
              <a:gd name="connsiteY6-124" fmla="*/ 0 h 1918290"/>
              <a:gd name="connsiteX0-125" fmla="*/ 562332 w 757405"/>
              <a:gd name="connsiteY0-126" fmla="*/ 0 h 1918290"/>
              <a:gd name="connsiteX1-127" fmla="*/ 757405 w 757405"/>
              <a:gd name="connsiteY1-128" fmla="*/ 195073 h 1918290"/>
              <a:gd name="connsiteX2-129" fmla="*/ 757404 w 757405"/>
              <a:gd name="connsiteY2-130" fmla="*/ 1913292 h 1918290"/>
              <a:gd name="connsiteX3-131" fmla="*/ 0 w 757405"/>
              <a:gd name="connsiteY3-132" fmla="*/ 1918290 h 1918290"/>
              <a:gd name="connsiteX4-133" fmla="*/ 366915 w 757405"/>
              <a:gd name="connsiteY4-134" fmla="*/ 1612451 h 1918290"/>
              <a:gd name="connsiteX5-135" fmla="*/ 367259 w 757405"/>
              <a:gd name="connsiteY5-136" fmla="*/ 195073 h 1918290"/>
              <a:gd name="connsiteX6-137" fmla="*/ 562332 w 757405"/>
              <a:gd name="connsiteY6-138" fmla="*/ 0 h 1918290"/>
              <a:gd name="connsiteX0-139" fmla="*/ 559834 w 754907"/>
              <a:gd name="connsiteY0-140" fmla="*/ 0 h 1923287"/>
              <a:gd name="connsiteX1-141" fmla="*/ 754907 w 754907"/>
              <a:gd name="connsiteY1-142" fmla="*/ 195073 h 1923287"/>
              <a:gd name="connsiteX2-143" fmla="*/ 754906 w 754907"/>
              <a:gd name="connsiteY2-144" fmla="*/ 1913292 h 1923287"/>
              <a:gd name="connsiteX3-145" fmla="*/ 0 w 754907"/>
              <a:gd name="connsiteY3-146" fmla="*/ 1923287 h 1923287"/>
              <a:gd name="connsiteX4-147" fmla="*/ 364417 w 754907"/>
              <a:gd name="connsiteY4-148" fmla="*/ 1612451 h 1923287"/>
              <a:gd name="connsiteX5-149" fmla="*/ 364761 w 754907"/>
              <a:gd name="connsiteY5-150" fmla="*/ 195073 h 1923287"/>
              <a:gd name="connsiteX6-151" fmla="*/ 559834 w 754907"/>
              <a:gd name="connsiteY6-152" fmla="*/ 0 h 1923287"/>
              <a:gd name="connsiteX0-153" fmla="*/ 579821 w 774894"/>
              <a:gd name="connsiteY0-154" fmla="*/ 0 h 1918290"/>
              <a:gd name="connsiteX1-155" fmla="*/ 774894 w 774894"/>
              <a:gd name="connsiteY1-156" fmla="*/ 195073 h 1918290"/>
              <a:gd name="connsiteX2-157" fmla="*/ 774893 w 774894"/>
              <a:gd name="connsiteY2-158" fmla="*/ 1913292 h 1918290"/>
              <a:gd name="connsiteX3-159" fmla="*/ 0 w 774894"/>
              <a:gd name="connsiteY3-160" fmla="*/ 1918290 h 1918290"/>
              <a:gd name="connsiteX4-161" fmla="*/ 384404 w 774894"/>
              <a:gd name="connsiteY4-162" fmla="*/ 1612451 h 1918290"/>
              <a:gd name="connsiteX5-163" fmla="*/ 384748 w 774894"/>
              <a:gd name="connsiteY5-164" fmla="*/ 195073 h 1918290"/>
              <a:gd name="connsiteX6-165" fmla="*/ 579821 w 774894"/>
              <a:gd name="connsiteY6-166" fmla="*/ 0 h 1918290"/>
              <a:gd name="connsiteX0-167" fmla="*/ 579821 w 774894"/>
              <a:gd name="connsiteY0-168" fmla="*/ 0 h 1923287"/>
              <a:gd name="connsiteX1-169" fmla="*/ 774894 w 774894"/>
              <a:gd name="connsiteY1-170" fmla="*/ 195073 h 1923287"/>
              <a:gd name="connsiteX2-171" fmla="*/ 774893 w 774894"/>
              <a:gd name="connsiteY2-172" fmla="*/ 1913292 h 1923287"/>
              <a:gd name="connsiteX3-173" fmla="*/ 0 w 774894"/>
              <a:gd name="connsiteY3-174" fmla="*/ 1923287 h 1923287"/>
              <a:gd name="connsiteX4-175" fmla="*/ 384404 w 774894"/>
              <a:gd name="connsiteY4-176" fmla="*/ 1612451 h 1923287"/>
              <a:gd name="connsiteX5-177" fmla="*/ 384748 w 774894"/>
              <a:gd name="connsiteY5-178" fmla="*/ 195073 h 1923287"/>
              <a:gd name="connsiteX6-179" fmla="*/ 579821 w 774894"/>
              <a:gd name="connsiteY6-180" fmla="*/ 0 h 1923287"/>
              <a:gd name="connsiteX0-181" fmla="*/ 579821 w 774894"/>
              <a:gd name="connsiteY0-182" fmla="*/ 0 h 1918290"/>
              <a:gd name="connsiteX1-183" fmla="*/ 774894 w 774894"/>
              <a:gd name="connsiteY1-184" fmla="*/ 195073 h 1918290"/>
              <a:gd name="connsiteX2-185" fmla="*/ 774893 w 774894"/>
              <a:gd name="connsiteY2-186" fmla="*/ 1913292 h 1918290"/>
              <a:gd name="connsiteX3-187" fmla="*/ 0 w 774894"/>
              <a:gd name="connsiteY3-188" fmla="*/ 1918290 h 1918290"/>
              <a:gd name="connsiteX4-189" fmla="*/ 384404 w 774894"/>
              <a:gd name="connsiteY4-190" fmla="*/ 1612451 h 1918290"/>
              <a:gd name="connsiteX5-191" fmla="*/ 384748 w 774894"/>
              <a:gd name="connsiteY5-192" fmla="*/ 195073 h 1918290"/>
              <a:gd name="connsiteX6-193" fmla="*/ 579821 w 774894"/>
              <a:gd name="connsiteY6-194" fmla="*/ 0 h 1918290"/>
              <a:gd name="connsiteX0-195" fmla="*/ 574824 w 769897"/>
              <a:gd name="connsiteY0-196" fmla="*/ 0 h 1918290"/>
              <a:gd name="connsiteX1-197" fmla="*/ 769897 w 769897"/>
              <a:gd name="connsiteY1-198" fmla="*/ 195073 h 1918290"/>
              <a:gd name="connsiteX2-199" fmla="*/ 769896 w 769897"/>
              <a:gd name="connsiteY2-200" fmla="*/ 1913292 h 1918290"/>
              <a:gd name="connsiteX3-201" fmla="*/ 0 w 769897"/>
              <a:gd name="connsiteY3-202" fmla="*/ 1918290 h 1918290"/>
              <a:gd name="connsiteX4-203" fmla="*/ 379407 w 769897"/>
              <a:gd name="connsiteY4-204" fmla="*/ 1612451 h 1918290"/>
              <a:gd name="connsiteX5-205" fmla="*/ 379751 w 769897"/>
              <a:gd name="connsiteY5-206" fmla="*/ 195073 h 1918290"/>
              <a:gd name="connsiteX6-207" fmla="*/ 574824 w 769897"/>
              <a:gd name="connsiteY6-208" fmla="*/ 0 h 1918290"/>
              <a:gd name="connsiteX0-209" fmla="*/ 579821 w 774894"/>
              <a:gd name="connsiteY0-210" fmla="*/ 0 h 1915792"/>
              <a:gd name="connsiteX1-211" fmla="*/ 774894 w 774894"/>
              <a:gd name="connsiteY1-212" fmla="*/ 195073 h 1915792"/>
              <a:gd name="connsiteX2-213" fmla="*/ 774893 w 774894"/>
              <a:gd name="connsiteY2-214" fmla="*/ 1913292 h 1915792"/>
              <a:gd name="connsiteX3-215" fmla="*/ 0 w 774894"/>
              <a:gd name="connsiteY3-216" fmla="*/ 1915792 h 1915792"/>
              <a:gd name="connsiteX4-217" fmla="*/ 384404 w 774894"/>
              <a:gd name="connsiteY4-218" fmla="*/ 1612451 h 1915792"/>
              <a:gd name="connsiteX5-219" fmla="*/ 384748 w 774894"/>
              <a:gd name="connsiteY5-220" fmla="*/ 195073 h 1915792"/>
              <a:gd name="connsiteX6-221" fmla="*/ 579821 w 774894"/>
              <a:gd name="connsiteY6-222" fmla="*/ 0 h 191579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25" y="connsiteY6-26"/>
              </a:cxn>
            </a:cxnLst>
            <a:rect l="l" t="t" r="r" b="b"/>
            <a:pathLst>
              <a:path w="774894" h="1915792">
                <a:moveTo>
                  <a:pt x="579821" y="0"/>
                </a:moveTo>
                <a:cubicBezTo>
                  <a:pt x="687557" y="0"/>
                  <a:pt x="774894" y="87337"/>
                  <a:pt x="774894" y="195073"/>
                </a:cubicBezTo>
                <a:cubicBezTo>
                  <a:pt x="774894" y="767813"/>
                  <a:pt x="774893" y="1340552"/>
                  <a:pt x="774893" y="1913292"/>
                </a:cubicBezTo>
                <a:lnTo>
                  <a:pt x="0" y="1915792"/>
                </a:lnTo>
                <a:cubicBezTo>
                  <a:pt x="257216" y="1833001"/>
                  <a:pt x="384519" y="1712731"/>
                  <a:pt x="384404" y="1612451"/>
                </a:cubicBezTo>
                <a:cubicBezTo>
                  <a:pt x="384519" y="1139992"/>
                  <a:pt x="384633" y="667532"/>
                  <a:pt x="384748" y="195073"/>
                </a:cubicBezTo>
                <a:cubicBezTo>
                  <a:pt x="384748" y="87337"/>
                  <a:pt x="472085" y="0"/>
                  <a:pt x="579821" y="0"/>
                </a:cubicBezTo>
                <a:close/>
              </a:path>
            </a:pathLst>
          </a:custGeom>
          <a:gradFill>
            <a:gsLst>
              <a:gs pos="0">
                <a:srgbClr val="FFFFFF"/>
              </a:gs>
              <a:gs pos="100000">
                <a:srgbClr val="B2B2B2"/>
              </a:gs>
            </a:gsLst>
            <a:lin ang="17400000" scaled="0"/>
          </a:gradFill>
          <a:ln w="12700">
            <a:gradFill>
              <a:gsLst>
                <a:gs pos="0">
                  <a:schemeClr val="bg1"/>
                </a:gs>
                <a:gs pos="100000">
                  <a:schemeClr val="bg1">
                    <a:lumMod val="95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3" name="任意多边形 32"/>
          <p:cNvSpPr/>
          <p:nvPr/>
        </p:nvSpPr>
        <p:spPr>
          <a:xfrm>
            <a:off x="5482017" y="3323003"/>
            <a:ext cx="774894" cy="1915792"/>
          </a:xfrm>
          <a:custGeom>
            <a:avLst/>
            <a:gdLst>
              <a:gd name="connsiteX0" fmla="*/ 195073 w 390146"/>
              <a:gd name="connsiteY0" fmla="*/ 0 h 1913292"/>
              <a:gd name="connsiteX1" fmla="*/ 390146 w 390146"/>
              <a:gd name="connsiteY1" fmla="*/ 195073 h 1913292"/>
              <a:gd name="connsiteX2" fmla="*/ 390145 w 390146"/>
              <a:gd name="connsiteY2" fmla="*/ 1913292 h 1913292"/>
              <a:gd name="connsiteX3" fmla="*/ 0 w 390146"/>
              <a:gd name="connsiteY3" fmla="*/ 1913292 h 1913292"/>
              <a:gd name="connsiteX4" fmla="*/ 0 w 390146"/>
              <a:gd name="connsiteY4" fmla="*/ 195073 h 1913292"/>
              <a:gd name="connsiteX5" fmla="*/ 195073 w 390146"/>
              <a:gd name="connsiteY5" fmla="*/ 0 h 1913292"/>
              <a:gd name="connsiteX0-1" fmla="*/ 195417 w 390490"/>
              <a:gd name="connsiteY0-2" fmla="*/ 0 h 1913292"/>
              <a:gd name="connsiteX1-3" fmla="*/ 390490 w 390490"/>
              <a:gd name="connsiteY1-4" fmla="*/ 195073 h 1913292"/>
              <a:gd name="connsiteX2-5" fmla="*/ 390489 w 390490"/>
              <a:gd name="connsiteY2-6" fmla="*/ 1913292 h 1913292"/>
              <a:gd name="connsiteX3-7" fmla="*/ 344 w 390490"/>
              <a:gd name="connsiteY3-8" fmla="*/ 1913292 h 1913292"/>
              <a:gd name="connsiteX4-9" fmla="*/ 0 w 390490"/>
              <a:gd name="connsiteY4-10" fmla="*/ 1612451 h 1913292"/>
              <a:gd name="connsiteX5-11" fmla="*/ 344 w 390490"/>
              <a:gd name="connsiteY5-12" fmla="*/ 195073 h 1913292"/>
              <a:gd name="connsiteX6" fmla="*/ 195417 w 390490"/>
              <a:gd name="connsiteY6" fmla="*/ 0 h 1913292"/>
              <a:gd name="connsiteX0-13" fmla="*/ 544843 w 739916"/>
              <a:gd name="connsiteY0-14" fmla="*/ 0 h 1918289"/>
              <a:gd name="connsiteX1-15" fmla="*/ 739916 w 739916"/>
              <a:gd name="connsiteY1-16" fmla="*/ 195073 h 1918289"/>
              <a:gd name="connsiteX2-17" fmla="*/ 739915 w 739916"/>
              <a:gd name="connsiteY2-18" fmla="*/ 1913292 h 1918289"/>
              <a:gd name="connsiteX3-19" fmla="*/ 0 w 739916"/>
              <a:gd name="connsiteY3-20" fmla="*/ 1918289 h 1918289"/>
              <a:gd name="connsiteX4-21" fmla="*/ 349426 w 739916"/>
              <a:gd name="connsiteY4-22" fmla="*/ 1612451 h 1918289"/>
              <a:gd name="connsiteX5-23" fmla="*/ 349770 w 739916"/>
              <a:gd name="connsiteY5-24" fmla="*/ 195073 h 1918289"/>
              <a:gd name="connsiteX6-25" fmla="*/ 544843 w 739916"/>
              <a:gd name="connsiteY6-26" fmla="*/ 0 h 1918289"/>
              <a:gd name="connsiteX0-27" fmla="*/ 562332 w 757405"/>
              <a:gd name="connsiteY0-28" fmla="*/ 0 h 1915791"/>
              <a:gd name="connsiteX1-29" fmla="*/ 757405 w 757405"/>
              <a:gd name="connsiteY1-30" fmla="*/ 195073 h 1915791"/>
              <a:gd name="connsiteX2-31" fmla="*/ 757404 w 757405"/>
              <a:gd name="connsiteY2-32" fmla="*/ 1913292 h 1915791"/>
              <a:gd name="connsiteX3-33" fmla="*/ 0 w 757405"/>
              <a:gd name="connsiteY3-34" fmla="*/ 1915791 h 1915791"/>
              <a:gd name="connsiteX4-35" fmla="*/ 366915 w 757405"/>
              <a:gd name="connsiteY4-36" fmla="*/ 1612451 h 1915791"/>
              <a:gd name="connsiteX5-37" fmla="*/ 367259 w 757405"/>
              <a:gd name="connsiteY5-38" fmla="*/ 195073 h 1915791"/>
              <a:gd name="connsiteX6-39" fmla="*/ 562332 w 757405"/>
              <a:gd name="connsiteY6-40" fmla="*/ 0 h 1915791"/>
              <a:gd name="connsiteX0-41" fmla="*/ 562332 w 757405"/>
              <a:gd name="connsiteY0-42" fmla="*/ 0 h 1920788"/>
              <a:gd name="connsiteX1-43" fmla="*/ 757405 w 757405"/>
              <a:gd name="connsiteY1-44" fmla="*/ 195073 h 1920788"/>
              <a:gd name="connsiteX2-45" fmla="*/ 757404 w 757405"/>
              <a:gd name="connsiteY2-46" fmla="*/ 1913292 h 1920788"/>
              <a:gd name="connsiteX3-47" fmla="*/ 0 w 757405"/>
              <a:gd name="connsiteY3-48" fmla="*/ 1920788 h 1920788"/>
              <a:gd name="connsiteX4-49" fmla="*/ 366915 w 757405"/>
              <a:gd name="connsiteY4-50" fmla="*/ 1612451 h 1920788"/>
              <a:gd name="connsiteX5-51" fmla="*/ 367259 w 757405"/>
              <a:gd name="connsiteY5-52" fmla="*/ 195073 h 1920788"/>
              <a:gd name="connsiteX6-53" fmla="*/ 562332 w 757405"/>
              <a:gd name="connsiteY6-54" fmla="*/ 0 h 1920788"/>
              <a:gd name="connsiteX0-55" fmla="*/ 562332 w 757405"/>
              <a:gd name="connsiteY0-56" fmla="*/ 0 h 1920788"/>
              <a:gd name="connsiteX1-57" fmla="*/ 757405 w 757405"/>
              <a:gd name="connsiteY1-58" fmla="*/ 195073 h 1920788"/>
              <a:gd name="connsiteX2-59" fmla="*/ 757404 w 757405"/>
              <a:gd name="connsiteY2-60" fmla="*/ 1913292 h 1920788"/>
              <a:gd name="connsiteX3-61" fmla="*/ 0 w 757405"/>
              <a:gd name="connsiteY3-62" fmla="*/ 1920788 h 1920788"/>
              <a:gd name="connsiteX4-63" fmla="*/ 366915 w 757405"/>
              <a:gd name="connsiteY4-64" fmla="*/ 1612451 h 1920788"/>
              <a:gd name="connsiteX5-65" fmla="*/ 367259 w 757405"/>
              <a:gd name="connsiteY5-66" fmla="*/ 195073 h 1920788"/>
              <a:gd name="connsiteX6-67" fmla="*/ 562332 w 757405"/>
              <a:gd name="connsiteY6-68" fmla="*/ 0 h 1920788"/>
              <a:gd name="connsiteX0-69" fmla="*/ 562332 w 757405"/>
              <a:gd name="connsiteY0-70" fmla="*/ 0 h 1918290"/>
              <a:gd name="connsiteX1-71" fmla="*/ 757405 w 757405"/>
              <a:gd name="connsiteY1-72" fmla="*/ 195073 h 1918290"/>
              <a:gd name="connsiteX2-73" fmla="*/ 757404 w 757405"/>
              <a:gd name="connsiteY2-74" fmla="*/ 1913292 h 1918290"/>
              <a:gd name="connsiteX3-75" fmla="*/ 0 w 757405"/>
              <a:gd name="connsiteY3-76" fmla="*/ 1918290 h 1918290"/>
              <a:gd name="connsiteX4-77" fmla="*/ 366915 w 757405"/>
              <a:gd name="connsiteY4-78" fmla="*/ 1612451 h 1918290"/>
              <a:gd name="connsiteX5-79" fmla="*/ 367259 w 757405"/>
              <a:gd name="connsiteY5-80" fmla="*/ 195073 h 1918290"/>
              <a:gd name="connsiteX6-81" fmla="*/ 562332 w 757405"/>
              <a:gd name="connsiteY6-82" fmla="*/ 0 h 1918290"/>
              <a:gd name="connsiteX0-83" fmla="*/ 562332 w 757405"/>
              <a:gd name="connsiteY0-84" fmla="*/ 0 h 1918290"/>
              <a:gd name="connsiteX1-85" fmla="*/ 757405 w 757405"/>
              <a:gd name="connsiteY1-86" fmla="*/ 195073 h 1918290"/>
              <a:gd name="connsiteX2-87" fmla="*/ 757404 w 757405"/>
              <a:gd name="connsiteY2-88" fmla="*/ 1913292 h 1918290"/>
              <a:gd name="connsiteX3-89" fmla="*/ 0 w 757405"/>
              <a:gd name="connsiteY3-90" fmla="*/ 1918290 h 1918290"/>
              <a:gd name="connsiteX4-91" fmla="*/ 366915 w 757405"/>
              <a:gd name="connsiteY4-92" fmla="*/ 1612451 h 1918290"/>
              <a:gd name="connsiteX5-93" fmla="*/ 367259 w 757405"/>
              <a:gd name="connsiteY5-94" fmla="*/ 195073 h 1918290"/>
              <a:gd name="connsiteX6-95" fmla="*/ 562332 w 757405"/>
              <a:gd name="connsiteY6-96" fmla="*/ 0 h 1918290"/>
              <a:gd name="connsiteX0-97" fmla="*/ 562332 w 757405"/>
              <a:gd name="connsiteY0-98" fmla="*/ 0 h 1915792"/>
              <a:gd name="connsiteX1-99" fmla="*/ 757405 w 757405"/>
              <a:gd name="connsiteY1-100" fmla="*/ 195073 h 1915792"/>
              <a:gd name="connsiteX2-101" fmla="*/ 757404 w 757405"/>
              <a:gd name="connsiteY2-102" fmla="*/ 1913292 h 1915792"/>
              <a:gd name="connsiteX3-103" fmla="*/ 0 w 757405"/>
              <a:gd name="connsiteY3-104" fmla="*/ 1915792 h 1915792"/>
              <a:gd name="connsiteX4-105" fmla="*/ 366915 w 757405"/>
              <a:gd name="connsiteY4-106" fmla="*/ 1612451 h 1915792"/>
              <a:gd name="connsiteX5-107" fmla="*/ 367259 w 757405"/>
              <a:gd name="connsiteY5-108" fmla="*/ 195073 h 1915792"/>
              <a:gd name="connsiteX6-109" fmla="*/ 562332 w 757405"/>
              <a:gd name="connsiteY6-110" fmla="*/ 0 h 1915792"/>
              <a:gd name="connsiteX0-111" fmla="*/ 562332 w 757405"/>
              <a:gd name="connsiteY0-112" fmla="*/ 0 h 1918290"/>
              <a:gd name="connsiteX1-113" fmla="*/ 757405 w 757405"/>
              <a:gd name="connsiteY1-114" fmla="*/ 195073 h 1918290"/>
              <a:gd name="connsiteX2-115" fmla="*/ 757404 w 757405"/>
              <a:gd name="connsiteY2-116" fmla="*/ 1913292 h 1918290"/>
              <a:gd name="connsiteX3-117" fmla="*/ 0 w 757405"/>
              <a:gd name="connsiteY3-118" fmla="*/ 1918290 h 1918290"/>
              <a:gd name="connsiteX4-119" fmla="*/ 366915 w 757405"/>
              <a:gd name="connsiteY4-120" fmla="*/ 1612451 h 1918290"/>
              <a:gd name="connsiteX5-121" fmla="*/ 367259 w 757405"/>
              <a:gd name="connsiteY5-122" fmla="*/ 195073 h 1918290"/>
              <a:gd name="connsiteX6-123" fmla="*/ 562332 w 757405"/>
              <a:gd name="connsiteY6-124" fmla="*/ 0 h 1918290"/>
              <a:gd name="connsiteX0-125" fmla="*/ 562332 w 757405"/>
              <a:gd name="connsiteY0-126" fmla="*/ 0 h 1918290"/>
              <a:gd name="connsiteX1-127" fmla="*/ 757405 w 757405"/>
              <a:gd name="connsiteY1-128" fmla="*/ 195073 h 1918290"/>
              <a:gd name="connsiteX2-129" fmla="*/ 757404 w 757405"/>
              <a:gd name="connsiteY2-130" fmla="*/ 1913292 h 1918290"/>
              <a:gd name="connsiteX3-131" fmla="*/ 0 w 757405"/>
              <a:gd name="connsiteY3-132" fmla="*/ 1918290 h 1918290"/>
              <a:gd name="connsiteX4-133" fmla="*/ 366915 w 757405"/>
              <a:gd name="connsiteY4-134" fmla="*/ 1612451 h 1918290"/>
              <a:gd name="connsiteX5-135" fmla="*/ 367259 w 757405"/>
              <a:gd name="connsiteY5-136" fmla="*/ 195073 h 1918290"/>
              <a:gd name="connsiteX6-137" fmla="*/ 562332 w 757405"/>
              <a:gd name="connsiteY6-138" fmla="*/ 0 h 1918290"/>
              <a:gd name="connsiteX0-139" fmla="*/ 559834 w 754907"/>
              <a:gd name="connsiteY0-140" fmla="*/ 0 h 1923287"/>
              <a:gd name="connsiteX1-141" fmla="*/ 754907 w 754907"/>
              <a:gd name="connsiteY1-142" fmla="*/ 195073 h 1923287"/>
              <a:gd name="connsiteX2-143" fmla="*/ 754906 w 754907"/>
              <a:gd name="connsiteY2-144" fmla="*/ 1913292 h 1923287"/>
              <a:gd name="connsiteX3-145" fmla="*/ 0 w 754907"/>
              <a:gd name="connsiteY3-146" fmla="*/ 1923287 h 1923287"/>
              <a:gd name="connsiteX4-147" fmla="*/ 364417 w 754907"/>
              <a:gd name="connsiteY4-148" fmla="*/ 1612451 h 1923287"/>
              <a:gd name="connsiteX5-149" fmla="*/ 364761 w 754907"/>
              <a:gd name="connsiteY5-150" fmla="*/ 195073 h 1923287"/>
              <a:gd name="connsiteX6-151" fmla="*/ 559834 w 754907"/>
              <a:gd name="connsiteY6-152" fmla="*/ 0 h 1923287"/>
              <a:gd name="connsiteX0-153" fmla="*/ 579821 w 774894"/>
              <a:gd name="connsiteY0-154" fmla="*/ 0 h 1918290"/>
              <a:gd name="connsiteX1-155" fmla="*/ 774894 w 774894"/>
              <a:gd name="connsiteY1-156" fmla="*/ 195073 h 1918290"/>
              <a:gd name="connsiteX2-157" fmla="*/ 774893 w 774894"/>
              <a:gd name="connsiteY2-158" fmla="*/ 1913292 h 1918290"/>
              <a:gd name="connsiteX3-159" fmla="*/ 0 w 774894"/>
              <a:gd name="connsiteY3-160" fmla="*/ 1918290 h 1918290"/>
              <a:gd name="connsiteX4-161" fmla="*/ 384404 w 774894"/>
              <a:gd name="connsiteY4-162" fmla="*/ 1612451 h 1918290"/>
              <a:gd name="connsiteX5-163" fmla="*/ 384748 w 774894"/>
              <a:gd name="connsiteY5-164" fmla="*/ 195073 h 1918290"/>
              <a:gd name="connsiteX6-165" fmla="*/ 579821 w 774894"/>
              <a:gd name="connsiteY6-166" fmla="*/ 0 h 1918290"/>
              <a:gd name="connsiteX0-167" fmla="*/ 579821 w 774894"/>
              <a:gd name="connsiteY0-168" fmla="*/ 0 h 1923287"/>
              <a:gd name="connsiteX1-169" fmla="*/ 774894 w 774894"/>
              <a:gd name="connsiteY1-170" fmla="*/ 195073 h 1923287"/>
              <a:gd name="connsiteX2-171" fmla="*/ 774893 w 774894"/>
              <a:gd name="connsiteY2-172" fmla="*/ 1913292 h 1923287"/>
              <a:gd name="connsiteX3-173" fmla="*/ 0 w 774894"/>
              <a:gd name="connsiteY3-174" fmla="*/ 1923287 h 1923287"/>
              <a:gd name="connsiteX4-175" fmla="*/ 384404 w 774894"/>
              <a:gd name="connsiteY4-176" fmla="*/ 1612451 h 1923287"/>
              <a:gd name="connsiteX5-177" fmla="*/ 384748 w 774894"/>
              <a:gd name="connsiteY5-178" fmla="*/ 195073 h 1923287"/>
              <a:gd name="connsiteX6-179" fmla="*/ 579821 w 774894"/>
              <a:gd name="connsiteY6-180" fmla="*/ 0 h 1923287"/>
              <a:gd name="connsiteX0-181" fmla="*/ 579821 w 774894"/>
              <a:gd name="connsiteY0-182" fmla="*/ 0 h 1918290"/>
              <a:gd name="connsiteX1-183" fmla="*/ 774894 w 774894"/>
              <a:gd name="connsiteY1-184" fmla="*/ 195073 h 1918290"/>
              <a:gd name="connsiteX2-185" fmla="*/ 774893 w 774894"/>
              <a:gd name="connsiteY2-186" fmla="*/ 1913292 h 1918290"/>
              <a:gd name="connsiteX3-187" fmla="*/ 0 w 774894"/>
              <a:gd name="connsiteY3-188" fmla="*/ 1918290 h 1918290"/>
              <a:gd name="connsiteX4-189" fmla="*/ 384404 w 774894"/>
              <a:gd name="connsiteY4-190" fmla="*/ 1612451 h 1918290"/>
              <a:gd name="connsiteX5-191" fmla="*/ 384748 w 774894"/>
              <a:gd name="connsiteY5-192" fmla="*/ 195073 h 1918290"/>
              <a:gd name="connsiteX6-193" fmla="*/ 579821 w 774894"/>
              <a:gd name="connsiteY6-194" fmla="*/ 0 h 1918290"/>
              <a:gd name="connsiteX0-195" fmla="*/ 574824 w 769897"/>
              <a:gd name="connsiteY0-196" fmla="*/ 0 h 1918290"/>
              <a:gd name="connsiteX1-197" fmla="*/ 769897 w 769897"/>
              <a:gd name="connsiteY1-198" fmla="*/ 195073 h 1918290"/>
              <a:gd name="connsiteX2-199" fmla="*/ 769896 w 769897"/>
              <a:gd name="connsiteY2-200" fmla="*/ 1913292 h 1918290"/>
              <a:gd name="connsiteX3-201" fmla="*/ 0 w 769897"/>
              <a:gd name="connsiteY3-202" fmla="*/ 1918290 h 1918290"/>
              <a:gd name="connsiteX4-203" fmla="*/ 379407 w 769897"/>
              <a:gd name="connsiteY4-204" fmla="*/ 1612451 h 1918290"/>
              <a:gd name="connsiteX5-205" fmla="*/ 379751 w 769897"/>
              <a:gd name="connsiteY5-206" fmla="*/ 195073 h 1918290"/>
              <a:gd name="connsiteX6-207" fmla="*/ 574824 w 769897"/>
              <a:gd name="connsiteY6-208" fmla="*/ 0 h 1918290"/>
              <a:gd name="connsiteX0-209" fmla="*/ 579821 w 774894"/>
              <a:gd name="connsiteY0-210" fmla="*/ 0 h 1915792"/>
              <a:gd name="connsiteX1-211" fmla="*/ 774894 w 774894"/>
              <a:gd name="connsiteY1-212" fmla="*/ 195073 h 1915792"/>
              <a:gd name="connsiteX2-213" fmla="*/ 774893 w 774894"/>
              <a:gd name="connsiteY2-214" fmla="*/ 1913292 h 1915792"/>
              <a:gd name="connsiteX3-215" fmla="*/ 0 w 774894"/>
              <a:gd name="connsiteY3-216" fmla="*/ 1915792 h 1915792"/>
              <a:gd name="connsiteX4-217" fmla="*/ 384404 w 774894"/>
              <a:gd name="connsiteY4-218" fmla="*/ 1612451 h 1915792"/>
              <a:gd name="connsiteX5-219" fmla="*/ 384748 w 774894"/>
              <a:gd name="connsiteY5-220" fmla="*/ 195073 h 1915792"/>
              <a:gd name="connsiteX6-221" fmla="*/ 579821 w 774894"/>
              <a:gd name="connsiteY6-222" fmla="*/ 0 h 191579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25" y="connsiteY6-26"/>
              </a:cxn>
            </a:cxnLst>
            <a:rect l="l" t="t" r="r" b="b"/>
            <a:pathLst>
              <a:path w="774894" h="1915792">
                <a:moveTo>
                  <a:pt x="579821" y="0"/>
                </a:moveTo>
                <a:cubicBezTo>
                  <a:pt x="687557" y="0"/>
                  <a:pt x="774894" y="87337"/>
                  <a:pt x="774894" y="195073"/>
                </a:cubicBezTo>
                <a:cubicBezTo>
                  <a:pt x="774894" y="767813"/>
                  <a:pt x="774893" y="1340552"/>
                  <a:pt x="774893" y="1913292"/>
                </a:cubicBezTo>
                <a:lnTo>
                  <a:pt x="0" y="1915792"/>
                </a:lnTo>
                <a:cubicBezTo>
                  <a:pt x="257216" y="1833001"/>
                  <a:pt x="384519" y="1712731"/>
                  <a:pt x="384404" y="1612451"/>
                </a:cubicBezTo>
                <a:cubicBezTo>
                  <a:pt x="384519" y="1139992"/>
                  <a:pt x="384633" y="667532"/>
                  <a:pt x="384748" y="195073"/>
                </a:cubicBezTo>
                <a:cubicBezTo>
                  <a:pt x="384748" y="87337"/>
                  <a:pt x="472085" y="0"/>
                  <a:pt x="579821" y="0"/>
                </a:cubicBezTo>
                <a:close/>
              </a:path>
            </a:pathLst>
          </a:custGeom>
          <a:gradFill>
            <a:gsLst>
              <a:gs pos="0">
                <a:srgbClr val="FFFFFF"/>
              </a:gs>
              <a:gs pos="100000">
                <a:srgbClr val="B2B2B2"/>
              </a:gs>
            </a:gsLst>
            <a:lin ang="17400000" scaled="0"/>
          </a:gradFill>
          <a:ln w="12700">
            <a:gradFill>
              <a:gsLst>
                <a:gs pos="0">
                  <a:schemeClr val="bg1"/>
                </a:gs>
                <a:gs pos="100000">
                  <a:schemeClr val="bg1">
                    <a:lumMod val="95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4" name="任意多边形 33"/>
          <p:cNvSpPr/>
          <p:nvPr/>
        </p:nvSpPr>
        <p:spPr>
          <a:xfrm>
            <a:off x="6811863" y="4101704"/>
            <a:ext cx="774894" cy="1915792"/>
          </a:xfrm>
          <a:custGeom>
            <a:avLst/>
            <a:gdLst>
              <a:gd name="connsiteX0" fmla="*/ 195073 w 390146"/>
              <a:gd name="connsiteY0" fmla="*/ 0 h 1913292"/>
              <a:gd name="connsiteX1" fmla="*/ 390146 w 390146"/>
              <a:gd name="connsiteY1" fmla="*/ 195073 h 1913292"/>
              <a:gd name="connsiteX2" fmla="*/ 390145 w 390146"/>
              <a:gd name="connsiteY2" fmla="*/ 1913292 h 1913292"/>
              <a:gd name="connsiteX3" fmla="*/ 0 w 390146"/>
              <a:gd name="connsiteY3" fmla="*/ 1913292 h 1913292"/>
              <a:gd name="connsiteX4" fmla="*/ 0 w 390146"/>
              <a:gd name="connsiteY4" fmla="*/ 195073 h 1913292"/>
              <a:gd name="connsiteX5" fmla="*/ 195073 w 390146"/>
              <a:gd name="connsiteY5" fmla="*/ 0 h 1913292"/>
              <a:gd name="connsiteX0-1" fmla="*/ 195417 w 390490"/>
              <a:gd name="connsiteY0-2" fmla="*/ 0 h 1913292"/>
              <a:gd name="connsiteX1-3" fmla="*/ 390490 w 390490"/>
              <a:gd name="connsiteY1-4" fmla="*/ 195073 h 1913292"/>
              <a:gd name="connsiteX2-5" fmla="*/ 390489 w 390490"/>
              <a:gd name="connsiteY2-6" fmla="*/ 1913292 h 1913292"/>
              <a:gd name="connsiteX3-7" fmla="*/ 344 w 390490"/>
              <a:gd name="connsiteY3-8" fmla="*/ 1913292 h 1913292"/>
              <a:gd name="connsiteX4-9" fmla="*/ 0 w 390490"/>
              <a:gd name="connsiteY4-10" fmla="*/ 1612451 h 1913292"/>
              <a:gd name="connsiteX5-11" fmla="*/ 344 w 390490"/>
              <a:gd name="connsiteY5-12" fmla="*/ 195073 h 1913292"/>
              <a:gd name="connsiteX6" fmla="*/ 195417 w 390490"/>
              <a:gd name="connsiteY6" fmla="*/ 0 h 1913292"/>
              <a:gd name="connsiteX0-13" fmla="*/ 544843 w 739916"/>
              <a:gd name="connsiteY0-14" fmla="*/ 0 h 1918289"/>
              <a:gd name="connsiteX1-15" fmla="*/ 739916 w 739916"/>
              <a:gd name="connsiteY1-16" fmla="*/ 195073 h 1918289"/>
              <a:gd name="connsiteX2-17" fmla="*/ 739915 w 739916"/>
              <a:gd name="connsiteY2-18" fmla="*/ 1913292 h 1918289"/>
              <a:gd name="connsiteX3-19" fmla="*/ 0 w 739916"/>
              <a:gd name="connsiteY3-20" fmla="*/ 1918289 h 1918289"/>
              <a:gd name="connsiteX4-21" fmla="*/ 349426 w 739916"/>
              <a:gd name="connsiteY4-22" fmla="*/ 1612451 h 1918289"/>
              <a:gd name="connsiteX5-23" fmla="*/ 349770 w 739916"/>
              <a:gd name="connsiteY5-24" fmla="*/ 195073 h 1918289"/>
              <a:gd name="connsiteX6-25" fmla="*/ 544843 w 739916"/>
              <a:gd name="connsiteY6-26" fmla="*/ 0 h 1918289"/>
              <a:gd name="connsiteX0-27" fmla="*/ 562332 w 757405"/>
              <a:gd name="connsiteY0-28" fmla="*/ 0 h 1915791"/>
              <a:gd name="connsiteX1-29" fmla="*/ 757405 w 757405"/>
              <a:gd name="connsiteY1-30" fmla="*/ 195073 h 1915791"/>
              <a:gd name="connsiteX2-31" fmla="*/ 757404 w 757405"/>
              <a:gd name="connsiteY2-32" fmla="*/ 1913292 h 1915791"/>
              <a:gd name="connsiteX3-33" fmla="*/ 0 w 757405"/>
              <a:gd name="connsiteY3-34" fmla="*/ 1915791 h 1915791"/>
              <a:gd name="connsiteX4-35" fmla="*/ 366915 w 757405"/>
              <a:gd name="connsiteY4-36" fmla="*/ 1612451 h 1915791"/>
              <a:gd name="connsiteX5-37" fmla="*/ 367259 w 757405"/>
              <a:gd name="connsiteY5-38" fmla="*/ 195073 h 1915791"/>
              <a:gd name="connsiteX6-39" fmla="*/ 562332 w 757405"/>
              <a:gd name="connsiteY6-40" fmla="*/ 0 h 1915791"/>
              <a:gd name="connsiteX0-41" fmla="*/ 562332 w 757405"/>
              <a:gd name="connsiteY0-42" fmla="*/ 0 h 1920788"/>
              <a:gd name="connsiteX1-43" fmla="*/ 757405 w 757405"/>
              <a:gd name="connsiteY1-44" fmla="*/ 195073 h 1920788"/>
              <a:gd name="connsiteX2-45" fmla="*/ 757404 w 757405"/>
              <a:gd name="connsiteY2-46" fmla="*/ 1913292 h 1920788"/>
              <a:gd name="connsiteX3-47" fmla="*/ 0 w 757405"/>
              <a:gd name="connsiteY3-48" fmla="*/ 1920788 h 1920788"/>
              <a:gd name="connsiteX4-49" fmla="*/ 366915 w 757405"/>
              <a:gd name="connsiteY4-50" fmla="*/ 1612451 h 1920788"/>
              <a:gd name="connsiteX5-51" fmla="*/ 367259 w 757405"/>
              <a:gd name="connsiteY5-52" fmla="*/ 195073 h 1920788"/>
              <a:gd name="connsiteX6-53" fmla="*/ 562332 w 757405"/>
              <a:gd name="connsiteY6-54" fmla="*/ 0 h 1920788"/>
              <a:gd name="connsiteX0-55" fmla="*/ 562332 w 757405"/>
              <a:gd name="connsiteY0-56" fmla="*/ 0 h 1920788"/>
              <a:gd name="connsiteX1-57" fmla="*/ 757405 w 757405"/>
              <a:gd name="connsiteY1-58" fmla="*/ 195073 h 1920788"/>
              <a:gd name="connsiteX2-59" fmla="*/ 757404 w 757405"/>
              <a:gd name="connsiteY2-60" fmla="*/ 1913292 h 1920788"/>
              <a:gd name="connsiteX3-61" fmla="*/ 0 w 757405"/>
              <a:gd name="connsiteY3-62" fmla="*/ 1920788 h 1920788"/>
              <a:gd name="connsiteX4-63" fmla="*/ 366915 w 757405"/>
              <a:gd name="connsiteY4-64" fmla="*/ 1612451 h 1920788"/>
              <a:gd name="connsiteX5-65" fmla="*/ 367259 w 757405"/>
              <a:gd name="connsiteY5-66" fmla="*/ 195073 h 1920788"/>
              <a:gd name="connsiteX6-67" fmla="*/ 562332 w 757405"/>
              <a:gd name="connsiteY6-68" fmla="*/ 0 h 1920788"/>
              <a:gd name="connsiteX0-69" fmla="*/ 562332 w 757405"/>
              <a:gd name="connsiteY0-70" fmla="*/ 0 h 1918290"/>
              <a:gd name="connsiteX1-71" fmla="*/ 757405 w 757405"/>
              <a:gd name="connsiteY1-72" fmla="*/ 195073 h 1918290"/>
              <a:gd name="connsiteX2-73" fmla="*/ 757404 w 757405"/>
              <a:gd name="connsiteY2-74" fmla="*/ 1913292 h 1918290"/>
              <a:gd name="connsiteX3-75" fmla="*/ 0 w 757405"/>
              <a:gd name="connsiteY3-76" fmla="*/ 1918290 h 1918290"/>
              <a:gd name="connsiteX4-77" fmla="*/ 366915 w 757405"/>
              <a:gd name="connsiteY4-78" fmla="*/ 1612451 h 1918290"/>
              <a:gd name="connsiteX5-79" fmla="*/ 367259 w 757405"/>
              <a:gd name="connsiteY5-80" fmla="*/ 195073 h 1918290"/>
              <a:gd name="connsiteX6-81" fmla="*/ 562332 w 757405"/>
              <a:gd name="connsiteY6-82" fmla="*/ 0 h 1918290"/>
              <a:gd name="connsiteX0-83" fmla="*/ 562332 w 757405"/>
              <a:gd name="connsiteY0-84" fmla="*/ 0 h 1918290"/>
              <a:gd name="connsiteX1-85" fmla="*/ 757405 w 757405"/>
              <a:gd name="connsiteY1-86" fmla="*/ 195073 h 1918290"/>
              <a:gd name="connsiteX2-87" fmla="*/ 757404 w 757405"/>
              <a:gd name="connsiteY2-88" fmla="*/ 1913292 h 1918290"/>
              <a:gd name="connsiteX3-89" fmla="*/ 0 w 757405"/>
              <a:gd name="connsiteY3-90" fmla="*/ 1918290 h 1918290"/>
              <a:gd name="connsiteX4-91" fmla="*/ 366915 w 757405"/>
              <a:gd name="connsiteY4-92" fmla="*/ 1612451 h 1918290"/>
              <a:gd name="connsiteX5-93" fmla="*/ 367259 w 757405"/>
              <a:gd name="connsiteY5-94" fmla="*/ 195073 h 1918290"/>
              <a:gd name="connsiteX6-95" fmla="*/ 562332 w 757405"/>
              <a:gd name="connsiteY6-96" fmla="*/ 0 h 1918290"/>
              <a:gd name="connsiteX0-97" fmla="*/ 562332 w 757405"/>
              <a:gd name="connsiteY0-98" fmla="*/ 0 h 1915792"/>
              <a:gd name="connsiteX1-99" fmla="*/ 757405 w 757405"/>
              <a:gd name="connsiteY1-100" fmla="*/ 195073 h 1915792"/>
              <a:gd name="connsiteX2-101" fmla="*/ 757404 w 757405"/>
              <a:gd name="connsiteY2-102" fmla="*/ 1913292 h 1915792"/>
              <a:gd name="connsiteX3-103" fmla="*/ 0 w 757405"/>
              <a:gd name="connsiteY3-104" fmla="*/ 1915792 h 1915792"/>
              <a:gd name="connsiteX4-105" fmla="*/ 366915 w 757405"/>
              <a:gd name="connsiteY4-106" fmla="*/ 1612451 h 1915792"/>
              <a:gd name="connsiteX5-107" fmla="*/ 367259 w 757405"/>
              <a:gd name="connsiteY5-108" fmla="*/ 195073 h 1915792"/>
              <a:gd name="connsiteX6-109" fmla="*/ 562332 w 757405"/>
              <a:gd name="connsiteY6-110" fmla="*/ 0 h 1915792"/>
              <a:gd name="connsiteX0-111" fmla="*/ 562332 w 757405"/>
              <a:gd name="connsiteY0-112" fmla="*/ 0 h 1918290"/>
              <a:gd name="connsiteX1-113" fmla="*/ 757405 w 757405"/>
              <a:gd name="connsiteY1-114" fmla="*/ 195073 h 1918290"/>
              <a:gd name="connsiteX2-115" fmla="*/ 757404 w 757405"/>
              <a:gd name="connsiteY2-116" fmla="*/ 1913292 h 1918290"/>
              <a:gd name="connsiteX3-117" fmla="*/ 0 w 757405"/>
              <a:gd name="connsiteY3-118" fmla="*/ 1918290 h 1918290"/>
              <a:gd name="connsiteX4-119" fmla="*/ 366915 w 757405"/>
              <a:gd name="connsiteY4-120" fmla="*/ 1612451 h 1918290"/>
              <a:gd name="connsiteX5-121" fmla="*/ 367259 w 757405"/>
              <a:gd name="connsiteY5-122" fmla="*/ 195073 h 1918290"/>
              <a:gd name="connsiteX6-123" fmla="*/ 562332 w 757405"/>
              <a:gd name="connsiteY6-124" fmla="*/ 0 h 1918290"/>
              <a:gd name="connsiteX0-125" fmla="*/ 562332 w 757405"/>
              <a:gd name="connsiteY0-126" fmla="*/ 0 h 1918290"/>
              <a:gd name="connsiteX1-127" fmla="*/ 757405 w 757405"/>
              <a:gd name="connsiteY1-128" fmla="*/ 195073 h 1918290"/>
              <a:gd name="connsiteX2-129" fmla="*/ 757404 w 757405"/>
              <a:gd name="connsiteY2-130" fmla="*/ 1913292 h 1918290"/>
              <a:gd name="connsiteX3-131" fmla="*/ 0 w 757405"/>
              <a:gd name="connsiteY3-132" fmla="*/ 1918290 h 1918290"/>
              <a:gd name="connsiteX4-133" fmla="*/ 366915 w 757405"/>
              <a:gd name="connsiteY4-134" fmla="*/ 1612451 h 1918290"/>
              <a:gd name="connsiteX5-135" fmla="*/ 367259 w 757405"/>
              <a:gd name="connsiteY5-136" fmla="*/ 195073 h 1918290"/>
              <a:gd name="connsiteX6-137" fmla="*/ 562332 w 757405"/>
              <a:gd name="connsiteY6-138" fmla="*/ 0 h 1918290"/>
              <a:gd name="connsiteX0-139" fmla="*/ 559834 w 754907"/>
              <a:gd name="connsiteY0-140" fmla="*/ 0 h 1923287"/>
              <a:gd name="connsiteX1-141" fmla="*/ 754907 w 754907"/>
              <a:gd name="connsiteY1-142" fmla="*/ 195073 h 1923287"/>
              <a:gd name="connsiteX2-143" fmla="*/ 754906 w 754907"/>
              <a:gd name="connsiteY2-144" fmla="*/ 1913292 h 1923287"/>
              <a:gd name="connsiteX3-145" fmla="*/ 0 w 754907"/>
              <a:gd name="connsiteY3-146" fmla="*/ 1923287 h 1923287"/>
              <a:gd name="connsiteX4-147" fmla="*/ 364417 w 754907"/>
              <a:gd name="connsiteY4-148" fmla="*/ 1612451 h 1923287"/>
              <a:gd name="connsiteX5-149" fmla="*/ 364761 w 754907"/>
              <a:gd name="connsiteY5-150" fmla="*/ 195073 h 1923287"/>
              <a:gd name="connsiteX6-151" fmla="*/ 559834 w 754907"/>
              <a:gd name="connsiteY6-152" fmla="*/ 0 h 1923287"/>
              <a:gd name="connsiteX0-153" fmla="*/ 579821 w 774894"/>
              <a:gd name="connsiteY0-154" fmla="*/ 0 h 1918290"/>
              <a:gd name="connsiteX1-155" fmla="*/ 774894 w 774894"/>
              <a:gd name="connsiteY1-156" fmla="*/ 195073 h 1918290"/>
              <a:gd name="connsiteX2-157" fmla="*/ 774893 w 774894"/>
              <a:gd name="connsiteY2-158" fmla="*/ 1913292 h 1918290"/>
              <a:gd name="connsiteX3-159" fmla="*/ 0 w 774894"/>
              <a:gd name="connsiteY3-160" fmla="*/ 1918290 h 1918290"/>
              <a:gd name="connsiteX4-161" fmla="*/ 384404 w 774894"/>
              <a:gd name="connsiteY4-162" fmla="*/ 1612451 h 1918290"/>
              <a:gd name="connsiteX5-163" fmla="*/ 384748 w 774894"/>
              <a:gd name="connsiteY5-164" fmla="*/ 195073 h 1918290"/>
              <a:gd name="connsiteX6-165" fmla="*/ 579821 w 774894"/>
              <a:gd name="connsiteY6-166" fmla="*/ 0 h 1918290"/>
              <a:gd name="connsiteX0-167" fmla="*/ 579821 w 774894"/>
              <a:gd name="connsiteY0-168" fmla="*/ 0 h 1923287"/>
              <a:gd name="connsiteX1-169" fmla="*/ 774894 w 774894"/>
              <a:gd name="connsiteY1-170" fmla="*/ 195073 h 1923287"/>
              <a:gd name="connsiteX2-171" fmla="*/ 774893 w 774894"/>
              <a:gd name="connsiteY2-172" fmla="*/ 1913292 h 1923287"/>
              <a:gd name="connsiteX3-173" fmla="*/ 0 w 774894"/>
              <a:gd name="connsiteY3-174" fmla="*/ 1923287 h 1923287"/>
              <a:gd name="connsiteX4-175" fmla="*/ 384404 w 774894"/>
              <a:gd name="connsiteY4-176" fmla="*/ 1612451 h 1923287"/>
              <a:gd name="connsiteX5-177" fmla="*/ 384748 w 774894"/>
              <a:gd name="connsiteY5-178" fmla="*/ 195073 h 1923287"/>
              <a:gd name="connsiteX6-179" fmla="*/ 579821 w 774894"/>
              <a:gd name="connsiteY6-180" fmla="*/ 0 h 1923287"/>
              <a:gd name="connsiteX0-181" fmla="*/ 579821 w 774894"/>
              <a:gd name="connsiteY0-182" fmla="*/ 0 h 1918290"/>
              <a:gd name="connsiteX1-183" fmla="*/ 774894 w 774894"/>
              <a:gd name="connsiteY1-184" fmla="*/ 195073 h 1918290"/>
              <a:gd name="connsiteX2-185" fmla="*/ 774893 w 774894"/>
              <a:gd name="connsiteY2-186" fmla="*/ 1913292 h 1918290"/>
              <a:gd name="connsiteX3-187" fmla="*/ 0 w 774894"/>
              <a:gd name="connsiteY3-188" fmla="*/ 1918290 h 1918290"/>
              <a:gd name="connsiteX4-189" fmla="*/ 384404 w 774894"/>
              <a:gd name="connsiteY4-190" fmla="*/ 1612451 h 1918290"/>
              <a:gd name="connsiteX5-191" fmla="*/ 384748 w 774894"/>
              <a:gd name="connsiteY5-192" fmla="*/ 195073 h 1918290"/>
              <a:gd name="connsiteX6-193" fmla="*/ 579821 w 774894"/>
              <a:gd name="connsiteY6-194" fmla="*/ 0 h 1918290"/>
              <a:gd name="connsiteX0-195" fmla="*/ 574824 w 769897"/>
              <a:gd name="connsiteY0-196" fmla="*/ 0 h 1918290"/>
              <a:gd name="connsiteX1-197" fmla="*/ 769897 w 769897"/>
              <a:gd name="connsiteY1-198" fmla="*/ 195073 h 1918290"/>
              <a:gd name="connsiteX2-199" fmla="*/ 769896 w 769897"/>
              <a:gd name="connsiteY2-200" fmla="*/ 1913292 h 1918290"/>
              <a:gd name="connsiteX3-201" fmla="*/ 0 w 769897"/>
              <a:gd name="connsiteY3-202" fmla="*/ 1918290 h 1918290"/>
              <a:gd name="connsiteX4-203" fmla="*/ 379407 w 769897"/>
              <a:gd name="connsiteY4-204" fmla="*/ 1612451 h 1918290"/>
              <a:gd name="connsiteX5-205" fmla="*/ 379751 w 769897"/>
              <a:gd name="connsiteY5-206" fmla="*/ 195073 h 1918290"/>
              <a:gd name="connsiteX6-207" fmla="*/ 574824 w 769897"/>
              <a:gd name="connsiteY6-208" fmla="*/ 0 h 1918290"/>
              <a:gd name="connsiteX0-209" fmla="*/ 579821 w 774894"/>
              <a:gd name="connsiteY0-210" fmla="*/ 0 h 1915792"/>
              <a:gd name="connsiteX1-211" fmla="*/ 774894 w 774894"/>
              <a:gd name="connsiteY1-212" fmla="*/ 195073 h 1915792"/>
              <a:gd name="connsiteX2-213" fmla="*/ 774893 w 774894"/>
              <a:gd name="connsiteY2-214" fmla="*/ 1913292 h 1915792"/>
              <a:gd name="connsiteX3-215" fmla="*/ 0 w 774894"/>
              <a:gd name="connsiteY3-216" fmla="*/ 1915792 h 1915792"/>
              <a:gd name="connsiteX4-217" fmla="*/ 384404 w 774894"/>
              <a:gd name="connsiteY4-218" fmla="*/ 1612451 h 1915792"/>
              <a:gd name="connsiteX5-219" fmla="*/ 384748 w 774894"/>
              <a:gd name="connsiteY5-220" fmla="*/ 195073 h 1915792"/>
              <a:gd name="connsiteX6-221" fmla="*/ 579821 w 774894"/>
              <a:gd name="connsiteY6-222" fmla="*/ 0 h 191579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25" y="connsiteY6-26"/>
              </a:cxn>
            </a:cxnLst>
            <a:rect l="l" t="t" r="r" b="b"/>
            <a:pathLst>
              <a:path w="774894" h="1915792">
                <a:moveTo>
                  <a:pt x="579821" y="0"/>
                </a:moveTo>
                <a:cubicBezTo>
                  <a:pt x="687557" y="0"/>
                  <a:pt x="774894" y="87337"/>
                  <a:pt x="774894" y="195073"/>
                </a:cubicBezTo>
                <a:cubicBezTo>
                  <a:pt x="774894" y="767813"/>
                  <a:pt x="774893" y="1340552"/>
                  <a:pt x="774893" y="1913292"/>
                </a:cubicBezTo>
                <a:lnTo>
                  <a:pt x="0" y="1915792"/>
                </a:lnTo>
                <a:cubicBezTo>
                  <a:pt x="257216" y="1833001"/>
                  <a:pt x="384519" y="1712731"/>
                  <a:pt x="384404" y="1612451"/>
                </a:cubicBezTo>
                <a:cubicBezTo>
                  <a:pt x="384519" y="1139992"/>
                  <a:pt x="384633" y="667532"/>
                  <a:pt x="384748" y="195073"/>
                </a:cubicBezTo>
                <a:cubicBezTo>
                  <a:pt x="384748" y="87337"/>
                  <a:pt x="472085" y="0"/>
                  <a:pt x="579821" y="0"/>
                </a:cubicBezTo>
                <a:close/>
              </a:path>
            </a:pathLst>
          </a:custGeom>
          <a:gradFill>
            <a:gsLst>
              <a:gs pos="0">
                <a:srgbClr val="FFFFFF"/>
              </a:gs>
              <a:gs pos="100000">
                <a:srgbClr val="B2B2B2"/>
              </a:gs>
            </a:gsLst>
            <a:lin ang="17400000" scaled="0"/>
          </a:gradFill>
          <a:ln w="12700">
            <a:gradFill>
              <a:gsLst>
                <a:gs pos="0">
                  <a:schemeClr val="bg1"/>
                </a:gs>
                <a:gs pos="100000">
                  <a:schemeClr val="bg1">
                    <a:lumMod val="95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5" name="文本框 34"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6699223" y="2012360"/>
            <a:ext cx="2339102" cy="1323439"/>
          </a:xfrm>
          <a:prstGeom prst="rect">
            <a:avLst/>
          </a:prstGeom>
          <a:noFill/>
          <a:effectLst/>
        </p:spPr>
        <p:txBody>
          <a:bodyPr wrap="none" rtlCol="0">
            <a:spAutoFit/>
          </a:bodyPr>
          <a:lstStyle/>
          <a:p>
            <a:pPr>
              <a:buClr>
                <a:srgbClr val="808080"/>
              </a:buClr>
            </a:pPr>
            <a:r>
              <a:rPr lang="zh-CN" altLang="en-US" sz="2400" dirty="0">
                <a:solidFill>
                  <a:srgbClr val="029BAB"/>
                </a:solidFill>
                <a:sym typeface="+mn-lt"/>
              </a:rPr>
              <a:t>     </a:t>
            </a:r>
            <a:r>
              <a:rPr lang="zh-CN" altLang="en-US" sz="2400" dirty="0">
                <a:gradFill>
                  <a:gsLst>
                    <a:gs pos="0">
                      <a:srgbClr val="E30613"/>
                    </a:gs>
                    <a:gs pos="100000">
                      <a:srgbClr val="81040B"/>
                    </a:gs>
                  </a:gsLst>
                  <a:lin ang="3600000" scaled="0"/>
                </a:gradFill>
                <a:latin typeface="微软雅黑" panose="020B0503020204020204" pitchFamily="34" charset="-122"/>
                <a:ea typeface="微软雅黑" panose="020B0503020204020204" pitchFamily="34" charset="-122"/>
                <a:sym typeface="+mn-lt"/>
              </a:rPr>
              <a:t>突破心智</a:t>
            </a:r>
            <a:endParaRPr lang="zh-CN" altLang="en-US" sz="2400" dirty="0">
              <a:gradFill>
                <a:gsLst>
                  <a:gs pos="0">
                    <a:srgbClr val="E30613"/>
                  </a:gs>
                  <a:gs pos="100000">
                    <a:srgbClr val="81040B"/>
                  </a:gs>
                </a:gsLst>
                <a:lin ang="3600000" scaled="0"/>
              </a:gradFill>
              <a:latin typeface="微软雅黑" panose="020B0503020204020204" pitchFamily="34" charset="-122"/>
              <a:ea typeface="微软雅黑" panose="020B0503020204020204" pitchFamily="34" charset="-122"/>
              <a:sym typeface="+mn-lt"/>
            </a:endParaRPr>
          </a:p>
          <a:p>
            <a:r>
              <a:rPr lang="zh-CN" altLang="en-US" sz="1200" dirty="0">
                <a:solidFill>
                  <a:prstClr val="black">
                    <a:lumMod val="85000"/>
                    <a:lumOff val="15000"/>
                  </a:prst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prstClr val="black">
                  <a:lumMod val="85000"/>
                  <a:lumOff val="15000"/>
                </a:prstClr>
              </a:solidFill>
              <a:latin typeface="微软雅黑" panose="020B0503020204020204" pitchFamily="34" charset="-122"/>
              <a:ea typeface="微软雅黑" panose="020B0503020204020204" pitchFamily="34" charset="-122"/>
            </a:endParaRPr>
          </a:p>
          <a:p>
            <a:r>
              <a:rPr lang="zh-CN" altLang="en-US" sz="1200" dirty="0">
                <a:solidFill>
                  <a:prstClr val="black">
                    <a:lumMod val="85000"/>
                    <a:lumOff val="15000"/>
                  </a:prst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prstClr val="black">
                  <a:lumMod val="85000"/>
                  <a:lumOff val="15000"/>
                </a:prstClr>
              </a:solidFill>
              <a:latin typeface="微软雅黑" panose="020B0503020204020204" pitchFamily="34" charset="-122"/>
              <a:ea typeface="微软雅黑" panose="020B0503020204020204" pitchFamily="34" charset="-122"/>
            </a:endParaRPr>
          </a:p>
          <a:p>
            <a:endParaRPr lang="en-US" altLang="zh-CN" sz="3200" dirty="0">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36" name="文本框 35"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9272407" y="4379882"/>
            <a:ext cx="2339102" cy="1323439"/>
          </a:xfrm>
          <a:prstGeom prst="rect">
            <a:avLst/>
          </a:prstGeom>
          <a:noFill/>
          <a:effectLst/>
        </p:spPr>
        <p:txBody>
          <a:bodyPr wrap="none" rtlCol="0">
            <a:spAutoFit/>
          </a:bodyPr>
          <a:lstStyle/>
          <a:p>
            <a:pPr>
              <a:buClr>
                <a:srgbClr val="808080"/>
              </a:buClr>
            </a:pPr>
            <a:r>
              <a:rPr lang="zh-CN" altLang="en-US" sz="2400" dirty="0">
                <a:solidFill>
                  <a:srgbClr val="029BAB"/>
                </a:solidFill>
                <a:sym typeface="+mn-lt"/>
              </a:rPr>
              <a:t>      </a:t>
            </a:r>
            <a:r>
              <a:rPr lang="zh-CN" altLang="en-US" sz="2400" dirty="0">
                <a:gradFill>
                  <a:gsLst>
                    <a:gs pos="0">
                      <a:srgbClr val="E30613"/>
                    </a:gs>
                    <a:gs pos="100000">
                      <a:srgbClr val="81040B"/>
                    </a:gs>
                  </a:gsLst>
                  <a:lin ang="3600000" scaled="0"/>
                </a:gradFill>
                <a:latin typeface="微软雅黑" panose="020B0503020204020204" pitchFamily="34" charset="-122"/>
                <a:ea typeface="微软雅黑" panose="020B0503020204020204" pitchFamily="34" charset="-122"/>
                <a:sym typeface="+mn-lt"/>
              </a:rPr>
              <a:t>学习深造</a:t>
            </a:r>
            <a:endParaRPr lang="zh-CN" altLang="en-US" sz="2400" dirty="0">
              <a:gradFill>
                <a:gsLst>
                  <a:gs pos="0">
                    <a:srgbClr val="E30613"/>
                  </a:gs>
                  <a:gs pos="100000">
                    <a:srgbClr val="81040B"/>
                  </a:gs>
                </a:gsLst>
                <a:lin ang="3600000" scaled="0"/>
              </a:gradFill>
              <a:latin typeface="微软雅黑" panose="020B0503020204020204" pitchFamily="34" charset="-122"/>
              <a:ea typeface="微软雅黑" panose="020B0503020204020204" pitchFamily="34" charset="-122"/>
              <a:sym typeface="+mn-lt"/>
            </a:endParaRPr>
          </a:p>
          <a:p>
            <a:r>
              <a:rPr lang="zh-CN" altLang="en-US" sz="1200" dirty="0">
                <a:solidFill>
                  <a:prstClr val="black">
                    <a:lumMod val="85000"/>
                    <a:lumOff val="15000"/>
                  </a:prst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prstClr val="black">
                  <a:lumMod val="85000"/>
                  <a:lumOff val="15000"/>
                </a:prstClr>
              </a:solidFill>
              <a:latin typeface="微软雅黑" panose="020B0503020204020204" pitchFamily="34" charset="-122"/>
              <a:ea typeface="微软雅黑" panose="020B0503020204020204" pitchFamily="34" charset="-122"/>
            </a:endParaRPr>
          </a:p>
          <a:p>
            <a:r>
              <a:rPr lang="zh-CN" altLang="en-US" sz="1200" dirty="0">
                <a:solidFill>
                  <a:prstClr val="black">
                    <a:lumMod val="85000"/>
                    <a:lumOff val="15000"/>
                  </a:prst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prstClr val="black">
                  <a:lumMod val="85000"/>
                  <a:lumOff val="15000"/>
                </a:prstClr>
              </a:solidFill>
              <a:latin typeface="微软雅黑" panose="020B0503020204020204" pitchFamily="34" charset="-122"/>
              <a:ea typeface="微软雅黑" panose="020B0503020204020204" pitchFamily="34" charset="-122"/>
            </a:endParaRPr>
          </a:p>
          <a:p>
            <a:endParaRPr lang="en-US" altLang="zh-CN" sz="3200" dirty="0">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37" name="文本框 36"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708876" y="2444673"/>
            <a:ext cx="2339102" cy="1323439"/>
          </a:xfrm>
          <a:prstGeom prst="rect">
            <a:avLst/>
          </a:prstGeom>
          <a:noFill/>
          <a:effectLst/>
        </p:spPr>
        <p:txBody>
          <a:bodyPr wrap="none" rtlCol="0">
            <a:spAutoFit/>
          </a:bodyPr>
          <a:lstStyle/>
          <a:p>
            <a:pPr>
              <a:buClr>
                <a:srgbClr val="808080"/>
              </a:buClr>
            </a:pPr>
            <a:r>
              <a:rPr lang="zh-CN" altLang="en-US" sz="2400" dirty="0">
                <a:solidFill>
                  <a:prstClr val="white">
                    <a:lumMod val="50000"/>
                  </a:prstClr>
                </a:solidFill>
                <a:sym typeface="+mn-lt"/>
              </a:rPr>
              <a:t>      </a:t>
            </a:r>
            <a:r>
              <a:rPr lang="zh-CN" altLang="en-US" sz="2400" dirty="0">
                <a:gradFill>
                  <a:gsLst>
                    <a:gs pos="0">
                      <a:srgbClr val="E30613"/>
                    </a:gs>
                    <a:gs pos="100000">
                      <a:srgbClr val="81040B"/>
                    </a:gs>
                  </a:gsLst>
                  <a:lin ang="3600000" scaled="0"/>
                </a:gradFill>
                <a:latin typeface="微软雅黑" panose="020B0503020204020204" pitchFamily="34" charset="-122"/>
                <a:ea typeface="微软雅黑" panose="020B0503020204020204" pitchFamily="34" charset="-122"/>
                <a:sym typeface="+mn-lt"/>
              </a:rPr>
              <a:t>强化优势</a:t>
            </a:r>
            <a:endParaRPr lang="zh-CN" altLang="en-US" sz="2400" dirty="0">
              <a:gradFill>
                <a:gsLst>
                  <a:gs pos="0">
                    <a:srgbClr val="E30613"/>
                  </a:gs>
                  <a:gs pos="100000">
                    <a:srgbClr val="81040B"/>
                  </a:gs>
                </a:gsLst>
                <a:lin ang="3600000" scaled="0"/>
              </a:gradFill>
              <a:latin typeface="微软雅黑" panose="020B0503020204020204" pitchFamily="34" charset="-122"/>
              <a:ea typeface="微软雅黑" panose="020B0503020204020204" pitchFamily="34" charset="-122"/>
              <a:sym typeface="+mn-lt"/>
            </a:endParaRPr>
          </a:p>
          <a:p>
            <a:r>
              <a:rPr lang="zh-CN" altLang="en-US" sz="1200" dirty="0">
                <a:solidFill>
                  <a:prstClr val="black">
                    <a:lumMod val="85000"/>
                    <a:lumOff val="15000"/>
                  </a:prst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prstClr val="black">
                  <a:lumMod val="85000"/>
                  <a:lumOff val="15000"/>
                </a:prstClr>
              </a:solidFill>
              <a:latin typeface="微软雅黑" panose="020B0503020204020204" pitchFamily="34" charset="-122"/>
              <a:ea typeface="微软雅黑" panose="020B0503020204020204" pitchFamily="34" charset="-122"/>
            </a:endParaRPr>
          </a:p>
          <a:p>
            <a:r>
              <a:rPr lang="zh-CN" altLang="en-US" sz="1200" dirty="0">
                <a:solidFill>
                  <a:prstClr val="black">
                    <a:lumMod val="85000"/>
                    <a:lumOff val="15000"/>
                  </a:prst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prstClr val="black">
                  <a:lumMod val="85000"/>
                  <a:lumOff val="15000"/>
                </a:prstClr>
              </a:solidFill>
              <a:latin typeface="微软雅黑" panose="020B0503020204020204" pitchFamily="34" charset="-122"/>
              <a:ea typeface="微软雅黑" panose="020B0503020204020204" pitchFamily="34" charset="-122"/>
            </a:endParaRPr>
          </a:p>
          <a:p>
            <a:endParaRPr lang="en-US" altLang="zh-CN" sz="3200" dirty="0">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38" name="文本框 37"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2717049" y="5544835"/>
            <a:ext cx="2339102" cy="1323439"/>
          </a:xfrm>
          <a:prstGeom prst="rect">
            <a:avLst/>
          </a:prstGeom>
          <a:noFill/>
          <a:effectLst/>
        </p:spPr>
        <p:txBody>
          <a:bodyPr wrap="none" rtlCol="0">
            <a:spAutoFit/>
          </a:bodyPr>
          <a:lstStyle/>
          <a:p>
            <a:pPr>
              <a:buClr>
                <a:srgbClr val="0298A8"/>
              </a:buClr>
            </a:pPr>
            <a:r>
              <a:rPr lang="zh-CN" altLang="en-US" sz="2400" dirty="0">
                <a:solidFill>
                  <a:prstClr val="white">
                    <a:lumMod val="50000"/>
                  </a:prstClr>
                </a:solidFill>
                <a:sym typeface="+mn-lt"/>
              </a:rPr>
              <a:t>      </a:t>
            </a:r>
            <a:r>
              <a:rPr lang="zh-CN" altLang="en-US" sz="2400" dirty="0">
                <a:gradFill>
                  <a:gsLst>
                    <a:gs pos="0">
                      <a:srgbClr val="E30613"/>
                    </a:gs>
                    <a:gs pos="100000">
                      <a:srgbClr val="81040B"/>
                    </a:gs>
                  </a:gsLst>
                  <a:lin ang="3600000" scaled="0"/>
                </a:gradFill>
                <a:latin typeface="微软雅黑" panose="020B0503020204020204" pitchFamily="34" charset="-122"/>
                <a:ea typeface="微软雅黑" panose="020B0503020204020204" pitchFamily="34" charset="-122"/>
                <a:sym typeface="+mn-lt"/>
              </a:rPr>
              <a:t>不断实践</a:t>
            </a:r>
            <a:endParaRPr lang="zh-CN" altLang="en-US" sz="2400" dirty="0">
              <a:gradFill>
                <a:gsLst>
                  <a:gs pos="0">
                    <a:srgbClr val="E30613"/>
                  </a:gs>
                  <a:gs pos="100000">
                    <a:srgbClr val="81040B"/>
                  </a:gs>
                </a:gsLst>
                <a:lin ang="3600000" scaled="0"/>
              </a:gradFill>
              <a:latin typeface="微软雅黑" panose="020B0503020204020204" pitchFamily="34" charset="-122"/>
              <a:ea typeface="微软雅黑" panose="020B0503020204020204" pitchFamily="34" charset="-122"/>
              <a:sym typeface="+mn-lt"/>
            </a:endParaRPr>
          </a:p>
          <a:p>
            <a:r>
              <a:rPr lang="zh-CN" altLang="en-US" sz="1200" dirty="0">
                <a:solidFill>
                  <a:prstClr val="black">
                    <a:lumMod val="85000"/>
                    <a:lumOff val="15000"/>
                  </a:prst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prstClr val="black">
                  <a:lumMod val="85000"/>
                  <a:lumOff val="15000"/>
                </a:prstClr>
              </a:solidFill>
              <a:latin typeface="微软雅黑" panose="020B0503020204020204" pitchFamily="34" charset="-122"/>
              <a:ea typeface="微软雅黑" panose="020B0503020204020204" pitchFamily="34" charset="-122"/>
            </a:endParaRPr>
          </a:p>
          <a:p>
            <a:r>
              <a:rPr lang="zh-CN" altLang="en-US" sz="1200" dirty="0">
                <a:solidFill>
                  <a:prstClr val="black">
                    <a:lumMod val="85000"/>
                    <a:lumOff val="15000"/>
                  </a:prst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prstClr val="black">
                  <a:lumMod val="85000"/>
                  <a:lumOff val="15000"/>
                </a:prstClr>
              </a:solidFill>
              <a:latin typeface="微软雅黑" panose="020B0503020204020204" pitchFamily="34" charset="-122"/>
              <a:ea typeface="微软雅黑" panose="020B0503020204020204" pitchFamily="34" charset="-122"/>
            </a:endParaRPr>
          </a:p>
          <a:p>
            <a:endParaRPr lang="en-US" altLang="zh-CN" sz="3200" dirty="0">
              <a:solidFill>
                <a:prstClr val="black">
                  <a:lumMod val="85000"/>
                  <a:lumOff val="15000"/>
                </a:prst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400" advTm="2000">
        <p14:doors dir="vert"/>
      </p:transition>
    </mc:Choice>
    <mc:Fallback>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500"/>
                                        <p:tgtEl>
                                          <p:spTgt spid="15"/>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fade">
                                      <p:cBhvr>
                                        <p:cTn id="14" dur="500"/>
                                        <p:tgtEl>
                                          <p:spTgt spid="37"/>
                                        </p:tgtEl>
                                      </p:cBhvr>
                                    </p:animEffect>
                                  </p:childTnLst>
                                </p:cTn>
                              </p:par>
                            </p:childTnLst>
                          </p:cTn>
                        </p:par>
                        <p:par>
                          <p:cTn id="15" fill="hold">
                            <p:stCondLst>
                              <p:cond delay="1000"/>
                            </p:stCondLst>
                            <p:childTnLst>
                              <p:par>
                                <p:cTn id="16" presetID="22" presetClass="entr" presetSubtype="4" fill="hold" grpId="0" nodeType="after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wipe(down)">
                                      <p:cBhvr>
                                        <p:cTn id="18" dur="500"/>
                                        <p:tgtEl>
                                          <p:spTgt spid="32"/>
                                        </p:tgtEl>
                                      </p:cBhvr>
                                    </p:animEffect>
                                  </p:childTnLst>
                                </p:cTn>
                              </p:par>
                            </p:childTnLst>
                          </p:cTn>
                        </p:par>
                        <p:par>
                          <p:cTn id="19" fill="hold">
                            <p:stCondLst>
                              <p:cond delay="1500"/>
                            </p:stCondLst>
                            <p:childTnLst>
                              <p:par>
                                <p:cTn id="20" presetID="22" presetClass="entr" presetSubtype="1"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up)">
                                      <p:cBhvr>
                                        <p:cTn id="22" dur="500"/>
                                        <p:tgtEl>
                                          <p:spTgt spid="2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fade">
                                      <p:cBhvr>
                                        <p:cTn id="25" dur="500"/>
                                        <p:tgtEl>
                                          <p:spTgt spid="35"/>
                                        </p:tgtEl>
                                      </p:cBhvr>
                                    </p:animEffect>
                                  </p:childTnLst>
                                </p:cTn>
                              </p:par>
                            </p:childTnLst>
                          </p:cTn>
                        </p:par>
                        <p:par>
                          <p:cTn id="26" fill="hold">
                            <p:stCondLst>
                              <p:cond delay="2000"/>
                            </p:stCondLst>
                            <p:childTnLst>
                              <p:par>
                                <p:cTn id="27" presetID="22" presetClass="entr" presetSubtype="4" fill="hold" grpId="0" nodeType="after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wipe(down)">
                                      <p:cBhvr>
                                        <p:cTn id="29" dur="500"/>
                                        <p:tgtEl>
                                          <p:spTgt spid="33"/>
                                        </p:tgtEl>
                                      </p:cBhvr>
                                    </p:animEffect>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wipe(up)">
                                      <p:cBhvr>
                                        <p:cTn id="33" dur="500"/>
                                        <p:tgtEl>
                                          <p:spTgt spid="23"/>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fade">
                                      <p:cBhvr>
                                        <p:cTn id="36" dur="500"/>
                                        <p:tgtEl>
                                          <p:spTgt spid="38"/>
                                        </p:tgtEl>
                                      </p:cBhvr>
                                    </p:animEffect>
                                  </p:childTnLst>
                                </p:cTn>
                              </p:par>
                            </p:childTnLst>
                          </p:cTn>
                        </p:par>
                        <p:par>
                          <p:cTn id="37" fill="hold">
                            <p:stCondLst>
                              <p:cond delay="3000"/>
                            </p:stCondLst>
                            <p:childTnLst>
                              <p:par>
                                <p:cTn id="38" presetID="22" presetClass="entr" presetSubtype="4" fill="hold" grpId="0" nodeType="after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wipe(down)">
                                      <p:cBhvr>
                                        <p:cTn id="40" dur="500"/>
                                        <p:tgtEl>
                                          <p:spTgt spid="34"/>
                                        </p:tgtEl>
                                      </p:cBhvr>
                                    </p:animEffect>
                                  </p:childTnLst>
                                </p:cTn>
                              </p:par>
                            </p:childTnLst>
                          </p:cTn>
                        </p:par>
                        <p:par>
                          <p:cTn id="41" fill="hold">
                            <p:stCondLst>
                              <p:cond delay="3500"/>
                            </p:stCondLst>
                            <p:childTnLst>
                              <p:par>
                                <p:cTn id="42" presetID="22" presetClass="entr" presetSubtype="1" fill="hold" nodeType="after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up)">
                                      <p:cBhvr>
                                        <p:cTn id="44" dur="500"/>
                                        <p:tgtEl>
                                          <p:spTgt spid="19"/>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500"/>
                                        <p:tgtEl>
                                          <p:spTgt spid="36"/>
                                        </p:tgtEl>
                                      </p:cBhvr>
                                    </p:animEffect>
                                  </p:childTnLst>
                                </p:cTn>
                              </p:par>
                            </p:childTnLst>
                          </p:cTn>
                        </p:par>
                        <p:par>
                          <p:cTn id="48" fill="hold">
                            <p:stCondLst>
                              <p:cond delay="4000"/>
                            </p:stCondLst>
                            <p:childTnLst>
                              <p:par>
                                <p:cTn id="49" presetID="22" presetClass="entr" presetSubtype="4"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32" grpId="0" animBg="1"/>
      <p:bldP spid="33" grpId="0" animBg="1"/>
      <p:bldP spid="34" grpId="0" animBg="1"/>
      <p:bldP spid="35" grpId="0"/>
      <p:bldP spid="36" grpId="0"/>
      <p:bldP spid="37" grpId="0"/>
      <p:bldP spid="3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6" name="组合 105"/>
          <p:cNvGrpSpPr/>
          <p:nvPr/>
        </p:nvGrpSpPr>
        <p:grpSpPr>
          <a:xfrm>
            <a:off x="2074055" y="391393"/>
            <a:ext cx="4720640" cy="924474"/>
            <a:chOff x="322748" y="3665374"/>
            <a:chExt cx="5680529" cy="1027864"/>
          </a:xfrm>
        </p:grpSpPr>
        <p:sp>
          <p:nvSpPr>
            <p:cNvPr id="108" name="圆角矩形 107"/>
            <p:cNvSpPr/>
            <p:nvPr/>
          </p:nvSpPr>
          <p:spPr>
            <a:xfrm>
              <a:off x="322748" y="3665374"/>
              <a:ext cx="5680529" cy="1027864"/>
            </a:xfrm>
            <a:prstGeom prst="roundRect">
              <a:avLst>
                <a:gd name="adj" fmla="val 50000"/>
              </a:avLst>
            </a:prstGeom>
            <a:gradFill>
              <a:gsLst>
                <a:gs pos="0">
                  <a:schemeClr val="bg1"/>
                </a:gs>
                <a:gs pos="100000">
                  <a:srgbClr val="D1D1D1"/>
                </a:gs>
              </a:gsLst>
              <a:lin ang="5400000" scaled="0"/>
            </a:gradFill>
            <a:ln>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 name="圆角矩形 108"/>
            <p:cNvSpPr/>
            <p:nvPr/>
          </p:nvSpPr>
          <p:spPr>
            <a:xfrm>
              <a:off x="516699" y="3785998"/>
              <a:ext cx="5277329" cy="784227"/>
            </a:xfrm>
            <a:prstGeom prst="roundRect">
              <a:avLst>
                <a:gd name="adj" fmla="val 50000"/>
              </a:avLst>
            </a:prstGeom>
            <a:gradFill>
              <a:gsLst>
                <a:gs pos="0">
                  <a:schemeClr val="bg1"/>
                </a:gs>
                <a:gs pos="100000">
                  <a:srgbClr val="D1D1D1"/>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0" name="组合 109"/>
          <p:cNvGrpSpPr/>
          <p:nvPr/>
        </p:nvGrpSpPr>
        <p:grpSpPr>
          <a:xfrm>
            <a:off x="628112" y="256196"/>
            <a:ext cx="1168243" cy="1168244"/>
            <a:chOff x="4833150" y="1266579"/>
            <a:chExt cx="2526552" cy="2526552"/>
          </a:xfrm>
        </p:grpSpPr>
        <p:grpSp>
          <p:nvGrpSpPr>
            <p:cNvPr id="111" name="组合 110"/>
            <p:cNvGrpSpPr/>
            <p:nvPr/>
          </p:nvGrpSpPr>
          <p:grpSpPr>
            <a:xfrm>
              <a:off x="4833150" y="1266579"/>
              <a:ext cx="2526552" cy="2526552"/>
              <a:chOff x="6585478" y="1661232"/>
              <a:chExt cx="928740" cy="928740"/>
            </a:xfrm>
          </p:grpSpPr>
          <p:sp>
            <p:nvSpPr>
              <p:cNvPr id="113" name="椭圆 112"/>
              <p:cNvSpPr/>
              <p:nvPr/>
            </p:nvSpPr>
            <p:spPr>
              <a:xfrm>
                <a:off x="6585478" y="1661232"/>
                <a:ext cx="928740" cy="928740"/>
              </a:xfrm>
              <a:prstGeom prst="ellipse">
                <a:avLst/>
              </a:prstGeom>
              <a:gradFill flip="none" rotWithShape="1">
                <a:gsLst>
                  <a:gs pos="0">
                    <a:schemeClr val="bg1"/>
                  </a:gs>
                  <a:gs pos="100000">
                    <a:schemeClr val="bg1">
                      <a:lumMod val="85000"/>
                    </a:schemeClr>
                  </a:gs>
                </a:gsLst>
                <a:lin ang="5400000" scaled="1"/>
                <a:tileRect/>
              </a:gradFill>
              <a:ln w="19050">
                <a:gradFill>
                  <a:gsLst>
                    <a:gs pos="0">
                      <a:schemeClr val="bg1"/>
                    </a:gs>
                    <a:gs pos="100000">
                      <a:schemeClr val="bg1">
                        <a:lumMod val="75000"/>
                      </a:schemeClr>
                    </a:gs>
                  </a:gsLst>
                  <a:lin ang="5400000" scaled="1"/>
                </a:gradFill>
              </a:ln>
              <a:effectLst>
                <a:outerShdw blurRad="279400" dist="152400" dir="2700000" sx="102000" sy="102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4" name="圆角矩形 113"/>
              <p:cNvSpPr/>
              <p:nvPr/>
            </p:nvSpPr>
            <p:spPr>
              <a:xfrm>
                <a:off x="6706336" y="1782090"/>
                <a:ext cx="687025" cy="687025"/>
              </a:xfrm>
              <a:prstGeom prst="roundRect">
                <a:avLst>
                  <a:gd name="adj" fmla="val 50000"/>
                </a:avLst>
              </a:prstGeom>
              <a:gradFill flip="none" rotWithShape="1">
                <a:gsLst>
                  <a:gs pos="100000">
                    <a:schemeClr val="bg1"/>
                  </a:gs>
                  <a:gs pos="0">
                    <a:srgbClr val="B8BBBC"/>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5" name="椭圆 114"/>
              <p:cNvSpPr>
                <a:spLocks noChangeAspect="1"/>
              </p:cNvSpPr>
              <p:nvPr/>
            </p:nvSpPr>
            <p:spPr>
              <a:xfrm>
                <a:off x="6740229" y="1819936"/>
                <a:ext cx="619237" cy="619237"/>
              </a:xfrm>
              <a:prstGeom prst="ellipse">
                <a:avLst/>
              </a:prstGeom>
              <a:gradFill>
                <a:gsLst>
                  <a:gs pos="0">
                    <a:srgbClr val="E30613"/>
                  </a:gs>
                  <a:gs pos="100000">
                    <a:srgbClr val="81040B"/>
                  </a:gs>
                </a:gsLst>
                <a:lin ang="5400000" scaled="1"/>
              </a:gra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2" name="文本框 47"/>
            <p:cNvSpPr/>
            <p:nvPr/>
          </p:nvSpPr>
          <p:spPr>
            <a:xfrm>
              <a:off x="5469546" y="1875165"/>
              <a:ext cx="1306018" cy="1262071"/>
            </a:xfrm>
            <a:prstGeom prst="rect">
              <a:avLst/>
            </a:prstGeom>
            <a:noFill/>
            <a:ln w="9525">
              <a:noFill/>
            </a:ln>
          </p:spPr>
          <p:txBody>
            <a:bodyPr wrap="none">
              <a:spAutoFit/>
            </a:bodyPr>
            <a:lstStyle>
              <a:lvl1pPr marL="0" lvl="0"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9pPr>
            </a:lstStyle>
            <a:p>
              <a:pPr lvl="0">
                <a:lnSpc>
                  <a:spcPct val="100000"/>
                </a:lnSpc>
              </a:pPr>
              <a:r>
                <a:rPr lang="en-US" altLang="x-none" sz="3200" dirty="0" smtClean="0">
                  <a:solidFill>
                    <a:schemeClr val="bg1"/>
                  </a:solidFill>
                  <a:latin typeface="Impact" panose="020B0806030902050204" pitchFamily="2" charset="0"/>
                  <a:ea typeface="宋体" panose="02010600030101010101" pitchFamily="2" charset="-122"/>
                  <a:sym typeface="Impact" panose="020B0806030902050204" pitchFamily="2" charset="0"/>
                </a:rPr>
                <a:t>04</a:t>
              </a:r>
              <a:endParaRPr lang="zh-CN" altLang="en-US" sz="3200" dirty="0">
                <a:solidFill>
                  <a:schemeClr val="bg1"/>
                </a:solidFill>
                <a:latin typeface="Impact" panose="020B0806030902050204" pitchFamily="2" charset="0"/>
                <a:ea typeface="宋体" panose="02010600030101010101" pitchFamily="2" charset="-122"/>
                <a:sym typeface="Impact" panose="020B0806030902050204" pitchFamily="2" charset="0"/>
              </a:endParaRPr>
            </a:p>
          </p:txBody>
        </p:sp>
      </p:grpSp>
      <p:sp>
        <p:nvSpPr>
          <p:cNvPr id="26" name="文本框 25"/>
          <p:cNvSpPr txBox="1"/>
          <p:nvPr/>
        </p:nvSpPr>
        <p:spPr>
          <a:xfrm>
            <a:off x="2569204" y="474182"/>
            <a:ext cx="3786614" cy="707886"/>
          </a:xfrm>
          <a:prstGeom prst="rect">
            <a:avLst/>
          </a:prstGeom>
          <a:noFill/>
        </p:spPr>
        <p:txBody>
          <a:bodyPr wrap="none" rtlCol="0">
            <a:spAutoFit/>
          </a:bodyPr>
          <a:lstStyle/>
          <a:p>
            <a:r>
              <a:rPr lang="zh-CN" altLang="en-US" sz="4000" b="1" dirty="0">
                <a:gradFill>
                  <a:gsLst>
                    <a:gs pos="0">
                      <a:srgbClr val="E30613"/>
                    </a:gs>
                    <a:gs pos="100000">
                      <a:srgbClr val="81040B"/>
                    </a:gs>
                  </a:gsLst>
                  <a:lin ang="3600000" scaled="0"/>
                </a:gradFill>
                <a:latin typeface="幼圆" panose="02010509060101010101" pitchFamily="49" charset="-122"/>
                <a:ea typeface="幼圆" panose="02010509060101010101" pitchFamily="49" charset="-122"/>
              </a:rPr>
              <a:t>下一步工作规划</a:t>
            </a:r>
            <a:endParaRPr lang="zh-CN" altLang="en-US" sz="4000" b="1" dirty="0">
              <a:gradFill>
                <a:gsLst>
                  <a:gs pos="0">
                    <a:srgbClr val="E30613"/>
                  </a:gs>
                  <a:gs pos="100000">
                    <a:srgbClr val="81040B"/>
                  </a:gs>
                </a:gsLst>
                <a:lin ang="3600000" scaled="0"/>
              </a:gradFill>
              <a:latin typeface="幼圆" panose="02010509060101010101" pitchFamily="49" charset="-122"/>
              <a:ea typeface="幼圆" panose="02010509060101010101" pitchFamily="49" charset="-122"/>
            </a:endParaRPr>
          </a:p>
        </p:txBody>
      </p:sp>
      <p:sp>
        <p:nvSpPr>
          <p:cNvPr id="12" name="矩形 11"/>
          <p:cNvSpPr/>
          <p:nvPr/>
        </p:nvSpPr>
        <p:spPr>
          <a:xfrm>
            <a:off x="1031742" y="-1116775"/>
            <a:ext cx="610760" cy="972006"/>
          </a:xfrm>
          <a:prstGeom prst="rect">
            <a:avLst/>
          </a:prstGeom>
          <a:gradFill>
            <a:gsLst>
              <a:gs pos="0">
                <a:srgbClr val="E30613"/>
              </a:gs>
              <a:gs pos="100000">
                <a:srgbClr val="81040B"/>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3" name="直接连接符 12"/>
          <p:cNvCxnSpPr/>
          <p:nvPr/>
        </p:nvCxnSpPr>
        <p:spPr>
          <a:xfrm>
            <a:off x="0" y="4133213"/>
            <a:ext cx="12192000" cy="0"/>
          </a:xfrm>
          <a:prstGeom prst="line">
            <a:avLst/>
          </a:prstGeom>
          <a:ln w="19050">
            <a:solidFill>
              <a:srgbClr val="D90012"/>
            </a:solidFill>
            <a:prstDash val="sysDash"/>
          </a:ln>
        </p:spPr>
        <p:style>
          <a:lnRef idx="1">
            <a:schemeClr val="accent1"/>
          </a:lnRef>
          <a:fillRef idx="0">
            <a:schemeClr val="accent1"/>
          </a:fillRef>
          <a:effectRef idx="0">
            <a:schemeClr val="accent1"/>
          </a:effectRef>
          <a:fontRef idx="minor">
            <a:schemeClr val="tx1"/>
          </a:fontRef>
        </p:style>
      </p:cxnSp>
      <p:grpSp>
        <p:nvGrpSpPr>
          <p:cNvPr id="14" name="组合 13"/>
          <p:cNvGrpSpPr/>
          <p:nvPr/>
        </p:nvGrpSpPr>
        <p:grpSpPr>
          <a:xfrm>
            <a:off x="622504" y="1730577"/>
            <a:ext cx="1105637" cy="2522681"/>
            <a:chOff x="466878" y="1023579"/>
            <a:chExt cx="829228" cy="1892011"/>
          </a:xfrm>
        </p:grpSpPr>
        <p:cxnSp>
          <p:nvCxnSpPr>
            <p:cNvPr id="15" name="直接连接符 14"/>
            <p:cNvCxnSpPr/>
            <p:nvPr/>
          </p:nvCxnSpPr>
          <p:spPr>
            <a:xfrm>
              <a:off x="881492" y="1888431"/>
              <a:ext cx="0" cy="900000"/>
            </a:xfrm>
            <a:prstGeom prst="line">
              <a:avLst/>
            </a:prstGeom>
            <a:ln>
              <a:solidFill>
                <a:srgbClr val="D90012"/>
              </a:solidFill>
            </a:ln>
          </p:spPr>
          <p:style>
            <a:lnRef idx="1">
              <a:schemeClr val="accent1"/>
            </a:lnRef>
            <a:fillRef idx="0">
              <a:schemeClr val="accent1"/>
            </a:fillRef>
            <a:effectRef idx="0">
              <a:schemeClr val="accent1"/>
            </a:effectRef>
            <a:fontRef idx="minor">
              <a:schemeClr val="tx1"/>
            </a:fontRef>
          </p:style>
        </p:cxnSp>
        <p:sp>
          <p:nvSpPr>
            <p:cNvPr id="16" name="椭圆 15"/>
            <p:cNvSpPr/>
            <p:nvPr/>
          </p:nvSpPr>
          <p:spPr>
            <a:xfrm>
              <a:off x="791492" y="2735590"/>
              <a:ext cx="180000" cy="180000"/>
            </a:xfrm>
            <a:prstGeom prst="ellipse">
              <a:avLst/>
            </a:prstGeom>
            <a:solidFill>
              <a:schemeClr val="bg1"/>
            </a:solidFill>
            <a:ln>
              <a:solidFill>
                <a:srgbClr val="D900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7" name="椭圆 16"/>
            <p:cNvSpPr/>
            <p:nvPr/>
          </p:nvSpPr>
          <p:spPr>
            <a:xfrm>
              <a:off x="466878" y="1023579"/>
              <a:ext cx="829228" cy="829228"/>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31750">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prstClr val="white"/>
                </a:solidFill>
              </a:endParaRPr>
            </a:p>
          </p:txBody>
        </p:sp>
        <p:sp>
          <p:nvSpPr>
            <p:cNvPr id="18" name="椭圆 17"/>
            <p:cNvSpPr/>
            <p:nvPr/>
          </p:nvSpPr>
          <p:spPr>
            <a:xfrm>
              <a:off x="580885" y="1137579"/>
              <a:ext cx="601237" cy="601237"/>
            </a:xfrm>
            <a:prstGeom prst="ellipse">
              <a:avLst/>
            </a:prstGeom>
            <a:gradFill>
              <a:gsLst>
                <a:gs pos="0">
                  <a:srgbClr val="E30613"/>
                </a:gs>
                <a:gs pos="100000">
                  <a:srgbClr val="81040B"/>
                </a:gs>
              </a:gsLst>
              <a:lin ang="3600000" scaled="0"/>
            </a:gradFill>
            <a:ln>
              <a:noFill/>
            </a:ln>
            <a:effectLst>
              <a:innerShdw blurRad="76200" dist="101600" dir="180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0" tIns="45713" rIns="0" bIns="45713" numCol="1" spcCol="0" rtlCol="0" fromWordArt="0" anchor="ctr" anchorCtr="0" forceAA="0" compatLnSpc="1">
              <a:noAutofit/>
            </a:bodyPr>
            <a:lstStyle/>
            <a:p>
              <a:pPr algn="ctr" defTabSz="913765"/>
              <a:r>
                <a:rPr lang="en-US" altLang="zh-CN" sz="2135" b="1" dirty="0" smtClean="0">
                  <a:latin typeface="Kartika" panose="02020503030404060203" pitchFamily="18" charset="0"/>
                  <a:cs typeface="Kartika" panose="02020503030404060203" pitchFamily="18" charset="0"/>
                </a:rPr>
                <a:t>2017</a:t>
              </a:r>
              <a:endParaRPr lang="zh-CN" altLang="en-US" sz="4265" b="1" dirty="0">
                <a:latin typeface="Kartika" panose="02020503030404060203" pitchFamily="18" charset="0"/>
                <a:cs typeface="Kartika" panose="02020503030404060203" pitchFamily="18" charset="0"/>
              </a:endParaRPr>
            </a:p>
          </p:txBody>
        </p:sp>
      </p:grpSp>
      <p:grpSp>
        <p:nvGrpSpPr>
          <p:cNvPr id="19" name="组合 18"/>
          <p:cNvGrpSpPr/>
          <p:nvPr/>
        </p:nvGrpSpPr>
        <p:grpSpPr>
          <a:xfrm>
            <a:off x="2063552" y="4013213"/>
            <a:ext cx="1105637" cy="2565856"/>
            <a:chOff x="1547664" y="2735590"/>
            <a:chExt cx="829228" cy="1924392"/>
          </a:xfrm>
        </p:grpSpPr>
        <p:cxnSp>
          <p:nvCxnSpPr>
            <p:cNvPr id="20" name="直接连接符 19"/>
            <p:cNvCxnSpPr/>
            <p:nvPr/>
          </p:nvCxnSpPr>
          <p:spPr>
            <a:xfrm>
              <a:off x="1962278" y="2825590"/>
              <a:ext cx="0" cy="900000"/>
            </a:xfrm>
            <a:prstGeom prst="line">
              <a:avLst/>
            </a:prstGeom>
            <a:ln>
              <a:solidFill>
                <a:srgbClr val="D90012"/>
              </a:solidFill>
            </a:ln>
          </p:spPr>
          <p:style>
            <a:lnRef idx="1">
              <a:schemeClr val="accent1"/>
            </a:lnRef>
            <a:fillRef idx="0">
              <a:schemeClr val="accent1"/>
            </a:fillRef>
            <a:effectRef idx="0">
              <a:schemeClr val="accent1"/>
            </a:effectRef>
            <a:fontRef idx="minor">
              <a:schemeClr val="tx1"/>
            </a:fontRef>
          </p:style>
        </p:cxnSp>
        <p:sp>
          <p:nvSpPr>
            <p:cNvPr id="21" name="椭圆 20"/>
            <p:cNvSpPr/>
            <p:nvPr/>
          </p:nvSpPr>
          <p:spPr>
            <a:xfrm>
              <a:off x="1872278" y="2735590"/>
              <a:ext cx="180000" cy="180000"/>
            </a:xfrm>
            <a:prstGeom prst="ellipse">
              <a:avLst/>
            </a:prstGeom>
            <a:solidFill>
              <a:schemeClr val="bg1"/>
            </a:solidFill>
            <a:ln>
              <a:solidFill>
                <a:srgbClr val="D900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2" name="椭圆 21"/>
            <p:cNvSpPr/>
            <p:nvPr/>
          </p:nvSpPr>
          <p:spPr>
            <a:xfrm>
              <a:off x="1547664" y="3830754"/>
              <a:ext cx="829228" cy="829228"/>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31750">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prstClr val="white"/>
                </a:solidFill>
              </a:endParaRPr>
            </a:p>
          </p:txBody>
        </p:sp>
        <p:sp>
          <p:nvSpPr>
            <p:cNvPr id="23" name="椭圆 22"/>
            <p:cNvSpPr/>
            <p:nvPr/>
          </p:nvSpPr>
          <p:spPr>
            <a:xfrm>
              <a:off x="1661671" y="3944755"/>
              <a:ext cx="601237" cy="601237"/>
            </a:xfrm>
            <a:prstGeom prst="ellipse">
              <a:avLst/>
            </a:prstGeom>
            <a:gradFill>
              <a:gsLst>
                <a:gs pos="0">
                  <a:srgbClr val="E30613"/>
                </a:gs>
                <a:gs pos="100000">
                  <a:srgbClr val="81040B"/>
                </a:gs>
              </a:gsLst>
              <a:lin ang="3600000" scaled="0"/>
            </a:gradFill>
            <a:ln>
              <a:noFill/>
            </a:ln>
            <a:effectLst>
              <a:innerShdw blurRad="76200" dist="101600" dir="180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0" tIns="45713" rIns="0" bIns="45713" numCol="1" spcCol="0" rtlCol="0" fromWordArt="0" anchor="ctr" anchorCtr="0" forceAA="0" compatLnSpc="1">
              <a:noAutofit/>
            </a:bodyPr>
            <a:lstStyle/>
            <a:p>
              <a:pPr algn="ctr" defTabSz="913765"/>
              <a:r>
                <a:rPr lang="en-US" altLang="zh-CN" sz="2135" b="1" dirty="0" smtClean="0">
                  <a:latin typeface="Kartika" panose="02020503030404060203" pitchFamily="18" charset="0"/>
                  <a:cs typeface="Kartika" panose="02020503030404060203" pitchFamily="18" charset="0"/>
                </a:rPr>
                <a:t>2018</a:t>
              </a:r>
              <a:endParaRPr lang="zh-CN" altLang="en-US" sz="2135" b="1" dirty="0">
                <a:latin typeface="Kartika" panose="02020503030404060203" pitchFamily="18" charset="0"/>
                <a:cs typeface="Kartika" panose="02020503030404060203" pitchFamily="18" charset="0"/>
              </a:endParaRPr>
            </a:p>
          </p:txBody>
        </p:sp>
      </p:grpSp>
      <p:grpSp>
        <p:nvGrpSpPr>
          <p:cNvPr id="24" name="组合 23"/>
          <p:cNvGrpSpPr/>
          <p:nvPr/>
        </p:nvGrpSpPr>
        <p:grpSpPr>
          <a:xfrm>
            <a:off x="3934246" y="4013213"/>
            <a:ext cx="1105637" cy="1688208"/>
            <a:chOff x="2950684" y="2735590"/>
            <a:chExt cx="829228" cy="1266156"/>
          </a:xfrm>
        </p:grpSpPr>
        <p:cxnSp>
          <p:nvCxnSpPr>
            <p:cNvPr id="25" name="直接连接符 24"/>
            <p:cNvCxnSpPr/>
            <p:nvPr/>
          </p:nvCxnSpPr>
          <p:spPr>
            <a:xfrm>
              <a:off x="3365298" y="2825590"/>
              <a:ext cx="0" cy="900000"/>
            </a:xfrm>
            <a:prstGeom prst="line">
              <a:avLst/>
            </a:prstGeom>
            <a:ln>
              <a:solidFill>
                <a:srgbClr val="D90012"/>
              </a:solidFill>
            </a:ln>
          </p:spPr>
          <p:style>
            <a:lnRef idx="1">
              <a:schemeClr val="accent1"/>
            </a:lnRef>
            <a:fillRef idx="0">
              <a:schemeClr val="accent1"/>
            </a:fillRef>
            <a:effectRef idx="0">
              <a:schemeClr val="accent1"/>
            </a:effectRef>
            <a:fontRef idx="minor">
              <a:schemeClr val="tx1"/>
            </a:fontRef>
          </p:style>
        </p:cxnSp>
        <p:sp>
          <p:nvSpPr>
            <p:cNvPr id="27" name="椭圆 26"/>
            <p:cNvSpPr/>
            <p:nvPr/>
          </p:nvSpPr>
          <p:spPr>
            <a:xfrm>
              <a:off x="3275298" y="2735590"/>
              <a:ext cx="180000" cy="180000"/>
            </a:xfrm>
            <a:prstGeom prst="ellipse">
              <a:avLst/>
            </a:prstGeom>
            <a:solidFill>
              <a:schemeClr val="bg1"/>
            </a:solidFill>
            <a:ln>
              <a:solidFill>
                <a:srgbClr val="D900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8" name="椭圆 27"/>
            <p:cNvSpPr/>
            <p:nvPr/>
          </p:nvSpPr>
          <p:spPr>
            <a:xfrm>
              <a:off x="2950684" y="3172518"/>
              <a:ext cx="829228" cy="829228"/>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31750">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prstClr val="white"/>
                </a:solidFill>
              </a:endParaRPr>
            </a:p>
          </p:txBody>
        </p:sp>
        <p:sp>
          <p:nvSpPr>
            <p:cNvPr id="29" name="椭圆 28"/>
            <p:cNvSpPr/>
            <p:nvPr/>
          </p:nvSpPr>
          <p:spPr>
            <a:xfrm>
              <a:off x="3064691" y="3286519"/>
              <a:ext cx="601237" cy="601237"/>
            </a:xfrm>
            <a:prstGeom prst="ellipse">
              <a:avLst/>
            </a:prstGeom>
            <a:gradFill>
              <a:gsLst>
                <a:gs pos="0">
                  <a:srgbClr val="E30613"/>
                </a:gs>
                <a:gs pos="100000">
                  <a:srgbClr val="81040B"/>
                </a:gs>
              </a:gsLst>
              <a:lin ang="3600000" scaled="0"/>
            </a:gradFill>
            <a:ln>
              <a:noFill/>
            </a:ln>
            <a:effectLst>
              <a:innerShdw blurRad="76200" dist="101600" dir="180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0" tIns="45713" rIns="0" bIns="45713" numCol="1" spcCol="0" rtlCol="0" fromWordArt="0" anchor="ctr" anchorCtr="0" forceAA="0" compatLnSpc="1">
              <a:noAutofit/>
            </a:bodyPr>
            <a:lstStyle/>
            <a:p>
              <a:pPr algn="ctr" defTabSz="913765"/>
              <a:r>
                <a:rPr lang="en-US" altLang="zh-CN" sz="2135" b="1" dirty="0" smtClean="0">
                  <a:latin typeface="Kartika" panose="02020503030404060203" pitchFamily="18" charset="0"/>
                  <a:cs typeface="Kartika" panose="02020503030404060203" pitchFamily="18" charset="0"/>
                </a:rPr>
                <a:t>2019</a:t>
              </a:r>
              <a:endParaRPr lang="zh-CN" altLang="en-US" sz="2135" b="1" dirty="0">
                <a:latin typeface="Kartika" panose="02020503030404060203" pitchFamily="18" charset="0"/>
                <a:cs typeface="Kartika" panose="02020503030404060203" pitchFamily="18" charset="0"/>
              </a:endParaRPr>
            </a:p>
          </p:txBody>
        </p:sp>
      </p:grpSp>
      <p:grpSp>
        <p:nvGrpSpPr>
          <p:cNvPr id="30" name="组合 29"/>
          <p:cNvGrpSpPr/>
          <p:nvPr/>
        </p:nvGrpSpPr>
        <p:grpSpPr>
          <a:xfrm>
            <a:off x="5711958" y="1730577"/>
            <a:ext cx="1105637" cy="2522681"/>
            <a:chOff x="4283968" y="1023579"/>
            <a:chExt cx="829228" cy="1892011"/>
          </a:xfrm>
        </p:grpSpPr>
        <p:cxnSp>
          <p:nvCxnSpPr>
            <p:cNvPr id="31" name="直接连接符 30"/>
            <p:cNvCxnSpPr/>
            <p:nvPr/>
          </p:nvCxnSpPr>
          <p:spPr>
            <a:xfrm>
              <a:off x="4698582" y="1876069"/>
              <a:ext cx="0" cy="900000"/>
            </a:xfrm>
            <a:prstGeom prst="line">
              <a:avLst/>
            </a:prstGeom>
            <a:ln>
              <a:solidFill>
                <a:srgbClr val="D90012"/>
              </a:solidFill>
            </a:ln>
          </p:spPr>
          <p:style>
            <a:lnRef idx="1">
              <a:schemeClr val="accent1"/>
            </a:lnRef>
            <a:fillRef idx="0">
              <a:schemeClr val="accent1"/>
            </a:fillRef>
            <a:effectRef idx="0">
              <a:schemeClr val="accent1"/>
            </a:effectRef>
            <a:fontRef idx="minor">
              <a:schemeClr val="tx1"/>
            </a:fontRef>
          </p:style>
        </p:cxnSp>
        <p:sp>
          <p:nvSpPr>
            <p:cNvPr id="32" name="椭圆 31"/>
            <p:cNvSpPr/>
            <p:nvPr/>
          </p:nvSpPr>
          <p:spPr>
            <a:xfrm>
              <a:off x="4608582" y="2735590"/>
              <a:ext cx="180000" cy="180000"/>
            </a:xfrm>
            <a:prstGeom prst="ellipse">
              <a:avLst/>
            </a:prstGeom>
            <a:solidFill>
              <a:schemeClr val="bg1"/>
            </a:solidFill>
            <a:ln>
              <a:solidFill>
                <a:srgbClr val="D900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3" name="椭圆 32"/>
            <p:cNvSpPr/>
            <p:nvPr/>
          </p:nvSpPr>
          <p:spPr>
            <a:xfrm>
              <a:off x="4283968" y="1023579"/>
              <a:ext cx="829228" cy="829228"/>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31750">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prstClr val="white"/>
                </a:solidFill>
              </a:endParaRPr>
            </a:p>
          </p:txBody>
        </p:sp>
        <p:sp>
          <p:nvSpPr>
            <p:cNvPr id="34" name="椭圆 33"/>
            <p:cNvSpPr/>
            <p:nvPr/>
          </p:nvSpPr>
          <p:spPr>
            <a:xfrm>
              <a:off x="4397968" y="1137579"/>
              <a:ext cx="601237" cy="601237"/>
            </a:xfrm>
            <a:prstGeom prst="ellipse">
              <a:avLst/>
            </a:prstGeom>
            <a:gradFill>
              <a:gsLst>
                <a:gs pos="0">
                  <a:srgbClr val="E30613"/>
                </a:gs>
                <a:gs pos="100000">
                  <a:srgbClr val="81040B"/>
                </a:gs>
              </a:gsLst>
              <a:lin ang="3600000" scaled="0"/>
            </a:gradFill>
            <a:ln>
              <a:noFill/>
            </a:ln>
            <a:effectLst>
              <a:innerShdw blurRad="76200" dist="101600" dir="180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0" tIns="45713" rIns="0" bIns="45713" numCol="1" spcCol="0" rtlCol="0" fromWordArt="0" anchor="ctr" anchorCtr="0" forceAA="0" compatLnSpc="1">
              <a:noAutofit/>
            </a:bodyPr>
            <a:lstStyle/>
            <a:p>
              <a:pPr algn="ctr" defTabSz="913765"/>
              <a:r>
                <a:rPr lang="en-US" altLang="zh-CN" sz="2135" b="1" dirty="0" smtClean="0">
                  <a:latin typeface="Kartika" panose="02020503030404060203" pitchFamily="18" charset="0"/>
                  <a:cs typeface="Kartika" panose="02020503030404060203" pitchFamily="18" charset="0"/>
                </a:rPr>
                <a:t>2020</a:t>
              </a:r>
              <a:endParaRPr lang="zh-CN" altLang="en-US" sz="2135" b="1" dirty="0">
                <a:latin typeface="Kartika" panose="02020503030404060203" pitchFamily="18" charset="0"/>
                <a:cs typeface="Kartika" panose="02020503030404060203" pitchFamily="18" charset="0"/>
              </a:endParaRPr>
            </a:p>
          </p:txBody>
        </p:sp>
      </p:grpSp>
      <p:grpSp>
        <p:nvGrpSpPr>
          <p:cNvPr id="35" name="组合 34"/>
          <p:cNvGrpSpPr/>
          <p:nvPr/>
        </p:nvGrpSpPr>
        <p:grpSpPr>
          <a:xfrm>
            <a:off x="7588420" y="2680536"/>
            <a:ext cx="1105637" cy="1572677"/>
            <a:chOff x="5691315" y="1736082"/>
            <a:chExt cx="829228" cy="1179508"/>
          </a:xfrm>
        </p:grpSpPr>
        <p:cxnSp>
          <p:nvCxnSpPr>
            <p:cNvPr id="36" name="直接连接符 35"/>
            <p:cNvCxnSpPr/>
            <p:nvPr/>
          </p:nvCxnSpPr>
          <p:spPr>
            <a:xfrm>
              <a:off x="6105928" y="2015590"/>
              <a:ext cx="0" cy="900000"/>
            </a:xfrm>
            <a:prstGeom prst="line">
              <a:avLst/>
            </a:prstGeom>
            <a:ln>
              <a:solidFill>
                <a:srgbClr val="D90012"/>
              </a:solidFill>
            </a:ln>
          </p:spPr>
          <p:style>
            <a:lnRef idx="1">
              <a:schemeClr val="accent1"/>
            </a:lnRef>
            <a:fillRef idx="0">
              <a:schemeClr val="accent1"/>
            </a:fillRef>
            <a:effectRef idx="0">
              <a:schemeClr val="accent1"/>
            </a:effectRef>
            <a:fontRef idx="minor">
              <a:schemeClr val="tx1"/>
            </a:fontRef>
          </p:style>
        </p:cxnSp>
        <p:sp>
          <p:nvSpPr>
            <p:cNvPr id="37" name="椭圆 36"/>
            <p:cNvSpPr/>
            <p:nvPr/>
          </p:nvSpPr>
          <p:spPr>
            <a:xfrm>
              <a:off x="6015929" y="2735590"/>
              <a:ext cx="180000" cy="180000"/>
            </a:xfrm>
            <a:prstGeom prst="ellipse">
              <a:avLst/>
            </a:prstGeom>
            <a:solidFill>
              <a:schemeClr val="bg1"/>
            </a:solidFill>
            <a:ln>
              <a:solidFill>
                <a:srgbClr val="D900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8" name="椭圆 37"/>
            <p:cNvSpPr/>
            <p:nvPr/>
          </p:nvSpPr>
          <p:spPr>
            <a:xfrm>
              <a:off x="5691315" y="1736082"/>
              <a:ext cx="829228" cy="829228"/>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31750">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prstClr val="white"/>
                </a:solidFill>
              </a:endParaRPr>
            </a:p>
          </p:txBody>
        </p:sp>
        <p:sp>
          <p:nvSpPr>
            <p:cNvPr id="39" name="椭圆 38"/>
            <p:cNvSpPr/>
            <p:nvPr/>
          </p:nvSpPr>
          <p:spPr>
            <a:xfrm>
              <a:off x="5805322" y="1850083"/>
              <a:ext cx="601237" cy="601237"/>
            </a:xfrm>
            <a:prstGeom prst="ellipse">
              <a:avLst/>
            </a:prstGeom>
            <a:gradFill>
              <a:gsLst>
                <a:gs pos="0">
                  <a:srgbClr val="E30613"/>
                </a:gs>
                <a:gs pos="100000">
                  <a:srgbClr val="81040B"/>
                </a:gs>
              </a:gsLst>
              <a:lin ang="3600000" scaled="0"/>
            </a:gradFill>
            <a:ln>
              <a:noFill/>
            </a:ln>
            <a:effectLst>
              <a:innerShdw blurRad="76200" dist="101600" dir="180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0" tIns="45713" rIns="0" bIns="45713" numCol="1" spcCol="0" rtlCol="0" fromWordArt="0" anchor="ctr" anchorCtr="0" forceAA="0" compatLnSpc="1">
              <a:noAutofit/>
            </a:bodyPr>
            <a:lstStyle/>
            <a:p>
              <a:pPr algn="ctr" defTabSz="913765"/>
              <a:r>
                <a:rPr lang="en-US" altLang="zh-CN" sz="2135" b="1" dirty="0" smtClean="0">
                  <a:latin typeface="Kartika" panose="02020503030404060203" pitchFamily="18" charset="0"/>
                  <a:cs typeface="Kartika" panose="02020503030404060203" pitchFamily="18" charset="0"/>
                </a:rPr>
                <a:t>2021</a:t>
              </a:r>
              <a:endParaRPr lang="zh-CN" altLang="en-US" sz="2135" b="1" dirty="0">
                <a:latin typeface="Kartika" panose="02020503030404060203" pitchFamily="18" charset="0"/>
                <a:cs typeface="Kartika" panose="02020503030404060203" pitchFamily="18" charset="0"/>
              </a:endParaRPr>
            </a:p>
          </p:txBody>
        </p:sp>
      </p:grpSp>
      <p:grpSp>
        <p:nvGrpSpPr>
          <p:cNvPr id="40" name="组合 39"/>
          <p:cNvGrpSpPr/>
          <p:nvPr/>
        </p:nvGrpSpPr>
        <p:grpSpPr>
          <a:xfrm>
            <a:off x="9744406" y="4013213"/>
            <a:ext cx="1105637" cy="1688208"/>
            <a:chOff x="7308304" y="2735590"/>
            <a:chExt cx="829228" cy="1266156"/>
          </a:xfrm>
        </p:grpSpPr>
        <p:cxnSp>
          <p:nvCxnSpPr>
            <p:cNvPr id="41" name="直接连接符 40"/>
            <p:cNvCxnSpPr/>
            <p:nvPr/>
          </p:nvCxnSpPr>
          <p:spPr>
            <a:xfrm>
              <a:off x="7722918" y="2836513"/>
              <a:ext cx="0" cy="900000"/>
            </a:xfrm>
            <a:prstGeom prst="line">
              <a:avLst/>
            </a:prstGeom>
            <a:ln>
              <a:solidFill>
                <a:srgbClr val="D90012"/>
              </a:solidFill>
            </a:ln>
          </p:spPr>
          <p:style>
            <a:lnRef idx="1">
              <a:schemeClr val="accent1"/>
            </a:lnRef>
            <a:fillRef idx="0">
              <a:schemeClr val="accent1"/>
            </a:fillRef>
            <a:effectRef idx="0">
              <a:schemeClr val="accent1"/>
            </a:effectRef>
            <a:fontRef idx="minor">
              <a:schemeClr val="tx1"/>
            </a:fontRef>
          </p:style>
        </p:cxnSp>
        <p:sp>
          <p:nvSpPr>
            <p:cNvPr id="42" name="椭圆 41"/>
            <p:cNvSpPr/>
            <p:nvPr/>
          </p:nvSpPr>
          <p:spPr>
            <a:xfrm>
              <a:off x="7632918" y="2735590"/>
              <a:ext cx="180000" cy="180000"/>
            </a:xfrm>
            <a:prstGeom prst="ellipse">
              <a:avLst/>
            </a:prstGeom>
            <a:solidFill>
              <a:schemeClr val="bg1"/>
            </a:solidFill>
            <a:ln>
              <a:solidFill>
                <a:srgbClr val="D900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3" name="椭圆 42"/>
            <p:cNvSpPr/>
            <p:nvPr/>
          </p:nvSpPr>
          <p:spPr>
            <a:xfrm>
              <a:off x="7308304" y="3172518"/>
              <a:ext cx="829228" cy="829228"/>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31750">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prstClr val="white"/>
                </a:solidFill>
              </a:endParaRPr>
            </a:p>
          </p:txBody>
        </p:sp>
        <p:sp>
          <p:nvSpPr>
            <p:cNvPr id="44" name="椭圆 43"/>
            <p:cNvSpPr/>
            <p:nvPr/>
          </p:nvSpPr>
          <p:spPr>
            <a:xfrm>
              <a:off x="7422311" y="3286519"/>
              <a:ext cx="601237" cy="601237"/>
            </a:xfrm>
            <a:prstGeom prst="ellipse">
              <a:avLst/>
            </a:prstGeom>
            <a:gradFill>
              <a:gsLst>
                <a:gs pos="0">
                  <a:srgbClr val="E30613"/>
                </a:gs>
                <a:gs pos="100000">
                  <a:srgbClr val="81040B"/>
                </a:gs>
              </a:gsLst>
              <a:lin ang="3600000" scaled="0"/>
            </a:gradFill>
            <a:ln>
              <a:noFill/>
            </a:ln>
            <a:effectLst>
              <a:innerShdw blurRad="76200" dist="101600" dir="180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0" tIns="45713" rIns="0" bIns="45713" numCol="1" spcCol="0" rtlCol="0" fromWordArt="0" anchor="ctr" anchorCtr="0" forceAA="0" compatLnSpc="1">
              <a:noAutofit/>
            </a:bodyPr>
            <a:lstStyle/>
            <a:p>
              <a:pPr algn="ctr" defTabSz="913765"/>
              <a:r>
                <a:rPr lang="en-US" altLang="zh-CN" sz="2135" b="1" dirty="0" smtClean="0">
                  <a:latin typeface="Kartika" panose="02020503030404060203" pitchFamily="18" charset="0"/>
                  <a:cs typeface="Kartika" panose="02020503030404060203" pitchFamily="18" charset="0"/>
                </a:rPr>
                <a:t>2022</a:t>
              </a:r>
              <a:endParaRPr lang="zh-CN" altLang="en-US" sz="2135" b="1" dirty="0">
                <a:latin typeface="Kartika" panose="02020503030404060203" pitchFamily="18" charset="0"/>
                <a:cs typeface="Kartika" panose="02020503030404060203" pitchFamily="18" charset="0"/>
              </a:endParaRPr>
            </a:p>
          </p:txBody>
        </p:sp>
      </p:grpSp>
      <p:sp>
        <p:nvSpPr>
          <p:cNvPr id="45" name="文本框 44"/>
          <p:cNvSpPr txBox="1"/>
          <p:nvPr/>
        </p:nvSpPr>
        <p:spPr>
          <a:xfrm>
            <a:off x="2069224" y="2001206"/>
            <a:ext cx="2159566" cy="1138773"/>
          </a:xfrm>
          <a:prstGeom prst="rect">
            <a:avLst/>
          </a:prstGeom>
          <a:noFill/>
          <a:effectLst/>
        </p:spPr>
        <p:txBody>
          <a:bodyPr wrap="none" rtlCol="0">
            <a:spAutoFit/>
          </a:bodyPr>
          <a:lstStyle/>
          <a:p>
            <a:r>
              <a:rPr lang="zh-CN" altLang="en-US" dirty="0" smtClean="0">
                <a:gradFill>
                  <a:gsLst>
                    <a:gs pos="0">
                      <a:srgbClr val="E30613"/>
                    </a:gs>
                    <a:gs pos="100000">
                      <a:srgbClr val="81040B"/>
                    </a:gs>
                  </a:gsLst>
                  <a:lin ang="3600000" scaled="0"/>
                </a:gradFill>
                <a:latin typeface="微软雅黑" panose="020B0503020204020204" pitchFamily="34" charset="-122"/>
                <a:ea typeface="微软雅黑" panose="020B0503020204020204" pitchFamily="34" charset="-122"/>
              </a:rPr>
              <a:t> 单击</a:t>
            </a:r>
            <a:r>
              <a:rPr lang="zh-CN" altLang="en-US" dirty="0">
                <a:gradFill>
                  <a:gsLst>
                    <a:gs pos="0">
                      <a:srgbClr val="E30613"/>
                    </a:gs>
                    <a:gs pos="100000">
                      <a:srgbClr val="81040B"/>
                    </a:gs>
                  </a:gsLst>
                  <a:lin ang="3600000" scaled="0"/>
                </a:gradFill>
                <a:latin typeface="微软雅黑" panose="020B0503020204020204" pitchFamily="34" charset="-122"/>
                <a:ea typeface="微软雅黑" panose="020B0503020204020204" pitchFamily="34" charset="-122"/>
              </a:rPr>
              <a:t>此处输入标题</a:t>
            </a:r>
            <a:endParaRPr lang="en-US" altLang="zh-CN" dirty="0">
              <a:gradFill>
                <a:gsLst>
                  <a:gs pos="0">
                    <a:srgbClr val="E30613"/>
                  </a:gs>
                  <a:gs pos="100000">
                    <a:srgbClr val="81040B"/>
                  </a:gs>
                </a:gsLst>
                <a:lin ang="3600000" scaled="0"/>
              </a:gradFill>
              <a:latin typeface="微软雅黑" panose="020B0503020204020204" pitchFamily="34" charset="-122"/>
              <a:ea typeface="微软雅黑" panose="020B0503020204020204" pitchFamily="34" charset="-122"/>
            </a:endParaRPr>
          </a:p>
          <a:p>
            <a:r>
              <a:rPr lang="zh-CN" altLang="en-US" sz="1100" dirty="0">
                <a:solidFill>
                  <a:prstClr val="black">
                    <a:lumMod val="85000"/>
                    <a:lumOff val="15000"/>
                  </a:prstClr>
                </a:solidFill>
                <a:latin typeface="微软雅黑" panose="020B0503020204020204" pitchFamily="34" charset="-122"/>
                <a:ea typeface="微软雅黑" panose="020B0503020204020204" pitchFamily="34" charset="-122"/>
              </a:rPr>
              <a:t>请在这里输入您的主要叙述内容</a:t>
            </a:r>
            <a:endParaRPr lang="en-US" altLang="zh-CN" sz="1100" dirty="0">
              <a:solidFill>
                <a:prstClr val="black">
                  <a:lumMod val="85000"/>
                  <a:lumOff val="15000"/>
                </a:prstClr>
              </a:solidFill>
              <a:latin typeface="微软雅黑" panose="020B0503020204020204" pitchFamily="34" charset="-122"/>
              <a:ea typeface="微软雅黑" panose="020B0503020204020204" pitchFamily="34" charset="-122"/>
            </a:endParaRPr>
          </a:p>
          <a:p>
            <a:r>
              <a:rPr lang="zh-CN" altLang="en-US" sz="1100" dirty="0">
                <a:solidFill>
                  <a:prstClr val="black">
                    <a:lumMod val="85000"/>
                    <a:lumOff val="15000"/>
                  </a:prstClr>
                </a:solidFill>
                <a:latin typeface="微软雅黑" panose="020B0503020204020204" pitchFamily="34" charset="-122"/>
                <a:ea typeface="微软雅黑" panose="020B0503020204020204" pitchFamily="34" charset="-122"/>
              </a:rPr>
              <a:t>请在这里输入您的主要叙述内容</a:t>
            </a:r>
            <a:endParaRPr lang="en-US" altLang="zh-CN" sz="1100" dirty="0">
              <a:solidFill>
                <a:prstClr val="black">
                  <a:lumMod val="85000"/>
                  <a:lumOff val="15000"/>
                </a:prstClr>
              </a:solidFill>
              <a:latin typeface="微软雅黑" panose="020B0503020204020204" pitchFamily="34" charset="-122"/>
              <a:ea typeface="微软雅黑" panose="020B0503020204020204" pitchFamily="34" charset="-122"/>
            </a:endParaRPr>
          </a:p>
          <a:p>
            <a:endParaRPr lang="en-US" altLang="zh-CN" sz="2800" dirty="0">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46" name="文本框 45"/>
          <p:cNvSpPr txBox="1"/>
          <p:nvPr/>
        </p:nvSpPr>
        <p:spPr>
          <a:xfrm>
            <a:off x="3324221" y="5960009"/>
            <a:ext cx="2159566" cy="1138773"/>
          </a:xfrm>
          <a:prstGeom prst="rect">
            <a:avLst/>
          </a:prstGeom>
          <a:noFill/>
          <a:effectLst/>
        </p:spPr>
        <p:txBody>
          <a:bodyPr wrap="none" rtlCol="0">
            <a:spAutoFit/>
          </a:bodyPr>
          <a:lstStyle/>
          <a:p>
            <a:r>
              <a:rPr lang="zh-CN" altLang="en-US" dirty="0" smtClean="0">
                <a:gradFill>
                  <a:gsLst>
                    <a:gs pos="0">
                      <a:srgbClr val="E30613"/>
                    </a:gs>
                    <a:gs pos="100000">
                      <a:srgbClr val="81040B"/>
                    </a:gs>
                  </a:gsLst>
                  <a:lin ang="3600000" scaled="0"/>
                </a:gradFill>
                <a:latin typeface="微软雅黑" panose="020B0503020204020204" pitchFamily="34" charset="-122"/>
                <a:ea typeface="微软雅黑" panose="020B0503020204020204" pitchFamily="34" charset="-122"/>
              </a:rPr>
              <a:t> 单击</a:t>
            </a:r>
            <a:r>
              <a:rPr lang="zh-CN" altLang="en-US" dirty="0">
                <a:gradFill>
                  <a:gsLst>
                    <a:gs pos="0">
                      <a:srgbClr val="E30613"/>
                    </a:gs>
                    <a:gs pos="100000">
                      <a:srgbClr val="81040B"/>
                    </a:gs>
                  </a:gsLst>
                  <a:lin ang="3600000" scaled="0"/>
                </a:gradFill>
                <a:latin typeface="微软雅黑" panose="020B0503020204020204" pitchFamily="34" charset="-122"/>
                <a:ea typeface="微软雅黑" panose="020B0503020204020204" pitchFamily="34" charset="-122"/>
              </a:rPr>
              <a:t>此处输入标题</a:t>
            </a:r>
            <a:endParaRPr lang="en-US" altLang="zh-CN" dirty="0">
              <a:gradFill>
                <a:gsLst>
                  <a:gs pos="0">
                    <a:srgbClr val="E30613"/>
                  </a:gs>
                  <a:gs pos="100000">
                    <a:srgbClr val="81040B"/>
                  </a:gs>
                </a:gsLst>
                <a:lin ang="3600000" scaled="0"/>
              </a:gradFill>
              <a:latin typeface="微软雅黑" panose="020B0503020204020204" pitchFamily="34" charset="-122"/>
              <a:ea typeface="微软雅黑" panose="020B0503020204020204" pitchFamily="34" charset="-122"/>
            </a:endParaRPr>
          </a:p>
          <a:p>
            <a:r>
              <a:rPr lang="zh-CN" altLang="en-US" sz="1100" dirty="0">
                <a:solidFill>
                  <a:prstClr val="black">
                    <a:lumMod val="85000"/>
                    <a:lumOff val="15000"/>
                  </a:prstClr>
                </a:solidFill>
                <a:latin typeface="微软雅黑" panose="020B0503020204020204" pitchFamily="34" charset="-122"/>
                <a:ea typeface="微软雅黑" panose="020B0503020204020204" pitchFamily="34" charset="-122"/>
              </a:rPr>
              <a:t>请在这里输入您的主要叙述内容</a:t>
            </a:r>
            <a:endParaRPr lang="en-US" altLang="zh-CN" sz="1100" dirty="0">
              <a:solidFill>
                <a:prstClr val="black">
                  <a:lumMod val="85000"/>
                  <a:lumOff val="15000"/>
                </a:prstClr>
              </a:solidFill>
              <a:latin typeface="微软雅黑" panose="020B0503020204020204" pitchFamily="34" charset="-122"/>
              <a:ea typeface="微软雅黑" panose="020B0503020204020204" pitchFamily="34" charset="-122"/>
            </a:endParaRPr>
          </a:p>
          <a:p>
            <a:r>
              <a:rPr lang="zh-CN" altLang="en-US" sz="1100" dirty="0">
                <a:solidFill>
                  <a:prstClr val="black">
                    <a:lumMod val="85000"/>
                    <a:lumOff val="15000"/>
                  </a:prstClr>
                </a:solidFill>
                <a:latin typeface="微软雅黑" panose="020B0503020204020204" pitchFamily="34" charset="-122"/>
                <a:ea typeface="微软雅黑" panose="020B0503020204020204" pitchFamily="34" charset="-122"/>
              </a:rPr>
              <a:t>请在这里输入您的主要叙述内容</a:t>
            </a:r>
            <a:endParaRPr lang="en-US" altLang="zh-CN" sz="1100" dirty="0">
              <a:solidFill>
                <a:prstClr val="black">
                  <a:lumMod val="85000"/>
                  <a:lumOff val="15000"/>
                </a:prstClr>
              </a:solidFill>
              <a:latin typeface="微软雅黑" panose="020B0503020204020204" pitchFamily="34" charset="-122"/>
              <a:ea typeface="微软雅黑" panose="020B0503020204020204" pitchFamily="34" charset="-122"/>
            </a:endParaRPr>
          </a:p>
          <a:p>
            <a:endParaRPr lang="en-US" altLang="zh-CN" sz="2800" dirty="0">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47" name="文本框 46"/>
          <p:cNvSpPr txBox="1"/>
          <p:nvPr/>
        </p:nvSpPr>
        <p:spPr>
          <a:xfrm>
            <a:off x="5205175" y="4602874"/>
            <a:ext cx="2159566" cy="1138773"/>
          </a:xfrm>
          <a:prstGeom prst="rect">
            <a:avLst/>
          </a:prstGeom>
          <a:noFill/>
          <a:effectLst/>
        </p:spPr>
        <p:txBody>
          <a:bodyPr wrap="none" rtlCol="0">
            <a:spAutoFit/>
          </a:bodyPr>
          <a:lstStyle/>
          <a:p>
            <a:r>
              <a:rPr lang="zh-CN" altLang="en-US" dirty="0" smtClean="0">
                <a:solidFill>
                  <a:srgbClr val="0065B0"/>
                </a:solidFill>
                <a:latin typeface="微软雅黑" panose="020B0503020204020204" pitchFamily="34" charset="-122"/>
                <a:ea typeface="微软雅黑" panose="020B0503020204020204" pitchFamily="34" charset="-122"/>
              </a:rPr>
              <a:t> </a:t>
            </a:r>
            <a:r>
              <a:rPr lang="zh-CN" altLang="en-US" dirty="0" smtClean="0">
                <a:gradFill>
                  <a:gsLst>
                    <a:gs pos="0">
                      <a:srgbClr val="E30613"/>
                    </a:gs>
                    <a:gs pos="100000">
                      <a:srgbClr val="81040B"/>
                    </a:gs>
                  </a:gsLst>
                  <a:lin ang="3600000" scaled="0"/>
                </a:gradFill>
                <a:latin typeface="微软雅黑" panose="020B0503020204020204" pitchFamily="34" charset="-122"/>
                <a:ea typeface="微软雅黑" panose="020B0503020204020204" pitchFamily="34" charset="-122"/>
              </a:rPr>
              <a:t>单击</a:t>
            </a:r>
            <a:r>
              <a:rPr lang="zh-CN" altLang="en-US" dirty="0">
                <a:gradFill>
                  <a:gsLst>
                    <a:gs pos="0">
                      <a:srgbClr val="E30613"/>
                    </a:gs>
                    <a:gs pos="100000">
                      <a:srgbClr val="81040B"/>
                    </a:gs>
                  </a:gsLst>
                  <a:lin ang="3600000" scaled="0"/>
                </a:gradFill>
                <a:latin typeface="微软雅黑" panose="020B0503020204020204" pitchFamily="34" charset="-122"/>
                <a:ea typeface="微软雅黑" panose="020B0503020204020204" pitchFamily="34" charset="-122"/>
              </a:rPr>
              <a:t>此处输入标题</a:t>
            </a:r>
            <a:endParaRPr lang="en-US" altLang="zh-CN" dirty="0">
              <a:gradFill>
                <a:gsLst>
                  <a:gs pos="0">
                    <a:srgbClr val="E30613"/>
                  </a:gs>
                  <a:gs pos="100000">
                    <a:srgbClr val="81040B"/>
                  </a:gs>
                </a:gsLst>
                <a:lin ang="3600000" scaled="0"/>
              </a:gradFill>
              <a:latin typeface="微软雅黑" panose="020B0503020204020204" pitchFamily="34" charset="-122"/>
              <a:ea typeface="微软雅黑" panose="020B0503020204020204" pitchFamily="34" charset="-122"/>
            </a:endParaRPr>
          </a:p>
          <a:p>
            <a:r>
              <a:rPr lang="zh-CN" altLang="en-US" sz="1100" dirty="0">
                <a:solidFill>
                  <a:prstClr val="black">
                    <a:lumMod val="85000"/>
                    <a:lumOff val="15000"/>
                  </a:prstClr>
                </a:solidFill>
                <a:latin typeface="微软雅黑" panose="020B0503020204020204" pitchFamily="34" charset="-122"/>
                <a:ea typeface="微软雅黑" panose="020B0503020204020204" pitchFamily="34" charset="-122"/>
              </a:rPr>
              <a:t>请在这里输入您的主要叙述内容</a:t>
            </a:r>
            <a:endParaRPr lang="en-US" altLang="zh-CN" sz="1100" dirty="0">
              <a:solidFill>
                <a:prstClr val="black">
                  <a:lumMod val="85000"/>
                  <a:lumOff val="15000"/>
                </a:prstClr>
              </a:solidFill>
              <a:latin typeface="微软雅黑" panose="020B0503020204020204" pitchFamily="34" charset="-122"/>
              <a:ea typeface="微软雅黑" panose="020B0503020204020204" pitchFamily="34" charset="-122"/>
            </a:endParaRPr>
          </a:p>
          <a:p>
            <a:r>
              <a:rPr lang="zh-CN" altLang="en-US" sz="1100" dirty="0">
                <a:solidFill>
                  <a:prstClr val="black">
                    <a:lumMod val="85000"/>
                    <a:lumOff val="15000"/>
                  </a:prstClr>
                </a:solidFill>
                <a:latin typeface="微软雅黑" panose="020B0503020204020204" pitchFamily="34" charset="-122"/>
                <a:ea typeface="微软雅黑" panose="020B0503020204020204" pitchFamily="34" charset="-122"/>
              </a:rPr>
              <a:t>请在这里输入您的主要叙述内容</a:t>
            </a:r>
            <a:endParaRPr lang="en-US" altLang="zh-CN" sz="1100" dirty="0">
              <a:solidFill>
                <a:prstClr val="black">
                  <a:lumMod val="85000"/>
                  <a:lumOff val="15000"/>
                </a:prstClr>
              </a:solidFill>
              <a:latin typeface="微软雅黑" panose="020B0503020204020204" pitchFamily="34" charset="-122"/>
              <a:ea typeface="微软雅黑" panose="020B0503020204020204" pitchFamily="34" charset="-122"/>
            </a:endParaRPr>
          </a:p>
          <a:p>
            <a:endParaRPr lang="en-US" altLang="zh-CN" sz="2800" dirty="0">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48" name="文本框 47"/>
          <p:cNvSpPr txBox="1"/>
          <p:nvPr/>
        </p:nvSpPr>
        <p:spPr>
          <a:xfrm>
            <a:off x="6941456" y="1506051"/>
            <a:ext cx="2159566" cy="1138773"/>
          </a:xfrm>
          <a:prstGeom prst="rect">
            <a:avLst/>
          </a:prstGeom>
          <a:noFill/>
          <a:effectLst/>
        </p:spPr>
        <p:txBody>
          <a:bodyPr wrap="none" rtlCol="0">
            <a:spAutoFit/>
          </a:bodyPr>
          <a:lstStyle/>
          <a:p>
            <a:r>
              <a:rPr lang="zh-CN" altLang="en-US" dirty="0" smtClean="0">
                <a:gradFill>
                  <a:gsLst>
                    <a:gs pos="0">
                      <a:srgbClr val="E30613"/>
                    </a:gs>
                    <a:gs pos="100000">
                      <a:srgbClr val="81040B"/>
                    </a:gs>
                  </a:gsLst>
                  <a:lin ang="3600000" scaled="0"/>
                </a:gradFill>
                <a:latin typeface="微软雅黑" panose="020B0503020204020204" pitchFamily="34" charset="-122"/>
                <a:ea typeface="微软雅黑" panose="020B0503020204020204" pitchFamily="34" charset="-122"/>
              </a:rPr>
              <a:t> 单击</a:t>
            </a:r>
            <a:r>
              <a:rPr lang="zh-CN" altLang="en-US" dirty="0">
                <a:gradFill>
                  <a:gsLst>
                    <a:gs pos="0">
                      <a:srgbClr val="E30613"/>
                    </a:gs>
                    <a:gs pos="100000">
                      <a:srgbClr val="81040B"/>
                    </a:gs>
                  </a:gsLst>
                  <a:lin ang="3600000" scaled="0"/>
                </a:gradFill>
                <a:latin typeface="微软雅黑" panose="020B0503020204020204" pitchFamily="34" charset="-122"/>
                <a:ea typeface="微软雅黑" panose="020B0503020204020204" pitchFamily="34" charset="-122"/>
              </a:rPr>
              <a:t>此处输入标题</a:t>
            </a:r>
            <a:endParaRPr lang="en-US" altLang="zh-CN" dirty="0">
              <a:gradFill>
                <a:gsLst>
                  <a:gs pos="0">
                    <a:srgbClr val="E30613"/>
                  </a:gs>
                  <a:gs pos="100000">
                    <a:srgbClr val="81040B"/>
                  </a:gs>
                </a:gsLst>
                <a:lin ang="3600000" scaled="0"/>
              </a:gradFill>
              <a:latin typeface="微软雅黑" panose="020B0503020204020204" pitchFamily="34" charset="-122"/>
              <a:ea typeface="微软雅黑" panose="020B0503020204020204" pitchFamily="34" charset="-122"/>
            </a:endParaRPr>
          </a:p>
          <a:p>
            <a:r>
              <a:rPr lang="zh-CN" altLang="en-US" sz="1100" dirty="0">
                <a:solidFill>
                  <a:prstClr val="black">
                    <a:lumMod val="85000"/>
                    <a:lumOff val="15000"/>
                  </a:prstClr>
                </a:solidFill>
                <a:latin typeface="微软雅黑" panose="020B0503020204020204" pitchFamily="34" charset="-122"/>
                <a:ea typeface="微软雅黑" panose="020B0503020204020204" pitchFamily="34" charset="-122"/>
              </a:rPr>
              <a:t>请在这里输入您的主要叙述内容</a:t>
            </a:r>
            <a:endParaRPr lang="en-US" altLang="zh-CN" sz="1100" dirty="0">
              <a:solidFill>
                <a:prstClr val="black">
                  <a:lumMod val="85000"/>
                  <a:lumOff val="15000"/>
                </a:prstClr>
              </a:solidFill>
              <a:latin typeface="微软雅黑" panose="020B0503020204020204" pitchFamily="34" charset="-122"/>
              <a:ea typeface="微软雅黑" panose="020B0503020204020204" pitchFamily="34" charset="-122"/>
            </a:endParaRPr>
          </a:p>
          <a:p>
            <a:r>
              <a:rPr lang="zh-CN" altLang="en-US" sz="1100" dirty="0">
                <a:solidFill>
                  <a:prstClr val="black">
                    <a:lumMod val="85000"/>
                    <a:lumOff val="15000"/>
                  </a:prstClr>
                </a:solidFill>
                <a:latin typeface="微软雅黑" panose="020B0503020204020204" pitchFamily="34" charset="-122"/>
                <a:ea typeface="微软雅黑" panose="020B0503020204020204" pitchFamily="34" charset="-122"/>
              </a:rPr>
              <a:t>请在这里输入您的主要叙述内容</a:t>
            </a:r>
            <a:endParaRPr lang="en-US" altLang="zh-CN" sz="1100" dirty="0">
              <a:solidFill>
                <a:prstClr val="black">
                  <a:lumMod val="85000"/>
                  <a:lumOff val="15000"/>
                </a:prstClr>
              </a:solidFill>
              <a:latin typeface="微软雅黑" panose="020B0503020204020204" pitchFamily="34" charset="-122"/>
              <a:ea typeface="微软雅黑" panose="020B0503020204020204" pitchFamily="34" charset="-122"/>
            </a:endParaRPr>
          </a:p>
          <a:p>
            <a:endParaRPr lang="en-US" altLang="zh-CN" sz="2800" dirty="0">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49" name="文本框 48"/>
          <p:cNvSpPr txBox="1"/>
          <p:nvPr/>
        </p:nvSpPr>
        <p:spPr>
          <a:xfrm>
            <a:off x="8915981" y="2777719"/>
            <a:ext cx="2159566" cy="1138773"/>
          </a:xfrm>
          <a:prstGeom prst="rect">
            <a:avLst/>
          </a:prstGeom>
          <a:noFill/>
          <a:effectLst/>
        </p:spPr>
        <p:txBody>
          <a:bodyPr wrap="none" rtlCol="0">
            <a:spAutoFit/>
          </a:bodyPr>
          <a:lstStyle/>
          <a:p>
            <a:r>
              <a:rPr lang="zh-CN" altLang="en-US" dirty="0" smtClean="0">
                <a:solidFill>
                  <a:srgbClr val="0065B0"/>
                </a:solidFill>
                <a:latin typeface="微软雅黑" panose="020B0503020204020204" pitchFamily="34" charset="-122"/>
                <a:ea typeface="微软雅黑" panose="020B0503020204020204" pitchFamily="34" charset="-122"/>
              </a:rPr>
              <a:t> </a:t>
            </a:r>
            <a:r>
              <a:rPr lang="zh-CN" altLang="en-US" dirty="0" smtClean="0">
                <a:gradFill>
                  <a:gsLst>
                    <a:gs pos="0">
                      <a:srgbClr val="E30613"/>
                    </a:gs>
                    <a:gs pos="100000">
                      <a:srgbClr val="81040B"/>
                    </a:gs>
                  </a:gsLst>
                  <a:lin ang="3600000" scaled="0"/>
                </a:gradFill>
                <a:latin typeface="微软雅黑" panose="020B0503020204020204" pitchFamily="34" charset="-122"/>
                <a:ea typeface="微软雅黑" panose="020B0503020204020204" pitchFamily="34" charset="-122"/>
              </a:rPr>
              <a:t>单击</a:t>
            </a:r>
            <a:r>
              <a:rPr lang="zh-CN" altLang="en-US" dirty="0">
                <a:gradFill>
                  <a:gsLst>
                    <a:gs pos="0">
                      <a:srgbClr val="E30613"/>
                    </a:gs>
                    <a:gs pos="100000">
                      <a:srgbClr val="81040B"/>
                    </a:gs>
                  </a:gsLst>
                  <a:lin ang="3600000" scaled="0"/>
                </a:gradFill>
                <a:latin typeface="微软雅黑" panose="020B0503020204020204" pitchFamily="34" charset="-122"/>
                <a:ea typeface="微软雅黑" panose="020B0503020204020204" pitchFamily="34" charset="-122"/>
              </a:rPr>
              <a:t>此处输入标题</a:t>
            </a:r>
            <a:endParaRPr lang="en-US" altLang="zh-CN" dirty="0">
              <a:gradFill>
                <a:gsLst>
                  <a:gs pos="0">
                    <a:srgbClr val="E30613"/>
                  </a:gs>
                  <a:gs pos="100000">
                    <a:srgbClr val="81040B"/>
                  </a:gs>
                </a:gsLst>
                <a:lin ang="3600000" scaled="0"/>
              </a:gradFill>
              <a:latin typeface="微软雅黑" panose="020B0503020204020204" pitchFamily="34" charset="-122"/>
              <a:ea typeface="微软雅黑" panose="020B0503020204020204" pitchFamily="34" charset="-122"/>
            </a:endParaRPr>
          </a:p>
          <a:p>
            <a:r>
              <a:rPr lang="zh-CN" altLang="en-US" sz="1100" dirty="0">
                <a:solidFill>
                  <a:prstClr val="black">
                    <a:lumMod val="85000"/>
                    <a:lumOff val="15000"/>
                  </a:prstClr>
                </a:solidFill>
                <a:latin typeface="微软雅黑" panose="020B0503020204020204" pitchFamily="34" charset="-122"/>
                <a:ea typeface="微软雅黑" panose="020B0503020204020204" pitchFamily="34" charset="-122"/>
              </a:rPr>
              <a:t>请在这里输入您的主要叙述内容</a:t>
            </a:r>
            <a:endParaRPr lang="en-US" altLang="zh-CN" sz="1100" dirty="0">
              <a:solidFill>
                <a:prstClr val="black">
                  <a:lumMod val="85000"/>
                  <a:lumOff val="15000"/>
                </a:prstClr>
              </a:solidFill>
              <a:latin typeface="微软雅黑" panose="020B0503020204020204" pitchFamily="34" charset="-122"/>
              <a:ea typeface="微软雅黑" panose="020B0503020204020204" pitchFamily="34" charset="-122"/>
            </a:endParaRPr>
          </a:p>
          <a:p>
            <a:r>
              <a:rPr lang="zh-CN" altLang="en-US" sz="1100" dirty="0">
                <a:solidFill>
                  <a:prstClr val="black">
                    <a:lumMod val="85000"/>
                    <a:lumOff val="15000"/>
                  </a:prstClr>
                </a:solidFill>
                <a:latin typeface="微软雅黑" panose="020B0503020204020204" pitchFamily="34" charset="-122"/>
                <a:ea typeface="微软雅黑" panose="020B0503020204020204" pitchFamily="34" charset="-122"/>
              </a:rPr>
              <a:t>请在这里输入您的主要叙述内容</a:t>
            </a:r>
            <a:endParaRPr lang="en-US" altLang="zh-CN" sz="1100" dirty="0">
              <a:solidFill>
                <a:prstClr val="black">
                  <a:lumMod val="85000"/>
                  <a:lumOff val="15000"/>
                </a:prstClr>
              </a:solidFill>
              <a:latin typeface="微软雅黑" panose="020B0503020204020204" pitchFamily="34" charset="-122"/>
              <a:ea typeface="微软雅黑" panose="020B0503020204020204" pitchFamily="34" charset="-122"/>
            </a:endParaRPr>
          </a:p>
          <a:p>
            <a:endParaRPr lang="en-US" altLang="zh-CN" sz="2800" dirty="0">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50" name="文本框 49"/>
          <p:cNvSpPr txBox="1"/>
          <p:nvPr/>
        </p:nvSpPr>
        <p:spPr>
          <a:xfrm>
            <a:off x="9217441" y="5897270"/>
            <a:ext cx="2159566" cy="1138773"/>
          </a:xfrm>
          <a:prstGeom prst="rect">
            <a:avLst/>
          </a:prstGeom>
          <a:noFill/>
          <a:effectLst/>
        </p:spPr>
        <p:txBody>
          <a:bodyPr wrap="none" rtlCol="0">
            <a:spAutoFit/>
          </a:bodyPr>
          <a:lstStyle/>
          <a:p>
            <a:r>
              <a:rPr lang="zh-CN" altLang="en-US" dirty="0" smtClean="0">
                <a:gradFill>
                  <a:gsLst>
                    <a:gs pos="0">
                      <a:srgbClr val="E30613"/>
                    </a:gs>
                    <a:gs pos="100000">
                      <a:srgbClr val="81040B"/>
                    </a:gs>
                  </a:gsLst>
                  <a:lin ang="3600000" scaled="0"/>
                </a:gradFill>
                <a:latin typeface="微软雅黑" panose="020B0503020204020204" pitchFamily="34" charset="-122"/>
                <a:ea typeface="微软雅黑" panose="020B0503020204020204" pitchFamily="34" charset="-122"/>
              </a:rPr>
              <a:t> 单击</a:t>
            </a:r>
            <a:r>
              <a:rPr lang="zh-CN" altLang="en-US" dirty="0">
                <a:gradFill>
                  <a:gsLst>
                    <a:gs pos="0">
                      <a:srgbClr val="E30613"/>
                    </a:gs>
                    <a:gs pos="100000">
                      <a:srgbClr val="81040B"/>
                    </a:gs>
                  </a:gsLst>
                  <a:lin ang="3600000" scaled="0"/>
                </a:gradFill>
                <a:latin typeface="微软雅黑" panose="020B0503020204020204" pitchFamily="34" charset="-122"/>
                <a:ea typeface="微软雅黑" panose="020B0503020204020204" pitchFamily="34" charset="-122"/>
              </a:rPr>
              <a:t>此处输入标题</a:t>
            </a:r>
            <a:endParaRPr lang="en-US" altLang="zh-CN" dirty="0">
              <a:gradFill>
                <a:gsLst>
                  <a:gs pos="0">
                    <a:srgbClr val="E30613"/>
                  </a:gs>
                  <a:gs pos="100000">
                    <a:srgbClr val="81040B"/>
                  </a:gs>
                </a:gsLst>
                <a:lin ang="3600000" scaled="0"/>
              </a:gradFill>
              <a:latin typeface="微软雅黑" panose="020B0503020204020204" pitchFamily="34" charset="-122"/>
              <a:ea typeface="微软雅黑" panose="020B0503020204020204" pitchFamily="34" charset="-122"/>
            </a:endParaRPr>
          </a:p>
          <a:p>
            <a:r>
              <a:rPr lang="zh-CN" altLang="en-US" sz="1100" dirty="0">
                <a:solidFill>
                  <a:prstClr val="black">
                    <a:lumMod val="85000"/>
                    <a:lumOff val="15000"/>
                  </a:prstClr>
                </a:solidFill>
                <a:latin typeface="微软雅黑" panose="020B0503020204020204" pitchFamily="34" charset="-122"/>
                <a:ea typeface="微软雅黑" panose="020B0503020204020204" pitchFamily="34" charset="-122"/>
              </a:rPr>
              <a:t>请在这里输入您的主要叙述内容</a:t>
            </a:r>
            <a:endParaRPr lang="en-US" altLang="zh-CN" sz="1100" dirty="0">
              <a:solidFill>
                <a:prstClr val="black">
                  <a:lumMod val="85000"/>
                  <a:lumOff val="15000"/>
                </a:prstClr>
              </a:solidFill>
              <a:latin typeface="微软雅黑" panose="020B0503020204020204" pitchFamily="34" charset="-122"/>
              <a:ea typeface="微软雅黑" panose="020B0503020204020204" pitchFamily="34" charset="-122"/>
            </a:endParaRPr>
          </a:p>
          <a:p>
            <a:r>
              <a:rPr lang="zh-CN" altLang="en-US" sz="1100" dirty="0">
                <a:solidFill>
                  <a:prstClr val="black">
                    <a:lumMod val="85000"/>
                    <a:lumOff val="15000"/>
                  </a:prstClr>
                </a:solidFill>
                <a:latin typeface="微软雅黑" panose="020B0503020204020204" pitchFamily="34" charset="-122"/>
                <a:ea typeface="微软雅黑" panose="020B0503020204020204" pitchFamily="34" charset="-122"/>
              </a:rPr>
              <a:t>请在这里输入您的主要叙述内容</a:t>
            </a:r>
            <a:endParaRPr lang="en-US" altLang="zh-CN" sz="1100" dirty="0">
              <a:solidFill>
                <a:prstClr val="black">
                  <a:lumMod val="85000"/>
                  <a:lumOff val="15000"/>
                </a:prstClr>
              </a:solidFill>
              <a:latin typeface="微软雅黑" panose="020B0503020204020204" pitchFamily="34" charset="-122"/>
              <a:ea typeface="微软雅黑" panose="020B0503020204020204" pitchFamily="34" charset="-122"/>
            </a:endParaRPr>
          </a:p>
          <a:p>
            <a:endParaRPr lang="en-US" altLang="zh-CN" sz="2800" dirty="0">
              <a:solidFill>
                <a:prstClr val="black">
                  <a:lumMod val="85000"/>
                  <a:lumOff val="15000"/>
                </a:prst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400" advTm="2000">
        <p14:doors dir="vert"/>
      </p:transition>
    </mc:Choice>
    <mc:Fallback>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anim calcmode="lin" valueType="num">
                                      <p:cBhvr>
                                        <p:cTn id="12" dur="1000" fill="hold"/>
                                        <p:tgtEl>
                                          <p:spTgt spid="14"/>
                                        </p:tgtEl>
                                        <p:attrNameLst>
                                          <p:attrName>ppt_x</p:attrName>
                                        </p:attrNameLst>
                                      </p:cBhvr>
                                      <p:tavLst>
                                        <p:tav tm="0">
                                          <p:val>
                                            <p:strVal val="#ppt_x"/>
                                          </p:val>
                                        </p:tav>
                                        <p:tav tm="100000">
                                          <p:val>
                                            <p:strVal val="#ppt_x"/>
                                          </p:val>
                                        </p:tav>
                                      </p:tavLst>
                                    </p:anim>
                                    <p:anim calcmode="lin" valueType="num">
                                      <p:cBhvr>
                                        <p:cTn id="13" dur="1000" fill="hold"/>
                                        <p:tgtEl>
                                          <p:spTgt spid="14"/>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25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1000"/>
                                        <p:tgtEl>
                                          <p:spTgt spid="19"/>
                                        </p:tgtEl>
                                      </p:cBhvr>
                                    </p:animEffect>
                                    <p:anim calcmode="lin" valueType="num">
                                      <p:cBhvr>
                                        <p:cTn id="17" dur="1000" fill="hold"/>
                                        <p:tgtEl>
                                          <p:spTgt spid="19"/>
                                        </p:tgtEl>
                                        <p:attrNameLst>
                                          <p:attrName>ppt_x</p:attrName>
                                        </p:attrNameLst>
                                      </p:cBhvr>
                                      <p:tavLst>
                                        <p:tav tm="0">
                                          <p:val>
                                            <p:strVal val="#ppt_x"/>
                                          </p:val>
                                        </p:tav>
                                        <p:tav tm="100000">
                                          <p:val>
                                            <p:strVal val="#ppt_x"/>
                                          </p:val>
                                        </p:tav>
                                      </p:tavLst>
                                    </p:anim>
                                    <p:anim calcmode="lin" valueType="num">
                                      <p:cBhvr>
                                        <p:cTn id="18" dur="1000" fill="hold"/>
                                        <p:tgtEl>
                                          <p:spTgt spid="19"/>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50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7" presetClass="entr" presetSubtype="0" fill="hold" nodeType="withEffect">
                                  <p:stCondLst>
                                    <p:cond delay="75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1000"/>
                                        <p:tgtEl>
                                          <p:spTgt spid="30"/>
                                        </p:tgtEl>
                                      </p:cBhvr>
                                    </p:animEffect>
                                    <p:anim calcmode="lin" valueType="num">
                                      <p:cBhvr>
                                        <p:cTn id="27" dur="1000" fill="hold"/>
                                        <p:tgtEl>
                                          <p:spTgt spid="30"/>
                                        </p:tgtEl>
                                        <p:attrNameLst>
                                          <p:attrName>ppt_x</p:attrName>
                                        </p:attrNameLst>
                                      </p:cBhvr>
                                      <p:tavLst>
                                        <p:tav tm="0">
                                          <p:val>
                                            <p:strVal val="#ppt_x"/>
                                          </p:val>
                                        </p:tav>
                                        <p:tav tm="100000">
                                          <p:val>
                                            <p:strVal val="#ppt_x"/>
                                          </p:val>
                                        </p:tav>
                                      </p:tavLst>
                                    </p:anim>
                                    <p:anim calcmode="lin" valueType="num">
                                      <p:cBhvr>
                                        <p:cTn id="28" dur="1000" fill="hold"/>
                                        <p:tgtEl>
                                          <p:spTgt spid="30"/>
                                        </p:tgtEl>
                                        <p:attrNameLst>
                                          <p:attrName>ppt_y</p:attrName>
                                        </p:attrNameLst>
                                      </p:cBhvr>
                                      <p:tavLst>
                                        <p:tav tm="0">
                                          <p:val>
                                            <p:strVal val="#ppt_y-.1"/>
                                          </p:val>
                                        </p:tav>
                                        <p:tav tm="100000">
                                          <p:val>
                                            <p:strVal val="#ppt_y"/>
                                          </p:val>
                                        </p:tav>
                                      </p:tavLst>
                                    </p:anim>
                                  </p:childTnLst>
                                </p:cTn>
                              </p:par>
                              <p:par>
                                <p:cTn id="29" presetID="47" presetClass="entr" presetSubtype="0" fill="hold" nodeType="withEffect">
                                  <p:stCondLst>
                                    <p:cond delay="100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1000"/>
                                        <p:tgtEl>
                                          <p:spTgt spid="35"/>
                                        </p:tgtEl>
                                      </p:cBhvr>
                                    </p:animEffect>
                                    <p:anim calcmode="lin" valueType="num">
                                      <p:cBhvr>
                                        <p:cTn id="32" dur="1000" fill="hold"/>
                                        <p:tgtEl>
                                          <p:spTgt spid="35"/>
                                        </p:tgtEl>
                                        <p:attrNameLst>
                                          <p:attrName>ppt_x</p:attrName>
                                        </p:attrNameLst>
                                      </p:cBhvr>
                                      <p:tavLst>
                                        <p:tav tm="0">
                                          <p:val>
                                            <p:strVal val="#ppt_x"/>
                                          </p:val>
                                        </p:tav>
                                        <p:tav tm="100000">
                                          <p:val>
                                            <p:strVal val="#ppt_x"/>
                                          </p:val>
                                        </p:tav>
                                      </p:tavLst>
                                    </p:anim>
                                    <p:anim calcmode="lin" valueType="num">
                                      <p:cBhvr>
                                        <p:cTn id="33" dur="1000" fill="hold"/>
                                        <p:tgtEl>
                                          <p:spTgt spid="35"/>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1250"/>
                                  </p:stCondLst>
                                  <p:childTnLst>
                                    <p:set>
                                      <p:cBhvr>
                                        <p:cTn id="35" dur="1" fill="hold">
                                          <p:stCondLst>
                                            <p:cond delay="0"/>
                                          </p:stCondLst>
                                        </p:cTn>
                                        <p:tgtEl>
                                          <p:spTgt spid="40"/>
                                        </p:tgtEl>
                                        <p:attrNameLst>
                                          <p:attrName>style.visibility</p:attrName>
                                        </p:attrNameLst>
                                      </p:cBhvr>
                                      <p:to>
                                        <p:strVal val="visible"/>
                                      </p:to>
                                    </p:set>
                                    <p:animEffect transition="in" filter="fade">
                                      <p:cBhvr>
                                        <p:cTn id="36" dur="1000"/>
                                        <p:tgtEl>
                                          <p:spTgt spid="40"/>
                                        </p:tgtEl>
                                      </p:cBhvr>
                                    </p:animEffect>
                                    <p:anim calcmode="lin" valueType="num">
                                      <p:cBhvr>
                                        <p:cTn id="37" dur="1000" fill="hold"/>
                                        <p:tgtEl>
                                          <p:spTgt spid="40"/>
                                        </p:tgtEl>
                                        <p:attrNameLst>
                                          <p:attrName>ppt_x</p:attrName>
                                        </p:attrNameLst>
                                      </p:cBhvr>
                                      <p:tavLst>
                                        <p:tav tm="0">
                                          <p:val>
                                            <p:strVal val="#ppt_x"/>
                                          </p:val>
                                        </p:tav>
                                        <p:tav tm="100000">
                                          <p:val>
                                            <p:strVal val="#ppt_x"/>
                                          </p:val>
                                        </p:tav>
                                      </p:tavLst>
                                    </p:anim>
                                    <p:anim calcmode="lin" valueType="num">
                                      <p:cBhvr>
                                        <p:cTn id="38" dur="1000" fill="hold"/>
                                        <p:tgtEl>
                                          <p:spTgt spid="40"/>
                                        </p:tgtEl>
                                        <p:attrNameLst>
                                          <p:attrName>ppt_y</p:attrName>
                                        </p:attrNameLst>
                                      </p:cBhvr>
                                      <p:tavLst>
                                        <p:tav tm="0">
                                          <p:val>
                                            <p:strVal val="#ppt_y+.1"/>
                                          </p:val>
                                        </p:tav>
                                        <p:tav tm="100000">
                                          <p:val>
                                            <p:strVal val="#ppt_y"/>
                                          </p:val>
                                        </p:tav>
                                      </p:tavLst>
                                    </p:anim>
                                  </p:childTnLst>
                                </p:cTn>
                              </p:par>
                            </p:childTnLst>
                          </p:cTn>
                        </p:par>
                        <p:par>
                          <p:cTn id="39" fill="hold">
                            <p:stCondLst>
                              <p:cond delay="2000"/>
                            </p:stCondLst>
                            <p:childTnLst>
                              <p:par>
                                <p:cTn id="40" presetID="50" presetClass="entr" presetSubtype="0" decel="10000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1000" fill="hold"/>
                                        <p:tgtEl>
                                          <p:spTgt spid="45"/>
                                        </p:tgtEl>
                                        <p:attrNameLst>
                                          <p:attrName>ppt_w</p:attrName>
                                        </p:attrNameLst>
                                      </p:cBhvr>
                                      <p:tavLst>
                                        <p:tav tm="0">
                                          <p:val>
                                            <p:strVal val="#ppt_w+.3"/>
                                          </p:val>
                                        </p:tav>
                                        <p:tav tm="100000">
                                          <p:val>
                                            <p:strVal val="#ppt_w"/>
                                          </p:val>
                                        </p:tav>
                                      </p:tavLst>
                                    </p:anim>
                                    <p:anim calcmode="lin" valueType="num">
                                      <p:cBhvr>
                                        <p:cTn id="43" dur="1000" fill="hold"/>
                                        <p:tgtEl>
                                          <p:spTgt spid="45"/>
                                        </p:tgtEl>
                                        <p:attrNameLst>
                                          <p:attrName>ppt_h</p:attrName>
                                        </p:attrNameLst>
                                      </p:cBhvr>
                                      <p:tavLst>
                                        <p:tav tm="0">
                                          <p:val>
                                            <p:strVal val="#ppt_h"/>
                                          </p:val>
                                        </p:tav>
                                        <p:tav tm="100000">
                                          <p:val>
                                            <p:strVal val="#ppt_h"/>
                                          </p:val>
                                        </p:tav>
                                      </p:tavLst>
                                    </p:anim>
                                    <p:animEffect transition="in" filter="fade">
                                      <p:cBhvr>
                                        <p:cTn id="44" dur="1000"/>
                                        <p:tgtEl>
                                          <p:spTgt spid="45"/>
                                        </p:tgtEl>
                                      </p:cBhvr>
                                    </p:animEffect>
                                  </p:childTnLst>
                                </p:cTn>
                              </p:par>
                              <p:par>
                                <p:cTn id="45" presetID="50" presetClass="entr" presetSubtype="0" decel="100000" fill="hold" grpId="0" nodeType="withEffect">
                                  <p:stCondLst>
                                    <p:cond delay="250"/>
                                  </p:stCondLst>
                                  <p:childTnLst>
                                    <p:set>
                                      <p:cBhvr>
                                        <p:cTn id="46" dur="1" fill="hold">
                                          <p:stCondLst>
                                            <p:cond delay="0"/>
                                          </p:stCondLst>
                                        </p:cTn>
                                        <p:tgtEl>
                                          <p:spTgt spid="46"/>
                                        </p:tgtEl>
                                        <p:attrNameLst>
                                          <p:attrName>style.visibility</p:attrName>
                                        </p:attrNameLst>
                                      </p:cBhvr>
                                      <p:to>
                                        <p:strVal val="visible"/>
                                      </p:to>
                                    </p:set>
                                    <p:anim calcmode="lin" valueType="num">
                                      <p:cBhvr>
                                        <p:cTn id="47" dur="1000" fill="hold"/>
                                        <p:tgtEl>
                                          <p:spTgt spid="46"/>
                                        </p:tgtEl>
                                        <p:attrNameLst>
                                          <p:attrName>ppt_w</p:attrName>
                                        </p:attrNameLst>
                                      </p:cBhvr>
                                      <p:tavLst>
                                        <p:tav tm="0">
                                          <p:val>
                                            <p:strVal val="#ppt_w+.3"/>
                                          </p:val>
                                        </p:tav>
                                        <p:tav tm="100000">
                                          <p:val>
                                            <p:strVal val="#ppt_w"/>
                                          </p:val>
                                        </p:tav>
                                      </p:tavLst>
                                    </p:anim>
                                    <p:anim calcmode="lin" valueType="num">
                                      <p:cBhvr>
                                        <p:cTn id="48" dur="1000" fill="hold"/>
                                        <p:tgtEl>
                                          <p:spTgt spid="46"/>
                                        </p:tgtEl>
                                        <p:attrNameLst>
                                          <p:attrName>ppt_h</p:attrName>
                                        </p:attrNameLst>
                                      </p:cBhvr>
                                      <p:tavLst>
                                        <p:tav tm="0">
                                          <p:val>
                                            <p:strVal val="#ppt_h"/>
                                          </p:val>
                                        </p:tav>
                                        <p:tav tm="100000">
                                          <p:val>
                                            <p:strVal val="#ppt_h"/>
                                          </p:val>
                                        </p:tav>
                                      </p:tavLst>
                                    </p:anim>
                                    <p:animEffect transition="in" filter="fade">
                                      <p:cBhvr>
                                        <p:cTn id="49" dur="1000"/>
                                        <p:tgtEl>
                                          <p:spTgt spid="46"/>
                                        </p:tgtEl>
                                      </p:cBhvr>
                                    </p:animEffect>
                                  </p:childTnLst>
                                </p:cTn>
                              </p:par>
                              <p:par>
                                <p:cTn id="50" presetID="50" presetClass="entr" presetSubtype="0" decel="100000" fill="hold" grpId="0" nodeType="withEffect">
                                  <p:stCondLst>
                                    <p:cond delay="500"/>
                                  </p:stCondLst>
                                  <p:childTnLst>
                                    <p:set>
                                      <p:cBhvr>
                                        <p:cTn id="51" dur="1" fill="hold">
                                          <p:stCondLst>
                                            <p:cond delay="0"/>
                                          </p:stCondLst>
                                        </p:cTn>
                                        <p:tgtEl>
                                          <p:spTgt spid="47"/>
                                        </p:tgtEl>
                                        <p:attrNameLst>
                                          <p:attrName>style.visibility</p:attrName>
                                        </p:attrNameLst>
                                      </p:cBhvr>
                                      <p:to>
                                        <p:strVal val="visible"/>
                                      </p:to>
                                    </p:set>
                                    <p:anim calcmode="lin" valueType="num">
                                      <p:cBhvr>
                                        <p:cTn id="52" dur="1000" fill="hold"/>
                                        <p:tgtEl>
                                          <p:spTgt spid="47"/>
                                        </p:tgtEl>
                                        <p:attrNameLst>
                                          <p:attrName>ppt_w</p:attrName>
                                        </p:attrNameLst>
                                      </p:cBhvr>
                                      <p:tavLst>
                                        <p:tav tm="0">
                                          <p:val>
                                            <p:strVal val="#ppt_w+.3"/>
                                          </p:val>
                                        </p:tav>
                                        <p:tav tm="100000">
                                          <p:val>
                                            <p:strVal val="#ppt_w"/>
                                          </p:val>
                                        </p:tav>
                                      </p:tavLst>
                                    </p:anim>
                                    <p:anim calcmode="lin" valueType="num">
                                      <p:cBhvr>
                                        <p:cTn id="53" dur="1000" fill="hold"/>
                                        <p:tgtEl>
                                          <p:spTgt spid="47"/>
                                        </p:tgtEl>
                                        <p:attrNameLst>
                                          <p:attrName>ppt_h</p:attrName>
                                        </p:attrNameLst>
                                      </p:cBhvr>
                                      <p:tavLst>
                                        <p:tav tm="0">
                                          <p:val>
                                            <p:strVal val="#ppt_h"/>
                                          </p:val>
                                        </p:tav>
                                        <p:tav tm="100000">
                                          <p:val>
                                            <p:strVal val="#ppt_h"/>
                                          </p:val>
                                        </p:tav>
                                      </p:tavLst>
                                    </p:anim>
                                    <p:animEffect transition="in" filter="fade">
                                      <p:cBhvr>
                                        <p:cTn id="54" dur="1000"/>
                                        <p:tgtEl>
                                          <p:spTgt spid="47"/>
                                        </p:tgtEl>
                                      </p:cBhvr>
                                    </p:animEffect>
                                  </p:childTnLst>
                                </p:cTn>
                              </p:par>
                              <p:par>
                                <p:cTn id="55" presetID="50" presetClass="entr" presetSubtype="0" decel="100000" fill="hold" grpId="0" nodeType="withEffect">
                                  <p:stCondLst>
                                    <p:cond delay="750"/>
                                  </p:stCondLst>
                                  <p:childTnLst>
                                    <p:set>
                                      <p:cBhvr>
                                        <p:cTn id="56" dur="1" fill="hold">
                                          <p:stCondLst>
                                            <p:cond delay="0"/>
                                          </p:stCondLst>
                                        </p:cTn>
                                        <p:tgtEl>
                                          <p:spTgt spid="48"/>
                                        </p:tgtEl>
                                        <p:attrNameLst>
                                          <p:attrName>style.visibility</p:attrName>
                                        </p:attrNameLst>
                                      </p:cBhvr>
                                      <p:to>
                                        <p:strVal val="visible"/>
                                      </p:to>
                                    </p:set>
                                    <p:anim calcmode="lin" valueType="num">
                                      <p:cBhvr>
                                        <p:cTn id="57" dur="1000" fill="hold"/>
                                        <p:tgtEl>
                                          <p:spTgt spid="48"/>
                                        </p:tgtEl>
                                        <p:attrNameLst>
                                          <p:attrName>ppt_w</p:attrName>
                                        </p:attrNameLst>
                                      </p:cBhvr>
                                      <p:tavLst>
                                        <p:tav tm="0">
                                          <p:val>
                                            <p:strVal val="#ppt_w+.3"/>
                                          </p:val>
                                        </p:tav>
                                        <p:tav tm="100000">
                                          <p:val>
                                            <p:strVal val="#ppt_w"/>
                                          </p:val>
                                        </p:tav>
                                      </p:tavLst>
                                    </p:anim>
                                    <p:anim calcmode="lin" valueType="num">
                                      <p:cBhvr>
                                        <p:cTn id="58" dur="1000" fill="hold"/>
                                        <p:tgtEl>
                                          <p:spTgt spid="48"/>
                                        </p:tgtEl>
                                        <p:attrNameLst>
                                          <p:attrName>ppt_h</p:attrName>
                                        </p:attrNameLst>
                                      </p:cBhvr>
                                      <p:tavLst>
                                        <p:tav tm="0">
                                          <p:val>
                                            <p:strVal val="#ppt_h"/>
                                          </p:val>
                                        </p:tav>
                                        <p:tav tm="100000">
                                          <p:val>
                                            <p:strVal val="#ppt_h"/>
                                          </p:val>
                                        </p:tav>
                                      </p:tavLst>
                                    </p:anim>
                                    <p:animEffect transition="in" filter="fade">
                                      <p:cBhvr>
                                        <p:cTn id="59" dur="1000"/>
                                        <p:tgtEl>
                                          <p:spTgt spid="48"/>
                                        </p:tgtEl>
                                      </p:cBhvr>
                                    </p:animEffect>
                                  </p:childTnLst>
                                </p:cTn>
                              </p:par>
                              <p:par>
                                <p:cTn id="60" presetID="50" presetClass="entr" presetSubtype="0" decel="100000" fill="hold" grpId="0" nodeType="withEffect">
                                  <p:stCondLst>
                                    <p:cond delay="1000"/>
                                  </p:stCondLst>
                                  <p:childTnLst>
                                    <p:set>
                                      <p:cBhvr>
                                        <p:cTn id="61" dur="1" fill="hold">
                                          <p:stCondLst>
                                            <p:cond delay="0"/>
                                          </p:stCondLst>
                                        </p:cTn>
                                        <p:tgtEl>
                                          <p:spTgt spid="49"/>
                                        </p:tgtEl>
                                        <p:attrNameLst>
                                          <p:attrName>style.visibility</p:attrName>
                                        </p:attrNameLst>
                                      </p:cBhvr>
                                      <p:to>
                                        <p:strVal val="visible"/>
                                      </p:to>
                                    </p:set>
                                    <p:anim calcmode="lin" valueType="num">
                                      <p:cBhvr>
                                        <p:cTn id="62" dur="1000" fill="hold"/>
                                        <p:tgtEl>
                                          <p:spTgt spid="49"/>
                                        </p:tgtEl>
                                        <p:attrNameLst>
                                          <p:attrName>ppt_w</p:attrName>
                                        </p:attrNameLst>
                                      </p:cBhvr>
                                      <p:tavLst>
                                        <p:tav tm="0">
                                          <p:val>
                                            <p:strVal val="#ppt_w+.3"/>
                                          </p:val>
                                        </p:tav>
                                        <p:tav tm="100000">
                                          <p:val>
                                            <p:strVal val="#ppt_w"/>
                                          </p:val>
                                        </p:tav>
                                      </p:tavLst>
                                    </p:anim>
                                    <p:anim calcmode="lin" valueType="num">
                                      <p:cBhvr>
                                        <p:cTn id="63" dur="1000" fill="hold"/>
                                        <p:tgtEl>
                                          <p:spTgt spid="49"/>
                                        </p:tgtEl>
                                        <p:attrNameLst>
                                          <p:attrName>ppt_h</p:attrName>
                                        </p:attrNameLst>
                                      </p:cBhvr>
                                      <p:tavLst>
                                        <p:tav tm="0">
                                          <p:val>
                                            <p:strVal val="#ppt_h"/>
                                          </p:val>
                                        </p:tav>
                                        <p:tav tm="100000">
                                          <p:val>
                                            <p:strVal val="#ppt_h"/>
                                          </p:val>
                                        </p:tav>
                                      </p:tavLst>
                                    </p:anim>
                                    <p:animEffect transition="in" filter="fade">
                                      <p:cBhvr>
                                        <p:cTn id="64" dur="1000"/>
                                        <p:tgtEl>
                                          <p:spTgt spid="49"/>
                                        </p:tgtEl>
                                      </p:cBhvr>
                                    </p:animEffect>
                                  </p:childTnLst>
                                </p:cTn>
                              </p:par>
                              <p:par>
                                <p:cTn id="65" presetID="50" presetClass="entr" presetSubtype="0" decel="100000" fill="hold" grpId="0" nodeType="withEffect">
                                  <p:stCondLst>
                                    <p:cond delay="1250"/>
                                  </p:stCondLst>
                                  <p:childTnLst>
                                    <p:set>
                                      <p:cBhvr>
                                        <p:cTn id="66" dur="1" fill="hold">
                                          <p:stCondLst>
                                            <p:cond delay="0"/>
                                          </p:stCondLst>
                                        </p:cTn>
                                        <p:tgtEl>
                                          <p:spTgt spid="50"/>
                                        </p:tgtEl>
                                        <p:attrNameLst>
                                          <p:attrName>style.visibility</p:attrName>
                                        </p:attrNameLst>
                                      </p:cBhvr>
                                      <p:to>
                                        <p:strVal val="visible"/>
                                      </p:to>
                                    </p:set>
                                    <p:anim calcmode="lin" valueType="num">
                                      <p:cBhvr>
                                        <p:cTn id="67" dur="1000" fill="hold"/>
                                        <p:tgtEl>
                                          <p:spTgt spid="50"/>
                                        </p:tgtEl>
                                        <p:attrNameLst>
                                          <p:attrName>ppt_w</p:attrName>
                                        </p:attrNameLst>
                                      </p:cBhvr>
                                      <p:tavLst>
                                        <p:tav tm="0">
                                          <p:val>
                                            <p:strVal val="#ppt_w+.3"/>
                                          </p:val>
                                        </p:tav>
                                        <p:tav tm="100000">
                                          <p:val>
                                            <p:strVal val="#ppt_w"/>
                                          </p:val>
                                        </p:tav>
                                      </p:tavLst>
                                    </p:anim>
                                    <p:anim calcmode="lin" valueType="num">
                                      <p:cBhvr>
                                        <p:cTn id="68" dur="1000" fill="hold"/>
                                        <p:tgtEl>
                                          <p:spTgt spid="50"/>
                                        </p:tgtEl>
                                        <p:attrNameLst>
                                          <p:attrName>ppt_h</p:attrName>
                                        </p:attrNameLst>
                                      </p:cBhvr>
                                      <p:tavLst>
                                        <p:tav tm="0">
                                          <p:val>
                                            <p:strVal val="#ppt_h"/>
                                          </p:val>
                                        </p:tav>
                                        <p:tav tm="100000">
                                          <p:val>
                                            <p:strVal val="#ppt_h"/>
                                          </p:val>
                                        </p:tav>
                                      </p:tavLst>
                                    </p:anim>
                                    <p:animEffect transition="in" filter="fade">
                                      <p:cBhvr>
                                        <p:cTn id="69" dur="10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6" grpId="0"/>
      <p:bldP spid="47" grpId="0"/>
      <p:bldP spid="48" grpId="0"/>
      <p:bldP spid="49" grpId="0"/>
      <p:bldP spid="5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1031742" y="-1116775"/>
            <a:ext cx="610760" cy="972006"/>
          </a:xfrm>
          <a:prstGeom prst="rect">
            <a:avLst/>
          </a:prstGeom>
          <a:gradFill>
            <a:gsLst>
              <a:gs pos="0">
                <a:srgbClr val="E30613"/>
              </a:gs>
              <a:gs pos="100000">
                <a:srgbClr val="81040B"/>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Freeform 204"/>
          <p:cNvSpPr>
            <a:spLocks noEditPoints="1"/>
          </p:cNvSpPr>
          <p:nvPr/>
        </p:nvSpPr>
        <p:spPr bwMode="auto">
          <a:xfrm>
            <a:off x="6179508" y="1459097"/>
            <a:ext cx="910824" cy="3659279"/>
          </a:xfrm>
          <a:custGeom>
            <a:avLst/>
            <a:gdLst>
              <a:gd name="T0" fmla="*/ 280 w 287"/>
              <a:gd name="T1" fmla="*/ 271 h 1160"/>
              <a:gd name="T2" fmla="*/ 247 w 287"/>
              <a:gd name="T3" fmla="*/ 188 h 1160"/>
              <a:gd name="T4" fmla="*/ 213 w 287"/>
              <a:gd name="T5" fmla="*/ 135 h 1160"/>
              <a:gd name="T6" fmla="*/ 181 w 287"/>
              <a:gd name="T7" fmla="*/ 23 h 1160"/>
              <a:gd name="T8" fmla="*/ 82 w 287"/>
              <a:gd name="T9" fmla="*/ 57 h 1160"/>
              <a:gd name="T10" fmla="*/ 76 w 287"/>
              <a:gd name="T11" fmla="*/ 189 h 1160"/>
              <a:gd name="T12" fmla="*/ 40 w 287"/>
              <a:gd name="T13" fmla="*/ 237 h 1160"/>
              <a:gd name="T14" fmla="*/ 4 w 287"/>
              <a:gd name="T15" fmla="*/ 366 h 1160"/>
              <a:gd name="T16" fmla="*/ 7 w 287"/>
              <a:gd name="T17" fmla="*/ 412 h 1160"/>
              <a:gd name="T18" fmla="*/ 40 w 287"/>
              <a:gd name="T19" fmla="*/ 467 h 1160"/>
              <a:gd name="T20" fmla="*/ 35 w 287"/>
              <a:gd name="T21" fmla="*/ 546 h 1160"/>
              <a:gd name="T22" fmla="*/ 27 w 287"/>
              <a:gd name="T23" fmla="*/ 759 h 1160"/>
              <a:gd name="T24" fmla="*/ 47 w 287"/>
              <a:gd name="T25" fmla="*/ 843 h 1160"/>
              <a:gd name="T26" fmla="*/ 75 w 287"/>
              <a:gd name="T27" fmla="*/ 1036 h 1160"/>
              <a:gd name="T28" fmla="*/ 44 w 287"/>
              <a:gd name="T29" fmla="*/ 1127 h 1160"/>
              <a:gd name="T30" fmla="*/ 70 w 287"/>
              <a:gd name="T31" fmla="*/ 1155 h 1160"/>
              <a:gd name="T32" fmla="*/ 108 w 287"/>
              <a:gd name="T33" fmla="*/ 1107 h 1160"/>
              <a:gd name="T34" fmla="*/ 107 w 287"/>
              <a:gd name="T35" fmla="*/ 1141 h 1160"/>
              <a:gd name="T36" fmla="*/ 119 w 287"/>
              <a:gd name="T37" fmla="*/ 1132 h 1160"/>
              <a:gd name="T38" fmla="*/ 117 w 287"/>
              <a:gd name="T39" fmla="*/ 1050 h 1160"/>
              <a:gd name="T40" fmla="*/ 115 w 287"/>
              <a:gd name="T41" fmla="*/ 885 h 1160"/>
              <a:gd name="T42" fmla="*/ 167 w 287"/>
              <a:gd name="T43" fmla="*/ 851 h 1160"/>
              <a:gd name="T44" fmla="*/ 169 w 287"/>
              <a:gd name="T45" fmla="*/ 977 h 1160"/>
              <a:gd name="T46" fmla="*/ 154 w 287"/>
              <a:gd name="T47" fmla="*/ 1096 h 1160"/>
              <a:gd name="T48" fmla="*/ 148 w 287"/>
              <a:gd name="T49" fmla="*/ 1159 h 1160"/>
              <a:gd name="T50" fmla="*/ 205 w 287"/>
              <a:gd name="T51" fmla="*/ 1104 h 1160"/>
              <a:gd name="T52" fmla="*/ 202 w 287"/>
              <a:gd name="T53" fmla="*/ 1043 h 1160"/>
              <a:gd name="T54" fmla="*/ 234 w 287"/>
              <a:gd name="T55" fmla="*/ 852 h 1160"/>
              <a:gd name="T56" fmla="*/ 251 w 287"/>
              <a:gd name="T57" fmla="*/ 721 h 1160"/>
              <a:gd name="T58" fmla="*/ 265 w 287"/>
              <a:gd name="T59" fmla="*/ 535 h 1160"/>
              <a:gd name="T60" fmla="*/ 258 w 287"/>
              <a:gd name="T61" fmla="*/ 449 h 1160"/>
              <a:gd name="T62" fmla="*/ 244 w 287"/>
              <a:gd name="T63" fmla="*/ 388 h 1160"/>
              <a:gd name="T64" fmla="*/ 102 w 287"/>
              <a:gd name="T65" fmla="*/ 452 h 1160"/>
              <a:gd name="T66" fmla="*/ 114 w 287"/>
              <a:gd name="T67" fmla="*/ 452 h 1160"/>
              <a:gd name="T68" fmla="*/ 168 w 287"/>
              <a:gd name="T69" fmla="*/ 213 h 1160"/>
              <a:gd name="T70" fmla="*/ 117 w 287"/>
              <a:gd name="T71" fmla="*/ 344 h 1160"/>
              <a:gd name="T72" fmla="*/ 114 w 287"/>
              <a:gd name="T73" fmla="*/ 257 h 1160"/>
              <a:gd name="T74" fmla="*/ 102 w 287"/>
              <a:gd name="T75" fmla="*/ 205 h 1160"/>
              <a:gd name="T76" fmla="*/ 134 w 287"/>
              <a:gd name="T77" fmla="*/ 223 h 1160"/>
              <a:gd name="T78" fmla="*/ 152 w 287"/>
              <a:gd name="T79" fmla="*/ 222 h 1160"/>
              <a:gd name="T80" fmla="*/ 159 w 287"/>
              <a:gd name="T81" fmla="*/ 184 h 1160"/>
              <a:gd name="T82" fmla="*/ 189 w 287"/>
              <a:gd name="T83" fmla="*/ 176 h 1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7" h="1160">
                <a:moveTo>
                  <a:pt x="257" y="366"/>
                </a:moveTo>
                <a:cubicBezTo>
                  <a:pt x="258" y="353"/>
                  <a:pt x="279" y="285"/>
                  <a:pt x="280" y="271"/>
                </a:cubicBezTo>
                <a:cubicBezTo>
                  <a:pt x="281" y="257"/>
                  <a:pt x="287" y="214"/>
                  <a:pt x="282" y="199"/>
                </a:cubicBezTo>
                <a:cubicBezTo>
                  <a:pt x="277" y="183"/>
                  <a:pt x="247" y="188"/>
                  <a:pt x="247" y="188"/>
                </a:cubicBezTo>
                <a:cubicBezTo>
                  <a:pt x="247" y="188"/>
                  <a:pt x="240" y="172"/>
                  <a:pt x="226" y="168"/>
                </a:cubicBezTo>
                <a:cubicBezTo>
                  <a:pt x="211" y="164"/>
                  <a:pt x="229" y="145"/>
                  <a:pt x="213" y="135"/>
                </a:cubicBezTo>
                <a:cubicBezTo>
                  <a:pt x="203" y="128"/>
                  <a:pt x="206" y="92"/>
                  <a:pt x="202" y="78"/>
                </a:cubicBezTo>
                <a:cubicBezTo>
                  <a:pt x="199" y="64"/>
                  <a:pt x="190" y="35"/>
                  <a:pt x="181" y="23"/>
                </a:cubicBezTo>
                <a:cubicBezTo>
                  <a:pt x="171" y="10"/>
                  <a:pt x="152" y="17"/>
                  <a:pt x="152" y="17"/>
                </a:cubicBezTo>
                <a:cubicBezTo>
                  <a:pt x="108" y="0"/>
                  <a:pt x="86" y="37"/>
                  <a:pt x="82" y="57"/>
                </a:cubicBezTo>
                <a:cubicBezTo>
                  <a:pt x="79" y="77"/>
                  <a:pt x="89" y="114"/>
                  <a:pt x="77" y="140"/>
                </a:cubicBezTo>
                <a:cubicBezTo>
                  <a:pt x="66" y="165"/>
                  <a:pt x="91" y="174"/>
                  <a:pt x="76" y="189"/>
                </a:cubicBezTo>
                <a:cubicBezTo>
                  <a:pt x="60" y="203"/>
                  <a:pt x="74" y="208"/>
                  <a:pt x="59" y="215"/>
                </a:cubicBezTo>
                <a:cubicBezTo>
                  <a:pt x="45" y="221"/>
                  <a:pt x="40" y="224"/>
                  <a:pt x="40" y="237"/>
                </a:cubicBezTo>
                <a:cubicBezTo>
                  <a:pt x="40" y="250"/>
                  <a:pt x="28" y="284"/>
                  <a:pt x="22" y="314"/>
                </a:cubicBezTo>
                <a:cubicBezTo>
                  <a:pt x="15" y="344"/>
                  <a:pt x="8" y="355"/>
                  <a:pt x="4" y="366"/>
                </a:cubicBezTo>
                <a:cubicBezTo>
                  <a:pt x="0" y="378"/>
                  <a:pt x="2" y="382"/>
                  <a:pt x="4" y="388"/>
                </a:cubicBezTo>
                <a:cubicBezTo>
                  <a:pt x="6" y="393"/>
                  <a:pt x="7" y="394"/>
                  <a:pt x="7" y="412"/>
                </a:cubicBezTo>
                <a:cubicBezTo>
                  <a:pt x="7" y="431"/>
                  <a:pt x="38" y="434"/>
                  <a:pt x="38" y="434"/>
                </a:cubicBezTo>
                <a:cubicBezTo>
                  <a:pt x="38" y="434"/>
                  <a:pt x="40" y="451"/>
                  <a:pt x="40" y="467"/>
                </a:cubicBezTo>
                <a:cubicBezTo>
                  <a:pt x="40" y="482"/>
                  <a:pt x="30" y="526"/>
                  <a:pt x="28" y="538"/>
                </a:cubicBezTo>
                <a:cubicBezTo>
                  <a:pt x="26" y="550"/>
                  <a:pt x="35" y="546"/>
                  <a:pt x="35" y="546"/>
                </a:cubicBezTo>
                <a:cubicBezTo>
                  <a:pt x="35" y="546"/>
                  <a:pt x="35" y="559"/>
                  <a:pt x="33" y="578"/>
                </a:cubicBezTo>
                <a:cubicBezTo>
                  <a:pt x="30" y="597"/>
                  <a:pt x="27" y="724"/>
                  <a:pt x="27" y="759"/>
                </a:cubicBezTo>
                <a:cubicBezTo>
                  <a:pt x="27" y="794"/>
                  <a:pt x="23" y="842"/>
                  <a:pt x="27" y="842"/>
                </a:cubicBezTo>
                <a:cubicBezTo>
                  <a:pt x="32" y="842"/>
                  <a:pt x="47" y="843"/>
                  <a:pt x="47" y="843"/>
                </a:cubicBezTo>
                <a:cubicBezTo>
                  <a:pt x="47" y="843"/>
                  <a:pt x="45" y="866"/>
                  <a:pt x="46" y="895"/>
                </a:cubicBezTo>
                <a:cubicBezTo>
                  <a:pt x="47" y="923"/>
                  <a:pt x="70" y="1014"/>
                  <a:pt x="75" y="1036"/>
                </a:cubicBezTo>
                <a:cubicBezTo>
                  <a:pt x="79" y="1059"/>
                  <a:pt x="78" y="1079"/>
                  <a:pt x="70" y="1091"/>
                </a:cubicBezTo>
                <a:cubicBezTo>
                  <a:pt x="63" y="1103"/>
                  <a:pt x="57" y="1118"/>
                  <a:pt x="44" y="1127"/>
                </a:cubicBezTo>
                <a:cubicBezTo>
                  <a:pt x="31" y="1137"/>
                  <a:pt x="26" y="1141"/>
                  <a:pt x="28" y="1150"/>
                </a:cubicBezTo>
                <a:cubicBezTo>
                  <a:pt x="30" y="1158"/>
                  <a:pt x="46" y="1156"/>
                  <a:pt x="70" y="1155"/>
                </a:cubicBezTo>
                <a:cubicBezTo>
                  <a:pt x="94" y="1154"/>
                  <a:pt x="91" y="1139"/>
                  <a:pt x="94" y="1132"/>
                </a:cubicBezTo>
                <a:cubicBezTo>
                  <a:pt x="97" y="1125"/>
                  <a:pt x="108" y="1107"/>
                  <a:pt x="108" y="1107"/>
                </a:cubicBezTo>
                <a:cubicBezTo>
                  <a:pt x="108" y="1107"/>
                  <a:pt x="111" y="1110"/>
                  <a:pt x="111" y="1118"/>
                </a:cubicBezTo>
                <a:cubicBezTo>
                  <a:pt x="111" y="1127"/>
                  <a:pt x="107" y="1141"/>
                  <a:pt x="107" y="1141"/>
                </a:cubicBezTo>
                <a:cubicBezTo>
                  <a:pt x="117" y="1141"/>
                  <a:pt x="117" y="1141"/>
                  <a:pt x="117" y="1141"/>
                </a:cubicBezTo>
                <a:cubicBezTo>
                  <a:pt x="117" y="1141"/>
                  <a:pt x="120" y="1140"/>
                  <a:pt x="119" y="1132"/>
                </a:cubicBezTo>
                <a:cubicBezTo>
                  <a:pt x="118" y="1124"/>
                  <a:pt x="123" y="1106"/>
                  <a:pt x="127" y="1091"/>
                </a:cubicBezTo>
                <a:cubicBezTo>
                  <a:pt x="132" y="1075"/>
                  <a:pt x="123" y="1057"/>
                  <a:pt x="117" y="1050"/>
                </a:cubicBezTo>
                <a:cubicBezTo>
                  <a:pt x="112" y="1044"/>
                  <a:pt x="114" y="1009"/>
                  <a:pt x="115" y="974"/>
                </a:cubicBezTo>
                <a:cubicBezTo>
                  <a:pt x="117" y="939"/>
                  <a:pt x="119" y="901"/>
                  <a:pt x="115" y="885"/>
                </a:cubicBezTo>
                <a:cubicBezTo>
                  <a:pt x="112" y="868"/>
                  <a:pt x="107" y="846"/>
                  <a:pt x="107" y="846"/>
                </a:cubicBezTo>
                <a:cubicBezTo>
                  <a:pt x="167" y="851"/>
                  <a:pt x="167" y="851"/>
                  <a:pt x="167" y="851"/>
                </a:cubicBezTo>
                <a:cubicBezTo>
                  <a:pt x="167" y="851"/>
                  <a:pt x="169" y="863"/>
                  <a:pt x="169" y="889"/>
                </a:cubicBezTo>
                <a:cubicBezTo>
                  <a:pt x="169" y="916"/>
                  <a:pt x="169" y="934"/>
                  <a:pt x="169" y="977"/>
                </a:cubicBezTo>
                <a:cubicBezTo>
                  <a:pt x="169" y="1019"/>
                  <a:pt x="165" y="1035"/>
                  <a:pt x="160" y="1051"/>
                </a:cubicBezTo>
                <a:cubicBezTo>
                  <a:pt x="156" y="1068"/>
                  <a:pt x="159" y="1080"/>
                  <a:pt x="154" y="1096"/>
                </a:cubicBezTo>
                <a:cubicBezTo>
                  <a:pt x="149" y="1113"/>
                  <a:pt x="140" y="1125"/>
                  <a:pt x="135" y="1134"/>
                </a:cubicBezTo>
                <a:cubicBezTo>
                  <a:pt x="129" y="1143"/>
                  <a:pt x="127" y="1158"/>
                  <a:pt x="148" y="1159"/>
                </a:cubicBezTo>
                <a:cubicBezTo>
                  <a:pt x="170" y="1160"/>
                  <a:pt x="196" y="1150"/>
                  <a:pt x="196" y="1140"/>
                </a:cubicBezTo>
                <a:cubicBezTo>
                  <a:pt x="196" y="1131"/>
                  <a:pt x="198" y="1119"/>
                  <a:pt x="205" y="1104"/>
                </a:cubicBezTo>
                <a:cubicBezTo>
                  <a:pt x="213" y="1088"/>
                  <a:pt x="206" y="1075"/>
                  <a:pt x="204" y="1069"/>
                </a:cubicBezTo>
                <a:cubicBezTo>
                  <a:pt x="201" y="1062"/>
                  <a:pt x="202" y="1055"/>
                  <a:pt x="202" y="1043"/>
                </a:cubicBezTo>
                <a:cubicBezTo>
                  <a:pt x="202" y="1031"/>
                  <a:pt x="213" y="991"/>
                  <a:pt x="225" y="947"/>
                </a:cubicBezTo>
                <a:cubicBezTo>
                  <a:pt x="237" y="903"/>
                  <a:pt x="234" y="852"/>
                  <a:pt x="234" y="852"/>
                </a:cubicBezTo>
                <a:cubicBezTo>
                  <a:pt x="243" y="852"/>
                  <a:pt x="243" y="852"/>
                  <a:pt x="243" y="852"/>
                </a:cubicBezTo>
                <a:cubicBezTo>
                  <a:pt x="243" y="852"/>
                  <a:pt x="244" y="787"/>
                  <a:pt x="251" y="721"/>
                </a:cubicBezTo>
                <a:cubicBezTo>
                  <a:pt x="258" y="654"/>
                  <a:pt x="248" y="585"/>
                  <a:pt x="248" y="566"/>
                </a:cubicBezTo>
                <a:cubicBezTo>
                  <a:pt x="248" y="547"/>
                  <a:pt x="255" y="539"/>
                  <a:pt x="265" y="535"/>
                </a:cubicBezTo>
                <a:cubicBezTo>
                  <a:pt x="276" y="530"/>
                  <a:pt x="277" y="528"/>
                  <a:pt x="272" y="510"/>
                </a:cubicBezTo>
                <a:cubicBezTo>
                  <a:pt x="266" y="492"/>
                  <a:pt x="258" y="449"/>
                  <a:pt x="258" y="449"/>
                </a:cubicBezTo>
                <a:cubicBezTo>
                  <a:pt x="258" y="449"/>
                  <a:pt x="257" y="443"/>
                  <a:pt x="251" y="424"/>
                </a:cubicBezTo>
                <a:cubicBezTo>
                  <a:pt x="244" y="406"/>
                  <a:pt x="244" y="388"/>
                  <a:pt x="244" y="388"/>
                </a:cubicBezTo>
                <a:cubicBezTo>
                  <a:pt x="244" y="388"/>
                  <a:pt x="256" y="378"/>
                  <a:pt x="257" y="366"/>
                </a:cubicBezTo>
                <a:close/>
                <a:moveTo>
                  <a:pt x="102" y="452"/>
                </a:moveTo>
                <a:cubicBezTo>
                  <a:pt x="110" y="434"/>
                  <a:pt x="110" y="434"/>
                  <a:pt x="110" y="434"/>
                </a:cubicBezTo>
                <a:cubicBezTo>
                  <a:pt x="114" y="452"/>
                  <a:pt x="114" y="452"/>
                  <a:pt x="114" y="452"/>
                </a:cubicBezTo>
                <a:lnTo>
                  <a:pt x="102" y="452"/>
                </a:lnTo>
                <a:close/>
                <a:moveTo>
                  <a:pt x="168" y="213"/>
                </a:moveTo>
                <a:cubicBezTo>
                  <a:pt x="158" y="230"/>
                  <a:pt x="141" y="260"/>
                  <a:pt x="135" y="285"/>
                </a:cubicBezTo>
                <a:cubicBezTo>
                  <a:pt x="128" y="309"/>
                  <a:pt x="117" y="344"/>
                  <a:pt x="117" y="344"/>
                </a:cubicBezTo>
                <a:cubicBezTo>
                  <a:pt x="117" y="344"/>
                  <a:pt x="116" y="338"/>
                  <a:pt x="115" y="329"/>
                </a:cubicBezTo>
                <a:cubicBezTo>
                  <a:pt x="114" y="320"/>
                  <a:pt x="114" y="277"/>
                  <a:pt x="114" y="257"/>
                </a:cubicBezTo>
                <a:cubicBezTo>
                  <a:pt x="114" y="237"/>
                  <a:pt x="115" y="220"/>
                  <a:pt x="112" y="219"/>
                </a:cubicBezTo>
                <a:cubicBezTo>
                  <a:pt x="108" y="217"/>
                  <a:pt x="102" y="205"/>
                  <a:pt x="102" y="205"/>
                </a:cubicBezTo>
                <a:cubicBezTo>
                  <a:pt x="124" y="175"/>
                  <a:pt x="124" y="175"/>
                  <a:pt x="124" y="175"/>
                </a:cubicBezTo>
                <a:cubicBezTo>
                  <a:pt x="117" y="218"/>
                  <a:pt x="129" y="210"/>
                  <a:pt x="134" y="223"/>
                </a:cubicBezTo>
                <a:cubicBezTo>
                  <a:pt x="138" y="236"/>
                  <a:pt x="133" y="269"/>
                  <a:pt x="136" y="253"/>
                </a:cubicBezTo>
                <a:cubicBezTo>
                  <a:pt x="138" y="238"/>
                  <a:pt x="146" y="237"/>
                  <a:pt x="152" y="222"/>
                </a:cubicBezTo>
                <a:cubicBezTo>
                  <a:pt x="159" y="207"/>
                  <a:pt x="139" y="196"/>
                  <a:pt x="139" y="196"/>
                </a:cubicBezTo>
                <a:cubicBezTo>
                  <a:pt x="139" y="196"/>
                  <a:pt x="150" y="192"/>
                  <a:pt x="159" y="184"/>
                </a:cubicBezTo>
                <a:cubicBezTo>
                  <a:pt x="169" y="175"/>
                  <a:pt x="182" y="164"/>
                  <a:pt x="182" y="164"/>
                </a:cubicBezTo>
                <a:cubicBezTo>
                  <a:pt x="189" y="176"/>
                  <a:pt x="189" y="176"/>
                  <a:pt x="189" y="176"/>
                </a:cubicBezTo>
                <a:cubicBezTo>
                  <a:pt x="189" y="176"/>
                  <a:pt x="178" y="196"/>
                  <a:pt x="168" y="213"/>
                </a:cubicBezTo>
                <a:close/>
              </a:path>
            </a:pathLst>
          </a:custGeom>
          <a:solidFill>
            <a:srgbClr val="E10613"/>
          </a:solidFill>
          <a:ln>
            <a:noFill/>
          </a:ln>
          <a:effectLst/>
        </p:spPr>
        <p:txBody>
          <a:bodyPr vert="horz" wrap="square" lIns="121920" tIns="60960" rIns="121920" bIns="60960" numCol="1" anchor="t" anchorCtr="0" compatLnSpc="1"/>
          <a:lstStyle/>
          <a:p>
            <a:endParaRPr lang="id-ID" sz="2400"/>
          </a:p>
        </p:txBody>
      </p:sp>
      <p:sp>
        <p:nvSpPr>
          <p:cNvPr id="14" name="Freeform 196"/>
          <p:cNvSpPr>
            <a:spLocks noEditPoints="1"/>
          </p:cNvSpPr>
          <p:nvPr/>
        </p:nvSpPr>
        <p:spPr bwMode="auto">
          <a:xfrm>
            <a:off x="7036069" y="1741480"/>
            <a:ext cx="1243819" cy="3877628"/>
          </a:xfrm>
          <a:custGeom>
            <a:avLst/>
            <a:gdLst>
              <a:gd name="T0" fmla="*/ 379 w 386"/>
              <a:gd name="T1" fmla="*/ 464 h 1210"/>
              <a:gd name="T2" fmla="*/ 364 w 386"/>
              <a:gd name="T3" fmla="*/ 267 h 1210"/>
              <a:gd name="T4" fmla="*/ 269 w 386"/>
              <a:gd name="T5" fmla="*/ 191 h 1210"/>
              <a:gd name="T6" fmla="*/ 251 w 386"/>
              <a:gd name="T7" fmla="*/ 145 h 1210"/>
              <a:gd name="T8" fmla="*/ 266 w 386"/>
              <a:gd name="T9" fmla="*/ 116 h 1210"/>
              <a:gd name="T10" fmla="*/ 263 w 386"/>
              <a:gd name="T11" fmla="*/ 82 h 1210"/>
              <a:gd name="T12" fmla="*/ 205 w 386"/>
              <a:gd name="T13" fmla="*/ 0 h 1210"/>
              <a:gd name="T14" fmla="*/ 155 w 386"/>
              <a:gd name="T15" fmla="*/ 90 h 1210"/>
              <a:gd name="T16" fmla="*/ 174 w 386"/>
              <a:gd name="T17" fmla="*/ 126 h 1210"/>
              <a:gd name="T18" fmla="*/ 176 w 386"/>
              <a:gd name="T19" fmla="*/ 167 h 1210"/>
              <a:gd name="T20" fmla="*/ 177 w 386"/>
              <a:gd name="T21" fmla="*/ 167 h 1210"/>
              <a:gd name="T22" fmla="*/ 156 w 386"/>
              <a:gd name="T23" fmla="*/ 186 h 1210"/>
              <a:gd name="T24" fmla="*/ 99 w 386"/>
              <a:gd name="T25" fmla="*/ 207 h 1210"/>
              <a:gd name="T26" fmla="*/ 57 w 386"/>
              <a:gd name="T27" fmla="*/ 370 h 1210"/>
              <a:gd name="T28" fmla="*/ 38 w 386"/>
              <a:gd name="T29" fmla="*/ 604 h 1210"/>
              <a:gd name="T30" fmla="*/ 68 w 386"/>
              <a:gd name="T31" fmla="*/ 598 h 1210"/>
              <a:gd name="T32" fmla="*/ 68 w 386"/>
              <a:gd name="T33" fmla="*/ 607 h 1210"/>
              <a:gd name="T34" fmla="*/ 41 w 386"/>
              <a:gd name="T35" fmla="*/ 619 h 1210"/>
              <a:gd name="T36" fmla="*/ 47 w 386"/>
              <a:gd name="T37" fmla="*/ 662 h 1210"/>
              <a:gd name="T38" fmla="*/ 3 w 386"/>
              <a:gd name="T39" fmla="*/ 849 h 1210"/>
              <a:gd name="T40" fmla="*/ 99 w 386"/>
              <a:gd name="T41" fmla="*/ 898 h 1210"/>
              <a:gd name="T42" fmla="*/ 118 w 386"/>
              <a:gd name="T43" fmla="*/ 899 h 1210"/>
              <a:gd name="T44" fmla="*/ 127 w 386"/>
              <a:gd name="T45" fmla="*/ 1051 h 1210"/>
              <a:gd name="T46" fmla="*/ 118 w 386"/>
              <a:gd name="T47" fmla="*/ 1153 h 1210"/>
              <a:gd name="T48" fmla="*/ 181 w 386"/>
              <a:gd name="T49" fmla="*/ 1159 h 1210"/>
              <a:gd name="T50" fmla="*/ 194 w 386"/>
              <a:gd name="T51" fmla="*/ 1084 h 1210"/>
              <a:gd name="T52" fmla="*/ 192 w 386"/>
              <a:gd name="T53" fmla="*/ 968 h 1210"/>
              <a:gd name="T54" fmla="*/ 222 w 386"/>
              <a:gd name="T55" fmla="*/ 712 h 1210"/>
              <a:gd name="T56" fmla="*/ 252 w 386"/>
              <a:gd name="T57" fmla="*/ 767 h 1210"/>
              <a:gd name="T58" fmla="*/ 285 w 386"/>
              <a:gd name="T59" fmla="*/ 1024 h 1210"/>
              <a:gd name="T60" fmla="*/ 277 w 386"/>
              <a:gd name="T61" fmla="*/ 1067 h 1210"/>
              <a:gd name="T62" fmla="*/ 298 w 386"/>
              <a:gd name="T63" fmla="*/ 1146 h 1210"/>
              <a:gd name="T64" fmla="*/ 355 w 386"/>
              <a:gd name="T65" fmla="*/ 1205 h 1210"/>
              <a:gd name="T66" fmla="*/ 347 w 386"/>
              <a:gd name="T67" fmla="*/ 1105 h 1210"/>
              <a:gd name="T68" fmla="*/ 351 w 386"/>
              <a:gd name="T69" fmla="*/ 1046 h 1210"/>
              <a:gd name="T70" fmla="*/ 356 w 386"/>
              <a:gd name="T71" fmla="*/ 829 h 1210"/>
              <a:gd name="T72" fmla="*/ 354 w 386"/>
              <a:gd name="T73" fmla="*/ 603 h 1210"/>
              <a:gd name="T74" fmla="*/ 367 w 386"/>
              <a:gd name="T75" fmla="*/ 565 h 1210"/>
              <a:gd name="T76" fmla="*/ 109 w 386"/>
              <a:gd name="T77" fmla="*/ 669 h 1210"/>
              <a:gd name="T78" fmla="*/ 91 w 386"/>
              <a:gd name="T79" fmla="*/ 666 h 1210"/>
              <a:gd name="T80" fmla="*/ 90 w 386"/>
              <a:gd name="T81" fmla="*/ 617 h 1210"/>
              <a:gd name="T82" fmla="*/ 101 w 386"/>
              <a:gd name="T83" fmla="*/ 628 h 1210"/>
              <a:gd name="T84" fmla="*/ 108 w 386"/>
              <a:gd name="T85" fmla="*/ 649 h 1210"/>
              <a:gd name="T86" fmla="*/ 223 w 386"/>
              <a:gd name="T87" fmla="*/ 505 h 1210"/>
              <a:gd name="T88" fmla="*/ 221 w 386"/>
              <a:gd name="T89" fmla="*/ 232 h 1210"/>
              <a:gd name="T90" fmla="*/ 215 w 386"/>
              <a:gd name="T91" fmla="*/ 208 h 1210"/>
              <a:gd name="T92" fmla="*/ 205 w 386"/>
              <a:gd name="T93" fmla="*/ 231 h 1210"/>
              <a:gd name="T94" fmla="*/ 199 w 386"/>
              <a:gd name="T95" fmla="*/ 505 h 1210"/>
              <a:gd name="T96" fmla="*/ 190 w 386"/>
              <a:gd name="T97" fmla="*/ 325 h 1210"/>
              <a:gd name="T98" fmla="*/ 173 w 386"/>
              <a:gd name="T99" fmla="*/ 188 h 1210"/>
              <a:gd name="T100" fmla="*/ 182 w 386"/>
              <a:gd name="T101" fmla="*/ 176 h 1210"/>
              <a:gd name="T102" fmla="*/ 248 w 386"/>
              <a:gd name="T103" fmla="*/ 179 h 1210"/>
              <a:gd name="T104" fmla="*/ 259 w 386"/>
              <a:gd name="T105" fmla="*/ 196 h 1210"/>
              <a:gd name="T106" fmla="*/ 258 w 386"/>
              <a:gd name="T107" fmla="*/ 201 h 1210"/>
              <a:gd name="T108" fmla="*/ 260 w 386"/>
              <a:gd name="T109" fmla="*/ 256 h 1210"/>
              <a:gd name="T110" fmla="*/ 301 w 386"/>
              <a:gd name="T111" fmla="*/ 488 h 1210"/>
              <a:gd name="T112" fmla="*/ 360 w 386"/>
              <a:gd name="T113" fmla="*/ 585 h 1210"/>
              <a:gd name="T114" fmla="*/ 328 w 386"/>
              <a:gd name="T115" fmla="*/ 554 h 1210"/>
              <a:gd name="T116" fmla="*/ 360 w 386"/>
              <a:gd name="T117" fmla="*/ 585 h 1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86" h="1210">
                <a:moveTo>
                  <a:pt x="379" y="512"/>
                </a:moveTo>
                <a:cubicBezTo>
                  <a:pt x="385" y="497"/>
                  <a:pt x="386" y="471"/>
                  <a:pt x="379" y="464"/>
                </a:cubicBezTo>
                <a:cubicBezTo>
                  <a:pt x="372" y="456"/>
                  <a:pt x="383" y="413"/>
                  <a:pt x="376" y="380"/>
                </a:cubicBezTo>
                <a:cubicBezTo>
                  <a:pt x="370" y="347"/>
                  <a:pt x="365" y="295"/>
                  <a:pt x="364" y="267"/>
                </a:cubicBezTo>
                <a:cubicBezTo>
                  <a:pt x="364" y="239"/>
                  <a:pt x="362" y="219"/>
                  <a:pt x="326" y="210"/>
                </a:cubicBezTo>
                <a:cubicBezTo>
                  <a:pt x="302" y="204"/>
                  <a:pt x="282" y="197"/>
                  <a:pt x="269" y="191"/>
                </a:cubicBezTo>
                <a:cubicBezTo>
                  <a:pt x="269" y="191"/>
                  <a:pt x="255" y="179"/>
                  <a:pt x="252" y="168"/>
                </a:cubicBezTo>
                <a:cubicBezTo>
                  <a:pt x="251" y="159"/>
                  <a:pt x="251" y="150"/>
                  <a:pt x="251" y="145"/>
                </a:cubicBezTo>
                <a:cubicBezTo>
                  <a:pt x="253" y="136"/>
                  <a:pt x="253" y="129"/>
                  <a:pt x="253" y="124"/>
                </a:cubicBezTo>
                <a:cubicBezTo>
                  <a:pt x="253" y="118"/>
                  <a:pt x="264" y="126"/>
                  <a:pt x="266" y="116"/>
                </a:cubicBezTo>
                <a:cubicBezTo>
                  <a:pt x="269" y="107"/>
                  <a:pt x="271" y="85"/>
                  <a:pt x="269" y="84"/>
                </a:cubicBezTo>
                <a:cubicBezTo>
                  <a:pt x="267" y="82"/>
                  <a:pt x="265" y="82"/>
                  <a:pt x="263" y="82"/>
                </a:cubicBezTo>
                <a:cubicBezTo>
                  <a:pt x="263" y="79"/>
                  <a:pt x="265" y="59"/>
                  <a:pt x="263" y="38"/>
                </a:cubicBezTo>
                <a:cubicBezTo>
                  <a:pt x="262" y="18"/>
                  <a:pt x="242" y="2"/>
                  <a:pt x="205" y="0"/>
                </a:cubicBezTo>
                <a:cubicBezTo>
                  <a:pt x="184" y="0"/>
                  <a:pt x="160" y="16"/>
                  <a:pt x="157" y="38"/>
                </a:cubicBezTo>
                <a:cubicBezTo>
                  <a:pt x="154" y="60"/>
                  <a:pt x="155" y="90"/>
                  <a:pt x="155" y="90"/>
                </a:cubicBezTo>
                <a:cubicBezTo>
                  <a:pt x="155" y="90"/>
                  <a:pt x="148" y="105"/>
                  <a:pt x="154" y="117"/>
                </a:cubicBezTo>
                <a:cubicBezTo>
                  <a:pt x="160" y="129"/>
                  <a:pt x="174" y="126"/>
                  <a:pt x="174" y="126"/>
                </a:cubicBezTo>
                <a:cubicBezTo>
                  <a:pt x="174" y="126"/>
                  <a:pt x="177" y="145"/>
                  <a:pt x="177" y="155"/>
                </a:cubicBezTo>
                <a:cubicBezTo>
                  <a:pt x="177" y="160"/>
                  <a:pt x="177" y="164"/>
                  <a:pt x="176" y="167"/>
                </a:cubicBezTo>
                <a:cubicBezTo>
                  <a:pt x="176" y="167"/>
                  <a:pt x="176" y="167"/>
                  <a:pt x="176" y="167"/>
                </a:cubicBezTo>
                <a:cubicBezTo>
                  <a:pt x="176" y="167"/>
                  <a:pt x="177" y="167"/>
                  <a:pt x="177" y="167"/>
                </a:cubicBezTo>
                <a:cubicBezTo>
                  <a:pt x="176" y="167"/>
                  <a:pt x="176" y="167"/>
                  <a:pt x="176" y="167"/>
                </a:cubicBezTo>
                <a:cubicBezTo>
                  <a:pt x="176" y="167"/>
                  <a:pt x="164" y="182"/>
                  <a:pt x="156" y="186"/>
                </a:cubicBezTo>
                <a:cubicBezTo>
                  <a:pt x="143" y="192"/>
                  <a:pt x="123" y="200"/>
                  <a:pt x="107" y="205"/>
                </a:cubicBezTo>
                <a:cubicBezTo>
                  <a:pt x="104" y="206"/>
                  <a:pt x="102" y="206"/>
                  <a:pt x="99" y="207"/>
                </a:cubicBezTo>
                <a:cubicBezTo>
                  <a:pt x="80" y="213"/>
                  <a:pt x="65" y="218"/>
                  <a:pt x="65" y="244"/>
                </a:cubicBezTo>
                <a:cubicBezTo>
                  <a:pt x="64" y="274"/>
                  <a:pt x="61" y="331"/>
                  <a:pt x="57" y="370"/>
                </a:cubicBezTo>
                <a:cubicBezTo>
                  <a:pt x="53" y="408"/>
                  <a:pt x="41" y="490"/>
                  <a:pt x="41" y="516"/>
                </a:cubicBezTo>
                <a:cubicBezTo>
                  <a:pt x="40" y="542"/>
                  <a:pt x="37" y="598"/>
                  <a:pt x="38" y="604"/>
                </a:cubicBezTo>
                <a:cubicBezTo>
                  <a:pt x="38" y="609"/>
                  <a:pt x="42" y="609"/>
                  <a:pt x="42" y="615"/>
                </a:cubicBezTo>
                <a:cubicBezTo>
                  <a:pt x="43" y="612"/>
                  <a:pt x="48" y="598"/>
                  <a:pt x="68" y="598"/>
                </a:cubicBezTo>
                <a:cubicBezTo>
                  <a:pt x="90" y="598"/>
                  <a:pt x="90" y="614"/>
                  <a:pt x="90" y="614"/>
                </a:cubicBezTo>
                <a:cubicBezTo>
                  <a:pt x="83" y="607"/>
                  <a:pt x="83" y="607"/>
                  <a:pt x="68" y="607"/>
                </a:cubicBezTo>
                <a:cubicBezTo>
                  <a:pt x="54" y="606"/>
                  <a:pt x="43" y="614"/>
                  <a:pt x="42" y="615"/>
                </a:cubicBezTo>
                <a:cubicBezTo>
                  <a:pt x="42" y="616"/>
                  <a:pt x="42" y="618"/>
                  <a:pt x="41" y="619"/>
                </a:cubicBezTo>
                <a:cubicBezTo>
                  <a:pt x="39" y="630"/>
                  <a:pt x="39" y="639"/>
                  <a:pt x="45" y="646"/>
                </a:cubicBezTo>
                <a:cubicBezTo>
                  <a:pt x="50" y="653"/>
                  <a:pt x="47" y="662"/>
                  <a:pt x="47" y="662"/>
                </a:cubicBezTo>
                <a:cubicBezTo>
                  <a:pt x="0" y="660"/>
                  <a:pt x="0" y="660"/>
                  <a:pt x="0" y="660"/>
                </a:cubicBezTo>
                <a:cubicBezTo>
                  <a:pt x="3" y="849"/>
                  <a:pt x="3" y="849"/>
                  <a:pt x="3" y="849"/>
                </a:cubicBezTo>
                <a:cubicBezTo>
                  <a:pt x="78" y="907"/>
                  <a:pt x="78" y="907"/>
                  <a:pt x="78" y="907"/>
                </a:cubicBezTo>
                <a:cubicBezTo>
                  <a:pt x="78" y="907"/>
                  <a:pt x="89" y="899"/>
                  <a:pt x="99" y="898"/>
                </a:cubicBezTo>
                <a:cubicBezTo>
                  <a:pt x="100" y="898"/>
                  <a:pt x="101" y="898"/>
                  <a:pt x="101" y="898"/>
                </a:cubicBezTo>
                <a:cubicBezTo>
                  <a:pt x="112" y="898"/>
                  <a:pt x="118" y="899"/>
                  <a:pt x="118" y="899"/>
                </a:cubicBezTo>
                <a:cubicBezTo>
                  <a:pt x="118" y="899"/>
                  <a:pt x="115" y="955"/>
                  <a:pt x="115" y="977"/>
                </a:cubicBezTo>
                <a:cubicBezTo>
                  <a:pt x="115" y="1000"/>
                  <a:pt x="117" y="1035"/>
                  <a:pt x="127" y="1051"/>
                </a:cubicBezTo>
                <a:cubicBezTo>
                  <a:pt x="136" y="1067"/>
                  <a:pt x="138" y="1073"/>
                  <a:pt x="138" y="1087"/>
                </a:cubicBezTo>
                <a:cubicBezTo>
                  <a:pt x="138" y="1101"/>
                  <a:pt x="117" y="1140"/>
                  <a:pt x="118" y="1153"/>
                </a:cubicBezTo>
                <a:cubicBezTo>
                  <a:pt x="118" y="1166"/>
                  <a:pt x="121" y="1186"/>
                  <a:pt x="143" y="1186"/>
                </a:cubicBezTo>
                <a:cubicBezTo>
                  <a:pt x="165" y="1185"/>
                  <a:pt x="181" y="1176"/>
                  <a:pt x="181" y="1159"/>
                </a:cubicBezTo>
                <a:cubicBezTo>
                  <a:pt x="181" y="1141"/>
                  <a:pt x="178" y="1130"/>
                  <a:pt x="185" y="1124"/>
                </a:cubicBezTo>
                <a:cubicBezTo>
                  <a:pt x="193" y="1117"/>
                  <a:pt x="181" y="1101"/>
                  <a:pt x="194" y="1084"/>
                </a:cubicBezTo>
                <a:cubicBezTo>
                  <a:pt x="206" y="1067"/>
                  <a:pt x="193" y="1066"/>
                  <a:pt x="196" y="1050"/>
                </a:cubicBezTo>
                <a:cubicBezTo>
                  <a:pt x="199" y="1034"/>
                  <a:pt x="193" y="987"/>
                  <a:pt x="192" y="968"/>
                </a:cubicBezTo>
                <a:cubicBezTo>
                  <a:pt x="191" y="949"/>
                  <a:pt x="194" y="926"/>
                  <a:pt x="204" y="846"/>
                </a:cubicBezTo>
                <a:cubicBezTo>
                  <a:pt x="213" y="765"/>
                  <a:pt x="219" y="729"/>
                  <a:pt x="222" y="712"/>
                </a:cubicBezTo>
                <a:cubicBezTo>
                  <a:pt x="225" y="694"/>
                  <a:pt x="229" y="672"/>
                  <a:pt x="229" y="672"/>
                </a:cubicBezTo>
                <a:cubicBezTo>
                  <a:pt x="229" y="672"/>
                  <a:pt x="242" y="748"/>
                  <a:pt x="252" y="767"/>
                </a:cubicBezTo>
                <a:cubicBezTo>
                  <a:pt x="262" y="785"/>
                  <a:pt x="274" y="879"/>
                  <a:pt x="277" y="907"/>
                </a:cubicBezTo>
                <a:cubicBezTo>
                  <a:pt x="280" y="934"/>
                  <a:pt x="278" y="1015"/>
                  <a:pt x="285" y="1024"/>
                </a:cubicBezTo>
                <a:cubicBezTo>
                  <a:pt x="291" y="1032"/>
                  <a:pt x="294" y="1044"/>
                  <a:pt x="294" y="1044"/>
                </a:cubicBezTo>
                <a:cubicBezTo>
                  <a:pt x="294" y="1044"/>
                  <a:pt x="277" y="1054"/>
                  <a:pt x="277" y="1067"/>
                </a:cubicBezTo>
                <a:cubicBezTo>
                  <a:pt x="277" y="1081"/>
                  <a:pt x="290" y="1092"/>
                  <a:pt x="289" y="1110"/>
                </a:cubicBezTo>
                <a:cubicBezTo>
                  <a:pt x="289" y="1128"/>
                  <a:pt x="291" y="1143"/>
                  <a:pt x="298" y="1146"/>
                </a:cubicBezTo>
                <a:cubicBezTo>
                  <a:pt x="305" y="1150"/>
                  <a:pt x="304" y="1180"/>
                  <a:pt x="313" y="1191"/>
                </a:cubicBezTo>
                <a:cubicBezTo>
                  <a:pt x="322" y="1201"/>
                  <a:pt x="337" y="1210"/>
                  <a:pt x="355" y="1205"/>
                </a:cubicBezTo>
                <a:cubicBezTo>
                  <a:pt x="373" y="1199"/>
                  <a:pt x="373" y="1175"/>
                  <a:pt x="364" y="1152"/>
                </a:cubicBezTo>
                <a:cubicBezTo>
                  <a:pt x="355" y="1129"/>
                  <a:pt x="344" y="1114"/>
                  <a:pt x="347" y="1105"/>
                </a:cubicBezTo>
                <a:cubicBezTo>
                  <a:pt x="351" y="1096"/>
                  <a:pt x="354" y="1082"/>
                  <a:pt x="345" y="1073"/>
                </a:cubicBezTo>
                <a:cubicBezTo>
                  <a:pt x="336" y="1064"/>
                  <a:pt x="345" y="1054"/>
                  <a:pt x="351" y="1046"/>
                </a:cubicBezTo>
                <a:cubicBezTo>
                  <a:pt x="357" y="1038"/>
                  <a:pt x="356" y="1002"/>
                  <a:pt x="356" y="982"/>
                </a:cubicBezTo>
                <a:cubicBezTo>
                  <a:pt x="357" y="962"/>
                  <a:pt x="354" y="864"/>
                  <a:pt x="356" y="829"/>
                </a:cubicBezTo>
                <a:cubicBezTo>
                  <a:pt x="357" y="793"/>
                  <a:pt x="360" y="685"/>
                  <a:pt x="355" y="655"/>
                </a:cubicBezTo>
                <a:cubicBezTo>
                  <a:pt x="350" y="625"/>
                  <a:pt x="354" y="603"/>
                  <a:pt x="354" y="603"/>
                </a:cubicBezTo>
                <a:cubicBezTo>
                  <a:pt x="354" y="603"/>
                  <a:pt x="366" y="609"/>
                  <a:pt x="366" y="597"/>
                </a:cubicBezTo>
                <a:cubicBezTo>
                  <a:pt x="366" y="586"/>
                  <a:pt x="362" y="584"/>
                  <a:pt x="367" y="565"/>
                </a:cubicBezTo>
                <a:cubicBezTo>
                  <a:pt x="372" y="545"/>
                  <a:pt x="373" y="527"/>
                  <a:pt x="379" y="512"/>
                </a:cubicBezTo>
                <a:close/>
                <a:moveTo>
                  <a:pt x="109" y="669"/>
                </a:moveTo>
                <a:cubicBezTo>
                  <a:pt x="99" y="668"/>
                  <a:pt x="99" y="668"/>
                  <a:pt x="99" y="668"/>
                </a:cubicBezTo>
                <a:cubicBezTo>
                  <a:pt x="91" y="666"/>
                  <a:pt x="91" y="666"/>
                  <a:pt x="91" y="666"/>
                </a:cubicBezTo>
                <a:cubicBezTo>
                  <a:pt x="91" y="666"/>
                  <a:pt x="93" y="653"/>
                  <a:pt x="90" y="644"/>
                </a:cubicBezTo>
                <a:cubicBezTo>
                  <a:pt x="87" y="635"/>
                  <a:pt x="88" y="627"/>
                  <a:pt x="90" y="617"/>
                </a:cubicBezTo>
                <a:cubicBezTo>
                  <a:pt x="90" y="617"/>
                  <a:pt x="93" y="627"/>
                  <a:pt x="99" y="628"/>
                </a:cubicBezTo>
                <a:cubicBezTo>
                  <a:pt x="100" y="628"/>
                  <a:pt x="100" y="628"/>
                  <a:pt x="101" y="628"/>
                </a:cubicBezTo>
                <a:cubicBezTo>
                  <a:pt x="108" y="628"/>
                  <a:pt x="111" y="629"/>
                  <a:pt x="111" y="629"/>
                </a:cubicBezTo>
                <a:cubicBezTo>
                  <a:pt x="111" y="629"/>
                  <a:pt x="108" y="640"/>
                  <a:pt x="108" y="649"/>
                </a:cubicBezTo>
                <a:cubicBezTo>
                  <a:pt x="108" y="659"/>
                  <a:pt x="109" y="669"/>
                  <a:pt x="109" y="669"/>
                </a:cubicBezTo>
                <a:close/>
                <a:moveTo>
                  <a:pt x="223" y="505"/>
                </a:moveTo>
                <a:cubicBezTo>
                  <a:pt x="225" y="464"/>
                  <a:pt x="224" y="347"/>
                  <a:pt x="223" y="322"/>
                </a:cubicBezTo>
                <a:cubicBezTo>
                  <a:pt x="223" y="296"/>
                  <a:pt x="218" y="239"/>
                  <a:pt x="221" y="232"/>
                </a:cubicBezTo>
                <a:cubicBezTo>
                  <a:pt x="224" y="224"/>
                  <a:pt x="232" y="218"/>
                  <a:pt x="241" y="223"/>
                </a:cubicBezTo>
                <a:cubicBezTo>
                  <a:pt x="241" y="223"/>
                  <a:pt x="231" y="208"/>
                  <a:pt x="215" y="208"/>
                </a:cubicBezTo>
                <a:cubicBezTo>
                  <a:pt x="199" y="208"/>
                  <a:pt x="188" y="223"/>
                  <a:pt x="188" y="223"/>
                </a:cubicBezTo>
                <a:cubicBezTo>
                  <a:pt x="188" y="223"/>
                  <a:pt x="206" y="219"/>
                  <a:pt x="205" y="231"/>
                </a:cubicBezTo>
                <a:cubicBezTo>
                  <a:pt x="205" y="243"/>
                  <a:pt x="199" y="305"/>
                  <a:pt x="199" y="346"/>
                </a:cubicBezTo>
                <a:cubicBezTo>
                  <a:pt x="199" y="383"/>
                  <a:pt x="196" y="472"/>
                  <a:pt x="199" y="505"/>
                </a:cubicBezTo>
                <a:cubicBezTo>
                  <a:pt x="187" y="504"/>
                  <a:pt x="183" y="503"/>
                  <a:pt x="183" y="503"/>
                </a:cubicBezTo>
                <a:cubicBezTo>
                  <a:pt x="183" y="503"/>
                  <a:pt x="194" y="386"/>
                  <a:pt x="190" y="325"/>
                </a:cubicBezTo>
                <a:cubicBezTo>
                  <a:pt x="186" y="279"/>
                  <a:pt x="178" y="220"/>
                  <a:pt x="173" y="188"/>
                </a:cubicBezTo>
                <a:cubicBezTo>
                  <a:pt x="173" y="188"/>
                  <a:pt x="173" y="188"/>
                  <a:pt x="173" y="188"/>
                </a:cubicBezTo>
                <a:cubicBezTo>
                  <a:pt x="173" y="188"/>
                  <a:pt x="178" y="170"/>
                  <a:pt x="182" y="176"/>
                </a:cubicBezTo>
                <a:cubicBezTo>
                  <a:pt x="182" y="176"/>
                  <a:pt x="182" y="176"/>
                  <a:pt x="182" y="176"/>
                </a:cubicBezTo>
                <a:cubicBezTo>
                  <a:pt x="190" y="189"/>
                  <a:pt x="203" y="204"/>
                  <a:pt x="212" y="204"/>
                </a:cubicBezTo>
                <a:cubicBezTo>
                  <a:pt x="222" y="204"/>
                  <a:pt x="238" y="193"/>
                  <a:pt x="248" y="179"/>
                </a:cubicBezTo>
                <a:cubicBezTo>
                  <a:pt x="248" y="179"/>
                  <a:pt x="248" y="179"/>
                  <a:pt x="248" y="179"/>
                </a:cubicBezTo>
                <a:cubicBezTo>
                  <a:pt x="248" y="179"/>
                  <a:pt x="258" y="182"/>
                  <a:pt x="259" y="196"/>
                </a:cubicBezTo>
                <a:cubicBezTo>
                  <a:pt x="259" y="197"/>
                  <a:pt x="258" y="199"/>
                  <a:pt x="258" y="201"/>
                </a:cubicBezTo>
                <a:cubicBezTo>
                  <a:pt x="258" y="201"/>
                  <a:pt x="258" y="201"/>
                  <a:pt x="258" y="201"/>
                </a:cubicBezTo>
                <a:cubicBezTo>
                  <a:pt x="258" y="201"/>
                  <a:pt x="258" y="201"/>
                  <a:pt x="258" y="201"/>
                </a:cubicBezTo>
                <a:cubicBezTo>
                  <a:pt x="258" y="213"/>
                  <a:pt x="258" y="230"/>
                  <a:pt x="260" y="256"/>
                </a:cubicBezTo>
                <a:cubicBezTo>
                  <a:pt x="263" y="335"/>
                  <a:pt x="277" y="429"/>
                  <a:pt x="284" y="450"/>
                </a:cubicBezTo>
                <a:cubicBezTo>
                  <a:pt x="292" y="472"/>
                  <a:pt x="301" y="488"/>
                  <a:pt x="301" y="488"/>
                </a:cubicBezTo>
                <a:cubicBezTo>
                  <a:pt x="301" y="488"/>
                  <a:pt x="251" y="504"/>
                  <a:pt x="223" y="505"/>
                </a:cubicBezTo>
                <a:close/>
                <a:moveTo>
                  <a:pt x="360" y="585"/>
                </a:moveTo>
                <a:cubicBezTo>
                  <a:pt x="358" y="573"/>
                  <a:pt x="361" y="568"/>
                  <a:pt x="352" y="561"/>
                </a:cubicBezTo>
                <a:cubicBezTo>
                  <a:pt x="343" y="554"/>
                  <a:pt x="328" y="554"/>
                  <a:pt x="328" y="554"/>
                </a:cubicBezTo>
                <a:cubicBezTo>
                  <a:pt x="328" y="554"/>
                  <a:pt x="350" y="545"/>
                  <a:pt x="360" y="557"/>
                </a:cubicBezTo>
                <a:cubicBezTo>
                  <a:pt x="369" y="570"/>
                  <a:pt x="360" y="585"/>
                  <a:pt x="360" y="585"/>
                </a:cubicBezTo>
                <a:close/>
              </a:path>
            </a:pathLst>
          </a:custGeom>
          <a:solidFill>
            <a:srgbClr val="A4050E"/>
          </a:solidFill>
          <a:ln>
            <a:noFill/>
          </a:ln>
          <a:effectLst/>
        </p:spPr>
        <p:txBody>
          <a:bodyPr vert="horz" wrap="square" lIns="121920" tIns="60960" rIns="121920" bIns="60960" numCol="1" anchor="t" anchorCtr="0" compatLnSpc="1"/>
          <a:lstStyle/>
          <a:p>
            <a:endParaRPr lang="id-ID" sz="2400"/>
          </a:p>
        </p:txBody>
      </p:sp>
      <p:sp>
        <p:nvSpPr>
          <p:cNvPr id="15" name="Freeform 200"/>
          <p:cNvSpPr>
            <a:spLocks noEditPoints="1"/>
          </p:cNvSpPr>
          <p:nvPr/>
        </p:nvSpPr>
        <p:spPr bwMode="auto">
          <a:xfrm>
            <a:off x="10627662" y="1459097"/>
            <a:ext cx="1186477" cy="3749095"/>
          </a:xfrm>
          <a:custGeom>
            <a:avLst/>
            <a:gdLst>
              <a:gd name="T0" fmla="*/ 412 w 463"/>
              <a:gd name="T1" fmla="*/ 379 h 1470"/>
              <a:gd name="T2" fmla="*/ 323 w 463"/>
              <a:gd name="T3" fmla="*/ 262 h 1470"/>
              <a:gd name="T4" fmla="*/ 285 w 463"/>
              <a:gd name="T5" fmla="*/ 285 h 1470"/>
              <a:gd name="T6" fmla="*/ 267 w 463"/>
              <a:gd name="T7" fmla="*/ 261 h 1470"/>
              <a:gd name="T8" fmla="*/ 184 w 463"/>
              <a:gd name="T9" fmla="*/ 204 h 1470"/>
              <a:gd name="T10" fmla="*/ 217 w 463"/>
              <a:gd name="T11" fmla="*/ 229 h 1470"/>
              <a:gd name="T12" fmla="*/ 275 w 463"/>
              <a:gd name="T13" fmla="*/ 231 h 1470"/>
              <a:gd name="T14" fmla="*/ 275 w 463"/>
              <a:gd name="T15" fmla="*/ 231 h 1470"/>
              <a:gd name="T16" fmla="*/ 280 w 463"/>
              <a:gd name="T17" fmla="*/ 213 h 1470"/>
              <a:gd name="T18" fmla="*/ 313 w 463"/>
              <a:gd name="T19" fmla="*/ 121 h 1470"/>
              <a:gd name="T20" fmla="*/ 312 w 463"/>
              <a:gd name="T21" fmla="*/ 65 h 1470"/>
              <a:gd name="T22" fmla="*/ 194 w 463"/>
              <a:gd name="T23" fmla="*/ 42 h 1470"/>
              <a:gd name="T24" fmla="*/ 186 w 463"/>
              <a:gd name="T25" fmla="*/ 51 h 1470"/>
              <a:gd name="T26" fmla="*/ 175 w 463"/>
              <a:gd name="T27" fmla="*/ 119 h 1470"/>
              <a:gd name="T28" fmla="*/ 178 w 463"/>
              <a:gd name="T29" fmla="*/ 165 h 1470"/>
              <a:gd name="T30" fmla="*/ 181 w 463"/>
              <a:gd name="T31" fmla="*/ 201 h 1470"/>
              <a:gd name="T32" fmla="*/ 175 w 463"/>
              <a:gd name="T33" fmla="*/ 217 h 1470"/>
              <a:gd name="T34" fmla="*/ 79 w 463"/>
              <a:gd name="T35" fmla="*/ 333 h 1470"/>
              <a:gd name="T36" fmla="*/ 104 w 463"/>
              <a:gd name="T37" fmla="*/ 477 h 1470"/>
              <a:gd name="T38" fmla="*/ 99 w 463"/>
              <a:gd name="T39" fmla="*/ 610 h 1470"/>
              <a:gd name="T40" fmla="*/ 85 w 463"/>
              <a:gd name="T41" fmla="*/ 763 h 1470"/>
              <a:gd name="T42" fmla="*/ 69 w 463"/>
              <a:gd name="T43" fmla="*/ 975 h 1470"/>
              <a:gd name="T44" fmla="*/ 8 w 463"/>
              <a:gd name="T45" fmla="*/ 1383 h 1470"/>
              <a:gd name="T46" fmla="*/ 11 w 463"/>
              <a:gd name="T47" fmla="*/ 1423 h 1470"/>
              <a:gd name="T48" fmla="*/ 108 w 463"/>
              <a:gd name="T49" fmla="*/ 1468 h 1470"/>
              <a:gd name="T50" fmla="*/ 96 w 463"/>
              <a:gd name="T51" fmla="*/ 1398 h 1470"/>
              <a:gd name="T52" fmla="*/ 153 w 463"/>
              <a:gd name="T53" fmla="*/ 1231 h 1470"/>
              <a:gd name="T54" fmla="*/ 220 w 463"/>
              <a:gd name="T55" fmla="*/ 1100 h 1470"/>
              <a:gd name="T56" fmla="*/ 215 w 463"/>
              <a:gd name="T57" fmla="*/ 1363 h 1470"/>
              <a:gd name="T58" fmla="*/ 242 w 463"/>
              <a:gd name="T59" fmla="*/ 1391 h 1470"/>
              <a:gd name="T60" fmla="*/ 297 w 463"/>
              <a:gd name="T61" fmla="*/ 1388 h 1470"/>
              <a:gd name="T62" fmla="*/ 429 w 463"/>
              <a:gd name="T63" fmla="*/ 1397 h 1470"/>
              <a:gd name="T64" fmla="*/ 342 w 463"/>
              <a:gd name="T65" fmla="*/ 1344 h 1470"/>
              <a:gd name="T66" fmla="*/ 316 w 463"/>
              <a:gd name="T67" fmla="*/ 1300 h 1470"/>
              <a:gd name="T68" fmla="*/ 337 w 463"/>
              <a:gd name="T69" fmla="*/ 1080 h 1470"/>
              <a:gd name="T70" fmla="*/ 376 w 463"/>
              <a:gd name="T71" fmla="*/ 792 h 1470"/>
              <a:gd name="T72" fmla="*/ 388 w 463"/>
              <a:gd name="T73" fmla="*/ 747 h 1470"/>
              <a:gd name="T74" fmla="*/ 359 w 463"/>
              <a:gd name="T75" fmla="*/ 534 h 1470"/>
              <a:gd name="T76" fmla="*/ 385 w 463"/>
              <a:gd name="T77" fmla="*/ 500 h 1470"/>
              <a:gd name="T78" fmla="*/ 454 w 463"/>
              <a:gd name="T79" fmla="*/ 422 h 1470"/>
              <a:gd name="T80" fmla="*/ 330 w 463"/>
              <a:gd name="T81" fmla="*/ 437 h 1470"/>
              <a:gd name="T82" fmla="*/ 327 w 463"/>
              <a:gd name="T83" fmla="*/ 411 h 1470"/>
              <a:gd name="T84" fmla="*/ 311 w 463"/>
              <a:gd name="T85" fmla="*/ 458 h 1470"/>
              <a:gd name="T86" fmla="*/ 353 w 463"/>
              <a:gd name="T87" fmla="*/ 483 h 1470"/>
              <a:gd name="T88" fmla="*/ 350 w 463"/>
              <a:gd name="T89" fmla="*/ 540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63" h="1470">
                <a:moveTo>
                  <a:pt x="454" y="422"/>
                </a:moveTo>
                <a:cubicBezTo>
                  <a:pt x="448" y="394"/>
                  <a:pt x="430" y="395"/>
                  <a:pt x="412" y="379"/>
                </a:cubicBezTo>
                <a:cubicBezTo>
                  <a:pt x="395" y="363"/>
                  <a:pt x="381" y="350"/>
                  <a:pt x="379" y="321"/>
                </a:cubicBezTo>
                <a:cubicBezTo>
                  <a:pt x="376" y="291"/>
                  <a:pt x="344" y="267"/>
                  <a:pt x="323" y="262"/>
                </a:cubicBezTo>
                <a:cubicBezTo>
                  <a:pt x="304" y="258"/>
                  <a:pt x="286" y="248"/>
                  <a:pt x="281" y="246"/>
                </a:cubicBezTo>
                <a:cubicBezTo>
                  <a:pt x="280" y="254"/>
                  <a:pt x="283" y="272"/>
                  <a:pt x="285" y="285"/>
                </a:cubicBezTo>
                <a:cubicBezTo>
                  <a:pt x="284" y="286"/>
                  <a:pt x="282" y="284"/>
                  <a:pt x="281" y="281"/>
                </a:cubicBezTo>
                <a:cubicBezTo>
                  <a:pt x="274" y="266"/>
                  <a:pt x="272" y="258"/>
                  <a:pt x="267" y="261"/>
                </a:cubicBezTo>
                <a:cubicBezTo>
                  <a:pt x="263" y="263"/>
                  <a:pt x="260" y="273"/>
                  <a:pt x="257" y="282"/>
                </a:cubicBezTo>
                <a:cubicBezTo>
                  <a:pt x="241" y="262"/>
                  <a:pt x="203" y="221"/>
                  <a:pt x="184" y="204"/>
                </a:cubicBezTo>
                <a:cubicBezTo>
                  <a:pt x="185" y="202"/>
                  <a:pt x="187" y="200"/>
                  <a:pt x="189" y="199"/>
                </a:cubicBezTo>
                <a:cubicBezTo>
                  <a:pt x="194" y="208"/>
                  <a:pt x="205" y="223"/>
                  <a:pt x="217" y="229"/>
                </a:cubicBezTo>
                <a:cubicBezTo>
                  <a:pt x="232" y="237"/>
                  <a:pt x="266" y="257"/>
                  <a:pt x="266" y="257"/>
                </a:cubicBezTo>
                <a:cubicBezTo>
                  <a:pt x="266" y="257"/>
                  <a:pt x="273" y="241"/>
                  <a:pt x="275" y="231"/>
                </a:cubicBezTo>
                <a:cubicBezTo>
                  <a:pt x="275" y="230"/>
                  <a:pt x="275" y="230"/>
                  <a:pt x="275" y="230"/>
                </a:cubicBezTo>
                <a:cubicBezTo>
                  <a:pt x="275" y="231"/>
                  <a:pt x="275" y="231"/>
                  <a:pt x="275" y="231"/>
                </a:cubicBezTo>
                <a:cubicBezTo>
                  <a:pt x="275" y="230"/>
                  <a:pt x="275" y="228"/>
                  <a:pt x="275" y="227"/>
                </a:cubicBezTo>
                <a:cubicBezTo>
                  <a:pt x="275" y="220"/>
                  <a:pt x="273" y="215"/>
                  <a:pt x="280" y="213"/>
                </a:cubicBezTo>
                <a:cubicBezTo>
                  <a:pt x="288" y="211"/>
                  <a:pt x="299" y="185"/>
                  <a:pt x="302" y="169"/>
                </a:cubicBezTo>
                <a:cubicBezTo>
                  <a:pt x="306" y="153"/>
                  <a:pt x="306" y="139"/>
                  <a:pt x="313" y="121"/>
                </a:cubicBezTo>
                <a:cubicBezTo>
                  <a:pt x="321" y="104"/>
                  <a:pt x="320" y="87"/>
                  <a:pt x="312" y="65"/>
                </a:cubicBezTo>
                <a:cubicBezTo>
                  <a:pt x="312" y="65"/>
                  <a:pt x="312" y="65"/>
                  <a:pt x="312" y="65"/>
                </a:cubicBezTo>
                <a:cubicBezTo>
                  <a:pt x="300" y="14"/>
                  <a:pt x="277" y="28"/>
                  <a:pt x="277" y="28"/>
                </a:cubicBezTo>
                <a:cubicBezTo>
                  <a:pt x="246" y="0"/>
                  <a:pt x="210" y="26"/>
                  <a:pt x="194" y="42"/>
                </a:cubicBezTo>
                <a:cubicBezTo>
                  <a:pt x="194" y="42"/>
                  <a:pt x="194" y="42"/>
                  <a:pt x="193" y="42"/>
                </a:cubicBezTo>
                <a:cubicBezTo>
                  <a:pt x="190" y="44"/>
                  <a:pt x="188" y="47"/>
                  <a:pt x="186" y="51"/>
                </a:cubicBezTo>
                <a:cubicBezTo>
                  <a:pt x="186" y="51"/>
                  <a:pt x="186" y="51"/>
                  <a:pt x="186" y="51"/>
                </a:cubicBezTo>
                <a:cubicBezTo>
                  <a:pt x="171" y="73"/>
                  <a:pt x="175" y="119"/>
                  <a:pt x="175" y="119"/>
                </a:cubicBezTo>
                <a:cubicBezTo>
                  <a:pt x="175" y="119"/>
                  <a:pt x="173" y="120"/>
                  <a:pt x="171" y="131"/>
                </a:cubicBezTo>
                <a:cubicBezTo>
                  <a:pt x="170" y="142"/>
                  <a:pt x="175" y="159"/>
                  <a:pt x="178" y="165"/>
                </a:cubicBezTo>
                <a:cubicBezTo>
                  <a:pt x="180" y="171"/>
                  <a:pt x="185" y="172"/>
                  <a:pt x="186" y="177"/>
                </a:cubicBezTo>
                <a:cubicBezTo>
                  <a:pt x="186" y="177"/>
                  <a:pt x="184" y="189"/>
                  <a:pt x="181" y="201"/>
                </a:cubicBezTo>
                <a:cubicBezTo>
                  <a:pt x="181" y="201"/>
                  <a:pt x="181" y="201"/>
                  <a:pt x="180" y="201"/>
                </a:cubicBezTo>
                <a:cubicBezTo>
                  <a:pt x="179" y="203"/>
                  <a:pt x="181" y="206"/>
                  <a:pt x="175" y="217"/>
                </a:cubicBezTo>
                <a:cubicBezTo>
                  <a:pt x="166" y="231"/>
                  <a:pt x="153" y="236"/>
                  <a:pt x="121" y="253"/>
                </a:cubicBezTo>
                <a:cubicBezTo>
                  <a:pt x="90" y="269"/>
                  <a:pt x="82" y="302"/>
                  <a:pt x="79" y="333"/>
                </a:cubicBezTo>
                <a:cubicBezTo>
                  <a:pt x="76" y="365"/>
                  <a:pt x="71" y="389"/>
                  <a:pt x="76" y="396"/>
                </a:cubicBezTo>
                <a:cubicBezTo>
                  <a:pt x="81" y="403"/>
                  <a:pt x="93" y="443"/>
                  <a:pt x="104" y="477"/>
                </a:cubicBezTo>
                <a:cubicBezTo>
                  <a:pt x="116" y="510"/>
                  <a:pt x="111" y="549"/>
                  <a:pt x="109" y="564"/>
                </a:cubicBezTo>
                <a:cubicBezTo>
                  <a:pt x="107" y="578"/>
                  <a:pt x="98" y="591"/>
                  <a:pt x="99" y="610"/>
                </a:cubicBezTo>
                <a:cubicBezTo>
                  <a:pt x="100" y="629"/>
                  <a:pt x="98" y="648"/>
                  <a:pt x="95" y="677"/>
                </a:cubicBezTo>
                <a:cubicBezTo>
                  <a:pt x="93" y="705"/>
                  <a:pt x="76" y="759"/>
                  <a:pt x="85" y="763"/>
                </a:cubicBezTo>
                <a:cubicBezTo>
                  <a:pt x="93" y="768"/>
                  <a:pt x="96" y="767"/>
                  <a:pt x="96" y="780"/>
                </a:cubicBezTo>
                <a:cubicBezTo>
                  <a:pt x="96" y="793"/>
                  <a:pt x="90" y="876"/>
                  <a:pt x="69" y="975"/>
                </a:cubicBezTo>
                <a:cubicBezTo>
                  <a:pt x="48" y="1075"/>
                  <a:pt x="16" y="1296"/>
                  <a:pt x="9" y="1338"/>
                </a:cubicBezTo>
                <a:cubicBezTo>
                  <a:pt x="2" y="1379"/>
                  <a:pt x="8" y="1383"/>
                  <a:pt x="8" y="1383"/>
                </a:cubicBezTo>
                <a:cubicBezTo>
                  <a:pt x="8" y="1383"/>
                  <a:pt x="8" y="1386"/>
                  <a:pt x="4" y="1398"/>
                </a:cubicBezTo>
                <a:cubicBezTo>
                  <a:pt x="0" y="1410"/>
                  <a:pt x="4" y="1418"/>
                  <a:pt x="11" y="1423"/>
                </a:cubicBezTo>
                <a:cubicBezTo>
                  <a:pt x="18" y="1428"/>
                  <a:pt x="19" y="1438"/>
                  <a:pt x="34" y="1449"/>
                </a:cubicBezTo>
                <a:cubicBezTo>
                  <a:pt x="48" y="1460"/>
                  <a:pt x="90" y="1470"/>
                  <a:pt x="108" y="1468"/>
                </a:cubicBezTo>
                <a:cubicBezTo>
                  <a:pt x="126" y="1466"/>
                  <a:pt x="121" y="1460"/>
                  <a:pt x="120" y="1442"/>
                </a:cubicBezTo>
                <a:cubicBezTo>
                  <a:pt x="119" y="1424"/>
                  <a:pt x="96" y="1398"/>
                  <a:pt x="96" y="1398"/>
                </a:cubicBezTo>
                <a:cubicBezTo>
                  <a:pt x="96" y="1398"/>
                  <a:pt x="95" y="1393"/>
                  <a:pt x="101" y="1390"/>
                </a:cubicBezTo>
                <a:cubicBezTo>
                  <a:pt x="107" y="1386"/>
                  <a:pt x="132" y="1306"/>
                  <a:pt x="153" y="1231"/>
                </a:cubicBezTo>
                <a:cubicBezTo>
                  <a:pt x="175" y="1157"/>
                  <a:pt x="214" y="1022"/>
                  <a:pt x="214" y="1022"/>
                </a:cubicBezTo>
                <a:cubicBezTo>
                  <a:pt x="214" y="1022"/>
                  <a:pt x="217" y="1061"/>
                  <a:pt x="220" y="1100"/>
                </a:cubicBezTo>
                <a:cubicBezTo>
                  <a:pt x="222" y="1139"/>
                  <a:pt x="224" y="1267"/>
                  <a:pt x="220" y="1300"/>
                </a:cubicBezTo>
                <a:cubicBezTo>
                  <a:pt x="215" y="1333"/>
                  <a:pt x="215" y="1363"/>
                  <a:pt x="215" y="1363"/>
                </a:cubicBezTo>
                <a:cubicBezTo>
                  <a:pt x="215" y="1363"/>
                  <a:pt x="215" y="1367"/>
                  <a:pt x="215" y="1378"/>
                </a:cubicBezTo>
                <a:cubicBezTo>
                  <a:pt x="215" y="1389"/>
                  <a:pt x="223" y="1389"/>
                  <a:pt x="242" y="1391"/>
                </a:cubicBezTo>
                <a:cubicBezTo>
                  <a:pt x="261" y="1393"/>
                  <a:pt x="287" y="1392"/>
                  <a:pt x="287" y="1392"/>
                </a:cubicBezTo>
                <a:cubicBezTo>
                  <a:pt x="287" y="1392"/>
                  <a:pt x="286" y="1383"/>
                  <a:pt x="297" y="1388"/>
                </a:cubicBezTo>
                <a:cubicBezTo>
                  <a:pt x="307" y="1392"/>
                  <a:pt x="329" y="1403"/>
                  <a:pt x="349" y="1403"/>
                </a:cubicBezTo>
                <a:cubicBezTo>
                  <a:pt x="369" y="1403"/>
                  <a:pt x="429" y="1412"/>
                  <a:pt x="429" y="1397"/>
                </a:cubicBezTo>
                <a:cubicBezTo>
                  <a:pt x="429" y="1382"/>
                  <a:pt x="406" y="1376"/>
                  <a:pt x="385" y="1376"/>
                </a:cubicBezTo>
                <a:cubicBezTo>
                  <a:pt x="365" y="1376"/>
                  <a:pt x="342" y="1344"/>
                  <a:pt x="342" y="1344"/>
                </a:cubicBezTo>
                <a:cubicBezTo>
                  <a:pt x="342" y="1344"/>
                  <a:pt x="342" y="1344"/>
                  <a:pt x="348" y="1340"/>
                </a:cubicBezTo>
                <a:cubicBezTo>
                  <a:pt x="353" y="1337"/>
                  <a:pt x="320" y="1312"/>
                  <a:pt x="316" y="1300"/>
                </a:cubicBezTo>
                <a:cubicBezTo>
                  <a:pt x="311" y="1288"/>
                  <a:pt x="312" y="1286"/>
                  <a:pt x="316" y="1257"/>
                </a:cubicBezTo>
                <a:cubicBezTo>
                  <a:pt x="319" y="1229"/>
                  <a:pt x="327" y="1136"/>
                  <a:pt x="337" y="1080"/>
                </a:cubicBezTo>
                <a:cubicBezTo>
                  <a:pt x="346" y="1023"/>
                  <a:pt x="358" y="968"/>
                  <a:pt x="365" y="920"/>
                </a:cubicBezTo>
                <a:cubicBezTo>
                  <a:pt x="372" y="871"/>
                  <a:pt x="376" y="792"/>
                  <a:pt x="376" y="792"/>
                </a:cubicBezTo>
                <a:cubicBezTo>
                  <a:pt x="376" y="792"/>
                  <a:pt x="380" y="791"/>
                  <a:pt x="387" y="785"/>
                </a:cubicBezTo>
                <a:cubicBezTo>
                  <a:pt x="394" y="779"/>
                  <a:pt x="392" y="764"/>
                  <a:pt x="388" y="747"/>
                </a:cubicBezTo>
                <a:cubicBezTo>
                  <a:pt x="385" y="729"/>
                  <a:pt x="380" y="656"/>
                  <a:pt x="377" y="621"/>
                </a:cubicBezTo>
                <a:cubicBezTo>
                  <a:pt x="373" y="586"/>
                  <a:pt x="359" y="534"/>
                  <a:pt x="359" y="534"/>
                </a:cubicBezTo>
                <a:cubicBezTo>
                  <a:pt x="359" y="534"/>
                  <a:pt x="370" y="529"/>
                  <a:pt x="377" y="522"/>
                </a:cubicBezTo>
                <a:cubicBezTo>
                  <a:pt x="384" y="516"/>
                  <a:pt x="385" y="500"/>
                  <a:pt x="385" y="500"/>
                </a:cubicBezTo>
                <a:cubicBezTo>
                  <a:pt x="385" y="500"/>
                  <a:pt x="428" y="504"/>
                  <a:pt x="446" y="496"/>
                </a:cubicBezTo>
                <a:cubicBezTo>
                  <a:pt x="463" y="489"/>
                  <a:pt x="460" y="450"/>
                  <a:pt x="454" y="422"/>
                </a:cubicBezTo>
                <a:close/>
                <a:moveTo>
                  <a:pt x="311" y="458"/>
                </a:moveTo>
                <a:cubicBezTo>
                  <a:pt x="311" y="458"/>
                  <a:pt x="330" y="452"/>
                  <a:pt x="330" y="437"/>
                </a:cubicBezTo>
                <a:cubicBezTo>
                  <a:pt x="330" y="421"/>
                  <a:pt x="315" y="411"/>
                  <a:pt x="308" y="410"/>
                </a:cubicBezTo>
                <a:cubicBezTo>
                  <a:pt x="301" y="410"/>
                  <a:pt x="313" y="399"/>
                  <a:pt x="327" y="411"/>
                </a:cubicBezTo>
                <a:cubicBezTo>
                  <a:pt x="342" y="423"/>
                  <a:pt x="353" y="475"/>
                  <a:pt x="353" y="475"/>
                </a:cubicBezTo>
                <a:cubicBezTo>
                  <a:pt x="353" y="475"/>
                  <a:pt x="323" y="463"/>
                  <a:pt x="311" y="458"/>
                </a:cubicBezTo>
                <a:close/>
                <a:moveTo>
                  <a:pt x="350" y="540"/>
                </a:moveTo>
                <a:cubicBezTo>
                  <a:pt x="350" y="540"/>
                  <a:pt x="352" y="500"/>
                  <a:pt x="353" y="483"/>
                </a:cubicBezTo>
                <a:cubicBezTo>
                  <a:pt x="362" y="531"/>
                  <a:pt x="362" y="531"/>
                  <a:pt x="362" y="531"/>
                </a:cubicBezTo>
                <a:lnTo>
                  <a:pt x="350" y="540"/>
                </a:lnTo>
                <a:close/>
              </a:path>
            </a:pathLst>
          </a:custGeom>
          <a:solidFill>
            <a:srgbClr val="E10613"/>
          </a:solidFill>
          <a:ln>
            <a:noFill/>
          </a:ln>
          <a:effectLst/>
        </p:spPr>
        <p:txBody>
          <a:bodyPr vert="horz" wrap="square" lIns="121920" tIns="60960" rIns="121920" bIns="60960" numCol="1" anchor="t" anchorCtr="0" compatLnSpc="1"/>
          <a:lstStyle/>
          <a:p>
            <a:endParaRPr lang="id-ID" sz="2400"/>
          </a:p>
        </p:txBody>
      </p:sp>
      <p:sp>
        <p:nvSpPr>
          <p:cNvPr id="16" name="Freeform 208"/>
          <p:cNvSpPr>
            <a:spLocks noEditPoints="1"/>
          </p:cNvSpPr>
          <p:nvPr/>
        </p:nvSpPr>
        <p:spPr bwMode="auto">
          <a:xfrm>
            <a:off x="9718721" y="1741480"/>
            <a:ext cx="1056820" cy="3929268"/>
          </a:xfrm>
          <a:custGeom>
            <a:avLst/>
            <a:gdLst>
              <a:gd name="T0" fmla="*/ 221 w 224"/>
              <a:gd name="T1" fmla="*/ 237 h 906"/>
              <a:gd name="T2" fmla="*/ 178 w 224"/>
              <a:gd name="T3" fmla="*/ 151 h 906"/>
              <a:gd name="T4" fmla="*/ 161 w 224"/>
              <a:gd name="T5" fmla="*/ 98 h 906"/>
              <a:gd name="T6" fmla="*/ 148 w 224"/>
              <a:gd name="T7" fmla="*/ 36 h 906"/>
              <a:gd name="T8" fmla="*/ 107 w 224"/>
              <a:gd name="T9" fmla="*/ 0 h 906"/>
              <a:gd name="T10" fmla="*/ 63 w 224"/>
              <a:gd name="T11" fmla="*/ 101 h 906"/>
              <a:gd name="T12" fmla="*/ 48 w 224"/>
              <a:gd name="T13" fmla="*/ 145 h 906"/>
              <a:gd name="T14" fmla="*/ 7 w 224"/>
              <a:gd name="T15" fmla="*/ 204 h 906"/>
              <a:gd name="T16" fmla="*/ 2 w 224"/>
              <a:gd name="T17" fmla="*/ 302 h 906"/>
              <a:gd name="T18" fmla="*/ 28 w 224"/>
              <a:gd name="T19" fmla="*/ 360 h 906"/>
              <a:gd name="T20" fmla="*/ 31 w 224"/>
              <a:gd name="T21" fmla="*/ 411 h 906"/>
              <a:gd name="T22" fmla="*/ 35 w 224"/>
              <a:gd name="T23" fmla="*/ 565 h 906"/>
              <a:gd name="T24" fmla="*/ 54 w 224"/>
              <a:gd name="T25" fmla="*/ 607 h 906"/>
              <a:gd name="T26" fmla="*/ 81 w 224"/>
              <a:gd name="T27" fmla="*/ 790 h 906"/>
              <a:gd name="T28" fmla="*/ 89 w 224"/>
              <a:gd name="T29" fmla="*/ 869 h 906"/>
              <a:gd name="T30" fmla="*/ 112 w 224"/>
              <a:gd name="T31" fmla="*/ 906 h 906"/>
              <a:gd name="T32" fmla="*/ 122 w 224"/>
              <a:gd name="T33" fmla="*/ 847 h 906"/>
              <a:gd name="T34" fmla="*/ 157 w 224"/>
              <a:gd name="T35" fmla="*/ 853 h 906"/>
              <a:gd name="T36" fmla="*/ 124 w 224"/>
              <a:gd name="T37" fmla="*/ 764 h 906"/>
              <a:gd name="T38" fmla="*/ 156 w 224"/>
              <a:gd name="T39" fmla="*/ 611 h 906"/>
              <a:gd name="T40" fmla="*/ 166 w 224"/>
              <a:gd name="T41" fmla="*/ 582 h 906"/>
              <a:gd name="T42" fmla="*/ 190 w 224"/>
              <a:gd name="T43" fmla="*/ 474 h 906"/>
              <a:gd name="T44" fmla="*/ 206 w 224"/>
              <a:gd name="T45" fmla="*/ 414 h 906"/>
              <a:gd name="T46" fmla="*/ 192 w 224"/>
              <a:gd name="T47" fmla="*/ 313 h 906"/>
              <a:gd name="T48" fmla="*/ 73 w 224"/>
              <a:gd name="T49" fmla="*/ 279 h 906"/>
              <a:gd name="T50" fmla="*/ 63 w 224"/>
              <a:gd name="T51" fmla="*/ 289 h 906"/>
              <a:gd name="T52" fmla="*/ 73 w 224"/>
              <a:gd name="T53" fmla="*/ 269 h 906"/>
              <a:gd name="T54" fmla="*/ 110 w 224"/>
              <a:gd name="T55" fmla="*/ 621 h 906"/>
              <a:gd name="T56" fmla="*/ 107 w 224"/>
              <a:gd name="T57" fmla="*/ 646 h 906"/>
              <a:gd name="T58" fmla="*/ 104 w 224"/>
              <a:gd name="T59" fmla="*/ 612 h 906"/>
              <a:gd name="T60" fmla="*/ 110 w 224"/>
              <a:gd name="T61" fmla="*/ 580 h 906"/>
              <a:gd name="T62" fmla="*/ 116 w 224"/>
              <a:gd name="T63" fmla="*/ 225 h 906"/>
              <a:gd name="T64" fmla="*/ 91 w 224"/>
              <a:gd name="T65" fmla="*/ 130 h 906"/>
              <a:gd name="T66" fmla="*/ 115 w 224"/>
              <a:gd name="T67" fmla="*/ 200 h 906"/>
              <a:gd name="T68" fmla="*/ 128 w 224"/>
              <a:gd name="T69" fmla="*/ 156 h 906"/>
              <a:gd name="T70" fmla="*/ 143 w 224"/>
              <a:gd name="T71" fmla="*/ 147 h 906"/>
              <a:gd name="T72" fmla="*/ 116 w 224"/>
              <a:gd name="T73" fmla="*/ 225 h 906"/>
              <a:gd name="T74" fmla="*/ 138 w 224"/>
              <a:gd name="T75" fmla="*/ 333 h 906"/>
              <a:gd name="T76" fmla="*/ 149 w 224"/>
              <a:gd name="T77" fmla="*/ 315 h 9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24" h="906">
                <a:moveTo>
                  <a:pt x="215" y="296"/>
                </a:moveTo>
                <a:cubicBezTo>
                  <a:pt x="222" y="281"/>
                  <a:pt x="224" y="258"/>
                  <a:pt x="221" y="237"/>
                </a:cubicBezTo>
                <a:cubicBezTo>
                  <a:pt x="219" y="217"/>
                  <a:pt x="217" y="187"/>
                  <a:pt x="211" y="170"/>
                </a:cubicBezTo>
                <a:cubicBezTo>
                  <a:pt x="204" y="152"/>
                  <a:pt x="178" y="151"/>
                  <a:pt x="178" y="151"/>
                </a:cubicBezTo>
                <a:cubicBezTo>
                  <a:pt x="178" y="151"/>
                  <a:pt x="180" y="142"/>
                  <a:pt x="172" y="133"/>
                </a:cubicBezTo>
                <a:cubicBezTo>
                  <a:pt x="164" y="124"/>
                  <a:pt x="163" y="113"/>
                  <a:pt x="161" y="98"/>
                </a:cubicBezTo>
                <a:cubicBezTo>
                  <a:pt x="159" y="82"/>
                  <a:pt x="155" y="72"/>
                  <a:pt x="155" y="62"/>
                </a:cubicBezTo>
                <a:cubicBezTo>
                  <a:pt x="155" y="52"/>
                  <a:pt x="152" y="53"/>
                  <a:pt x="148" y="36"/>
                </a:cubicBezTo>
                <a:cubicBezTo>
                  <a:pt x="144" y="19"/>
                  <a:pt x="127" y="0"/>
                  <a:pt x="107" y="0"/>
                </a:cubicBezTo>
                <a:cubicBezTo>
                  <a:pt x="107" y="0"/>
                  <a:pt x="107" y="0"/>
                  <a:pt x="107" y="0"/>
                </a:cubicBezTo>
                <a:cubicBezTo>
                  <a:pt x="75" y="0"/>
                  <a:pt x="67" y="48"/>
                  <a:pt x="64" y="64"/>
                </a:cubicBezTo>
                <a:cubicBezTo>
                  <a:pt x="62" y="79"/>
                  <a:pt x="58" y="89"/>
                  <a:pt x="63" y="101"/>
                </a:cubicBezTo>
                <a:cubicBezTo>
                  <a:pt x="68" y="113"/>
                  <a:pt x="62" y="116"/>
                  <a:pt x="50" y="125"/>
                </a:cubicBezTo>
                <a:cubicBezTo>
                  <a:pt x="39" y="135"/>
                  <a:pt x="48" y="145"/>
                  <a:pt x="48" y="145"/>
                </a:cubicBezTo>
                <a:cubicBezTo>
                  <a:pt x="48" y="145"/>
                  <a:pt x="37" y="152"/>
                  <a:pt x="28" y="154"/>
                </a:cubicBezTo>
                <a:cubicBezTo>
                  <a:pt x="19" y="155"/>
                  <a:pt x="9" y="186"/>
                  <a:pt x="7" y="204"/>
                </a:cubicBezTo>
                <a:cubicBezTo>
                  <a:pt x="5" y="221"/>
                  <a:pt x="4" y="220"/>
                  <a:pt x="2" y="233"/>
                </a:cubicBezTo>
                <a:cubicBezTo>
                  <a:pt x="0" y="247"/>
                  <a:pt x="1" y="279"/>
                  <a:pt x="2" y="302"/>
                </a:cubicBezTo>
                <a:cubicBezTo>
                  <a:pt x="4" y="324"/>
                  <a:pt x="31" y="326"/>
                  <a:pt x="31" y="326"/>
                </a:cubicBezTo>
                <a:cubicBezTo>
                  <a:pt x="31" y="326"/>
                  <a:pt x="31" y="348"/>
                  <a:pt x="28" y="360"/>
                </a:cubicBezTo>
                <a:cubicBezTo>
                  <a:pt x="24" y="373"/>
                  <a:pt x="7" y="405"/>
                  <a:pt x="12" y="407"/>
                </a:cubicBezTo>
                <a:cubicBezTo>
                  <a:pt x="16" y="409"/>
                  <a:pt x="31" y="411"/>
                  <a:pt x="31" y="411"/>
                </a:cubicBezTo>
                <a:cubicBezTo>
                  <a:pt x="31" y="411"/>
                  <a:pt x="28" y="447"/>
                  <a:pt x="30" y="465"/>
                </a:cubicBezTo>
                <a:cubicBezTo>
                  <a:pt x="31" y="483"/>
                  <a:pt x="35" y="544"/>
                  <a:pt x="35" y="565"/>
                </a:cubicBezTo>
                <a:cubicBezTo>
                  <a:pt x="35" y="586"/>
                  <a:pt x="50" y="579"/>
                  <a:pt x="50" y="579"/>
                </a:cubicBezTo>
                <a:cubicBezTo>
                  <a:pt x="50" y="579"/>
                  <a:pt x="52" y="592"/>
                  <a:pt x="54" y="607"/>
                </a:cubicBezTo>
                <a:cubicBezTo>
                  <a:pt x="56" y="622"/>
                  <a:pt x="54" y="641"/>
                  <a:pt x="52" y="663"/>
                </a:cubicBezTo>
                <a:cubicBezTo>
                  <a:pt x="51" y="685"/>
                  <a:pt x="75" y="770"/>
                  <a:pt x="81" y="790"/>
                </a:cubicBezTo>
                <a:cubicBezTo>
                  <a:pt x="88" y="809"/>
                  <a:pt x="92" y="819"/>
                  <a:pt x="88" y="831"/>
                </a:cubicBezTo>
                <a:cubicBezTo>
                  <a:pt x="85" y="844"/>
                  <a:pt x="90" y="848"/>
                  <a:pt x="89" y="869"/>
                </a:cubicBezTo>
                <a:cubicBezTo>
                  <a:pt x="89" y="888"/>
                  <a:pt x="96" y="902"/>
                  <a:pt x="107" y="905"/>
                </a:cubicBezTo>
                <a:cubicBezTo>
                  <a:pt x="109" y="906"/>
                  <a:pt x="111" y="906"/>
                  <a:pt x="112" y="906"/>
                </a:cubicBezTo>
                <a:cubicBezTo>
                  <a:pt x="126" y="906"/>
                  <a:pt x="129" y="872"/>
                  <a:pt x="126" y="865"/>
                </a:cubicBezTo>
                <a:cubicBezTo>
                  <a:pt x="123" y="857"/>
                  <a:pt x="122" y="847"/>
                  <a:pt x="122" y="847"/>
                </a:cubicBezTo>
                <a:cubicBezTo>
                  <a:pt x="122" y="847"/>
                  <a:pt x="127" y="853"/>
                  <a:pt x="134" y="855"/>
                </a:cubicBezTo>
                <a:cubicBezTo>
                  <a:pt x="140" y="857"/>
                  <a:pt x="150" y="857"/>
                  <a:pt x="157" y="853"/>
                </a:cubicBezTo>
                <a:cubicBezTo>
                  <a:pt x="164" y="848"/>
                  <a:pt x="151" y="828"/>
                  <a:pt x="141" y="818"/>
                </a:cubicBezTo>
                <a:cubicBezTo>
                  <a:pt x="132" y="808"/>
                  <a:pt x="124" y="784"/>
                  <a:pt x="124" y="764"/>
                </a:cubicBezTo>
                <a:cubicBezTo>
                  <a:pt x="124" y="745"/>
                  <a:pt x="141" y="698"/>
                  <a:pt x="149" y="670"/>
                </a:cubicBezTo>
                <a:cubicBezTo>
                  <a:pt x="158" y="643"/>
                  <a:pt x="153" y="617"/>
                  <a:pt x="156" y="611"/>
                </a:cubicBezTo>
                <a:cubicBezTo>
                  <a:pt x="158" y="605"/>
                  <a:pt x="158" y="582"/>
                  <a:pt x="158" y="582"/>
                </a:cubicBezTo>
                <a:cubicBezTo>
                  <a:pt x="158" y="582"/>
                  <a:pt x="160" y="582"/>
                  <a:pt x="166" y="582"/>
                </a:cubicBezTo>
                <a:cubicBezTo>
                  <a:pt x="172" y="582"/>
                  <a:pt x="172" y="585"/>
                  <a:pt x="172" y="570"/>
                </a:cubicBezTo>
                <a:cubicBezTo>
                  <a:pt x="172" y="555"/>
                  <a:pt x="184" y="497"/>
                  <a:pt x="190" y="474"/>
                </a:cubicBezTo>
                <a:cubicBezTo>
                  <a:pt x="195" y="452"/>
                  <a:pt x="195" y="416"/>
                  <a:pt x="195" y="416"/>
                </a:cubicBezTo>
                <a:cubicBezTo>
                  <a:pt x="195" y="416"/>
                  <a:pt x="199" y="416"/>
                  <a:pt x="206" y="414"/>
                </a:cubicBezTo>
                <a:cubicBezTo>
                  <a:pt x="214" y="413"/>
                  <a:pt x="208" y="399"/>
                  <a:pt x="199" y="371"/>
                </a:cubicBezTo>
                <a:cubicBezTo>
                  <a:pt x="189" y="344"/>
                  <a:pt x="192" y="313"/>
                  <a:pt x="192" y="313"/>
                </a:cubicBezTo>
                <a:cubicBezTo>
                  <a:pt x="192" y="313"/>
                  <a:pt x="208" y="311"/>
                  <a:pt x="215" y="296"/>
                </a:cubicBezTo>
                <a:close/>
                <a:moveTo>
                  <a:pt x="73" y="279"/>
                </a:moveTo>
                <a:cubicBezTo>
                  <a:pt x="73" y="286"/>
                  <a:pt x="71" y="292"/>
                  <a:pt x="71" y="292"/>
                </a:cubicBezTo>
                <a:cubicBezTo>
                  <a:pt x="71" y="292"/>
                  <a:pt x="67" y="292"/>
                  <a:pt x="63" y="289"/>
                </a:cubicBezTo>
                <a:cubicBezTo>
                  <a:pt x="65" y="285"/>
                  <a:pt x="65" y="271"/>
                  <a:pt x="65" y="271"/>
                </a:cubicBezTo>
                <a:cubicBezTo>
                  <a:pt x="73" y="269"/>
                  <a:pt x="73" y="269"/>
                  <a:pt x="73" y="269"/>
                </a:cubicBezTo>
                <a:cubicBezTo>
                  <a:pt x="73" y="269"/>
                  <a:pt x="73" y="272"/>
                  <a:pt x="73" y="279"/>
                </a:cubicBezTo>
                <a:close/>
                <a:moveTo>
                  <a:pt x="110" y="621"/>
                </a:moveTo>
                <a:cubicBezTo>
                  <a:pt x="109" y="625"/>
                  <a:pt x="108" y="631"/>
                  <a:pt x="107" y="637"/>
                </a:cubicBezTo>
                <a:cubicBezTo>
                  <a:pt x="107" y="642"/>
                  <a:pt x="107" y="646"/>
                  <a:pt x="107" y="646"/>
                </a:cubicBezTo>
                <a:cubicBezTo>
                  <a:pt x="107" y="646"/>
                  <a:pt x="106" y="638"/>
                  <a:pt x="106" y="632"/>
                </a:cubicBezTo>
                <a:cubicBezTo>
                  <a:pt x="106" y="626"/>
                  <a:pt x="102" y="620"/>
                  <a:pt x="104" y="612"/>
                </a:cubicBezTo>
                <a:cubicBezTo>
                  <a:pt x="105" y="608"/>
                  <a:pt x="106" y="602"/>
                  <a:pt x="107" y="596"/>
                </a:cubicBezTo>
                <a:cubicBezTo>
                  <a:pt x="109" y="588"/>
                  <a:pt x="110" y="580"/>
                  <a:pt x="110" y="580"/>
                </a:cubicBezTo>
                <a:cubicBezTo>
                  <a:pt x="110" y="601"/>
                  <a:pt x="112" y="615"/>
                  <a:pt x="110" y="621"/>
                </a:cubicBezTo>
                <a:close/>
                <a:moveTo>
                  <a:pt x="116" y="225"/>
                </a:moveTo>
                <a:cubicBezTo>
                  <a:pt x="115" y="231"/>
                  <a:pt x="108" y="214"/>
                  <a:pt x="103" y="195"/>
                </a:cubicBezTo>
                <a:cubicBezTo>
                  <a:pt x="99" y="176"/>
                  <a:pt x="91" y="148"/>
                  <a:pt x="91" y="130"/>
                </a:cubicBezTo>
                <a:cubicBezTo>
                  <a:pt x="91" y="130"/>
                  <a:pt x="105" y="142"/>
                  <a:pt x="105" y="151"/>
                </a:cubicBezTo>
                <a:cubicBezTo>
                  <a:pt x="105" y="161"/>
                  <a:pt x="112" y="191"/>
                  <a:pt x="115" y="200"/>
                </a:cubicBezTo>
                <a:cubicBezTo>
                  <a:pt x="117" y="209"/>
                  <a:pt x="119" y="189"/>
                  <a:pt x="124" y="180"/>
                </a:cubicBezTo>
                <a:cubicBezTo>
                  <a:pt x="129" y="171"/>
                  <a:pt x="131" y="163"/>
                  <a:pt x="128" y="156"/>
                </a:cubicBezTo>
                <a:cubicBezTo>
                  <a:pt x="125" y="149"/>
                  <a:pt x="136" y="146"/>
                  <a:pt x="143" y="128"/>
                </a:cubicBezTo>
                <a:cubicBezTo>
                  <a:pt x="144" y="135"/>
                  <a:pt x="144" y="140"/>
                  <a:pt x="143" y="147"/>
                </a:cubicBezTo>
                <a:cubicBezTo>
                  <a:pt x="143" y="153"/>
                  <a:pt x="132" y="186"/>
                  <a:pt x="129" y="192"/>
                </a:cubicBezTo>
                <a:cubicBezTo>
                  <a:pt x="125" y="199"/>
                  <a:pt x="117" y="219"/>
                  <a:pt x="116" y="225"/>
                </a:cubicBezTo>
                <a:close/>
                <a:moveTo>
                  <a:pt x="149" y="333"/>
                </a:moveTo>
                <a:cubicBezTo>
                  <a:pt x="149" y="333"/>
                  <a:pt x="138" y="338"/>
                  <a:pt x="138" y="333"/>
                </a:cubicBezTo>
                <a:cubicBezTo>
                  <a:pt x="139" y="329"/>
                  <a:pt x="141" y="315"/>
                  <a:pt x="141" y="315"/>
                </a:cubicBezTo>
                <a:cubicBezTo>
                  <a:pt x="149" y="315"/>
                  <a:pt x="149" y="315"/>
                  <a:pt x="149" y="315"/>
                </a:cubicBezTo>
                <a:lnTo>
                  <a:pt x="149" y="333"/>
                </a:lnTo>
                <a:close/>
              </a:path>
            </a:pathLst>
          </a:custGeom>
          <a:solidFill>
            <a:srgbClr val="A4050E"/>
          </a:solidFill>
          <a:ln>
            <a:noFill/>
          </a:ln>
          <a:effectLst/>
        </p:spPr>
        <p:txBody>
          <a:bodyPr vert="horz" wrap="square" lIns="121920" tIns="60960" rIns="121920" bIns="60960" numCol="1" anchor="t" anchorCtr="0" compatLnSpc="1"/>
          <a:lstStyle/>
          <a:p>
            <a:endParaRPr lang="id-ID" sz="2400"/>
          </a:p>
        </p:txBody>
      </p:sp>
      <p:sp>
        <p:nvSpPr>
          <p:cNvPr id="17" name="Freeform 192"/>
          <p:cNvSpPr>
            <a:spLocks noEditPoints="1"/>
          </p:cNvSpPr>
          <p:nvPr/>
        </p:nvSpPr>
        <p:spPr bwMode="auto">
          <a:xfrm>
            <a:off x="8254254" y="1830356"/>
            <a:ext cx="1744933" cy="4122775"/>
          </a:xfrm>
          <a:custGeom>
            <a:avLst/>
            <a:gdLst>
              <a:gd name="T0" fmla="*/ 625 w 693"/>
              <a:gd name="T1" fmla="*/ 1522 h 1641"/>
              <a:gd name="T2" fmla="*/ 520 w 693"/>
              <a:gd name="T3" fmla="*/ 985 h 1641"/>
              <a:gd name="T4" fmla="*/ 498 w 693"/>
              <a:gd name="T5" fmla="*/ 789 h 1641"/>
              <a:gd name="T6" fmla="*/ 532 w 693"/>
              <a:gd name="T7" fmla="*/ 760 h 1641"/>
              <a:gd name="T8" fmla="*/ 571 w 693"/>
              <a:gd name="T9" fmla="*/ 506 h 1641"/>
              <a:gd name="T10" fmla="*/ 505 w 693"/>
              <a:gd name="T11" fmla="*/ 282 h 1641"/>
              <a:gd name="T12" fmla="*/ 394 w 693"/>
              <a:gd name="T13" fmla="*/ 243 h 1641"/>
              <a:gd name="T14" fmla="*/ 344 w 693"/>
              <a:gd name="T15" fmla="*/ 214 h 1641"/>
              <a:gd name="T16" fmla="*/ 341 w 693"/>
              <a:gd name="T17" fmla="*/ 204 h 1641"/>
              <a:gd name="T18" fmla="*/ 354 w 693"/>
              <a:gd name="T19" fmla="*/ 65 h 1641"/>
              <a:gd name="T20" fmla="*/ 313 w 693"/>
              <a:gd name="T21" fmla="*/ 0 h 1641"/>
              <a:gd name="T22" fmla="*/ 228 w 693"/>
              <a:gd name="T23" fmla="*/ 24 h 1641"/>
              <a:gd name="T24" fmla="*/ 214 w 693"/>
              <a:gd name="T25" fmla="*/ 121 h 1641"/>
              <a:gd name="T26" fmla="*/ 240 w 693"/>
              <a:gd name="T27" fmla="*/ 200 h 1641"/>
              <a:gd name="T28" fmla="*/ 240 w 693"/>
              <a:gd name="T29" fmla="*/ 215 h 1641"/>
              <a:gd name="T30" fmla="*/ 147 w 693"/>
              <a:gd name="T31" fmla="*/ 272 h 1641"/>
              <a:gd name="T32" fmla="*/ 22 w 693"/>
              <a:gd name="T33" fmla="*/ 531 h 1641"/>
              <a:gd name="T34" fmla="*/ 113 w 693"/>
              <a:gd name="T35" fmla="*/ 777 h 1641"/>
              <a:gd name="T36" fmla="*/ 143 w 693"/>
              <a:gd name="T37" fmla="*/ 802 h 1641"/>
              <a:gd name="T38" fmla="*/ 220 w 693"/>
              <a:gd name="T39" fmla="*/ 1183 h 1641"/>
              <a:gd name="T40" fmla="*/ 267 w 693"/>
              <a:gd name="T41" fmla="*/ 1470 h 1641"/>
              <a:gd name="T42" fmla="*/ 231 w 693"/>
              <a:gd name="T43" fmla="*/ 1602 h 1641"/>
              <a:gd name="T44" fmla="*/ 343 w 693"/>
              <a:gd name="T45" fmla="*/ 1595 h 1641"/>
              <a:gd name="T46" fmla="*/ 351 w 693"/>
              <a:gd name="T47" fmla="*/ 1504 h 1641"/>
              <a:gd name="T48" fmla="*/ 342 w 693"/>
              <a:gd name="T49" fmla="*/ 1327 h 1641"/>
              <a:gd name="T50" fmla="*/ 334 w 693"/>
              <a:gd name="T51" fmla="*/ 1168 h 1641"/>
              <a:gd name="T52" fmla="*/ 372 w 693"/>
              <a:gd name="T53" fmla="*/ 991 h 1641"/>
              <a:gd name="T54" fmla="*/ 495 w 693"/>
              <a:gd name="T55" fmla="*/ 1455 h 1641"/>
              <a:gd name="T56" fmla="*/ 553 w 693"/>
              <a:gd name="T57" fmla="*/ 1595 h 1641"/>
              <a:gd name="T58" fmla="*/ 693 w 693"/>
              <a:gd name="T59" fmla="*/ 1628 h 1641"/>
              <a:gd name="T60" fmla="*/ 115 w 693"/>
              <a:gd name="T61" fmla="*/ 608 h 1641"/>
              <a:gd name="T62" fmla="*/ 125 w 693"/>
              <a:gd name="T63" fmla="*/ 524 h 1641"/>
              <a:gd name="T64" fmla="*/ 395 w 693"/>
              <a:gd name="T65" fmla="*/ 690 h 1641"/>
              <a:gd name="T66" fmla="*/ 314 w 693"/>
              <a:gd name="T67" fmla="*/ 307 h 1641"/>
              <a:gd name="T68" fmla="*/ 280 w 693"/>
              <a:gd name="T69" fmla="*/ 291 h 1641"/>
              <a:gd name="T70" fmla="*/ 295 w 693"/>
              <a:gd name="T71" fmla="*/ 485 h 1641"/>
              <a:gd name="T72" fmla="*/ 274 w 693"/>
              <a:gd name="T73" fmla="*/ 687 h 1641"/>
              <a:gd name="T74" fmla="*/ 235 w 693"/>
              <a:gd name="T75" fmla="*/ 542 h 1641"/>
              <a:gd name="T76" fmla="*/ 248 w 693"/>
              <a:gd name="T77" fmla="*/ 225 h 1641"/>
              <a:gd name="T78" fmla="*/ 334 w 693"/>
              <a:gd name="T79" fmla="*/ 227 h 1641"/>
              <a:gd name="T80" fmla="*/ 381 w 693"/>
              <a:gd name="T81" fmla="*/ 413 h 1641"/>
              <a:gd name="T82" fmla="*/ 411 w 693"/>
              <a:gd name="T83" fmla="*/ 689 h 1641"/>
              <a:gd name="T84" fmla="*/ 473 w 693"/>
              <a:gd name="T85" fmla="*/ 485 h 1641"/>
              <a:gd name="T86" fmla="*/ 501 w 693"/>
              <a:gd name="T87" fmla="*/ 576 h 1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93" h="1641">
                <a:moveTo>
                  <a:pt x="669" y="1590"/>
                </a:moveTo>
                <a:cubicBezTo>
                  <a:pt x="650" y="1579"/>
                  <a:pt x="636" y="1550"/>
                  <a:pt x="629" y="1542"/>
                </a:cubicBezTo>
                <a:cubicBezTo>
                  <a:pt x="622" y="1535"/>
                  <a:pt x="631" y="1537"/>
                  <a:pt x="625" y="1522"/>
                </a:cubicBezTo>
                <a:cubicBezTo>
                  <a:pt x="619" y="1507"/>
                  <a:pt x="600" y="1419"/>
                  <a:pt x="597" y="1391"/>
                </a:cubicBezTo>
                <a:cubicBezTo>
                  <a:pt x="593" y="1362"/>
                  <a:pt x="595" y="1265"/>
                  <a:pt x="582" y="1219"/>
                </a:cubicBezTo>
                <a:cubicBezTo>
                  <a:pt x="568" y="1173"/>
                  <a:pt x="526" y="1025"/>
                  <a:pt x="520" y="985"/>
                </a:cubicBezTo>
                <a:cubicBezTo>
                  <a:pt x="514" y="944"/>
                  <a:pt x="505" y="903"/>
                  <a:pt x="505" y="881"/>
                </a:cubicBezTo>
                <a:cubicBezTo>
                  <a:pt x="505" y="858"/>
                  <a:pt x="503" y="843"/>
                  <a:pt x="496" y="827"/>
                </a:cubicBezTo>
                <a:cubicBezTo>
                  <a:pt x="490" y="811"/>
                  <a:pt x="498" y="789"/>
                  <a:pt x="498" y="789"/>
                </a:cubicBezTo>
                <a:cubicBezTo>
                  <a:pt x="498" y="789"/>
                  <a:pt x="514" y="801"/>
                  <a:pt x="524" y="810"/>
                </a:cubicBezTo>
                <a:cubicBezTo>
                  <a:pt x="534" y="819"/>
                  <a:pt x="534" y="805"/>
                  <a:pt x="529" y="785"/>
                </a:cubicBezTo>
                <a:cubicBezTo>
                  <a:pt x="524" y="765"/>
                  <a:pt x="527" y="754"/>
                  <a:pt x="532" y="760"/>
                </a:cubicBezTo>
                <a:cubicBezTo>
                  <a:pt x="537" y="767"/>
                  <a:pt x="541" y="728"/>
                  <a:pt x="553" y="705"/>
                </a:cubicBezTo>
                <a:cubicBezTo>
                  <a:pt x="566" y="681"/>
                  <a:pt x="593" y="633"/>
                  <a:pt x="587" y="606"/>
                </a:cubicBezTo>
                <a:cubicBezTo>
                  <a:pt x="581" y="578"/>
                  <a:pt x="578" y="530"/>
                  <a:pt x="571" y="506"/>
                </a:cubicBezTo>
                <a:cubicBezTo>
                  <a:pt x="563" y="483"/>
                  <a:pt x="556" y="441"/>
                  <a:pt x="547" y="415"/>
                </a:cubicBezTo>
                <a:cubicBezTo>
                  <a:pt x="538" y="389"/>
                  <a:pt x="540" y="376"/>
                  <a:pt x="529" y="350"/>
                </a:cubicBezTo>
                <a:cubicBezTo>
                  <a:pt x="517" y="324"/>
                  <a:pt x="505" y="295"/>
                  <a:pt x="505" y="282"/>
                </a:cubicBezTo>
                <a:cubicBezTo>
                  <a:pt x="505" y="275"/>
                  <a:pt x="502" y="269"/>
                  <a:pt x="491" y="265"/>
                </a:cubicBezTo>
                <a:cubicBezTo>
                  <a:pt x="483" y="261"/>
                  <a:pt x="469" y="258"/>
                  <a:pt x="449" y="255"/>
                </a:cubicBezTo>
                <a:cubicBezTo>
                  <a:pt x="428" y="252"/>
                  <a:pt x="409" y="248"/>
                  <a:pt x="394" y="243"/>
                </a:cubicBezTo>
                <a:cubicBezTo>
                  <a:pt x="393" y="243"/>
                  <a:pt x="392" y="242"/>
                  <a:pt x="391" y="242"/>
                </a:cubicBezTo>
                <a:cubicBezTo>
                  <a:pt x="391" y="242"/>
                  <a:pt x="390" y="242"/>
                  <a:pt x="390" y="242"/>
                </a:cubicBezTo>
                <a:cubicBezTo>
                  <a:pt x="370" y="235"/>
                  <a:pt x="344" y="214"/>
                  <a:pt x="344" y="214"/>
                </a:cubicBezTo>
                <a:cubicBezTo>
                  <a:pt x="336" y="225"/>
                  <a:pt x="336" y="225"/>
                  <a:pt x="336" y="225"/>
                </a:cubicBezTo>
                <a:cubicBezTo>
                  <a:pt x="339" y="221"/>
                  <a:pt x="341" y="218"/>
                  <a:pt x="344" y="214"/>
                </a:cubicBezTo>
                <a:cubicBezTo>
                  <a:pt x="341" y="211"/>
                  <a:pt x="336" y="204"/>
                  <a:pt x="341" y="204"/>
                </a:cubicBezTo>
                <a:cubicBezTo>
                  <a:pt x="352" y="203"/>
                  <a:pt x="354" y="159"/>
                  <a:pt x="360" y="146"/>
                </a:cubicBezTo>
                <a:cubicBezTo>
                  <a:pt x="366" y="133"/>
                  <a:pt x="364" y="124"/>
                  <a:pt x="360" y="112"/>
                </a:cubicBezTo>
                <a:cubicBezTo>
                  <a:pt x="356" y="101"/>
                  <a:pt x="364" y="84"/>
                  <a:pt x="354" y="65"/>
                </a:cubicBezTo>
                <a:cubicBezTo>
                  <a:pt x="344" y="47"/>
                  <a:pt x="358" y="24"/>
                  <a:pt x="344" y="22"/>
                </a:cubicBezTo>
                <a:cubicBezTo>
                  <a:pt x="330" y="20"/>
                  <a:pt x="335" y="3"/>
                  <a:pt x="322" y="3"/>
                </a:cubicBezTo>
                <a:cubicBezTo>
                  <a:pt x="318" y="3"/>
                  <a:pt x="315" y="2"/>
                  <a:pt x="313" y="0"/>
                </a:cubicBezTo>
                <a:cubicBezTo>
                  <a:pt x="302" y="21"/>
                  <a:pt x="285" y="14"/>
                  <a:pt x="285" y="14"/>
                </a:cubicBezTo>
                <a:cubicBezTo>
                  <a:pt x="259" y="8"/>
                  <a:pt x="242" y="14"/>
                  <a:pt x="230" y="23"/>
                </a:cubicBezTo>
                <a:cubicBezTo>
                  <a:pt x="230" y="23"/>
                  <a:pt x="229" y="24"/>
                  <a:pt x="228" y="24"/>
                </a:cubicBezTo>
                <a:cubicBezTo>
                  <a:pt x="213" y="38"/>
                  <a:pt x="208" y="57"/>
                  <a:pt x="208" y="58"/>
                </a:cubicBezTo>
                <a:cubicBezTo>
                  <a:pt x="207" y="65"/>
                  <a:pt x="206" y="72"/>
                  <a:pt x="206" y="77"/>
                </a:cubicBezTo>
                <a:cubicBezTo>
                  <a:pt x="208" y="95"/>
                  <a:pt x="213" y="113"/>
                  <a:pt x="214" y="121"/>
                </a:cubicBezTo>
                <a:cubicBezTo>
                  <a:pt x="215" y="128"/>
                  <a:pt x="219" y="158"/>
                  <a:pt x="225" y="158"/>
                </a:cubicBezTo>
                <a:cubicBezTo>
                  <a:pt x="231" y="158"/>
                  <a:pt x="233" y="159"/>
                  <a:pt x="233" y="159"/>
                </a:cubicBezTo>
                <a:cubicBezTo>
                  <a:pt x="233" y="159"/>
                  <a:pt x="240" y="182"/>
                  <a:pt x="240" y="200"/>
                </a:cubicBezTo>
                <a:cubicBezTo>
                  <a:pt x="240" y="208"/>
                  <a:pt x="240" y="212"/>
                  <a:pt x="240" y="215"/>
                </a:cubicBezTo>
                <a:cubicBezTo>
                  <a:pt x="240" y="215"/>
                  <a:pt x="240" y="215"/>
                  <a:pt x="240" y="215"/>
                </a:cubicBezTo>
                <a:cubicBezTo>
                  <a:pt x="240" y="215"/>
                  <a:pt x="240" y="215"/>
                  <a:pt x="240" y="215"/>
                </a:cubicBezTo>
                <a:cubicBezTo>
                  <a:pt x="240" y="215"/>
                  <a:pt x="240" y="215"/>
                  <a:pt x="240" y="215"/>
                </a:cubicBezTo>
                <a:cubicBezTo>
                  <a:pt x="240" y="215"/>
                  <a:pt x="224" y="238"/>
                  <a:pt x="206" y="246"/>
                </a:cubicBezTo>
                <a:cubicBezTo>
                  <a:pt x="188" y="255"/>
                  <a:pt x="162" y="268"/>
                  <a:pt x="147" y="272"/>
                </a:cubicBezTo>
                <a:cubicBezTo>
                  <a:pt x="136" y="275"/>
                  <a:pt x="124" y="279"/>
                  <a:pt x="115" y="285"/>
                </a:cubicBezTo>
                <a:cubicBezTo>
                  <a:pt x="103" y="293"/>
                  <a:pt x="93" y="305"/>
                  <a:pt x="89" y="326"/>
                </a:cubicBezTo>
                <a:cubicBezTo>
                  <a:pt x="82" y="365"/>
                  <a:pt x="42" y="495"/>
                  <a:pt x="22" y="531"/>
                </a:cubicBezTo>
                <a:cubicBezTo>
                  <a:pt x="3" y="567"/>
                  <a:pt x="0" y="616"/>
                  <a:pt x="20" y="646"/>
                </a:cubicBezTo>
                <a:cubicBezTo>
                  <a:pt x="39" y="676"/>
                  <a:pt x="86" y="750"/>
                  <a:pt x="93" y="760"/>
                </a:cubicBezTo>
                <a:cubicBezTo>
                  <a:pt x="100" y="770"/>
                  <a:pt x="102" y="778"/>
                  <a:pt x="113" y="777"/>
                </a:cubicBezTo>
                <a:cubicBezTo>
                  <a:pt x="113" y="777"/>
                  <a:pt x="114" y="776"/>
                  <a:pt x="115" y="776"/>
                </a:cubicBezTo>
                <a:cubicBezTo>
                  <a:pt x="124" y="776"/>
                  <a:pt x="130" y="777"/>
                  <a:pt x="130" y="777"/>
                </a:cubicBezTo>
                <a:cubicBezTo>
                  <a:pt x="130" y="777"/>
                  <a:pt x="135" y="796"/>
                  <a:pt x="143" y="802"/>
                </a:cubicBezTo>
                <a:cubicBezTo>
                  <a:pt x="151" y="808"/>
                  <a:pt x="161" y="828"/>
                  <a:pt x="163" y="821"/>
                </a:cubicBezTo>
                <a:cubicBezTo>
                  <a:pt x="166" y="814"/>
                  <a:pt x="173" y="872"/>
                  <a:pt x="180" y="903"/>
                </a:cubicBezTo>
                <a:cubicBezTo>
                  <a:pt x="187" y="934"/>
                  <a:pt x="220" y="1152"/>
                  <a:pt x="220" y="1183"/>
                </a:cubicBezTo>
                <a:cubicBezTo>
                  <a:pt x="220" y="1214"/>
                  <a:pt x="232" y="1246"/>
                  <a:pt x="231" y="1268"/>
                </a:cubicBezTo>
                <a:cubicBezTo>
                  <a:pt x="230" y="1291"/>
                  <a:pt x="235" y="1349"/>
                  <a:pt x="236" y="1381"/>
                </a:cubicBezTo>
                <a:cubicBezTo>
                  <a:pt x="237" y="1413"/>
                  <a:pt x="267" y="1447"/>
                  <a:pt x="267" y="1470"/>
                </a:cubicBezTo>
                <a:cubicBezTo>
                  <a:pt x="267" y="1494"/>
                  <a:pt x="260" y="1505"/>
                  <a:pt x="263" y="1519"/>
                </a:cubicBezTo>
                <a:cubicBezTo>
                  <a:pt x="267" y="1532"/>
                  <a:pt x="266" y="1542"/>
                  <a:pt x="251" y="1558"/>
                </a:cubicBezTo>
                <a:cubicBezTo>
                  <a:pt x="236" y="1574"/>
                  <a:pt x="230" y="1589"/>
                  <a:pt x="231" y="1602"/>
                </a:cubicBezTo>
                <a:cubicBezTo>
                  <a:pt x="232" y="1614"/>
                  <a:pt x="236" y="1619"/>
                  <a:pt x="266" y="1620"/>
                </a:cubicBezTo>
                <a:cubicBezTo>
                  <a:pt x="296" y="1621"/>
                  <a:pt x="324" y="1613"/>
                  <a:pt x="324" y="1605"/>
                </a:cubicBezTo>
                <a:cubicBezTo>
                  <a:pt x="324" y="1598"/>
                  <a:pt x="334" y="1595"/>
                  <a:pt x="343" y="1595"/>
                </a:cubicBezTo>
                <a:cubicBezTo>
                  <a:pt x="351" y="1595"/>
                  <a:pt x="350" y="1587"/>
                  <a:pt x="346" y="1569"/>
                </a:cubicBezTo>
                <a:cubicBezTo>
                  <a:pt x="343" y="1552"/>
                  <a:pt x="330" y="1528"/>
                  <a:pt x="338" y="1531"/>
                </a:cubicBezTo>
                <a:cubicBezTo>
                  <a:pt x="345" y="1533"/>
                  <a:pt x="351" y="1528"/>
                  <a:pt x="351" y="1504"/>
                </a:cubicBezTo>
                <a:cubicBezTo>
                  <a:pt x="351" y="1479"/>
                  <a:pt x="355" y="1471"/>
                  <a:pt x="344" y="1457"/>
                </a:cubicBezTo>
                <a:cubicBezTo>
                  <a:pt x="333" y="1442"/>
                  <a:pt x="335" y="1415"/>
                  <a:pt x="338" y="1392"/>
                </a:cubicBezTo>
                <a:cubicBezTo>
                  <a:pt x="340" y="1370"/>
                  <a:pt x="348" y="1354"/>
                  <a:pt x="342" y="1327"/>
                </a:cubicBezTo>
                <a:cubicBezTo>
                  <a:pt x="335" y="1299"/>
                  <a:pt x="334" y="1266"/>
                  <a:pt x="338" y="1252"/>
                </a:cubicBezTo>
                <a:cubicBezTo>
                  <a:pt x="342" y="1239"/>
                  <a:pt x="339" y="1222"/>
                  <a:pt x="329" y="1211"/>
                </a:cubicBezTo>
                <a:cubicBezTo>
                  <a:pt x="319" y="1200"/>
                  <a:pt x="334" y="1180"/>
                  <a:pt x="334" y="1168"/>
                </a:cubicBezTo>
                <a:cubicBezTo>
                  <a:pt x="334" y="1156"/>
                  <a:pt x="330" y="1104"/>
                  <a:pt x="337" y="1052"/>
                </a:cubicBezTo>
                <a:cubicBezTo>
                  <a:pt x="343" y="999"/>
                  <a:pt x="344" y="960"/>
                  <a:pt x="345" y="946"/>
                </a:cubicBezTo>
                <a:cubicBezTo>
                  <a:pt x="346" y="933"/>
                  <a:pt x="354" y="939"/>
                  <a:pt x="372" y="991"/>
                </a:cubicBezTo>
                <a:cubicBezTo>
                  <a:pt x="391" y="1043"/>
                  <a:pt x="438" y="1205"/>
                  <a:pt x="447" y="1241"/>
                </a:cubicBezTo>
                <a:cubicBezTo>
                  <a:pt x="454" y="1272"/>
                  <a:pt x="480" y="1385"/>
                  <a:pt x="491" y="1436"/>
                </a:cubicBezTo>
                <a:cubicBezTo>
                  <a:pt x="493" y="1444"/>
                  <a:pt x="494" y="1451"/>
                  <a:pt x="495" y="1455"/>
                </a:cubicBezTo>
                <a:cubicBezTo>
                  <a:pt x="501" y="1486"/>
                  <a:pt x="509" y="1548"/>
                  <a:pt x="517" y="1548"/>
                </a:cubicBezTo>
                <a:cubicBezTo>
                  <a:pt x="526" y="1548"/>
                  <a:pt x="524" y="1554"/>
                  <a:pt x="525" y="1572"/>
                </a:cubicBezTo>
                <a:cubicBezTo>
                  <a:pt x="526" y="1589"/>
                  <a:pt x="543" y="1592"/>
                  <a:pt x="553" y="1595"/>
                </a:cubicBezTo>
                <a:cubicBezTo>
                  <a:pt x="563" y="1599"/>
                  <a:pt x="566" y="1589"/>
                  <a:pt x="566" y="1589"/>
                </a:cubicBezTo>
                <a:cubicBezTo>
                  <a:pt x="566" y="1589"/>
                  <a:pt x="582" y="1623"/>
                  <a:pt x="610" y="1626"/>
                </a:cubicBezTo>
                <a:cubicBezTo>
                  <a:pt x="639" y="1630"/>
                  <a:pt x="693" y="1641"/>
                  <a:pt x="693" y="1628"/>
                </a:cubicBezTo>
                <a:cubicBezTo>
                  <a:pt x="693" y="1614"/>
                  <a:pt x="687" y="1602"/>
                  <a:pt x="669" y="1590"/>
                </a:cubicBezTo>
                <a:close/>
                <a:moveTo>
                  <a:pt x="128" y="644"/>
                </a:moveTo>
                <a:cubicBezTo>
                  <a:pt x="128" y="632"/>
                  <a:pt x="122" y="619"/>
                  <a:pt x="115" y="608"/>
                </a:cubicBezTo>
                <a:cubicBezTo>
                  <a:pt x="105" y="594"/>
                  <a:pt x="95" y="582"/>
                  <a:pt x="99" y="575"/>
                </a:cubicBezTo>
                <a:cubicBezTo>
                  <a:pt x="105" y="563"/>
                  <a:pt x="110" y="563"/>
                  <a:pt x="115" y="554"/>
                </a:cubicBezTo>
                <a:cubicBezTo>
                  <a:pt x="118" y="549"/>
                  <a:pt x="121" y="541"/>
                  <a:pt x="125" y="524"/>
                </a:cubicBezTo>
                <a:cubicBezTo>
                  <a:pt x="124" y="559"/>
                  <a:pt x="136" y="611"/>
                  <a:pt x="128" y="644"/>
                </a:cubicBezTo>
                <a:close/>
                <a:moveTo>
                  <a:pt x="411" y="689"/>
                </a:moveTo>
                <a:cubicBezTo>
                  <a:pt x="407" y="690"/>
                  <a:pt x="402" y="690"/>
                  <a:pt x="395" y="690"/>
                </a:cubicBezTo>
                <a:cubicBezTo>
                  <a:pt x="395" y="685"/>
                  <a:pt x="395" y="680"/>
                  <a:pt x="393" y="674"/>
                </a:cubicBezTo>
                <a:cubicBezTo>
                  <a:pt x="389" y="655"/>
                  <a:pt x="367" y="523"/>
                  <a:pt x="351" y="448"/>
                </a:cubicBezTo>
                <a:cubicBezTo>
                  <a:pt x="335" y="373"/>
                  <a:pt x="318" y="317"/>
                  <a:pt x="314" y="307"/>
                </a:cubicBezTo>
                <a:cubicBezTo>
                  <a:pt x="310" y="297"/>
                  <a:pt x="323" y="293"/>
                  <a:pt x="323" y="293"/>
                </a:cubicBezTo>
                <a:cubicBezTo>
                  <a:pt x="299" y="269"/>
                  <a:pt x="299" y="269"/>
                  <a:pt x="299" y="269"/>
                </a:cubicBezTo>
                <a:cubicBezTo>
                  <a:pt x="288" y="274"/>
                  <a:pt x="280" y="291"/>
                  <a:pt x="280" y="291"/>
                </a:cubicBezTo>
                <a:cubicBezTo>
                  <a:pt x="280" y="291"/>
                  <a:pt x="292" y="299"/>
                  <a:pt x="294" y="307"/>
                </a:cubicBezTo>
                <a:cubicBezTo>
                  <a:pt x="296" y="315"/>
                  <a:pt x="292" y="325"/>
                  <a:pt x="286" y="343"/>
                </a:cubicBezTo>
                <a:cubicBezTo>
                  <a:pt x="281" y="362"/>
                  <a:pt x="288" y="443"/>
                  <a:pt x="295" y="485"/>
                </a:cubicBezTo>
                <a:cubicBezTo>
                  <a:pt x="302" y="527"/>
                  <a:pt x="315" y="621"/>
                  <a:pt x="323" y="669"/>
                </a:cubicBezTo>
                <a:cubicBezTo>
                  <a:pt x="324" y="677"/>
                  <a:pt x="326" y="683"/>
                  <a:pt x="327" y="689"/>
                </a:cubicBezTo>
                <a:cubicBezTo>
                  <a:pt x="308" y="688"/>
                  <a:pt x="289" y="687"/>
                  <a:pt x="274" y="687"/>
                </a:cubicBezTo>
                <a:cubicBezTo>
                  <a:pt x="232" y="687"/>
                  <a:pt x="191" y="692"/>
                  <a:pt x="191" y="692"/>
                </a:cubicBezTo>
                <a:cubicBezTo>
                  <a:pt x="191" y="692"/>
                  <a:pt x="199" y="672"/>
                  <a:pt x="212" y="643"/>
                </a:cubicBezTo>
                <a:cubicBezTo>
                  <a:pt x="224" y="615"/>
                  <a:pt x="226" y="589"/>
                  <a:pt x="235" y="542"/>
                </a:cubicBezTo>
                <a:cubicBezTo>
                  <a:pt x="245" y="495"/>
                  <a:pt x="237" y="463"/>
                  <a:pt x="237" y="406"/>
                </a:cubicBezTo>
                <a:cubicBezTo>
                  <a:pt x="237" y="361"/>
                  <a:pt x="234" y="300"/>
                  <a:pt x="231" y="263"/>
                </a:cubicBezTo>
                <a:cubicBezTo>
                  <a:pt x="231" y="257"/>
                  <a:pt x="231" y="235"/>
                  <a:pt x="248" y="225"/>
                </a:cubicBezTo>
                <a:cubicBezTo>
                  <a:pt x="257" y="236"/>
                  <a:pt x="268" y="248"/>
                  <a:pt x="281" y="257"/>
                </a:cubicBezTo>
                <a:cubicBezTo>
                  <a:pt x="304" y="273"/>
                  <a:pt x="306" y="261"/>
                  <a:pt x="320" y="244"/>
                </a:cubicBezTo>
                <a:cubicBezTo>
                  <a:pt x="326" y="237"/>
                  <a:pt x="330" y="232"/>
                  <a:pt x="334" y="227"/>
                </a:cubicBezTo>
                <a:cubicBezTo>
                  <a:pt x="334" y="227"/>
                  <a:pt x="334" y="227"/>
                  <a:pt x="334" y="227"/>
                </a:cubicBezTo>
                <a:cubicBezTo>
                  <a:pt x="353" y="218"/>
                  <a:pt x="370" y="255"/>
                  <a:pt x="370" y="255"/>
                </a:cubicBezTo>
                <a:cubicBezTo>
                  <a:pt x="382" y="288"/>
                  <a:pt x="381" y="349"/>
                  <a:pt x="381" y="413"/>
                </a:cubicBezTo>
                <a:cubicBezTo>
                  <a:pt x="381" y="478"/>
                  <a:pt x="393" y="542"/>
                  <a:pt x="406" y="589"/>
                </a:cubicBezTo>
                <a:cubicBezTo>
                  <a:pt x="418" y="636"/>
                  <a:pt x="437" y="678"/>
                  <a:pt x="437" y="678"/>
                </a:cubicBezTo>
                <a:cubicBezTo>
                  <a:pt x="437" y="678"/>
                  <a:pt x="426" y="684"/>
                  <a:pt x="411" y="689"/>
                </a:cubicBezTo>
                <a:close/>
                <a:moveTo>
                  <a:pt x="491" y="631"/>
                </a:moveTo>
                <a:cubicBezTo>
                  <a:pt x="489" y="627"/>
                  <a:pt x="490" y="600"/>
                  <a:pt x="484" y="579"/>
                </a:cubicBezTo>
                <a:cubicBezTo>
                  <a:pt x="477" y="556"/>
                  <a:pt x="474" y="524"/>
                  <a:pt x="473" y="485"/>
                </a:cubicBezTo>
                <a:cubicBezTo>
                  <a:pt x="473" y="485"/>
                  <a:pt x="482" y="518"/>
                  <a:pt x="491" y="538"/>
                </a:cubicBezTo>
                <a:cubicBezTo>
                  <a:pt x="495" y="547"/>
                  <a:pt x="498" y="553"/>
                  <a:pt x="501" y="553"/>
                </a:cubicBezTo>
                <a:cubicBezTo>
                  <a:pt x="511" y="556"/>
                  <a:pt x="512" y="570"/>
                  <a:pt x="501" y="576"/>
                </a:cubicBezTo>
                <a:cubicBezTo>
                  <a:pt x="490" y="582"/>
                  <a:pt x="498" y="624"/>
                  <a:pt x="493" y="630"/>
                </a:cubicBezTo>
                <a:cubicBezTo>
                  <a:pt x="492" y="631"/>
                  <a:pt x="491" y="631"/>
                  <a:pt x="491" y="631"/>
                </a:cubicBezTo>
                <a:close/>
              </a:path>
            </a:pathLst>
          </a:custGeom>
          <a:solidFill>
            <a:srgbClr val="E10613"/>
          </a:solidFill>
          <a:ln>
            <a:noFill/>
          </a:ln>
          <a:effectLst/>
        </p:spPr>
        <p:txBody>
          <a:bodyPr vert="horz" wrap="square" lIns="121920" tIns="60960" rIns="121920" bIns="60960" numCol="1" anchor="t" anchorCtr="0" compatLnSpc="1"/>
          <a:lstStyle/>
          <a:p>
            <a:endParaRPr lang="id-ID" sz="2400"/>
          </a:p>
        </p:txBody>
      </p:sp>
      <p:sp>
        <p:nvSpPr>
          <p:cNvPr id="18" name="TextBox 12"/>
          <p:cNvSpPr txBox="1"/>
          <p:nvPr/>
        </p:nvSpPr>
        <p:spPr>
          <a:xfrm>
            <a:off x="1001584" y="2610676"/>
            <a:ext cx="3996051" cy="4524315"/>
          </a:xfrm>
          <a:prstGeom prst="rect">
            <a:avLst/>
          </a:prstGeom>
          <a:noFill/>
        </p:spPr>
        <p:txBody>
          <a:bodyPr wrap="square" rtlCol="0">
            <a:spAutoFit/>
          </a:bodyPr>
          <a:lstStyle/>
          <a:p>
            <a:pPr>
              <a:lnSpc>
                <a:spcPct val="150000"/>
              </a:lnSpc>
            </a:pPr>
            <a:r>
              <a:rPr lang="zh-CN" altLang="en-US" sz="1600" dirty="0">
                <a:solidFill>
                  <a:prstClr val="black">
                    <a:lumMod val="85000"/>
                    <a:lumOff val="15000"/>
                  </a:prstClr>
                </a:solidFill>
                <a:latin typeface="微软雅黑" panose="020B0503020204020204" pitchFamily="34" charset="-122"/>
                <a:ea typeface="微软雅黑" panose="020B0503020204020204" pitchFamily="34" charset="-122"/>
              </a:rPr>
              <a:t>这里输入简单的文字概述里输入简单文字概述这里简单输入简单文字这里输入简单的文字概述里输入简单文字概述这里简单输入简单文字这里输入简单的文字概述里输入简单文字概述这里简单输入简单文字</a:t>
            </a:r>
            <a:endParaRPr lang="en-US" altLang="zh-CN" sz="1600" dirty="0">
              <a:solidFill>
                <a:prstClr val="black">
                  <a:lumMod val="85000"/>
                  <a:lumOff val="15000"/>
                </a:prstClr>
              </a:solidFill>
              <a:latin typeface="微软雅黑" panose="020B0503020204020204" pitchFamily="34" charset="-122"/>
              <a:ea typeface="微软雅黑" panose="020B0503020204020204" pitchFamily="34" charset="-122"/>
            </a:endParaRPr>
          </a:p>
          <a:p>
            <a:pPr>
              <a:lnSpc>
                <a:spcPct val="150000"/>
              </a:lnSpc>
            </a:pPr>
            <a:r>
              <a:rPr lang="zh-CN" altLang="en-US" sz="1600" dirty="0">
                <a:solidFill>
                  <a:prstClr val="black">
                    <a:lumMod val="85000"/>
                    <a:lumOff val="15000"/>
                  </a:prstClr>
                </a:solidFill>
                <a:latin typeface="微软雅黑" panose="020B0503020204020204" pitchFamily="34" charset="-122"/>
                <a:ea typeface="微软雅黑" panose="020B0503020204020204" pitchFamily="34" charset="-122"/>
              </a:rPr>
              <a:t>这里输入简单的文字概述里输入简单文字概述这里简单输入简单文字这里输入简单的文字概述里输入简单文字概述这里简单输入简单文字</a:t>
            </a:r>
            <a:endParaRPr lang="en-US" altLang="zh-CN" sz="1600" dirty="0">
              <a:solidFill>
                <a:prstClr val="black">
                  <a:lumMod val="85000"/>
                  <a:lumOff val="15000"/>
                </a:prstClr>
              </a:solidFill>
              <a:latin typeface="微软雅黑" panose="020B0503020204020204" pitchFamily="34" charset="-122"/>
              <a:ea typeface="微软雅黑" panose="020B0503020204020204" pitchFamily="34" charset="-122"/>
            </a:endParaRPr>
          </a:p>
          <a:p>
            <a:pPr>
              <a:lnSpc>
                <a:spcPct val="150000"/>
              </a:lnSpc>
            </a:pPr>
            <a:endParaRPr lang="en-US" altLang="zh-CN" sz="1600" dirty="0">
              <a:solidFill>
                <a:prstClr val="black">
                  <a:lumMod val="85000"/>
                  <a:lumOff val="15000"/>
                </a:prstClr>
              </a:solidFill>
              <a:latin typeface="微软雅黑" panose="020B0503020204020204" pitchFamily="34" charset="-122"/>
              <a:ea typeface="微软雅黑" panose="020B0503020204020204" pitchFamily="34" charset="-122"/>
            </a:endParaRPr>
          </a:p>
          <a:p>
            <a:pPr>
              <a:lnSpc>
                <a:spcPct val="150000"/>
              </a:lnSpc>
            </a:pPr>
            <a:endParaRPr lang="en-US" altLang="zh-CN" sz="1600" dirty="0">
              <a:solidFill>
                <a:prstClr val="black">
                  <a:lumMod val="85000"/>
                  <a:lumOff val="15000"/>
                </a:prstClr>
              </a:solidFill>
              <a:latin typeface="微软雅黑" panose="020B0503020204020204" pitchFamily="34" charset="-122"/>
              <a:ea typeface="微软雅黑" panose="020B0503020204020204" pitchFamily="34" charset="-122"/>
            </a:endParaRPr>
          </a:p>
          <a:p>
            <a:pPr>
              <a:lnSpc>
                <a:spcPct val="150000"/>
              </a:lnSpc>
            </a:pPr>
            <a:endParaRPr lang="en-US" altLang="zh-CN" sz="1600" dirty="0">
              <a:solidFill>
                <a:prstClr val="black">
                  <a:lumMod val="85000"/>
                  <a:lumOff val="15000"/>
                </a:prstClr>
              </a:solidFill>
              <a:latin typeface="微软雅黑" panose="020B0503020204020204" pitchFamily="34" charset="-122"/>
              <a:ea typeface="微软雅黑" panose="020B0503020204020204" pitchFamily="34" charset="-122"/>
            </a:endParaRPr>
          </a:p>
        </p:txBody>
      </p:sp>
      <p:grpSp>
        <p:nvGrpSpPr>
          <p:cNvPr id="19" name="组合 18"/>
          <p:cNvGrpSpPr/>
          <p:nvPr/>
        </p:nvGrpSpPr>
        <p:grpSpPr>
          <a:xfrm>
            <a:off x="889476" y="995834"/>
            <a:ext cx="3995616" cy="1247381"/>
            <a:chOff x="889476" y="995834"/>
            <a:chExt cx="3995616" cy="1247381"/>
          </a:xfrm>
        </p:grpSpPr>
        <p:grpSp>
          <p:nvGrpSpPr>
            <p:cNvPr id="20" name="组合 19"/>
            <p:cNvGrpSpPr/>
            <p:nvPr/>
          </p:nvGrpSpPr>
          <p:grpSpPr>
            <a:xfrm>
              <a:off x="889476" y="995834"/>
              <a:ext cx="3995616" cy="1247381"/>
              <a:chOff x="3061134" y="5426262"/>
              <a:chExt cx="3375334" cy="1053737"/>
            </a:xfrm>
          </p:grpSpPr>
          <p:sp>
            <p:nvSpPr>
              <p:cNvPr id="22" name="圆角矩形 21"/>
              <p:cNvSpPr/>
              <p:nvPr/>
            </p:nvSpPr>
            <p:spPr>
              <a:xfrm>
                <a:off x="3061134" y="5426262"/>
                <a:ext cx="3375334" cy="1053737"/>
              </a:xfrm>
              <a:prstGeom prst="roundRect">
                <a:avLst>
                  <a:gd name="adj" fmla="val 50000"/>
                </a:avLst>
              </a:prstGeom>
              <a:gradFill flip="none" rotWithShape="1">
                <a:gsLst>
                  <a:gs pos="0">
                    <a:srgbClr val="D5D5D5"/>
                  </a:gs>
                  <a:gs pos="100000">
                    <a:srgbClr val="FBFBFB"/>
                  </a:gs>
                </a:gsLst>
                <a:lin ang="5400000" scaled="1"/>
                <a:tileRect/>
              </a:gradFill>
              <a:ln w="19050">
                <a:gradFill>
                  <a:gsLst>
                    <a:gs pos="0">
                      <a:schemeClr val="bg1"/>
                    </a:gs>
                    <a:gs pos="100000">
                      <a:srgbClr val="CBCBCB"/>
                    </a:gs>
                  </a:gsLst>
                  <a:lin ang="5400000" scaled="0"/>
                </a:gradFill>
              </a:ln>
              <a:effectLst>
                <a:outerShdw blurRad="127000" dist="635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3514338" y="5578088"/>
                <a:ext cx="2457065" cy="750086"/>
              </a:xfrm>
              <a:prstGeom prst="rect">
                <a:avLst/>
              </a:prstGeom>
              <a:gradFill>
                <a:gsLst>
                  <a:gs pos="0">
                    <a:srgbClr val="E30613"/>
                  </a:gs>
                  <a:gs pos="100000">
                    <a:srgbClr val="81040B"/>
                  </a:gs>
                </a:gsLst>
                <a:lin ang="3600000" scaled="0"/>
              </a:gradFill>
              <a:ln w="12700">
                <a:noFill/>
              </a:ln>
              <a:effectLst>
                <a:innerShdw blurRad="88900" dist="25400" dir="162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4" name="组合 23"/>
              <p:cNvGrpSpPr/>
              <p:nvPr/>
            </p:nvGrpSpPr>
            <p:grpSpPr>
              <a:xfrm>
                <a:off x="3148174" y="5875198"/>
                <a:ext cx="155864" cy="155863"/>
                <a:chOff x="4559531" y="2227811"/>
                <a:chExt cx="207818" cy="207818"/>
              </a:xfrm>
            </p:grpSpPr>
            <p:sp>
              <p:nvSpPr>
                <p:cNvPr id="29" name="椭圆 28"/>
                <p:cNvSpPr/>
                <p:nvPr/>
              </p:nvSpPr>
              <p:spPr>
                <a:xfrm>
                  <a:off x="4559531" y="2227811"/>
                  <a:ext cx="207818" cy="207818"/>
                </a:xfrm>
                <a:prstGeom prst="ellipse">
                  <a:avLst/>
                </a:prstGeom>
                <a:gradFill>
                  <a:gsLst>
                    <a:gs pos="0">
                      <a:schemeClr val="bg1"/>
                    </a:gs>
                    <a:gs pos="100000">
                      <a:schemeClr val="bg1">
                        <a:lumMod val="75000"/>
                      </a:schemeClr>
                    </a:gs>
                  </a:gsLst>
                  <a:lin ang="2700000" scaled="1"/>
                </a:gradFill>
                <a:ln>
                  <a:noFill/>
                </a:ln>
                <a:effectLst>
                  <a:outerShdw blurRad="139700" dist="63500" dir="2700000" algn="tl"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六边形 29"/>
                <p:cNvSpPr/>
                <p:nvPr/>
              </p:nvSpPr>
              <p:spPr>
                <a:xfrm>
                  <a:off x="4605890" y="2272872"/>
                  <a:ext cx="115099" cy="117695"/>
                </a:xfrm>
                <a:prstGeom prst="hexagon">
                  <a:avLst/>
                </a:prstGeom>
                <a:solidFill>
                  <a:schemeClr val="tx1">
                    <a:lumMod val="65000"/>
                    <a:lumOff val="35000"/>
                  </a:schemeClr>
                </a:solidFill>
                <a:ln>
                  <a:noFill/>
                </a:ln>
                <a:effectLst>
                  <a:innerShdw blurRad="508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grpSp>
          <p:grpSp>
            <p:nvGrpSpPr>
              <p:cNvPr id="25" name="组合 24"/>
              <p:cNvGrpSpPr/>
              <p:nvPr/>
            </p:nvGrpSpPr>
            <p:grpSpPr>
              <a:xfrm>
                <a:off x="6192457" y="5875198"/>
                <a:ext cx="155864" cy="155863"/>
                <a:chOff x="4559531" y="2227811"/>
                <a:chExt cx="207818" cy="207818"/>
              </a:xfrm>
            </p:grpSpPr>
            <p:sp>
              <p:nvSpPr>
                <p:cNvPr id="27" name="椭圆 26"/>
                <p:cNvSpPr/>
                <p:nvPr/>
              </p:nvSpPr>
              <p:spPr>
                <a:xfrm>
                  <a:off x="4559531" y="2227811"/>
                  <a:ext cx="207818" cy="207818"/>
                </a:xfrm>
                <a:prstGeom prst="ellipse">
                  <a:avLst/>
                </a:prstGeom>
                <a:gradFill>
                  <a:gsLst>
                    <a:gs pos="0">
                      <a:schemeClr val="bg1"/>
                    </a:gs>
                    <a:gs pos="100000">
                      <a:schemeClr val="bg1">
                        <a:lumMod val="75000"/>
                      </a:schemeClr>
                    </a:gs>
                  </a:gsLst>
                  <a:lin ang="2700000" scaled="1"/>
                </a:gradFill>
                <a:ln>
                  <a:noFill/>
                </a:ln>
                <a:effectLst>
                  <a:outerShdw blurRad="139700" dist="63500" dir="2700000" algn="tl"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六边形 27"/>
                <p:cNvSpPr/>
                <p:nvPr/>
              </p:nvSpPr>
              <p:spPr>
                <a:xfrm>
                  <a:off x="4605890" y="2272872"/>
                  <a:ext cx="115099" cy="117695"/>
                </a:xfrm>
                <a:prstGeom prst="hexagon">
                  <a:avLst/>
                </a:prstGeom>
                <a:solidFill>
                  <a:schemeClr val="tx1">
                    <a:lumMod val="65000"/>
                    <a:lumOff val="35000"/>
                  </a:schemeClr>
                </a:solidFill>
                <a:ln>
                  <a:noFill/>
                </a:ln>
                <a:effectLst>
                  <a:innerShdw blurRad="508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grpSp>
        </p:grpSp>
        <p:sp>
          <p:nvSpPr>
            <p:cNvPr id="21" name="文本框 20"/>
            <p:cNvSpPr txBox="1"/>
            <p:nvPr/>
          </p:nvSpPr>
          <p:spPr>
            <a:xfrm>
              <a:off x="1549628" y="1180450"/>
              <a:ext cx="2662908" cy="830997"/>
            </a:xfrm>
            <a:prstGeom prst="rect">
              <a:avLst/>
            </a:prstGeom>
            <a:noFill/>
          </p:spPr>
          <p:txBody>
            <a:bodyPr wrap="none" rtlCol="0">
              <a:spAutoFit/>
            </a:bodyPr>
            <a:lstStyle/>
            <a:p>
              <a:r>
                <a:rPr lang="zh-CN" altLang="en-US" sz="4800" b="1" dirty="0">
                  <a:solidFill>
                    <a:srgbClr val="FFFFFF"/>
                  </a:solidFill>
                  <a:latin typeface="幼圆" panose="02010509060101010101" pitchFamily="49" charset="-122"/>
                  <a:ea typeface="幼圆" panose="02010509060101010101" pitchFamily="49" charset="-122"/>
                </a:rPr>
                <a:t>结 束 语</a:t>
              </a:r>
              <a:endParaRPr lang="zh-CN" altLang="en-US" sz="4800" b="1" dirty="0">
                <a:solidFill>
                  <a:srgbClr val="FFFFFF"/>
                </a:solidFill>
                <a:latin typeface="幼圆" panose="02010509060101010101" pitchFamily="49" charset="-122"/>
                <a:ea typeface="幼圆" panose="02010509060101010101" pitchFamily="49"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400" advTm="2000">
        <p14:doors dir="vert"/>
      </p:transition>
    </mc:Choice>
    <mc:Fallback>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2800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750" fill="hold"/>
                                        <p:tgtEl>
                                          <p:spTgt spid="17"/>
                                        </p:tgtEl>
                                        <p:attrNameLst>
                                          <p:attrName>ppt_x</p:attrName>
                                        </p:attrNameLst>
                                      </p:cBhvr>
                                      <p:tavLst>
                                        <p:tav tm="0">
                                          <p:val>
                                            <p:strVal val="#ppt_x"/>
                                          </p:val>
                                        </p:tav>
                                        <p:tav tm="100000">
                                          <p:val>
                                            <p:strVal val="#ppt_x"/>
                                          </p:val>
                                        </p:tav>
                                      </p:tavLst>
                                    </p:anim>
                                    <p:anim calcmode="lin" valueType="num">
                                      <p:cBhvr additive="base">
                                        <p:cTn id="8" dur="750" fill="hold"/>
                                        <p:tgtEl>
                                          <p:spTgt spid="17"/>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decel="2800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750" fill="hold"/>
                                        <p:tgtEl>
                                          <p:spTgt spid="14"/>
                                        </p:tgtEl>
                                        <p:attrNameLst>
                                          <p:attrName>ppt_x</p:attrName>
                                        </p:attrNameLst>
                                      </p:cBhvr>
                                      <p:tavLst>
                                        <p:tav tm="0">
                                          <p:val>
                                            <p:strVal val="#ppt_x"/>
                                          </p:val>
                                        </p:tav>
                                        <p:tav tm="100000">
                                          <p:val>
                                            <p:strVal val="#ppt_x"/>
                                          </p:val>
                                        </p:tav>
                                      </p:tavLst>
                                    </p:anim>
                                    <p:anim calcmode="lin" valueType="num">
                                      <p:cBhvr additive="base">
                                        <p:cTn id="13" dur="750" fill="hold"/>
                                        <p:tgtEl>
                                          <p:spTgt spid="14"/>
                                        </p:tgtEl>
                                        <p:attrNameLst>
                                          <p:attrName>ppt_y</p:attrName>
                                        </p:attrNameLst>
                                      </p:cBhvr>
                                      <p:tavLst>
                                        <p:tav tm="0">
                                          <p:val>
                                            <p:strVal val="1+#ppt_h/2"/>
                                          </p:val>
                                        </p:tav>
                                        <p:tav tm="100000">
                                          <p:val>
                                            <p:strVal val="#ppt_y"/>
                                          </p:val>
                                        </p:tav>
                                      </p:tavLst>
                                    </p:anim>
                                  </p:childTnLst>
                                </p:cTn>
                              </p:par>
                              <p:par>
                                <p:cTn id="14" presetID="2" presetClass="entr" presetSubtype="4" decel="2800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additive="base">
                                        <p:cTn id="16" dur="750" fill="hold"/>
                                        <p:tgtEl>
                                          <p:spTgt spid="16"/>
                                        </p:tgtEl>
                                        <p:attrNameLst>
                                          <p:attrName>ppt_x</p:attrName>
                                        </p:attrNameLst>
                                      </p:cBhvr>
                                      <p:tavLst>
                                        <p:tav tm="0">
                                          <p:val>
                                            <p:strVal val="#ppt_x"/>
                                          </p:val>
                                        </p:tav>
                                        <p:tav tm="100000">
                                          <p:val>
                                            <p:strVal val="#ppt_x"/>
                                          </p:val>
                                        </p:tav>
                                      </p:tavLst>
                                    </p:anim>
                                    <p:anim calcmode="lin" valueType="num">
                                      <p:cBhvr additive="base">
                                        <p:cTn id="17" dur="750" fill="hold"/>
                                        <p:tgtEl>
                                          <p:spTgt spid="16"/>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decel="2800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750" fill="hold"/>
                                        <p:tgtEl>
                                          <p:spTgt spid="13"/>
                                        </p:tgtEl>
                                        <p:attrNameLst>
                                          <p:attrName>ppt_x</p:attrName>
                                        </p:attrNameLst>
                                      </p:cBhvr>
                                      <p:tavLst>
                                        <p:tav tm="0">
                                          <p:val>
                                            <p:strVal val="#ppt_x"/>
                                          </p:val>
                                        </p:tav>
                                        <p:tav tm="100000">
                                          <p:val>
                                            <p:strVal val="#ppt_x"/>
                                          </p:val>
                                        </p:tav>
                                      </p:tavLst>
                                    </p:anim>
                                    <p:anim calcmode="lin" valueType="num">
                                      <p:cBhvr additive="base">
                                        <p:cTn id="22" dur="750" fill="hold"/>
                                        <p:tgtEl>
                                          <p:spTgt spid="13"/>
                                        </p:tgtEl>
                                        <p:attrNameLst>
                                          <p:attrName>ppt_y</p:attrName>
                                        </p:attrNameLst>
                                      </p:cBhvr>
                                      <p:tavLst>
                                        <p:tav tm="0">
                                          <p:val>
                                            <p:strVal val="1+#ppt_h/2"/>
                                          </p:val>
                                        </p:tav>
                                        <p:tav tm="100000">
                                          <p:val>
                                            <p:strVal val="#ppt_y"/>
                                          </p:val>
                                        </p:tav>
                                      </p:tavLst>
                                    </p:anim>
                                  </p:childTnLst>
                                </p:cTn>
                              </p:par>
                              <p:par>
                                <p:cTn id="23" presetID="2" presetClass="entr" presetSubtype="4" decel="2800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750" fill="hold"/>
                                        <p:tgtEl>
                                          <p:spTgt spid="15"/>
                                        </p:tgtEl>
                                        <p:attrNameLst>
                                          <p:attrName>ppt_x</p:attrName>
                                        </p:attrNameLst>
                                      </p:cBhvr>
                                      <p:tavLst>
                                        <p:tav tm="0">
                                          <p:val>
                                            <p:strVal val="#ppt_x"/>
                                          </p:val>
                                        </p:tav>
                                        <p:tav tm="100000">
                                          <p:val>
                                            <p:strVal val="#ppt_x"/>
                                          </p:val>
                                        </p:tav>
                                      </p:tavLst>
                                    </p:anim>
                                    <p:anim calcmode="lin" valueType="num">
                                      <p:cBhvr additive="base">
                                        <p:cTn id="26" dur="750" fill="hold"/>
                                        <p:tgtEl>
                                          <p:spTgt spid="15"/>
                                        </p:tgtEl>
                                        <p:attrNameLst>
                                          <p:attrName>ppt_y</p:attrName>
                                        </p:attrNameLst>
                                      </p:cBhvr>
                                      <p:tavLst>
                                        <p:tav tm="0">
                                          <p:val>
                                            <p:strVal val="1+#ppt_h/2"/>
                                          </p:val>
                                        </p:tav>
                                        <p:tav tm="100000">
                                          <p:val>
                                            <p:strVal val="#ppt_y"/>
                                          </p:val>
                                        </p:tav>
                                      </p:tavLst>
                                    </p:anim>
                                  </p:childTnLst>
                                </p:cTn>
                              </p:par>
                            </p:childTnLst>
                          </p:cTn>
                        </p:par>
                        <p:par>
                          <p:cTn id="27" fill="hold">
                            <p:stCondLst>
                              <p:cond delay="3000"/>
                            </p:stCondLst>
                            <p:childTnLst>
                              <p:par>
                                <p:cTn id="28" presetID="25" presetClass="entr" presetSubtype="0" fill="hold" nodeType="afterEffect">
                                  <p:stCondLst>
                                    <p:cond delay="0"/>
                                  </p:stCondLst>
                                  <p:childTnLst>
                                    <p:set>
                                      <p:cBhvr>
                                        <p:cTn id="29" dur="1" fill="hold">
                                          <p:stCondLst>
                                            <p:cond delay="0"/>
                                          </p:stCondLst>
                                        </p:cTn>
                                        <p:tgtEl>
                                          <p:spTgt spid="19"/>
                                        </p:tgtEl>
                                        <p:attrNameLst>
                                          <p:attrName>style.visibility</p:attrName>
                                        </p:attrNameLst>
                                      </p:cBhvr>
                                      <p:to>
                                        <p:strVal val="visible"/>
                                      </p:to>
                                    </p:set>
                                    <p:anim calcmode="lin" valueType="num">
                                      <p:cBhvr>
                                        <p:cTn id="30" dur="500" decel="50000" fill="hold">
                                          <p:stCondLst>
                                            <p:cond delay="0"/>
                                          </p:stCondLst>
                                        </p:cTn>
                                        <p:tgtEl>
                                          <p:spTgt spid="19"/>
                                        </p:tgtEl>
                                        <p:attrNameLst>
                                          <p:attrName>style.rotation</p:attrName>
                                        </p:attrNameLst>
                                      </p:cBhvr>
                                      <p:tavLst>
                                        <p:tav tm="0">
                                          <p:val>
                                            <p:fltVal val="-90"/>
                                          </p:val>
                                        </p:tav>
                                        <p:tav tm="100000">
                                          <p:val>
                                            <p:fltVal val="0"/>
                                          </p:val>
                                        </p:tav>
                                      </p:tavLst>
                                    </p:anim>
                                    <p:anim calcmode="lin" valueType="num">
                                      <p:cBhvr>
                                        <p:cTn id="31" dur="500" decel="50000" fill="hold">
                                          <p:stCondLst>
                                            <p:cond delay="0"/>
                                          </p:stCondLst>
                                        </p:cTn>
                                        <p:tgtEl>
                                          <p:spTgt spid="19"/>
                                        </p:tgtEl>
                                        <p:attrNameLst>
                                          <p:attrName>ppt_w</p:attrName>
                                        </p:attrNameLst>
                                      </p:cBhvr>
                                      <p:tavLst>
                                        <p:tav tm="0">
                                          <p:val>
                                            <p:strVal val="#ppt_w"/>
                                          </p:val>
                                        </p:tav>
                                        <p:tav tm="100000">
                                          <p:val>
                                            <p:strVal val="#ppt_w*.05"/>
                                          </p:val>
                                        </p:tav>
                                      </p:tavLst>
                                    </p:anim>
                                    <p:anim calcmode="lin" valueType="num">
                                      <p:cBhvr>
                                        <p:cTn id="32" dur="500" accel="50000" fill="hold">
                                          <p:stCondLst>
                                            <p:cond delay="500"/>
                                          </p:stCondLst>
                                        </p:cTn>
                                        <p:tgtEl>
                                          <p:spTgt spid="19"/>
                                        </p:tgtEl>
                                        <p:attrNameLst>
                                          <p:attrName>ppt_w</p:attrName>
                                        </p:attrNameLst>
                                      </p:cBhvr>
                                      <p:tavLst>
                                        <p:tav tm="0">
                                          <p:val>
                                            <p:strVal val="#ppt_w*.05"/>
                                          </p:val>
                                        </p:tav>
                                        <p:tav tm="100000">
                                          <p:val>
                                            <p:strVal val="#ppt_w"/>
                                          </p:val>
                                        </p:tav>
                                      </p:tavLst>
                                    </p:anim>
                                    <p:anim calcmode="lin" valueType="num">
                                      <p:cBhvr>
                                        <p:cTn id="33" dur="1000" fill="hold"/>
                                        <p:tgtEl>
                                          <p:spTgt spid="19"/>
                                        </p:tgtEl>
                                        <p:attrNameLst>
                                          <p:attrName>ppt_h</p:attrName>
                                        </p:attrNameLst>
                                      </p:cBhvr>
                                      <p:tavLst>
                                        <p:tav tm="0">
                                          <p:val>
                                            <p:strVal val="#ppt_h"/>
                                          </p:val>
                                        </p:tav>
                                        <p:tav tm="100000">
                                          <p:val>
                                            <p:strVal val="#ppt_h"/>
                                          </p:val>
                                        </p:tav>
                                      </p:tavLst>
                                    </p:anim>
                                    <p:anim calcmode="lin" valueType="num">
                                      <p:cBhvr>
                                        <p:cTn id="34" dur="500" decel="50000" fill="hold">
                                          <p:stCondLst>
                                            <p:cond delay="0"/>
                                          </p:stCondLst>
                                        </p:cTn>
                                        <p:tgtEl>
                                          <p:spTgt spid="19"/>
                                        </p:tgtEl>
                                        <p:attrNameLst>
                                          <p:attrName>ppt_x</p:attrName>
                                        </p:attrNameLst>
                                      </p:cBhvr>
                                      <p:tavLst>
                                        <p:tav tm="0">
                                          <p:val>
                                            <p:strVal val="#ppt_x+.4"/>
                                          </p:val>
                                        </p:tav>
                                        <p:tav tm="100000">
                                          <p:val>
                                            <p:strVal val="#ppt_x"/>
                                          </p:val>
                                        </p:tav>
                                      </p:tavLst>
                                    </p:anim>
                                    <p:anim calcmode="lin" valueType="num">
                                      <p:cBhvr>
                                        <p:cTn id="35" dur="500" decel="50000" fill="hold">
                                          <p:stCondLst>
                                            <p:cond delay="0"/>
                                          </p:stCondLst>
                                        </p:cTn>
                                        <p:tgtEl>
                                          <p:spTgt spid="19"/>
                                        </p:tgtEl>
                                        <p:attrNameLst>
                                          <p:attrName>ppt_y</p:attrName>
                                        </p:attrNameLst>
                                      </p:cBhvr>
                                      <p:tavLst>
                                        <p:tav tm="0">
                                          <p:val>
                                            <p:strVal val="#ppt_y-.2"/>
                                          </p:val>
                                        </p:tav>
                                        <p:tav tm="100000">
                                          <p:val>
                                            <p:strVal val="#ppt_y+.1"/>
                                          </p:val>
                                        </p:tav>
                                      </p:tavLst>
                                    </p:anim>
                                    <p:anim calcmode="lin" valueType="num">
                                      <p:cBhvr>
                                        <p:cTn id="36" dur="500" accel="50000" fill="hold">
                                          <p:stCondLst>
                                            <p:cond delay="500"/>
                                          </p:stCondLst>
                                        </p:cTn>
                                        <p:tgtEl>
                                          <p:spTgt spid="19"/>
                                        </p:tgtEl>
                                        <p:attrNameLst>
                                          <p:attrName>ppt_y</p:attrName>
                                        </p:attrNameLst>
                                      </p:cBhvr>
                                      <p:tavLst>
                                        <p:tav tm="0">
                                          <p:val>
                                            <p:strVal val="#ppt_y+.1"/>
                                          </p:val>
                                        </p:tav>
                                        <p:tav tm="100000">
                                          <p:val>
                                            <p:strVal val="#ppt_y"/>
                                          </p:val>
                                        </p:tav>
                                      </p:tavLst>
                                    </p:anim>
                                    <p:animEffect transition="in" filter="fade">
                                      <p:cBhvr>
                                        <p:cTn id="37" dur="1000" decel="50000">
                                          <p:stCondLst>
                                            <p:cond delay="0"/>
                                          </p:stCondLst>
                                        </p:cTn>
                                        <p:tgtEl>
                                          <p:spTgt spid="19"/>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wipe(up)">
                                      <p:cBhvr>
                                        <p:cTn id="41" dur="75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1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rot="5400000">
            <a:off x="-1049254" y="-915854"/>
            <a:ext cx="7484014" cy="4082539"/>
          </a:xfrm>
          <a:prstGeom prst="roundRect">
            <a:avLst>
              <a:gd name="adj" fmla="val 50000"/>
            </a:avLst>
          </a:prstGeom>
          <a:gradFill>
            <a:gsLst>
              <a:gs pos="0">
                <a:srgbClr val="8E040D"/>
              </a:gs>
              <a:gs pos="100000">
                <a:srgbClr val="E40613"/>
              </a:gs>
            </a:gsLst>
            <a:lin ang="10800000" scaled="0"/>
          </a:gradFill>
          <a:ln w="25400">
            <a:gradFill>
              <a:gsLst>
                <a:gs pos="0">
                  <a:srgbClr val="E30613"/>
                </a:gs>
                <a:gs pos="100000">
                  <a:srgbClr val="81040B"/>
                </a:gs>
              </a:gsLst>
              <a:lin ang="5400000" scaled="1"/>
            </a:gradFill>
          </a:ln>
          <a:effectLst>
            <a:outerShdw blurRad="2540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p:nvGrpSpPr>
        <p:grpSpPr>
          <a:xfrm>
            <a:off x="903846" y="1030456"/>
            <a:ext cx="3569679" cy="3569679"/>
            <a:chOff x="3393105" y="2094170"/>
            <a:chExt cx="2664367" cy="2664367"/>
          </a:xfrm>
        </p:grpSpPr>
        <p:sp>
          <p:nvSpPr>
            <p:cNvPr id="9" name="椭圆 8"/>
            <p:cNvSpPr/>
            <p:nvPr/>
          </p:nvSpPr>
          <p:spPr>
            <a:xfrm>
              <a:off x="3393105" y="2094170"/>
              <a:ext cx="2664367" cy="2664367"/>
            </a:xfrm>
            <a:prstGeom prst="ellipse">
              <a:avLst/>
            </a:prstGeom>
            <a:gradFill flip="none" rotWithShape="1">
              <a:gsLst>
                <a:gs pos="0">
                  <a:schemeClr val="bg1"/>
                </a:gs>
                <a:gs pos="100000">
                  <a:schemeClr val="bg1">
                    <a:lumMod val="85000"/>
                  </a:schemeClr>
                </a:gs>
              </a:gsLst>
              <a:lin ang="5400000" scaled="1"/>
              <a:tileRect/>
            </a:gradFill>
            <a:ln w="19050">
              <a:gradFill>
                <a:gsLst>
                  <a:gs pos="0">
                    <a:schemeClr val="bg1"/>
                  </a:gs>
                  <a:gs pos="100000">
                    <a:schemeClr val="bg1">
                      <a:lumMod val="75000"/>
                    </a:schemeClr>
                  </a:gs>
                </a:gsLst>
                <a:lin ang="5400000" scaled="1"/>
              </a:gradFill>
            </a:ln>
            <a:effectLst>
              <a:outerShdw blurRad="279400" dist="152400" dir="2700000" sx="102000" sy="102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10" name="组合 9"/>
            <p:cNvGrpSpPr/>
            <p:nvPr/>
          </p:nvGrpSpPr>
          <p:grpSpPr>
            <a:xfrm>
              <a:off x="3655434" y="2332886"/>
              <a:ext cx="2167846" cy="2167846"/>
              <a:chOff x="3739822" y="2440887"/>
              <a:chExt cx="1970936" cy="1970936"/>
            </a:xfrm>
          </p:grpSpPr>
          <p:sp>
            <p:nvSpPr>
              <p:cNvPr id="11" name="圆角矩形 10"/>
              <p:cNvSpPr/>
              <p:nvPr/>
            </p:nvSpPr>
            <p:spPr>
              <a:xfrm>
                <a:off x="3739822" y="2440887"/>
                <a:ext cx="1970936" cy="1970936"/>
              </a:xfrm>
              <a:prstGeom prst="roundRect">
                <a:avLst>
                  <a:gd name="adj" fmla="val 50000"/>
                </a:avLst>
              </a:prstGeom>
              <a:gradFill flip="none" rotWithShape="1">
                <a:gsLst>
                  <a:gs pos="100000">
                    <a:schemeClr val="bg1"/>
                  </a:gs>
                  <a:gs pos="0">
                    <a:srgbClr val="B8BBBC"/>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2" name="椭圆 11"/>
              <p:cNvSpPr>
                <a:spLocks noChangeAspect="1"/>
              </p:cNvSpPr>
              <p:nvPr/>
            </p:nvSpPr>
            <p:spPr>
              <a:xfrm>
                <a:off x="3837054" y="2549460"/>
                <a:ext cx="1776466" cy="1776466"/>
              </a:xfrm>
              <a:prstGeom prst="ellipse">
                <a:avLst/>
              </a:prstGeom>
              <a:blipFill>
                <a:blip r:embed="rId1"/>
                <a:stretch>
                  <a:fillRect/>
                </a:stretch>
              </a:bli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3" name="组合 2"/>
          <p:cNvGrpSpPr/>
          <p:nvPr/>
        </p:nvGrpSpPr>
        <p:grpSpPr>
          <a:xfrm>
            <a:off x="1308108" y="5662404"/>
            <a:ext cx="597163" cy="646331"/>
            <a:chOff x="1308108" y="5662404"/>
            <a:chExt cx="597163" cy="646331"/>
          </a:xfrm>
        </p:grpSpPr>
        <p:sp>
          <p:nvSpPr>
            <p:cNvPr id="14" name="圆角矩形 13"/>
            <p:cNvSpPr/>
            <p:nvPr/>
          </p:nvSpPr>
          <p:spPr>
            <a:xfrm rot="5400000">
              <a:off x="1308001" y="5686989"/>
              <a:ext cx="597377" cy="597163"/>
            </a:xfrm>
            <a:prstGeom prst="roundRect">
              <a:avLst>
                <a:gd name="adj" fmla="val 50000"/>
              </a:avLst>
            </a:prstGeom>
            <a:gradFill>
              <a:gsLst>
                <a:gs pos="0">
                  <a:srgbClr val="8E040D"/>
                </a:gs>
                <a:gs pos="100000">
                  <a:srgbClr val="E40613"/>
                </a:gs>
              </a:gsLst>
              <a:lin ang="10800000" scaled="0"/>
            </a:gradFill>
            <a:ln w="12700">
              <a:gradFill>
                <a:gsLst>
                  <a:gs pos="0">
                    <a:srgbClr val="E30613"/>
                  </a:gs>
                  <a:gs pos="100000">
                    <a:srgbClr val="81040B"/>
                  </a:gs>
                </a:gsLst>
                <a:lin ang="5400000" scaled="1"/>
              </a:gradFill>
            </a:ln>
            <a:effectLst>
              <a:outerShdw blurRad="2540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p:cNvSpPr txBox="1"/>
            <p:nvPr/>
          </p:nvSpPr>
          <p:spPr>
            <a:xfrm flipH="1">
              <a:off x="1398630" y="5662404"/>
              <a:ext cx="388248" cy="646331"/>
            </a:xfrm>
            <a:prstGeom prst="rect">
              <a:avLst/>
            </a:prstGeom>
            <a:noFill/>
          </p:spPr>
          <p:txBody>
            <a:bodyPr wrap="none" rtlCol="0">
              <a:spAutoFit/>
            </a:bodyPr>
            <a:lstStyle/>
            <a:p>
              <a:r>
                <a:rPr lang="en-US" altLang="zh-CN" sz="3600" b="1" dirty="0" smtClean="0">
                  <a:solidFill>
                    <a:schemeClr val="bg1"/>
                  </a:solidFill>
                  <a:latin typeface="Agency FB" panose="020B0503020202020204" pitchFamily="34" charset="0"/>
                  <a:ea typeface="微软雅黑" panose="020B0503020204020204" pitchFamily="34" charset="-122"/>
                  <a:cs typeface="Aharoni" panose="02010803020104030203" pitchFamily="2" charset="-79"/>
                </a:rPr>
                <a:t>2</a:t>
              </a:r>
              <a:endParaRPr lang="zh-CN" altLang="en-US" sz="400" dirty="0">
                <a:solidFill>
                  <a:schemeClr val="bg1"/>
                </a:solidFill>
                <a:latin typeface="Gulim" panose="020B0600000101010101" pitchFamily="34" charset="-127"/>
                <a:ea typeface="Gulim" panose="020B0600000101010101" pitchFamily="34" charset="-127"/>
              </a:endParaRPr>
            </a:p>
          </p:txBody>
        </p:sp>
      </p:grpSp>
      <p:grpSp>
        <p:nvGrpSpPr>
          <p:cNvPr id="4" name="组合 3"/>
          <p:cNvGrpSpPr/>
          <p:nvPr/>
        </p:nvGrpSpPr>
        <p:grpSpPr>
          <a:xfrm>
            <a:off x="2029438" y="5662404"/>
            <a:ext cx="597163" cy="646331"/>
            <a:chOff x="2029438" y="5662404"/>
            <a:chExt cx="597163" cy="646331"/>
          </a:xfrm>
        </p:grpSpPr>
        <p:sp>
          <p:nvSpPr>
            <p:cNvPr id="15" name="圆角矩形 14"/>
            <p:cNvSpPr/>
            <p:nvPr/>
          </p:nvSpPr>
          <p:spPr>
            <a:xfrm rot="5400000">
              <a:off x="2029331" y="5686989"/>
              <a:ext cx="597377" cy="597163"/>
            </a:xfrm>
            <a:prstGeom prst="roundRect">
              <a:avLst>
                <a:gd name="adj" fmla="val 50000"/>
              </a:avLst>
            </a:prstGeom>
            <a:gradFill>
              <a:gsLst>
                <a:gs pos="0">
                  <a:srgbClr val="8E040D"/>
                </a:gs>
                <a:gs pos="100000">
                  <a:srgbClr val="E40613"/>
                </a:gs>
              </a:gsLst>
              <a:lin ang="10800000" scaled="0"/>
            </a:gradFill>
            <a:ln w="12700">
              <a:gradFill>
                <a:gsLst>
                  <a:gs pos="0">
                    <a:srgbClr val="E30613"/>
                  </a:gs>
                  <a:gs pos="100000">
                    <a:srgbClr val="81040B"/>
                  </a:gs>
                </a:gsLst>
                <a:lin ang="5400000" scaled="1"/>
              </a:gradFill>
            </a:ln>
            <a:effectLst>
              <a:outerShdw blurRad="2540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p:cNvSpPr txBox="1"/>
            <p:nvPr/>
          </p:nvSpPr>
          <p:spPr>
            <a:xfrm flipH="1">
              <a:off x="2128285" y="5662404"/>
              <a:ext cx="399468" cy="646331"/>
            </a:xfrm>
            <a:prstGeom prst="rect">
              <a:avLst/>
            </a:prstGeom>
            <a:noFill/>
          </p:spPr>
          <p:txBody>
            <a:bodyPr wrap="none" rtlCol="0">
              <a:spAutoFit/>
            </a:bodyPr>
            <a:lstStyle/>
            <a:p>
              <a:r>
                <a:rPr lang="en-US" altLang="zh-CN" sz="3600" b="1" dirty="0" smtClean="0">
                  <a:solidFill>
                    <a:schemeClr val="bg1"/>
                  </a:solidFill>
                  <a:latin typeface="Agency FB" panose="020B0503020202020204" pitchFamily="34" charset="0"/>
                  <a:ea typeface="微软雅黑" panose="020B0503020204020204" pitchFamily="34" charset="-122"/>
                  <a:cs typeface="Aharoni" panose="02010803020104030203" pitchFamily="2" charset="-79"/>
                </a:rPr>
                <a:t>0</a:t>
              </a:r>
              <a:endParaRPr lang="zh-CN" altLang="en-US" sz="400" dirty="0">
                <a:solidFill>
                  <a:schemeClr val="bg1"/>
                </a:solidFill>
                <a:latin typeface="Gulim" panose="020B0600000101010101" pitchFamily="34" charset="-127"/>
                <a:ea typeface="Gulim" panose="020B0600000101010101" pitchFamily="34" charset="-127"/>
              </a:endParaRPr>
            </a:p>
          </p:txBody>
        </p:sp>
      </p:grpSp>
      <p:grpSp>
        <p:nvGrpSpPr>
          <p:cNvPr id="5" name="组合 4"/>
          <p:cNvGrpSpPr/>
          <p:nvPr/>
        </p:nvGrpSpPr>
        <p:grpSpPr>
          <a:xfrm>
            <a:off x="2750769" y="5662403"/>
            <a:ext cx="608946" cy="645160"/>
            <a:chOff x="2750769" y="5662403"/>
            <a:chExt cx="608946" cy="645160"/>
          </a:xfrm>
        </p:grpSpPr>
        <p:sp>
          <p:nvSpPr>
            <p:cNvPr id="16" name="圆角矩形 15"/>
            <p:cNvSpPr/>
            <p:nvPr/>
          </p:nvSpPr>
          <p:spPr>
            <a:xfrm rot="5400000">
              <a:off x="2750662" y="5686989"/>
              <a:ext cx="597377" cy="597163"/>
            </a:xfrm>
            <a:prstGeom prst="roundRect">
              <a:avLst>
                <a:gd name="adj" fmla="val 50000"/>
              </a:avLst>
            </a:prstGeom>
            <a:gradFill>
              <a:gsLst>
                <a:gs pos="0">
                  <a:srgbClr val="8E040D"/>
                </a:gs>
                <a:gs pos="100000">
                  <a:srgbClr val="E40613"/>
                </a:gs>
              </a:gsLst>
              <a:lin ang="10800000" scaled="0"/>
            </a:gradFill>
            <a:ln w="12700">
              <a:gradFill>
                <a:gsLst>
                  <a:gs pos="0">
                    <a:srgbClr val="E30613"/>
                  </a:gs>
                  <a:gs pos="100000">
                    <a:srgbClr val="81040B"/>
                  </a:gs>
                </a:gsLst>
                <a:lin ang="5400000" scaled="1"/>
              </a:gradFill>
            </a:ln>
            <a:effectLst>
              <a:outerShdw blurRad="2540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文本框 22"/>
            <p:cNvSpPr txBox="1"/>
            <p:nvPr/>
          </p:nvSpPr>
          <p:spPr>
            <a:xfrm flipH="1">
              <a:off x="2902515" y="5662403"/>
              <a:ext cx="457200" cy="645160"/>
            </a:xfrm>
            <a:prstGeom prst="rect">
              <a:avLst/>
            </a:prstGeom>
            <a:noFill/>
          </p:spPr>
          <p:txBody>
            <a:bodyPr wrap="none" rtlCol="0">
              <a:spAutoFit/>
            </a:bodyPr>
            <a:lstStyle/>
            <a:p>
              <a:r>
                <a:rPr lang="en-US" altLang="zh-CN" sz="3600" b="1" dirty="0" smtClean="0">
                  <a:solidFill>
                    <a:schemeClr val="bg1"/>
                  </a:solidFill>
                  <a:latin typeface="Agency FB" panose="020B0503020202020204" pitchFamily="34" charset="0"/>
                  <a:ea typeface="微软雅黑" panose="020B0503020204020204" pitchFamily="34" charset="-122"/>
                  <a:cs typeface="Aharoni" panose="02010803020104030203" pitchFamily="2" charset="-79"/>
                </a:rPr>
                <a:t>X</a:t>
              </a:r>
              <a:endParaRPr lang="zh-CN" altLang="en-US" sz="400" dirty="0">
                <a:solidFill>
                  <a:schemeClr val="bg1"/>
                </a:solidFill>
                <a:latin typeface="Gulim" panose="020B0600000101010101" pitchFamily="34" charset="-127"/>
                <a:ea typeface="Gulim" panose="020B0600000101010101" pitchFamily="34" charset="-127"/>
              </a:endParaRPr>
            </a:p>
          </p:txBody>
        </p:sp>
      </p:grpSp>
      <p:grpSp>
        <p:nvGrpSpPr>
          <p:cNvPr id="6" name="组合 5"/>
          <p:cNvGrpSpPr/>
          <p:nvPr/>
        </p:nvGrpSpPr>
        <p:grpSpPr>
          <a:xfrm>
            <a:off x="3472099" y="5662402"/>
            <a:ext cx="597163" cy="645160"/>
            <a:chOff x="3472099" y="5662402"/>
            <a:chExt cx="597163" cy="645160"/>
          </a:xfrm>
        </p:grpSpPr>
        <p:sp>
          <p:nvSpPr>
            <p:cNvPr id="17" name="圆角矩形 16"/>
            <p:cNvSpPr/>
            <p:nvPr/>
          </p:nvSpPr>
          <p:spPr>
            <a:xfrm rot="5400000">
              <a:off x="3471992" y="5686989"/>
              <a:ext cx="597377" cy="597163"/>
            </a:xfrm>
            <a:prstGeom prst="roundRect">
              <a:avLst>
                <a:gd name="adj" fmla="val 50000"/>
              </a:avLst>
            </a:prstGeom>
            <a:gradFill>
              <a:gsLst>
                <a:gs pos="0">
                  <a:srgbClr val="8E040D"/>
                </a:gs>
                <a:gs pos="100000">
                  <a:srgbClr val="E40613"/>
                </a:gs>
              </a:gsLst>
              <a:lin ang="10800000" scaled="0"/>
            </a:gradFill>
            <a:ln w="12700">
              <a:gradFill>
                <a:gsLst>
                  <a:gs pos="0">
                    <a:srgbClr val="E30613"/>
                  </a:gs>
                  <a:gs pos="100000">
                    <a:srgbClr val="81040B"/>
                  </a:gs>
                </a:gsLst>
                <a:lin ang="5400000" scaled="1"/>
              </a:gradFill>
            </a:ln>
            <a:effectLst>
              <a:outerShdw blurRad="2540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框 23"/>
            <p:cNvSpPr txBox="1"/>
            <p:nvPr/>
          </p:nvSpPr>
          <p:spPr>
            <a:xfrm flipH="1">
              <a:off x="3578961" y="5662402"/>
              <a:ext cx="457200" cy="645160"/>
            </a:xfrm>
            <a:prstGeom prst="rect">
              <a:avLst/>
            </a:prstGeom>
            <a:noFill/>
          </p:spPr>
          <p:txBody>
            <a:bodyPr wrap="none" rtlCol="0">
              <a:spAutoFit/>
            </a:bodyPr>
            <a:lstStyle/>
            <a:p>
              <a:r>
                <a:rPr lang="en-US" altLang="zh-CN" sz="3600" b="1" dirty="0">
                  <a:solidFill>
                    <a:schemeClr val="bg1"/>
                  </a:solidFill>
                  <a:latin typeface="Agency FB" panose="020B0503020202020204" pitchFamily="34" charset="0"/>
                  <a:ea typeface="微软雅黑" panose="020B0503020204020204" pitchFamily="34" charset="-122"/>
                  <a:cs typeface="Aharoni" panose="02010803020104030203" pitchFamily="2" charset="-79"/>
                </a:rPr>
                <a:t>X</a:t>
              </a:r>
              <a:endParaRPr lang="zh-CN" altLang="en-US" sz="400" dirty="0">
                <a:solidFill>
                  <a:schemeClr val="bg1"/>
                </a:solidFill>
                <a:latin typeface="Gulim" panose="020B0600000101010101" pitchFamily="34" charset="-127"/>
                <a:ea typeface="Gulim" panose="020B0600000101010101" pitchFamily="34" charset="-127"/>
              </a:endParaRPr>
            </a:p>
          </p:txBody>
        </p:sp>
      </p:grpSp>
      <p:cxnSp>
        <p:nvCxnSpPr>
          <p:cNvPr id="25" name="直接连接符 24"/>
          <p:cNvCxnSpPr/>
          <p:nvPr/>
        </p:nvCxnSpPr>
        <p:spPr>
          <a:xfrm flipH="1">
            <a:off x="0" y="5990780"/>
            <a:ext cx="1080000" cy="0"/>
          </a:xfrm>
          <a:prstGeom prst="line">
            <a:avLst/>
          </a:prstGeom>
          <a:ln w="12700">
            <a:solidFill>
              <a:srgbClr val="E30613"/>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H="1">
            <a:off x="4473525" y="5985567"/>
            <a:ext cx="7380000" cy="0"/>
          </a:xfrm>
          <a:prstGeom prst="line">
            <a:avLst/>
          </a:prstGeom>
          <a:ln w="12700">
            <a:gradFill>
              <a:gsLst>
                <a:gs pos="0">
                  <a:srgbClr val="E30613"/>
                </a:gs>
                <a:gs pos="100000">
                  <a:srgbClr val="81040B"/>
                </a:gs>
              </a:gsLst>
              <a:lin ang="0" scaled="0"/>
            </a:gra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7" name="文本框 26" descr="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
          <p:cNvSpPr txBox="1"/>
          <p:nvPr/>
        </p:nvSpPr>
        <p:spPr>
          <a:xfrm>
            <a:off x="5698198" y="1364351"/>
            <a:ext cx="5743880" cy="1692771"/>
          </a:xfrm>
          <a:prstGeom prst="rect">
            <a:avLst/>
          </a:prstGeom>
          <a:noFill/>
        </p:spPr>
        <p:txBody>
          <a:bodyPr wrap="none" rtlCol="0">
            <a:spAutoFit/>
          </a:bodyPr>
          <a:lstStyle/>
          <a:p>
            <a:pPr defTabSz="1218565">
              <a:defRPr/>
            </a:pPr>
            <a:r>
              <a:rPr lang="zh-CN" altLang="en-US" sz="3200" b="1" kern="0" dirty="0" smtClean="0">
                <a:solidFill>
                  <a:schemeClr val="tx1">
                    <a:lumMod val="85000"/>
                    <a:lumOff val="15000"/>
                  </a:schemeClr>
                </a:solidFill>
                <a:latin typeface="幼圆" panose="02010509060101010101" pitchFamily="49" charset="-122"/>
                <a:ea typeface="幼圆" panose="02010509060101010101" pitchFamily="49" charset="-122"/>
              </a:rPr>
              <a:t>  </a:t>
            </a:r>
            <a:endParaRPr lang="en-US" altLang="zh-CN" sz="3200" b="1" kern="0" dirty="0" smtClean="0">
              <a:solidFill>
                <a:schemeClr val="tx1">
                  <a:lumMod val="85000"/>
                  <a:lumOff val="15000"/>
                </a:schemeClr>
              </a:solidFill>
              <a:latin typeface="幼圆" panose="02010509060101010101" pitchFamily="49" charset="-122"/>
              <a:ea typeface="幼圆" panose="02010509060101010101" pitchFamily="49" charset="-122"/>
            </a:endParaRPr>
          </a:p>
          <a:p>
            <a:r>
              <a:rPr lang="zh-CN" altLang="en-US" sz="7200" b="1" dirty="0" smtClean="0">
                <a:solidFill>
                  <a:schemeClr val="tx1">
                    <a:lumMod val="75000"/>
                    <a:lumOff val="25000"/>
                  </a:schemeClr>
                </a:solidFill>
                <a:latin typeface="幼圆" panose="02010509060101010101" pitchFamily="49" charset="-122"/>
                <a:ea typeface="幼圆" panose="02010509060101010101" pitchFamily="49" charset="-122"/>
                <a:cs typeface="Kartika" panose="02020503030404060203" pitchFamily="18" charset="0"/>
              </a:rPr>
              <a:t>感谢</a:t>
            </a:r>
            <a:r>
              <a:rPr lang="zh-CN" altLang="en-US" sz="7200" b="1" dirty="0" smtClean="0">
                <a:gradFill>
                  <a:gsLst>
                    <a:gs pos="0">
                      <a:srgbClr val="E30613"/>
                    </a:gs>
                    <a:gs pos="100000">
                      <a:srgbClr val="81040B"/>
                    </a:gs>
                  </a:gsLst>
                  <a:lin ang="5400000" scaled="1"/>
                </a:gradFill>
                <a:latin typeface="幼圆" panose="02010509060101010101" pitchFamily="49" charset="-122"/>
                <a:ea typeface="幼圆" panose="02010509060101010101" pitchFamily="49" charset="-122"/>
                <a:cs typeface="Kartika" panose="02020503030404060203" pitchFamily="18" charset="0"/>
              </a:rPr>
              <a:t>您的聆听</a:t>
            </a:r>
            <a:endParaRPr lang="en-US" altLang="zh-CN" sz="7200" b="1" dirty="0">
              <a:gradFill>
                <a:gsLst>
                  <a:gs pos="0">
                    <a:srgbClr val="E30613"/>
                  </a:gs>
                  <a:gs pos="100000">
                    <a:srgbClr val="81040B"/>
                  </a:gs>
                </a:gsLst>
                <a:lin ang="5400000" scaled="1"/>
              </a:gradFill>
              <a:latin typeface="幼圆" panose="02010509060101010101" pitchFamily="49" charset="-122"/>
              <a:ea typeface="幼圆" panose="02010509060101010101" pitchFamily="49" charset="-122"/>
              <a:cs typeface="Kartika" panose="02020503030404060203" pitchFamily="18" charset="0"/>
            </a:endParaRPr>
          </a:p>
        </p:txBody>
      </p:sp>
      <p:sp>
        <p:nvSpPr>
          <p:cNvPr id="28" name="文本框 27" descr="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
          <p:cNvSpPr txBox="1"/>
          <p:nvPr/>
        </p:nvSpPr>
        <p:spPr>
          <a:xfrm>
            <a:off x="8673772" y="3165861"/>
            <a:ext cx="1588770" cy="891540"/>
          </a:xfrm>
          <a:prstGeom prst="rect">
            <a:avLst/>
          </a:prstGeom>
          <a:noFill/>
        </p:spPr>
        <p:txBody>
          <a:bodyPr wrap="none" rtlCol="0">
            <a:spAutoFit/>
          </a:bodyPr>
          <a:lstStyle/>
          <a:p>
            <a:pPr defTabSz="1218565">
              <a:defRPr/>
            </a:pPr>
            <a:r>
              <a:rPr lang="zh-CN" altLang="en-US" sz="3200" b="1" kern="0" dirty="0" smtClean="0">
                <a:solidFill>
                  <a:schemeClr val="tx1">
                    <a:lumMod val="85000"/>
                    <a:lumOff val="15000"/>
                  </a:schemeClr>
                </a:solidFill>
                <a:latin typeface="幼圆" panose="02010509060101010101" pitchFamily="49" charset="-122"/>
                <a:ea typeface="幼圆" panose="02010509060101010101" pitchFamily="49" charset="-122"/>
              </a:rPr>
              <a:t>  </a:t>
            </a:r>
            <a:endParaRPr lang="en-US" altLang="zh-CN" sz="2800" b="1" kern="0" dirty="0" smtClean="0">
              <a:solidFill>
                <a:schemeClr val="tx1">
                  <a:lumMod val="85000"/>
                  <a:lumOff val="15000"/>
                </a:schemeClr>
              </a:solidFill>
              <a:latin typeface="幼圆" panose="02010509060101010101" pitchFamily="49" charset="-122"/>
              <a:ea typeface="幼圆" panose="02010509060101010101" pitchFamily="49" charset="-122"/>
            </a:endParaRPr>
          </a:p>
          <a:p>
            <a:r>
              <a:rPr lang="zh-CN" altLang="en-US" sz="2000" b="1" dirty="0" smtClean="0">
                <a:gradFill>
                  <a:gsLst>
                    <a:gs pos="0">
                      <a:srgbClr val="E30613"/>
                    </a:gs>
                    <a:gs pos="100000">
                      <a:srgbClr val="81040B"/>
                    </a:gs>
                  </a:gsLst>
                  <a:lin ang="5400000" scaled="1"/>
                </a:gradFill>
                <a:latin typeface="幼圆" panose="02010509060101010101" pitchFamily="49" charset="-122"/>
                <a:ea typeface="幼圆" panose="02010509060101010101" pitchFamily="49" charset="-122"/>
                <a:cs typeface="Kartika" panose="02020503030404060203" pitchFamily="18" charset="0"/>
              </a:rPr>
              <a:t>汇报人：</a:t>
            </a:r>
            <a:r>
              <a:rPr lang="en-US" altLang="zh-CN" sz="2000" b="1" dirty="0" smtClean="0">
                <a:gradFill>
                  <a:gsLst>
                    <a:gs pos="0">
                      <a:srgbClr val="E30613"/>
                    </a:gs>
                    <a:gs pos="100000">
                      <a:srgbClr val="81040B"/>
                    </a:gs>
                  </a:gsLst>
                  <a:lin ang="5400000" scaled="1"/>
                </a:gradFill>
                <a:latin typeface="幼圆" panose="02010509060101010101" pitchFamily="49" charset="-122"/>
                <a:ea typeface="幼圆" panose="02010509060101010101" pitchFamily="49" charset="-122"/>
                <a:cs typeface="Kartika" panose="02020503030404060203" pitchFamily="18" charset="0"/>
              </a:rPr>
              <a:t>XXX</a:t>
            </a:r>
            <a:endParaRPr lang="en-US" altLang="zh-CN" sz="2000" b="1" dirty="0" smtClean="0">
              <a:gradFill>
                <a:gsLst>
                  <a:gs pos="0">
                    <a:srgbClr val="E30613"/>
                  </a:gs>
                  <a:gs pos="100000">
                    <a:srgbClr val="81040B"/>
                  </a:gs>
                </a:gsLst>
                <a:lin ang="5400000" scaled="1"/>
              </a:gradFill>
              <a:latin typeface="幼圆" panose="02010509060101010101" pitchFamily="49" charset="-122"/>
              <a:ea typeface="幼圆" panose="02010509060101010101" pitchFamily="49" charset="-122"/>
              <a:cs typeface="Kartika" panose="02020503030404060203" pitchFamily="18" charset="0"/>
            </a:endParaRPr>
          </a:p>
        </p:txBody>
      </p:sp>
      <p:sp>
        <p:nvSpPr>
          <p:cNvPr id="29" name="文本框 28" descr="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
          <p:cNvSpPr txBox="1"/>
          <p:nvPr/>
        </p:nvSpPr>
        <p:spPr>
          <a:xfrm rot="21342">
            <a:off x="5803756" y="3158887"/>
            <a:ext cx="1971040" cy="891540"/>
          </a:xfrm>
          <a:prstGeom prst="rect">
            <a:avLst/>
          </a:prstGeom>
          <a:noFill/>
        </p:spPr>
        <p:txBody>
          <a:bodyPr wrap="none" rtlCol="0">
            <a:spAutoFit/>
          </a:bodyPr>
          <a:lstStyle/>
          <a:p>
            <a:pPr defTabSz="1218565">
              <a:defRPr/>
            </a:pPr>
            <a:r>
              <a:rPr lang="zh-CN" altLang="en-US" sz="3200" b="1" kern="0" dirty="0" smtClean="0">
                <a:solidFill>
                  <a:schemeClr val="tx1">
                    <a:lumMod val="85000"/>
                    <a:lumOff val="15000"/>
                  </a:schemeClr>
                </a:solidFill>
                <a:latin typeface="幼圆" panose="02010509060101010101" pitchFamily="49" charset="-122"/>
                <a:ea typeface="幼圆" panose="02010509060101010101" pitchFamily="49" charset="-122"/>
              </a:rPr>
              <a:t>  </a:t>
            </a:r>
            <a:endParaRPr lang="en-US" altLang="zh-CN" sz="3200" b="1" kern="0" dirty="0" smtClean="0">
              <a:solidFill>
                <a:schemeClr val="tx1">
                  <a:lumMod val="85000"/>
                  <a:lumOff val="15000"/>
                </a:schemeClr>
              </a:solidFill>
              <a:latin typeface="幼圆" panose="02010509060101010101" pitchFamily="49" charset="-122"/>
              <a:ea typeface="幼圆" panose="02010509060101010101" pitchFamily="49" charset="-122"/>
            </a:endParaRPr>
          </a:p>
          <a:p>
            <a:r>
              <a:rPr lang="zh-CN" altLang="en-US" sz="2000" b="1" dirty="0" smtClean="0">
                <a:gradFill>
                  <a:gsLst>
                    <a:gs pos="0">
                      <a:srgbClr val="E30613"/>
                    </a:gs>
                    <a:gs pos="100000">
                      <a:srgbClr val="81040B"/>
                    </a:gs>
                  </a:gsLst>
                  <a:lin ang="5400000" scaled="1"/>
                </a:gradFill>
                <a:latin typeface="幼圆" panose="02010509060101010101" pitchFamily="49" charset="-122"/>
                <a:ea typeface="幼圆" panose="02010509060101010101" pitchFamily="49" charset="-122"/>
                <a:cs typeface="Kartika" panose="02020503030404060203" pitchFamily="18" charset="0"/>
              </a:rPr>
              <a:t>单位部门：</a:t>
            </a:r>
            <a:r>
              <a:rPr lang="en-US" altLang="zh-CN" sz="2000" b="1" dirty="0" smtClean="0">
                <a:solidFill>
                  <a:schemeClr val="tx1">
                    <a:lumMod val="75000"/>
                    <a:lumOff val="25000"/>
                  </a:schemeClr>
                </a:solidFill>
                <a:latin typeface="幼圆" panose="02010509060101010101" pitchFamily="49" charset="-122"/>
                <a:ea typeface="幼圆" panose="02010509060101010101" pitchFamily="49" charset="-122"/>
                <a:cs typeface="Kartika" panose="02020503030404060203" pitchFamily="18" charset="0"/>
              </a:rPr>
              <a:t>XX</a:t>
            </a:r>
            <a:r>
              <a:rPr lang="zh-CN" altLang="en-US" sz="2000" b="1" dirty="0" smtClean="0">
                <a:solidFill>
                  <a:schemeClr val="tx1">
                    <a:lumMod val="75000"/>
                    <a:lumOff val="25000"/>
                  </a:schemeClr>
                </a:solidFill>
                <a:latin typeface="幼圆" panose="02010509060101010101" pitchFamily="49" charset="-122"/>
                <a:ea typeface="幼圆" panose="02010509060101010101" pitchFamily="49" charset="-122"/>
                <a:cs typeface="Kartika" panose="02020503030404060203" pitchFamily="18" charset="0"/>
              </a:rPr>
              <a:t>部</a:t>
            </a:r>
            <a:endParaRPr lang="en-US" altLang="zh-CN" sz="2000" b="1" dirty="0">
              <a:solidFill>
                <a:schemeClr val="tx1">
                  <a:lumMod val="75000"/>
                  <a:lumOff val="25000"/>
                </a:schemeClr>
              </a:solidFill>
              <a:latin typeface="幼圆" panose="02010509060101010101" pitchFamily="49" charset="-122"/>
              <a:ea typeface="幼圆" panose="02010509060101010101" pitchFamily="49" charset="-122"/>
              <a:cs typeface="Kartika" panose="02020503030404060203"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3000" advTm="2000">
        <p14:vortex dir="r"/>
      </p:transition>
    </mc:Choice>
    <mc:Fallback>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28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250" fill="hold"/>
                                        <p:tgtEl>
                                          <p:spTgt spid="2"/>
                                        </p:tgtEl>
                                        <p:attrNameLst>
                                          <p:attrName>ppt_x</p:attrName>
                                        </p:attrNameLst>
                                      </p:cBhvr>
                                      <p:tavLst>
                                        <p:tav tm="0">
                                          <p:val>
                                            <p:strVal val="#ppt_x"/>
                                          </p:val>
                                        </p:tav>
                                        <p:tav tm="100000">
                                          <p:val>
                                            <p:strVal val="#ppt_x"/>
                                          </p:val>
                                        </p:tav>
                                      </p:tavLst>
                                    </p:anim>
                                    <p:anim calcmode="lin" valueType="num">
                                      <p:cBhvr additive="base">
                                        <p:cTn id="8" dur="125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1500"/>
                            </p:stCondLst>
                            <p:childTnLst>
                              <p:par>
                                <p:cTn id="10" presetID="23" presetClass="entr" presetSubtype="32"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750" fill="hold"/>
                                        <p:tgtEl>
                                          <p:spTgt spid="8"/>
                                        </p:tgtEl>
                                        <p:attrNameLst>
                                          <p:attrName>ppt_w</p:attrName>
                                        </p:attrNameLst>
                                      </p:cBhvr>
                                      <p:tavLst>
                                        <p:tav tm="0">
                                          <p:val>
                                            <p:strVal val="4*#ppt_w"/>
                                          </p:val>
                                        </p:tav>
                                        <p:tav tm="100000">
                                          <p:val>
                                            <p:strVal val="#ppt_w"/>
                                          </p:val>
                                        </p:tav>
                                      </p:tavLst>
                                    </p:anim>
                                    <p:anim calcmode="lin" valueType="num">
                                      <p:cBhvr>
                                        <p:cTn id="13" dur="750" fill="hold"/>
                                        <p:tgtEl>
                                          <p:spTgt spid="8"/>
                                        </p:tgtEl>
                                        <p:attrNameLst>
                                          <p:attrName>ppt_h</p:attrName>
                                        </p:attrNameLst>
                                      </p:cBhvr>
                                      <p:tavLst>
                                        <p:tav tm="0">
                                          <p:val>
                                            <p:strVal val="4*#ppt_h"/>
                                          </p:val>
                                        </p:tav>
                                        <p:tav tm="100000">
                                          <p:val>
                                            <p:strVal val="#ppt_h"/>
                                          </p:val>
                                        </p:tav>
                                      </p:tavLst>
                                    </p:anim>
                                  </p:childTnLst>
                                </p:cTn>
                              </p:par>
                            </p:childTnLst>
                          </p:cTn>
                        </p:par>
                        <p:par>
                          <p:cTn id="14" fill="hold">
                            <p:stCondLst>
                              <p:cond delay="2500"/>
                            </p:stCondLst>
                            <p:childTnLst>
                              <p:par>
                                <p:cTn id="15" presetID="26" presetClass="emph" presetSubtype="0" fill="hold" nodeType="afterEffect">
                                  <p:stCondLst>
                                    <p:cond delay="0"/>
                                  </p:stCondLst>
                                  <p:childTnLst>
                                    <p:animEffect transition="out" filter="fade">
                                      <p:cBhvr>
                                        <p:cTn id="16" dur="500" tmFilter="0, 0; .2, .5; .8, .5; 1, 0"/>
                                        <p:tgtEl>
                                          <p:spTgt spid="8"/>
                                        </p:tgtEl>
                                      </p:cBhvr>
                                    </p:animEffect>
                                    <p:animScale>
                                      <p:cBhvr>
                                        <p:cTn id="17" dur="250" autoRev="1" fill="hold"/>
                                        <p:tgtEl>
                                          <p:spTgt spid="8"/>
                                        </p:tgtEl>
                                      </p:cBhvr>
                                      <p:by x="105000" y="105000"/>
                                    </p:animScale>
                                  </p:childTnLst>
                                </p:cTn>
                              </p:par>
                            </p:childTnLst>
                          </p:cTn>
                        </p:par>
                        <p:par>
                          <p:cTn id="18" fill="hold">
                            <p:stCondLst>
                              <p:cond delay="3000"/>
                            </p:stCondLst>
                            <p:childTnLst>
                              <p:par>
                                <p:cTn id="19" presetID="25" presetClass="entr" presetSubtype="0" fill="hold" nodeType="after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2"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3"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24" dur="1000" fill="hold"/>
                                        <p:tgtEl>
                                          <p:spTgt spid="3"/>
                                        </p:tgtEl>
                                        <p:attrNameLst>
                                          <p:attrName>ppt_h</p:attrName>
                                        </p:attrNameLst>
                                      </p:cBhvr>
                                      <p:tavLst>
                                        <p:tav tm="0">
                                          <p:val>
                                            <p:strVal val="#ppt_h"/>
                                          </p:val>
                                        </p:tav>
                                        <p:tav tm="100000">
                                          <p:val>
                                            <p:strVal val="#ppt_h"/>
                                          </p:val>
                                        </p:tav>
                                      </p:tavLst>
                                    </p:anim>
                                    <p:anim calcmode="lin" valueType="num">
                                      <p:cBhvr>
                                        <p:cTn id="25"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6"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7"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8" dur="1000" decel="50000">
                                          <p:stCondLst>
                                            <p:cond delay="0"/>
                                          </p:stCondLst>
                                        </p:cTn>
                                        <p:tgtEl>
                                          <p:spTgt spid="3"/>
                                        </p:tgtEl>
                                      </p:cBhvr>
                                    </p:animEffect>
                                  </p:childTnLst>
                                </p:cTn>
                              </p:par>
                              <p:par>
                                <p:cTn id="29" presetID="25" presetClass="entr" presetSubtype="0" fill="hold" nodeType="withEffect">
                                  <p:stCondLst>
                                    <p:cond delay="250"/>
                                  </p:stCondLst>
                                  <p:childTnLst>
                                    <p:set>
                                      <p:cBhvr>
                                        <p:cTn id="30" dur="1" fill="hold">
                                          <p:stCondLst>
                                            <p:cond delay="0"/>
                                          </p:stCondLst>
                                        </p:cTn>
                                        <p:tgtEl>
                                          <p:spTgt spid="4"/>
                                        </p:tgtEl>
                                        <p:attrNameLst>
                                          <p:attrName>style.visibility</p:attrName>
                                        </p:attrNameLst>
                                      </p:cBhvr>
                                      <p:to>
                                        <p:strVal val="visible"/>
                                      </p:to>
                                    </p:set>
                                    <p:anim calcmode="lin" valueType="num">
                                      <p:cBhvr>
                                        <p:cTn id="31"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34" dur="1000" fill="hold"/>
                                        <p:tgtEl>
                                          <p:spTgt spid="4"/>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4"/>
                                        </p:tgtEl>
                                      </p:cBhvr>
                                    </p:animEffect>
                                  </p:childTnLst>
                                </p:cTn>
                              </p:par>
                              <p:par>
                                <p:cTn id="39" presetID="25" presetClass="entr" presetSubtype="0" fill="hold" nodeType="withEffect">
                                  <p:stCondLst>
                                    <p:cond delay="500"/>
                                  </p:stCondLst>
                                  <p:childTnLst>
                                    <p:set>
                                      <p:cBhvr>
                                        <p:cTn id="40" dur="1" fill="hold">
                                          <p:stCondLst>
                                            <p:cond delay="0"/>
                                          </p:stCondLst>
                                        </p:cTn>
                                        <p:tgtEl>
                                          <p:spTgt spid="5"/>
                                        </p:tgtEl>
                                        <p:attrNameLst>
                                          <p:attrName>style.visibility</p:attrName>
                                        </p:attrNameLst>
                                      </p:cBhvr>
                                      <p:to>
                                        <p:strVal val="visible"/>
                                      </p:to>
                                    </p:set>
                                    <p:anim calcmode="lin" valueType="num">
                                      <p:cBhvr>
                                        <p:cTn id="41"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2"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3"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44" dur="1000" fill="hold"/>
                                        <p:tgtEl>
                                          <p:spTgt spid="5"/>
                                        </p:tgtEl>
                                        <p:attrNameLst>
                                          <p:attrName>ppt_h</p:attrName>
                                        </p:attrNameLst>
                                      </p:cBhvr>
                                      <p:tavLst>
                                        <p:tav tm="0">
                                          <p:val>
                                            <p:strVal val="#ppt_h"/>
                                          </p:val>
                                        </p:tav>
                                        <p:tav tm="100000">
                                          <p:val>
                                            <p:strVal val="#ppt_h"/>
                                          </p:val>
                                        </p:tav>
                                      </p:tavLst>
                                    </p:anim>
                                    <p:anim calcmode="lin" valueType="num">
                                      <p:cBhvr>
                                        <p:cTn id="45"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6"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47"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48" dur="1000" decel="50000">
                                          <p:stCondLst>
                                            <p:cond delay="0"/>
                                          </p:stCondLst>
                                        </p:cTn>
                                        <p:tgtEl>
                                          <p:spTgt spid="5"/>
                                        </p:tgtEl>
                                      </p:cBhvr>
                                    </p:animEffect>
                                  </p:childTnLst>
                                </p:cTn>
                              </p:par>
                              <p:par>
                                <p:cTn id="49" presetID="25" presetClass="entr" presetSubtype="0" fill="hold" nodeType="withEffect">
                                  <p:stCondLst>
                                    <p:cond delay="1000"/>
                                  </p:stCondLst>
                                  <p:childTnLst>
                                    <p:set>
                                      <p:cBhvr>
                                        <p:cTn id="50" dur="1" fill="hold">
                                          <p:stCondLst>
                                            <p:cond delay="0"/>
                                          </p:stCondLst>
                                        </p:cTn>
                                        <p:tgtEl>
                                          <p:spTgt spid="6"/>
                                        </p:tgtEl>
                                        <p:attrNameLst>
                                          <p:attrName>style.visibility</p:attrName>
                                        </p:attrNameLst>
                                      </p:cBhvr>
                                      <p:to>
                                        <p:strVal val="visible"/>
                                      </p:to>
                                    </p:set>
                                    <p:anim calcmode="lin" valueType="num">
                                      <p:cBhvr>
                                        <p:cTn id="51"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52"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53"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54" dur="1000" fill="hold"/>
                                        <p:tgtEl>
                                          <p:spTgt spid="6"/>
                                        </p:tgtEl>
                                        <p:attrNameLst>
                                          <p:attrName>ppt_h</p:attrName>
                                        </p:attrNameLst>
                                      </p:cBhvr>
                                      <p:tavLst>
                                        <p:tav tm="0">
                                          <p:val>
                                            <p:strVal val="#ppt_h"/>
                                          </p:val>
                                        </p:tav>
                                        <p:tav tm="100000">
                                          <p:val>
                                            <p:strVal val="#ppt_h"/>
                                          </p:val>
                                        </p:tav>
                                      </p:tavLst>
                                    </p:anim>
                                    <p:anim calcmode="lin" valueType="num">
                                      <p:cBhvr>
                                        <p:cTn id="55"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56"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57"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58" dur="1000" decel="50000">
                                          <p:stCondLst>
                                            <p:cond delay="0"/>
                                          </p:stCondLst>
                                        </p:cTn>
                                        <p:tgtEl>
                                          <p:spTgt spid="6"/>
                                        </p:tgtEl>
                                      </p:cBhvr>
                                    </p:animEffect>
                                  </p:childTnLst>
                                </p:cTn>
                              </p:par>
                            </p:childTnLst>
                          </p:cTn>
                        </p:par>
                        <p:par>
                          <p:cTn id="59" fill="hold">
                            <p:stCondLst>
                              <p:cond delay="4000"/>
                            </p:stCondLst>
                            <p:childTnLst>
                              <p:par>
                                <p:cTn id="60" presetID="22" presetClass="entr" presetSubtype="2" fill="hold"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right)">
                                      <p:cBhvr>
                                        <p:cTn id="62" dur="500"/>
                                        <p:tgtEl>
                                          <p:spTgt spid="25"/>
                                        </p:tgtEl>
                                      </p:cBhvr>
                                    </p:animEffect>
                                  </p:childTnLst>
                                </p:cTn>
                              </p:par>
                              <p:par>
                                <p:cTn id="63" presetID="22" presetClass="entr" presetSubtype="8" fill="hold" nodeType="with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wipe(left)">
                                      <p:cBhvr>
                                        <p:cTn id="65" dur="500"/>
                                        <p:tgtEl>
                                          <p:spTgt spid="26"/>
                                        </p:tgtEl>
                                      </p:cBhvr>
                                    </p:animEffect>
                                  </p:childTnLst>
                                </p:cTn>
                              </p:par>
                            </p:childTnLst>
                          </p:cTn>
                        </p:par>
                        <p:par>
                          <p:cTn id="66" fill="hold">
                            <p:stCondLst>
                              <p:cond delay="4500"/>
                            </p:stCondLst>
                            <p:childTnLst>
                              <p:par>
                                <p:cTn id="67" presetID="52"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Scale>
                                      <p:cBhvr>
                                        <p:cTn id="69" dur="1000" decel="50000" fill="hold">
                                          <p:stCondLst>
                                            <p:cond delay="0"/>
                                          </p:stCondLst>
                                        </p:cTn>
                                        <p:tgtEl>
                                          <p:spTgt spid="2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0" dur="1000" decel="50000" fill="hold">
                                          <p:stCondLst>
                                            <p:cond delay="0"/>
                                          </p:stCondLst>
                                        </p:cTn>
                                        <p:tgtEl>
                                          <p:spTgt spid="27"/>
                                        </p:tgtEl>
                                        <p:attrNameLst>
                                          <p:attrName>ppt_x</p:attrName>
                                          <p:attrName>ppt_y</p:attrName>
                                        </p:attrNameLst>
                                      </p:cBhvr>
                                    </p:animMotion>
                                    <p:animEffect transition="in" filter="fade">
                                      <p:cBhvr>
                                        <p:cTn id="71" dur="1000"/>
                                        <p:tgtEl>
                                          <p:spTgt spid="27"/>
                                        </p:tgtEl>
                                      </p:cBhvr>
                                    </p:animEffect>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7" grpId="0"/>
      <p:bldP spid="28"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4145602"/>
            <a:ext cx="12192000" cy="102841"/>
          </a:xfrm>
          <a:prstGeom prst="rect">
            <a:avLst/>
          </a:prstGeom>
          <a:gradFill>
            <a:gsLst>
              <a:gs pos="0">
                <a:srgbClr val="E30613"/>
              </a:gs>
              <a:gs pos="100000">
                <a:srgbClr val="81040B"/>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7" name="图片 26"/>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a:xfrm>
            <a:off x="0" y="-1"/>
            <a:ext cx="12192000" cy="4159671"/>
          </a:xfrm>
          <a:custGeom>
            <a:avLst/>
            <a:gdLst>
              <a:gd name="connsiteX0" fmla="*/ 0 w 12192000"/>
              <a:gd name="connsiteY0" fmla="*/ 0 h 3904146"/>
              <a:gd name="connsiteX1" fmla="*/ 12192000 w 12192000"/>
              <a:gd name="connsiteY1" fmla="*/ 0 h 3904146"/>
              <a:gd name="connsiteX2" fmla="*/ 12192000 w 12192000"/>
              <a:gd name="connsiteY2" fmla="*/ 3904146 h 3904146"/>
              <a:gd name="connsiteX3" fmla="*/ 0 w 12192000"/>
              <a:gd name="connsiteY3" fmla="*/ 3904146 h 3904146"/>
            </a:gdLst>
            <a:ahLst/>
            <a:cxnLst>
              <a:cxn ang="0">
                <a:pos x="connsiteX0" y="connsiteY0"/>
              </a:cxn>
              <a:cxn ang="0">
                <a:pos x="connsiteX1" y="connsiteY1"/>
              </a:cxn>
              <a:cxn ang="0">
                <a:pos x="connsiteX2" y="connsiteY2"/>
              </a:cxn>
              <a:cxn ang="0">
                <a:pos x="connsiteX3" y="connsiteY3"/>
              </a:cxn>
            </a:cxnLst>
            <a:rect l="l" t="t" r="r" b="b"/>
            <a:pathLst>
              <a:path w="12192000" h="3904146">
                <a:moveTo>
                  <a:pt x="0" y="0"/>
                </a:moveTo>
                <a:lnTo>
                  <a:pt x="12192000" y="0"/>
                </a:lnTo>
                <a:lnTo>
                  <a:pt x="12192000" y="3904146"/>
                </a:lnTo>
                <a:lnTo>
                  <a:pt x="0" y="3904146"/>
                </a:lnTo>
                <a:close/>
              </a:path>
            </a:pathLst>
          </a:custGeom>
        </p:spPr>
      </p:pic>
      <p:sp>
        <p:nvSpPr>
          <p:cNvPr id="61" name="MH_Other_4"/>
          <p:cNvSpPr/>
          <p:nvPr>
            <p:custDataLst>
              <p:tags r:id="rId2"/>
            </p:custDataLst>
          </p:nvPr>
        </p:nvSpPr>
        <p:spPr>
          <a:xfrm>
            <a:off x="3129585" y="6232632"/>
            <a:ext cx="203806" cy="203806"/>
          </a:xfrm>
          <a:prstGeom prst="ellipse">
            <a:avLst/>
          </a:prstGeom>
          <a:gradFill flip="none" rotWithShape="1">
            <a:gsLst>
              <a:gs pos="100000">
                <a:schemeClr val="bg1"/>
              </a:gs>
              <a:gs pos="0">
                <a:srgbClr val="E0E0E0"/>
              </a:gs>
            </a:gsLst>
            <a:lin ang="8100000" scaled="0"/>
            <a:tileRect/>
          </a:gradFill>
          <a:ln w="6350">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62" name="MH_Other_4"/>
          <p:cNvSpPr/>
          <p:nvPr>
            <p:custDataLst>
              <p:tags r:id="rId3"/>
            </p:custDataLst>
          </p:nvPr>
        </p:nvSpPr>
        <p:spPr>
          <a:xfrm>
            <a:off x="2540981" y="6117045"/>
            <a:ext cx="335032" cy="335032"/>
          </a:xfrm>
          <a:prstGeom prst="ellipse">
            <a:avLst/>
          </a:prstGeom>
          <a:gradFill flip="none" rotWithShape="1">
            <a:gsLst>
              <a:gs pos="100000">
                <a:schemeClr val="bg1"/>
              </a:gs>
              <a:gs pos="0">
                <a:srgbClr val="E0E0E0"/>
              </a:gs>
            </a:gsLst>
            <a:lin ang="8100000" scaled="0"/>
            <a:tileRect/>
          </a:gradFill>
          <a:ln w="952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63" name="MH_Other_4"/>
          <p:cNvSpPr/>
          <p:nvPr>
            <p:custDataLst>
              <p:tags r:id="rId4"/>
            </p:custDataLst>
          </p:nvPr>
        </p:nvSpPr>
        <p:spPr>
          <a:xfrm>
            <a:off x="772447" y="6009356"/>
            <a:ext cx="335032" cy="335032"/>
          </a:xfrm>
          <a:prstGeom prst="ellipse">
            <a:avLst/>
          </a:prstGeom>
          <a:gradFill flip="none" rotWithShape="1">
            <a:gsLst>
              <a:gs pos="100000">
                <a:schemeClr val="bg1"/>
              </a:gs>
              <a:gs pos="0">
                <a:srgbClr val="E0E0E0"/>
              </a:gs>
            </a:gsLst>
            <a:lin ang="8100000" scaled="0"/>
            <a:tileRect/>
          </a:gradFill>
          <a:ln w="952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64" name="MH_Other_4"/>
          <p:cNvSpPr/>
          <p:nvPr>
            <p:custDataLst>
              <p:tags r:id="rId5"/>
            </p:custDataLst>
          </p:nvPr>
        </p:nvSpPr>
        <p:spPr>
          <a:xfrm>
            <a:off x="3480096" y="5985426"/>
            <a:ext cx="382894" cy="382894"/>
          </a:xfrm>
          <a:prstGeom prst="ellipse">
            <a:avLst/>
          </a:prstGeom>
          <a:gradFill flip="none" rotWithShape="1">
            <a:gsLst>
              <a:gs pos="100000">
                <a:schemeClr val="bg1"/>
              </a:gs>
              <a:gs pos="0">
                <a:srgbClr val="E0E0E0"/>
              </a:gs>
            </a:gsLst>
            <a:lin ang="8100000" scaled="0"/>
            <a:tileRect/>
          </a:gradFill>
          <a:ln w="952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65" name="MH_Other_4"/>
          <p:cNvSpPr/>
          <p:nvPr>
            <p:custDataLst>
              <p:tags r:id="rId6"/>
            </p:custDataLst>
          </p:nvPr>
        </p:nvSpPr>
        <p:spPr>
          <a:xfrm>
            <a:off x="4072772" y="6182660"/>
            <a:ext cx="203806" cy="203806"/>
          </a:xfrm>
          <a:prstGeom prst="ellipse">
            <a:avLst/>
          </a:prstGeom>
          <a:gradFill>
            <a:gsLst>
              <a:gs pos="0">
                <a:srgbClr val="E30613"/>
              </a:gs>
              <a:gs pos="100000">
                <a:srgbClr val="81040B"/>
              </a:gs>
            </a:gsLst>
            <a:lin ang="5400000" scaled="1"/>
          </a:gra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66" name="MH_Other_4"/>
          <p:cNvSpPr/>
          <p:nvPr>
            <p:custDataLst>
              <p:tags r:id="rId7"/>
            </p:custDataLst>
          </p:nvPr>
        </p:nvSpPr>
        <p:spPr>
          <a:xfrm>
            <a:off x="2276360" y="6257751"/>
            <a:ext cx="203806" cy="203806"/>
          </a:xfrm>
          <a:prstGeom prst="ellipse">
            <a:avLst/>
          </a:prstGeom>
          <a:gradFill>
            <a:gsLst>
              <a:gs pos="0">
                <a:srgbClr val="E30613"/>
              </a:gs>
              <a:gs pos="100000">
                <a:srgbClr val="81040B"/>
              </a:gs>
            </a:gsLst>
            <a:lin ang="5400000" scaled="1"/>
          </a:gra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100" name="MH_Other_4"/>
          <p:cNvSpPr/>
          <p:nvPr>
            <p:custDataLst>
              <p:tags r:id="rId8"/>
            </p:custDataLst>
          </p:nvPr>
        </p:nvSpPr>
        <p:spPr>
          <a:xfrm>
            <a:off x="1957932" y="6313885"/>
            <a:ext cx="203806" cy="203806"/>
          </a:xfrm>
          <a:prstGeom prst="ellipse">
            <a:avLst/>
          </a:prstGeom>
          <a:gradFill>
            <a:gsLst>
              <a:gs pos="0">
                <a:srgbClr val="E30613"/>
              </a:gs>
              <a:gs pos="100000">
                <a:srgbClr val="81040B"/>
              </a:gs>
            </a:gsLst>
            <a:lin ang="5400000" scaled="1"/>
          </a:gra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101" name="MH_Other_4"/>
          <p:cNvSpPr/>
          <p:nvPr>
            <p:custDataLst>
              <p:tags r:id="rId9"/>
            </p:custDataLst>
          </p:nvPr>
        </p:nvSpPr>
        <p:spPr>
          <a:xfrm>
            <a:off x="1229153" y="5883524"/>
            <a:ext cx="335032" cy="335032"/>
          </a:xfrm>
          <a:prstGeom prst="ellipse">
            <a:avLst/>
          </a:prstGeom>
          <a:gradFill>
            <a:gsLst>
              <a:gs pos="0">
                <a:srgbClr val="E30613"/>
              </a:gs>
              <a:gs pos="100000">
                <a:srgbClr val="81040B"/>
              </a:gs>
            </a:gsLst>
            <a:lin ang="5400000" scaled="1"/>
          </a:gra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102" name="MH_Other_4"/>
          <p:cNvSpPr/>
          <p:nvPr>
            <p:custDataLst>
              <p:tags r:id="rId10"/>
            </p:custDataLst>
          </p:nvPr>
        </p:nvSpPr>
        <p:spPr>
          <a:xfrm>
            <a:off x="1754225" y="5883524"/>
            <a:ext cx="335032" cy="335032"/>
          </a:xfrm>
          <a:prstGeom prst="ellipse">
            <a:avLst/>
          </a:prstGeom>
          <a:gradFill flip="none" rotWithShape="1">
            <a:gsLst>
              <a:gs pos="100000">
                <a:schemeClr val="bg1"/>
              </a:gs>
              <a:gs pos="0">
                <a:srgbClr val="E0E0E0"/>
              </a:gs>
            </a:gsLst>
            <a:lin ang="8100000" scaled="0"/>
            <a:tileRect/>
          </a:gradFill>
          <a:ln w="952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103" name="MH_Other_4"/>
          <p:cNvSpPr/>
          <p:nvPr>
            <p:custDataLst>
              <p:tags r:id="rId11"/>
            </p:custDataLst>
          </p:nvPr>
        </p:nvSpPr>
        <p:spPr>
          <a:xfrm>
            <a:off x="2938139" y="5793979"/>
            <a:ext cx="382894" cy="382894"/>
          </a:xfrm>
          <a:prstGeom prst="ellipse">
            <a:avLst/>
          </a:prstGeom>
          <a:gradFill>
            <a:gsLst>
              <a:gs pos="0">
                <a:srgbClr val="E30613"/>
              </a:gs>
              <a:gs pos="100000">
                <a:srgbClr val="81040B"/>
              </a:gs>
            </a:gsLst>
            <a:lin ang="5400000" scaled="1"/>
          </a:gra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104" name="MH_Other_4"/>
          <p:cNvSpPr/>
          <p:nvPr>
            <p:custDataLst>
              <p:tags r:id="rId12"/>
            </p:custDataLst>
          </p:nvPr>
        </p:nvSpPr>
        <p:spPr>
          <a:xfrm>
            <a:off x="1490176" y="6211660"/>
            <a:ext cx="203806" cy="203806"/>
          </a:xfrm>
          <a:prstGeom prst="ellipse">
            <a:avLst/>
          </a:prstGeom>
          <a:gradFill flip="none" rotWithShape="1">
            <a:gsLst>
              <a:gs pos="100000">
                <a:schemeClr val="bg1"/>
              </a:gs>
              <a:gs pos="0">
                <a:srgbClr val="E0E0E0"/>
              </a:gs>
            </a:gsLst>
            <a:lin ang="8100000" scaled="0"/>
            <a:tileRect/>
          </a:gradFill>
          <a:ln w="6350">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grpSp>
        <p:nvGrpSpPr>
          <p:cNvPr id="105" name="组合 104"/>
          <p:cNvGrpSpPr/>
          <p:nvPr/>
        </p:nvGrpSpPr>
        <p:grpSpPr>
          <a:xfrm>
            <a:off x="5984873" y="4951580"/>
            <a:ext cx="5142000" cy="1208703"/>
            <a:chOff x="3938954" y="5209062"/>
            <a:chExt cx="4346917" cy="1021807"/>
          </a:xfrm>
        </p:grpSpPr>
        <p:grpSp>
          <p:nvGrpSpPr>
            <p:cNvPr id="106" name="组合 105"/>
            <p:cNvGrpSpPr/>
            <p:nvPr/>
          </p:nvGrpSpPr>
          <p:grpSpPr>
            <a:xfrm>
              <a:off x="3938954" y="5209062"/>
              <a:ext cx="4346917" cy="1021807"/>
              <a:chOff x="322748" y="3665374"/>
              <a:chExt cx="5680529" cy="1027864"/>
            </a:xfrm>
          </p:grpSpPr>
          <p:sp>
            <p:nvSpPr>
              <p:cNvPr id="108" name="圆角矩形 107"/>
              <p:cNvSpPr/>
              <p:nvPr/>
            </p:nvSpPr>
            <p:spPr>
              <a:xfrm>
                <a:off x="322748" y="3665374"/>
                <a:ext cx="5680529" cy="1027864"/>
              </a:xfrm>
              <a:prstGeom prst="roundRect">
                <a:avLst>
                  <a:gd name="adj" fmla="val 50000"/>
                </a:avLst>
              </a:prstGeom>
              <a:gradFill>
                <a:gsLst>
                  <a:gs pos="0">
                    <a:schemeClr val="bg1"/>
                  </a:gs>
                  <a:gs pos="100000">
                    <a:srgbClr val="D1D1D1"/>
                  </a:gs>
                </a:gsLst>
                <a:lin ang="5400000" scaled="0"/>
              </a:gradFill>
              <a:ln>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 name="圆角矩形 108"/>
              <p:cNvSpPr/>
              <p:nvPr/>
            </p:nvSpPr>
            <p:spPr>
              <a:xfrm>
                <a:off x="516699" y="3785998"/>
                <a:ext cx="5277329" cy="784227"/>
              </a:xfrm>
              <a:prstGeom prst="roundRect">
                <a:avLst>
                  <a:gd name="adj" fmla="val 50000"/>
                </a:avLst>
              </a:prstGeom>
              <a:gradFill>
                <a:gsLst>
                  <a:gs pos="0">
                    <a:schemeClr val="bg1"/>
                  </a:gs>
                  <a:gs pos="100000">
                    <a:srgbClr val="D1D1D1"/>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7" name="文本框 106"/>
            <p:cNvSpPr txBox="1"/>
            <p:nvPr/>
          </p:nvSpPr>
          <p:spPr>
            <a:xfrm>
              <a:off x="4858096" y="5273674"/>
              <a:ext cx="2508632" cy="780560"/>
            </a:xfrm>
            <a:prstGeom prst="rect">
              <a:avLst/>
            </a:prstGeom>
            <a:noFill/>
          </p:spPr>
          <p:txBody>
            <a:bodyPr wrap="none" rtlCol="0">
              <a:spAutoFit/>
            </a:bodyPr>
            <a:lstStyle/>
            <a:p>
              <a:r>
                <a:rPr lang="zh-CN" altLang="en-US" sz="5400" b="1" dirty="0">
                  <a:gradFill>
                    <a:gsLst>
                      <a:gs pos="0">
                        <a:srgbClr val="E30613"/>
                      </a:gs>
                      <a:gs pos="100000">
                        <a:srgbClr val="81040B"/>
                      </a:gs>
                    </a:gsLst>
                    <a:lin ang="5400000" scaled="1"/>
                  </a:gradFill>
                  <a:latin typeface="幼圆" panose="02010509060101010101" pitchFamily="49" charset="-122"/>
                  <a:ea typeface="幼圆" panose="02010509060101010101" pitchFamily="49" charset="-122"/>
                </a:rPr>
                <a:t>工作回顾</a:t>
              </a:r>
              <a:endParaRPr lang="zh-CN" altLang="en-US" sz="5400" b="1" dirty="0">
                <a:gradFill>
                  <a:gsLst>
                    <a:gs pos="0">
                      <a:srgbClr val="E30613"/>
                    </a:gs>
                    <a:gs pos="100000">
                      <a:srgbClr val="81040B"/>
                    </a:gs>
                  </a:gsLst>
                  <a:lin ang="5400000" scaled="1"/>
                </a:gradFill>
                <a:latin typeface="幼圆" panose="02010509060101010101" pitchFamily="49" charset="-122"/>
                <a:ea typeface="幼圆" panose="02010509060101010101" pitchFamily="49" charset="-122"/>
              </a:endParaRPr>
            </a:p>
          </p:txBody>
        </p:sp>
      </p:grpSp>
      <p:grpSp>
        <p:nvGrpSpPr>
          <p:cNvPr id="110" name="组合 109"/>
          <p:cNvGrpSpPr/>
          <p:nvPr/>
        </p:nvGrpSpPr>
        <p:grpSpPr>
          <a:xfrm>
            <a:off x="1071224" y="2665220"/>
            <a:ext cx="2894787" cy="2894787"/>
            <a:chOff x="4833150" y="1266579"/>
            <a:chExt cx="2526552" cy="2526552"/>
          </a:xfrm>
        </p:grpSpPr>
        <p:grpSp>
          <p:nvGrpSpPr>
            <p:cNvPr id="111" name="组合 110"/>
            <p:cNvGrpSpPr/>
            <p:nvPr/>
          </p:nvGrpSpPr>
          <p:grpSpPr>
            <a:xfrm>
              <a:off x="4833150" y="1266579"/>
              <a:ext cx="2526552" cy="2526552"/>
              <a:chOff x="6585478" y="1661232"/>
              <a:chExt cx="928740" cy="928740"/>
            </a:xfrm>
          </p:grpSpPr>
          <p:sp>
            <p:nvSpPr>
              <p:cNvPr id="113" name="椭圆 112"/>
              <p:cNvSpPr/>
              <p:nvPr/>
            </p:nvSpPr>
            <p:spPr>
              <a:xfrm>
                <a:off x="6585478" y="1661232"/>
                <a:ext cx="928740" cy="928740"/>
              </a:xfrm>
              <a:prstGeom prst="ellipse">
                <a:avLst/>
              </a:prstGeom>
              <a:gradFill flip="none" rotWithShape="1">
                <a:gsLst>
                  <a:gs pos="0">
                    <a:schemeClr val="bg1"/>
                  </a:gs>
                  <a:gs pos="100000">
                    <a:schemeClr val="bg1">
                      <a:lumMod val="85000"/>
                    </a:schemeClr>
                  </a:gs>
                </a:gsLst>
                <a:lin ang="5400000" scaled="1"/>
                <a:tileRect/>
              </a:gradFill>
              <a:ln w="19050">
                <a:gradFill>
                  <a:gsLst>
                    <a:gs pos="0">
                      <a:schemeClr val="bg1"/>
                    </a:gs>
                    <a:gs pos="100000">
                      <a:schemeClr val="bg1">
                        <a:lumMod val="75000"/>
                      </a:schemeClr>
                    </a:gs>
                  </a:gsLst>
                  <a:lin ang="5400000" scaled="1"/>
                </a:gradFill>
              </a:ln>
              <a:effectLst>
                <a:outerShdw blurRad="279400" dist="152400" dir="2700000" sx="102000" sy="102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4" name="圆角矩形 113"/>
              <p:cNvSpPr/>
              <p:nvPr/>
            </p:nvSpPr>
            <p:spPr>
              <a:xfrm>
                <a:off x="6706336" y="1782090"/>
                <a:ext cx="687025" cy="687025"/>
              </a:xfrm>
              <a:prstGeom prst="roundRect">
                <a:avLst>
                  <a:gd name="adj" fmla="val 50000"/>
                </a:avLst>
              </a:prstGeom>
              <a:gradFill flip="none" rotWithShape="1">
                <a:gsLst>
                  <a:gs pos="100000">
                    <a:schemeClr val="bg1"/>
                  </a:gs>
                  <a:gs pos="0">
                    <a:srgbClr val="B8BBBC"/>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5" name="椭圆 114"/>
              <p:cNvSpPr>
                <a:spLocks noChangeAspect="1"/>
              </p:cNvSpPr>
              <p:nvPr/>
            </p:nvSpPr>
            <p:spPr>
              <a:xfrm>
                <a:off x="6740229" y="1819936"/>
                <a:ext cx="619237" cy="619237"/>
              </a:xfrm>
              <a:prstGeom prst="ellipse">
                <a:avLst/>
              </a:prstGeom>
              <a:gradFill>
                <a:gsLst>
                  <a:gs pos="0">
                    <a:srgbClr val="E30613"/>
                  </a:gs>
                  <a:gs pos="100000">
                    <a:srgbClr val="81040B"/>
                  </a:gs>
                </a:gsLst>
                <a:lin ang="5400000" scaled="1"/>
              </a:gra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2" name="文本框 47"/>
            <p:cNvSpPr/>
            <p:nvPr/>
          </p:nvSpPr>
          <p:spPr>
            <a:xfrm>
              <a:off x="5564630" y="1919489"/>
              <a:ext cx="1063589" cy="1262540"/>
            </a:xfrm>
            <a:prstGeom prst="rect">
              <a:avLst/>
            </a:prstGeom>
            <a:noFill/>
            <a:ln w="9525">
              <a:noFill/>
            </a:ln>
          </p:spPr>
          <p:txBody>
            <a:bodyPr wrap="none">
              <a:spAutoFit/>
            </a:bodyPr>
            <a:lstStyle>
              <a:lvl1pPr marL="0" lvl="0"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9pPr>
            </a:lstStyle>
            <a:p>
              <a:pPr lvl="0">
                <a:lnSpc>
                  <a:spcPct val="100000"/>
                </a:lnSpc>
              </a:pPr>
              <a:r>
                <a:rPr lang="en-US" altLang="x-none" sz="8800" dirty="0" smtClean="0">
                  <a:solidFill>
                    <a:schemeClr val="bg1"/>
                  </a:solidFill>
                  <a:latin typeface="Impact" panose="020B0806030902050204" pitchFamily="2" charset="0"/>
                  <a:ea typeface="宋体" panose="02010600030101010101" pitchFamily="2" charset="-122"/>
                  <a:sym typeface="Impact" panose="020B0806030902050204" pitchFamily="2" charset="0"/>
                </a:rPr>
                <a:t>01</a:t>
              </a:r>
              <a:endParaRPr lang="zh-CN" altLang="en-US" sz="8800" dirty="0">
                <a:solidFill>
                  <a:schemeClr val="bg1"/>
                </a:solidFill>
                <a:latin typeface="Impact" panose="020B0806030902050204" pitchFamily="2" charset="0"/>
                <a:ea typeface="宋体" panose="02010600030101010101" pitchFamily="2" charset="-122"/>
                <a:sym typeface="Impact" panose="020B0806030902050204" pitchFamily="2" charset="0"/>
              </a:endParaRPr>
            </a:p>
          </p:txBody>
        </p:sp>
      </p:grpSp>
    </p:spTree>
  </p:cSld>
  <p:clrMapOvr>
    <a:masterClrMapping/>
  </p:clrMapOvr>
  <mc:AlternateContent xmlns:mc="http://schemas.openxmlformats.org/markup-compatibility/2006">
    <mc:Choice xmlns:p14="http://schemas.microsoft.com/office/powerpoint/2010/main" Requires="p14">
      <p:transition spd="slow" p14:dur="2500" advTm="2000">
        <p:checker/>
      </p:transition>
    </mc:Choice>
    <mc:Fallback>
      <p:transition spd="slow" advTm="200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randombar(horizontal)">
                                      <p:cBhvr>
                                        <p:cTn id="7" dur="1000"/>
                                        <p:tgtEl>
                                          <p:spTgt spid="27"/>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Vertical)">
                                      <p:cBhvr>
                                        <p:cTn id="11" dur="500"/>
                                        <p:tgtEl>
                                          <p:spTgt spid="4"/>
                                        </p:tgtEl>
                                      </p:cBhvr>
                                    </p:animEffect>
                                  </p:childTnLst>
                                </p:cTn>
                              </p:par>
                            </p:childTnLst>
                          </p:cTn>
                        </p:par>
                        <p:par>
                          <p:cTn id="12" fill="hold">
                            <p:stCondLst>
                              <p:cond delay="1500"/>
                            </p:stCondLst>
                            <p:childTnLst>
                              <p:par>
                                <p:cTn id="13" presetID="23" presetClass="entr" presetSubtype="32" fill="hold" nodeType="afterEffect">
                                  <p:stCondLst>
                                    <p:cond delay="0"/>
                                  </p:stCondLst>
                                  <p:childTnLst>
                                    <p:set>
                                      <p:cBhvr>
                                        <p:cTn id="14" dur="1" fill="hold">
                                          <p:stCondLst>
                                            <p:cond delay="0"/>
                                          </p:stCondLst>
                                        </p:cTn>
                                        <p:tgtEl>
                                          <p:spTgt spid="110"/>
                                        </p:tgtEl>
                                        <p:attrNameLst>
                                          <p:attrName>style.visibility</p:attrName>
                                        </p:attrNameLst>
                                      </p:cBhvr>
                                      <p:to>
                                        <p:strVal val="visible"/>
                                      </p:to>
                                    </p:set>
                                    <p:anim calcmode="lin" valueType="num">
                                      <p:cBhvr>
                                        <p:cTn id="15" dur="750" fill="hold"/>
                                        <p:tgtEl>
                                          <p:spTgt spid="110"/>
                                        </p:tgtEl>
                                        <p:attrNameLst>
                                          <p:attrName>ppt_w</p:attrName>
                                        </p:attrNameLst>
                                      </p:cBhvr>
                                      <p:tavLst>
                                        <p:tav tm="0">
                                          <p:val>
                                            <p:strVal val="4*#ppt_w"/>
                                          </p:val>
                                        </p:tav>
                                        <p:tav tm="100000">
                                          <p:val>
                                            <p:strVal val="#ppt_w"/>
                                          </p:val>
                                        </p:tav>
                                      </p:tavLst>
                                    </p:anim>
                                    <p:anim calcmode="lin" valueType="num">
                                      <p:cBhvr>
                                        <p:cTn id="16" dur="750" fill="hold"/>
                                        <p:tgtEl>
                                          <p:spTgt spid="110"/>
                                        </p:tgtEl>
                                        <p:attrNameLst>
                                          <p:attrName>ppt_h</p:attrName>
                                        </p:attrNameLst>
                                      </p:cBhvr>
                                      <p:tavLst>
                                        <p:tav tm="0">
                                          <p:val>
                                            <p:strVal val="4*#ppt_h"/>
                                          </p:val>
                                        </p:tav>
                                        <p:tav tm="100000">
                                          <p:val>
                                            <p:strVal val="#ppt_h"/>
                                          </p:val>
                                        </p:tav>
                                      </p:tavLst>
                                    </p:anim>
                                  </p:childTnLst>
                                </p:cTn>
                              </p:par>
                            </p:childTnLst>
                          </p:cTn>
                        </p:par>
                        <p:par>
                          <p:cTn id="17" fill="hold">
                            <p:stCondLst>
                              <p:cond delay="2500"/>
                            </p:stCondLst>
                            <p:childTnLst>
                              <p:par>
                                <p:cTn id="18" presetID="26" presetClass="emph" presetSubtype="0" fill="hold" nodeType="afterEffect">
                                  <p:stCondLst>
                                    <p:cond delay="0"/>
                                  </p:stCondLst>
                                  <p:childTnLst>
                                    <p:animEffect transition="out" filter="fade">
                                      <p:cBhvr>
                                        <p:cTn id="19" dur="500" tmFilter="0, 0; .2, .5; .8, .5; 1, 0"/>
                                        <p:tgtEl>
                                          <p:spTgt spid="110"/>
                                        </p:tgtEl>
                                      </p:cBhvr>
                                    </p:animEffect>
                                    <p:animScale>
                                      <p:cBhvr>
                                        <p:cTn id="20" dur="250" autoRev="1" fill="hold"/>
                                        <p:tgtEl>
                                          <p:spTgt spid="110"/>
                                        </p:tgtEl>
                                      </p:cBhvr>
                                      <p:by x="105000" y="105000"/>
                                    </p:animScale>
                                  </p:childTnLst>
                                </p:cTn>
                              </p:par>
                            </p:childTnLst>
                          </p:cTn>
                        </p:par>
                        <p:par>
                          <p:cTn id="21" fill="hold">
                            <p:stCondLst>
                              <p:cond delay="3000"/>
                            </p:stCondLst>
                            <p:childTnLst>
                              <p:par>
                                <p:cTn id="22" presetID="42" presetClass="entr" presetSubtype="0" fill="hold" grpId="0" nodeType="afterEffect">
                                  <p:stCondLst>
                                    <p:cond delay="0"/>
                                  </p:stCondLst>
                                  <p:childTnLst>
                                    <p:set>
                                      <p:cBhvr>
                                        <p:cTn id="23" dur="1" fill="hold">
                                          <p:stCondLst>
                                            <p:cond delay="0"/>
                                          </p:stCondLst>
                                        </p:cTn>
                                        <p:tgtEl>
                                          <p:spTgt spid="63"/>
                                        </p:tgtEl>
                                        <p:attrNameLst>
                                          <p:attrName>style.visibility</p:attrName>
                                        </p:attrNameLst>
                                      </p:cBhvr>
                                      <p:to>
                                        <p:strVal val="visible"/>
                                      </p:to>
                                    </p:set>
                                    <p:animEffect transition="in" filter="fade">
                                      <p:cBhvr>
                                        <p:cTn id="24" dur="1000"/>
                                        <p:tgtEl>
                                          <p:spTgt spid="63"/>
                                        </p:tgtEl>
                                      </p:cBhvr>
                                    </p:animEffect>
                                    <p:anim calcmode="lin" valueType="num">
                                      <p:cBhvr>
                                        <p:cTn id="25" dur="1000" fill="hold"/>
                                        <p:tgtEl>
                                          <p:spTgt spid="63"/>
                                        </p:tgtEl>
                                        <p:attrNameLst>
                                          <p:attrName>ppt_x</p:attrName>
                                        </p:attrNameLst>
                                      </p:cBhvr>
                                      <p:tavLst>
                                        <p:tav tm="0">
                                          <p:val>
                                            <p:strVal val="#ppt_x"/>
                                          </p:val>
                                        </p:tav>
                                        <p:tav tm="100000">
                                          <p:val>
                                            <p:strVal val="#ppt_x"/>
                                          </p:val>
                                        </p:tav>
                                      </p:tavLst>
                                    </p:anim>
                                    <p:anim calcmode="lin" valueType="num">
                                      <p:cBhvr>
                                        <p:cTn id="26" dur="1000" fill="hold"/>
                                        <p:tgtEl>
                                          <p:spTgt spid="63"/>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250"/>
                                  </p:stCondLst>
                                  <p:childTnLst>
                                    <p:set>
                                      <p:cBhvr>
                                        <p:cTn id="28" dur="1" fill="hold">
                                          <p:stCondLst>
                                            <p:cond delay="0"/>
                                          </p:stCondLst>
                                        </p:cTn>
                                        <p:tgtEl>
                                          <p:spTgt spid="104"/>
                                        </p:tgtEl>
                                        <p:attrNameLst>
                                          <p:attrName>style.visibility</p:attrName>
                                        </p:attrNameLst>
                                      </p:cBhvr>
                                      <p:to>
                                        <p:strVal val="visible"/>
                                      </p:to>
                                    </p:set>
                                    <p:animEffect transition="in" filter="fade">
                                      <p:cBhvr>
                                        <p:cTn id="29" dur="1000"/>
                                        <p:tgtEl>
                                          <p:spTgt spid="104"/>
                                        </p:tgtEl>
                                      </p:cBhvr>
                                    </p:animEffect>
                                    <p:anim calcmode="lin" valueType="num">
                                      <p:cBhvr>
                                        <p:cTn id="30" dur="1000" fill="hold"/>
                                        <p:tgtEl>
                                          <p:spTgt spid="104"/>
                                        </p:tgtEl>
                                        <p:attrNameLst>
                                          <p:attrName>ppt_x</p:attrName>
                                        </p:attrNameLst>
                                      </p:cBhvr>
                                      <p:tavLst>
                                        <p:tav tm="0">
                                          <p:val>
                                            <p:strVal val="#ppt_x"/>
                                          </p:val>
                                        </p:tav>
                                        <p:tav tm="100000">
                                          <p:val>
                                            <p:strVal val="#ppt_x"/>
                                          </p:val>
                                        </p:tav>
                                      </p:tavLst>
                                    </p:anim>
                                    <p:anim calcmode="lin" valueType="num">
                                      <p:cBhvr>
                                        <p:cTn id="31" dur="1000" fill="hold"/>
                                        <p:tgtEl>
                                          <p:spTgt spid="104"/>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500"/>
                                  </p:stCondLst>
                                  <p:childTnLst>
                                    <p:set>
                                      <p:cBhvr>
                                        <p:cTn id="33" dur="1" fill="hold">
                                          <p:stCondLst>
                                            <p:cond delay="0"/>
                                          </p:stCondLst>
                                        </p:cTn>
                                        <p:tgtEl>
                                          <p:spTgt spid="102"/>
                                        </p:tgtEl>
                                        <p:attrNameLst>
                                          <p:attrName>style.visibility</p:attrName>
                                        </p:attrNameLst>
                                      </p:cBhvr>
                                      <p:to>
                                        <p:strVal val="visible"/>
                                      </p:to>
                                    </p:set>
                                    <p:animEffect transition="in" filter="fade">
                                      <p:cBhvr>
                                        <p:cTn id="34" dur="1000"/>
                                        <p:tgtEl>
                                          <p:spTgt spid="102"/>
                                        </p:tgtEl>
                                      </p:cBhvr>
                                    </p:animEffect>
                                    <p:anim calcmode="lin" valueType="num">
                                      <p:cBhvr>
                                        <p:cTn id="35" dur="1000" fill="hold"/>
                                        <p:tgtEl>
                                          <p:spTgt spid="102"/>
                                        </p:tgtEl>
                                        <p:attrNameLst>
                                          <p:attrName>ppt_x</p:attrName>
                                        </p:attrNameLst>
                                      </p:cBhvr>
                                      <p:tavLst>
                                        <p:tav tm="0">
                                          <p:val>
                                            <p:strVal val="#ppt_x"/>
                                          </p:val>
                                        </p:tav>
                                        <p:tav tm="100000">
                                          <p:val>
                                            <p:strVal val="#ppt_x"/>
                                          </p:val>
                                        </p:tav>
                                      </p:tavLst>
                                    </p:anim>
                                    <p:anim calcmode="lin" valueType="num">
                                      <p:cBhvr>
                                        <p:cTn id="36" dur="1000" fill="hold"/>
                                        <p:tgtEl>
                                          <p:spTgt spid="102"/>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750"/>
                                  </p:stCondLst>
                                  <p:childTnLst>
                                    <p:set>
                                      <p:cBhvr>
                                        <p:cTn id="38" dur="1" fill="hold">
                                          <p:stCondLst>
                                            <p:cond delay="0"/>
                                          </p:stCondLst>
                                        </p:cTn>
                                        <p:tgtEl>
                                          <p:spTgt spid="62"/>
                                        </p:tgtEl>
                                        <p:attrNameLst>
                                          <p:attrName>style.visibility</p:attrName>
                                        </p:attrNameLst>
                                      </p:cBhvr>
                                      <p:to>
                                        <p:strVal val="visible"/>
                                      </p:to>
                                    </p:set>
                                    <p:animEffect transition="in" filter="fade">
                                      <p:cBhvr>
                                        <p:cTn id="39" dur="1000"/>
                                        <p:tgtEl>
                                          <p:spTgt spid="62"/>
                                        </p:tgtEl>
                                      </p:cBhvr>
                                    </p:animEffect>
                                    <p:anim calcmode="lin" valueType="num">
                                      <p:cBhvr>
                                        <p:cTn id="40" dur="1000" fill="hold"/>
                                        <p:tgtEl>
                                          <p:spTgt spid="62"/>
                                        </p:tgtEl>
                                        <p:attrNameLst>
                                          <p:attrName>ppt_x</p:attrName>
                                        </p:attrNameLst>
                                      </p:cBhvr>
                                      <p:tavLst>
                                        <p:tav tm="0">
                                          <p:val>
                                            <p:strVal val="#ppt_x"/>
                                          </p:val>
                                        </p:tav>
                                        <p:tav tm="100000">
                                          <p:val>
                                            <p:strVal val="#ppt_x"/>
                                          </p:val>
                                        </p:tav>
                                      </p:tavLst>
                                    </p:anim>
                                    <p:anim calcmode="lin" valueType="num">
                                      <p:cBhvr>
                                        <p:cTn id="41" dur="1000" fill="hold"/>
                                        <p:tgtEl>
                                          <p:spTgt spid="62"/>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1000"/>
                                  </p:stCondLst>
                                  <p:childTnLst>
                                    <p:set>
                                      <p:cBhvr>
                                        <p:cTn id="43" dur="1" fill="hold">
                                          <p:stCondLst>
                                            <p:cond delay="0"/>
                                          </p:stCondLst>
                                        </p:cTn>
                                        <p:tgtEl>
                                          <p:spTgt spid="61"/>
                                        </p:tgtEl>
                                        <p:attrNameLst>
                                          <p:attrName>style.visibility</p:attrName>
                                        </p:attrNameLst>
                                      </p:cBhvr>
                                      <p:to>
                                        <p:strVal val="visible"/>
                                      </p:to>
                                    </p:set>
                                    <p:animEffect transition="in" filter="fade">
                                      <p:cBhvr>
                                        <p:cTn id="44" dur="1000"/>
                                        <p:tgtEl>
                                          <p:spTgt spid="61"/>
                                        </p:tgtEl>
                                      </p:cBhvr>
                                    </p:animEffect>
                                    <p:anim calcmode="lin" valueType="num">
                                      <p:cBhvr>
                                        <p:cTn id="45" dur="1000" fill="hold"/>
                                        <p:tgtEl>
                                          <p:spTgt spid="61"/>
                                        </p:tgtEl>
                                        <p:attrNameLst>
                                          <p:attrName>ppt_x</p:attrName>
                                        </p:attrNameLst>
                                      </p:cBhvr>
                                      <p:tavLst>
                                        <p:tav tm="0">
                                          <p:val>
                                            <p:strVal val="#ppt_x"/>
                                          </p:val>
                                        </p:tav>
                                        <p:tav tm="100000">
                                          <p:val>
                                            <p:strVal val="#ppt_x"/>
                                          </p:val>
                                        </p:tav>
                                      </p:tavLst>
                                    </p:anim>
                                    <p:anim calcmode="lin" valueType="num">
                                      <p:cBhvr>
                                        <p:cTn id="46" dur="1000" fill="hold"/>
                                        <p:tgtEl>
                                          <p:spTgt spid="6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1250"/>
                                  </p:stCondLst>
                                  <p:childTnLst>
                                    <p:set>
                                      <p:cBhvr>
                                        <p:cTn id="48" dur="1" fill="hold">
                                          <p:stCondLst>
                                            <p:cond delay="0"/>
                                          </p:stCondLst>
                                        </p:cTn>
                                        <p:tgtEl>
                                          <p:spTgt spid="64"/>
                                        </p:tgtEl>
                                        <p:attrNameLst>
                                          <p:attrName>style.visibility</p:attrName>
                                        </p:attrNameLst>
                                      </p:cBhvr>
                                      <p:to>
                                        <p:strVal val="visible"/>
                                      </p:to>
                                    </p:set>
                                    <p:animEffect transition="in" filter="fade">
                                      <p:cBhvr>
                                        <p:cTn id="49" dur="1000"/>
                                        <p:tgtEl>
                                          <p:spTgt spid="64"/>
                                        </p:tgtEl>
                                      </p:cBhvr>
                                    </p:animEffect>
                                    <p:anim calcmode="lin" valueType="num">
                                      <p:cBhvr>
                                        <p:cTn id="50" dur="1000" fill="hold"/>
                                        <p:tgtEl>
                                          <p:spTgt spid="64"/>
                                        </p:tgtEl>
                                        <p:attrNameLst>
                                          <p:attrName>ppt_x</p:attrName>
                                        </p:attrNameLst>
                                      </p:cBhvr>
                                      <p:tavLst>
                                        <p:tav tm="0">
                                          <p:val>
                                            <p:strVal val="#ppt_x"/>
                                          </p:val>
                                        </p:tav>
                                        <p:tav tm="100000">
                                          <p:val>
                                            <p:strVal val="#ppt_x"/>
                                          </p:val>
                                        </p:tav>
                                      </p:tavLst>
                                    </p:anim>
                                    <p:anim calcmode="lin" valueType="num">
                                      <p:cBhvr>
                                        <p:cTn id="51" dur="1000" fill="hold"/>
                                        <p:tgtEl>
                                          <p:spTgt spid="64"/>
                                        </p:tgtEl>
                                        <p:attrNameLst>
                                          <p:attrName>ppt_y</p:attrName>
                                        </p:attrNameLst>
                                      </p:cBhvr>
                                      <p:tavLst>
                                        <p:tav tm="0">
                                          <p:val>
                                            <p:strVal val="#ppt_y+.1"/>
                                          </p:val>
                                        </p:tav>
                                        <p:tav tm="100000">
                                          <p:val>
                                            <p:strVal val="#ppt_y"/>
                                          </p:val>
                                        </p:tav>
                                      </p:tavLst>
                                    </p:anim>
                                  </p:childTnLst>
                                </p:cTn>
                              </p:par>
                            </p:childTnLst>
                          </p:cTn>
                        </p:par>
                        <p:par>
                          <p:cTn id="52" fill="hold">
                            <p:stCondLst>
                              <p:cond delay="4000"/>
                            </p:stCondLst>
                            <p:childTnLst>
                              <p:par>
                                <p:cTn id="53" presetID="10" presetClass="entr" presetSubtype="0" fill="hold" grpId="0" nodeType="afterEffect">
                                  <p:stCondLst>
                                    <p:cond delay="0"/>
                                  </p:stCondLst>
                                  <p:childTnLst>
                                    <p:set>
                                      <p:cBhvr>
                                        <p:cTn id="54" dur="1" fill="hold">
                                          <p:stCondLst>
                                            <p:cond delay="0"/>
                                          </p:stCondLst>
                                        </p:cTn>
                                        <p:tgtEl>
                                          <p:spTgt spid="101"/>
                                        </p:tgtEl>
                                        <p:attrNameLst>
                                          <p:attrName>style.visibility</p:attrName>
                                        </p:attrNameLst>
                                      </p:cBhvr>
                                      <p:to>
                                        <p:strVal val="visible"/>
                                      </p:to>
                                    </p:set>
                                    <p:animEffect transition="in" filter="fade">
                                      <p:cBhvr>
                                        <p:cTn id="55" dur="500"/>
                                        <p:tgtEl>
                                          <p:spTgt spid="101"/>
                                        </p:tgtEl>
                                      </p:cBhvr>
                                    </p:animEffect>
                                  </p:childTnLst>
                                </p:cTn>
                              </p:par>
                              <p:par>
                                <p:cTn id="56" presetID="10" presetClass="entr" presetSubtype="0" fill="hold" grpId="0" nodeType="withEffect">
                                  <p:stCondLst>
                                    <p:cond delay="25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500"/>
                                        <p:tgtEl>
                                          <p:spTgt spid="100"/>
                                        </p:tgtEl>
                                      </p:cBhvr>
                                    </p:animEffect>
                                  </p:childTnLst>
                                </p:cTn>
                              </p:par>
                              <p:par>
                                <p:cTn id="59" presetID="10" presetClass="entr" presetSubtype="0" fill="hold" grpId="0" nodeType="withEffect">
                                  <p:stCondLst>
                                    <p:cond delay="50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500"/>
                                        <p:tgtEl>
                                          <p:spTgt spid="66"/>
                                        </p:tgtEl>
                                      </p:cBhvr>
                                    </p:animEffect>
                                  </p:childTnLst>
                                </p:cTn>
                              </p:par>
                              <p:par>
                                <p:cTn id="62" presetID="10" presetClass="entr" presetSubtype="0" fill="hold" grpId="0" nodeType="withEffect">
                                  <p:stCondLst>
                                    <p:cond delay="750"/>
                                  </p:stCondLst>
                                  <p:childTnLst>
                                    <p:set>
                                      <p:cBhvr>
                                        <p:cTn id="63" dur="1" fill="hold">
                                          <p:stCondLst>
                                            <p:cond delay="0"/>
                                          </p:stCondLst>
                                        </p:cTn>
                                        <p:tgtEl>
                                          <p:spTgt spid="103"/>
                                        </p:tgtEl>
                                        <p:attrNameLst>
                                          <p:attrName>style.visibility</p:attrName>
                                        </p:attrNameLst>
                                      </p:cBhvr>
                                      <p:to>
                                        <p:strVal val="visible"/>
                                      </p:to>
                                    </p:set>
                                    <p:animEffect transition="in" filter="fade">
                                      <p:cBhvr>
                                        <p:cTn id="64" dur="500"/>
                                        <p:tgtEl>
                                          <p:spTgt spid="103"/>
                                        </p:tgtEl>
                                      </p:cBhvr>
                                    </p:animEffect>
                                  </p:childTnLst>
                                </p:cTn>
                              </p:par>
                              <p:par>
                                <p:cTn id="65" presetID="10" presetClass="entr" presetSubtype="0" fill="hold" grpId="0" nodeType="withEffect">
                                  <p:stCondLst>
                                    <p:cond delay="1000"/>
                                  </p:stCondLst>
                                  <p:childTnLst>
                                    <p:set>
                                      <p:cBhvr>
                                        <p:cTn id="66" dur="1" fill="hold">
                                          <p:stCondLst>
                                            <p:cond delay="0"/>
                                          </p:stCondLst>
                                        </p:cTn>
                                        <p:tgtEl>
                                          <p:spTgt spid="65"/>
                                        </p:tgtEl>
                                        <p:attrNameLst>
                                          <p:attrName>style.visibility</p:attrName>
                                        </p:attrNameLst>
                                      </p:cBhvr>
                                      <p:to>
                                        <p:strVal val="visible"/>
                                      </p:to>
                                    </p:set>
                                    <p:animEffect transition="in" filter="fade">
                                      <p:cBhvr>
                                        <p:cTn id="67" dur="500"/>
                                        <p:tgtEl>
                                          <p:spTgt spid="65"/>
                                        </p:tgtEl>
                                      </p:cBhvr>
                                    </p:animEffect>
                                  </p:childTnLst>
                                </p:cTn>
                              </p:par>
                            </p:childTnLst>
                          </p:cTn>
                        </p:par>
                        <p:par>
                          <p:cTn id="68" fill="hold">
                            <p:stCondLst>
                              <p:cond delay="4500"/>
                            </p:stCondLst>
                            <p:childTnLst>
                              <p:par>
                                <p:cTn id="69" presetID="25" presetClass="entr" presetSubtype="0" fill="hold" nodeType="afterEffect">
                                  <p:stCondLst>
                                    <p:cond delay="0"/>
                                  </p:stCondLst>
                                  <p:childTnLst>
                                    <p:set>
                                      <p:cBhvr>
                                        <p:cTn id="70" dur="1" fill="hold">
                                          <p:stCondLst>
                                            <p:cond delay="0"/>
                                          </p:stCondLst>
                                        </p:cTn>
                                        <p:tgtEl>
                                          <p:spTgt spid="105"/>
                                        </p:tgtEl>
                                        <p:attrNameLst>
                                          <p:attrName>style.visibility</p:attrName>
                                        </p:attrNameLst>
                                      </p:cBhvr>
                                      <p:to>
                                        <p:strVal val="visible"/>
                                      </p:to>
                                    </p:set>
                                    <p:anim calcmode="lin" valueType="num">
                                      <p:cBhvr>
                                        <p:cTn id="71" dur="500" decel="50000" fill="hold">
                                          <p:stCondLst>
                                            <p:cond delay="0"/>
                                          </p:stCondLst>
                                        </p:cTn>
                                        <p:tgtEl>
                                          <p:spTgt spid="105"/>
                                        </p:tgtEl>
                                        <p:attrNameLst>
                                          <p:attrName>style.rotation</p:attrName>
                                        </p:attrNameLst>
                                      </p:cBhvr>
                                      <p:tavLst>
                                        <p:tav tm="0">
                                          <p:val>
                                            <p:fltVal val="-90"/>
                                          </p:val>
                                        </p:tav>
                                        <p:tav tm="100000">
                                          <p:val>
                                            <p:fltVal val="0"/>
                                          </p:val>
                                        </p:tav>
                                      </p:tavLst>
                                    </p:anim>
                                    <p:anim calcmode="lin" valueType="num">
                                      <p:cBhvr>
                                        <p:cTn id="72" dur="500" decel="50000" fill="hold">
                                          <p:stCondLst>
                                            <p:cond delay="0"/>
                                          </p:stCondLst>
                                        </p:cTn>
                                        <p:tgtEl>
                                          <p:spTgt spid="105"/>
                                        </p:tgtEl>
                                        <p:attrNameLst>
                                          <p:attrName>ppt_w</p:attrName>
                                        </p:attrNameLst>
                                      </p:cBhvr>
                                      <p:tavLst>
                                        <p:tav tm="0">
                                          <p:val>
                                            <p:strVal val="#ppt_w"/>
                                          </p:val>
                                        </p:tav>
                                        <p:tav tm="100000">
                                          <p:val>
                                            <p:strVal val="#ppt_w*.05"/>
                                          </p:val>
                                        </p:tav>
                                      </p:tavLst>
                                    </p:anim>
                                    <p:anim calcmode="lin" valueType="num">
                                      <p:cBhvr>
                                        <p:cTn id="73" dur="500" accel="50000" fill="hold">
                                          <p:stCondLst>
                                            <p:cond delay="500"/>
                                          </p:stCondLst>
                                        </p:cTn>
                                        <p:tgtEl>
                                          <p:spTgt spid="105"/>
                                        </p:tgtEl>
                                        <p:attrNameLst>
                                          <p:attrName>ppt_w</p:attrName>
                                        </p:attrNameLst>
                                      </p:cBhvr>
                                      <p:tavLst>
                                        <p:tav tm="0">
                                          <p:val>
                                            <p:strVal val="#ppt_w*.05"/>
                                          </p:val>
                                        </p:tav>
                                        <p:tav tm="100000">
                                          <p:val>
                                            <p:strVal val="#ppt_w"/>
                                          </p:val>
                                        </p:tav>
                                      </p:tavLst>
                                    </p:anim>
                                    <p:anim calcmode="lin" valueType="num">
                                      <p:cBhvr>
                                        <p:cTn id="74" dur="1000" fill="hold"/>
                                        <p:tgtEl>
                                          <p:spTgt spid="105"/>
                                        </p:tgtEl>
                                        <p:attrNameLst>
                                          <p:attrName>ppt_h</p:attrName>
                                        </p:attrNameLst>
                                      </p:cBhvr>
                                      <p:tavLst>
                                        <p:tav tm="0">
                                          <p:val>
                                            <p:strVal val="#ppt_h"/>
                                          </p:val>
                                        </p:tav>
                                        <p:tav tm="100000">
                                          <p:val>
                                            <p:strVal val="#ppt_h"/>
                                          </p:val>
                                        </p:tav>
                                      </p:tavLst>
                                    </p:anim>
                                    <p:anim calcmode="lin" valueType="num">
                                      <p:cBhvr>
                                        <p:cTn id="75" dur="500" decel="50000" fill="hold">
                                          <p:stCondLst>
                                            <p:cond delay="0"/>
                                          </p:stCondLst>
                                        </p:cTn>
                                        <p:tgtEl>
                                          <p:spTgt spid="105"/>
                                        </p:tgtEl>
                                        <p:attrNameLst>
                                          <p:attrName>ppt_x</p:attrName>
                                        </p:attrNameLst>
                                      </p:cBhvr>
                                      <p:tavLst>
                                        <p:tav tm="0">
                                          <p:val>
                                            <p:strVal val="#ppt_x+.4"/>
                                          </p:val>
                                        </p:tav>
                                        <p:tav tm="100000">
                                          <p:val>
                                            <p:strVal val="#ppt_x"/>
                                          </p:val>
                                        </p:tav>
                                      </p:tavLst>
                                    </p:anim>
                                    <p:anim calcmode="lin" valueType="num">
                                      <p:cBhvr>
                                        <p:cTn id="76" dur="500" decel="50000" fill="hold">
                                          <p:stCondLst>
                                            <p:cond delay="0"/>
                                          </p:stCondLst>
                                        </p:cTn>
                                        <p:tgtEl>
                                          <p:spTgt spid="105"/>
                                        </p:tgtEl>
                                        <p:attrNameLst>
                                          <p:attrName>ppt_y</p:attrName>
                                        </p:attrNameLst>
                                      </p:cBhvr>
                                      <p:tavLst>
                                        <p:tav tm="0">
                                          <p:val>
                                            <p:strVal val="#ppt_y-.2"/>
                                          </p:val>
                                        </p:tav>
                                        <p:tav tm="100000">
                                          <p:val>
                                            <p:strVal val="#ppt_y+.1"/>
                                          </p:val>
                                        </p:tav>
                                      </p:tavLst>
                                    </p:anim>
                                    <p:anim calcmode="lin" valueType="num">
                                      <p:cBhvr>
                                        <p:cTn id="77" dur="500" accel="50000" fill="hold">
                                          <p:stCondLst>
                                            <p:cond delay="500"/>
                                          </p:stCondLst>
                                        </p:cTn>
                                        <p:tgtEl>
                                          <p:spTgt spid="105"/>
                                        </p:tgtEl>
                                        <p:attrNameLst>
                                          <p:attrName>ppt_y</p:attrName>
                                        </p:attrNameLst>
                                      </p:cBhvr>
                                      <p:tavLst>
                                        <p:tav tm="0">
                                          <p:val>
                                            <p:strVal val="#ppt_y+.1"/>
                                          </p:val>
                                        </p:tav>
                                        <p:tav tm="100000">
                                          <p:val>
                                            <p:strVal val="#ppt_y"/>
                                          </p:val>
                                        </p:tav>
                                      </p:tavLst>
                                    </p:anim>
                                    <p:animEffect transition="in" filter="fade">
                                      <p:cBhvr>
                                        <p:cTn id="78" dur="1000" decel="50000">
                                          <p:stCondLst>
                                            <p:cond delay="0"/>
                                          </p:stCondLst>
                                        </p:cTn>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1" grpId="0" animBg="1"/>
      <p:bldP spid="62" grpId="0" animBg="1"/>
      <p:bldP spid="63" grpId="0" animBg="1"/>
      <p:bldP spid="64" grpId="0" animBg="1"/>
      <p:bldP spid="65" grpId="0" animBg="1"/>
      <p:bldP spid="66" grpId="0" animBg="1"/>
      <p:bldP spid="100" grpId="0" animBg="1"/>
      <p:bldP spid="101" grpId="0" animBg="1"/>
      <p:bldP spid="102" grpId="0" animBg="1"/>
      <p:bldP spid="103" grpId="0" animBg="1"/>
      <p:bldP spid="10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1219158" y="2321770"/>
            <a:ext cx="3898434" cy="1243316"/>
            <a:chOff x="1219158" y="2321770"/>
            <a:chExt cx="3898434" cy="1243316"/>
          </a:xfrm>
        </p:grpSpPr>
        <p:sp>
          <p:nvSpPr>
            <p:cNvPr id="69" name="任意多边形 68"/>
            <p:cNvSpPr/>
            <p:nvPr/>
          </p:nvSpPr>
          <p:spPr bwMode="auto">
            <a:xfrm>
              <a:off x="1219158" y="2321770"/>
              <a:ext cx="3898434" cy="935908"/>
            </a:xfrm>
            <a:custGeom>
              <a:avLst/>
              <a:gdLst>
                <a:gd name="connsiteX0" fmla="*/ 352810 w 4452260"/>
                <a:gd name="connsiteY0" fmla="*/ 0 h 1068867"/>
                <a:gd name="connsiteX1" fmla="*/ 636768 w 4452260"/>
                <a:gd name="connsiteY1" fmla="*/ 0 h 1068867"/>
                <a:gd name="connsiteX2" fmla="*/ 647700 w 4452260"/>
                <a:gd name="connsiteY2" fmla="*/ 0 h 1068867"/>
                <a:gd name="connsiteX3" fmla="*/ 724065 w 4452260"/>
                <a:gd name="connsiteY3" fmla="*/ 0 h 1068867"/>
                <a:gd name="connsiteX4" fmla="*/ 782584 w 4452260"/>
                <a:gd name="connsiteY4" fmla="*/ 0 h 1068867"/>
                <a:gd name="connsiteX5" fmla="*/ 799455 w 4452260"/>
                <a:gd name="connsiteY5" fmla="*/ 0 h 1068867"/>
                <a:gd name="connsiteX6" fmla="*/ 809825 w 4452260"/>
                <a:gd name="connsiteY6" fmla="*/ 0 h 1068867"/>
                <a:gd name="connsiteX7" fmla="*/ 818078 w 4452260"/>
                <a:gd name="connsiteY7" fmla="*/ 0 h 1068867"/>
                <a:gd name="connsiteX8" fmla="*/ 843980 w 4452260"/>
                <a:gd name="connsiteY8" fmla="*/ 0 h 1068867"/>
                <a:gd name="connsiteX9" fmla="*/ 931658 w 4452260"/>
                <a:gd name="connsiteY9" fmla="*/ 0 h 1068867"/>
                <a:gd name="connsiteX10" fmla="*/ 961580 w 4452260"/>
                <a:gd name="connsiteY10" fmla="*/ 0 h 1068867"/>
                <a:gd name="connsiteX11" fmla="*/ 1000055 w 4452260"/>
                <a:gd name="connsiteY11" fmla="*/ 0 h 1068867"/>
                <a:gd name="connsiteX12" fmla="*/ 1040537 w 4452260"/>
                <a:gd name="connsiteY12" fmla="*/ 0 h 1068867"/>
                <a:gd name="connsiteX13" fmla="*/ 1051453 w 4452260"/>
                <a:gd name="connsiteY13" fmla="*/ 0 h 1068867"/>
                <a:gd name="connsiteX14" fmla="*/ 1083414 w 4452260"/>
                <a:gd name="connsiteY14" fmla="*/ 0 h 1068867"/>
                <a:gd name="connsiteX15" fmla="*/ 1112969 w 4452260"/>
                <a:gd name="connsiteY15" fmla="*/ 0 h 1068867"/>
                <a:gd name="connsiteX16" fmla="*/ 1138871 w 4452260"/>
                <a:gd name="connsiteY16" fmla="*/ 0 h 1068867"/>
                <a:gd name="connsiteX17" fmla="*/ 1170224 w 4452260"/>
                <a:gd name="connsiteY17" fmla="*/ 0 h 1068867"/>
                <a:gd name="connsiteX18" fmla="*/ 1170711 w 4452260"/>
                <a:gd name="connsiteY18" fmla="*/ 0 h 1068867"/>
                <a:gd name="connsiteX19" fmla="*/ 1202662 w 4452260"/>
                <a:gd name="connsiteY19" fmla="*/ 0 h 1068867"/>
                <a:gd name="connsiteX20" fmla="*/ 1240037 w 4452260"/>
                <a:gd name="connsiteY20" fmla="*/ 0 h 1068867"/>
                <a:gd name="connsiteX21" fmla="*/ 1290626 w 4452260"/>
                <a:gd name="connsiteY21" fmla="*/ 0 h 1068867"/>
                <a:gd name="connsiteX22" fmla="*/ 1324496 w 4452260"/>
                <a:gd name="connsiteY22" fmla="*/ 0 h 1068867"/>
                <a:gd name="connsiteX23" fmla="*/ 1332348 w 4452260"/>
                <a:gd name="connsiteY23" fmla="*/ 0 h 1068867"/>
                <a:gd name="connsiteX24" fmla="*/ 1335428 w 4452260"/>
                <a:gd name="connsiteY24" fmla="*/ 0 h 1068867"/>
                <a:gd name="connsiteX25" fmla="*/ 1411793 w 4452260"/>
                <a:gd name="connsiteY25" fmla="*/ 0 h 1068867"/>
                <a:gd name="connsiteX26" fmla="*/ 1454182 w 4452260"/>
                <a:gd name="connsiteY26" fmla="*/ 0 h 1068867"/>
                <a:gd name="connsiteX27" fmla="*/ 1470312 w 4452260"/>
                <a:gd name="connsiteY27" fmla="*/ 0 h 1068867"/>
                <a:gd name="connsiteX28" fmla="*/ 1487183 w 4452260"/>
                <a:gd name="connsiteY28" fmla="*/ 0 h 1068867"/>
                <a:gd name="connsiteX29" fmla="*/ 1497552 w 4452260"/>
                <a:gd name="connsiteY29" fmla="*/ 0 h 1068867"/>
                <a:gd name="connsiteX30" fmla="*/ 1505806 w 4452260"/>
                <a:gd name="connsiteY30" fmla="*/ 0 h 1068867"/>
                <a:gd name="connsiteX31" fmla="*/ 1528471 w 4452260"/>
                <a:gd name="connsiteY31" fmla="*/ 0 h 1068867"/>
                <a:gd name="connsiteX32" fmla="*/ 1531708 w 4452260"/>
                <a:gd name="connsiteY32" fmla="*/ 0 h 1068867"/>
                <a:gd name="connsiteX33" fmla="*/ 1540992 w 4452260"/>
                <a:gd name="connsiteY33" fmla="*/ 0 h 1068867"/>
                <a:gd name="connsiteX34" fmla="*/ 1541479 w 4452260"/>
                <a:gd name="connsiteY34" fmla="*/ 0 h 1068867"/>
                <a:gd name="connsiteX35" fmla="*/ 1599998 w 4452260"/>
                <a:gd name="connsiteY35" fmla="*/ 0 h 1068867"/>
                <a:gd name="connsiteX36" fmla="*/ 1619386 w 4452260"/>
                <a:gd name="connsiteY36" fmla="*/ 0 h 1068867"/>
                <a:gd name="connsiteX37" fmla="*/ 1635492 w 4452260"/>
                <a:gd name="connsiteY37" fmla="*/ 0 h 1068867"/>
                <a:gd name="connsiteX38" fmla="*/ 1649308 w 4452260"/>
                <a:gd name="connsiteY38" fmla="*/ 0 h 1068867"/>
                <a:gd name="connsiteX39" fmla="*/ 1653720 w 4452260"/>
                <a:gd name="connsiteY39" fmla="*/ 0 h 1068867"/>
                <a:gd name="connsiteX40" fmla="*/ 1661394 w 4452260"/>
                <a:gd name="connsiteY40" fmla="*/ 0 h 1068867"/>
                <a:gd name="connsiteX41" fmla="*/ 1687782 w 4452260"/>
                <a:gd name="connsiteY41" fmla="*/ 0 h 1068867"/>
                <a:gd name="connsiteX42" fmla="*/ 1703116 w 4452260"/>
                <a:gd name="connsiteY42" fmla="*/ 0 h 1068867"/>
                <a:gd name="connsiteX43" fmla="*/ 1739181 w 4452260"/>
                <a:gd name="connsiteY43" fmla="*/ 0 h 1068867"/>
                <a:gd name="connsiteX44" fmla="*/ 1771141 w 4452260"/>
                <a:gd name="connsiteY44" fmla="*/ 0 h 1068867"/>
                <a:gd name="connsiteX45" fmla="*/ 1800697 w 4452260"/>
                <a:gd name="connsiteY45" fmla="*/ 0 h 1068867"/>
                <a:gd name="connsiteX46" fmla="*/ 1811727 w 4452260"/>
                <a:gd name="connsiteY46" fmla="*/ 0 h 1068867"/>
                <a:gd name="connsiteX47" fmla="*/ 1823361 w 4452260"/>
                <a:gd name="connsiteY47" fmla="*/ 0 h 1068867"/>
                <a:gd name="connsiteX48" fmla="*/ 1826599 w 4452260"/>
                <a:gd name="connsiteY48" fmla="*/ 0 h 1068867"/>
                <a:gd name="connsiteX49" fmla="*/ 1857951 w 4452260"/>
                <a:gd name="connsiteY49" fmla="*/ 0 h 1068867"/>
                <a:gd name="connsiteX50" fmla="*/ 1858439 w 4452260"/>
                <a:gd name="connsiteY50" fmla="*/ 0 h 1068867"/>
                <a:gd name="connsiteX51" fmla="*/ 1859676 w 4452260"/>
                <a:gd name="connsiteY51" fmla="*/ 0 h 1068867"/>
                <a:gd name="connsiteX52" fmla="*/ 1893346 w 4452260"/>
                <a:gd name="connsiteY52" fmla="*/ 0 h 1068867"/>
                <a:gd name="connsiteX53" fmla="*/ 1927765 w 4452260"/>
                <a:gd name="connsiteY53" fmla="*/ 0 h 1068867"/>
                <a:gd name="connsiteX54" fmla="*/ 1963365 w 4452260"/>
                <a:gd name="connsiteY54" fmla="*/ 0 h 1068867"/>
                <a:gd name="connsiteX55" fmla="*/ 1978354 w 4452260"/>
                <a:gd name="connsiteY55" fmla="*/ 0 h 1068867"/>
                <a:gd name="connsiteX56" fmla="*/ 1991032 w 4452260"/>
                <a:gd name="connsiteY56" fmla="*/ 0 h 1068867"/>
                <a:gd name="connsiteX57" fmla="*/ 2020076 w 4452260"/>
                <a:gd name="connsiteY57" fmla="*/ 0 h 1068867"/>
                <a:gd name="connsiteX58" fmla="*/ 2021800 w 4452260"/>
                <a:gd name="connsiteY58" fmla="*/ 0 h 1068867"/>
                <a:gd name="connsiteX59" fmla="*/ 2027021 w 4452260"/>
                <a:gd name="connsiteY59" fmla="*/ 0 h 1068867"/>
                <a:gd name="connsiteX60" fmla="*/ 2032162 w 4452260"/>
                <a:gd name="connsiteY60" fmla="*/ 0 h 1068867"/>
                <a:gd name="connsiteX61" fmla="*/ 2141909 w 4452260"/>
                <a:gd name="connsiteY61" fmla="*/ 0 h 1068867"/>
                <a:gd name="connsiteX62" fmla="*/ 2143633 w 4452260"/>
                <a:gd name="connsiteY62" fmla="*/ 0 h 1068867"/>
                <a:gd name="connsiteX63" fmla="*/ 2178359 w 4452260"/>
                <a:gd name="connsiteY63" fmla="*/ 0 h 1068867"/>
                <a:gd name="connsiteX64" fmla="*/ 2228719 w 4452260"/>
                <a:gd name="connsiteY64" fmla="*/ 0 h 1068867"/>
                <a:gd name="connsiteX65" fmla="*/ 2229207 w 4452260"/>
                <a:gd name="connsiteY65" fmla="*/ 0 h 1068867"/>
                <a:gd name="connsiteX66" fmla="*/ 2230931 w 4452260"/>
                <a:gd name="connsiteY66" fmla="*/ 0 h 1068867"/>
                <a:gd name="connsiteX67" fmla="*/ 2287725 w 4452260"/>
                <a:gd name="connsiteY67" fmla="*/ 0 h 1068867"/>
                <a:gd name="connsiteX68" fmla="*/ 2289450 w 4452260"/>
                <a:gd name="connsiteY68" fmla="*/ 0 h 1068867"/>
                <a:gd name="connsiteX69" fmla="*/ 2323220 w 4452260"/>
                <a:gd name="connsiteY69" fmla="*/ 0 h 1068867"/>
                <a:gd name="connsiteX70" fmla="*/ 2324944 w 4452260"/>
                <a:gd name="connsiteY70" fmla="*/ 0 h 1068867"/>
                <a:gd name="connsiteX71" fmla="*/ 2340483 w 4452260"/>
                <a:gd name="connsiteY71" fmla="*/ 0 h 1068867"/>
                <a:gd name="connsiteX72" fmla="*/ 2341447 w 4452260"/>
                <a:gd name="connsiteY72" fmla="*/ 0 h 1068867"/>
                <a:gd name="connsiteX73" fmla="*/ 2343172 w 4452260"/>
                <a:gd name="connsiteY73" fmla="*/ 0 h 1068867"/>
                <a:gd name="connsiteX74" fmla="*/ 2349122 w 4452260"/>
                <a:gd name="connsiteY74" fmla="*/ 0 h 1068867"/>
                <a:gd name="connsiteX75" fmla="*/ 2350846 w 4452260"/>
                <a:gd name="connsiteY75" fmla="*/ 0 h 1068867"/>
                <a:gd name="connsiteX76" fmla="*/ 2390844 w 4452260"/>
                <a:gd name="connsiteY76" fmla="*/ 0 h 1068867"/>
                <a:gd name="connsiteX77" fmla="*/ 2462317 w 4452260"/>
                <a:gd name="connsiteY77" fmla="*/ 0 h 1068867"/>
                <a:gd name="connsiteX78" fmla="*/ 2499455 w 4452260"/>
                <a:gd name="connsiteY78" fmla="*/ 0 h 1068867"/>
                <a:gd name="connsiteX79" fmla="*/ 2530713 w 4452260"/>
                <a:gd name="connsiteY79" fmla="*/ 0 h 1068867"/>
                <a:gd name="connsiteX80" fmla="*/ 2547403 w 4452260"/>
                <a:gd name="connsiteY80" fmla="*/ 0 h 1068867"/>
                <a:gd name="connsiteX81" fmla="*/ 2549127 w 4452260"/>
                <a:gd name="connsiteY81" fmla="*/ 0 h 1068867"/>
                <a:gd name="connsiteX82" fmla="*/ 2581074 w 4452260"/>
                <a:gd name="connsiteY82" fmla="*/ 0 h 1068867"/>
                <a:gd name="connsiteX83" fmla="*/ 2582112 w 4452260"/>
                <a:gd name="connsiteY83" fmla="*/ 0 h 1068867"/>
                <a:gd name="connsiteX84" fmla="*/ 2669530 w 4452260"/>
                <a:gd name="connsiteY84" fmla="*/ 0 h 1068867"/>
                <a:gd name="connsiteX85" fmla="*/ 2678759 w 4452260"/>
                <a:gd name="connsiteY85" fmla="*/ 0 h 1068867"/>
                <a:gd name="connsiteX86" fmla="*/ 2709527 w 4452260"/>
                <a:gd name="connsiteY86" fmla="*/ 0 h 1068867"/>
                <a:gd name="connsiteX87" fmla="*/ 2711252 w 4452260"/>
                <a:gd name="connsiteY87" fmla="*/ 0 h 1068867"/>
                <a:gd name="connsiteX88" fmla="*/ 2714748 w 4452260"/>
                <a:gd name="connsiteY88" fmla="*/ 0 h 1068867"/>
                <a:gd name="connsiteX89" fmla="*/ 2719890 w 4452260"/>
                <a:gd name="connsiteY89" fmla="*/ 0 h 1068867"/>
                <a:gd name="connsiteX90" fmla="*/ 2831360 w 4452260"/>
                <a:gd name="connsiteY90" fmla="*/ 0 h 1068867"/>
                <a:gd name="connsiteX91" fmla="*/ 2833086 w 4452260"/>
                <a:gd name="connsiteY91" fmla="*/ 0 h 1068867"/>
                <a:gd name="connsiteX92" fmla="*/ 2866087 w 4452260"/>
                <a:gd name="connsiteY92" fmla="*/ 0 h 1068867"/>
                <a:gd name="connsiteX93" fmla="*/ 2918659 w 4452260"/>
                <a:gd name="connsiteY93" fmla="*/ 0 h 1068867"/>
                <a:gd name="connsiteX94" fmla="*/ 2919896 w 4452260"/>
                <a:gd name="connsiteY94" fmla="*/ 0 h 1068867"/>
                <a:gd name="connsiteX95" fmla="*/ 2920383 w 4452260"/>
                <a:gd name="connsiteY95" fmla="*/ 0 h 1068867"/>
                <a:gd name="connsiteX96" fmla="*/ 2977177 w 4452260"/>
                <a:gd name="connsiteY96" fmla="*/ 0 h 1068867"/>
                <a:gd name="connsiteX97" fmla="*/ 2978902 w 4452260"/>
                <a:gd name="connsiteY97" fmla="*/ 0 h 1068867"/>
                <a:gd name="connsiteX98" fmla="*/ 3012671 w 4452260"/>
                <a:gd name="connsiteY98" fmla="*/ 0 h 1068867"/>
                <a:gd name="connsiteX99" fmla="*/ 3014397 w 4452260"/>
                <a:gd name="connsiteY99" fmla="*/ 0 h 1068867"/>
                <a:gd name="connsiteX100" fmla="*/ 3028211 w 4452260"/>
                <a:gd name="connsiteY100" fmla="*/ 0 h 1068867"/>
                <a:gd name="connsiteX101" fmla="*/ 3030899 w 4452260"/>
                <a:gd name="connsiteY101" fmla="*/ 0 h 1068867"/>
                <a:gd name="connsiteX102" fmla="*/ 3032624 w 4452260"/>
                <a:gd name="connsiteY102" fmla="*/ 0 h 1068867"/>
                <a:gd name="connsiteX103" fmla="*/ 3038573 w 4452260"/>
                <a:gd name="connsiteY103" fmla="*/ 0 h 1068867"/>
                <a:gd name="connsiteX104" fmla="*/ 3040298 w 4452260"/>
                <a:gd name="connsiteY104" fmla="*/ 0 h 1068867"/>
                <a:gd name="connsiteX105" fmla="*/ 3082021 w 4452260"/>
                <a:gd name="connsiteY105" fmla="*/ 0 h 1068867"/>
                <a:gd name="connsiteX106" fmla="*/ 3150044 w 4452260"/>
                <a:gd name="connsiteY106" fmla="*/ 0 h 1068867"/>
                <a:gd name="connsiteX107" fmla="*/ 3218441 w 4452260"/>
                <a:gd name="connsiteY107" fmla="*/ 0 h 1068867"/>
                <a:gd name="connsiteX108" fmla="*/ 3236855 w 4452260"/>
                <a:gd name="connsiteY108" fmla="*/ 0 h 1068867"/>
                <a:gd name="connsiteX109" fmla="*/ 3269839 w 4452260"/>
                <a:gd name="connsiteY109" fmla="*/ 0 h 1068867"/>
                <a:gd name="connsiteX110" fmla="*/ 3272250 w 4452260"/>
                <a:gd name="connsiteY110" fmla="*/ 0 h 1068867"/>
                <a:gd name="connsiteX111" fmla="*/ 3320378 w 4452260"/>
                <a:gd name="connsiteY111" fmla="*/ 0 h 1068867"/>
                <a:gd name="connsiteX112" fmla="*/ 3346330 w 4452260"/>
                <a:gd name="connsiteY112" fmla="*/ 0 h 1068867"/>
                <a:gd name="connsiteX113" fmla="*/ 3357257 w 4452260"/>
                <a:gd name="connsiteY113" fmla="*/ 0 h 1068867"/>
                <a:gd name="connsiteX114" fmla="*/ 3369936 w 4452260"/>
                <a:gd name="connsiteY114" fmla="*/ 0 h 1068867"/>
                <a:gd name="connsiteX115" fmla="*/ 3398980 w 4452260"/>
                <a:gd name="connsiteY115" fmla="*/ 0 h 1068867"/>
                <a:gd name="connsiteX116" fmla="*/ 3405925 w 4452260"/>
                <a:gd name="connsiteY116" fmla="*/ 0 h 1068867"/>
                <a:gd name="connsiteX117" fmla="*/ 3411066 w 4452260"/>
                <a:gd name="connsiteY117" fmla="*/ 0 h 1068867"/>
                <a:gd name="connsiteX118" fmla="*/ 3520813 w 4452260"/>
                <a:gd name="connsiteY118" fmla="*/ 0 h 1068867"/>
                <a:gd name="connsiteX119" fmla="*/ 3607623 w 4452260"/>
                <a:gd name="connsiteY119" fmla="*/ 0 h 1068867"/>
                <a:gd name="connsiteX120" fmla="*/ 3608111 w 4452260"/>
                <a:gd name="connsiteY120" fmla="*/ 0 h 1068867"/>
                <a:gd name="connsiteX121" fmla="*/ 3666629 w 4452260"/>
                <a:gd name="connsiteY121" fmla="*/ 0 h 1068867"/>
                <a:gd name="connsiteX122" fmla="*/ 3702124 w 4452260"/>
                <a:gd name="connsiteY122" fmla="*/ 0 h 1068867"/>
                <a:gd name="connsiteX123" fmla="*/ 3720351 w 4452260"/>
                <a:gd name="connsiteY123" fmla="*/ 0 h 1068867"/>
                <a:gd name="connsiteX124" fmla="*/ 3728025 w 4452260"/>
                <a:gd name="connsiteY124" fmla="*/ 0 h 1068867"/>
                <a:gd name="connsiteX125" fmla="*/ 3769748 w 4452260"/>
                <a:gd name="connsiteY125" fmla="*/ 0 h 1068867"/>
                <a:gd name="connsiteX126" fmla="*/ 4098793 w 4452260"/>
                <a:gd name="connsiteY126" fmla="*/ 0 h 1068867"/>
                <a:gd name="connsiteX127" fmla="*/ 4193519 w 4452260"/>
                <a:gd name="connsiteY127" fmla="*/ 54408 h 1068867"/>
                <a:gd name="connsiteX128" fmla="*/ 4439104 w 4452260"/>
                <a:gd name="connsiteY128" fmla="*/ 480025 h 1068867"/>
                <a:gd name="connsiteX129" fmla="*/ 4439104 w 4452260"/>
                <a:gd name="connsiteY129" fmla="*/ 588843 h 1068867"/>
                <a:gd name="connsiteX130" fmla="*/ 4193519 w 4452260"/>
                <a:gd name="connsiteY130" fmla="*/ 1014459 h 1068867"/>
                <a:gd name="connsiteX131" fmla="*/ 4098793 w 4452260"/>
                <a:gd name="connsiteY131" fmla="*/ 1068867 h 1068867"/>
                <a:gd name="connsiteX132" fmla="*/ 3728025 w 4452260"/>
                <a:gd name="connsiteY132" fmla="*/ 1068867 h 1068867"/>
                <a:gd name="connsiteX133" fmla="*/ 3607623 w 4452260"/>
                <a:gd name="connsiteY133" fmla="*/ 1068867 h 1068867"/>
                <a:gd name="connsiteX134" fmla="*/ 3411066 w 4452260"/>
                <a:gd name="connsiteY134" fmla="*/ 1068867 h 1068867"/>
                <a:gd name="connsiteX135" fmla="*/ 3357257 w 4452260"/>
                <a:gd name="connsiteY135" fmla="*/ 1068867 h 1068867"/>
                <a:gd name="connsiteX136" fmla="*/ 3236855 w 4452260"/>
                <a:gd name="connsiteY136" fmla="*/ 1068867 h 1068867"/>
                <a:gd name="connsiteX137" fmla="*/ 3040298 w 4452260"/>
                <a:gd name="connsiteY137" fmla="*/ 1068867 h 1068867"/>
                <a:gd name="connsiteX138" fmla="*/ 3038573 w 4452260"/>
                <a:gd name="connsiteY138" fmla="*/ 1068867 h 1068867"/>
                <a:gd name="connsiteX139" fmla="*/ 2919896 w 4452260"/>
                <a:gd name="connsiteY139" fmla="*/ 1068867 h 1068867"/>
                <a:gd name="connsiteX140" fmla="*/ 2866087 w 4452260"/>
                <a:gd name="connsiteY140" fmla="*/ 1068867 h 1068867"/>
                <a:gd name="connsiteX141" fmla="*/ 2719890 w 4452260"/>
                <a:gd name="connsiteY141" fmla="*/ 1068867 h 1068867"/>
                <a:gd name="connsiteX142" fmla="*/ 2669530 w 4452260"/>
                <a:gd name="connsiteY142" fmla="*/ 1068867 h 1068867"/>
                <a:gd name="connsiteX143" fmla="*/ 2549127 w 4452260"/>
                <a:gd name="connsiteY143" fmla="*/ 1068867 h 1068867"/>
                <a:gd name="connsiteX144" fmla="*/ 2547403 w 4452260"/>
                <a:gd name="connsiteY144" fmla="*/ 1068867 h 1068867"/>
                <a:gd name="connsiteX145" fmla="*/ 2350846 w 4452260"/>
                <a:gd name="connsiteY145" fmla="*/ 1068867 h 1068867"/>
                <a:gd name="connsiteX146" fmla="*/ 2349122 w 4452260"/>
                <a:gd name="connsiteY146" fmla="*/ 1068867 h 1068867"/>
                <a:gd name="connsiteX147" fmla="*/ 2228719 w 4452260"/>
                <a:gd name="connsiteY147" fmla="*/ 1068867 h 1068867"/>
                <a:gd name="connsiteX148" fmla="*/ 2178359 w 4452260"/>
                <a:gd name="connsiteY148" fmla="*/ 1068867 h 1068867"/>
                <a:gd name="connsiteX149" fmla="*/ 2032162 w 4452260"/>
                <a:gd name="connsiteY149" fmla="*/ 1068867 h 1068867"/>
                <a:gd name="connsiteX150" fmla="*/ 1978354 w 4452260"/>
                <a:gd name="connsiteY150" fmla="*/ 1068867 h 1068867"/>
                <a:gd name="connsiteX151" fmla="*/ 1859676 w 4452260"/>
                <a:gd name="connsiteY151" fmla="*/ 1068867 h 1068867"/>
                <a:gd name="connsiteX152" fmla="*/ 1857951 w 4452260"/>
                <a:gd name="connsiteY152" fmla="*/ 1068867 h 1068867"/>
                <a:gd name="connsiteX153" fmla="*/ 1826599 w 4452260"/>
                <a:gd name="connsiteY153" fmla="*/ 1068867 h 1068867"/>
                <a:gd name="connsiteX154" fmla="*/ 1661394 w 4452260"/>
                <a:gd name="connsiteY154" fmla="*/ 1068867 h 1068867"/>
                <a:gd name="connsiteX155" fmla="*/ 1540992 w 4452260"/>
                <a:gd name="connsiteY155" fmla="*/ 1068867 h 1068867"/>
                <a:gd name="connsiteX156" fmla="*/ 1531708 w 4452260"/>
                <a:gd name="connsiteY156" fmla="*/ 1068867 h 1068867"/>
                <a:gd name="connsiteX157" fmla="*/ 1487183 w 4452260"/>
                <a:gd name="connsiteY157" fmla="*/ 1068867 h 1068867"/>
                <a:gd name="connsiteX158" fmla="*/ 1335428 w 4452260"/>
                <a:gd name="connsiteY158" fmla="*/ 1068867 h 1068867"/>
                <a:gd name="connsiteX159" fmla="*/ 1290626 w 4452260"/>
                <a:gd name="connsiteY159" fmla="*/ 1068867 h 1068867"/>
                <a:gd name="connsiteX160" fmla="*/ 1170224 w 4452260"/>
                <a:gd name="connsiteY160" fmla="*/ 1068867 h 1068867"/>
                <a:gd name="connsiteX161" fmla="*/ 1138871 w 4452260"/>
                <a:gd name="connsiteY161" fmla="*/ 1068867 h 1068867"/>
                <a:gd name="connsiteX162" fmla="*/ 1040537 w 4452260"/>
                <a:gd name="connsiteY162" fmla="*/ 1068867 h 1068867"/>
                <a:gd name="connsiteX163" fmla="*/ 843980 w 4452260"/>
                <a:gd name="connsiteY163" fmla="*/ 1068867 h 1068867"/>
                <a:gd name="connsiteX164" fmla="*/ 799455 w 4452260"/>
                <a:gd name="connsiteY164" fmla="*/ 1068867 h 1068867"/>
                <a:gd name="connsiteX165" fmla="*/ 647700 w 4452260"/>
                <a:gd name="connsiteY165" fmla="*/ 1068867 h 1068867"/>
                <a:gd name="connsiteX166" fmla="*/ 352810 w 4452260"/>
                <a:gd name="connsiteY166" fmla="*/ 1068867 h 1068867"/>
                <a:gd name="connsiteX167" fmla="*/ 258084 w 4452260"/>
                <a:gd name="connsiteY167" fmla="*/ 1014459 h 1068867"/>
                <a:gd name="connsiteX168" fmla="*/ 12498 w 4452260"/>
                <a:gd name="connsiteY168" fmla="*/ 588843 h 1068867"/>
                <a:gd name="connsiteX169" fmla="*/ 12498 w 4452260"/>
                <a:gd name="connsiteY169" fmla="*/ 480025 h 1068867"/>
                <a:gd name="connsiteX170" fmla="*/ 258084 w 4452260"/>
                <a:gd name="connsiteY170" fmla="*/ 54408 h 1068867"/>
                <a:gd name="connsiteX171" fmla="*/ 352810 w 4452260"/>
                <a:gd name="connsiteY171" fmla="*/ 0 h 1068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4452260" h="1068867">
                  <a:moveTo>
                    <a:pt x="352810" y="0"/>
                  </a:moveTo>
                  <a:cubicBezTo>
                    <a:pt x="475602" y="0"/>
                    <a:pt x="567696" y="0"/>
                    <a:pt x="636768" y="0"/>
                  </a:cubicBezTo>
                  <a:lnTo>
                    <a:pt x="647700" y="0"/>
                  </a:lnTo>
                  <a:lnTo>
                    <a:pt x="724065" y="0"/>
                  </a:lnTo>
                  <a:cubicBezTo>
                    <a:pt x="748048" y="0"/>
                    <a:pt x="767235" y="0"/>
                    <a:pt x="782584" y="0"/>
                  </a:cubicBezTo>
                  <a:lnTo>
                    <a:pt x="799455" y="0"/>
                  </a:lnTo>
                  <a:lnTo>
                    <a:pt x="809825" y="0"/>
                  </a:lnTo>
                  <a:lnTo>
                    <a:pt x="818078" y="0"/>
                  </a:lnTo>
                  <a:cubicBezTo>
                    <a:pt x="843980" y="0"/>
                    <a:pt x="843980" y="0"/>
                    <a:pt x="843980" y="0"/>
                  </a:cubicBezTo>
                  <a:lnTo>
                    <a:pt x="931658" y="0"/>
                  </a:lnTo>
                  <a:lnTo>
                    <a:pt x="961580" y="0"/>
                  </a:lnTo>
                  <a:lnTo>
                    <a:pt x="1000055" y="0"/>
                  </a:lnTo>
                  <a:lnTo>
                    <a:pt x="1040537" y="0"/>
                  </a:lnTo>
                  <a:lnTo>
                    <a:pt x="1051453" y="0"/>
                  </a:lnTo>
                  <a:lnTo>
                    <a:pt x="1083414" y="0"/>
                  </a:lnTo>
                  <a:lnTo>
                    <a:pt x="1112969" y="0"/>
                  </a:lnTo>
                  <a:cubicBezTo>
                    <a:pt x="1138871" y="0"/>
                    <a:pt x="1138871" y="0"/>
                    <a:pt x="1138871" y="0"/>
                  </a:cubicBezTo>
                  <a:lnTo>
                    <a:pt x="1170224" y="0"/>
                  </a:lnTo>
                  <a:lnTo>
                    <a:pt x="1170711" y="0"/>
                  </a:lnTo>
                  <a:lnTo>
                    <a:pt x="1202662" y="0"/>
                  </a:lnTo>
                  <a:lnTo>
                    <a:pt x="1240037" y="0"/>
                  </a:lnTo>
                  <a:cubicBezTo>
                    <a:pt x="1290626" y="0"/>
                    <a:pt x="1290626" y="0"/>
                    <a:pt x="1290626" y="0"/>
                  </a:cubicBezTo>
                  <a:lnTo>
                    <a:pt x="1324496" y="0"/>
                  </a:lnTo>
                  <a:lnTo>
                    <a:pt x="1332348" y="0"/>
                  </a:lnTo>
                  <a:lnTo>
                    <a:pt x="1335428" y="0"/>
                  </a:lnTo>
                  <a:lnTo>
                    <a:pt x="1411793" y="0"/>
                  </a:lnTo>
                  <a:lnTo>
                    <a:pt x="1454182" y="0"/>
                  </a:lnTo>
                  <a:lnTo>
                    <a:pt x="1470312" y="0"/>
                  </a:lnTo>
                  <a:lnTo>
                    <a:pt x="1487183" y="0"/>
                  </a:lnTo>
                  <a:lnTo>
                    <a:pt x="1497552" y="0"/>
                  </a:lnTo>
                  <a:lnTo>
                    <a:pt x="1505806" y="0"/>
                  </a:lnTo>
                  <a:lnTo>
                    <a:pt x="1528471" y="0"/>
                  </a:lnTo>
                  <a:lnTo>
                    <a:pt x="1531708" y="0"/>
                  </a:lnTo>
                  <a:lnTo>
                    <a:pt x="1540992" y="0"/>
                  </a:lnTo>
                  <a:lnTo>
                    <a:pt x="1541479" y="0"/>
                  </a:lnTo>
                  <a:lnTo>
                    <a:pt x="1599998" y="0"/>
                  </a:lnTo>
                  <a:lnTo>
                    <a:pt x="1619386" y="0"/>
                  </a:lnTo>
                  <a:lnTo>
                    <a:pt x="1635492" y="0"/>
                  </a:lnTo>
                  <a:lnTo>
                    <a:pt x="1649308" y="0"/>
                  </a:lnTo>
                  <a:lnTo>
                    <a:pt x="1653720" y="0"/>
                  </a:lnTo>
                  <a:lnTo>
                    <a:pt x="1661394" y="0"/>
                  </a:lnTo>
                  <a:lnTo>
                    <a:pt x="1687782" y="0"/>
                  </a:lnTo>
                  <a:lnTo>
                    <a:pt x="1703116" y="0"/>
                  </a:lnTo>
                  <a:lnTo>
                    <a:pt x="1739181" y="0"/>
                  </a:lnTo>
                  <a:lnTo>
                    <a:pt x="1771141" y="0"/>
                  </a:lnTo>
                  <a:lnTo>
                    <a:pt x="1800697" y="0"/>
                  </a:lnTo>
                  <a:lnTo>
                    <a:pt x="1811727" y="0"/>
                  </a:lnTo>
                  <a:lnTo>
                    <a:pt x="1823361" y="0"/>
                  </a:lnTo>
                  <a:lnTo>
                    <a:pt x="1826599" y="0"/>
                  </a:lnTo>
                  <a:lnTo>
                    <a:pt x="1857951" y="0"/>
                  </a:lnTo>
                  <a:lnTo>
                    <a:pt x="1858439" y="0"/>
                  </a:lnTo>
                  <a:lnTo>
                    <a:pt x="1859676" y="0"/>
                  </a:lnTo>
                  <a:lnTo>
                    <a:pt x="1893346" y="0"/>
                  </a:lnTo>
                  <a:lnTo>
                    <a:pt x="1927765" y="0"/>
                  </a:lnTo>
                  <a:lnTo>
                    <a:pt x="1963365" y="0"/>
                  </a:lnTo>
                  <a:lnTo>
                    <a:pt x="1978354" y="0"/>
                  </a:lnTo>
                  <a:lnTo>
                    <a:pt x="1991032" y="0"/>
                  </a:lnTo>
                  <a:lnTo>
                    <a:pt x="2020076" y="0"/>
                  </a:lnTo>
                  <a:lnTo>
                    <a:pt x="2021800" y="0"/>
                  </a:lnTo>
                  <a:lnTo>
                    <a:pt x="2027021" y="0"/>
                  </a:lnTo>
                  <a:cubicBezTo>
                    <a:pt x="2032162" y="0"/>
                    <a:pt x="2032162" y="0"/>
                    <a:pt x="2032162" y="0"/>
                  </a:cubicBezTo>
                  <a:lnTo>
                    <a:pt x="2141909" y="0"/>
                  </a:lnTo>
                  <a:lnTo>
                    <a:pt x="2143633" y="0"/>
                  </a:lnTo>
                  <a:lnTo>
                    <a:pt x="2178359" y="0"/>
                  </a:lnTo>
                  <a:lnTo>
                    <a:pt x="2228719" y="0"/>
                  </a:lnTo>
                  <a:lnTo>
                    <a:pt x="2229207" y="0"/>
                  </a:lnTo>
                  <a:lnTo>
                    <a:pt x="2230931" y="0"/>
                  </a:lnTo>
                  <a:lnTo>
                    <a:pt x="2287725" y="0"/>
                  </a:lnTo>
                  <a:lnTo>
                    <a:pt x="2289450" y="0"/>
                  </a:lnTo>
                  <a:lnTo>
                    <a:pt x="2323220" y="0"/>
                  </a:lnTo>
                  <a:lnTo>
                    <a:pt x="2324944" y="0"/>
                  </a:lnTo>
                  <a:lnTo>
                    <a:pt x="2340483" y="0"/>
                  </a:lnTo>
                  <a:lnTo>
                    <a:pt x="2341447" y="0"/>
                  </a:lnTo>
                  <a:lnTo>
                    <a:pt x="2343172" y="0"/>
                  </a:lnTo>
                  <a:lnTo>
                    <a:pt x="2349122" y="0"/>
                  </a:lnTo>
                  <a:lnTo>
                    <a:pt x="2350846" y="0"/>
                  </a:lnTo>
                  <a:lnTo>
                    <a:pt x="2390844" y="0"/>
                  </a:lnTo>
                  <a:lnTo>
                    <a:pt x="2462317" y="0"/>
                  </a:lnTo>
                  <a:lnTo>
                    <a:pt x="2499455" y="0"/>
                  </a:lnTo>
                  <a:lnTo>
                    <a:pt x="2530713" y="0"/>
                  </a:lnTo>
                  <a:lnTo>
                    <a:pt x="2547403" y="0"/>
                  </a:lnTo>
                  <a:lnTo>
                    <a:pt x="2549127" y="0"/>
                  </a:lnTo>
                  <a:lnTo>
                    <a:pt x="2581074" y="0"/>
                  </a:lnTo>
                  <a:lnTo>
                    <a:pt x="2582112" y="0"/>
                  </a:lnTo>
                  <a:cubicBezTo>
                    <a:pt x="2669530" y="0"/>
                    <a:pt x="2669530" y="0"/>
                    <a:pt x="2669530" y="0"/>
                  </a:cubicBezTo>
                  <a:lnTo>
                    <a:pt x="2678759" y="0"/>
                  </a:lnTo>
                  <a:lnTo>
                    <a:pt x="2709527" y="0"/>
                  </a:lnTo>
                  <a:lnTo>
                    <a:pt x="2711252" y="0"/>
                  </a:lnTo>
                  <a:lnTo>
                    <a:pt x="2714748" y="0"/>
                  </a:lnTo>
                  <a:lnTo>
                    <a:pt x="2719890" y="0"/>
                  </a:lnTo>
                  <a:lnTo>
                    <a:pt x="2831360" y="0"/>
                  </a:lnTo>
                  <a:lnTo>
                    <a:pt x="2833086" y="0"/>
                  </a:lnTo>
                  <a:lnTo>
                    <a:pt x="2866087" y="0"/>
                  </a:lnTo>
                  <a:lnTo>
                    <a:pt x="2918659" y="0"/>
                  </a:lnTo>
                  <a:lnTo>
                    <a:pt x="2919896" y="0"/>
                  </a:lnTo>
                  <a:lnTo>
                    <a:pt x="2920383" y="0"/>
                  </a:lnTo>
                  <a:lnTo>
                    <a:pt x="2977177" y="0"/>
                  </a:lnTo>
                  <a:lnTo>
                    <a:pt x="2978902" y="0"/>
                  </a:lnTo>
                  <a:lnTo>
                    <a:pt x="3012671" y="0"/>
                  </a:lnTo>
                  <a:lnTo>
                    <a:pt x="3014397" y="0"/>
                  </a:lnTo>
                  <a:lnTo>
                    <a:pt x="3028211" y="0"/>
                  </a:lnTo>
                  <a:lnTo>
                    <a:pt x="3030899" y="0"/>
                  </a:lnTo>
                  <a:lnTo>
                    <a:pt x="3032624" y="0"/>
                  </a:lnTo>
                  <a:lnTo>
                    <a:pt x="3038573" y="0"/>
                  </a:lnTo>
                  <a:lnTo>
                    <a:pt x="3040298" y="0"/>
                  </a:lnTo>
                  <a:lnTo>
                    <a:pt x="3082021" y="0"/>
                  </a:lnTo>
                  <a:lnTo>
                    <a:pt x="3150044" y="0"/>
                  </a:lnTo>
                  <a:lnTo>
                    <a:pt x="3218441" y="0"/>
                  </a:lnTo>
                  <a:lnTo>
                    <a:pt x="3236855" y="0"/>
                  </a:lnTo>
                  <a:lnTo>
                    <a:pt x="3269839" y="0"/>
                  </a:lnTo>
                  <a:lnTo>
                    <a:pt x="3272250" y="0"/>
                  </a:lnTo>
                  <a:lnTo>
                    <a:pt x="3320378" y="0"/>
                  </a:lnTo>
                  <a:lnTo>
                    <a:pt x="3346330" y="0"/>
                  </a:lnTo>
                  <a:lnTo>
                    <a:pt x="3357257" y="0"/>
                  </a:lnTo>
                  <a:lnTo>
                    <a:pt x="3369936" y="0"/>
                  </a:lnTo>
                  <a:lnTo>
                    <a:pt x="3398980" y="0"/>
                  </a:lnTo>
                  <a:lnTo>
                    <a:pt x="3405925" y="0"/>
                  </a:lnTo>
                  <a:cubicBezTo>
                    <a:pt x="3411066" y="0"/>
                    <a:pt x="3411066" y="0"/>
                    <a:pt x="3411066" y="0"/>
                  </a:cubicBezTo>
                  <a:lnTo>
                    <a:pt x="3520813" y="0"/>
                  </a:lnTo>
                  <a:lnTo>
                    <a:pt x="3607623" y="0"/>
                  </a:lnTo>
                  <a:lnTo>
                    <a:pt x="3608111" y="0"/>
                  </a:lnTo>
                  <a:lnTo>
                    <a:pt x="3666629" y="0"/>
                  </a:lnTo>
                  <a:lnTo>
                    <a:pt x="3702124" y="0"/>
                  </a:lnTo>
                  <a:lnTo>
                    <a:pt x="3720351" y="0"/>
                  </a:lnTo>
                  <a:lnTo>
                    <a:pt x="3728025" y="0"/>
                  </a:lnTo>
                  <a:lnTo>
                    <a:pt x="3769748" y="0"/>
                  </a:lnTo>
                  <a:cubicBezTo>
                    <a:pt x="4098793" y="0"/>
                    <a:pt x="4098793" y="0"/>
                    <a:pt x="4098793" y="0"/>
                  </a:cubicBezTo>
                  <a:cubicBezTo>
                    <a:pt x="4133877" y="0"/>
                    <a:pt x="4175977" y="24572"/>
                    <a:pt x="4193519" y="54408"/>
                  </a:cubicBezTo>
                  <a:cubicBezTo>
                    <a:pt x="4439104" y="480025"/>
                    <a:pt x="4439104" y="480025"/>
                    <a:pt x="4439104" y="480025"/>
                  </a:cubicBezTo>
                  <a:cubicBezTo>
                    <a:pt x="4456646" y="509862"/>
                    <a:pt x="4456646" y="559005"/>
                    <a:pt x="4439104" y="588843"/>
                  </a:cubicBezTo>
                  <a:cubicBezTo>
                    <a:pt x="4193519" y="1014459"/>
                    <a:pt x="4193519" y="1014459"/>
                    <a:pt x="4193519" y="1014459"/>
                  </a:cubicBezTo>
                  <a:cubicBezTo>
                    <a:pt x="4175977" y="1044295"/>
                    <a:pt x="4133877" y="1068867"/>
                    <a:pt x="4098793" y="1068867"/>
                  </a:cubicBezTo>
                  <a:lnTo>
                    <a:pt x="3728025" y="1068867"/>
                  </a:lnTo>
                  <a:lnTo>
                    <a:pt x="3607623" y="1068867"/>
                  </a:lnTo>
                  <a:lnTo>
                    <a:pt x="3411066" y="1068867"/>
                  </a:lnTo>
                  <a:lnTo>
                    <a:pt x="3357257" y="1068867"/>
                  </a:lnTo>
                  <a:lnTo>
                    <a:pt x="3236855" y="1068867"/>
                  </a:lnTo>
                  <a:lnTo>
                    <a:pt x="3040298" y="1068867"/>
                  </a:lnTo>
                  <a:lnTo>
                    <a:pt x="3038573" y="1068867"/>
                  </a:lnTo>
                  <a:lnTo>
                    <a:pt x="2919896" y="1068867"/>
                  </a:lnTo>
                  <a:lnTo>
                    <a:pt x="2866087" y="1068867"/>
                  </a:lnTo>
                  <a:lnTo>
                    <a:pt x="2719890" y="1068867"/>
                  </a:lnTo>
                  <a:lnTo>
                    <a:pt x="2669530" y="1068867"/>
                  </a:lnTo>
                  <a:lnTo>
                    <a:pt x="2549127" y="1068867"/>
                  </a:lnTo>
                  <a:lnTo>
                    <a:pt x="2547403" y="1068867"/>
                  </a:lnTo>
                  <a:lnTo>
                    <a:pt x="2350846" y="1068867"/>
                  </a:lnTo>
                  <a:lnTo>
                    <a:pt x="2349122" y="1068867"/>
                  </a:lnTo>
                  <a:lnTo>
                    <a:pt x="2228719" y="1068867"/>
                  </a:lnTo>
                  <a:lnTo>
                    <a:pt x="2178359" y="1068867"/>
                  </a:lnTo>
                  <a:lnTo>
                    <a:pt x="2032162" y="1068867"/>
                  </a:lnTo>
                  <a:lnTo>
                    <a:pt x="1978354" y="1068867"/>
                  </a:lnTo>
                  <a:lnTo>
                    <a:pt x="1859676" y="1068867"/>
                  </a:lnTo>
                  <a:lnTo>
                    <a:pt x="1857951" y="1068867"/>
                  </a:lnTo>
                  <a:lnTo>
                    <a:pt x="1826599" y="1068867"/>
                  </a:lnTo>
                  <a:lnTo>
                    <a:pt x="1661394" y="1068867"/>
                  </a:lnTo>
                  <a:lnTo>
                    <a:pt x="1540992" y="1068867"/>
                  </a:lnTo>
                  <a:lnTo>
                    <a:pt x="1531708" y="1068867"/>
                  </a:lnTo>
                  <a:lnTo>
                    <a:pt x="1487183" y="1068867"/>
                  </a:lnTo>
                  <a:lnTo>
                    <a:pt x="1335428" y="1068867"/>
                  </a:lnTo>
                  <a:lnTo>
                    <a:pt x="1290626" y="1068867"/>
                  </a:lnTo>
                  <a:lnTo>
                    <a:pt x="1170224" y="1068867"/>
                  </a:lnTo>
                  <a:lnTo>
                    <a:pt x="1138871" y="1068867"/>
                  </a:lnTo>
                  <a:lnTo>
                    <a:pt x="1040537" y="1068867"/>
                  </a:lnTo>
                  <a:lnTo>
                    <a:pt x="843980" y="1068867"/>
                  </a:lnTo>
                  <a:lnTo>
                    <a:pt x="799455" y="1068867"/>
                  </a:lnTo>
                  <a:lnTo>
                    <a:pt x="647700" y="1068867"/>
                  </a:lnTo>
                  <a:lnTo>
                    <a:pt x="352810" y="1068867"/>
                  </a:lnTo>
                  <a:cubicBezTo>
                    <a:pt x="318603" y="1068867"/>
                    <a:pt x="275626" y="1044295"/>
                    <a:pt x="258084" y="1014459"/>
                  </a:cubicBezTo>
                  <a:cubicBezTo>
                    <a:pt x="12498" y="588843"/>
                    <a:pt x="12498" y="588843"/>
                    <a:pt x="12498" y="588843"/>
                  </a:cubicBezTo>
                  <a:cubicBezTo>
                    <a:pt x="-4166" y="559005"/>
                    <a:pt x="-4166" y="509862"/>
                    <a:pt x="12498" y="480025"/>
                  </a:cubicBezTo>
                  <a:cubicBezTo>
                    <a:pt x="258084" y="54408"/>
                    <a:pt x="258084" y="54408"/>
                    <a:pt x="258084" y="54408"/>
                  </a:cubicBezTo>
                  <a:cubicBezTo>
                    <a:pt x="275626" y="24572"/>
                    <a:pt x="318603" y="0"/>
                    <a:pt x="352810" y="0"/>
                  </a:cubicBezTo>
                  <a:close/>
                </a:path>
              </a:pathLst>
            </a:custGeom>
            <a:gradFill flip="none" rotWithShape="1">
              <a:gsLst>
                <a:gs pos="100000">
                  <a:schemeClr val="bg1">
                    <a:lumMod val="95000"/>
                  </a:schemeClr>
                </a:gs>
                <a:gs pos="0">
                  <a:srgbClr val="D3D3D3"/>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68580" tIns="34290" rIns="68580" bIns="34290" numCol="1" anchor="t" anchorCtr="0" compatLnSpc="1">
              <a:noAutofit/>
            </a:bodyPr>
            <a:lstStyle/>
            <a:p>
              <a:endParaRPr lang="zh-CN" altLang="en-US">
                <a:solidFill>
                  <a:prstClr val="black"/>
                </a:solidFill>
              </a:endParaRPr>
            </a:p>
          </p:txBody>
        </p:sp>
        <p:sp>
          <p:nvSpPr>
            <p:cNvPr id="70" name="任意多边形 69"/>
            <p:cNvSpPr/>
            <p:nvPr/>
          </p:nvSpPr>
          <p:spPr bwMode="auto">
            <a:xfrm>
              <a:off x="1350473" y="2426314"/>
              <a:ext cx="3619225" cy="726817"/>
            </a:xfrm>
            <a:custGeom>
              <a:avLst/>
              <a:gdLst>
                <a:gd name="connsiteX0" fmla="*/ 305125 w 4603109"/>
                <a:gd name="connsiteY0" fmla="*/ 0 h 924402"/>
                <a:gd name="connsiteX1" fmla="*/ 432894 w 4603109"/>
                <a:gd name="connsiteY1" fmla="*/ 0 h 924402"/>
                <a:gd name="connsiteX2" fmla="*/ 445336 w 4603109"/>
                <a:gd name="connsiteY2" fmla="*/ 0 h 924402"/>
                <a:gd name="connsiteX3" fmla="*/ 550703 w 4603109"/>
                <a:gd name="connsiteY3" fmla="*/ 0 h 924402"/>
                <a:gd name="connsiteX4" fmla="*/ 560158 w 4603109"/>
                <a:gd name="connsiteY4" fmla="*/ 0 h 924402"/>
                <a:gd name="connsiteX5" fmla="*/ 573105 w 4603109"/>
                <a:gd name="connsiteY5" fmla="*/ 0 h 924402"/>
                <a:gd name="connsiteX6" fmla="*/ 626202 w 4603109"/>
                <a:gd name="connsiteY6" fmla="*/ 0 h 924402"/>
                <a:gd name="connsiteX7" fmla="*/ 676811 w 4603109"/>
                <a:gd name="connsiteY7" fmla="*/ 0 h 924402"/>
                <a:gd name="connsiteX8" fmla="*/ 678472 w 4603109"/>
                <a:gd name="connsiteY8" fmla="*/ 0 h 924402"/>
                <a:gd name="connsiteX9" fmla="*/ 687927 w 4603109"/>
                <a:gd name="connsiteY9" fmla="*/ 0 h 924402"/>
                <a:gd name="connsiteX10" fmla="*/ 691402 w 4603109"/>
                <a:gd name="connsiteY10" fmla="*/ 0 h 924402"/>
                <a:gd name="connsiteX11" fmla="*/ 700371 w 4603109"/>
                <a:gd name="connsiteY11" fmla="*/ 0 h 924402"/>
                <a:gd name="connsiteX12" fmla="*/ 707508 w 4603109"/>
                <a:gd name="connsiteY12" fmla="*/ 0 h 924402"/>
                <a:gd name="connsiteX13" fmla="*/ 729909 w 4603109"/>
                <a:gd name="connsiteY13" fmla="*/ 0 h 924402"/>
                <a:gd name="connsiteX14" fmla="*/ 753971 w 4603109"/>
                <a:gd name="connsiteY14" fmla="*/ 0 h 924402"/>
                <a:gd name="connsiteX15" fmla="*/ 804580 w 4603109"/>
                <a:gd name="connsiteY15" fmla="*/ 0 h 924402"/>
                <a:gd name="connsiteX16" fmla="*/ 805737 w 4603109"/>
                <a:gd name="connsiteY16" fmla="*/ 0 h 924402"/>
                <a:gd name="connsiteX17" fmla="*/ 819171 w 4603109"/>
                <a:gd name="connsiteY17" fmla="*/ 0 h 924402"/>
                <a:gd name="connsiteX18" fmla="*/ 828140 w 4603109"/>
                <a:gd name="connsiteY18" fmla="*/ 0 h 924402"/>
                <a:gd name="connsiteX19" fmla="*/ 831615 w 4603109"/>
                <a:gd name="connsiteY19" fmla="*/ 0 h 924402"/>
                <a:gd name="connsiteX20" fmla="*/ 835277 w 4603109"/>
                <a:gd name="connsiteY20" fmla="*/ 0 h 924402"/>
                <a:gd name="connsiteX21" fmla="*/ 857678 w 4603109"/>
                <a:gd name="connsiteY21" fmla="*/ 0 h 924402"/>
                <a:gd name="connsiteX22" fmla="*/ 864889 w 4603109"/>
                <a:gd name="connsiteY22" fmla="*/ 0 h 924402"/>
                <a:gd name="connsiteX23" fmla="*/ 899900 w 4603109"/>
                <a:gd name="connsiteY23" fmla="*/ 0 h 924402"/>
                <a:gd name="connsiteX24" fmla="*/ 909341 w 4603109"/>
                <a:gd name="connsiteY24" fmla="*/ 0 h 924402"/>
                <a:gd name="connsiteX25" fmla="*/ 929965 w 4603109"/>
                <a:gd name="connsiteY25" fmla="*/ 0 h 924402"/>
                <a:gd name="connsiteX26" fmla="*/ 933506 w 4603109"/>
                <a:gd name="connsiteY26" fmla="*/ 0 h 924402"/>
                <a:gd name="connsiteX27" fmla="*/ 936982 w 4603109"/>
                <a:gd name="connsiteY27" fmla="*/ 0 h 924402"/>
                <a:gd name="connsiteX28" fmla="*/ 959384 w 4603109"/>
                <a:gd name="connsiteY28" fmla="*/ 0 h 924402"/>
                <a:gd name="connsiteX29" fmla="*/ 962542 w 4603109"/>
                <a:gd name="connsiteY29" fmla="*/ 0 h 924402"/>
                <a:gd name="connsiteX30" fmla="*/ 984943 w 4603109"/>
                <a:gd name="connsiteY30" fmla="*/ 0 h 924402"/>
                <a:gd name="connsiteX31" fmla="*/ 992658 w 4603109"/>
                <a:gd name="connsiteY31" fmla="*/ 0 h 924402"/>
                <a:gd name="connsiteX32" fmla="*/ 1012059 w 4603109"/>
                <a:gd name="connsiteY32" fmla="*/ 0 h 924402"/>
                <a:gd name="connsiteX33" fmla="*/ 1012480 w 4603109"/>
                <a:gd name="connsiteY33" fmla="*/ 0 h 924402"/>
                <a:gd name="connsiteX34" fmla="*/ 1027669 w 4603109"/>
                <a:gd name="connsiteY34" fmla="*/ 0 h 924402"/>
                <a:gd name="connsiteX35" fmla="*/ 1037110 w 4603109"/>
                <a:gd name="connsiteY35" fmla="*/ 0 h 924402"/>
                <a:gd name="connsiteX36" fmla="*/ 1040112 w 4603109"/>
                <a:gd name="connsiteY36" fmla="*/ 0 h 924402"/>
                <a:gd name="connsiteX37" fmla="*/ 1057734 w 4603109"/>
                <a:gd name="connsiteY37" fmla="*/ 0 h 924402"/>
                <a:gd name="connsiteX38" fmla="*/ 1064751 w 4603109"/>
                <a:gd name="connsiteY38" fmla="*/ 0 h 924402"/>
                <a:gd name="connsiteX39" fmla="*/ 1070177 w 4603109"/>
                <a:gd name="connsiteY39" fmla="*/ 0 h 924402"/>
                <a:gd name="connsiteX40" fmla="*/ 1072436 w 4603109"/>
                <a:gd name="connsiteY40" fmla="*/ 0 h 924402"/>
                <a:gd name="connsiteX41" fmla="*/ 1090311 w 4603109"/>
                <a:gd name="connsiteY41" fmla="*/ 0 h 924402"/>
                <a:gd name="connsiteX42" fmla="*/ 1110718 w 4603109"/>
                <a:gd name="connsiteY42" fmla="*/ 0 h 924402"/>
                <a:gd name="connsiteX43" fmla="*/ 1112712 w 4603109"/>
                <a:gd name="connsiteY43" fmla="*/ 0 h 924402"/>
                <a:gd name="connsiteX44" fmla="*/ 1116187 w 4603109"/>
                <a:gd name="connsiteY44" fmla="*/ 0 h 924402"/>
                <a:gd name="connsiteX45" fmla="*/ 1139828 w 4603109"/>
                <a:gd name="connsiteY45" fmla="*/ 0 h 924402"/>
                <a:gd name="connsiteX46" fmla="*/ 1140249 w 4603109"/>
                <a:gd name="connsiteY46" fmla="*/ 0 h 924402"/>
                <a:gd name="connsiteX47" fmla="*/ 1145480 w 4603109"/>
                <a:gd name="connsiteY47" fmla="*/ 0 h 924402"/>
                <a:gd name="connsiteX48" fmla="*/ 1152270 w 4603109"/>
                <a:gd name="connsiteY48" fmla="*/ 0 h 924402"/>
                <a:gd name="connsiteX49" fmla="*/ 1154934 w 4603109"/>
                <a:gd name="connsiteY49" fmla="*/ 0 h 924402"/>
                <a:gd name="connsiteX50" fmla="*/ 1167881 w 4603109"/>
                <a:gd name="connsiteY50" fmla="*/ 0 h 924402"/>
                <a:gd name="connsiteX51" fmla="*/ 1175544 w 4603109"/>
                <a:gd name="connsiteY51" fmla="*/ 0 h 924402"/>
                <a:gd name="connsiteX52" fmla="*/ 1184998 w 4603109"/>
                <a:gd name="connsiteY52" fmla="*/ 0 h 924402"/>
                <a:gd name="connsiteX53" fmla="*/ 1197946 w 4603109"/>
                <a:gd name="connsiteY53" fmla="*/ 0 h 924402"/>
                <a:gd name="connsiteX54" fmla="*/ 1200205 w 4603109"/>
                <a:gd name="connsiteY54" fmla="*/ 0 h 924402"/>
                <a:gd name="connsiteX55" fmla="*/ 1220978 w 4603109"/>
                <a:gd name="connsiteY55" fmla="*/ 0 h 924402"/>
                <a:gd name="connsiteX56" fmla="*/ 1238487 w 4603109"/>
                <a:gd name="connsiteY56" fmla="*/ 0 h 924402"/>
                <a:gd name="connsiteX57" fmla="*/ 1243956 w 4603109"/>
                <a:gd name="connsiteY57" fmla="*/ 0 h 924402"/>
                <a:gd name="connsiteX58" fmla="*/ 1251042 w 4603109"/>
                <a:gd name="connsiteY58" fmla="*/ 0 h 924402"/>
                <a:gd name="connsiteX59" fmla="*/ 1257637 w 4603109"/>
                <a:gd name="connsiteY59" fmla="*/ 0 h 924402"/>
                <a:gd name="connsiteX60" fmla="*/ 1271587 w 4603109"/>
                <a:gd name="connsiteY60" fmla="*/ 0 h 924402"/>
                <a:gd name="connsiteX61" fmla="*/ 1273249 w 4603109"/>
                <a:gd name="connsiteY61" fmla="*/ 0 h 924402"/>
                <a:gd name="connsiteX62" fmla="*/ 1280039 w 4603109"/>
                <a:gd name="connsiteY62" fmla="*/ 0 h 924402"/>
                <a:gd name="connsiteX63" fmla="*/ 1282703 w 4603109"/>
                <a:gd name="connsiteY63" fmla="*/ 0 h 924402"/>
                <a:gd name="connsiteX64" fmla="*/ 1286178 w 4603109"/>
                <a:gd name="connsiteY64" fmla="*/ 0 h 924402"/>
                <a:gd name="connsiteX65" fmla="*/ 1295146 w 4603109"/>
                <a:gd name="connsiteY65" fmla="*/ 0 h 924402"/>
                <a:gd name="connsiteX66" fmla="*/ 1301651 w 4603109"/>
                <a:gd name="connsiteY66" fmla="*/ 0 h 924402"/>
                <a:gd name="connsiteX67" fmla="*/ 1302284 w 4603109"/>
                <a:gd name="connsiteY67" fmla="*/ 0 h 924402"/>
                <a:gd name="connsiteX68" fmla="*/ 1303313 w 4603109"/>
                <a:gd name="connsiteY68" fmla="*/ 0 h 924402"/>
                <a:gd name="connsiteX69" fmla="*/ 1312767 w 4603109"/>
                <a:gd name="connsiteY69" fmla="*/ 0 h 924402"/>
                <a:gd name="connsiteX70" fmla="*/ 1316242 w 4603109"/>
                <a:gd name="connsiteY70" fmla="*/ 0 h 924402"/>
                <a:gd name="connsiteX71" fmla="*/ 1321886 w 4603109"/>
                <a:gd name="connsiteY71" fmla="*/ 0 h 924402"/>
                <a:gd name="connsiteX72" fmla="*/ 1324685 w 4603109"/>
                <a:gd name="connsiteY72" fmla="*/ 0 h 924402"/>
                <a:gd name="connsiteX73" fmla="*/ 1325211 w 4603109"/>
                <a:gd name="connsiteY73" fmla="*/ 0 h 924402"/>
                <a:gd name="connsiteX74" fmla="*/ 1332348 w 4603109"/>
                <a:gd name="connsiteY74" fmla="*/ 0 h 924402"/>
                <a:gd name="connsiteX75" fmla="*/ 1332714 w 4603109"/>
                <a:gd name="connsiteY75" fmla="*/ 0 h 924402"/>
                <a:gd name="connsiteX76" fmla="*/ 1333135 w 4603109"/>
                <a:gd name="connsiteY76" fmla="*/ 0 h 924402"/>
                <a:gd name="connsiteX77" fmla="*/ 1348747 w 4603109"/>
                <a:gd name="connsiteY77" fmla="*/ 0 h 924402"/>
                <a:gd name="connsiteX78" fmla="*/ 1354749 w 4603109"/>
                <a:gd name="connsiteY78" fmla="*/ 0 h 924402"/>
                <a:gd name="connsiteX79" fmla="*/ 1378811 w 4603109"/>
                <a:gd name="connsiteY79" fmla="*/ 0 h 924402"/>
                <a:gd name="connsiteX80" fmla="*/ 1383745 w 4603109"/>
                <a:gd name="connsiteY80" fmla="*/ 0 h 924402"/>
                <a:gd name="connsiteX81" fmla="*/ 1385406 w 4603109"/>
                <a:gd name="connsiteY81" fmla="*/ 0 h 924402"/>
                <a:gd name="connsiteX82" fmla="*/ 1399356 w 4603109"/>
                <a:gd name="connsiteY82" fmla="*/ 0 h 924402"/>
                <a:gd name="connsiteX83" fmla="*/ 1400513 w 4603109"/>
                <a:gd name="connsiteY83" fmla="*/ 0 h 924402"/>
                <a:gd name="connsiteX84" fmla="*/ 1413947 w 4603109"/>
                <a:gd name="connsiteY84" fmla="*/ 0 h 924402"/>
                <a:gd name="connsiteX85" fmla="*/ 1414442 w 4603109"/>
                <a:gd name="connsiteY85" fmla="*/ 0 h 924402"/>
                <a:gd name="connsiteX86" fmla="*/ 1422915 w 4603109"/>
                <a:gd name="connsiteY86" fmla="*/ 0 h 924402"/>
                <a:gd name="connsiteX87" fmla="*/ 1426390 w 4603109"/>
                <a:gd name="connsiteY87" fmla="*/ 0 h 924402"/>
                <a:gd name="connsiteX88" fmla="*/ 1429420 w 4603109"/>
                <a:gd name="connsiteY88" fmla="*/ 0 h 924402"/>
                <a:gd name="connsiteX89" fmla="*/ 1430053 w 4603109"/>
                <a:gd name="connsiteY89" fmla="*/ 0 h 924402"/>
                <a:gd name="connsiteX90" fmla="*/ 1430206 w 4603109"/>
                <a:gd name="connsiteY90" fmla="*/ 0 h 924402"/>
                <a:gd name="connsiteX91" fmla="*/ 1430577 w 4603109"/>
                <a:gd name="connsiteY91" fmla="*/ 0 h 924402"/>
                <a:gd name="connsiteX92" fmla="*/ 1436843 w 4603109"/>
                <a:gd name="connsiteY92" fmla="*/ 0 h 924402"/>
                <a:gd name="connsiteX93" fmla="*/ 1444011 w 4603109"/>
                <a:gd name="connsiteY93" fmla="*/ 0 h 924402"/>
                <a:gd name="connsiteX94" fmla="*/ 1449655 w 4603109"/>
                <a:gd name="connsiteY94" fmla="*/ 0 h 924402"/>
                <a:gd name="connsiteX95" fmla="*/ 1452454 w 4603109"/>
                <a:gd name="connsiteY95" fmla="*/ 0 h 924402"/>
                <a:gd name="connsiteX96" fmla="*/ 1452980 w 4603109"/>
                <a:gd name="connsiteY96" fmla="*/ 0 h 924402"/>
                <a:gd name="connsiteX97" fmla="*/ 1456455 w 4603109"/>
                <a:gd name="connsiteY97" fmla="*/ 0 h 924402"/>
                <a:gd name="connsiteX98" fmla="*/ 1459664 w 4603109"/>
                <a:gd name="connsiteY98" fmla="*/ 0 h 924402"/>
                <a:gd name="connsiteX99" fmla="*/ 1460117 w 4603109"/>
                <a:gd name="connsiteY99" fmla="*/ 0 h 924402"/>
                <a:gd name="connsiteX100" fmla="*/ 1460483 w 4603109"/>
                <a:gd name="connsiteY100" fmla="*/ 0 h 924402"/>
                <a:gd name="connsiteX101" fmla="*/ 1460904 w 4603109"/>
                <a:gd name="connsiteY101" fmla="*/ 0 h 924402"/>
                <a:gd name="connsiteX102" fmla="*/ 1472926 w 4603109"/>
                <a:gd name="connsiteY102" fmla="*/ 0 h 924402"/>
                <a:gd name="connsiteX103" fmla="*/ 1482518 w 4603109"/>
                <a:gd name="connsiteY103" fmla="*/ 0 h 924402"/>
                <a:gd name="connsiteX104" fmla="*/ 1489729 w 4603109"/>
                <a:gd name="connsiteY104" fmla="*/ 0 h 924402"/>
                <a:gd name="connsiteX105" fmla="*/ 1504116 w 4603109"/>
                <a:gd name="connsiteY105" fmla="*/ 0 h 924402"/>
                <a:gd name="connsiteX106" fmla="*/ 1511514 w 4603109"/>
                <a:gd name="connsiteY106" fmla="*/ 0 h 924402"/>
                <a:gd name="connsiteX107" fmla="*/ 1524740 w 4603109"/>
                <a:gd name="connsiteY107" fmla="*/ 0 h 924402"/>
                <a:gd name="connsiteX108" fmla="*/ 1528282 w 4603109"/>
                <a:gd name="connsiteY108" fmla="*/ 0 h 924402"/>
                <a:gd name="connsiteX109" fmla="*/ 1531757 w 4603109"/>
                <a:gd name="connsiteY109" fmla="*/ 0 h 924402"/>
                <a:gd name="connsiteX110" fmla="*/ 1534181 w 4603109"/>
                <a:gd name="connsiteY110" fmla="*/ 0 h 924402"/>
                <a:gd name="connsiteX111" fmla="*/ 1542211 w 4603109"/>
                <a:gd name="connsiteY111" fmla="*/ 0 h 924402"/>
                <a:gd name="connsiteX112" fmla="*/ 1554159 w 4603109"/>
                <a:gd name="connsiteY112" fmla="*/ 0 h 924402"/>
                <a:gd name="connsiteX113" fmla="*/ 1557318 w 4603109"/>
                <a:gd name="connsiteY113" fmla="*/ 0 h 924402"/>
                <a:gd name="connsiteX114" fmla="*/ 1557975 w 4603109"/>
                <a:gd name="connsiteY114" fmla="*/ 0 h 924402"/>
                <a:gd name="connsiteX115" fmla="*/ 1558346 w 4603109"/>
                <a:gd name="connsiteY115" fmla="*/ 0 h 924402"/>
                <a:gd name="connsiteX116" fmla="*/ 1561822 w 4603109"/>
                <a:gd name="connsiteY116" fmla="*/ 0 h 924402"/>
                <a:gd name="connsiteX117" fmla="*/ 1564612 w 4603109"/>
                <a:gd name="connsiteY117" fmla="*/ 0 h 924402"/>
                <a:gd name="connsiteX118" fmla="*/ 1566857 w 4603109"/>
                <a:gd name="connsiteY118" fmla="*/ 0 h 924402"/>
                <a:gd name="connsiteX119" fmla="*/ 1576919 w 4603109"/>
                <a:gd name="connsiteY119" fmla="*/ 0 h 924402"/>
                <a:gd name="connsiteX120" fmla="*/ 1579719 w 4603109"/>
                <a:gd name="connsiteY120" fmla="*/ 0 h 924402"/>
                <a:gd name="connsiteX121" fmla="*/ 1584224 w 4603109"/>
                <a:gd name="connsiteY121" fmla="*/ 0 h 924402"/>
                <a:gd name="connsiteX122" fmla="*/ 1587382 w 4603109"/>
                <a:gd name="connsiteY122" fmla="*/ 0 h 924402"/>
                <a:gd name="connsiteX123" fmla="*/ 1587433 w 4603109"/>
                <a:gd name="connsiteY123" fmla="*/ 0 h 924402"/>
                <a:gd name="connsiteX124" fmla="*/ 1600695 w 4603109"/>
                <a:gd name="connsiteY124" fmla="*/ 0 h 924402"/>
                <a:gd name="connsiteX125" fmla="*/ 1606834 w 4603109"/>
                <a:gd name="connsiteY125" fmla="*/ 0 h 924402"/>
                <a:gd name="connsiteX126" fmla="*/ 1607256 w 4603109"/>
                <a:gd name="connsiteY126" fmla="*/ 0 h 924402"/>
                <a:gd name="connsiteX127" fmla="*/ 1608325 w 4603109"/>
                <a:gd name="connsiteY127" fmla="*/ 0 h 924402"/>
                <a:gd name="connsiteX128" fmla="*/ 1609783 w 4603109"/>
                <a:gd name="connsiteY128" fmla="*/ 0 h 924402"/>
                <a:gd name="connsiteX129" fmla="*/ 1617498 w 4603109"/>
                <a:gd name="connsiteY129" fmla="*/ 0 h 924402"/>
                <a:gd name="connsiteX130" fmla="*/ 1631885 w 4603109"/>
                <a:gd name="connsiteY130" fmla="*/ 0 h 924402"/>
                <a:gd name="connsiteX131" fmla="*/ 1636899 w 4603109"/>
                <a:gd name="connsiteY131" fmla="*/ 0 h 924402"/>
                <a:gd name="connsiteX132" fmla="*/ 1637320 w 4603109"/>
                <a:gd name="connsiteY132" fmla="*/ 0 h 924402"/>
                <a:gd name="connsiteX133" fmla="*/ 1637445 w 4603109"/>
                <a:gd name="connsiteY133" fmla="*/ 0 h 924402"/>
                <a:gd name="connsiteX134" fmla="*/ 1652509 w 4603109"/>
                <a:gd name="connsiteY134" fmla="*/ 0 h 924402"/>
                <a:gd name="connsiteX135" fmla="*/ 1659526 w 4603109"/>
                <a:gd name="connsiteY135" fmla="*/ 0 h 924402"/>
                <a:gd name="connsiteX136" fmla="*/ 1661950 w 4603109"/>
                <a:gd name="connsiteY136" fmla="*/ 0 h 924402"/>
                <a:gd name="connsiteX137" fmla="*/ 1664952 w 4603109"/>
                <a:gd name="connsiteY137" fmla="*/ 0 h 924402"/>
                <a:gd name="connsiteX138" fmla="*/ 1667212 w 4603109"/>
                <a:gd name="connsiteY138" fmla="*/ 0 h 924402"/>
                <a:gd name="connsiteX139" fmla="*/ 1685087 w 4603109"/>
                <a:gd name="connsiteY139" fmla="*/ 0 h 924402"/>
                <a:gd name="connsiteX140" fmla="*/ 1689591 w 4603109"/>
                <a:gd name="connsiteY140" fmla="*/ 0 h 924402"/>
                <a:gd name="connsiteX141" fmla="*/ 1694626 w 4603109"/>
                <a:gd name="connsiteY141" fmla="*/ 0 h 924402"/>
                <a:gd name="connsiteX142" fmla="*/ 1697276 w 4603109"/>
                <a:gd name="connsiteY142" fmla="*/ 0 h 924402"/>
                <a:gd name="connsiteX143" fmla="*/ 1698000 w 4603109"/>
                <a:gd name="connsiteY143" fmla="*/ 0 h 924402"/>
                <a:gd name="connsiteX144" fmla="*/ 1704688 w 4603109"/>
                <a:gd name="connsiteY144" fmla="*/ 0 h 924402"/>
                <a:gd name="connsiteX145" fmla="*/ 1707488 w 4603109"/>
                <a:gd name="connsiteY145" fmla="*/ 0 h 924402"/>
                <a:gd name="connsiteX146" fmla="*/ 1710963 w 4603109"/>
                <a:gd name="connsiteY146" fmla="*/ 0 h 924402"/>
                <a:gd name="connsiteX147" fmla="*/ 1715151 w 4603109"/>
                <a:gd name="connsiteY147" fmla="*/ 0 h 924402"/>
                <a:gd name="connsiteX148" fmla="*/ 1721928 w 4603109"/>
                <a:gd name="connsiteY148" fmla="*/ 0 h 924402"/>
                <a:gd name="connsiteX149" fmla="*/ 1734603 w 4603109"/>
                <a:gd name="connsiteY149" fmla="*/ 0 h 924402"/>
                <a:gd name="connsiteX150" fmla="*/ 1735025 w 4603109"/>
                <a:gd name="connsiteY150" fmla="*/ 0 h 924402"/>
                <a:gd name="connsiteX151" fmla="*/ 1735558 w 4603109"/>
                <a:gd name="connsiteY151" fmla="*/ 0 h 924402"/>
                <a:gd name="connsiteX152" fmla="*/ 1736094 w 4603109"/>
                <a:gd name="connsiteY152" fmla="*/ 0 h 924402"/>
                <a:gd name="connsiteX153" fmla="*/ 1737552 w 4603109"/>
                <a:gd name="connsiteY153" fmla="*/ 0 h 924402"/>
                <a:gd name="connsiteX154" fmla="*/ 1741027 w 4603109"/>
                <a:gd name="connsiteY154" fmla="*/ 0 h 924402"/>
                <a:gd name="connsiteX155" fmla="*/ 1747046 w 4603109"/>
                <a:gd name="connsiteY155" fmla="*/ 0 h 924402"/>
                <a:gd name="connsiteX156" fmla="*/ 1748537 w 4603109"/>
                <a:gd name="connsiteY156" fmla="*/ 0 h 924402"/>
                <a:gd name="connsiteX157" fmla="*/ 1753052 w 4603109"/>
                <a:gd name="connsiteY157" fmla="*/ 0 h 924402"/>
                <a:gd name="connsiteX158" fmla="*/ 1757499 w 4603109"/>
                <a:gd name="connsiteY158" fmla="*/ 0 h 924402"/>
                <a:gd name="connsiteX159" fmla="*/ 1764668 w 4603109"/>
                <a:gd name="connsiteY159" fmla="*/ 0 h 924402"/>
                <a:gd name="connsiteX160" fmla="*/ 1765089 w 4603109"/>
                <a:gd name="connsiteY160" fmla="*/ 0 h 924402"/>
                <a:gd name="connsiteX161" fmla="*/ 1765214 w 4603109"/>
                <a:gd name="connsiteY161" fmla="*/ 0 h 924402"/>
                <a:gd name="connsiteX162" fmla="*/ 1770320 w 4603109"/>
                <a:gd name="connsiteY162" fmla="*/ 0 h 924402"/>
                <a:gd name="connsiteX163" fmla="*/ 1777110 w 4603109"/>
                <a:gd name="connsiteY163" fmla="*/ 0 h 924402"/>
                <a:gd name="connsiteX164" fmla="*/ 1779774 w 4603109"/>
                <a:gd name="connsiteY164" fmla="*/ 0 h 924402"/>
                <a:gd name="connsiteX165" fmla="*/ 1792721 w 4603109"/>
                <a:gd name="connsiteY165" fmla="*/ 0 h 924402"/>
                <a:gd name="connsiteX166" fmla="*/ 1794981 w 4603109"/>
                <a:gd name="connsiteY166" fmla="*/ 0 h 924402"/>
                <a:gd name="connsiteX167" fmla="*/ 1825045 w 4603109"/>
                <a:gd name="connsiteY167" fmla="*/ 0 h 924402"/>
                <a:gd name="connsiteX168" fmla="*/ 1825769 w 4603109"/>
                <a:gd name="connsiteY168" fmla="*/ 0 h 924402"/>
                <a:gd name="connsiteX169" fmla="*/ 1838732 w 4603109"/>
                <a:gd name="connsiteY169" fmla="*/ 0 h 924402"/>
                <a:gd name="connsiteX170" fmla="*/ 1845818 w 4603109"/>
                <a:gd name="connsiteY170" fmla="*/ 0 h 924402"/>
                <a:gd name="connsiteX171" fmla="*/ 1849697 w 4603109"/>
                <a:gd name="connsiteY171" fmla="*/ 0 h 924402"/>
                <a:gd name="connsiteX172" fmla="*/ 1852412 w 4603109"/>
                <a:gd name="connsiteY172" fmla="*/ 0 h 924402"/>
                <a:gd name="connsiteX173" fmla="*/ 1853903 w 4603109"/>
                <a:gd name="connsiteY173" fmla="*/ 0 h 924402"/>
                <a:gd name="connsiteX174" fmla="*/ 1863327 w 4603109"/>
                <a:gd name="connsiteY174" fmla="*/ 0 h 924402"/>
                <a:gd name="connsiteX175" fmla="*/ 1868796 w 4603109"/>
                <a:gd name="connsiteY175" fmla="*/ 0 h 924402"/>
                <a:gd name="connsiteX176" fmla="*/ 1874815 w 4603109"/>
                <a:gd name="connsiteY176" fmla="*/ 0 h 924402"/>
                <a:gd name="connsiteX177" fmla="*/ 1876306 w 4603109"/>
                <a:gd name="connsiteY177" fmla="*/ 0 h 924402"/>
                <a:gd name="connsiteX178" fmla="*/ 1880821 w 4603109"/>
                <a:gd name="connsiteY178" fmla="*/ 0 h 924402"/>
                <a:gd name="connsiteX179" fmla="*/ 1882477 w 4603109"/>
                <a:gd name="connsiteY179" fmla="*/ 0 h 924402"/>
                <a:gd name="connsiteX180" fmla="*/ 1883936 w 4603109"/>
                <a:gd name="connsiteY180" fmla="*/ 0 h 924402"/>
                <a:gd name="connsiteX181" fmla="*/ 1885268 w 4603109"/>
                <a:gd name="connsiteY181" fmla="*/ 0 h 924402"/>
                <a:gd name="connsiteX182" fmla="*/ 1896427 w 4603109"/>
                <a:gd name="connsiteY182" fmla="*/ 0 h 924402"/>
                <a:gd name="connsiteX183" fmla="*/ 1898089 w 4603109"/>
                <a:gd name="connsiteY183" fmla="*/ 0 h 924402"/>
                <a:gd name="connsiteX184" fmla="*/ 1904879 w 4603109"/>
                <a:gd name="connsiteY184" fmla="*/ 0 h 924402"/>
                <a:gd name="connsiteX185" fmla="*/ 1907543 w 4603109"/>
                <a:gd name="connsiteY185" fmla="*/ 0 h 924402"/>
                <a:gd name="connsiteX186" fmla="*/ 1911018 w 4603109"/>
                <a:gd name="connsiteY186" fmla="*/ 0 h 924402"/>
                <a:gd name="connsiteX187" fmla="*/ 1919986 w 4603109"/>
                <a:gd name="connsiteY187" fmla="*/ 0 h 924402"/>
                <a:gd name="connsiteX188" fmla="*/ 1927124 w 4603109"/>
                <a:gd name="connsiteY188" fmla="*/ 0 h 924402"/>
                <a:gd name="connsiteX189" fmla="*/ 1927489 w 4603109"/>
                <a:gd name="connsiteY189" fmla="*/ 0 h 924402"/>
                <a:gd name="connsiteX190" fmla="*/ 1927911 w 4603109"/>
                <a:gd name="connsiteY190" fmla="*/ 0 h 924402"/>
                <a:gd name="connsiteX191" fmla="*/ 1929402 w 4603109"/>
                <a:gd name="connsiteY191" fmla="*/ 0 h 924402"/>
                <a:gd name="connsiteX192" fmla="*/ 1946726 w 4603109"/>
                <a:gd name="connsiteY192" fmla="*/ 0 h 924402"/>
                <a:gd name="connsiteX193" fmla="*/ 1949525 w 4603109"/>
                <a:gd name="connsiteY193" fmla="*/ 0 h 924402"/>
                <a:gd name="connsiteX194" fmla="*/ 1957554 w 4603109"/>
                <a:gd name="connsiteY194" fmla="*/ 0 h 924402"/>
                <a:gd name="connsiteX195" fmla="*/ 1957975 w 4603109"/>
                <a:gd name="connsiteY195" fmla="*/ 0 h 924402"/>
                <a:gd name="connsiteX196" fmla="*/ 1973587 w 4603109"/>
                <a:gd name="connsiteY196" fmla="*/ 0 h 924402"/>
                <a:gd name="connsiteX197" fmla="*/ 1978520 w 4603109"/>
                <a:gd name="connsiteY197" fmla="*/ 0 h 924402"/>
                <a:gd name="connsiteX198" fmla="*/ 1980012 w 4603109"/>
                <a:gd name="connsiteY198" fmla="*/ 0 h 924402"/>
                <a:gd name="connsiteX199" fmla="*/ 1980181 w 4603109"/>
                <a:gd name="connsiteY199" fmla="*/ 0 h 924402"/>
                <a:gd name="connsiteX200" fmla="*/ 1981672 w 4603109"/>
                <a:gd name="connsiteY200" fmla="*/ 0 h 924402"/>
                <a:gd name="connsiteX201" fmla="*/ 2008585 w 4603109"/>
                <a:gd name="connsiteY201" fmla="*/ 0 h 924402"/>
                <a:gd name="connsiteX202" fmla="*/ 2009218 w 4603109"/>
                <a:gd name="connsiteY202" fmla="*/ 0 h 924402"/>
                <a:gd name="connsiteX203" fmla="*/ 2010246 w 4603109"/>
                <a:gd name="connsiteY203" fmla="*/ 0 h 924402"/>
                <a:gd name="connsiteX204" fmla="*/ 2010709 w 4603109"/>
                <a:gd name="connsiteY204" fmla="*/ 0 h 924402"/>
                <a:gd name="connsiteX205" fmla="*/ 2011705 w 4603109"/>
                <a:gd name="connsiteY205" fmla="*/ 0 h 924402"/>
                <a:gd name="connsiteX206" fmla="*/ 2024147 w 4603109"/>
                <a:gd name="connsiteY206" fmla="*/ 0 h 924402"/>
                <a:gd name="connsiteX207" fmla="*/ 2024196 w 4603109"/>
                <a:gd name="connsiteY207" fmla="*/ 0 h 924402"/>
                <a:gd name="connsiteX208" fmla="*/ 2024981 w 4603109"/>
                <a:gd name="connsiteY208" fmla="*/ 0 h 924402"/>
                <a:gd name="connsiteX209" fmla="*/ 2025353 w 4603109"/>
                <a:gd name="connsiteY209" fmla="*/ 0 h 924402"/>
                <a:gd name="connsiteX210" fmla="*/ 2026473 w 4603109"/>
                <a:gd name="connsiteY210" fmla="*/ 0 h 924402"/>
                <a:gd name="connsiteX211" fmla="*/ 2031619 w 4603109"/>
                <a:gd name="connsiteY211" fmla="*/ 0 h 924402"/>
                <a:gd name="connsiteX212" fmla="*/ 2033110 w 4603109"/>
                <a:gd name="connsiteY212" fmla="*/ 0 h 924402"/>
                <a:gd name="connsiteX213" fmla="*/ 2038787 w 4603109"/>
                <a:gd name="connsiteY213" fmla="*/ 0 h 924402"/>
                <a:gd name="connsiteX214" fmla="*/ 2039282 w 4603109"/>
                <a:gd name="connsiteY214" fmla="*/ 0 h 924402"/>
                <a:gd name="connsiteX215" fmla="*/ 2047755 w 4603109"/>
                <a:gd name="connsiteY215" fmla="*/ 0 h 924402"/>
                <a:gd name="connsiteX216" fmla="*/ 2051230 w 4603109"/>
                <a:gd name="connsiteY216" fmla="*/ 0 h 924402"/>
                <a:gd name="connsiteX217" fmla="*/ 2054893 w 4603109"/>
                <a:gd name="connsiteY217" fmla="*/ 0 h 924402"/>
                <a:gd name="connsiteX218" fmla="*/ 2055046 w 4603109"/>
                <a:gd name="connsiteY218" fmla="*/ 0 h 924402"/>
                <a:gd name="connsiteX219" fmla="*/ 2055258 w 4603109"/>
                <a:gd name="connsiteY219" fmla="*/ 0 h 924402"/>
                <a:gd name="connsiteX220" fmla="*/ 2055680 w 4603109"/>
                <a:gd name="connsiteY220" fmla="*/ 0 h 924402"/>
                <a:gd name="connsiteX221" fmla="*/ 2057171 w 4603109"/>
                <a:gd name="connsiteY221" fmla="*/ 0 h 924402"/>
                <a:gd name="connsiteX222" fmla="*/ 2061683 w 4603109"/>
                <a:gd name="connsiteY222" fmla="*/ 0 h 924402"/>
                <a:gd name="connsiteX223" fmla="*/ 2067702 w 4603109"/>
                <a:gd name="connsiteY223" fmla="*/ 0 h 924402"/>
                <a:gd name="connsiteX224" fmla="*/ 2074495 w 4603109"/>
                <a:gd name="connsiteY224" fmla="*/ 0 h 924402"/>
                <a:gd name="connsiteX225" fmla="*/ 2077294 w 4603109"/>
                <a:gd name="connsiteY225" fmla="*/ 0 h 924402"/>
                <a:gd name="connsiteX226" fmla="*/ 2084504 w 4603109"/>
                <a:gd name="connsiteY226" fmla="*/ 0 h 924402"/>
                <a:gd name="connsiteX227" fmla="*/ 2085323 w 4603109"/>
                <a:gd name="connsiteY227" fmla="*/ 0 h 924402"/>
                <a:gd name="connsiteX228" fmla="*/ 2085744 w 4603109"/>
                <a:gd name="connsiteY228" fmla="*/ 0 h 924402"/>
                <a:gd name="connsiteX229" fmla="*/ 2097766 w 4603109"/>
                <a:gd name="connsiteY229" fmla="*/ 0 h 924402"/>
                <a:gd name="connsiteX230" fmla="*/ 2106289 w 4603109"/>
                <a:gd name="connsiteY230" fmla="*/ 0 h 924402"/>
                <a:gd name="connsiteX231" fmla="*/ 2107781 w 4603109"/>
                <a:gd name="connsiteY231" fmla="*/ 0 h 924402"/>
                <a:gd name="connsiteX232" fmla="*/ 2128956 w 4603109"/>
                <a:gd name="connsiteY232" fmla="*/ 0 h 924402"/>
                <a:gd name="connsiteX233" fmla="*/ 2129514 w 4603109"/>
                <a:gd name="connsiteY233" fmla="*/ 0 h 924402"/>
                <a:gd name="connsiteX234" fmla="*/ 2136354 w 4603109"/>
                <a:gd name="connsiteY234" fmla="*/ 0 h 924402"/>
                <a:gd name="connsiteX235" fmla="*/ 2136987 w 4603109"/>
                <a:gd name="connsiteY235" fmla="*/ 0 h 924402"/>
                <a:gd name="connsiteX236" fmla="*/ 2138478 w 4603109"/>
                <a:gd name="connsiteY236" fmla="*/ 0 h 924402"/>
                <a:gd name="connsiteX237" fmla="*/ 2151916 w 4603109"/>
                <a:gd name="connsiteY237" fmla="*/ 0 h 924402"/>
                <a:gd name="connsiteX238" fmla="*/ 2152750 w 4603109"/>
                <a:gd name="connsiteY238" fmla="*/ 0 h 924402"/>
                <a:gd name="connsiteX239" fmla="*/ 2153122 w 4603109"/>
                <a:gd name="connsiteY239" fmla="*/ 0 h 924402"/>
                <a:gd name="connsiteX240" fmla="*/ 2154242 w 4603109"/>
                <a:gd name="connsiteY240" fmla="*/ 0 h 924402"/>
                <a:gd name="connsiteX241" fmla="*/ 2156597 w 4603109"/>
                <a:gd name="connsiteY241" fmla="*/ 0 h 924402"/>
                <a:gd name="connsiteX242" fmla="*/ 2159388 w 4603109"/>
                <a:gd name="connsiteY242" fmla="*/ 0 h 924402"/>
                <a:gd name="connsiteX243" fmla="*/ 2160879 w 4603109"/>
                <a:gd name="connsiteY243" fmla="*/ 0 h 924402"/>
                <a:gd name="connsiteX244" fmla="*/ 2161633 w 4603109"/>
                <a:gd name="connsiteY244" fmla="*/ 0 h 924402"/>
                <a:gd name="connsiteX245" fmla="*/ 2167051 w 4603109"/>
                <a:gd name="connsiteY245" fmla="*/ 0 h 924402"/>
                <a:gd name="connsiteX246" fmla="*/ 2178999 w 4603109"/>
                <a:gd name="connsiteY246" fmla="*/ 0 h 924402"/>
                <a:gd name="connsiteX247" fmla="*/ 2182158 w 4603109"/>
                <a:gd name="connsiteY247" fmla="*/ 0 h 924402"/>
                <a:gd name="connsiteX248" fmla="*/ 2182815 w 4603109"/>
                <a:gd name="connsiteY248" fmla="*/ 0 h 924402"/>
                <a:gd name="connsiteX249" fmla="*/ 2188666 w 4603109"/>
                <a:gd name="connsiteY249" fmla="*/ 0 h 924402"/>
                <a:gd name="connsiteX250" fmla="*/ 2189452 w 4603109"/>
                <a:gd name="connsiteY250" fmla="*/ 0 h 924402"/>
                <a:gd name="connsiteX251" fmla="*/ 2191697 w 4603109"/>
                <a:gd name="connsiteY251" fmla="*/ 0 h 924402"/>
                <a:gd name="connsiteX252" fmla="*/ 2195471 w 4603109"/>
                <a:gd name="connsiteY252" fmla="*/ 0 h 924402"/>
                <a:gd name="connsiteX253" fmla="*/ 2201759 w 4603109"/>
                <a:gd name="connsiteY253" fmla="*/ 0 h 924402"/>
                <a:gd name="connsiteX254" fmla="*/ 2203100 w 4603109"/>
                <a:gd name="connsiteY254" fmla="*/ 0 h 924402"/>
                <a:gd name="connsiteX255" fmla="*/ 2204559 w 4603109"/>
                <a:gd name="connsiteY255" fmla="*/ 0 h 924402"/>
                <a:gd name="connsiteX256" fmla="*/ 2204591 w 4603109"/>
                <a:gd name="connsiteY256" fmla="*/ 0 h 924402"/>
                <a:gd name="connsiteX257" fmla="*/ 2212273 w 4603109"/>
                <a:gd name="connsiteY257" fmla="*/ 0 h 924402"/>
                <a:gd name="connsiteX258" fmla="*/ 2225535 w 4603109"/>
                <a:gd name="connsiteY258" fmla="*/ 0 h 924402"/>
                <a:gd name="connsiteX259" fmla="*/ 2231674 w 4603109"/>
                <a:gd name="connsiteY259" fmla="*/ 0 h 924402"/>
                <a:gd name="connsiteX260" fmla="*/ 2232096 w 4603109"/>
                <a:gd name="connsiteY260" fmla="*/ 0 h 924402"/>
                <a:gd name="connsiteX261" fmla="*/ 2232220 w 4603109"/>
                <a:gd name="connsiteY261" fmla="*/ 0 h 924402"/>
                <a:gd name="connsiteX262" fmla="*/ 2233118 w 4603109"/>
                <a:gd name="connsiteY262" fmla="*/ 0 h 924402"/>
                <a:gd name="connsiteX263" fmla="*/ 2233165 w 4603109"/>
                <a:gd name="connsiteY263" fmla="*/ 0 h 924402"/>
                <a:gd name="connsiteX264" fmla="*/ 2256725 w 4603109"/>
                <a:gd name="connsiteY264" fmla="*/ 0 h 924402"/>
                <a:gd name="connsiteX265" fmla="*/ 2257283 w 4603109"/>
                <a:gd name="connsiteY265" fmla="*/ 0 h 924402"/>
                <a:gd name="connsiteX266" fmla="*/ 2262285 w 4603109"/>
                <a:gd name="connsiteY266" fmla="*/ 0 h 924402"/>
                <a:gd name="connsiteX267" fmla="*/ 2284366 w 4603109"/>
                <a:gd name="connsiteY267" fmla="*/ 0 h 924402"/>
                <a:gd name="connsiteX268" fmla="*/ 2289402 w 4603109"/>
                <a:gd name="connsiteY268" fmla="*/ 0 h 924402"/>
                <a:gd name="connsiteX269" fmla="*/ 2292052 w 4603109"/>
                <a:gd name="connsiteY269" fmla="*/ 0 h 924402"/>
                <a:gd name="connsiteX270" fmla="*/ 2299271 w 4603109"/>
                <a:gd name="connsiteY270" fmla="*/ 0 h 924402"/>
                <a:gd name="connsiteX271" fmla="*/ 2308721 w 4603109"/>
                <a:gd name="connsiteY271" fmla="*/ 0 h 924402"/>
                <a:gd name="connsiteX272" fmla="*/ 2309927 w 4603109"/>
                <a:gd name="connsiteY272" fmla="*/ 0 h 924402"/>
                <a:gd name="connsiteX273" fmla="*/ 2316435 w 4603109"/>
                <a:gd name="connsiteY273" fmla="*/ 0 h 924402"/>
                <a:gd name="connsiteX274" fmla="*/ 2316703 w 4603109"/>
                <a:gd name="connsiteY274" fmla="*/ 0 h 924402"/>
                <a:gd name="connsiteX275" fmla="*/ 2319466 w 4603109"/>
                <a:gd name="connsiteY275" fmla="*/ 0 h 924402"/>
                <a:gd name="connsiteX276" fmla="*/ 2322840 w 4603109"/>
                <a:gd name="connsiteY276" fmla="*/ 0 h 924402"/>
                <a:gd name="connsiteX277" fmla="*/ 2329528 w 4603109"/>
                <a:gd name="connsiteY277" fmla="*/ 0 h 924402"/>
                <a:gd name="connsiteX278" fmla="*/ 2330869 w 4603109"/>
                <a:gd name="connsiteY278" fmla="*/ 0 h 924402"/>
                <a:gd name="connsiteX279" fmla="*/ 2332328 w 4603109"/>
                <a:gd name="connsiteY279" fmla="*/ 0 h 924402"/>
                <a:gd name="connsiteX280" fmla="*/ 2332360 w 4603109"/>
                <a:gd name="connsiteY280" fmla="*/ 0 h 924402"/>
                <a:gd name="connsiteX281" fmla="*/ 2335803 w 4603109"/>
                <a:gd name="connsiteY281" fmla="*/ 0 h 924402"/>
                <a:gd name="connsiteX282" fmla="*/ 2343312 w 4603109"/>
                <a:gd name="connsiteY282" fmla="*/ 0 h 924402"/>
                <a:gd name="connsiteX283" fmla="*/ 2344804 w 4603109"/>
                <a:gd name="connsiteY283" fmla="*/ 0 h 924402"/>
                <a:gd name="connsiteX284" fmla="*/ 2346768 w 4603109"/>
                <a:gd name="connsiteY284" fmla="*/ 0 h 924402"/>
                <a:gd name="connsiteX285" fmla="*/ 2347827 w 4603109"/>
                <a:gd name="connsiteY285" fmla="*/ 0 h 924402"/>
                <a:gd name="connsiteX286" fmla="*/ 2352274 w 4603109"/>
                <a:gd name="connsiteY286" fmla="*/ 0 h 924402"/>
                <a:gd name="connsiteX287" fmla="*/ 2359443 w 4603109"/>
                <a:gd name="connsiteY287" fmla="*/ 0 h 924402"/>
                <a:gd name="connsiteX288" fmla="*/ 2359865 w 4603109"/>
                <a:gd name="connsiteY288" fmla="*/ 0 h 924402"/>
                <a:gd name="connsiteX289" fmla="*/ 2359989 w 4603109"/>
                <a:gd name="connsiteY289" fmla="*/ 0 h 924402"/>
                <a:gd name="connsiteX290" fmla="*/ 2360887 w 4603109"/>
                <a:gd name="connsiteY290" fmla="*/ 0 h 924402"/>
                <a:gd name="connsiteX291" fmla="*/ 2360934 w 4603109"/>
                <a:gd name="connsiteY291" fmla="*/ 0 h 924402"/>
                <a:gd name="connsiteX292" fmla="*/ 2371886 w 4603109"/>
                <a:gd name="connsiteY292" fmla="*/ 0 h 924402"/>
                <a:gd name="connsiteX293" fmla="*/ 2373377 w 4603109"/>
                <a:gd name="connsiteY293" fmla="*/ 0 h 924402"/>
                <a:gd name="connsiteX294" fmla="*/ 2377892 w 4603109"/>
                <a:gd name="connsiteY294" fmla="*/ 0 h 924402"/>
                <a:gd name="connsiteX295" fmla="*/ 2382339 w 4603109"/>
                <a:gd name="connsiteY295" fmla="*/ 0 h 924402"/>
                <a:gd name="connsiteX296" fmla="*/ 2390054 w 4603109"/>
                <a:gd name="connsiteY296" fmla="*/ 0 h 924402"/>
                <a:gd name="connsiteX297" fmla="*/ 2419821 w 4603109"/>
                <a:gd name="connsiteY297" fmla="*/ 0 h 924402"/>
                <a:gd name="connsiteX298" fmla="*/ 2427040 w 4603109"/>
                <a:gd name="connsiteY298" fmla="*/ 0 h 924402"/>
                <a:gd name="connsiteX299" fmla="*/ 2436490 w 4603109"/>
                <a:gd name="connsiteY299" fmla="*/ 0 h 924402"/>
                <a:gd name="connsiteX300" fmla="*/ 2444472 w 4603109"/>
                <a:gd name="connsiteY300" fmla="*/ 0 h 924402"/>
                <a:gd name="connsiteX301" fmla="*/ 2448678 w 4603109"/>
                <a:gd name="connsiteY301" fmla="*/ 0 h 924402"/>
                <a:gd name="connsiteX302" fmla="*/ 2450171 w 4603109"/>
                <a:gd name="connsiteY302" fmla="*/ 0 h 924402"/>
                <a:gd name="connsiteX303" fmla="*/ 2450609 w 4603109"/>
                <a:gd name="connsiteY303" fmla="*/ 0 h 924402"/>
                <a:gd name="connsiteX304" fmla="*/ 2463572 w 4603109"/>
                <a:gd name="connsiteY304" fmla="*/ 0 h 924402"/>
                <a:gd name="connsiteX305" fmla="*/ 2471081 w 4603109"/>
                <a:gd name="connsiteY305" fmla="*/ 0 h 924402"/>
                <a:gd name="connsiteX306" fmla="*/ 2472573 w 4603109"/>
                <a:gd name="connsiteY306" fmla="*/ 0 h 924402"/>
                <a:gd name="connsiteX307" fmla="*/ 2474537 w 4603109"/>
                <a:gd name="connsiteY307" fmla="*/ 0 h 924402"/>
                <a:gd name="connsiteX308" fmla="*/ 2475596 w 4603109"/>
                <a:gd name="connsiteY308" fmla="*/ 0 h 924402"/>
                <a:gd name="connsiteX309" fmla="*/ 2477252 w 4603109"/>
                <a:gd name="connsiteY309" fmla="*/ 0 h 924402"/>
                <a:gd name="connsiteX310" fmla="*/ 2478712 w 4603109"/>
                <a:gd name="connsiteY310" fmla="*/ 0 h 924402"/>
                <a:gd name="connsiteX311" fmla="*/ 2478743 w 4603109"/>
                <a:gd name="connsiteY311" fmla="*/ 0 h 924402"/>
                <a:gd name="connsiteX312" fmla="*/ 2480043 w 4603109"/>
                <a:gd name="connsiteY312" fmla="*/ 0 h 924402"/>
                <a:gd name="connsiteX313" fmla="*/ 2499655 w 4603109"/>
                <a:gd name="connsiteY313" fmla="*/ 0 h 924402"/>
                <a:gd name="connsiteX314" fmla="*/ 2501146 w 4603109"/>
                <a:gd name="connsiteY314" fmla="*/ 0 h 924402"/>
                <a:gd name="connsiteX315" fmla="*/ 2505661 w 4603109"/>
                <a:gd name="connsiteY315" fmla="*/ 0 h 924402"/>
                <a:gd name="connsiteX316" fmla="*/ 2508776 w 4603109"/>
                <a:gd name="connsiteY316" fmla="*/ 0 h 924402"/>
                <a:gd name="connsiteX317" fmla="*/ 2510108 w 4603109"/>
                <a:gd name="connsiteY317" fmla="*/ 0 h 924402"/>
                <a:gd name="connsiteX318" fmla="*/ 2524178 w 4603109"/>
                <a:gd name="connsiteY318" fmla="*/ 0 h 924402"/>
                <a:gd name="connsiteX319" fmla="*/ 2525248 w 4603109"/>
                <a:gd name="connsiteY319" fmla="*/ 0 h 924402"/>
                <a:gd name="connsiteX320" fmla="*/ 2525669 w 4603109"/>
                <a:gd name="connsiteY320" fmla="*/ 0 h 924402"/>
                <a:gd name="connsiteX321" fmla="*/ 2552329 w 4603109"/>
                <a:gd name="connsiteY321" fmla="*/ 0 h 924402"/>
                <a:gd name="connsiteX322" fmla="*/ 2552751 w 4603109"/>
                <a:gd name="connsiteY322" fmla="*/ 0 h 924402"/>
                <a:gd name="connsiteX323" fmla="*/ 2554242 w 4603109"/>
                <a:gd name="connsiteY323" fmla="*/ 0 h 924402"/>
                <a:gd name="connsiteX324" fmla="*/ 2574787 w 4603109"/>
                <a:gd name="connsiteY324" fmla="*/ 0 h 924402"/>
                <a:gd name="connsiteX325" fmla="*/ 2576279 w 4603109"/>
                <a:gd name="connsiteY325" fmla="*/ 0 h 924402"/>
                <a:gd name="connsiteX326" fmla="*/ 2576447 w 4603109"/>
                <a:gd name="connsiteY326" fmla="*/ 0 h 924402"/>
                <a:gd name="connsiteX327" fmla="*/ 2577940 w 4603109"/>
                <a:gd name="connsiteY327" fmla="*/ 0 h 924402"/>
                <a:gd name="connsiteX328" fmla="*/ 2603360 w 4603109"/>
                <a:gd name="connsiteY328" fmla="*/ 0 h 924402"/>
                <a:gd name="connsiteX329" fmla="*/ 2604852 w 4603109"/>
                <a:gd name="connsiteY329" fmla="*/ 0 h 924402"/>
                <a:gd name="connsiteX330" fmla="*/ 2605021 w 4603109"/>
                <a:gd name="connsiteY330" fmla="*/ 0 h 924402"/>
                <a:gd name="connsiteX331" fmla="*/ 2605484 w 4603109"/>
                <a:gd name="connsiteY331" fmla="*/ 0 h 924402"/>
                <a:gd name="connsiteX332" fmla="*/ 2606481 w 4603109"/>
                <a:gd name="connsiteY332" fmla="*/ 0 h 924402"/>
                <a:gd name="connsiteX333" fmla="*/ 2606512 w 4603109"/>
                <a:gd name="connsiteY333" fmla="*/ 0 h 924402"/>
                <a:gd name="connsiteX334" fmla="*/ 2606976 w 4603109"/>
                <a:gd name="connsiteY334" fmla="*/ 0 h 924402"/>
                <a:gd name="connsiteX335" fmla="*/ 2618923 w 4603109"/>
                <a:gd name="connsiteY335" fmla="*/ 0 h 924402"/>
                <a:gd name="connsiteX336" fmla="*/ 2621248 w 4603109"/>
                <a:gd name="connsiteY336" fmla="*/ 0 h 924402"/>
                <a:gd name="connsiteX337" fmla="*/ 2622740 w 4603109"/>
                <a:gd name="connsiteY337" fmla="*/ 0 h 924402"/>
                <a:gd name="connsiteX338" fmla="*/ 2627885 w 4603109"/>
                <a:gd name="connsiteY338" fmla="*/ 0 h 924402"/>
                <a:gd name="connsiteX339" fmla="*/ 2629377 w 4603109"/>
                <a:gd name="connsiteY339" fmla="*/ 0 h 924402"/>
                <a:gd name="connsiteX340" fmla="*/ 2634058 w 4603109"/>
                <a:gd name="connsiteY340" fmla="*/ 0 h 924402"/>
                <a:gd name="connsiteX341" fmla="*/ 2635549 w 4603109"/>
                <a:gd name="connsiteY341" fmla="*/ 0 h 924402"/>
                <a:gd name="connsiteX342" fmla="*/ 2636545 w 4603109"/>
                <a:gd name="connsiteY342" fmla="*/ 0 h 924402"/>
                <a:gd name="connsiteX343" fmla="*/ 2648987 w 4603109"/>
                <a:gd name="connsiteY343" fmla="*/ 0 h 924402"/>
                <a:gd name="connsiteX344" fmla="*/ 2649821 w 4603109"/>
                <a:gd name="connsiteY344" fmla="*/ 0 h 924402"/>
                <a:gd name="connsiteX345" fmla="*/ 2651313 w 4603109"/>
                <a:gd name="connsiteY345" fmla="*/ 0 h 924402"/>
                <a:gd name="connsiteX346" fmla="*/ 2651947 w 4603109"/>
                <a:gd name="connsiteY346" fmla="*/ 0 h 924402"/>
                <a:gd name="connsiteX347" fmla="*/ 2653017 w 4603109"/>
                <a:gd name="connsiteY347" fmla="*/ 0 h 924402"/>
                <a:gd name="connsiteX348" fmla="*/ 2653438 w 4603109"/>
                <a:gd name="connsiteY348" fmla="*/ 0 h 924402"/>
                <a:gd name="connsiteX349" fmla="*/ 2656459 w 4603109"/>
                <a:gd name="connsiteY349" fmla="*/ 0 h 924402"/>
                <a:gd name="connsiteX350" fmla="*/ 2657950 w 4603109"/>
                <a:gd name="connsiteY350" fmla="*/ 0 h 924402"/>
                <a:gd name="connsiteX351" fmla="*/ 2665460 w 4603109"/>
                <a:gd name="connsiteY351" fmla="*/ 0 h 924402"/>
                <a:gd name="connsiteX352" fmla="*/ 2680098 w 4603109"/>
                <a:gd name="connsiteY352" fmla="*/ 0 h 924402"/>
                <a:gd name="connsiteX353" fmla="*/ 2680520 w 4603109"/>
                <a:gd name="connsiteY353" fmla="*/ 0 h 924402"/>
                <a:gd name="connsiteX354" fmla="*/ 2682011 w 4603109"/>
                <a:gd name="connsiteY354" fmla="*/ 0 h 924402"/>
                <a:gd name="connsiteX355" fmla="*/ 2692542 w 4603109"/>
                <a:gd name="connsiteY355" fmla="*/ 0 h 924402"/>
                <a:gd name="connsiteX356" fmla="*/ 2702556 w 4603109"/>
                <a:gd name="connsiteY356" fmla="*/ 0 h 924402"/>
                <a:gd name="connsiteX357" fmla="*/ 2704048 w 4603109"/>
                <a:gd name="connsiteY357" fmla="*/ 0 h 924402"/>
                <a:gd name="connsiteX358" fmla="*/ 2724289 w 4603109"/>
                <a:gd name="connsiteY358" fmla="*/ 0 h 924402"/>
                <a:gd name="connsiteX359" fmla="*/ 2731129 w 4603109"/>
                <a:gd name="connsiteY359" fmla="*/ 0 h 924402"/>
                <a:gd name="connsiteX360" fmla="*/ 2732621 w 4603109"/>
                <a:gd name="connsiteY360" fmla="*/ 0 h 924402"/>
                <a:gd name="connsiteX361" fmla="*/ 2733253 w 4603109"/>
                <a:gd name="connsiteY361" fmla="*/ 0 h 924402"/>
                <a:gd name="connsiteX362" fmla="*/ 2734745 w 4603109"/>
                <a:gd name="connsiteY362" fmla="*/ 0 h 924402"/>
                <a:gd name="connsiteX363" fmla="*/ 2746692 w 4603109"/>
                <a:gd name="connsiteY363" fmla="*/ 0 h 924402"/>
                <a:gd name="connsiteX364" fmla="*/ 2749017 w 4603109"/>
                <a:gd name="connsiteY364" fmla="*/ 0 h 924402"/>
                <a:gd name="connsiteX365" fmla="*/ 2750509 w 4603109"/>
                <a:gd name="connsiteY365" fmla="*/ 0 h 924402"/>
                <a:gd name="connsiteX366" fmla="*/ 2754354 w 4603109"/>
                <a:gd name="connsiteY366" fmla="*/ 0 h 924402"/>
                <a:gd name="connsiteX367" fmla="*/ 2755654 w 4603109"/>
                <a:gd name="connsiteY367" fmla="*/ 0 h 924402"/>
                <a:gd name="connsiteX368" fmla="*/ 2757146 w 4603109"/>
                <a:gd name="connsiteY368" fmla="*/ 0 h 924402"/>
                <a:gd name="connsiteX369" fmla="*/ 2761827 w 4603109"/>
                <a:gd name="connsiteY369" fmla="*/ 0 h 924402"/>
                <a:gd name="connsiteX370" fmla="*/ 2763318 w 4603109"/>
                <a:gd name="connsiteY370" fmla="*/ 0 h 924402"/>
                <a:gd name="connsiteX371" fmla="*/ 2776756 w 4603109"/>
                <a:gd name="connsiteY371" fmla="*/ 0 h 924402"/>
                <a:gd name="connsiteX372" fmla="*/ 2777590 w 4603109"/>
                <a:gd name="connsiteY372" fmla="*/ 0 h 924402"/>
                <a:gd name="connsiteX373" fmla="*/ 2779082 w 4603109"/>
                <a:gd name="connsiteY373" fmla="*/ 0 h 924402"/>
                <a:gd name="connsiteX374" fmla="*/ 2783442 w 4603109"/>
                <a:gd name="connsiteY374" fmla="*/ 0 h 924402"/>
                <a:gd name="connsiteX375" fmla="*/ 2784228 w 4603109"/>
                <a:gd name="connsiteY375" fmla="*/ 0 h 924402"/>
                <a:gd name="connsiteX376" fmla="*/ 2785719 w 4603109"/>
                <a:gd name="connsiteY376" fmla="*/ 0 h 924402"/>
                <a:gd name="connsiteX377" fmla="*/ 2786473 w 4603109"/>
                <a:gd name="connsiteY377" fmla="*/ 0 h 924402"/>
                <a:gd name="connsiteX378" fmla="*/ 2793229 w 4603109"/>
                <a:gd name="connsiteY378" fmla="*/ 0 h 924402"/>
                <a:gd name="connsiteX379" fmla="*/ 2799367 w 4603109"/>
                <a:gd name="connsiteY379" fmla="*/ 0 h 924402"/>
                <a:gd name="connsiteX380" fmla="*/ 2813506 w 4603109"/>
                <a:gd name="connsiteY380" fmla="*/ 0 h 924402"/>
                <a:gd name="connsiteX381" fmla="*/ 2820311 w 4603109"/>
                <a:gd name="connsiteY381" fmla="*/ 0 h 924402"/>
                <a:gd name="connsiteX382" fmla="*/ 2827893 w 4603109"/>
                <a:gd name="connsiteY382" fmla="*/ 0 h 924402"/>
                <a:gd name="connsiteX383" fmla="*/ 2827940 w 4603109"/>
                <a:gd name="connsiteY383" fmla="*/ 0 h 924402"/>
                <a:gd name="connsiteX384" fmla="*/ 2829431 w 4603109"/>
                <a:gd name="connsiteY384" fmla="*/ 0 h 924402"/>
                <a:gd name="connsiteX385" fmla="*/ 2829978 w 4603109"/>
                <a:gd name="connsiteY385" fmla="*/ 0 h 924402"/>
                <a:gd name="connsiteX386" fmla="*/ 2852058 w 4603109"/>
                <a:gd name="connsiteY386" fmla="*/ 0 h 924402"/>
                <a:gd name="connsiteX387" fmla="*/ 2857060 w 4603109"/>
                <a:gd name="connsiteY387" fmla="*/ 0 h 924402"/>
                <a:gd name="connsiteX388" fmla="*/ 2857958 w 4603109"/>
                <a:gd name="connsiteY388" fmla="*/ 0 h 924402"/>
                <a:gd name="connsiteX389" fmla="*/ 2871601 w 4603109"/>
                <a:gd name="connsiteY389" fmla="*/ 0 h 924402"/>
                <a:gd name="connsiteX390" fmla="*/ 2882123 w 4603109"/>
                <a:gd name="connsiteY390" fmla="*/ 0 h 924402"/>
                <a:gd name="connsiteX391" fmla="*/ 2894046 w 4603109"/>
                <a:gd name="connsiteY391" fmla="*/ 0 h 924402"/>
                <a:gd name="connsiteX392" fmla="*/ 2903496 w 4603109"/>
                <a:gd name="connsiteY392" fmla="*/ 0 h 924402"/>
                <a:gd name="connsiteX393" fmla="*/ 2911211 w 4603109"/>
                <a:gd name="connsiteY393" fmla="*/ 0 h 924402"/>
                <a:gd name="connsiteX394" fmla="*/ 2914242 w 4603109"/>
                <a:gd name="connsiteY394" fmla="*/ 0 h 924402"/>
                <a:gd name="connsiteX395" fmla="*/ 2914461 w 4603109"/>
                <a:gd name="connsiteY395" fmla="*/ 0 h 924402"/>
                <a:gd name="connsiteX396" fmla="*/ 2924111 w 4603109"/>
                <a:gd name="connsiteY396" fmla="*/ 0 h 924402"/>
                <a:gd name="connsiteX397" fmla="*/ 2927136 w 4603109"/>
                <a:gd name="connsiteY397" fmla="*/ 0 h 924402"/>
                <a:gd name="connsiteX398" fmla="*/ 2933561 w 4603109"/>
                <a:gd name="connsiteY398" fmla="*/ 0 h 924402"/>
                <a:gd name="connsiteX399" fmla="*/ 2939580 w 4603109"/>
                <a:gd name="connsiteY399" fmla="*/ 0 h 924402"/>
                <a:gd name="connsiteX400" fmla="*/ 2941275 w 4603109"/>
                <a:gd name="connsiteY400" fmla="*/ 0 h 924402"/>
                <a:gd name="connsiteX401" fmla="*/ 2941543 w 4603109"/>
                <a:gd name="connsiteY401" fmla="*/ 0 h 924402"/>
                <a:gd name="connsiteX402" fmla="*/ 2945586 w 4603109"/>
                <a:gd name="connsiteY402" fmla="*/ 0 h 924402"/>
                <a:gd name="connsiteX403" fmla="*/ 2950032 w 4603109"/>
                <a:gd name="connsiteY403" fmla="*/ 0 h 924402"/>
                <a:gd name="connsiteX404" fmla="*/ 2955662 w 4603109"/>
                <a:gd name="connsiteY404" fmla="*/ 0 h 924402"/>
                <a:gd name="connsiteX405" fmla="*/ 2955709 w 4603109"/>
                <a:gd name="connsiteY405" fmla="*/ 0 h 924402"/>
                <a:gd name="connsiteX406" fmla="*/ 2957200 w 4603109"/>
                <a:gd name="connsiteY406" fmla="*/ 0 h 924402"/>
                <a:gd name="connsiteX407" fmla="*/ 2957747 w 4603109"/>
                <a:gd name="connsiteY407" fmla="*/ 0 h 924402"/>
                <a:gd name="connsiteX408" fmla="*/ 2968152 w 4603109"/>
                <a:gd name="connsiteY408" fmla="*/ 0 h 924402"/>
                <a:gd name="connsiteX409" fmla="*/ 2969644 w 4603109"/>
                <a:gd name="connsiteY409" fmla="*/ 0 h 924402"/>
                <a:gd name="connsiteX410" fmla="*/ 2972667 w 4603109"/>
                <a:gd name="connsiteY410" fmla="*/ 0 h 924402"/>
                <a:gd name="connsiteX411" fmla="*/ 2977114 w 4603109"/>
                <a:gd name="connsiteY411" fmla="*/ 0 h 924402"/>
                <a:gd name="connsiteX412" fmla="*/ 2984829 w 4603109"/>
                <a:gd name="connsiteY412" fmla="*/ 0 h 924402"/>
                <a:gd name="connsiteX413" fmla="*/ 2985727 w 4603109"/>
                <a:gd name="connsiteY413" fmla="*/ 0 h 924402"/>
                <a:gd name="connsiteX414" fmla="*/ 2999370 w 4603109"/>
                <a:gd name="connsiteY414" fmla="*/ 0 h 924402"/>
                <a:gd name="connsiteX415" fmla="*/ 3021815 w 4603109"/>
                <a:gd name="connsiteY415" fmla="*/ 0 h 924402"/>
                <a:gd name="connsiteX416" fmla="*/ 3031265 w 4603109"/>
                <a:gd name="connsiteY416" fmla="*/ 0 h 924402"/>
                <a:gd name="connsiteX417" fmla="*/ 3042230 w 4603109"/>
                <a:gd name="connsiteY417" fmla="*/ 0 h 924402"/>
                <a:gd name="connsiteX418" fmla="*/ 3044946 w 4603109"/>
                <a:gd name="connsiteY418" fmla="*/ 0 h 924402"/>
                <a:gd name="connsiteX419" fmla="*/ 3051880 w 4603109"/>
                <a:gd name="connsiteY419" fmla="*/ 0 h 924402"/>
                <a:gd name="connsiteX420" fmla="*/ 3061330 w 4603109"/>
                <a:gd name="connsiteY420" fmla="*/ 0 h 924402"/>
                <a:gd name="connsiteX421" fmla="*/ 3067349 w 4603109"/>
                <a:gd name="connsiteY421" fmla="*/ 0 h 924402"/>
                <a:gd name="connsiteX422" fmla="*/ 3069312 w 4603109"/>
                <a:gd name="connsiteY422" fmla="*/ 0 h 924402"/>
                <a:gd name="connsiteX423" fmla="*/ 3073355 w 4603109"/>
                <a:gd name="connsiteY423" fmla="*/ 0 h 924402"/>
                <a:gd name="connsiteX424" fmla="*/ 3073518 w 4603109"/>
                <a:gd name="connsiteY424" fmla="*/ 0 h 924402"/>
                <a:gd name="connsiteX425" fmla="*/ 3075011 w 4603109"/>
                <a:gd name="connsiteY425" fmla="*/ 0 h 924402"/>
                <a:gd name="connsiteX426" fmla="*/ 3077801 w 4603109"/>
                <a:gd name="connsiteY426" fmla="*/ 0 h 924402"/>
                <a:gd name="connsiteX427" fmla="*/ 3095921 w 4603109"/>
                <a:gd name="connsiteY427" fmla="*/ 0 h 924402"/>
                <a:gd name="connsiteX428" fmla="*/ 3097413 w 4603109"/>
                <a:gd name="connsiteY428" fmla="*/ 0 h 924402"/>
                <a:gd name="connsiteX429" fmla="*/ 3100436 w 4603109"/>
                <a:gd name="connsiteY429" fmla="*/ 0 h 924402"/>
                <a:gd name="connsiteX430" fmla="*/ 3103552 w 4603109"/>
                <a:gd name="connsiteY430" fmla="*/ 0 h 924402"/>
                <a:gd name="connsiteX431" fmla="*/ 3104883 w 4603109"/>
                <a:gd name="connsiteY431" fmla="*/ 0 h 924402"/>
                <a:gd name="connsiteX432" fmla="*/ 3120023 w 4603109"/>
                <a:gd name="connsiteY432" fmla="*/ 0 h 924402"/>
                <a:gd name="connsiteX433" fmla="*/ 3120445 w 4603109"/>
                <a:gd name="connsiteY433" fmla="*/ 0 h 924402"/>
                <a:gd name="connsiteX434" fmla="*/ 3149018 w 4603109"/>
                <a:gd name="connsiteY434" fmla="*/ 0 h 924402"/>
                <a:gd name="connsiteX435" fmla="*/ 3150088 w 4603109"/>
                <a:gd name="connsiteY435" fmla="*/ 0 h 924402"/>
                <a:gd name="connsiteX436" fmla="*/ 3150509 w 4603109"/>
                <a:gd name="connsiteY436" fmla="*/ 0 h 924402"/>
                <a:gd name="connsiteX437" fmla="*/ 3171054 w 4603109"/>
                <a:gd name="connsiteY437" fmla="*/ 0 h 924402"/>
                <a:gd name="connsiteX438" fmla="*/ 3172715 w 4603109"/>
                <a:gd name="connsiteY438" fmla="*/ 0 h 924402"/>
                <a:gd name="connsiteX439" fmla="*/ 3199627 w 4603109"/>
                <a:gd name="connsiteY439" fmla="*/ 0 h 924402"/>
                <a:gd name="connsiteX440" fmla="*/ 3201119 w 4603109"/>
                <a:gd name="connsiteY440" fmla="*/ 0 h 924402"/>
                <a:gd name="connsiteX441" fmla="*/ 3201287 w 4603109"/>
                <a:gd name="connsiteY441" fmla="*/ 0 h 924402"/>
                <a:gd name="connsiteX442" fmla="*/ 3201751 w 4603109"/>
                <a:gd name="connsiteY442" fmla="*/ 0 h 924402"/>
                <a:gd name="connsiteX443" fmla="*/ 3202780 w 4603109"/>
                <a:gd name="connsiteY443" fmla="*/ 0 h 924402"/>
                <a:gd name="connsiteX444" fmla="*/ 3217515 w 4603109"/>
                <a:gd name="connsiteY444" fmla="*/ 0 h 924402"/>
                <a:gd name="connsiteX445" fmla="*/ 3224152 w 4603109"/>
                <a:gd name="connsiteY445" fmla="*/ 0 h 924402"/>
                <a:gd name="connsiteX446" fmla="*/ 3230324 w 4603109"/>
                <a:gd name="connsiteY446" fmla="*/ 0 h 924402"/>
                <a:gd name="connsiteX447" fmla="*/ 3231321 w 4603109"/>
                <a:gd name="connsiteY447" fmla="*/ 0 h 924402"/>
                <a:gd name="connsiteX448" fmla="*/ 3231816 w 4603109"/>
                <a:gd name="connsiteY448" fmla="*/ 0 h 924402"/>
                <a:gd name="connsiteX449" fmla="*/ 3243763 w 4603109"/>
                <a:gd name="connsiteY449" fmla="*/ 0 h 924402"/>
                <a:gd name="connsiteX450" fmla="*/ 3246088 w 4603109"/>
                <a:gd name="connsiteY450" fmla="*/ 0 h 924402"/>
                <a:gd name="connsiteX451" fmla="*/ 3247580 w 4603109"/>
                <a:gd name="connsiteY451" fmla="*/ 0 h 924402"/>
                <a:gd name="connsiteX452" fmla="*/ 3247792 w 4603109"/>
                <a:gd name="connsiteY452" fmla="*/ 0 h 924402"/>
                <a:gd name="connsiteX453" fmla="*/ 3248214 w 4603109"/>
                <a:gd name="connsiteY453" fmla="*/ 0 h 924402"/>
                <a:gd name="connsiteX454" fmla="*/ 3252725 w 4603109"/>
                <a:gd name="connsiteY454" fmla="*/ 0 h 924402"/>
                <a:gd name="connsiteX455" fmla="*/ 3254217 w 4603109"/>
                <a:gd name="connsiteY455" fmla="*/ 0 h 924402"/>
                <a:gd name="connsiteX456" fmla="*/ 3260235 w 4603109"/>
                <a:gd name="connsiteY456" fmla="*/ 0 h 924402"/>
                <a:gd name="connsiteX457" fmla="*/ 3276787 w 4603109"/>
                <a:gd name="connsiteY457" fmla="*/ 0 h 924402"/>
                <a:gd name="connsiteX458" fmla="*/ 3277857 w 4603109"/>
                <a:gd name="connsiteY458" fmla="*/ 0 h 924402"/>
                <a:gd name="connsiteX459" fmla="*/ 3278278 w 4603109"/>
                <a:gd name="connsiteY459" fmla="*/ 0 h 924402"/>
                <a:gd name="connsiteX460" fmla="*/ 3290300 w 4603109"/>
                <a:gd name="connsiteY460" fmla="*/ 0 h 924402"/>
                <a:gd name="connsiteX461" fmla="*/ 3298823 w 4603109"/>
                <a:gd name="connsiteY461" fmla="*/ 0 h 924402"/>
                <a:gd name="connsiteX462" fmla="*/ 3327396 w 4603109"/>
                <a:gd name="connsiteY462" fmla="*/ 0 h 924402"/>
                <a:gd name="connsiteX463" fmla="*/ 3328888 w 4603109"/>
                <a:gd name="connsiteY463" fmla="*/ 0 h 924402"/>
                <a:gd name="connsiteX464" fmla="*/ 3329520 w 4603109"/>
                <a:gd name="connsiteY464" fmla="*/ 0 h 924402"/>
                <a:gd name="connsiteX465" fmla="*/ 3345284 w 4603109"/>
                <a:gd name="connsiteY465" fmla="*/ 0 h 924402"/>
                <a:gd name="connsiteX466" fmla="*/ 3349129 w 4603109"/>
                <a:gd name="connsiteY466" fmla="*/ 0 h 924402"/>
                <a:gd name="connsiteX467" fmla="*/ 3351921 w 4603109"/>
                <a:gd name="connsiteY467" fmla="*/ 0 h 924402"/>
                <a:gd name="connsiteX468" fmla="*/ 3358093 w 4603109"/>
                <a:gd name="connsiteY468" fmla="*/ 0 h 924402"/>
                <a:gd name="connsiteX469" fmla="*/ 3359585 w 4603109"/>
                <a:gd name="connsiteY469" fmla="*/ 0 h 924402"/>
                <a:gd name="connsiteX470" fmla="*/ 3371532 w 4603109"/>
                <a:gd name="connsiteY470" fmla="*/ 0 h 924402"/>
                <a:gd name="connsiteX471" fmla="*/ 3373857 w 4603109"/>
                <a:gd name="connsiteY471" fmla="*/ 0 h 924402"/>
                <a:gd name="connsiteX472" fmla="*/ 3375349 w 4603109"/>
                <a:gd name="connsiteY472" fmla="*/ 0 h 924402"/>
                <a:gd name="connsiteX473" fmla="*/ 3380494 w 4603109"/>
                <a:gd name="connsiteY473" fmla="*/ 0 h 924402"/>
                <a:gd name="connsiteX474" fmla="*/ 3381986 w 4603109"/>
                <a:gd name="connsiteY474" fmla="*/ 0 h 924402"/>
                <a:gd name="connsiteX475" fmla="*/ 3388004 w 4603109"/>
                <a:gd name="connsiteY475" fmla="*/ 0 h 924402"/>
                <a:gd name="connsiteX476" fmla="*/ 3408282 w 4603109"/>
                <a:gd name="connsiteY476" fmla="*/ 0 h 924402"/>
                <a:gd name="connsiteX477" fmla="*/ 3418069 w 4603109"/>
                <a:gd name="connsiteY477" fmla="*/ 0 h 924402"/>
                <a:gd name="connsiteX478" fmla="*/ 3424207 w 4603109"/>
                <a:gd name="connsiteY478" fmla="*/ 0 h 924402"/>
                <a:gd name="connsiteX479" fmla="*/ 3424753 w 4603109"/>
                <a:gd name="connsiteY479" fmla="*/ 0 h 924402"/>
                <a:gd name="connsiteX480" fmla="*/ 3452733 w 4603109"/>
                <a:gd name="connsiteY480" fmla="*/ 0 h 924402"/>
                <a:gd name="connsiteX481" fmla="*/ 3454818 w 4603109"/>
                <a:gd name="connsiteY481" fmla="*/ 0 h 924402"/>
                <a:gd name="connsiteX482" fmla="*/ 3476898 w 4603109"/>
                <a:gd name="connsiteY482" fmla="*/ 0 h 924402"/>
                <a:gd name="connsiteX483" fmla="*/ 3496441 w 4603109"/>
                <a:gd name="connsiteY483" fmla="*/ 0 h 924402"/>
                <a:gd name="connsiteX484" fmla="*/ 3509236 w 4603109"/>
                <a:gd name="connsiteY484" fmla="*/ 0 h 924402"/>
                <a:gd name="connsiteX485" fmla="*/ 3518886 w 4603109"/>
                <a:gd name="connsiteY485" fmla="*/ 0 h 924402"/>
                <a:gd name="connsiteX486" fmla="*/ 3528336 w 4603109"/>
                <a:gd name="connsiteY486" fmla="*/ 0 h 924402"/>
                <a:gd name="connsiteX487" fmla="*/ 3536051 w 4603109"/>
                <a:gd name="connsiteY487" fmla="*/ 0 h 924402"/>
                <a:gd name="connsiteX488" fmla="*/ 3539301 w 4603109"/>
                <a:gd name="connsiteY488" fmla="*/ 0 h 924402"/>
                <a:gd name="connsiteX489" fmla="*/ 3540361 w 4603109"/>
                <a:gd name="connsiteY489" fmla="*/ 0 h 924402"/>
                <a:gd name="connsiteX490" fmla="*/ 3544807 w 4603109"/>
                <a:gd name="connsiteY490" fmla="*/ 0 h 924402"/>
                <a:gd name="connsiteX491" fmla="*/ 3551976 w 4603109"/>
                <a:gd name="connsiteY491" fmla="*/ 0 h 924402"/>
                <a:gd name="connsiteX492" fmla="*/ 3552522 w 4603109"/>
                <a:gd name="connsiteY492" fmla="*/ 0 h 924402"/>
                <a:gd name="connsiteX493" fmla="*/ 3564420 w 4603109"/>
                <a:gd name="connsiteY493" fmla="*/ 0 h 924402"/>
                <a:gd name="connsiteX494" fmla="*/ 3570426 w 4603109"/>
                <a:gd name="connsiteY494" fmla="*/ 0 h 924402"/>
                <a:gd name="connsiteX495" fmla="*/ 3574872 w 4603109"/>
                <a:gd name="connsiteY495" fmla="*/ 0 h 924402"/>
                <a:gd name="connsiteX496" fmla="*/ 3580502 w 4603109"/>
                <a:gd name="connsiteY496" fmla="*/ 0 h 924402"/>
                <a:gd name="connsiteX497" fmla="*/ 3582587 w 4603109"/>
                <a:gd name="connsiteY497" fmla="*/ 0 h 924402"/>
                <a:gd name="connsiteX498" fmla="*/ 3624210 w 4603109"/>
                <a:gd name="connsiteY498" fmla="*/ 0 h 924402"/>
                <a:gd name="connsiteX499" fmla="*/ 3637005 w 4603109"/>
                <a:gd name="connsiteY499" fmla="*/ 0 h 924402"/>
                <a:gd name="connsiteX500" fmla="*/ 3646655 w 4603109"/>
                <a:gd name="connsiteY500" fmla="*/ 0 h 924402"/>
                <a:gd name="connsiteX501" fmla="*/ 3656105 w 4603109"/>
                <a:gd name="connsiteY501" fmla="*/ 0 h 924402"/>
                <a:gd name="connsiteX502" fmla="*/ 3667070 w 4603109"/>
                <a:gd name="connsiteY502" fmla="*/ 0 h 924402"/>
                <a:gd name="connsiteX503" fmla="*/ 3668130 w 4603109"/>
                <a:gd name="connsiteY503" fmla="*/ 0 h 924402"/>
                <a:gd name="connsiteX504" fmla="*/ 3669786 w 4603109"/>
                <a:gd name="connsiteY504" fmla="*/ 0 h 924402"/>
                <a:gd name="connsiteX505" fmla="*/ 3672576 w 4603109"/>
                <a:gd name="connsiteY505" fmla="*/ 0 h 924402"/>
                <a:gd name="connsiteX506" fmla="*/ 3692189 w 4603109"/>
                <a:gd name="connsiteY506" fmla="*/ 0 h 924402"/>
                <a:gd name="connsiteX507" fmla="*/ 3698195 w 4603109"/>
                <a:gd name="connsiteY507" fmla="*/ 0 h 924402"/>
                <a:gd name="connsiteX508" fmla="*/ 3702641 w 4603109"/>
                <a:gd name="connsiteY508" fmla="*/ 0 h 924402"/>
                <a:gd name="connsiteX509" fmla="*/ 3744863 w 4603109"/>
                <a:gd name="connsiteY509" fmla="*/ 0 h 924402"/>
                <a:gd name="connsiteX510" fmla="*/ 3745285 w 4603109"/>
                <a:gd name="connsiteY510" fmla="*/ 0 h 924402"/>
                <a:gd name="connsiteX511" fmla="*/ 3795894 w 4603109"/>
                <a:gd name="connsiteY511" fmla="*/ 0 h 924402"/>
                <a:gd name="connsiteX512" fmla="*/ 3797555 w 4603109"/>
                <a:gd name="connsiteY512" fmla="*/ 0 h 924402"/>
                <a:gd name="connsiteX513" fmla="*/ 3826591 w 4603109"/>
                <a:gd name="connsiteY513" fmla="*/ 0 h 924402"/>
                <a:gd name="connsiteX514" fmla="*/ 3842355 w 4603109"/>
                <a:gd name="connsiteY514" fmla="*/ 0 h 924402"/>
                <a:gd name="connsiteX515" fmla="*/ 3848992 w 4603109"/>
                <a:gd name="connsiteY515" fmla="*/ 0 h 924402"/>
                <a:gd name="connsiteX516" fmla="*/ 3872632 w 4603109"/>
                <a:gd name="connsiteY516" fmla="*/ 0 h 924402"/>
                <a:gd name="connsiteX517" fmla="*/ 3873054 w 4603109"/>
                <a:gd name="connsiteY517" fmla="*/ 0 h 924402"/>
                <a:gd name="connsiteX518" fmla="*/ 3885075 w 4603109"/>
                <a:gd name="connsiteY518" fmla="*/ 0 h 924402"/>
                <a:gd name="connsiteX519" fmla="*/ 3923663 w 4603109"/>
                <a:gd name="connsiteY519" fmla="*/ 0 h 924402"/>
                <a:gd name="connsiteX520" fmla="*/ 3954360 w 4603109"/>
                <a:gd name="connsiteY520" fmla="*/ 0 h 924402"/>
                <a:gd name="connsiteX521" fmla="*/ 3970124 w 4603109"/>
                <a:gd name="connsiteY521" fmla="*/ 0 h 924402"/>
                <a:gd name="connsiteX522" fmla="*/ 3976761 w 4603109"/>
                <a:gd name="connsiteY522" fmla="*/ 0 h 924402"/>
                <a:gd name="connsiteX523" fmla="*/ 4012844 w 4603109"/>
                <a:gd name="connsiteY523" fmla="*/ 0 h 924402"/>
                <a:gd name="connsiteX524" fmla="*/ 4049593 w 4603109"/>
                <a:gd name="connsiteY524" fmla="*/ 0 h 924402"/>
                <a:gd name="connsiteX525" fmla="*/ 4169647 w 4603109"/>
                <a:gd name="connsiteY525" fmla="*/ 0 h 924402"/>
                <a:gd name="connsiteX526" fmla="*/ 4177362 w 4603109"/>
                <a:gd name="connsiteY526" fmla="*/ 0 h 924402"/>
                <a:gd name="connsiteX527" fmla="*/ 4297416 w 4603109"/>
                <a:gd name="connsiteY527" fmla="*/ 0 h 924402"/>
                <a:gd name="connsiteX528" fmla="*/ 4379339 w 4603109"/>
                <a:gd name="connsiteY528" fmla="*/ 47054 h 924402"/>
                <a:gd name="connsiteX529" fmla="*/ 4591731 w 4603109"/>
                <a:gd name="connsiteY529" fmla="*/ 415146 h 924402"/>
                <a:gd name="connsiteX530" fmla="*/ 4591731 w 4603109"/>
                <a:gd name="connsiteY530" fmla="*/ 509257 h 924402"/>
                <a:gd name="connsiteX531" fmla="*/ 4379339 w 4603109"/>
                <a:gd name="connsiteY531" fmla="*/ 877348 h 924402"/>
                <a:gd name="connsiteX532" fmla="*/ 4297416 w 4603109"/>
                <a:gd name="connsiteY532" fmla="*/ 924402 h 924402"/>
                <a:gd name="connsiteX533" fmla="*/ 4169647 w 4603109"/>
                <a:gd name="connsiteY533" fmla="*/ 924402 h 924402"/>
                <a:gd name="connsiteX534" fmla="*/ 3976761 w 4603109"/>
                <a:gd name="connsiteY534" fmla="*/ 924402 h 924402"/>
                <a:gd name="connsiteX535" fmla="*/ 3872632 w 4603109"/>
                <a:gd name="connsiteY535" fmla="*/ 924402 h 924402"/>
                <a:gd name="connsiteX536" fmla="*/ 3848992 w 4603109"/>
                <a:gd name="connsiteY536" fmla="*/ 924402 h 924402"/>
                <a:gd name="connsiteX537" fmla="*/ 3744863 w 4603109"/>
                <a:gd name="connsiteY537" fmla="*/ 924402 h 924402"/>
                <a:gd name="connsiteX538" fmla="*/ 3702641 w 4603109"/>
                <a:gd name="connsiteY538" fmla="*/ 924402 h 924402"/>
                <a:gd name="connsiteX539" fmla="*/ 3672576 w 4603109"/>
                <a:gd name="connsiteY539" fmla="*/ 924402 h 924402"/>
                <a:gd name="connsiteX540" fmla="*/ 3656105 w 4603109"/>
                <a:gd name="connsiteY540" fmla="*/ 924402 h 924402"/>
                <a:gd name="connsiteX541" fmla="*/ 3574872 w 4603109"/>
                <a:gd name="connsiteY541" fmla="*/ 924402 h 924402"/>
                <a:gd name="connsiteX542" fmla="*/ 3551976 w 4603109"/>
                <a:gd name="connsiteY542" fmla="*/ 924402 h 924402"/>
                <a:gd name="connsiteX543" fmla="*/ 3544807 w 4603109"/>
                <a:gd name="connsiteY543" fmla="*/ 924402 h 924402"/>
                <a:gd name="connsiteX544" fmla="*/ 3528336 w 4603109"/>
                <a:gd name="connsiteY544" fmla="*/ 924402 h 924402"/>
                <a:gd name="connsiteX545" fmla="*/ 3424207 w 4603109"/>
                <a:gd name="connsiteY545" fmla="*/ 924402 h 924402"/>
                <a:gd name="connsiteX546" fmla="*/ 3381986 w 4603109"/>
                <a:gd name="connsiteY546" fmla="*/ 924402 h 924402"/>
                <a:gd name="connsiteX547" fmla="*/ 3380494 w 4603109"/>
                <a:gd name="connsiteY547" fmla="*/ 924402 h 924402"/>
                <a:gd name="connsiteX548" fmla="*/ 3351921 w 4603109"/>
                <a:gd name="connsiteY548" fmla="*/ 924402 h 924402"/>
                <a:gd name="connsiteX549" fmla="*/ 3277857 w 4603109"/>
                <a:gd name="connsiteY549" fmla="*/ 924402 h 924402"/>
                <a:gd name="connsiteX550" fmla="*/ 3254217 w 4603109"/>
                <a:gd name="connsiteY550" fmla="*/ 924402 h 924402"/>
                <a:gd name="connsiteX551" fmla="*/ 3252725 w 4603109"/>
                <a:gd name="connsiteY551" fmla="*/ 924402 h 924402"/>
                <a:gd name="connsiteX552" fmla="*/ 3247792 w 4603109"/>
                <a:gd name="connsiteY552" fmla="*/ 924402 h 924402"/>
                <a:gd name="connsiteX553" fmla="*/ 3231321 w 4603109"/>
                <a:gd name="connsiteY553" fmla="*/ 924402 h 924402"/>
                <a:gd name="connsiteX554" fmla="*/ 3224152 w 4603109"/>
                <a:gd name="connsiteY554" fmla="*/ 924402 h 924402"/>
                <a:gd name="connsiteX555" fmla="*/ 3150088 w 4603109"/>
                <a:gd name="connsiteY555" fmla="*/ 924402 h 924402"/>
                <a:gd name="connsiteX556" fmla="*/ 3120023 w 4603109"/>
                <a:gd name="connsiteY556" fmla="*/ 924402 h 924402"/>
                <a:gd name="connsiteX557" fmla="*/ 3104883 w 4603109"/>
                <a:gd name="connsiteY557" fmla="*/ 924402 h 924402"/>
                <a:gd name="connsiteX558" fmla="*/ 3103552 w 4603109"/>
                <a:gd name="connsiteY558" fmla="*/ 924402 h 924402"/>
                <a:gd name="connsiteX559" fmla="*/ 3077801 w 4603109"/>
                <a:gd name="connsiteY559" fmla="*/ 924402 h 924402"/>
                <a:gd name="connsiteX560" fmla="*/ 3061330 w 4603109"/>
                <a:gd name="connsiteY560" fmla="*/ 924402 h 924402"/>
                <a:gd name="connsiteX561" fmla="*/ 3031265 w 4603109"/>
                <a:gd name="connsiteY561" fmla="*/ 924402 h 924402"/>
                <a:gd name="connsiteX562" fmla="*/ 2977114 w 4603109"/>
                <a:gd name="connsiteY562" fmla="*/ 924402 h 924402"/>
                <a:gd name="connsiteX563" fmla="*/ 2957200 w 4603109"/>
                <a:gd name="connsiteY563" fmla="*/ 924402 h 924402"/>
                <a:gd name="connsiteX564" fmla="*/ 2955709 w 4603109"/>
                <a:gd name="connsiteY564" fmla="*/ 924402 h 924402"/>
                <a:gd name="connsiteX565" fmla="*/ 2950032 w 4603109"/>
                <a:gd name="connsiteY565" fmla="*/ 924402 h 924402"/>
                <a:gd name="connsiteX566" fmla="*/ 2933561 w 4603109"/>
                <a:gd name="connsiteY566" fmla="*/ 924402 h 924402"/>
                <a:gd name="connsiteX567" fmla="*/ 2927136 w 4603109"/>
                <a:gd name="connsiteY567" fmla="*/ 924402 h 924402"/>
                <a:gd name="connsiteX568" fmla="*/ 2903496 w 4603109"/>
                <a:gd name="connsiteY568" fmla="*/ 924402 h 924402"/>
                <a:gd name="connsiteX569" fmla="*/ 2829431 w 4603109"/>
                <a:gd name="connsiteY569" fmla="*/ 924402 h 924402"/>
                <a:gd name="connsiteX570" fmla="*/ 2827940 w 4603109"/>
                <a:gd name="connsiteY570" fmla="*/ 924402 h 924402"/>
                <a:gd name="connsiteX571" fmla="*/ 2799367 w 4603109"/>
                <a:gd name="connsiteY571" fmla="*/ 924402 h 924402"/>
                <a:gd name="connsiteX572" fmla="*/ 2785719 w 4603109"/>
                <a:gd name="connsiteY572" fmla="*/ 924402 h 924402"/>
                <a:gd name="connsiteX573" fmla="*/ 2784228 w 4603109"/>
                <a:gd name="connsiteY573" fmla="*/ 924402 h 924402"/>
                <a:gd name="connsiteX574" fmla="*/ 2757146 w 4603109"/>
                <a:gd name="connsiteY574" fmla="*/ 924402 h 924402"/>
                <a:gd name="connsiteX575" fmla="*/ 2755654 w 4603109"/>
                <a:gd name="connsiteY575" fmla="*/ 924402 h 924402"/>
                <a:gd name="connsiteX576" fmla="*/ 2680098 w 4603109"/>
                <a:gd name="connsiteY576" fmla="*/ 924402 h 924402"/>
                <a:gd name="connsiteX577" fmla="*/ 2657950 w 4603109"/>
                <a:gd name="connsiteY577" fmla="*/ 924402 h 924402"/>
                <a:gd name="connsiteX578" fmla="*/ 2656459 w 4603109"/>
                <a:gd name="connsiteY578" fmla="*/ 924402 h 924402"/>
                <a:gd name="connsiteX579" fmla="*/ 2653017 w 4603109"/>
                <a:gd name="connsiteY579" fmla="*/ 924402 h 924402"/>
                <a:gd name="connsiteX580" fmla="*/ 2636545 w 4603109"/>
                <a:gd name="connsiteY580" fmla="*/ 924402 h 924402"/>
                <a:gd name="connsiteX581" fmla="*/ 2629377 w 4603109"/>
                <a:gd name="connsiteY581" fmla="*/ 924402 h 924402"/>
                <a:gd name="connsiteX582" fmla="*/ 2627885 w 4603109"/>
                <a:gd name="connsiteY582" fmla="*/ 924402 h 924402"/>
                <a:gd name="connsiteX583" fmla="*/ 2606481 w 4603109"/>
                <a:gd name="connsiteY583" fmla="*/ 924402 h 924402"/>
                <a:gd name="connsiteX584" fmla="*/ 2552329 w 4603109"/>
                <a:gd name="connsiteY584" fmla="*/ 924402 h 924402"/>
                <a:gd name="connsiteX585" fmla="*/ 2525248 w 4603109"/>
                <a:gd name="connsiteY585" fmla="*/ 924402 h 924402"/>
                <a:gd name="connsiteX586" fmla="*/ 2510108 w 4603109"/>
                <a:gd name="connsiteY586" fmla="*/ 924402 h 924402"/>
                <a:gd name="connsiteX587" fmla="*/ 2508776 w 4603109"/>
                <a:gd name="connsiteY587" fmla="*/ 924402 h 924402"/>
                <a:gd name="connsiteX588" fmla="*/ 2480043 w 4603109"/>
                <a:gd name="connsiteY588" fmla="*/ 924402 h 924402"/>
                <a:gd name="connsiteX589" fmla="*/ 2478712 w 4603109"/>
                <a:gd name="connsiteY589" fmla="*/ 924402 h 924402"/>
                <a:gd name="connsiteX590" fmla="*/ 2463572 w 4603109"/>
                <a:gd name="connsiteY590" fmla="*/ 924402 h 924402"/>
                <a:gd name="connsiteX591" fmla="*/ 2436490 w 4603109"/>
                <a:gd name="connsiteY591" fmla="*/ 924402 h 924402"/>
                <a:gd name="connsiteX592" fmla="*/ 2382339 w 4603109"/>
                <a:gd name="connsiteY592" fmla="*/ 924402 h 924402"/>
                <a:gd name="connsiteX593" fmla="*/ 2360934 w 4603109"/>
                <a:gd name="connsiteY593" fmla="*/ 924402 h 924402"/>
                <a:gd name="connsiteX594" fmla="*/ 2359443 w 4603109"/>
                <a:gd name="connsiteY594" fmla="*/ 924402 h 924402"/>
                <a:gd name="connsiteX595" fmla="*/ 2352274 w 4603109"/>
                <a:gd name="connsiteY595" fmla="*/ 924402 h 924402"/>
                <a:gd name="connsiteX596" fmla="*/ 2335803 w 4603109"/>
                <a:gd name="connsiteY596" fmla="*/ 924402 h 924402"/>
                <a:gd name="connsiteX597" fmla="*/ 2332360 w 4603109"/>
                <a:gd name="connsiteY597" fmla="*/ 924402 h 924402"/>
                <a:gd name="connsiteX598" fmla="*/ 2332328 w 4603109"/>
                <a:gd name="connsiteY598" fmla="*/ 924402 h 924402"/>
                <a:gd name="connsiteX599" fmla="*/ 2330869 w 4603109"/>
                <a:gd name="connsiteY599" fmla="*/ 924402 h 924402"/>
                <a:gd name="connsiteX600" fmla="*/ 2308721 w 4603109"/>
                <a:gd name="connsiteY600" fmla="*/ 924402 h 924402"/>
                <a:gd name="connsiteX601" fmla="*/ 2233165 w 4603109"/>
                <a:gd name="connsiteY601" fmla="*/ 924402 h 924402"/>
                <a:gd name="connsiteX602" fmla="*/ 2231674 w 4603109"/>
                <a:gd name="connsiteY602" fmla="*/ 924402 h 924402"/>
                <a:gd name="connsiteX603" fmla="*/ 2204591 w 4603109"/>
                <a:gd name="connsiteY603" fmla="*/ 924402 h 924402"/>
                <a:gd name="connsiteX604" fmla="*/ 2204559 w 4603109"/>
                <a:gd name="connsiteY604" fmla="*/ 924402 h 924402"/>
                <a:gd name="connsiteX605" fmla="*/ 2203100 w 4603109"/>
                <a:gd name="connsiteY605" fmla="*/ 924402 h 924402"/>
                <a:gd name="connsiteX606" fmla="*/ 2189452 w 4603109"/>
                <a:gd name="connsiteY606" fmla="*/ 924402 h 924402"/>
                <a:gd name="connsiteX607" fmla="*/ 2160879 w 4603109"/>
                <a:gd name="connsiteY607" fmla="*/ 924402 h 924402"/>
                <a:gd name="connsiteX608" fmla="*/ 2159388 w 4603109"/>
                <a:gd name="connsiteY608" fmla="*/ 924402 h 924402"/>
                <a:gd name="connsiteX609" fmla="*/ 2085323 w 4603109"/>
                <a:gd name="connsiteY609" fmla="*/ 924402 h 924402"/>
                <a:gd name="connsiteX610" fmla="*/ 2077294 w 4603109"/>
                <a:gd name="connsiteY610" fmla="*/ 924402 h 924402"/>
                <a:gd name="connsiteX611" fmla="*/ 2061683 w 4603109"/>
                <a:gd name="connsiteY611" fmla="*/ 924402 h 924402"/>
                <a:gd name="connsiteX612" fmla="*/ 2055258 w 4603109"/>
                <a:gd name="connsiteY612" fmla="*/ 924402 h 924402"/>
                <a:gd name="connsiteX613" fmla="*/ 2038787 w 4603109"/>
                <a:gd name="connsiteY613" fmla="*/ 924402 h 924402"/>
                <a:gd name="connsiteX614" fmla="*/ 2033110 w 4603109"/>
                <a:gd name="connsiteY614" fmla="*/ 924402 h 924402"/>
                <a:gd name="connsiteX615" fmla="*/ 2031619 w 4603109"/>
                <a:gd name="connsiteY615" fmla="*/ 924402 h 924402"/>
                <a:gd name="connsiteX616" fmla="*/ 2011705 w 4603109"/>
                <a:gd name="connsiteY616" fmla="*/ 924402 h 924402"/>
                <a:gd name="connsiteX617" fmla="*/ 1957554 w 4603109"/>
                <a:gd name="connsiteY617" fmla="*/ 924402 h 924402"/>
                <a:gd name="connsiteX618" fmla="*/ 1949525 w 4603109"/>
                <a:gd name="connsiteY618" fmla="*/ 924402 h 924402"/>
                <a:gd name="connsiteX619" fmla="*/ 1927489 w 4603109"/>
                <a:gd name="connsiteY619" fmla="*/ 924402 h 924402"/>
                <a:gd name="connsiteX620" fmla="*/ 1911018 w 4603109"/>
                <a:gd name="connsiteY620" fmla="*/ 924402 h 924402"/>
                <a:gd name="connsiteX621" fmla="*/ 1907543 w 4603109"/>
                <a:gd name="connsiteY621" fmla="*/ 924402 h 924402"/>
                <a:gd name="connsiteX622" fmla="*/ 1885268 w 4603109"/>
                <a:gd name="connsiteY622" fmla="*/ 924402 h 924402"/>
                <a:gd name="connsiteX623" fmla="*/ 1883936 w 4603109"/>
                <a:gd name="connsiteY623" fmla="*/ 924402 h 924402"/>
                <a:gd name="connsiteX624" fmla="*/ 1868796 w 4603109"/>
                <a:gd name="connsiteY624" fmla="*/ 924402 h 924402"/>
                <a:gd name="connsiteX625" fmla="*/ 1838732 w 4603109"/>
                <a:gd name="connsiteY625" fmla="*/ 924402 h 924402"/>
                <a:gd name="connsiteX626" fmla="*/ 1779774 w 4603109"/>
                <a:gd name="connsiteY626" fmla="*/ 924402 h 924402"/>
                <a:gd name="connsiteX627" fmla="*/ 1764668 w 4603109"/>
                <a:gd name="connsiteY627" fmla="*/ 924402 h 924402"/>
                <a:gd name="connsiteX628" fmla="*/ 1757499 w 4603109"/>
                <a:gd name="connsiteY628" fmla="*/ 924402 h 924402"/>
                <a:gd name="connsiteX629" fmla="*/ 1741027 w 4603109"/>
                <a:gd name="connsiteY629" fmla="*/ 924402 h 924402"/>
                <a:gd name="connsiteX630" fmla="*/ 1737552 w 4603109"/>
                <a:gd name="connsiteY630" fmla="*/ 924402 h 924402"/>
                <a:gd name="connsiteX631" fmla="*/ 1736094 w 4603109"/>
                <a:gd name="connsiteY631" fmla="*/ 924402 h 924402"/>
                <a:gd name="connsiteX632" fmla="*/ 1734603 w 4603109"/>
                <a:gd name="connsiteY632" fmla="*/ 924402 h 924402"/>
                <a:gd name="connsiteX633" fmla="*/ 1710963 w 4603109"/>
                <a:gd name="connsiteY633" fmla="*/ 924402 h 924402"/>
                <a:gd name="connsiteX634" fmla="*/ 1707488 w 4603109"/>
                <a:gd name="connsiteY634" fmla="*/ 924402 h 924402"/>
                <a:gd name="connsiteX635" fmla="*/ 1652509 w 4603109"/>
                <a:gd name="connsiteY635" fmla="*/ 924402 h 924402"/>
                <a:gd name="connsiteX636" fmla="*/ 1636899 w 4603109"/>
                <a:gd name="connsiteY636" fmla="*/ 924402 h 924402"/>
                <a:gd name="connsiteX637" fmla="*/ 1609783 w 4603109"/>
                <a:gd name="connsiteY637" fmla="*/ 924402 h 924402"/>
                <a:gd name="connsiteX638" fmla="*/ 1608325 w 4603109"/>
                <a:gd name="connsiteY638" fmla="*/ 924402 h 924402"/>
                <a:gd name="connsiteX639" fmla="*/ 1606834 w 4603109"/>
                <a:gd name="connsiteY639" fmla="*/ 924402 h 924402"/>
                <a:gd name="connsiteX640" fmla="*/ 1579719 w 4603109"/>
                <a:gd name="connsiteY640" fmla="*/ 924402 h 924402"/>
                <a:gd name="connsiteX641" fmla="*/ 1564612 w 4603109"/>
                <a:gd name="connsiteY641" fmla="*/ 924402 h 924402"/>
                <a:gd name="connsiteX642" fmla="*/ 1524740 w 4603109"/>
                <a:gd name="connsiteY642" fmla="*/ 924402 h 924402"/>
                <a:gd name="connsiteX643" fmla="*/ 1482518 w 4603109"/>
                <a:gd name="connsiteY643" fmla="*/ 924402 h 924402"/>
                <a:gd name="connsiteX644" fmla="*/ 1460483 w 4603109"/>
                <a:gd name="connsiteY644" fmla="*/ 924402 h 924402"/>
                <a:gd name="connsiteX645" fmla="*/ 1452454 w 4603109"/>
                <a:gd name="connsiteY645" fmla="*/ 924402 h 924402"/>
                <a:gd name="connsiteX646" fmla="*/ 1444011 w 4603109"/>
                <a:gd name="connsiteY646" fmla="*/ 924402 h 924402"/>
                <a:gd name="connsiteX647" fmla="*/ 1436843 w 4603109"/>
                <a:gd name="connsiteY647" fmla="*/ 924402 h 924402"/>
                <a:gd name="connsiteX648" fmla="*/ 1413947 w 4603109"/>
                <a:gd name="connsiteY648" fmla="*/ 924402 h 924402"/>
                <a:gd name="connsiteX649" fmla="*/ 1354749 w 4603109"/>
                <a:gd name="connsiteY649" fmla="*/ 924402 h 924402"/>
                <a:gd name="connsiteX650" fmla="*/ 1332714 w 4603109"/>
                <a:gd name="connsiteY650" fmla="*/ 924402 h 924402"/>
                <a:gd name="connsiteX651" fmla="*/ 1324685 w 4603109"/>
                <a:gd name="connsiteY651" fmla="*/ 924402 h 924402"/>
                <a:gd name="connsiteX652" fmla="*/ 1316242 w 4603109"/>
                <a:gd name="connsiteY652" fmla="*/ 924402 h 924402"/>
                <a:gd name="connsiteX653" fmla="*/ 1312767 w 4603109"/>
                <a:gd name="connsiteY653" fmla="*/ 924402 h 924402"/>
                <a:gd name="connsiteX654" fmla="*/ 1286178 w 4603109"/>
                <a:gd name="connsiteY654" fmla="*/ 924402 h 924402"/>
                <a:gd name="connsiteX655" fmla="*/ 1282703 w 4603109"/>
                <a:gd name="connsiteY655" fmla="*/ 924402 h 924402"/>
                <a:gd name="connsiteX656" fmla="*/ 1243956 w 4603109"/>
                <a:gd name="connsiteY656" fmla="*/ 924402 h 924402"/>
                <a:gd name="connsiteX657" fmla="*/ 1184998 w 4603109"/>
                <a:gd name="connsiteY657" fmla="*/ 924402 h 924402"/>
                <a:gd name="connsiteX658" fmla="*/ 1154934 w 4603109"/>
                <a:gd name="connsiteY658" fmla="*/ 924402 h 924402"/>
                <a:gd name="connsiteX659" fmla="*/ 1139828 w 4603109"/>
                <a:gd name="connsiteY659" fmla="*/ 924402 h 924402"/>
                <a:gd name="connsiteX660" fmla="*/ 1116187 w 4603109"/>
                <a:gd name="connsiteY660" fmla="*/ 924402 h 924402"/>
                <a:gd name="connsiteX661" fmla="*/ 1112712 w 4603109"/>
                <a:gd name="connsiteY661" fmla="*/ 924402 h 924402"/>
                <a:gd name="connsiteX662" fmla="*/ 1057734 w 4603109"/>
                <a:gd name="connsiteY662" fmla="*/ 924402 h 924402"/>
                <a:gd name="connsiteX663" fmla="*/ 1027669 w 4603109"/>
                <a:gd name="connsiteY663" fmla="*/ 924402 h 924402"/>
                <a:gd name="connsiteX664" fmla="*/ 1012059 w 4603109"/>
                <a:gd name="connsiteY664" fmla="*/ 924402 h 924402"/>
                <a:gd name="connsiteX665" fmla="*/ 984943 w 4603109"/>
                <a:gd name="connsiteY665" fmla="*/ 924402 h 924402"/>
                <a:gd name="connsiteX666" fmla="*/ 929965 w 4603109"/>
                <a:gd name="connsiteY666" fmla="*/ 924402 h 924402"/>
                <a:gd name="connsiteX667" fmla="*/ 899900 w 4603109"/>
                <a:gd name="connsiteY667" fmla="*/ 924402 h 924402"/>
                <a:gd name="connsiteX668" fmla="*/ 857678 w 4603109"/>
                <a:gd name="connsiteY668" fmla="*/ 924402 h 924402"/>
                <a:gd name="connsiteX669" fmla="*/ 819171 w 4603109"/>
                <a:gd name="connsiteY669" fmla="*/ 924402 h 924402"/>
                <a:gd name="connsiteX670" fmla="*/ 729909 w 4603109"/>
                <a:gd name="connsiteY670" fmla="*/ 924402 h 924402"/>
                <a:gd name="connsiteX671" fmla="*/ 691402 w 4603109"/>
                <a:gd name="connsiteY671" fmla="*/ 924402 h 924402"/>
                <a:gd name="connsiteX672" fmla="*/ 687927 w 4603109"/>
                <a:gd name="connsiteY672" fmla="*/ 924402 h 924402"/>
                <a:gd name="connsiteX673" fmla="*/ 560158 w 4603109"/>
                <a:gd name="connsiteY673" fmla="*/ 924402 h 924402"/>
                <a:gd name="connsiteX674" fmla="*/ 432894 w 4603109"/>
                <a:gd name="connsiteY674" fmla="*/ 924402 h 924402"/>
                <a:gd name="connsiteX675" fmla="*/ 305125 w 4603109"/>
                <a:gd name="connsiteY675" fmla="*/ 924402 h 924402"/>
                <a:gd name="connsiteX676" fmla="*/ 223202 w 4603109"/>
                <a:gd name="connsiteY676" fmla="*/ 877348 h 924402"/>
                <a:gd name="connsiteX677" fmla="*/ 10809 w 4603109"/>
                <a:gd name="connsiteY677" fmla="*/ 509257 h 924402"/>
                <a:gd name="connsiteX678" fmla="*/ 10809 w 4603109"/>
                <a:gd name="connsiteY678" fmla="*/ 415146 h 924402"/>
                <a:gd name="connsiteX679" fmla="*/ 223202 w 4603109"/>
                <a:gd name="connsiteY679" fmla="*/ 47054 h 924402"/>
                <a:gd name="connsiteX680" fmla="*/ 305125 w 4603109"/>
                <a:gd name="connsiteY680" fmla="*/ 0 h 92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Lst>
              <a:rect l="l" t="t" r="r" b="b"/>
              <a:pathLst>
                <a:path w="4603109" h="924402">
                  <a:moveTo>
                    <a:pt x="305125" y="0"/>
                  </a:moveTo>
                  <a:lnTo>
                    <a:pt x="432894" y="0"/>
                  </a:lnTo>
                  <a:lnTo>
                    <a:pt x="445336" y="0"/>
                  </a:lnTo>
                  <a:cubicBezTo>
                    <a:pt x="485989" y="0"/>
                    <a:pt x="520835" y="0"/>
                    <a:pt x="550703" y="0"/>
                  </a:cubicBezTo>
                  <a:lnTo>
                    <a:pt x="560158" y="0"/>
                  </a:lnTo>
                  <a:lnTo>
                    <a:pt x="573105" y="0"/>
                  </a:lnTo>
                  <a:lnTo>
                    <a:pt x="626202" y="0"/>
                  </a:lnTo>
                  <a:cubicBezTo>
                    <a:pt x="646943" y="0"/>
                    <a:pt x="663537" y="0"/>
                    <a:pt x="676811" y="0"/>
                  </a:cubicBezTo>
                  <a:lnTo>
                    <a:pt x="678472" y="0"/>
                  </a:lnTo>
                  <a:lnTo>
                    <a:pt x="687927" y="0"/>
                  </a:lnTo>
                  <a:lnTo>
                    <a:pt x="691402" y="0"/>
                  </a:lnTo>
                  <a:lnTo>
                    <a:pt x="700371" y="0"/>
                  </a:lnTo>
                  <a:lnTo>
                    <a:pt x="707508" y="0"/>
                  </a:lnTo>
                  <a:cubicBezTo>
                    <a:pt x="729909" y="0"/>
                    <a:pt x="729909" y="0"/>
                    <a:pt x="729909" y="0"/>
                  </a:cubicBezTo>
                  <a:lnTo>
                    <a:pt x="753971" y="0"/>
                  </a:lnTo>
                  <a:lnTo>
                    <a:pt x="804580" y="0"/>
                  </a:lnTo>
                  <a:lnTo>
                    <a:pt x="805737" y="0"/>
                  </a:lnTo>
                  <a:lnTo>
                    <a:pt x="819171" y="0"/>
                  </a:lnTo>
                  <a:lnTo>
                    <a:pt x="828140" y="0"/>
                  </a:lnTo>
                  <a:lnTo>
                    <a:pt x="831615" y="0"/>
                  </a:lnTo>
                  <a:lnTo>
                    <a:pt x="835277" y="0"/>
                  </a:lnTo>
                  <a:lnTo>
                    <a:pt x="857678" y="0"/>
                  </a:lnTo>
                  <a:lnTo>
                    <a:pt x="864889" y="0"/>
                  </a:lnTo>
                  <a:lnTo>
                    <a:pt x="899900" y="0"/>
                  </a:lnTo>
                  <a:lnTo>
                    <a:pt x="909341" y="0"/>
                  </a:lnTo>
                  <a:lnTo>
                    <a:pt x="929965" y="0"/>
                  </a:lnTo>
                  <a:lnTo>
                    <a:pt x="933506" y="0"/>
                  </a:lnTo>
                  <a:lnTo>
                    <a:pt x="936982" y="0"/>
                  </a:lnTo>
                  <a:lnTo>
                    <a:pt x="959384" y="0"/>
                  </a:lnTo>
                  <a:lnTo>
                    <a:pt x="962542" y="0"/>
                  </a:lnTo>
                  <a:lnTo>
                    <a:pt x="984943" y="0"/>
                  </a:lnTo>
                  <a:lnTo>
                    <a:pt x="992658" y="0"/>
                  </a:lnTo>
                  <a:lnTo>
                    <a:pt x="1012059" y="0"/>
                  </a:lnTo>
                  <a:lnTo>
                    <a:pt x="1012480" y="0"/>
                  </a:lnTo>
                  <a:lnTo>
                    <a:pt x="1027669" y="0"/>
                  </a:lnTo>
                  <a:lnTo>
                    <a:pt x="1037110" y="0"/>
                  </a:lnTo>
                  <a:lnTo>
                    <a:pt x="1040112" y="0"/>
                  </a:lnTo>
                  <a:lnTo>
                    <a:pt x="1057734" y="0"/>
                  </a:lnTo>
                  <a:lnTo>
                    <a:pt x="1064751" y="0"/>
                  </a:lnTo>
                  <a:lnTo>
                    <a:pt x="1070177" y="0"/>
                  </a:lnTo>
                  <a:lnTo>
                    <a:pt x="1072436" y="0"/>
                  </a:lnTo>
                  <a:lnTo>
                    <a:pt x="1090311" y="0"/>
                  </a:lnTo>
                  <a:lnTo>
                    <a:pt x="1110718" y="0"/>
                  </a:lnTo>
                  <a:lnTo>
                    <a:pt x="1112712" y="0"/>
                  </a:lnTo>
                  <a:lnTo>
                    <a:pt x="1116187" y="0"/>
                  </a:lnTo>
                  <a:lnTo>
                    <a:pt x="1139828" y="0"/>
                  </a:lnTo>
                  <a:lnTo>
                    <a:pt x="1140249" y="0"/>
                  </a:lnTo>
                  <a:lnTo>
                    <a:pt x="1145480" y="0"/>
                  </a:lnTo>
                  <a:lnTo>
                    <a:pt x="1152270" y="0"/>
                  </a:lnTo>
                  <a:lnTo>
                    <a:pt x="1154934" y="0"/>
                  </a:lnTo>
                  <a:lnTo>
                    <a:pt x="1167881" y="0"/>
                  </a:lnTo>
                  <a:lnTo>
                    <a:pt x="1175544" y="0"/>
                  </a:lnTo>
                  <a:lnTo>
                    <a:pt x="1184998" y="0"/>
                  </a:lnTo>
                  <a:lnTo>
                    <a:pt x="1197946" y="0"/>
                  </a:lnTo>
                  <a:lnTo>
                    <a:pt x="1200205" y="0"/>
                  </a:lnTo>
                  <a:lnTo>
                    <a:pt x="1220978" y="0"/>
                  </a:lnTo>
                  <a:lnTo>
                    <a:pt x="1238487" y="0"/>
                  </a:lnTo>
                  <a:lnTo>
                    <a:pt x="1243956" y="0"/>
                  </a:lnTo>
                  <a:lnTo>
                    <a:pt x="1251042" y="0"/>
                  </a:lnTo>
                  <a:lnTo>
                    <a:pt x="1257637" y="0"/>
                  </a:lnTo>
                  <a:lnTo>
                    <a:pt x="1271587" y="0"/>
                  </a:lnTo>
                  <a:lnTo>
                    <a:pt x="1273249" y="0"/>
                  </a:lnTo>
                  <a:lnTo>
                    <a:pt x="1280039" y="0"/>
                  </a:lnTo>
                  <a:lnTo>
                    <a:pt x="1282703" y="0"/>
                  </a:lnTo>
                  <a:lnTo>
                    <a:pt x="1286178" y="0"/>
                  </a:lnTo>
                  <a:lnTo>
                    <a:pt x="1295146" y="0"/>
                  </a:lnTo>
                  <a:lnTo>
                    <a:pt x="1301651" y="0"/>
                  </a:lnTo>
                  <a:lnTo>
                    <a:pt x="1302284" y="0"/>
                  </a:lnTo>
                  <a:lnTo>
                    <a:pt x="1303313" y="0"/>
                  </a:lnTo>
                  <a:lnTo>
                    <a:pt x="1312767" y="0"/>
                  </a:lnTo>
                  <a:lnTo>
                    <a:pt x="1316242" y="0"/>
                  </a:lnTo>
                  <a:lnTo>
                    <a:pt x="1321886" y="0"/>
                  </a:lnTo>
                  <a:lnTo>
                    <a:pt x="1324685" y="0"/>
                  </a:lnTo>
                  <a:lnTo>
                    <a:pt x="1325211" y="0"/>
                  </a:lnTo>
                  <a:lnTo>
                    <a:pt x="1332348" y="0"/>
                  </a:lnTo>
                  <a:lnTo>
                    <a:pt x="1332714" y="0"/>
                  </a:lnTo>
                  <a:lnTo>
                    <a:pt x="1333135" y="0"/>
                  </a:lnTo>
                  <a:lnTo>
                    <a:pt x="1348747" y="0"/>
                  </a:lnTo>
                  <a:lnTo>
                    <a:pt x="1354749" y="0"/>
                  </a:lnTo>
                  <a:lnTo>
                    <a:pt x="1378811" y="0"/>
                  </a:lnTo>
                  <a:lnTo>
                    <a:pt x="1383745" y="0"/>
                  </a:lnTo>
                  <a:lnTo>
                    <a:pt x="1385406" y="0"/>
                  </a:lnTo>
                  <a:lnTo>
                    <a:pt x="1399356" y="0"/>
                  </a:lnTo>
                  <a:lnTo>
                    <a:pt x="1400513" y="0"/>
                  </a:lnTo>
                  <a:lnTo>
                    <a:pt x="1413947" y="0"/>
                  </a:lnTo>
                  <a:lnTo>
                    <a:pt x="1414442" y="0"/>
                  </a:lnTo>
                  <a:lnTo>
                    <a:pt x="1422915" y="0"/>
                  </a:lnTo>
                  <a:lnTo>
                    <a:pt x="1426390" y="0"/>
                  </a:lnTo>
                  <a:lnTo>
                    <a:pt x="1429420" y="0"/>
                  </a:lnTo>
                  <a:lnTo>
                    <a:pt x="1430053" y="0"/>
                  </a:lnTo>
                  <a:lnTo>
                    <a:pt x="1430206" y="0"/>
                  </a:lnTo>
                  <a:lnTo>
                    <a:pt x="1430577" y="0"/>
                  </a:lnTo>
                  <a:lnTo>
                    <a:pt x="1436843" y="0"/>
                  </a:lnTo>
                  <a:lnTo>
                    <a:pt x="1444011" y="0"/>
                  </a:lnTo>
                  <a:lnTo>
                    <a:pt x="1449655" y="0"/>
                  </a:lnTo>
                  <a:lnTo>
                    <a:pt x="1452454" y="0"/>
                  </a:lnTo>
                  <a:lnTo>
                    <a:pt x="1452980" y="0"/>
                  </a:lnTo>
                  <a:lnTo>
                    <a:pt x="1456455" y="0"/>
                  </a:lnTo>
                  <a:lnTo>
                    <a:pt x="1459664" y="0"/>
                  </a:lnTo>
                  <a:lnTo>
                    <a:pt x="1460117" y="0"/>
                  </a:lnTo>
                  <a:lnTo>
                    <a:pt x="1460483" y="0"/>
                  </a:lnTo>
                  <a:lnTo>
                    <a:pt x="1460904" y="0"/>
                  </a:lnTo>
                  <a:lnTo>
                    <a:pt x="1472926" y="0"/>
                  </a:lnTo>
                  <a:lnTo>
                    <a:pt x="1482518" y="0"/>
                  </a:lnTo>
                  <a:lnTo>
                    <a:pt x="1489729" y="0"/>
                  </a:lnTo>
                  <a:lnTo>
                    <a:pt x="1504116" y="0"/>
                  </a:lnTo>
                  <a:lnTo>
                    <a:pt x="1511514" y="0"/>
                  </a:lnTo>
                  <a:lnTo>
                    <a:pt x="1524740" y="0"/>
                  </a:lnTo>
                  <a:lnTo>
                    <a:pt x="1528282" y="0"/>
                  </a:lnTo>
                  <a:lnTo>
                    <a:pt x="1531757" y="0"/>
                  </a:lnTo>
                  <a:lnTo>
                    <a:pt x="1534181" y="0"/>
                  </a:lnTo>
                  <a:lnTo>
                    <a:pt x="1542211" y="0"/>
                  </a:lnTo>
                  <a:lnTo>
                    <a:pt x="1554159" y="0"/>
                  </a:lnTo>
                  <a:lnTo>
                    <a:pt x="1557318" y="0"/>
                  </a:lnTo>
                  <a:lnTo>
                    <a:pt x="1557975" y="0"/>
                  </a:lnTo>
                  <a:lnTo>
                    <a:pt x="1558346" y="0"/>
                  </a:lnTo>
                  <a:lnTo>
                    <a:pt x="1561822" y="0"/>
                  </a:lnTo>
                  <a:lnTo>
                    <a:pt x="1564612" y="0"/>
                  </a:lnTo>
                  <a:lnTo>
                    <a:pt x="1566857" y="0"/>
                  </a:lnTo>
                  <a:lnTo>
                    <a:pt x="1576919" y="0"/>
                  </a:lnTo>
                  <a:lnTo>
                    <a:pt x="1579719" y="0"/>
                  </a:lnTo>
                  <a:lnTo>
                    <a:pt x="1584224" y="0"/>
                  </a:lnTo>
                  <a:lnTo>
                    <a:pt x="1587382" y="0"/>
                  </a:lnTo>
                  <a:lnTo>
                    <a:pt x="1587433" y="0"/>
                  </a:lnTo>
                  <a:lnTo>
                    <a:pt x="1600695" y="0"/>
                  </a:lnTo>
                  <a:lnTo>
                    <a:pt x="1606834" y="0"/>
                  </a:lnTo>
                  <a:lnTo>
                    <a:pt x="1607256" y="0"/>
                  </a:lnTo>
                  <a:lnTo>
                    <a:pt x="1608325" y="0"/>
                  </a:lnTo>
                  <a:lnTo>
                    <a:pt x="1609783" y="0"/>
                  </a:lnTo>
                  <a:lnTo>
                    <a:pt x="1617498" y="0"/>
                  </a:lnTo>
                  <a:lnTo>
                    <a:pt x="1631885" y="0"/>
                  </a:lnTo>
                  <a:lnTo>
                    <a:pt x="1636899" y="0"/>
                  </a:lnTo>
                  <a:lnTo>
                    <a:pt x="1637320" y="0"/>
                  </a:lnTo>
                  <a:lnTo>
                    <a:pt x="1637445" y="0"/>
                  </a:lnTo>
                  <a:lnTo>
                    <a:pt x="1652509" y="0"/>
                  </a:lnTo>
                  <a:lnTo>
                    <a:pt x="1659526" y="0"/>
                  </a:lnTo>
                  <a:lnTo>
                    <a:pt x="1661950" y="0"/>
                  </a:lnTo>
                  <a:lnTo>
                    <a:pt x="1664952" y="0"/>
                  </a:lnTo>
                  <a:lnTo>
                    <a:pt x="1667212" y="0"/>
                  </a:lnTo>
                  <a:lnTo>
                    <a:pt x="1685087" y="0"/>
                  </a:lnTo>
                  <a:lnTo>
                    <a:pt x="1689591" y="0"/>
                  </a:lnTo>
                  <a:lnTo>
                    <a:pt x="1694626" y="0"/>
                  </a:lnTo>
                  <a:lnTo>
                    <a:pt x="1697276" y="0"/>
                  </a:lnTo>
                  <a:lnTo>
                    <a:pt x="1698000" y="0"/>
                  </a:lnTo>
                  <a:lnTo>
                    <a:pt x="1704688" y="0"/>
                  </a:lnTo>
                  <a:lnTo>
                    <a:pt x="1707488" y="0"/>
                  </a:lnTo>
                  <a:lnTo>
                    <a:pt x="1710963" y="0"/>
                  </a:lnTo>
                  <a:lnTo>
                    <a:pt x="1715151" y="0"/>
                  </a:lnTo>
                  <a:lnTo>
                    <a:pt x="1721928" y="0"/>
                  </a:lnTo>
                  <a:lnTo>
                    <a:pt x="1734603" y="0"/>
                  </a:lnTo>
                  <a:lnTo>
                    <a:pt x="1735025" y="0"/>
                  </a:lnTo>
                  <a:lnTo>
                    <a:pt x="1735558" y="0"/>
                  </a:lnTo>
                  <a:lnTo>
                    <a:pt x="1736094" y="0"/>
                  </a:lnTo>
                  <a:lnTo>
                    <a:pt x="1737552" y="0"/>
                  </a:lnTo>
                  <a:lnTo>
                    <a:pt x="1741027" y="0"/>
                  </a:lnTo>
                  <a:lnTo>
                    <a:pt x="1747046" y="0"/>
                  </a:lnTo>
                  <a:lnTo>
                    <a:pt x="1748537" y="0"/>
                  </a:lnTo>
                  <a:lnTo>
                    <a:pt x="1753052" y="0"/>
                  </a:lnTo>
                  <a:lnTo>
                    <a:pt x="1757499" y="0"/>
                  </a:lnTo>
                  <a:lnTo>
                    <a:pt x="1764668" y="0"/>
                  </a:lnTo>
                  <a:lnTo>
                    <a:pt x="1765089" y="0"/>
                  </a:lnTo>
                  <a:lnTo>
                    <a:pt x="1765214" y="0"/>
                  </a:lnTo>
                  <a:lnTo>
                    <a:pt x="1770320" y="0"/>
                  </a:lnTo>
                  <a:lnTo>
                    <a:pt x="1777110" y="0"/>
                  </a:lnTo>
                  <a:lnTo>
                    <a:pt x="1779774" y="0"/>
                  </a:lnTo>
                  <a:lnTo>
                    <a:pt x="1792721" y="0"/>
                  </a:lnTo>
                  <a:lnTo>
                    <a:pt x="1794981" y="0"/>
                  </a:lnTo>
                  <a:lnTo>
                    <a:pt x="1825045" y="0"/>
                  </a:lnTo>
                  <a:lnTo>
                    <a:pt x="1825769" y="0"/>
                  </a:lnTo>
                  <a:lnTo>
                    <a:pt x="1838732" y="0"/>
                  </a:lnTo>
                  <a:lnTo>
                    <a:pt x="1845818" y="0"/>
                  </a:lnTo>
                  <a:lnTo>
                    <a:pt x="1849697" y="0"/>
                  </a:lnTo>
                  <a:lnTo>
                    <a:pt x="1852412" y="0"/>
                  </a:lnTo>
                  <a:lnTo>
                    <a:pt x="1853903" y="0"/>
                  </a:lnTo>
                  <a:lnTo>
                    <a:pt x="1863327" y="0"/>
                  </a:lnTo>
                  <a:lnTo>
                    <a:pt x="1868796" y="0"/>
                  </a:lnTo>
                  <a:lnTo>
                    <a:pt x="1874815" y="0"/>
                  </a:lnTo>
                  <a:lnTo>
                    <a:pt x="1876306" y="0"/>
                  </a:lnTo>
                  <a:lnTo>
                    <a:pt x="1880821" y="0"/>
                  </a:lnTo>
                  <a:lnTo>
                    <a:pt x="1882477" y="0"/>
                  </a:lnTo>
                  <a:lnTo>
                    <a:pt x="1883936" y="0"/>
                  </a:lnTo>
                  <a:lnTo>
                    <a:pt x="1885268" y="0"/>
                  </a:lnTo>
                  <a:lnTo>
                    <a:pt x="1896427" y="0"/>
                  </a:lnTo>
                  <a:lnTo>
                    <a:pt x="1898089" y="0"/>
                  </a:lnTo>
                  <a:lnTo>
                    <a:pt x="1904879" y="0"/>
                  </a:lnTo>
                  <a:lnTo>
                    <a:pt x="1907543" y="0"/>
                  </a:lnTo>
                  <a:lnTo>
                    <a:pt x="1911018" y="0"/>
                  </a:lnTo>
                  <a:lnTo>
                    <a:pt x="1919986" y="0"/>
                  </a:lnTo>
                  <a:lnTo>
                    <a:pt x="1927124" y="0"/>
                  </a:lnTo>
                  <a:lnTo>
                    <a:pt x="1927489" y="0"/>
                  </a:lnTo>
                  <a:lnTo>
                    <a:pt x="1927911" y="0"/>
                  </a:lnTo>
                  <a:lnTo>
                    <a:pt x="1929402" y="0"/>
                  </a:lnTo>
                  <a:lnTo>
                    <a:pt x="1946726" y="0"/>
                  </a:lnTo>
                  <a:lnTo>
                    <a:pt x="1949525" y="0"/>
                  </a:lnTo>
                  <a:lnTo>
                    <a:pt x="1957554" y="0"/>
                  </a:lnTo>
                  <a:lnTo>
                    <a:pt x="1957975" y="0"/>
                  </a:lnTo>
                  <a:lnTo>
                    <a:pt x="1973587" y="0"/>
                  </a:lnTo>
                  <a:lnTo>
                    <a:pt x="1978520" y="0"/>
                  </a:lnTo>
                  <a:lnTo>
                    <a:pt x="1980012" y="0"/>
                  </a:lnTo>
                  <a:lnTo>
                    <a:pt x="1980181" y="0"/>
                  </a:lnTo>
                  <a:lnTo>
                    <a:pt x="1981672" y="0"/>
                  </a:lnTo>
                  <a:lnTo>
                    <a:pt x="2008585" y="0"/>
                  </a:lnTo>
                  <a:lnTo>
                    <a:pt x="2009218" y="0"/>
                  </a:lnTo>
                  <a:lnTo>
                    <a:pt x="2010246" y="0"/>
                  </a:lnTo>
                  <a:lnTo>
                    <a:pt x="2010709" y="0"/>
                  </a:lnTo>
                  <a:lnTo>
                    <a:pt x="2011705" y="0"/>
                  </a:lnTo>
                  <a:lnTo>
                    <a:pt x="2024147" y="0"/>
                  </a:lnTo>
                  <a:lnTo>
                    <a:pt x="2024196" y="0"/>
                  </a:lnTo>
                  <a:lnTo>
                    <a:pt x="2024981" y="0"/>
                  </a:lnTo>
                  <a:lnTo>
                    <a:pt x="2025353" y="0"/>
                  </a:lnTo>
                  <a:lnTo>
                    <a:pt x="2026473" y="0"/>
                  </a:lnTo>
                  <a:lnTo>
                    <a:pt x="2031619" y="0"/>
                  </a:lnTo>
                  <a:lnTo>
                    <a:pt x="2033110" y="0"/>
                  </a:lnTo>
                  <a:lnTo>
                    <a:pt x="2038787" y="0"/>
                  </a:lnTo>
                  <a:lnTo>
                    <a:pt x="2039282" y="0"/>
                  </a:lnTo>
                  <a:lnTo>
                    <a:pt x="2047755" y="0"/>
                  </a:lnTo>
                  <a:lnTo>
                    <a:pt x="2051230" y="0"/>
                  </a:lnTo>
                  <a:lnTo>
                    <a:pt x="2054893" y="0"/>
                  </a:lnTo>
                  <a:lnTo>
                    <a:pt x="2055046" y="0"/>
                  </a:lnTo>
                  <a:lnTo>
                    <a:pt x="2055258" y="0"/>
                  </a:lnTo>
                  <a:lnTo>
                    <a:pt x="2055680" y="0"/>
                  </a:lnTo>
                  <a:lnTo>
                    <a:pt x="2057171" y="0"/>
                  </a:lnTo>
                  <a:lnTo>
                    <a:pt x="2061683" y="0"/>
                  </a:lnTo>
                  <a:lnTo>
                    <a:pt x="2067702" y="0"/>
                  </a:lnTo>
                  <a:lnTo>
                    <a:pt x="2074495" y="0"/>
                  </a:lnTo>
                  <a:lnTo>
                    <a:pt x="2077294" y="0"/>
                  </a:lnTo>
                  <a:lnTo>
                    <a:pt x="2084504" y="0"/>
                  </a:lnTo>
                  <a:lnTo>
                    <a:pt x="2085323" y="0"/>
                  </a:lnTo>
                  <a:lnTo>
                    <a:pt x="2085744" y="0"/>
                  </a:lnTo>
                  <a:lnTo>
                    <a:pt x="2097766" y="0"/>
                  </a:lnTo>
                  <a:lnTo>
                    <a:pt x="2106289" y="0"/>
                  </a:lnTo>
                  <a:lnTo>
                    <a:pt x="2107781" y="0"/>
                  </a:lnTo>
                  <a:lnTo>
                    <a:pt x="2128956" y="0"/>
                  </a:lnTo>
                  <a:lnTo>
                    <a:pt x="2129514" y="0"/>
                  </a:lnTo>
                  <a:lnTo>
                    <a:pt x="2136354" y="0"/>
                  </a:lnTo>
                  <a:lnTo>
                    <a:pt x="2136987" y="0"/>
                  </a:lnTo>
                  <a:lnTo>
                    <a:pt x="2138478" y="0"/>
                  </a:lnTo>
                  <a:lnTo>
                    <a:pt x="2151916" y="0"/>
                  </a:lnTo>
                  <a:lnTo>
                    <a:pt x="2152750" y="0"/>
                  </a:lnTo>
                  <a:lnTo>
                    <a:pt x="2153122" y="0"/>
                  </a:lnTo>
                  <a:lnTo>
                    <a:pt x="2154242" y="0"/>
                  </a:lnTo>
                  <a:lnTo>
                    <a:pt x="2156597" y="0"/>
                  </a:lnTo>
                  <a:lnTo>
                    <a:pt x="2159388" y="0"/>
                  </a:lnTo>
                  <a:lnTo>
                    <a:pt x="2160879" y="0"/>
                  </a:lnTo>
                  <a:lnTo>
                    <a:pt x="2161633" y="0"/>
                  </a:lnTo>
                  <a:lnTo>
                    <a:pt x="2167051" y="0"/>
                  </a:lnTo>
                  <a:lnTo>
                    <a:pt x="2178999" y="0"/>
                  </a:lnTo>
                  <a:lnTo>
                    <a:pt x="2182158" y="0"/>
                  </a:lnTo>
                  <a:lnTo>
                    <a:pt x="2182815" y="0"/>
                  </a:lnTo>
                  <a:lnTo>
                    <a:pt x="2188666" y="0"/>
                  </a:lnTo>
                  <a:lnTo>
                    <a:pt x="2189452" y="0"/>
                  </a:lnTo>
                  <a:lnTo>
                    <a:pt x="2191697" y="0"/>
                  </a:lnTo>
                  <a:lnTo>
                    <a:pt x="2195471" y="0"/>
                  </a:lnTo>
                  <a:lnTo>
                    <a:pt x="2201759" y="0"/>
                  </a:lnTo>
                  <a:lnTo>
                    <a:pt x="2203100" y="0"/>
                  </a:lnTo>
                  <a:lnTo>
                    <a:pt x="2204559" y="0"/>
                  </a:lnTo>
                  <a:lnTo>
                    <a:pt x="2204591" y="0"/>
                  </a:lnTo>
                  <a:lnTo>
                    <a:pt x="2212273" y="0"/>
                  </a:lnTo>
                  <a:lnTo>
                    <a:pt x="2225535" y="0"/>
                  </a:lnTo>
                  <a:lnTo>
                    <a:pt x="2231674" y="0"/>
                  </a:lnTo>
                  <a:lnTo>
                    <a:pt x="2232096" y="0"/>
                  </a:lnTo>
                  <a:lnTo>
                    <a:pt x="2232220" y="0"/>
                  </a:lnTo>
                  <a:lnTo>
                    <a:pt x="2233118" y="0"/>
                  </a:lnTo>
                  <a:lnTo>
                    <a:pt x="2233165" y="0"/>
                  </a:lnTo>
                  <a:lnTo>
                    <a:pt x="2256725" y="0"/>
                  </a:lnTo>
                  <a:lnTo>
                    <a:pt x="2257283" y="0"/>
                  </a:lnTo>
                  <a:lnTo>
                    <a:pt x="2262285" y="0"/>
                  </a:lnTo>
                  <a:lnTo>
                    <a:pt x="2284366" y="0"/>
                  </a:lnTo>
                  <a:lnTo>
                    <a:pt x="2289402" y="0"/>
                  </a:lnTo>
                  <a:lnTo>
                    <a:pt x="2292052" y="0"/>
                  </a:lnTo>
                  <a:lnTo>
                    <a:pt x="2299271" y="0"/>
                  </a:lnTo>
                  <a:lnTo>
                    <a:pt x="2308721" y="0"/>
                  </a:lnTo>
                  <a:lnTo>
                    <a:pt x="2309927" y="0"/>
                  </a:lnTo>
                  <a:lnTo>
                    <a:pt x="2316435" y="0"/>
                  </a:lnTo>
                  <a:lnTo>
                    <a:pt x="2316703" y="0"/>
                  </a:lnTo>
                  <a:lnTo>
                    <a:pt x="2319466" y="0"/>
                  </a:lnTo>
                  <a:lnTo>
                    <a:pt x="2322840" y="0"/>
                  </a:lnTo>
                  <a:lnTo>
                    <a:pt x="2329528" y="0"/>
                  </a:lnTo>
                  <a:lnTo>
                    <a:pt x="2330869" y="0"/>
                  </a:lnTo>
                  <a:lnTo>
                    <a:pt x="2332328" y="0"/>
                  </a:lnTo>
                  <a:lnTo>
                    <a:pt x="2332360" y="0"/>
                  </a:lnTo>
                  <a:lnTo>
                    <a:pt x="2335803" y="0"/>
                  </a:lnTo>
                  <a:lnTo>
                    <a:pt x="2343312" y="0"/>
                  </a:lnTo>
                  <a:lnTo>
                    <a:pt x="2344804" y="0"/>
                  </a:lnTo>
                  <a:lnTo>
                    <a:pt x="2346768" y="0"/>
                  </a:lnTo>
                  <a:lnTo>
                    <a:pt x="2347827" y="0"/>
                  </a:lnTo>
                  <a:lnTo>
                    <a:pt x="2352274" y="0"/>
                  </a:lnTo>
                  <a:lnTo>
                    <a:pt x="2359443" y="0"/>
                  </a:lnTo>
                  <a:lnTo>
                    <a:pt x="2359865" y="0"/>
                  </a:lnTo>
                  <a:lnTo>
                    <a:pt x="2359989" y="0"/>
                  </a:lnTo>
                  <a:lnTo>
                    <a:pt x="2360887" y="0"/>
                  </a:lnTo>
                  <a:lnTo>
                    <a:pt x="2360934" y="0"/>
                  </a:lnTo>
                  <a:lnTo>
                    <a:pt x="2371886" y="0"/>
                  </a:lnTo>
                  <a:lnTo>
                    <a:pt x="2373377" y="0"/>
                  </a:lnTo>
                  <a:lnTo>
                    <a:pt x="2377892" y="0"/>
                  </a:lnTo>
                  <a:cubicBezTo>
                    <a:pt x="2382339" y="0"/>
                    <a:pt x="2382339" y="0"/>
                    <a:pt x="2382339" y="0"/>
                  </a:cubicBezTo>
                  <a:lnTo>
                    <a:pt x="2390054" y="0"/>
                  </a:lnTo>
                  <a:lnTo>
                    <a:pt x="2419821" y="0"/>
                  </a:lnTo>
                  <a:lnTo>
                    <a:pt x="2427040" y="0"/>
                  </a:lnTo>
                  <a:lnTo>
                    <a:pt x="2436490" y="0"/>
                  </a:lnTo>
                  <a:lnTo>
                    <a:pt x="2444472" y="0"/>
                  </a:lnTo>
                  <a:lnTo>
                    <a:pt x="2448678" y="0"/>
                  </a:lnTo>
                  <a:lnTo>
                    <a:pt x="2450171" y="0"/>
                  </a:lnTo>
                  <a:lnTo>
                    <a:pt x="2450609" y="0"/>
                  </a:lnTo>
                  <a:lnTo>
                    <a:pt x="2463572" y="0"/>
                  </a:lnTo>
                  <a:lnTo>
                    <a:pt x="2471081" y="0"/>
                  </a:lnTo>
                  <a:lnTo>
                    <a:pt x="2472573" y="0"/>
                  </a:lnTo>
                  <a:lnTo>
                    <a:pt x="2474537" y="0"/>
                  </a:lnTo>
                  <a:lnTo>
                    <a:pt x="2475596" y="0"/>
                  </a:lnTo>
                  <a:lnTo>
                    <a:pt x="2477252" y="0"/>
                  </a:lnTo>
                  <a:lnTo>
                    <a:pt x="2478712" y="0"/>
                  </a:lnTo>
                  <a:lnTo>
                    <a:pt x="2478743" y="0"/>
                  </a:lnTo>
                  <a:lnTo>
                    <a:pt x="2480043" y="0"/>
                  </a:lnTo>
                  <a:lnTo>
                    <a:pt x="2499655" y="0"/>
                  </a:lnTo>
                  <a:lnTo>
                    <a:pt x="2501146" y="0"/>
                  </a:lnTo>
                  <a:lnTo>
                    <a:pt x="2505661" y="0"/>
                  </a:lnTo>
                  <a:lnTo>
                    <a:pt x="2508776" y="0"/>
                  </a:lnTo>
                  <a:lnTo>
                    <a:pt x="2510108" y="0"/>
                  </a:lnTo>
                  <a:lnTo>
                    <a:pt x="2524178" y="0"/>
                  </a:lnTo>
                  <a:lnTo>
                    <a:pt x="2525248" y="0"/>
                  </a:lnTo>
                  <a:lnTo>
                    <a:pt x="2525669" y="0"/>
                  </a:lnTo>
                  <a:lnTo>
                    <a:pt x="2552329" y="0"/>
                  </a:lnTo>
                  <a:lnTo>
                    <a:pt x="2552751" y="0"/>
                  </a:lnTo>
                  <a:lnTo>
                    <a:pt x="2554242" y="0"/>
                  </a:lnTo>
                  <a:lnTo>
                    <a:pt x="2574787" y="0"/>
                  </a:lnTo>
                  <a:lnTo>
                    <a:pt x="2576279" y="0"/>
                  </a:lnTo>
                  <a:lnTo>
                    <a:pt x="2576447" y="0"/>
                  </a:lnTo>
                  <a:lnTo>
                    <a:pt x="2577940" y="0"/>
                  </a:lnTo>
                  <a:lnTo>
                    <a:pt x="2603360" y="0"/>
                  </a:lnTo>
                  <a:lnTo>
                    <a:pt x="2604852" y="0"/>
                  </a:lnTo>
                  <a:lnTo>
                    <a:pt x="2605021" y="0"/>
                  </a:lnTo>
                  <a:lnTo>
                    <a:pt x="2605484" y="0"/>
                  </a:lnTo>
                  <a:lnTo>
                    <a:pt x="2606481" y="0"/>
                  </a:lnTo>
                  <a:lnTo>
                    <a:pt x="2606512" y="0"/>
                  </a:lnTo>
                  <a:lnTo>
                    <a:pt x="2606976" y="0"/>
                  </a:lnTo>
                  <a:lnTo>
                    <a:pt x="2618923" y="0"/>
                  </a:lnTo>
                  <a:lnTo>
                    <a:pt x="2621248" y="0"/>
                  </a:lnTo>
                  <a:lnTo>
                    <a:pt x="2622740" y="0"/>
                  </a:lnTo>
                  <a:lnTo>
                    <a:pt x="2627885" y="0"/>
                  </a:lnTo>
                  <a:lnTo>
                    <a:pt x="2629377" y="0"/>
                  </a:lnTo>
                  <a:lnTo>
                    <a:pt x="2634058" y="0"/>
                  </a:lnTo>
                  <a:lnTo>
                    <a:pt x="2635549" y="0"/>
                  </a:lnTo>
                  <a:lnTo>
                    <a:pt x="2636545" y="0"/>
                  </a:lnTo>
                  <a:lnTo>
                    <a:pt x="2648987" y="0"/>
                  </a:lnTo>
                  <a:lnTo>
                    <a:pt x="2649821" y="0"/>
                  </a:lnTo>
                  <a:lnTo>
                    <a:pt x="2651313" y="0"/>
                  </a:lnTo>
                  <a:lnTo>
                    <a:pt x="2651947" y="0"/>
                  </a:lnTo>
                  <a:lnTo>
                    <a:pt x="2653017" y="0"/>
                  </a:lnTo>
                  <a:lnTo>
                    <a:pt x="2653438" y="0"/>
                  </a:lnTo>
                  <a:lnTo>
                    <a:pt x="2656459" y="0"/>
                  </a:lnTo>
                  <a:lnTo>
                    <a:pt x="2657950" y="0"/>
                  </a:lnTo>
                  <a:lnTo>
                    <a:pt x="2665460" y="0"/>
                  </a:lnTo>
                  <a:lnTo>
                    <a:pt x="2680098" y="0"/>
                  </a:lnTo>
                  <a:lnTo>
                    <a:pt x="2680520" y="0"/>
                  </a:lnTo>
                  <a:lnTo>
                    <a:pt x="2682011" y="0"/>
                  </a:lnTo>
                  <a:lnTo>
                    <a:pt x="2692542" y="0"/>
                  </a:lnTo>
                  <a:lnTo>
                    <a:pt x="2702556" y="0"/>
                  </a:lnTo>
                  <a:lnTo>
                    <a:pt x="2704048" y="0"/>
                  </a:lnTo>
                  <a:lnTo>
                    <a:pt x="2724289" y="0"/>
                  </a:lnTo>
                  <a:lnTo>
                    <a:pt x="2731129" y="0"/>
                  </a:lnTo>
                  <a:lnTo>
                    <a:pt x="2732621" y="0"/>
                  </a:lnTo>
                  <a:lnTo>
                    <a:pt x="2733253" y="0"/>
                  </a:lnTo>
                  <a:lnTo>
                    <a:pt x="2734745" y="0"/>
                  </a:lnTo>
                  <a:lnTo>
                    <a:pt x="2746692" y="0"/>
                  </a:lnTo>
                  <a:lnTo>
                    <a:pt x="2749017" y="0"/>
                  </a:lnTo>
                  <a:lnTo>
                    <a:pt x="2750509" y="0"/>
                  </a:lnTo>
                  <a:lnTo>
                    <a:pt x="2754354" y="0"/>
                  </a:lnTo>
                  <a:lnTo>
                    <a:pt x="2755654" y="0"/>
                  </a:lnTo>
                  <a:lnTo>
                    <a:pt x="2757146" y="0"/>
                  </a:lnTo>
                  <a:lnTo>
                    <a:pt x="2761827" y="0"/>
                  </a:lnTo>
                  <a:lnTo>
                    <a:pt x="2763318" y="0"/>
                  </a:lnTo>
                  <a:lnTo>
                    <a:pt x="2776756" y="0"/>
                  </a:lnTo>
                  <a:lnTo>
                    <a:pt x="2777590" y="0"/>
                  </a:lnTo>
                  <a:lnTo>
                    <a:pt x="2779082" y="0"/>
                  </a:lnTo>
                  <a:lnTo>
                    <a:pt x="2783442" y="0"/>
                  </a:lnTo>
                  <a:lnTo>
                    <a:pt x="2784228" y="0"/>
                  </a:lnTo>
                  <a:lnTo>
                    <a:pt x="2785719" y="0"/>
                  </a:lnTo>
                  <a:lnTo>
                    <a:pt x="2786473" y="0"/>
                  </a:lnTo>
                  <a:lnTo>
                    <a:pt x="2793229" y="0"/>
                  </a:lnTo>
                  <a:lnTo>
                    <a:pt x="2799367" y="0"/>
                  </a:lnTo>
                  <a:lnTo>
                    <a:pt x="2813506" y="0"/>
                  </a:lnTo>
                  <a:lnTo>
                    <a:pt x="2820311" y="0"/>
                  </a:lnTo>
                  <a:lnTo>
                    <a:pt x="2827893" y="0"/>
                  </a:lnTo>
                  <a:lnTo>
                    <a:pt x="2827940" y="0"/>
                  </a:lnTo>
                  <a:lnTo>
                    <a:pt x="2829431" y="0"/>
                  </a:lnTo>
                  <a:lnTo>
                    <a:pt x="2829978" y="0"/>
                  </a:lnTo>
                  <a:lnTo>
                    <a:pt x="2852058" y="0"/>
                  </a:lnTo>
                  <a:lnTo>
                    <a:pt x="2857060" y="0"/>
                  </a:lnTo>
                  <a:lnTo>
                    <a:pt x="2857958" y="0"/>
                  </a:lnTo>
                  <a:lnTo>
                    <a:pt x="2871601" y="0"/>
                  </a:lnTo>
                  <a:lnTo>
                    <a:pt x="2882123" y="0"/>
                  </a:lnTo>
                  <a:lnTo>
                    <a:pt x="2894046" y="0"/>
                  </a:lnTo>
                  <a:lnTo>
                    <a:pt x="2903496" y="0"/>
                  </a:lnTo>
                  <a:lnTo>
                    <a:pt x="2911211" y="0"/>
                  </a:lnTo>
                  <a:lnTo>
                    <a:pt x="2914242" y="0"/>
                  </a:lnTo>
                  <a:lnTo>
                    <a:pt x="2914461" y="0"/>
                  </a:lnTo>
                  <a:lnTo>
                    <a:pt x="2924111" y="0"/>
                  </a:lnTo>
                  <a:lnTo>
                    <a:pt x="2927136" y="0"/>
                  </a:lnTo>
                  <a:lnTo>
                    <a:pt x="2933561" y="0"/>
                  </a:lnTo>
                  <a:lnTo>
                    <a:pt x="2939580" y="0"/>
                  </a:lnTo>
                  <a:lnTo>
                    <a:pt x="2941275" y="0"/>
                  </a:lnTo>
                  <a:lnTo>
                    <a:pt x="2941543" y="0"/>
                  </a:lnTo>
                  <a:lnTo>
                    <a:pt x="2945586" y="0"/>
                  </a:lnTo>
                  <a:lnTo>
                    <a:pt x="2950032" y="0"/>
                  </a:lnTo>
                  <a:lnTo>
                    <a:pt x="2955662" y="0"/>
                  </a:lnTo>
                  <a:lnTo>
                    <a:pt x="2955709" y="0"/>
                  </a:lnTo>
                  <a:lnTo>
                    <a:pt x="2957200" y="0"/>
                  </a:lnTo>
                  <a:lnTo>
                    <a:pt x="2957747" y="0"/>
                  </a:lnTo>
                  <a:lnTo>
                    <a:pt x="2968152" y="0"/>
                  </a:lnTo>
                  <a:lnTo>
                    <a:pt x="2969644" y="0"/>
                  </a:lnTo>
                  <a:lnTo>
                    <a:pt x="2972667" y="0"/>
                  </a:lnTo>
                  <a:lnTo>
                    <a:pt x="2977114" y="0"/>
                  </a:lnTo>
                  <a:lnTo>
                    <a:pt x="2984829" y="0"/>
                  </a:lnTo>
                  <a:lnTo>
                    <a:pt x="2985727" y="0"/>
                  </a:lnTo>
                  <a:lnTo>
                    <a:pt x="2999370" y="0"/>
                  </a:lnTo>
                  <a:lnTo>
                    <a:pt x="3021815" y="0"/>
                  </a:lnTo>
                  <a:lnTo>
                    <a:pt x="3031265" y="0"/>
                  </a:lnTo>
                  <a:lnTo>
                    <a:pt x="3042230" y="0"/>
                  </a:lnTo>
                  <a:lnTo>
                    <a:pt x="3044946" y="0"/>
                  </a:lnTo>
                  <a:lnTo>
                    <a:pt x="3051880" y="0"/>
                  </a:lnTo>
                  <a:lnTo>
                    <a:pt x="3061330" y="0"/>
                  </a:lnTo>
                  <a:lnTo>
                    <a:pt x="3067349" y="0"/>
                  </a:lnTo>
                  <a:lnTo>
                    <a:pt x="3069312" y="0"/>
                  </a:lnTo>
                  <a:lnTo>
                    <a:pt x="3073355" y="0"/>
                  </a:lnTo>
                  <a:lnTo>
                    <a:pt x="3073518" y="0"/>
                  </a:lnTo>
                  <a:lnTo>
                    <a:pt x="3075011" y="0"/>
                  </a:lnTo>
                  <a:lnTo>
                    <a:pt x="3077801" y="0"/>
                  </a:lnTo>
                  <a:lnTo>
                    <a:pt x="3095921" y="0"/>
                  </a:lnTo>
                  <a:lnTo>
                    <a:pt x="3097413" y="0"/>
                  </a:lnTo>
                  <a:lnTo>
                    <a:pt x="3100436" y="0"/>
                  </a:lnTo>
                  <a:lnTo>
                    <a:pt x="3103552" y="0"/>
                  </a:lnTo>
                  <a:lnTo>
                    <a:pt x="3104883" y="0"/>
                  </a:lnTo>
                  <a:lnTo>
                    <a:pt x="3120023" y="0"/>
                  </a:lnTo>
                  <a:lnTo>
                    <a:pt x="3120445" y="0"/>
                  </a:lnTo>
                  <a:lnTo>
                    <a:pt x="3149018" y="0"/>
                  </a:lnTo>
                  <a:lnTo>
                    <a:pt x="3150088" y="0"/>
                  </a:lnTo>
                  <a:lnTo>
                    <a:pt x="3150509" y="0"/>
                  </a:lnTo>
                  <a:lnTo>
                    <a:pt x="3171054" y="0"/>
                  </a:lnTo>
                  <a:lnTo>
                    <a:pt x="3172715" y="0"/>
                  </a:lnTo>
                  <a:lnTo>
                    <a:pt x="3199627" y="0"/>
                  </a:lnTo>
                  <a:lnTo>
                    <a:pt x="3201119" y="0"/>
                  </a:lnTo>
                  <a:lnTo>
                    <a:pt x="3201287" y="0"/>
                  </a:lnTo>
                  <a:lnTo>
                    <a:pt x="3201751" y="0"/>
                  </a:lnTo>
                  <a:lnTo>
                    <a:pt x="3202780" y="0"/>
                  </a:lnTo>
                  <a:lnTo>
                    <a:pt x="3217515" y="0"/>
                  </a:lnTo>
                  <a:lnTo>
                    <a:pt x="3224152" y="0"/>
                  </a:lnTo>
                  <a:lnTo>
                    <a:pt x="3230324" y="0"/>
                  </a:lnTo>
                  <a:lnTo>
                    <a:pt x="3231321" y="0"/>
                  </a:lnTo>
                  <a:lnTo>
                    <a:pt x="3231816" y="0"/>
                  </a:lnTo>
                  <a:lnTo>
                    <a:pt x="3243763" y="0"/>
                  </a:lnTo>
                  <a:lnTo>
                    <a:pt x="3246088" y="0"/>
                  </a:lnTo>
                  <a:lnTo>
                    <a:pt x="3247580" y="0"/>
                  </a:lnTo>
                  <a:lnTo>
                    <a:pt x="3247792" y="0"/>
                  </a:lnTo>
                  <a:lnTo>
                    <a:pt x="3248214" y="0"/>
                  </a:lnTo>
                  <a:lnTo>
                    <a:pt x="3252725" y="0"/>
                  </a:lnTo>
                  <a:lnTo>
                    <a:pt x="3254217" y="0"/>
                  </a:lnTo>
                  <a:lnTo>
                    <a:pt x="3260235" y="0"/>
                  </a:lnTo>
                  <a:lnTo>
                    <a:pt x="3276787" y="0"/>
                  </a:lnTo>
                  <a:lnTo>
                    <a:pt x="3277857" y="0"/>
                  </a:lnTo>
                  <a:lnTo>
                    <a:pt x="3278278" y="0"/>
                  </a:lnTo>
                  <a:lnTo>
                    <a:pt x="3290300" y="0"/>
                  </a:lnTo>
                  <a:lnTo>
                    <a:pt x="3298823" y="0"/>
                  </a:lnTo>
                  <a:lnTo>
                    <a:pt x="3327396" y="0"/>
                  </a:lnTo>
                  <a:lnTo>
                    <a:pt x="3328888" y="0"/>
                  </a:lnTo>
                  <a:lnTo>
                    <a:pt x="3329520" y="0"/>
                  </a:lnTo>
                  <a:lnTo>
                    <a:pt x="3345284" y="0"/>
                  </a:lnTo>
                  <a:lnTo>
                    <a:pt x="3349129" y="0"/>
                  </a:lnTo>
                  <a:lnTo>
                    <a:pt x="3351921" y="0"/>
                  </a:lnTo>
                  <a:lnTo>
                    <a:pt x="3358093" y="0"/>
                  </a:lnTo>
                  <a:lnTo>
                    <a:pt x="3359585" y="0"/>
                  </a:lnTo>
                  <a:lnTo>
                    <a:pt x="3371532" y="0"/>
                  </a:lnTo>
                  <a:lnTo>
                    <a:pt x="3373857" y="0"/>
                  </a:lnTo>
                  <a:lnTo>
                    <a:pt x="3375349" y="0"/>
                  </a:lnTo>
                  <a:lnTo>
                    <a:pt x="3380494" y="0"/>
                  </a:lnTo>
                  <a:lnTo>
                    <a:pt x="3381986" y="0"/>
                  </a:lnTo>
                  <a:lnTo>
                    <a:pt x="3388004" y="0"/>
                  </a:lnTo>
                  <a:lnTo>
                    <a:pt x="3408282" y="0"/>
                  </a:lnTo>
                  <a:lnTo>
                    <a:pt x="3418069" y="0"/>
                  </a:lnTo>
                  <a:lnTo>
                    <a:pt x="3424207" y="0"/>
                  </a:lnTo>
                  <a:lnTo>
                    <a:pt x="3424753" y="0"/>
                  </a:lnTo>
                  <a:lnTo>
                    <a:pt x="3452733" y="0"/>
                  </a:lnTo>
                  <a:lnTo>
                    <a:pt x="3454818" y="0"/>
                  </a:lnTo>
                  <a:lnTo>
                    <a:pt x="3476898" y="0"/>
                  </a:lnTo>
                  <a:lnTo>
                    <a:pt x="3496441" y="0"/>
                  </a:lnTo>
                  <a:lnTo>
                    <a:pt x="3509236" y="0"/>
                  </a:lnTo>
                  <a:lnTo>
                    <a:pt x="3518886" y="0"/>
                  </a:lnTo>
                  <a:lnTo>
                    <a:pt x="3528336" y="0"/>
                  </a:lnTo>
                  <a:lnTo>
                    <a:pt x="3536051" y="0"/>
                  </a:lnTo>
                  <a:lnTo>
                    <a:pt x="3539301" y="0"/>
                  </a:lnTo>
                  <a:lnTo>
                    <a:pt x="3540361" y="0"/>
                  </a:lnTo>
                  <a:lnTo>
                    <a:pt x="3544807" y="0"/>
                  </a:lnTo>
                  <a:lnTo>
                    <a:pt x="3551976" y="0"/>
                  </a:lnTo>
                  <a:lnTo>
                    <a:pt x="3552522" y="0"/>
                  </a:lnTo>
                  <a:lnTo>
                    <a:pt x="3564420" y="0"/>
                  </a:lnTo>
                  <a:lnTo>
                    <a:pt x="3570426" y="0"/>
                  </a:lnTo>
                  <a:cubicBezTo>
                    <a:pt x="3574872" y="0"/>
                    <a:pt x="3574872" y="0"/>
                    <a:pt x="3574872" y="0"/>
                  </a:cubicBezTo>
                  <a:lnTo>
                    <a:pt x="3580502" y="0"/>
                  </a:lnTo>
                  <a:lnTo>
                    <a:pt x="3582587" y="0"/>
                  </a:lnTo>
                  <a:lnTo>
                    <a:pt x="3624210" y="0"/>
                  </a:lnTo>
                  <a:lnTo>
                    <a:pt x="3637005" y="0"/>
                  </a:lnTo>
                  <a:lnTo>
                    <a:pt x="3646655" y="0"/>
                  </a:lnTo>
                  <a:lnTo>
                    <a:pt x="3656105" y="0"/>
                  </a:lnTo>
                  <a:lnTo>
                    <a:pt x="3667070" y="0"/>
                  </a:lnTo>
                  <a:lnTo>
                    <a:pt x="3668130" y="0"/>
                  </a:lnTo>
                  <a:lnTo>
                    <a:pt x="3669786" y="0"/>
                  </a:lnTo>
                  <a:lnTo>
                    <a:pt x="3672576" y="0"/>
                  </a:lnTo>
                  <a:lnTo>
                    <a:pt x="3692189" y="0"/>
                  </a:lnTo>
                  <a:lnTo>
                    <a:pt x="3698195" y="0"/>
                  </a:lnTo>
                  <a:lnTo>
                    <a:pt x="3702641" y="0"/>
                  </a:lnTo>
                  <a:lnTo>
                    <a:pt x="3744863" y="0"/>
                  </a:lnTo>
                  <a:lnTo>
                    <a:pt x="3745285" y="0"/>
                  </a:lnTo>
                  <a:lnTo>
                    <a:pt x="3795894" y="0"/>
                  </a:lnTo>
                  <a:lnTo>
                    <a:pt x="3797555" y="0"/>
                  </a:lnTo>
                  <a:lnTo>
                    <a:pt x="3826591" y="0"/>
                  </a:lnTo>
                  <a:lnTo>
                    <a:pt x="3842355" y="0"/>
                  </a:lnTo>
                  <a:lnTo>
                    <a:pt x="3848992" y="0"/>
                  </a:lnTo>
                  <a:lnTo>
                    <a:pt x="3872632" y="0"/>
                  </a:lnTo>
                  <a:lnTo>
                    <a:pt x="3873054" y="0"/>
                  </a:lnTo>
                  <a:lnTo>
                    <a:pt x="3885075" y="0"/>
                  </a:lnTo>
                  <a:lnTo>
                    <a:pt x="3923663" y="0"/>
                  </a:lnTo>
                  <a:lnTo>
                    <a:pt x="3954360" y="0"/>
                  </a:lnTo>
                  <a:lnTo>
                    <a:pt x="3970124" y="0"/>
                  </a:lnTo>
                  <a:lnTo>
                    <a:pt x="3976761" y="0"/>
                  </a:lnTo>
                  <a:lnTo>
                    <a:pt x="4012844" y="0"/>
                  </a:lnTo>
                  <a:lnTo>
                    <a:pt x="4049593" y="0"/>
                  </a:lnTo>
                  <a:cubicBezTo>
                    <a:pt x="4169647" y="0"/>
                    <a:pt x="4169647" y="0"/>
                    <a:pt x="4169647" y="0"/>
                  </a:cubicBezTo>
                  <a:lnTo>
                    <a:pt x="4177362" y="0"/>
                  </a:lnTo>
                  <a:cubicBezTo>
                    <a:pt x="4297416" y="0"/>
                    <a:pt x="4297416" y="0"/>
                    <a:pt x="4297416" y="0"/>
                  </a:cubicBezTo>
                  <a:cubicBezTo>
                    <a:pt x="4327758" y="0"/>
                    <a:pt x="4364168" y="21251"/>
                    <a:pt x="4379339" y="47054"/>
                  </a:cubicBezTo>
                  <a:cubicBezTo>
                    <a:pt x="4591731" y="415146"/>
                    <a:pt x="4591731" y="415146"/>
                    <a:pt x="4591731" y="415146"/>
                  </a:cubicBezTo>
                  <a:cubicBezTo>
                    <a:pt x="4606902" y="440951"/>
                    <a:pt x="4606902" y="483452"/>
                    <a:pt x="4591731" y="509257"/>
                  </a:cubicBezTo>
                  <a:cubicBezTo>
                    <a:pt x="4379339" y="877348"/>
                    <a:pt x="4379339" y="877348"/>
                    <a:pt x="4379339" y="877348"/>
                  </a:cubicBezTo>
                  <a:cubicBezTo>
                    <a:pt x="4364168" y="903151"/>
                    <a:pt x="4327758" y="924402"/>
                    <a:pt x="4297416" y="924402"/>
                  </a:cubicBezTo>
                  <a:lnTo>
                    <a:pt x="4169647" y="924402"/>
                  </a:lnTo>
                  <a:lnTo>
                    <a:pt x="3976761" y="924402"/>
                  </a:lnTo>
                  <a:lnTo>
                    <a:pt x="3872632" y="924402"/>
                  </a:lnTo>
                  <a:lnTo>
                    <a:pt x="3848992" y="924402"/>
                  </a:lnTo>
                  <a:lnTo>
                    <a:pt x="3744863" y="924402"/>
                  </a:lnTo>
                  <a:lnTo>
                    <a:pt x="3702641" y="924402"/>
                  </a:lnTo>
                  <a:lnTo>
                    <a:pt x="3672576" y="924402"/>
                  </a:lnTo>
                  <a:lnTo>
                    <a:pt x="3656105" y="924402"/>
                  </a:lnTo>
                  <a:lnTo>
                    <a:pt x="3574872" y="924402"/>
                  </a:lnTo>
                  <a:lnTo>
                    <a:pt x="3551976" y="924402"/>
                  </a:lnTo>
                  <a:lnTo>
                    <a:pt x="3544807" y="924402"/>
                  </a:lnTo>
                  <a:lnTo>
                    <a:pt x="3528336" y="924402"/>
                  </a:lnTo>
                  <a:lnTo>
                    <a:pt x="3424207" y="924402"/>
                  </a:lnTo>
                  <a:lnTo>
                    <a:pt x="3381986" y="924402"/>
                  </a:lnTo>
                  <a:lnTo>
                    <a:pt x="3380494" y="924402"/>
                  </a:lnTo>
                  <a:lnTo>
                    <a:pt x="3351921" y="924402"/>
                  </a:lnTo>
                  <a:lnTo>
                    <a:pt x="3277857" y="924402"/>
                  </a:lnTo>
                  <a:lnTo>
                    <a:pt x="3254217" y="924402"/>
                  </a:lnTo>
                  <a:lnTo>
                    <a:pt x="3252725" y="924402"/>
                  </a:lnTo>
                  <a:lnTo>
                    <a:pt x="3247792" y="924402"/>
                  </a:lnTo>
                  <a:lnTo>
                    <a:pt x="3231321" y="924402"/>
                  </a:lnTo>
                  <a:lnTo>
                    <a:pt x="3224152" y="924402"/>
                  </a:lnTo>
                  <a:lnTo>
                    <a:pt x="3150088" y="924402"/>
                  </a:lnTo>
                  <a:lnTo>
                    <a:pt x="3120023" y="924402"/>
                  </a:lnTo>
                  <a:lnTo>
                    <a:pt x="3104883" y="924402"/>
                  </a:lnTo>
                  <a:lnTo>
                    <a:pt x="3103552" y="924402"/>
                  </a:lnTo>
                  <a:lnTo>
                    <a:pt x="3077801" y="924402"/>
                  </a:lnTo>
                  <a:lnTo>
                    <a:pt x="3061330" y="924402"/>
                  </a:lnTo>
                  <a:lnTo>
                    <a:pt x="3031265" y="924402"/>
                  </a:lnTo>
                  <a:lnTo>
                    <a:pt x="2977114" y="924402"/>
                  </a:lnTo>
                  <a:lnTo>
                    <a:pt x="2957200" y="924402"/>
                  </a:lnTo>
                  <a:lnTo>
                    <a:pt x="2955709" y="924402"/>
                  </a:lnTo>
                  <a:lnTo>
                    <a:pt x="2950032" y="924402"/>
                  </a:lnTo>
                  <a:lnTo>
                    <a:pt x="2933561" y="924402"/>
                  </a:lnTo>
                  <a:lnTo>
                    <a:pt x="2927136" y="924402"/>
                  </a:lnTo>
                  <a:lnTo>
                    <a:pt x="2903496" y="924402"/>
                  </a:lnTo>
                  <a:lnTo>
                    <a:pt x="2829431" y="924402"/>
                  </a:lnTo>
                  <a:lnTo>
                    <a:pt x="2827940" y="924402"/>
                  </a:lnTo>
                  <a:lnTo>
                    <a:pt x="2799367" y="924402"/>
                  </a:lnTo>
                  <a:lnTo>
                    <a:pt x="2785719" y="924402"/>
                  </a:lnTo>
                  <a:lnTo>
                    <a:pt x="2784228" y="924402"/>
                  </a:lnTo>
                  <a:lnTo>
                    <a:pt x="2757146" y="924402"/>
                  </a:lnTo>
                  <a:lnTo>
                    <a:pt x="2755654" y="924402"/>
                  </a:lnTo>
                  <a:lnTo>
                    <a:pt x="2680098" y="924402"/>
                  </a:lnTo>
                  <a:lnTo>
                    <a:pt x="2657950" y="924402"/>
                  </a:lnTo>
                  <a:lnTo>
                    <a:pt x="2656459" y="924402"/>
                  </a:lnTo>
                  <a:lnTo>
                    <a:pt x="2653017" y="924402"/>
                  </a:lnTo>
                  <a:lnTo>
                    <a:pt x="2636545" y="924402"/>
                  </a:lnTo>
                  <a:lnTo>
                    <a:pt x="2629377" y="924402"/>
                  </a:lnTo>
                  <a:lnTo>
                    <a:pt x="2627885" y="924402"/>
                  </a:lnTo>
                  <a:lnTo>
                    <a:pt x="2606481" y="924402"/>
                  </a:lnTo>
                  <a:lnTo>
                    <a:pt x="2552329" y="924402"/>
                  </a:lnTo>
                  <a:lnTo>
                    <a:pt x="2525248" y="924402"/>
                  </a:lnTo>
                  <a:lnTo>
                    <a:pt x="2510108" y="924402"/>
                  </a:lnTo>
                  <a:lnTo>
                    <a:pt x="2508776" y="924402"/>
                  </a:lnTo>
                  <a:lnTo>
                    <a:pt x="2480043" y="924402"/>
                  </a:lnTo>
                  <a:lnTo>
                    <a:pt x="2478712" y="924402"/>
                  </a:lnTo>
                  <a:lnTo>
                    <a:pt x="2463572" y="924402"/>
                  </a:lnTo>
                  <a:lnTo>
                    <a:pt x="2436490" y="924402"/>
                  </a:lnTo>
                  <a:lnTo>
                    <a:pt x="2382339" y="924402"/>
                  </a:lnTo>
                  <a:lnTo>
                    <a:pt x="2360934" y="924402"/>
                  </a:lnTo>
                  <a:lnTo>
                    <a:pt x="2359443" y="924402"/>
                  </a:lnTo>
                  <a:lnTo>
                    <a:pt x="2352274" y="924402"/>
                  </a:lnTo>
                  <a:lnTo>
                    <a:pt x="2335803" y="924402"/>
                  </a:lnTo>
                  <a:lnTo>
                    <a:pt x="2332360" y="924402"/>
                  </a:lnTo>
                  <a:lnTo>
                    <a:pt x="2332328" y="924402"/>
                  </a:lnTo>
                  <a:lnTo>
                    <a:pt x="2330869" y="924402"/>
                  </a:lnTo>
                  <a:lnTo>
                    <a:pt x="2308721" y="924402"/>
                  </a:lnTo>
                  <a:lnTo>
                    <a:pt x="2233165" y="924402"/>
                  </a:lnTo>
                  <a:lnTo>
                    <a:pt x="2231674" y="924402"/>
                  </a:lnTo>
                  <a:lnTo>
                    <a:pt x="2204591" y="924402"/>
                  </a:lnTo>
                  <a:lnTo>
                    <a:pt x="2204559" y="924402"/>
                  </a:lnTo>
                  <a:lnTo>
                    <a:pt x="2203100" y="924402"/>
                  </a:lnTo>
                  <a:lnTo>
                    <a:pt x="2189452" y="924402"/>
                  </a:lnTo>
                  <a:lnTo>
                    <a:pt x="2160879" y="924402"/>
                  </a:lnTo>
                  <a:lnTo>
                    <a:pt x="2159388" y="924402"/>
                  </a:lnTo>
                  <a:lnTo>
                    <a:pt x="2085323" y="924402"/>
                  </a:lnTo>
                  <a:lnTo>
                    <a:pt x="2077294" y="924402"/>
                  </a:lnTo>
                  <a:lnTo>
                    <a:pt x="2061683" y="924402"/>
                  </a:lnTo>
                  <a:lnTo>
                    <a:pt x="2055258" y="924402"/>
                  </a:lnTo>
                  <a:lnTo>
                    <a:pt x="2038787" y="924402"/>
                  </a:lnTo>
                  <a:lnTo>
                    <a:pt x="2033110" y="924402"/>
                  </a:lnTo>
                  <a:lnTo>
                    <a:pt x="2031619" y="924402"/>
                  </a:lnTo>
                  <a:lnTo>
                    <a:pt x="2011705" y="924402"/>
                  </a:lnTo>
                  <a:lnTo>
                    <a:pt x="1957554" y="924402"/>
                  </a:lnTo>
                  <a:lnTo>
                    <a:pt x="1949525" y="924402"/>
                  </a:lnTo>
                  <a:lnTo>
                    <a:pt x="1927489" y="924402"/>
                  </a:lnTo>
                  <a:lnTo>
                    <a:pt x="1911018" y="924402"/>
                  </a:lnTo>
                  <a:lnTo>
                    <a:pt x="1907543" y="924402"/>
                  </a:lnTo>
                  <a:lnTo>
                    <a:pt x="1885268" y="924402"/>
                  </a:lnTo>
                  <a:lnTo>
                    <a:pt x="1883936" y="924402"/>
                  </a:lnTo>
                  <a:lnTo>
                    <a:pt x="1868796" y="924402"/>
                  </a:lnTo>
                  <a:lnTo>
                    <a:pt x="1838732" y="924402"/>
                  </a:lnTo>
                  <a:lnTo>
                    <a:pt x="1779774" y="924402"/>
                  </a:lnTo>
                  <a:lnTo>
                    <a:pt x="1764668" y="924402"/>
                  </a:lnTo>
                  <a:lnTo>
                    <a:pt x="1757499" y="924402"/>
                  </a:lnTo>
                  <a:lnTo>
                    <a:pt x="1741027" y="924402"/>
                  </a:lnTo>
                  <a:lnTo>
                    <a:pt x="1737552" y="924402"/>
                  </a:lnTo>
                  <a:lnTo>
                    <a:pt x="1736094" y="924402"/>
                  </a:lnTo>
                  <a:lnTo>
                    <a:pt x="1734603" y="924402"/>
                  </a:lnTo>
                  <a:lnTo>
                    <a:pt x="1710963" y="924402"/>
                  </a:lnTo>
                  <a:lnTo>
                    <a:pt x="1707488" y="924402"/>
                  </a:lnTo>
                  <a:lnTo>
                    <a:pt x="1652509" y="924402"/>
                  </a:lnTo>
                  <a:lnTo>
                    <a:pt x="1636899" y="924402"/>
                  </a:lnTo>
                  <a:lnTo>
                    <a:pt x="1609783" y="924402"/>
                  </a:lnTo>
                  <a:lnTo>
                    <a:pt x="1608325" y="924402"/>
                  </a:lnTo>
                  <a:lnTo>
                    <a:pt x="1606834" y="924402"/>
                  </a:lnTo>
                  <a:lnTo>
                    <a:pt x="1579719" y="924402"/>
                  </a:lnTo>
                  <a:lnTo>
                    <a:pt x="1564612" y="924402"/>
                  </a:lnTo>
                  <a:lnTo>
                    <a:pt x="1524740" y="924402"/>
                  </a:lnTo>
                  <a:lnTo>
                    <a:pt x="1482518" y="924402"/>
                  </a:lnTo>
                  <a:lnTo>
                    <a:pt x="1460483" y="924402"/>
                  </a:lnTo>
                  <a:lnTo>
                    <a:pt x="1452454" y="924402"/>
                  </a:lnTo>
                  <a:lnTo>
                    <a:pt x="1444011" y="924402"/>
                  </a:lnTo>
                  <a:lnTo>
                    <a:pt x="1436843" y="924402"/>
                  </a:lnTo>
                  <a:lnTo>
                    <a:pt x="1413947" y="924402"/>
                  </a:lnTo>
                  <a:lnTo>
                    <a:pt x="1354749" y="924402"/>
                  </a:lnTo>
                  <a:lnTo>
                    <a:pt x="1332714" y="924402"/>
                  </a:lnTo>
                  <a:lnTo>
                    <a:pt x="1324685" y="924402"/>
                  </a:lnTo>
                  <a:lnTo>
                    <a:pt x="1316242" y="924402"/>
                  </a:lnTo>
                  <a:lnTo>
                    <a:pt x="1312767" y="924402"/>
                  </a:lnTo>
                  <a:lnTo>
                    <a:pt x="1286178" y="924402"/>
                  </a:lnTo>
                  <a:lnTo>
                    <a:pt x="1282703" y="924402"/>
                  </a:lnTo>
                  <a:lnTo>
                    <a:pt x="1243956" y="924402"/>
                  </a:lnTo>
                  <a:lnTo>
                    <a:pt x="1184998" y="924402"/>
                  </a:lnTo>
                  <a:lnTo>
                    <a:pt x="1154934" y="924402"/>
                  </a:lnTo>
                  <a:lnTo>
                    <a:pt x="1139828" y="924402"/>
                  </a:lnTo>
                  <a:lnTo>
                    <a:pt x="1116187" y="924402"/>
                  </a:lnTo>
                  <a:lnTo>
                    <a:pt x="1112712" y="924402"/>
                  </a:lnTo>
                  <a:lnTo>
                    <a:pt x="1057734" y="924402"/>
                  </a:lnTo>
                  <a:lnTo>
                    <a:pt x="1027669" y="924402"/>
                  </a:lnTo>
                  <a:lnTo>
                    <a:pt x="1012059" y="924402"/>
                  </a:lnTo>
                  <a:lnTo>
                    <a:pt x="984943" y="924402"/>
                  </a:lnTo>
                  <a:lnTo>
                    <a:pt x="929965" y="924402"/>
                  </a:lnTo>
                  <a:lnTo>
                    <a:pt x="899900" y="924402"/>
                  </a:lnTo>
                  <a:lnTo>
                    <a:pt x="857678" y="924402"/>
                  </a:lnTo>
                  <a:lnTo>
                    <a:pt x="819171" y="924402"/>
                  </a:lnTo>
                  <a:lnTo>
                    <a:pt x="729909" y="924402"/>
                  </a:lnTo>
                  <a:lnTo>
                    <a:pt x="691402" y="924402"/>
                  </a:lnTo>
                  <a:lnTo>
                    <a:pt x="687927" y="924402"/>
                  </a:lnTo>
                  <a:lnTo>
                    <a:pt x="560158" y="924402"/>
                  </a:lnTo>
                  <a:lnTo>
                    <a:pt x="432894" y="924402"/>
                  </a:lnTo>
                  <a:lnTo>
                    <a:pt x="305125" y="924402"/>
                  </a:lnTo>
                  <a:cubicBezTo>
                    <a:pt x="275541" y="924402"/>
                    <a:pt x="238373" y="903151"/>
                    <a:pt x="223202" y="877348"/>
                  </a:cubicBezTo>
                  <a:cubicBezTo>
                    <a:pt x="10809" y="509257"/>
                    <a:pt x="10809" y="509257"/>
                    <a:pt x="10809" y="509257"/>
                  </a:cubicBezTo>
                  <a:cubicBezTo>
                    <a:pt x="-3603" y="483452"/>
                    <a:pt x="-3603" y="440951"/>
                    <a:pt x="10809" y="415146"/>
                  </a:cubicBezTo>
                  <a:cubicBezTo>
                    <a:pt x="223202" y="47054"/>
                    <a:pt x="223202" y="47054"/>
                    <a:pt x="223202" y="47054"/>
                  </a:cubicBezTo>
                  <a:cubicBezTo>
                    <a:pt x="238373" y="21251"/>
                    <a:pt x="275541" y="0"/>
                    <a:pt x="305125" y="0"/>
                  </a:cubicBezTo>
                  <a:close/>
                </a:path>
              </a:pathLst>
            </a:custGeom>
            <a:gradFill>
              <a:gsLst>
                <a:gs pos="0">
                  <a:srgbClr val="E30613"/>
                </a:gs>
                <a:gs pos="100000">
                  <a:srgbClr val="81040B"/>
                </a:gs>
              </a:gsLst>
              <a:lin ang="3600000" scaled="0"/>
            </a:gradFill>
            <a:ln w="19050">
              <a:noFill/>
            </a:ln>
            <a:effectLst>
              <a:innerShdw blurRad="63500" dist="50800" dir="13500000">
                <a:prstClr val="black">
                  <a:alpha val="50000"/>
                </a:prstClr>
              </a:innerShdw>
            </a:effectLst>
          </p:spPr>
          <p:txBody>
            <a:bodyPr vert="horz" wrap="square" lIns="68580" tIns="34290" rIns="68580" bIns="34290" numCol="1" anchor="t" anchorCtr="0" compatLnSpc="1">
              <a:noAutofit/>
            </a:bodyPr>
            <a:lstStyle/>
            <a:p>
              <a:endParaRPr lang="zh-CN" altLang="en-US">
                <a:solidFill>
                  <a:prstClr val="black"/>
                </a:solidFill>
              </a:endParaRPr>
            </a:p>
          </p:txBody>
        </p:sp>
        <p:sp>
          <p:nvSpPr>
            <p:cNvPr id="80" name="文本框 79"/>
            <p:cNvSpPr txBox="1"/>
            <p:nvPr/>
          </p:nvSpPr>
          <p:spPr>
            <a:xfrm>
              <a:off x="2006247" y="2426313"/>
              <a:ext cx="2159566" cy="1138773"/>
            </a:xfrm>
            <a:prstGeom prst="rect">
              <a:avLst/>
            </a:prstGeom>
            <a:noFill/>
            <a:effectLst/>
          </p:spPr>
          <p:txBody>
            <a:bodyPr wrap="none" rtlCol="0">
              <a:spAutoFit/>
            </a:bodyPr>
            <a:lstStyle/>
            <a:p>
              <a:r>
                <a:rPr lang="zh-CN" altLang="en-US" dirty="0" smtClean="0">
                  <a:solidFill>
                    <a:schemeClr val="bg1"/>
                  </a:solidFill>
                  <a:latin typeface="微软雅黑" panose="020B0503020204020204" pitchFamily="34" charset="-122"/>
                  <a:ea typeface="微软雅黑" panose="020B0503020204020204" pitchFamily="34" charset="-122"/>
                </a:rPr>
                <a:t> 单击</a:t>
              </a:r>
              <a:r>
                <a:rPr lang="zh-CN" altLang="en-US" dirty="0">
                  <a:solidFill>
                    <a:schemeClr val="bg1"/>
                  </a:solidFill>
                  <a:latin typeface="微软雅黑" panose="020B0503020204020204" pitchFamily="34" charset="-122"/>
                  <a:ea typeface="微软雅黑" panose="020B0503020204020204" pitchFamily="34" charset="-122"/>
                </a:rPr>
                <a:t>此处输入标题</a:t>
              </a:r>
              <a:endParaRPr lang="en-US" altLang="zh-CN" dirty="0">
                <a:solidFill>
                  <a:schemeClr val="bg1"/>
                </a:solidFill>
                <a:latin typeface="微软雅黑" panose="020B0503020204020204" pitchFamily="34" charset="-122"/>
                <a:ea typeface="微软雅黑" panose="020B0503020204020204" pitchFamily="34" charset="-122"/>
              </a:endParaRPr>
            </a:p>
            <a:p>
              <a:r>
                <a:rPr lang="zh-CN" altLang="en-US" sz="1100" dirty="0">
                  <a:solidFill>
                    <a:schemeClr val="bg1"/>
                  </a:solidFill>
                  <a:latin typeface="微软雅黑" panose="020B0503020204020204" pitchFamily="34" charset="-122"/>
                  <a:ea typeface="微软雅黑" panose="020B0503020204020204" pitchFamily="34" charset="-122"/>
                </a:rPr>
                <a:t>请在这里输入您的主要叙述内容</a:t>
              </a:r>
              <a:endParaRPr lang="en-US" altLang="zh-CN" sz="1100" dirty="0">
                <a:solidFill>
                  <a:schemeClr val="bg1"/>
                </a:solidFill>
                <a:latin typeface="微软雅黑" panose="020B0503020204020204" pitchFamily="34" charset="-122"/>
                <a:ea typeface="微软雅黑" panose="020B0503020204020204" pitchFamily="34" charset="-122"/>
              </a:endParaRPr>
            </a:p>
            <a:p>
              <a:r>
                <a:rPr lang="zh-CN" altLang="en-US" sz="1100" dirty="0">
                  <a:solidFill>
                    <a:schemeClr val="bg1"/>
                  </a:solidFill>
                  <a:latin typeface="微软雅黑" panose="020B0503020204020204" pitchFamily="34" charset="-122"/>
                  <a:ea typeface="微软雅黑" panose="020B0503020204020204" pitchFamily="34" charset="-122"/>
                </a:rPr>
                <a:t>请在这里输入您的主要叙述内容</a:t>
              </a:r>
              <a:endParaRPr lang="en-US" altLang="zh-CN" sz="1100" dirty="0">
                <a:solidFill>
                  <a:schemeClr val="bg1"/>
                </a:solidFill>
                <a:latin typeface="微软雅黑" panose="020B0503020204020204" pitchFamily="34" charset="-122"/>
                <a:ea typeface="微软雅黑" panose="020B0503020204020204" pitchFamily="34" charset="-122"/>
              </a:endParaRPr>
            </a:p>
            <a:p>
              <a:endParaRPr lang="en-US" altLang="zh-CN" sz="2800" dirty="0">
                <a:solidFill>
                  <a:schemeClr val="bg1"/>
                </a:solidFill>
                <a:latin typeface="微软雅黑" panose="020B0503020204020204" pitchFamily="34" charset="-122"/>
                <a:ea typeface="微软雅黑" panose="020B0503020204020204" pitchFamily="34" charset="-122"/>
              </a:endParaRPr>
            </a:p>
          </p:txBody>
        </p:sp>
      </p:grpSp>
      <p:grpSp>
        <p:nvGrpSpPr>
          <p:cNvPr id="17" name="组合 16"/>
          <p:cNvGrpSpPr/>
          <p:nvPr/>
        </p:nvGrpSpPr>
        <p:grpSpPr>
          <a:xfrm>
            <a:off x="1219159" y="3652763"/>
            <a:ext cx="3898434" cy="1228891"/>
            <a:chOff x="1219159" y="3652763"/>
            <a:chExt cx="3898434" cy="1228891"/>
          </a:xfrm>
        </p:grpSpPr>
        <p:sp>
          <p:nvSpPr>
            <p:cNvPr id="64" name="任意多边形 63"/>
            <p:cNvSpPr/>
            <p:nvPr/>
          </p:nvSpPr>
          <p:spPr bwMode="auto">
            <a:xfrm>
              <a:off x="1219159" y="3652763"/>
              <a:ext cx="3898434" cy="935908"/>
            </a:xfrm>
            <a:custGeom>
              <a:avLst/>
              <a:gdLst>
                <a:gd name="connsiteX0" fmla="*/ 352810 w 4452260"/>
                <a:gd name="connsiteY0" fmla="*/ 0 h 1068867"/>
                <a:gd name="connsiteX1" fmla="*/ 636768 w 4452260"/>
                <a:gd name="connsiteY1" fmla="*/ 0 h 1068867"/>
                <a:gd name="connsiteX2" fmla="*/ 647700 w 4452260"/>
                <a:gd name="connsiteY2" fmla="*/ 0 h 1068867"/>
                <a:gd name="connsiteX3" fmla="*/ 724065 w 4452260"/>
                <a:gd name="connsiteY3" fmla="*/ 0 h 1068867"/>
                <a:gd name="connsiteX4" fmla="*/ 782584 w 4452260"/>
                <a:gd name="connsiteY4" fmla="*/ 0 h 1068867"/>
                <a:gd name="connsiteX5" fmla="*/ 799455 w 4452260"/>
                <a:gd name="connsiteY5" fmla="*/ 0 h 1068867"/>
                <a:gd name="connsiteX6" fmla="*/ 809825 w 4452260"/>
                <a:gd name="connsiteY6" fmla="*/ 0 h 1068867"/>
                <a:gd name="connsiteX7" fmla="*/ 818078 w 4452260"/>
                <a:gd name="connsiteY7" fmla="*/ 0 h 1068867"/>
                <a:gd name="connsiteX8" fmla="*/ 843980 w 4452260"/>
                <a:gd name="connsiteY8" fmla="*/ 0 h 1068867"/>
                <a:gd name="connsiteX9" fmla="*/ 931658 w 4452260"/>
                <a:gd name="connsiteY9" fmla="*/ 0 h 1068867"/>
                <a:gd name="connsiteX10" fmla="*/ 961580 w 4452260"/>
                <a:gd name="connsiteY10" fmla="*/ 0 h 1068867"/>
                <a:gd name="connsiteX11" fmla="*/ 1000055 w 4452260"/>
                <a:gd name="connsiteY11" fmla="*/ 0 h 1068867"/>
                <a:gd name="connsiteX12" fmla="*/ 1040537 w 4452260"/>
                <a:gd name="connsiteY12" fmla="*/ 0 h 1068867"/>
                <a:gd name="connsiteX13" fmla="*/ 1051453 w 4452260"/>
                <a:gd name="connsiteY13" fmla="*/ 0 h 1068867"/>
                <a:gd name="connsiteX14" fmla="*/ 1083414 w 4452260"/>
                <a:gd name="connsiteY14" fmla="*/ 0 h 1068867"/>
                <a:gd name="connsiteX15" fmla="*/ 1112969 w 4452260"/>
                <a:gd name="connsiteY15" fmla="*/ 0 h 1068867"/>
                <a:gd name="connsiteX16" fmla="*/ 1138871 w 4452260"/>
                <a:gd name="connsiteY16" fmla="*/ 0 h 1068867"/>
                <a:gd name="connsiteX17" fmla="*/ 1170224 w 4452260"/>
                <a:gd name="connsiteY17" fmla="*/ 0 h 1068867"/>
                <a:gd name="connsiteX18" fmla="*/ 1170711 w 4452260"/>
                <a:gd name="connsiteY18" fmla="*/ 0 h 1068867"/>
                <a:gd name="connsiteX19" fmla="*/ 1202662 w 4452260"/>
                <a:gd name="connsiteY19" fmla="*/ 0 h 1068867"/>
                <a:gd name="connsiteX20" fmla="*/ 1240037 w 4452260"/>
                <a:gd name="connsiteY20" fmla="*/ 0 h 1068867"/>
                <a:gd name="connsiteX21" fmla="*/ 1290626 w 4452260"/>
                <a:gd name="connsiteY21" fmla="*/ 0 h 1068867"/>
                <a:gd name="connsiteX22" fmla="*/ 1324496 w 4452260"/>
                <a:gd name="connsiteY22" fmla="*/ 0 h 1068867"/>
                <a:gd name="connsiteX23" fmla="*/ 1332348 w 4452260"/>
                <a:gd name="connsiteY23" fmla="*/ 0 h 1068867"/>
                <a:gd name="connsiteX24" fmla="*/ 1335428 w 4452260"/>
                <a:gd name="connsiteY24" fmla="*/ 0 h 1068867"/>
                <a:gd name="connsiteX25" fmla="*/ 1411793 w 4452260"/>
                <a:gd name="connsiteY25" fmla="*/ 0 h 1068867"/>
                <a:gd name="connsiteX26" fmla="*/ 1454182 w 4452260"/>
                <a:gd name="connsiteY26" fmla="*/ 0 h 1068867"/>
                <a:gd name="connsiteX27" fmla="*/ 1470312 w 4452260"/>
                <a:gd name="connsiteY27" fmla="*/ 0 h 1068867"/>
                <a:gd name="connsiteX28" fmla="*/ 1487183 w 4452260"/>
                <a:gd name="connsiteY28" fmla="*/ 0 h 1068867"/>
                <a:gd name="connsiteX29" fmla="*/ 1497552 w 4452260"/>
                <a:gd name="connsiteY29" fmla="*/ 0 h 1068867"/>
                <a:gd name="connsiteX30" fmla="*/ 1505806 w 4452260"/>
                <a:gd name="connsiteY30" fmla="*/ 0 h 1068867"/>
                <a:gd name="connsiteX31" fmla="*/ 1528471 w 4452260"/>
                <a:gd name="connsiteY31" fmla="*/ 0 h 1068867"/>
                <a:gd name="connsiteX32" fmla="*/ 1531708 w 4452260"/>
                <a:gd name="connsiteY32" fmla="*/ 0 h 1068867"/>
                <a:gd name="connsiteX33" fmla="*/ 1540992 w 4452260"/>
                <a:gd name="connsiteY33" fmla="*/ 0 h 1068867"/>
                <a:gd name="connsiteX34" fmla="*/ 1541479 w 4452260"/>
                <a:gd name="connsiteY34" fmla="*/ 0 h 1068867"/>
                <a:gd name="connsiteX35" fmla="*/ 1599998 w 4452260"/>
                <a:gd name="connsiteY35" fmla="*/ 0 h 1068867"/>
                <a:gd name="connsiteX36" fmla="*/ 1619386 w 4452260"/>
                <a:gd name="connsiteY36" fmla="*/ 0 h 1068867"/>
                <a:gd name="connsiteX37" fmla="*/ 1635492 w 4452260"/>
                <a:gd name="connsiteY37" fmla="*/ 0 h 1068867"/>
                <a:gd name="connsiteX38" fmla="*/ 1649308 w 4452260"/>
                <a:gd name="connsiteY38" fmla="*/ 0 h 1068867"/>
                <a:gd name="connsiteX39" fmla="*/ 1653720 w 4452260"/>
                <a:gd name="connsiteY39" fmla="*/ 0 h 1068867"/>
                <a:gd name="connsiteX40" fmla="*/ 1661394 w 4452260"/>
                <a:gd name="connsiteY40" fmla="*/ 0 h 1068867"/>
                <a:gd name="connsiteX41" fmla="*/ 1687782 w 4452260"/>
                <a:gd name="connsiteY41" fmla="*/ 0 h 1068867"/>
                <a:gd name="connsiteX42" fmla="*/ 1703116 w 4452260"/>
                <a:gd name="connsiteY42" fmla="*/ 0 h 1068867"/>
                <a:gd name="connsiteX43" fmla="*/ 1739181 w 4452260"/>
                <a:gd name="connsiteY43" fmla="*/ 0 h 1068867"/>
                <a:gd name="connsiteX44" fmla="*/ 1771141 w 4452260"/>
                <a:gd name="connsiteY44" fmla="*/ 0 h 1068867"/>
                <a:gd name="connsiteX45" fmla="*/ 1800697 w 4452260"/>
                <a:gd name="connsiteY45" fmla="*/ 0 h 1068867"/>
                <a:gd name="connsiteX46" fmla="*/ 1811727 w 4452260"/>
                <a:gd name="connsiteY46" fmla="*/ 0 h 1068867"/>
                <a:gd name="connsiteX47" fmla="*/ 1823361 w 4452260"/>
                <a:gd name="connsiteY47" fmla="*/ 0 h 1068867"/>
                <a:gd name="connsiteX48" fmla="*/ 1826599 w 4452260"/>
                <a:gd name="connsiteY48" fmla="*/ 0 h 1068867"/>
                <a:gd name="connsiteX49" fmla="*/ 1857951 w 4452260"/>
                <a:gd name="connsiteY49" fmla="*/ 0 h 1068867"/>
                <a:gd name="connsiteX50" fmla="*/ 1858439 w 4452260"/>
                <a:gd name="connsiteY50" fmla="*/ 0 h 1068867"/>
                <a:gd name="connsiteX51" fmla="*/ 1859676 w 4452260"/>
                <a:gd name="connsiteY51" fmla="*/ 0 h 1068867"/>
                <a:gd name="connsiteX52" fmla="*/ 1893346 w 4452260"/>
                <a:gd name="connsiteY52" fmla="*/ 0 h 1068867"/>
                <a:gd name="connsiteX53" fmla="*/ 1927765 w 4452260"/>
                <a:gd name="connsiteY53" fmla="*/ 0 h 1068867"/>
                <a:gd name="connsiteX54" fmla="*/ 1963365 w 4452260"/>
                <a:gd name="connsiteY54" fmla="*/ 0 h 1068867"/>
                <a:gd name="connsiteX55" fmla="*/ 1978354 w 4452260"/>
                <a:gd name="connsiteY55" fmla="*/ 0 h 1068867"/>
                <a:gd name="connsiteX56" fmla="*/ 1991032 w 4452260"/>
                <a:gd name="connsiteY56" fmla="*/ 0 h 1068867"/>
                <a:gd name="connsiteX57" fmla="*/ 2020076 w 4452260"/>
                <a:gd name="connsiteY57" fmla="*/ 0 h 1068867"/>
                <a:gd name="connsiteX58" fmla="*/ 2021800 w 4452260"/>
                <a:gd name="connsiteY58" fmla="*/ 0 h 1068867"/>
                <a:gd name="connsiteX59" fmla="*/ 2027021 w 4452260"/>
                <a:gd name="connsiteY59" fmla="*/ 0 h 1068867"/>
                <a:gd name="connsiteX60" fmla="*/ 2032162 w 4452260"/>
                <a:gd name="connsiteY60" fmla="*/ 0 h 1068867"/>
                <a:gd name="connsiteX61" fmla="*/ 2141909 w 4452260"/>
                <a:gd name="connsiteY61" fmla="*/ 0 h 1068867"/>
                <a:gd name="connsiteX62" fmla="*/ 2143633 w 4452260"/>
                <a:gd name="connsiteY62" fmla="*/ 0 h 1068867"/>
                <a:gd name="connsiteX63" fmla="*/ 2178359 w 4452260"/>
                <a:gd name="connsiteY63" fmla="*/ 0 h 1068867"/>
                <a:gd name="connsiteX64" fmla="*/ 2228719 w 4452260"/>
                <a:gd name="connsiteY64" fmla="*/ 0 h 1068867"/>
                <a:gd name="connsiteX65" fmla="*/ 2229207 w 4452260"/>
                <a:gd name="connsiteY65" fmla="*/ 0 h 1068867"/>
                <a:gd name="connsiteX66" fmla="*/ 2230931 w 4452260"/>
                <a:gd name="connsiteY66" fmla="*/ 0 h 1068867"/>
                <a:gd name="connsiteX67" fmla="*/ 2287725 w 4452260"/>
                <a:gd name="connsiteY67" fmla="*/ 0 h 1068867"/>
                <a:gd name="connsiteX68" fmla="*/ 2289450 w 4452260"/>
                <a:gd name="connsiteY68" fmla="*/ 0 h 1068867"/>
                <a:gd name="connsiteX69" fmla="*/ 2323220 w 4452260"/>
                <a:gd name="connsiteY69" fmla="*/ 0 h 1068867"/>
                <a:gd name="connsiteX70" fmla="*/ 2324944 w 4452260"/>
                <a:gd name="connsiteY70" fmla="*/ 0 h 1068867"/>
                <a:gd name="connsiteX71" fmla="*/ 2340483 w 4452260"/>
                <a:gd name="connsiteY71" fmla="*/ 0 h 1068867"/>
                <a:gd name="connsiteX72" fmla="*/ 2341447 w 4452260"/>
                <a:gd name="connsiteY72" fmla="*/ 0 h 1068867"/>
                <a:gd name="connsiteX73" fmla="*/ 2343172 w 4452260"/>
                <a:gd name="connsiteY73" fmla="*/ 0 h 1068867"/>
                <a:gd name="connsiteX74" fmla="*/ 2349122 w 4452260"/>
                <a:gd name="connsiteY74" fmla="*/ 0 h 1068867"/>
                <a:gd name="connsiteX75" fmla="*/ 2350846 w 4452260"/>
                <a:gd name="connsiteY75" fmla="*/ 0 h 1068867"/>
                <a:gd name="connsiteX76" fmla="*/ 2390844 w 4452260"/>
                <a:gd name="connsiteY76" fmla="*/ 0 h 1068867"/>
                <a:gd name="connsiteX77" fmla="*/ 2462317 w 4452260"/>
                <a:gd name="connsiteY77" fmla="*/ 0 h 1068867"/>
                <a:gd name="connsiteX78" fmla="*/ 2499455 w 4452260"/>
                <a:gd name="connsiteY78" fmla="*/ 0 h 1068867"/>
                <a:gd name="connsiteX79" fmla="*/ 2530713 w 4452260"/>
                <a:gd name="connsiteY79" fmla="*/ 0 h 1068867"/>
                <a:gd name="connsiteX80" fmla="*/ 2547403 w 4452260"/>
                <a:gd name="connsiteY80" fmla="*/ 0 h 1068867"/>
                <a:gd name="connsiteX81" fmla="*/ 2549127 w 4452260"/>
                <a:gd name="connsiteY81" fmla="*/ 0 h 1068867"/>
                <a:gd name="connsiteX82" fmla="*/ 2581074 w 4452260"/>
                <a:gd name="connsiteY82" fmla="*/ 0 h 1068867"/>
                <a:gd name="connsiteX83" fmla="*/ 2582112 w 4452260"/>
                <a:gd name="connsiteY83" fmla="*/ 0 h 1068867"/>
                <a:gd name="connsiteX84" fmla="*/ 2669530 w 4452260"/>
                <a:gd name="connsiteY84" fmla="*/ 0 h 1068867"/>
                <a:gd name="connsiteX85" fmla="*/ 2678759 w 4452260"/>
                <a:gd name="connsiteY85" fmla="*/ 0 h 1068867"/>
                <a:gd name="connsiteX86" fmla="*/ 2709527 w 4452260"/>
                <a:gd name="connsiteY86" fmla="*/ 0 h 1068867"/>
                <a:gd name="connsiteX87" fmla="*/ 2711252 w 4452260"/>
                <a:gd name="connsiteY87" fmla="*/ 0 h 1068867"/>
                <a:gd name="connsiteX88" fmla="*/ 2714748 w 4452260"/>
                <a:gd name="connsiteY88" fmla="*/ 0 h 1068867"/>
                <a:gd name="connsiteX89" fmla="*/ 2719890 w 4452260"/>
                <a:gd name="connsiteY89" fmla="*/ 0 h 1068867"/>
                <a:gd name="connsiteX90" fmla="*/ 2831360 w 4452260"/>
                <a:gd name="connsiteY90" fmla="*/ 0 h 1068867"/>
                <a:gd name="connsiteX91" fmla="*/ 2833086 w 4452260"/>
                <a:gd name="connsiteY91" fmla="*/ 0 h 1068867"/>
                <a:gd name="connsiteX92" fmla="*/ 2866087 w 4452260"/>
                <a:gd name="connsiteY92" fmla="*/ 0 h 1068867"/>
                <a:gd name="connsiteX93" fmla="*/ 2918659 w 4452260"/>
                <a:gd name="connsiteY93" fmla="*/ 0 h 1068867"/>
                <a:gd name="connsiteX94" fmla="*/ 2919896 w 4452260"/>
                <a:gd name="connsiteY94" fmla="*/ 0 h 1068867"/>
                <a:gd name="connsiteX95" fmla="*/ 2920383 w 4452260"/>
                <a:gd name="connsiteY95" fmla="*/ 0 h 1068867"/>
                <a:gd name="connsiteX96" fmla="*/ 2977177 w 4452260"/>
                <a:gd name="connsiteY96" fmla="*/ 0 h 1068867"/>
                <a:gd name="connsiteX97" fmla="*/ 2978902 w 4452260"/>
                <a:gd name="connsiteY97" fmla="*/ 0 h 1068867"/>
                <a:gd name="connsiteX98" fmla="*/ 3012671 w 4452260"/>
                <a:gd name="connsiteY98" fmla="*/ 0 h 1068867"/>
                <a:gd name="connsiteX99" fmla="*/ 3014397 w 4452260"/>
                <a:gd name="connsiteY99" fmla="*/ 0 h 1068867"/>
                <a:gd name="connsiteX100" fmla="*/ 3028211 w 4452260"/>
                <a:gd name="connsiteY100" fmla="*/ 0 h 1068867"/>
                <a:gd name="connsiteX101" fmla="*/ 3030899 w 4452260"/>
                <a:gd name="connsiteY101" fmla="*/ 0 h 1068867"/>
                <a:gd name="connsiteX102" fmla="*/ 3032624 w 4452260"/>
                <a:gd name="connsiteY102" fmla="*/ 0 h 1068867"/>
                <a:gd name="connsiteX103" fmla="*/ 3038573 w 4452260"/>
                <a:gd name="connsiteY103" fmla="*/ 0 h 1068867"/>
                <a:gd name="connsiteX104" fmla="*/ 3040298 w 4452260"/>
                <a:gd name="connsiteY104" fmla="*/ 0 h 1068867"/>
                <a:gd name="connsiteX105" fmla="*/ 3082021 w 4452260"/>
                <a:gd name="connsiteY105" fmla="*/ 0 h 1068867"/>
                <a:gd name="connsiteX106" fmla="*/ 3150044 w 4452260"/>
                <a:gd name="connsiteY106" fmla="*/ 0 h 1068867"/>
                <a:gd name="connsiteX107" fmla="*/ 3218441 w 4452260"/>
                <a:gd name="connsiteY107" fmla="*/ 0 h 1068867"/>
                <a:gd name="connsiteX108" fmla="*/ 3236855 w 4452260"/>
                <a:gd name="connsiteY108" fmla="*/ 0 h 1068867"/>
                <a:gd name="connsiteX109" fmla="*/ 3269839 w 4452260"/>
                <a:gd name="connsiteY109" fmla="*/ 0 h 1068867"/>
                <a:gd name="connsiteX110" fmla="*/ 3272250 w 4452260"/>
                <a:gd name="connsiteY110" fmla="*/ 0 h 1068867"/>
                <a:gd name="connsiteX111" fmla="*/ 3320378 w 4452260"/>
                <a:gd name="connsiteY111" fmla="*/ 0 h 1068867"/>
                <a:gd name="connsiteX112" fmla="*/ 3346330 w 4452260"/>
                <a:gd name="connsiteY112" fmla="*/ 0 h 1068867"/>
                <a:gd name="connsiteX113" fmla="*/ 3357257 w 4452260"/>
                <a:gd name="connsiteY113" fmla="*/ 0 h 1068867"/>
                <a:gd name="connsiteX114" fmla="*/ 3369936 w 4452260"/>
                <a:gd name="connsiteY114" fmla="*/ 0 h 1068867"/>
                <a:gd name="connsiteX115" fmla="*/ 3398980 w 4452260"/>
                <a:gd name="connsiteY115" fmla="*/ 0 h 1068867"/>
                <a:gd name="connsiteX116" fmla="*/ 3405925 w 4452260"/>
                <a:gd name="connsiteY116" fmla="*/ 0 h 1068867"/>
                <a:gd name="connsiteX117" fmla="*/ 3411066 w 4452260"/>
                <a:gd name="connsiteY117" fmla="*/ 0 h 1068867"/>
                <a:gd name="connsiteX118" fmla="*/ 3520813 w 4452260"/>
                <a:gd name="connsiteY118" fmla="*/ 0 h 1068867"/>
                <a:gd name="connsiteX119" fmla="*/ 3607623 w 4452260"/>
                <a:gd name="connsiteY119" fmla="*/ 0 h 1068867"/>
                <a:gd name="connsiteX120" fmla="*/ 3608111 w 4452260"/>
                <a:gd name="connsiteY120" fmla="*/ 0 h 1068867"/>
                <a:gd name="connsiteX121" fmla="*/ 3666629 w 4452260"/>
                <a:gd name="connsiteY121" fmla="*/ 0 h 1068867"/>
                <a:gd name="connsiteX122" fmla="*/ 3702124 w 4452260"/>
                <a:gd name="connsiteY122" fmla="*/ 0 h 1068867"/>
                <a:gd name="connsiteX123" fmla="*/ 3720351 w 4452260"/>
                <a:gd name="connsiteY123" fmla="*/ 0 h 1068867"/>
                <a:gd name="connsiteX124" fmla="*/ 3728025 w 4452260"/>
                <a:gd name="connsiteY124" fmla="*/ 0 h 1068867"/>
                <a:gd name="connsiteX125" fmla="*/ 3769748 w 4452260"/>
                <a:gd name="connsiteY125" fmla="*/ 0 h 1068867"/>
                <a:gd name="connsiteX126" fmla="*/ 4098793 w 4452260"/>
                <a:gd name="connsiteY126" fmla="*/ 0 h 1068867"/>
                <a:gd name="connsiteX127" fmla="*/ 4193519 w 4452260"/>
                <a:gd name="connsiteY127" fmla="*/ 54408 h 1068867"/>
                <a:gd name="connsiteX128" fmla="*/ 4439104 w 4452260"/>
                <a:gd name="connsiteY128" fmla="*/ 480025 h 1068867"/>
                <a:gd name="connsiteX129" fmla="*/ 4439104 w 4452260"/>
                <a:gd name="connsiteY129" fmla="*/ 588843 h 1068867"/>
                <a:gd name="connsiteX130" fmla="*/ 4193519 w 4452260"/>
                <a:gd name="connsiteY130" fmla="*/ 1014459 h 1068867"/>
                <a:gd name="connsiteX131" fmla="*/ 4098793 w 4452260"/>
                <a:gd name="connsiteY131" fmla="*/ 1068867 h 1068867"/>
                <a:gd name="connsiteX132" fmla="*/ 3728025 w 4452260"/>
                <a:gd name="connsiteY132" fmla="*/ 1068867 h 1068867"/>
                <a:gd name="connsiteX133" fmla="*/ 3607623 w 4452260"/>
                <a:gd name="connsiteY133" fmla="*/ 1068867 h 1068867"/>
                <a:gd name="connsiteX134" fmla="*/ 3411066 w 4452260"/>
                <a:gd name="connsiteY134" fmla="*/ 1068867 h 1068867"/>
                <a:gd name="connsiteX135" fmla="*/ 3357257 w 4452260"/>
                <a:gd name="connsiteY135" fmla="*/ 1068867 h 1068867"/>
                <a:gd name="connsiteX136" fmla="*/ 3236855 w 4452260"/>
                <a:gd name="connsiteY136" fmla="*/ 1068867 h 1068867"/>
                <a:gd name="connsiteX137" fmla="*/ 3040298 w 4452260"/>
                <a:gd name="connsiteY137" fmla="*/ 1068867 h 1068867"/>
                <a:gd name="connsiteX138" fmla="*/ 3038573 w 4452260"/>
                <a:gd name="connsiteY138" fmla="*/ 1068867 h 1068867"/>
                <a:gd name="connsiteX139" fmla="*/ 2919896 w 4452260"/>
                <a:gd name="connsiteY139" fmla="*/ 1068867 h 1068867"/>
                <a:gd name="connsiteX140" fmla="*/ 2866087 w 4452260"/>
                <a:gd name="connsiteY140" fmla="*/ 1068867 h 1068867"/>
                <a:gd name="connsiteX141" fmla="*/ 2719890 w 4452260"/>
                <a:gd name="connsiteY141" fmla="*/ 1068867 h 1068867"/>
                <a:gd name="connsiteX142" fmla="*/ 2669530 w 4452260"/>
                <a:gd name="connsiteY142" fmla="*/ 1068867 h 1068867"/>
                <a:gd name="connsiteX143" fmla="*/ 2549127 w 4452260"/>
                <a:gd name="connsiteY143" fmla="*/ 1068867 h 1068867"/>
                <a:gd name="connsiteX144" fmla="*/ 2547403 w 4452260"/>
                <a:gd name="connsiteY144" fmla="*/ 1068867 h 1068867"/>
                <a:gd name="connsiteX145" fmla="*/ 2350846 w 4452260"/>
                <a:gd name="connsiteY145" fmla="*/ 1068867 h 1068867"/>
                <a:gd name="connsiteX146" fmla="*/ 2349122 w 4452260"/>
                <a:gd name="connsiteY146" fmla="*/ 1068867 h 1068867"/>
                <a:gd name="connsiteX147" fmla="*/ 2228719 w 4452260"/>
                <a:gd name="connsiteY147" fmla="*/ 1068867 h 1068867"/>
                <a:gd name="connsiteX148" fmla="*/ 2178359 w 4452260"/>
                <a:gd name="connsiteY148" fmla="*/ 1068867 h 1068867"/>
                <a:gd name="connsiteX149" fmla="*/ 2032162 w 4452260"/>
                <a:gd name="connsiteY149" fmla="*/ 1068867 h 1068867"/>
                <a:gd name="connsiteX150" fmla="*/ 1978354 w 4452260"/>
                <a:gd name="connsiteY150" fmla="*/ 1068867 h 1068867"/>
                <a:gd name="connsiteX151" fmla="*/ 1859676 w 4452260"/>
                <a:gd name="connsiteY151" fmla="*/ 1068867 h 1068867"/>
                <a:gd name="connsiteX152" fmla="*/ 1857951 w 4452260"/>
                <a:gd name="connsiteY152" fmla="*/ 1068867 h 1068867"/>
                <a:gd name="connsiteX153" fmla="*/ 1826599 w 4452260"/>
                <a:gd name="connsiteY153" fmla="*/ 1068867 h 1068867"/>
                <a:gd name="connsiteX154" fmla="*/ 1661394 w 4452260"/>
                <a:gd name="connsiteY154" fmla="*/ 1068867 h 1068867"/>
                <a:gd name="connsiteX155" fmla="*/ 1540992 w 4452260"/>
                <a:gd name="connsiteY155" fmla="*/ 1068867 h 1068867"/>
                <a:gd name="connsiteX156" fmla="*/ 1531708 w 4452260"/>
                <a:gd name="connsiteY156" fmla="*/ 1068867 h 1068867"/>
                <a:gd name="connsiteX157" fmla="*/ 1487183 w 4452260"/>
                <a:gd name="connsiteY157" fmla="*/ 1068867 h 1068867"/>
                <a:gd name="connsiteX158" fmla="*/ 1335428 w 4452260"/>
                <a:gd name="connsiteY158" fmla="*/ 1068867 h 1068867"/>
                <a:gd name="connsiteX159" fmla="*/ 1290626 w 4452260"/>
                <a:gd name="connsiteY159" fmla="*/ 1068867 h 1068867"/>
                <a:gd name="connsiteX160" fmla="*/ 1170224 w 4452260"/>
                <a:gd name="connsiteY160" fmla="*/ 1068867 h 1068867"/>
                <a:gd name="connsiteX161" fmla="*/ 1138871 w 4452260"/>
                <a:gd name="connsiteY161" fmla="*/ 1068867 h 1068867"/>
                <a:gd name="connsiteX162" fmla="*/ 1040537 w 4452260"/>
                <a:gd name="connsiteY162" fmla="*/ 1068867 h 1068867"/>
                <a:gd name="connsiteX163" fmla="*/ 843980 w 4452260"/>
                <a:gd name="connsiteY163" fmla="*/ 1068867 h 1068867"/>
                <a:gd name="connsiteX164" fmla="*/ 799455 w 4452260"/>
                <a:gd name="connsiteY164" fmla="*/ 1068867 h 1068867"/>
                <a:gd name="connsiteX165" fmla="*/ 647700 w 4452260"/>
                <a:gd name="connsiteY165" fmla="*/ 1068867 h 1068867"/>
                <a:gd name="connsiteX166" fmla="*/ 352810 w 4452260"/>
                <a:gd name="connsiteY166" fmla="*/ 1068867 h 1068867"/>
                <a:gd name="connsiteX167" fmla="*/ 258084 w 4452260"/>
                <a:gd name="connsiteY167" fmla="*/ 1014459 h 1068867"/>
                <a:gd name="connsiteX168" fmla="*/ 12498 w 4452260"/>
                <a:gd name="connsiteY168" fmla="*/ 588843 h 1068867"/>
                <a:gd name="connsiteX169" fmla="*/ 12498 w 4452260"/>
                <a:gd name="connsiteY169" fmla="*/ 480025 h 1068867"/>
                <a:gd name="connsiteX170" fmla="*/ 258084 w 4452260"/>
                <a:gd name="connsiteY170" fmla="*/ 54408 h 1068867"/>
                <a:gd name="connsiteX171" fmla="*/ 352810 w 4452260"/>
                <a:gd name="connsiteY171" fmla="*/ 0 h 1068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4452260" h="1068867">
                  <a:moveTo>
                    <a:pt x="352810" y="0"/>
                  </a:moveTo>
                  <a:cubicBezTo>
                    <a:pt x="475602" y="0"/>
                    <a:pt x="567696" y="0"/>
                    <a:pt x="636768" y="0"/>
                  </a:cubicBezTo>
                  <a:lnTo>
                    <a:pt x="647700" y="0"/>
                  </a:lnTo>
                  <a:lnTo>
                    <a:pt x="724065" y="0"/>
                  </a:lnTo>
                  <a:cubicBezTo>
                    <a:pt x="748048" y="0"/>
                    <a:pt x="767235" y="0"/>
                    <a:pt x="782584" y="0"/>
                  </a:cubicBezTo>
                  <a:lnTo>
                    <a:pt x="799455" y="0"/>
                  </a:lnTo>
                  <a:lnTo>
                    <a:pt x="809825" y="0"/>
                  </a:lnTo>
                  <a:lnTo>
                    <a:pt x="818078" y="0"/>
                  </a:lnTo>
                  <a:cubicBezTo>
                    <a:pt x="843980" y="0"/>
                    <a:pt x="843980" y="0"/>
                    <a:pt x="843980" y="0"/>
                  </a:cubicBezTo>
                  <a:lnTo>
                    <a:pt x="931658" y="0"/>
                  </a:lnTo>
                  <a:lnTo>
                    <a:pt x="961580" y="0"/>
                  </a:lnTo>
                  <a:lnTo>
                    <a:pt x="1000055" y="0"/>
                  </a:lnTo>
                  <a:lnTo>
                    <a:pt x="1040537" y="0"/>
                  </a:lnTo>
                  <a:lnTo>
                    <a:pt x="1051453" y="0"/>
                  </a:lnTo>
                  <a:lnTo>
                    <a:pt x="1083414" y="0"/>
                  </a:lnTo>
                  <a:lnTo>
                    <a:pt x="1112969" y="0"/>
                  </a:lnTo>
                  <a:cubicBezTo>
                    <a:pt x="1138871" y="0"/>
                    <a:pt x="1138871" y="0"/>
                    <a:pt x="1138871" y="0"/>
                  </a:cubicBezTo>
                  <a:lnTo>
                    <a:pt x="1170224" y="0"/>
                  </a:lnTo>
                  <a:lnTo>
                    <a:pt x="1170711" y="0"/>
                  </a:lnTo>
                  <a:lnTo>
                    <a:pt x="1202662" y="0"/>
                  </a:lnTo>
                  <a:lnTo>
                    <a:pt x="1240037" y="0"/>
                  </a:lnTo>
                  <a:cubicBezTo>
                    <a:pt x="1290626" y="0"/>
                    <a:pt x="1290626" y="0"/>
                    <a:pt x="1290626" y="0"/>
                  </a:cubicBezTo>
                  <a:lnTo>
                    <a:pt x="1324496" y="0"/>
                  </a:lnTo>
                  <a:lnTo>
                    <a:pt x="1332348" y="0"/>
                  </a:lnTo>
                  <a:lnTo>
                    <a:pt x="1335428" y="0"/>
                  </a:lnTo>
                  <a:lnTo>
                    <a:pt x="1411793" y="0"/>
                  </a:lnTo>
                  <a:lnTo>
                    <a:pt x="1454182" y="0"/>
                  </a:lnTo>
                  <a:lnTo>
                    <a:pt x="1470312" y="0"/>
                  </a:lnTo>
                  <a:lnTo>
                    <a:pt x="1487183" y="0"/>
                  </a:lnTo>
                  <a:lnTo>
                    <a:pt x="1497552" y="0"/>
                  </a:lnTo>
                  <a:lnTo>
                    <a:pt x="1505806" y="0"/>
                  </a:lnTo>
                  <a:lnTo>
                    <a:pt x="1528471" y="0"/>
                  </a:lnTo>
                  <a:lnTo>
                    <a:pt x="1531708" y="0"/>
                  </a:lnTo>
                  <a:lnTo>
                    <a:pt x="1540992" y="0"/>
                  </a:lnTo>
                  <a:lnTo>
                    <a:pt x="1541479" y="0"/>
                  </a:lnTo>
                  <a:lnTo>
                    <a:pt x="1599998" y="0"/>
                  </a:lnTo>
                  <a:lnTo>
                    <a:pt x="1619386" y="0"/>
                  </a:lnTo>
                  <a:lnTo>
                    <a:pt x="1635492" y="0"/>
                  </a:lnTo>
                  <a:lnTo>
                    <a:pt x="1649308" y="0"/>
                  </a:lnTo>
                  <a:lnTo>
                    <a:pt x="1653720" y="0"/>
                  </a:lnTo>
                  <a:lnTo>
                    <a:pt x="1661394" y="0"/>
                  </a:lnTo>
                  <a:lnTo>
                    <a:pt x="1687782" y="0"/>
                  </a:lnTo>
                  <a:lnTo>
                    <a:pt x="1703116" y="0"/>
                  </a:lnTo>
                  <a:lnTo>
                    <a:pt x="1739181" y="0"/>
                  </a:lnTo>
                  <a:lnTo>
                    <a:pt x="1771141" y="0"/>
                  </a:lnTo>
                  <a:lnTo>
                    <a:pt x="1800697" y="0"/>
                  </a:lnTo>
                  <a:lnTo>
                    <a:pt x="1811727" y="0"/>
                  </a:lnTo>
                  <a:lnTo>
                    <a:pt x="1823361" y="0"/>
                  </a:lnTo>
                  <a:lnTo>
                    <a:pt x="1826599" y="0"/>
                  </a:lnTo>
                  <a:lnTo>
                    <a:pt x="1857951" y="0"/>
                  </a:lnTo>
                  <a:lnTo>
                    <a:pt x="1858439" y="0"/>
                  </a:lnTo>
                  <a:lnTo>
                    <a:pt x="1859676" y="0"/>
                  </a:lnTo>
                  <a:lnTo>
                    <a:pt x="1893346" y="0"/>
                  </a:lnTo>
                  <a:lnTo>
                    <a:pt x="1927765" y="0"/>
                  </a:lnTo>
                  <a:lnTo>
                    <a:pt x="1963365" y="0"/>
                  </a:lnTo>
                  <a:lnTo>
                    <a:pt x="1978354" y="0"/>
                  </a:lnTo>
                  <a:lnTo>
                    <a:pt x="1991032" y="0"/>
                  </a:lnTo>
                  <a:lnTo>
                    <a:pt x="2020076" y="0"/>
                  </a:lnTo>
                  <a:lnTo>
                    <a:pt x="2021800" y="0"/>
                  </a:lnTo>
                  <a:lnTo>
                    <a:pt x="2027021" y="0"/>
                  </a:lnTo>
                  <a:cubicBezTo>
                    <a:pt x="2032162" y="0"/>
                    <a:pt x="2032162" y="0"/>
                    <a:pt x="2032162" y="0"/>
                  </a:cubicBezTo>
                  <a:lnTo>
                    <a:pt x="2141909" y="0"/>
                  </a:lnTo>
                  <a:lnTo>
                    <a:pt x="2143633" y="0"/>
                  </a:lnTo>
                  <a:lnTo>
                    <a:pt x="2178359" y="0"/>
                  </a:lnTo>
                  <a:lnTo>
                    <a:pt x="2228719" y="0"/>
                  </a:lnTo>
                  <a:lnTo>
                    <a:pt x="2229207" y="0"/>
                  </a:lnTo>
                  <a:lnTo>
                    <a:pt x="2230931" y="0"/>
                  </a:lnTo>
                  <a:lnTo>
                    <a:pt x="2287725" y="0"/>
                  </a:lnTo>
                  <a:lnTo>
                    <a:pt x="2289450" y="0"/>
                  </a:lnTo>
                  <a:lnTo>
                    <a:pt x="2323220" y="0"/>
                  </a:lnTo>
                  <a:lnTo>
                    <a:pt x="2324944" y="0"/>
                  </a:lnTo>
                  <a:lnTo>
                    <a:pt x="2340483" y="0"/>
                  </a:lnTo>
                  <a:lnTo>
                    <a:pt x="2341447" y="0"/>
                  </a:lnTo>
                  <a:lnTo>
                    <a:pt x="2343172" y="0"/>
                  </a:lnTo>
                  <a:lnTo>
                    <a:pt x="2349122" y="0"/>
                  </a:lnTo>
                  <a:lnTo>
                    <a:pt x="2350846" y="0"/>
                  </a:lnTo>
                  <a:lnTo>
                    <a:pt x="2390844" y="0"/>
                  </a:lnTo>
                  <a:lnTo>
                    <a:pt x="2462317" y="0"/>
                  </a:lnTo>
                  <a:lnTo>
                    <a:pt x="2499455" y="0"/>
                  </a:lnTo>
                  <a:lnTo>
                    <a:pt x="2530713" y="0"/>
                  </a:lnTo>
                  <a:lnTo>
                    <a:pt x="2547403" y="0"/>
                  </a:lnTo>
                  <a:lnTo>
                    <a:pt x="2549127" y="0"/>
                  </a:lnTo>
                  <a:lnTo>
                    <a:pt x="2581074" y="0"/>
                  </a:lnTo>
                  <a:lnTo>
                    <a:pt x="2582112" y="0"/>
                  </a:lnTo>
                  <a:cubicBezTo>
                    <a:pt x="2669530" y="0"/>
                    <a:pt x="2669530" y="0"/>
                    <a:pt x="2669530" y="0"/>
                  </a:cubicBezTo>
                  <a:lnTo>
                    <a:pt x="2678759" y="0"/>
                  </a:lnTo>
                  <a:lnTo>
                    <a:pt x="2709527" y="0"/>
                  </a:lnTo>
                  <a:lnTo>
                    <a:pt x="2711252" y="0"/>
                  </a:lnTo>
                  <a:lnTo>
                    <a:pt x="2714748" y="0"/>
                  </a:lnTo>
                  <a:lnTo>
                    <a:pt x="2719890" y="0"/>
                  </a:lnTo>
                  <a:lnTo>
                    <a:pt x="2831360" y="0"/>
                  </a:lnTo>
                  <a:lnTo>
                    <a:pt x="2833086" y="0"/>
                  </a:lnTo>
                  <a:lnTo>
                    <a:pt x="2866087" y="0"/>
                  </a:lnTo>
                  <a:lnTo>
                    <a:pt x="2918659" y="0"/>
                  </a:lnTo>
                  <a:lnTo>
                    <a:pt x="2919896" y="0"/>
                  </a:lnTo>
                  <a:lnTo>
                    <a:pt x="2920383" y="0"/>
                  </a:lnTo>
                  <a:lnTo>
                    <a:pt x="2977177" y="0"/>
                  </a:lnTo>
                  <a:lnTo>
                    <a:pt x="2978902" y="0"/>
                  </a:lnTo>
                  <a:lnTo>
                    <a:pt x="3012671" y="0"/>
                  </a:lnTo>
                  <a:lnTo>
                    <a:pt x="3014397" y="0"/>
                  </a:lnTo>
                  <a:lnTo>
                    <a:pt x="3028211" y="0"/>
                  </a:lnTo>
                  <a:lnTo>
                    <a:pt x="3030899" y="0"/>
                  </a:lnTo>
                  <a:lnTo>
                    <a:pt x="3032624" y="0"/>
                  </a:lnTo>
                  <a:lnTo>
                    <a:pt x="3038573" y="0"/>
                  </a:lnTo>
                  <a:lnTo>
                    <a:pt x="3040298" y="0"/>
                  </a:lnTo>
                  <a:lnTo>
                    <a:pt x="3082021" y="0"/>
                  </a:lnTo>
                  <a:lnTo>
                    <a:pt x="3150044" y="0"/>
                  </a:lnTo>
                  <a:lnTo>
                    <a:pt x="3218441" y="0"/>
                  </a:lnTo>
                  <a:lnTo>
                    <a:pt x="3236855" y="0"/>
                  </a:lnTo>
                  <a:lnTo>
                    <a:pt x="3269839" y="0"/>
                  </a:lnTo>
                  <a:lnTo>
                    <a:pt x="3272250" y="0"/>
                  </a:lnTo>
                  <a:lnTo>
                    <a:pt x="3320378" y="0"/>
                  </a:lnTo>
                  <a:lnTo>
                    <a:pt x="3346330" y="0"/>
                  </a:lnTo>
                  <a:lnTo>
                    <a:pt x="3357257" y="0"/>
                  </a:lnTo>
                  <a:lnTo>
                    <a:pt x="3369936" y="0"/>
                  </a:lnTo>
                  <a:lnTo>
                    <a:pt x="3398980" y="0"/>
                  </a:lnTo>
                  <a:lnTo>
                    <a:pt x="3405925" y="0"/>
                  </a:lnTo>
                  <a:cubicBezTo>
                    <a:pt x="3411066" y="0"/>
                    <a:pt x="3411066" y="0"/>
                    <a:pt x="3411066" y="0"/>
                  </a:cubicBezTo>
                  <a:lnTo>
                    <a:pt x="3520813" y="0"/>
                  </a:lnTo>
                  <a:lnTo>
                    <a:pt x="3607623" y="0"/>
                  </a:lnTo>
                  <a:lnTo>
                    <a:pt x="3608111" y="0"/>
                  </a:lnTo>
                  <a:lnTo>
                    <a:pt x="3666629" y="0"/>
                  </a:lnTo>
                  <a:lnTo>
                    <a:pt x="3702124" y="0"/>
                  </a:lnTo>
                  <a:lnTo>
                    <a:pt x="3720351" y="0"/>
                  </a:lnTo>
                  <a:lnTo>
                    <a:pt x="3728025" y="0"/>
                  </a:lnTo>
                  <a:lnTo>
                    <a:pt x="3769748" y="0"/>
                  </a:lnTo>
                  <a:cubicBezTo>
                    <a:pt x="4098793" y="0"/>
                    <a:pt x="4098793" y="0"/>
                    <a:pt x="4098793" y="0"/>
                  </a:cubicBezTo>
                  <a:cubicBezTo>
                    <a:pt x="4133877" y="0"/>
                    <a:pt x="4175977" y="24572"/>
                    <a:pt x="4193519" y="54408"/>
                  </a:cubicBezTo>
                  <a:cubicBezTo>
                    <a:pt x="4439104" y="480025"/>
                    <a:pt x="4439104" y="480025"/>
                    <a:pt x="4439104" y="480025"/>
                  </a:cubicBezTo>
                  <a:cubicBezTo>
                    <a:pt x="4456646" y="509862"/>
                    <a:pt x="4456646" y="559005"/>
                    <a:pt x="4439104" y="588843"/>
                  </a:cubicBezTo>
                  <a:cubicBezTo>
                    <a:pt x="4193519" y="1014459"/>
                    <a:pt x="4193519" y="1014459"/>
                    <a:pt x="4193519" y="1014459"/>
                  </a:cubicBezTo>
                  <a:cubicBezTo>
                    <a:pt x="4175977" y="1044295"/>
                    <a:pt x="4133877" y="1068867"/>
                    <a:pt x="4098793" y="1068867"/>
                  </a:cubicBezTo>
                  <a:lnTo>
                    <a:pt x="3728025" y="1068867"/>
                  </a:lnTo>
                  <a:lnTo>
                    <a:pt x="3607623" y="1068867"/>
                  </a:lnTo>
                  <a:lnTo>
                    <a:pt x="3411066" y="1068867"/>
                  </a:lnTo>
                  <a:lnTo>
                    <a:pt x="3357257" y="1068867"/>
                  </a:lnTo>
                  <a:lnTo>
                    <a:pt x="3236855" y="1068867"/>
                  </a:lnTo>
                  <a:lnTo>
                    <a:pt x="3040298" y="1068867"/>
                  </a:lnTo>
                  <a:lnTo>
                    <a:pt x="3038573" y="1068867"/>
                  </a:lnTo>
                  <a:lnTo>
                    <a:pt x="2919896" y="1068867"/>
                  </a:lnTo>
                  <a:lnTo>
                    <a:pt x="2866087" y="1068867"/>
                  </a:lnTo>
                  <a:lnTo>
                    <a:pt x="2719890" y="1068867"/>
                  </a:lnTo>
                  <a:lnTo>
                    <a:pt x="2669530" y="1068867"/>
                  </a:lnTo>
                  <a:lnTo>
                    <a:pt x="2549127" y="1068867"/>
                  </a:lnTo>
                  <a:lnTo>
                    <a:pt x="2547403" y="1068867"/>
                  </a:lnTo>
                  <a:lnTo>
                    <a:pt x="2350846" y="1068867"/>
                  </a:lnTo>
                  <a:lnTo>
                    <a:pt x="2349122" y="1068867"/>
                  </a:lnTo>
                  <a:lnTo>
                    <a:pt x="2228719" y="1068867"/>
                  </a:lnTo>
                  <a:lnTo>
                    <a:pt x="2178359" y="1068867"/>
                  </a:lnTo>
                  <a:lnTo>
                    <a:pt x="2032162" y="1068867"/>
                  </a:lnTo>
                  <a:lnTo>
                    <a:pt x="1978354" y="1068867"/>
                  </a:lnTo>
                  <a:lnTo>
                    <a:pt x="1859676" y="1068867"/>
                  </a:lnTo>
                  <a:lnTo>
                    <a:pt x="1857951" y="1068867"/>
                  </a:lnTo>
                  <a:lnTo>
                    <a:pt x="1826599" y="1068867"/>
                  </a:lnTo>
                  <a:lnTo>
                    <a:pt x="1661394" y="1068867"/>
                  </a:lnTo>
                  <a:lnTo>
                    <a:pt x="1540992" y="1068867"/>
                  </a:lnTo>
                  <a:lnTo>
                    <a:pt x="1531708" y="1068867"/>
                  </a:lnTo>
                  <a:lnTo>
                    <a:pt x="1487183" y="1068867"/>
                  </a:lnTo>
                  <a:lnTo>
                    <a:pt x="1335428" y="1068867"/>
                  </a:lnTo>
                  <a:lnTo>
                    <a:pt x="1290626" y="1068867"/>
                  </a:lnTo>
                  <a:lnTo>
                    <a:pt x="1170224" y="1068867"/>
                  </a:lnTo>
                  <a:lnTo>
                    <a:pt x="1138871" y="1068867"/>
                  </a:lnTo>
                  <a:lnTo>
                    <a:pt x="1040537" y="1068867"/>
                  </a:lnTo>
                  <a:lnTo>
                    <a:pt x="843980" y="1068867"/>
                  </a:lnTo>
                  <a:lnTo>
                    <a:pt x="799455" y="1068867"/>
                  </a:lnTo>
                  <a:lnTo>
                    <a:pt x="647700" y="1068867"/>
                  </a:lnTo>
                  <a:lnTo>
                    <a:pt x="352810" y="1068867"/>
                  </a:lnTo>
                  <a:cubicBezTo>
                    <a:pt x="318603" y="1068867"/>
                    <a:pt x="275626" y="1044295"/>
                    <a:pt x="258084" y="1014459"/>
                  </a:cubicBezTo>
                  <a:cubicBezTo>
                    <a:pt x="12498" y="588843"/>
                    <a:pt x="12498" y="588843"/>
                    <a:pt x="12498" y="588843"/>
                  </a:cubicBezTo>
                  <a:cubicBezTo>
                    <a:pt x="-4166" y="559005"/>
                    <a:pt x="-4166" y="509862"/>
                    <a:pt x="12498" y="480025"/>
                  </a:cubicBezTo>
                  <a:cubicBezTo>
                    <a:pt x="258084" y="54408"/>
                    <a:pt x="258084" y="54408"/>
                    <a:pt x="258084" y="54408"/>
                  </a:cubicBezTo>
                  <a:cubicBezTo>
                    <a:pt x="275626" y="24572"/>
                    <a:pt x="318603" y="0"/>
                    <a:pt x="352810" y="0"/>
                  </a:cubicBezTo>
                  <a:close/>
                </a:path>
              </a:pathLst>
            </a:custGeom>
            <a:gradFill flip="none" rotWithShape="1">
              <a:gsLst>
                <a:gs pos="100000">
                  <a:schemeClr val="bg1">
                    <a:lumMod val="95000"/>
                  </a:schemeClr>
                </a:gs>
                <a:gs pos="0">
                  <a:srgbClr val="D3D3D3"/>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68580" tIns="34290" rIns="68580" bIns="34290" numCol="1" anchor="t" anchorCtr="0" compatLnSpc="1">
              <a:noAutofit/>
            </a:bodyPr>
            <a:lstStyle/>
            <a:p>
              <a:endParaRPr lang="zh-CN" altLang="en-US">
                <a:solidFill>
                  <a:prstClr val="black"/>
                </a:solidFill>
              </a:endParaRPr>
            </a:p>
          </p:txBody>
        </p:sp>
        <p:sp>
          <p:nvSpPr>
            <p:cNvPr id="65" name="任意多边形 64"/>
            <p:cNvSpPr/>
            <p:nvPr/>
          </p:nvSpPr>
          <p:spPr bwMode="auto">
            <a:xfrm>
              <a:off x="1350474" y="3757307"/>
              <a:ext cx="3619225" cy="726817"/>
            </a:xfrm>
            <a:custGeom>
              <a:avLst/>
              <a:gdLst>
                <a:gd name="connsiteX0" fmla="*/ 305125 w 4603109"/>
                <a:gd name="connsiteY0" fmla="*/ 0 h 924402"/>
                <a:gd name="connsiteX1" fmla="*/ 432894 w 4603109"/>
                <a:gd name="connsiteY1" fmla="*/ 0 h 924402"/>
                <a:gd name="connsiteX2" fmla="*/ 445336 w 4603109"/>
                <a:gd name="connsiteY2" fmla="*/ 0 h 924402"/>
                <a:gd name="connsiteX3" fmla="*/ 550703 w 4603109"/>
                <a:gd name="connsiteY3" fmla="*/ 0 h 924402"/>
                <a:gd name="connsiteX4" fmla="*/ 560158 w 4603109"/>
                <a:gd name="connsiteY4" fmla="*/ 0 h 924402"/>
                <a:gd name="connsiteX5" fmla="*/ 573105 w 4603109"/>
                <a:gd name="connsiteY5" fmla="*/ 0 h 924402"/>
                <a:gd name="connsiteX6" fmla="*/ 626202 w 4603109"/>
                <a:gd name="connsiteY6" fmla="*/ 0 h 924402"/>
                <a:gd name="connsiteX7" fmla="*/ 676811 w 4603109"/>
                <a:gd name="connsiteY7" fmla="*/ 0 h 924402"/>
                <a:gd name="connsiteX8" fmla="*/ 678472 w 4603109"/>
                <a:gd name="connsiteY8" fmla="*/ 0 h 924402"/>
                <a:gd name="connsiteX9" fmla="*/ 687927 w 4603109"/>
                <a:gd name="connsiteY9" fmla="*/ 0 h 924402"/>
                <a:gd name="connsiteX10" fmla="*/ 691402 w 4603109"/>
                <a:gd name="connsiteY10" fmla="*/ 0 h 924402"/>
                <a:gd name="connsiteX11" fmla="*/ 700371 w 4603109"/>
                <a:gd name="connsiteY11" fmla="*/ 0 h 924402"/>
                <a:gd name="connsiteX12" fmla="*/ 707508 w 4603109"/>
                <a:gd name="connsiteY12" fmla="*/ 0 h 924402"/>
                <a:gd name="connsiteX13" fmla="*/ 729909 w 4603109"/>
                <a:gd name="connsiteY13" fmla="*/ 0 h 924402"/>
                <a:gd name="connsiteX14" fmla="*/ 753971 w 4603109"/>
                <a:gd name="connsiteY14" fmla="*/ 0 h 924402"/>
                <a:gd name="connsiteX15" fmla="*/ 804580 w 4603109"/>
                <a:gd name="connsiteY15" fmla="*/ 0 h 924402"/>
                <a:gd name="connsiteX16" fmla="*/ 805737 w 4603109"/>
                <a:gd name="connsiteY16" fmla="*/ 0 h 924402"/>
                <a:gd name="connsiteX17" fmla="*/ 819171 w 4603109"/>
                <a:gd name="connsiteY17" fmla="*/ 0 h 924402"/>
                <a:gd name="connsiteX18" fmla="*/ 828140 w 4603109"/>
                <a:gd name="connsiteY18" fmla="*/ 0 h 924402"/>
                <a:gd name="connsiteX19" fmla="*/ 831615 w 4603109"/>
                <a:gd name="connsiteY19" fmla="*/ 0 h 924402"/>
                <a:gd name="connsiteX20" fmla="*/ 835277 w 4603109"/>
                <a:gd name="connsiteY20" fmla="*/ 0 h 924402"/>
                <a:gd name="connsiteX21" fmla="*/ 857678 w 4603109"/>
                <a:gd name="connsiteY21" fmla="*/ 0 h 924402"/>
                <a:gd name="connsiteX22" fmla="*/ 864889 w 4603109"/>
                <a:gd name="connsiteY22" fmla="*/ 0 h 924402"/>
                <a:gd name="connsiteX23" fmla="*/ 899900 w 4603109"/>
                <a:gd name="connsiteY23" fmla="*/ 0 h 924402"/>
                <a:gd name="connsiteX24" fmla="*/ 909341 w 4603109"/>
                <a:gd name="connsiteY24" fmla="*/ 0 h 924402"/>
                <a:gd name="connsiteX25" fmla="*/ 929965 w 4603109"/>
                <a:gd name="connsiteY25" fmla="*/ 0 h 924402"/>
                <a:gd name="connsiteX26" fmla="*/ 933506 w 4603109"/>
                <a:gd name="connsiteY26" fmla="*/ 0 h 924402"/>
                <a:gd name="connsiteX27" fmla="*/ 936982 w 4603109"/>
                <a:gd name="connsiteY27" fmla="*/ 0 h 924402"/>
                <a:gd name="connsiteX28" fmla="*/ 959384 w 4603109"/>
                <a:gd name="connsiteY28" fmla="*/ 0 h 924402"/>
                <a:gd name="connsiteX29" fmla="*/ 962542 w 4603109"/>
                <a:gd name="connsiteY29" fmla="*/ 0 h 924402"/>
                <a:gd name="connsiteX30" fmla="*/ 984943 w 4603109"/>
                <a:gd name="connsiteY30" fmla="*/ 0 h 924402"/>
                <a:gd name="connsiteX31" fmla="*/ 992658 w 4603109"/>
                <a:gd name="connsiteY31" fmla="*/ 0 h 924402"/>
                <a:gd name="connsiteX32" fmla="*/ 1012059 w 4603109"/>
                <a:gd name="connsiteY32" fmla="*/ 0 h 924402"/>
                <a:gd name="connsiteX33" fmla="*/ 1012480 w 4603109"/>
                <a:gd name="connsiteY33" fmla="*/ 0 h 924402"/>
                <a:gd name="connsiteX34" fmla="*/ 1027669 w 4603109"/>
                <a:gd name="connsiteY34" fmla="*/ 0 h 924402"/>
                <a:gd name="connsiteX35" fmla="*/ 1037110 w 4603109"/>
                <a:gd name="connsiteY35" fmla="*/ 0 h 924402"/>
                <a:gd name="connsiteX36" fmla="*/ 1040112 w 4603109"/>
                <a:gd name="connsiteY36" fmla="*/ 0 h 924402"/>
                <a:gd name="connsiteX37" fmla="*/ 1057734 w 4603109"/>
                <a:gd name="connsiteY37" fmla="*/ 0 h 924402"/>
                <a:gd name="connsiteX38" fmla="*/ 1064751 w 4603109"/>
                <a:gd name="connsiteY38" fmla="*/ 0 h 924402"/>
                <a:gd name="connsiteX39" fmla="*/ 1070177 w 4603109"/>
                <a:gd name="connsiteY39" fmla="*/ 0 h 924402"/>
                <a:gd name="connsiteX40" fmla="*/ 1072436 w 4603109"/>
                <a:gd name="connsiteY40" fmla="*/ 0 h 924402"/>
                <a:gd name="connsiteX41" fmla="*/ 1090311 w 4603109"/>
                <a:gd name="connsiteY41" fmla="*/ 0 h 924402"/>
                <a:gd name="connsiteX42" fmla="*/ 1110718 w 4603109"/>
                <a:gd name="connsiteY42" fmla="*/ 0 h 924402"/>
                <a:gd name="connsiteX43" fmla="*/ 1112712 w 4603109"/>
                <a:gd name="connsiteY43" fmla="*/ 0 h 924402"/>
                <a:gd name="connsiteX44" fmla="*/ 1116187 w 4603109"/>
                <a:gd name="connsiteY44" fmla="*/ 0 h 924402"/>
                <a:gd name="connsiteX45" fmla="*/ 1139828 w 4603109"/>
                <a:gd name="connsiteY45" fmla="*/ 0 h 924402"/>
                <a:gd name="connsiteX46" fmla="*/ 1140249 w 4603109"/>
                <a:gd name="connsiteY46" fmla="*/ 0 h 924402"/>
                <a:gd name="connsiteX47" fmla="*/ 1145480 w 4603109"/>
                <a:gd name="connsiteY47" fmla="*/ 0 h 924402"/>
                <a:gd name="connsiteX48" fmla="*/ 1152270 w 4603109"/>
                <a:gd name="connsiteY48" fmla="*/ 0 h 924402"/>
                <a:gd name="connsiteX49" fmla="*/ 1154934 w 4603109"/>
                <a:gd name="connsiteY49" fmla="*/ 0 h 924402"/>
                <a:gd name="connsiteX50" fmla="*/ 1167881 w 4603109"/>
                <a:gd name="connsiteY50" fmla="*/ 0 h 924402"/>
                <a:gd name="connsiteX51" fmla="*/ 1175544 w 4603109"/>
                <a:gd name="connsiteY51" fmla="*/ 0 h 924402"/>
                <a:gd name="connsiteX52" fmla="*/ 1184998 w 4603109"/>
                <a:gd name="connsiteY52" fmla="*/ 0 h 924402"/>
                <a:gd name="connsiteX53" fmla="*/ 1197946 w 4603109"/>
                <a:gd name="connsiteY53" fmla="*/ 0 h 924402"/>
                <a:gd name="connsiteX54" fmla="*/ 1200205 w 4603109"/>
                <a:gd name="connsiteY54" fmla="*/ 0 h 924402"/>
                <a:gd name="connsiteX55" fmla="*/ 1220978 w 4603109"/>
                <a:gd name="connsiteY55" fmla="*/ 0 h 924402"/>
                <a:gd name="connsiteX56" fmla="*/ 1238487 w 4603109"/>
                <a:gd name="connsiteY56" fmla="*/ 0 h 924402"/>
                <a:gd name="connsiteX57" fmla="*/ 1243956 w 4603109"/>
                <a:gd name="connsiteY57" fmla="*/ 0 h 924402"/>
                <a:gd name="connsiteX58" fmla="*/ 1251042 w 4603109"/>
                <a:gd name="connsiteY58" fmla="*/ 0 h 924402"/>
                <a:gd name="connsiteX59" fmla="*/ 1257637 w 4603109"/>
                <a:gd name="connsiteY59" fmla="*/ 0 h 924402"/>
                <a:gd name="connsiteX60" fmla="*/ 1271587 w 4603109"/>
                <a:gd name="connsiteY60" fmla="*/ 0 h 924402"/>
                <a:gd name="connsiteX61" fmla="*/ 1273249 w 4603109"/>
                <a:gd name="connsiteY61" fmla="*/ 0 h 924402"/>
                <a:gd name="connsiteX62" fmla="*/ 1280039 w 4603109"/>
                <a:gd name="connsiteY62" fmla="*/ 0 h 924402"/>
                <a:gd name="connsiteX63" fmla="*/ 1282703 w 4603109"/>
                <a:gd name="connsiteY63" fmla="*/ 0 h 924402"/>
                <a:gd name="connsiteX64" fmla="*/ 1286178 w 4603109"/>
                <a:gd name="connsiteY64" fmla="*/ 0 h 924402"/>
                <a:gd name="connsiteX65" fmla="*/ 1295146 w 4603109"/>
                <a:gd name="connsiteY65" fmla="*/ 0 h 924402"/>
                <a:gd name="connsiteX66" fmla="*/ 1301651 w 4603109"/>
                <a:gd name="connsiteY66" fmla="*/ 0 h 924402"/>
                <a:gd name="connsiteX67" fmla="*/ 1302284 w 4603109"/>
                <a:gd name="connsiteY67" fmla="*/ 0 h 924402"/>
                <a:gd name="connsiteX68" fmla="*/ 1303313 w 4603109"/>
                <a:gd name="connsiteY68" fmla="*/ 0 h 924402"/>
                <a:gd name="connsiteX69" fmla="*/ 1312767 w 4603109"/>
                <a:gd name="connsiteY69" fmla="*/ 0 h 924402"/>
                <a:gd name="connsiteX70" fmla="*/ 1316242 w 4603109"/>
                <a:gd name="connsiteY70" fmla="*/ 0 h 924402"/>
                <a:gd name="connsiteX71" fmla="*/ 1321886 w 4603109"/>
                <a:gd name="connsiteY71" fmla="*/ 0 h 924402"/>
                <a:gd name="connsiteX72" fmla="*/ 1324685 w 4603109"/>
                <a:gd name="connsiteY72" fmla="*/ 0 h 924402"/>
                <a:gd name="connsiteX73" fmla="*/ 1325211 w 4603109"/>
                <a:gd name="connsiteY73" fmla="*/ 0 h 924402"/>
                <a:gd name="connsiteX74" fmla="*/ 1332348 w 4603109"/>
                <a:gd name="connsiteY74" fmla="*/ 0 h 924402"/>
                <a:gd name="connsiteX75" fmla="*/ 1332714 w 4603109"/>
                <a:gd name="connsiteY75" fmla="*/ 0 h 924402"/>
                <a:gd name="connsiteX76" fmla="*/ 1333135 w 4603109"/>
                <a:gd name="connsiteY76" fmla="*/ 0 h 924402"/>
                <a:gd name="connsiteX77" fmla="*/ 1348747 w 4603109"/>
                <a:gd name="connsiteY77" fmla="*/ 0 h 924402"/>
                <a:gd name="connsiteX78" fmla="*/ 1354749 w 4603109"/>
                <a:gd name="connsiteY78" fmla="*/ 0 h 924402"/>
                <a:gd name="connsiteX79" fmla="*/ 1378811 w 4603109"/>
                <a:gd name="connsiteY79" fmla="*/ 0 h 924402"/>
                <a:gd name="connsiteX80" fmla="*/ 1383745 w 4603109"/>
                <a:gd name="connsiteY80" fmla="*/ 0 h 924402"/>
                <a:gd name="connsiteX81" fmla="*/ 1385406 w 4603109"/>
                <a:gd name="connsiteY81" fmla="*/ 0 h 924402"/>
                <a:gd name="connsiteX82" fmla="*/ 1399356 w 4603109"/>
                <a:gd name="connsiteY82" fmla="*/ 0 h 924402"/>
                <a:gd name="connsiteX83" fmla="*/ 1400513 w 4603109"/>
                <a:gd name="connsiteY83" fmla="*/ 0 h 924402"/>
                <a:gd name="connsiteX84" fmla="*/ 1413947 w 4603109"/>
                <a:gd name="connsiteY84" fmla="*/ 0 h 924402"/>
                <a:gd name="connsiteX85" fmla="*/ 1414442 w 4603109"/>
                <a:gd name="connsiteY85" fmla="*/ 0 h 924402"/>
                <a:gd name="connsiteX86" fmla="*/ 1422915 w 4603109"/>
                <a:gd name="connsiteY86" fmla="*/ 0 h 924402"/>
                <a:gd name="connsiteX87" fmla="*/ 1426390 w 4603109"/>
                <a:gd name="connsiteY87" fmla="*/ 0 h 924402"/>
                <a:gd name="connsiteX88" fmla="*/ 1429420 w 4603109"/>
                <a:gd name="connsiteY88" fmla="*/ 0 h 924402"/>
                <a:gd name="connsiteX89" fmla="*/ 1430053 w 4603109"/>
                <a:gd name="connsiteY89" fmla="*/ 0 h 924402"/>
                <a:gd name="connsiteX90" fmla="*/ 1430206 w 4603109"/>
                <a:gd name="connsiteY90" fmla="*/ 0 h 924402"/>
                <a:gd name="connsiteX91" fmla="*/ 1430577 w 4603109"/>
                <a:gd name="connsiteY91" fmla="*/ 0 h 924402"/>
                <a:gd name="connsiteX92" fmla="*/ 1436843 w 4603109"/>
                <a:gd name="connsiteY92" fmla="*/ 0 h 924402"/>
                <a:gd name="connsiteX93" fmla="*/ 1444011 w 4603109"/>
                <a:gd name="connsiteY93" fmla="*/ 0 h 924402"/>
                <a:gd name="connsiteX94" fmla="*/ 1449655 w 4603109"/>
                <a:gd name="connsiteY94" fmla="*/ 0 h 924402"/>
                <a:gd name="connsiteX95" fmla="*/ 1452454 w 4603109"/>
                <a:gd name="connsiteY95" fmla="*/ 0 h 924402"/>
                <a:gd name="connsiteX96" fmla="*/ 1452980 w 4603109"/>
                <a:gd name="connsiteY96" fmla="*/ 0 h 924402"/>
                <a:gd name="connsiteX97" fmla="*/ 1456455 w 4603109"/>
                <a:gd name="connsiteY97" fmla="*/ 0 h 924402"/>
                <a:gd name="connsiteX98" fmla="*/ 1459664 w 4603109"/>
                <a:gd name="connsiteY98" fmla="*/ 0 h 924402"/>
                <a:gd name="connsiteX99" fmla="*/ 1460117 w 4603109"/>
                <a:gd name="connsiteY99" fmla="*/ 0 h 924402"/>
                <a:gd name="connsiteX100" fmla="*/ 1460483 w 4603109"/>
                <a:gd name="connsiteY100" fmla="*/ 0 h 924402"/>
                <a:gd name="connsiteX101" fmla="*/ 1460904 w 4603109"/>
                <a:gd name="connsiteY101" fmla="*/ 0 h 924402"/>
                <a:gd name="connsiteX102" fmla="*/ 1472926 w 4603109"/>
                <a:gd name="connsiteY102" fmla="*/ 0 h 924402"/>
                <a:gd name="connsiteX103" fmla="*/ 1482518 w 4603109"/>
                <a:gd name="connsiteY103" fmla="*/ 0 h 924402"/>
                <a:gd name="connsiteX104" fmla="*/ 1489729 w 4603109"/>
                <a:gd name="connsiteY104" fmla="*/ 0 h 924402"/>
                <a:gd name="connsiteX105" fmla="*/ 1504116 w 4603109"/>
                <a:gd name="connsiteY105" fmla="*/ 0 h 924402"/>
                <a:gd name="connsiteX106" fmla="*/ 1511514 w 4603109"/>
                <a:gd name="connsiteY106" fmla="*/ 0 h 924402"/>
                <a:gd name="connsiteX107" fmla="*/ 1524740 w 4603109"/>
                <a:gd name="connsiteY107" fmla="*/ 0 h 924402"/>
                <a:gd name="connsiteX108" fmla="*/ 1528282 w 4603109"/>
                <a:gd name="connsiteY108" fmla="*/ 0 h 924402"/>
                <a:gd name="connsiteX109" fmla="*/ 1531757 w 4603109"/>
                <a:gd name="connsiteY109" fmla="*/ 0 h 924402"/>
                <a:gd name="connsiteX110" fmla="*/ 1534181 w 4603109"/>
                <a:gd name="connsiteY110" fmla="*/ 0 h 924402"/>
                <a:gd name="connsiteX111" fmla="*/ 1542211 w 4603109"/>
                <a:gd name="connsiteY111" fmla="*/ 0 h 924402"/>
                <a:gd name="connsiteX112" fmla="*/ 1554159 w 4603109"/>
                <a:gd name="connsiteY112" fmla="*/ 0 h 924402"/>
                <a:gd name="connsiteX113" fmla="*/ 1557318 w 4603109"/>
                <a:gd name="connsiteY113" fmla="*/ 0 h 924402"/>
                <a:gd name="connsiteX114" fmla="*/ 1557975 w 4603109"/>
                <a:gd name="connsiteY114" fmla="*/ 0 h 924402"/>
                <a:gd name="connsiteX115" fmla="*/ 1558346 w 4603109"/>
                <a:gd name="connsiteY115" fmla="*/ 0 h 924402"/>
                <a:gd name="connsiteX116" fmla="*/ 1561822 w 4603109"/>
                <a:gd name="connsiteY116" fmla="*/ 0 h 924402"/>
                <a:gd name="connsiteX117" fmla="*/ 1564612 w 4603109"/>
                <a:gd name="connsiteY117" fmla="*/ 0 h 924402"/>
                <a:gd name="connsiteX118" fmla="*/ 1566857 w 4603109"/>
                <a:gd name="connsiteY118" fmla="*/ 0 h 924402"/>
                <a:gd name="connsiteX119" fmla="*/ 1576919 w 4603109"/>
                <a:gd name="connsiteY119" fmla="*/ 0 h 924402"/>
                <a:gd name="connsiteX120" fmla="*/ 1579719 w 4603109"/>
                <a:gd name="connsiteY120" fmla="*/ 0 h 924402"/>
                <a:gd name="connsiteX121" fmla="*/ 1584224 w 4603109"/>
                <a:gd name="connsiteY121" fmla="*/ 0 h 924402"/>
                <a:gd name="connsiteX122" fmla="*/ 1587382 w 4603109"/>
                <a:gd name="connsiteY122" fmla="*/ 0 h 924402"/>
                <a:gd name="connsiteX123" fmla="*/ 1587433 w 4603109"/>
                <a:gd name="connsiteY123" fmla="*/ 0 h 924402"/>
                <a:gd name="connsiteX124" fmla="*/ 1600695 w 4603109"/>
                <a:gd name="connsiteY124" fmla="*/ 0 h 924402"/>
                <a:gd name="connsiteX125" fmla="*/ 1606834 w 4603109"/>
                <a:gd name="connsiteY125" fmla="*/ 0 h 924402"/>
                <a:gd name="connsiteX126" fmla="*/ 1607256 w 4603109"/>
                <a:gd name="connsiteY126" fmla="*/ 0 h 924402"/>
                <a:gd name="connsiteX127" fmla="*/ 1608325 w 4603109"/>
                <a:gd name="connsiteY127" fmla="*/ 0 h 924402"/>
                <a:gd name="connsiteX128" fmla="*/ 1609783 w 4603109"/>
                <a:gd name="connsiteY128" fmla="*/ 0 h 924402"/>
                <a:gd name="connsiteX129" fmla="*/ 1617498 w 4603109"/>
                <a:gd name="connsiteY129" fmla="*/ 0 h 924402"/>
                <a:gd name="connsiteX130" fmla="*/ 1631885 w 4603109"/>
                <a:gd name="connsiteY130" fmla="*/ 0 h 924402"/>
                <a:gd name="connsiteX131" fmla="*/ 1636899 w 4603109"/>
                <a:gd name="connsiteY131" fmla="*/ 0 h 924402"/>
                <a:gd name="connsiteX132" fmla="*/ 1637320 w 4603109"/>
                <a:gd name="connsiteY132" fmla="*/ 0 h 924402"/>
                <a:gd name="connsiteX133" fmla="*/ 1637445 w 4603109"/>
                <a:gd name="connsiteY133" fmla="*/ 0 h 924402"/>
                <a:gd name="connsiteX134" fmla="*/ 1652509 w 4603109"/>
                <a:gd name="connsiteY134" fmla="*/ 0 h 924402"/>
                <a:gd name="connsiteX135" fmla="*/ 1659526 w 4603109"/>
                <a:gd name="connsiteY135" fmla="*/ 0 h 924402"/>
                <a:gd name="connsiteX136" fmla="*/ 1661950 w 4603109"/>
                <a:gd name="connsiteY136" fmla="*/ 0 h 924402"/>
                <a:gd name="connsiteX137" fmla="*/ 1664952 w 4603109"/>
                <a:gd name="connsiteY137" fmla="*/ 0 h 924402"/>
                <a:gd name="connsiteX138" fmla="*/ 1667212 w 4603109"/>
                <a:gd name="connsiteY138" fmla="*/ 0 h 924402"/>
                <a:gd name="connsiteX139" fmla="*/ 1685087 w 4603109"/>
                <a:gd name="connsiteY139" fmla="*/ 0 h 924402"/>
                <a:gd name="connsiteX140" fmla="*/ 1689591 w 4603109"/>
                <a:gd name="connsiteY140" fmla="*/ 0 h 924402"/>
                <a:gd name="connsiteX141" fmla="*/ 1694626 w 4603109"/>
                <a:gd name="connsiteY141" fmla="*/ 0 h 924402"/>
                <a:gd name="connsiteX142" fmla="*/ 1697276 w 4603109"/>
                <a:gd name="connsiteY142" fmla="*/ 0 h 924402"/>
                <a:gd name="connsiteX143" fmla="*/ 1698000 w 4603109"/>
                <a:gd name="connsiteY143" fmla="*/ 0 h 924402"/>
                <a:gd name="connsiteX144" fmla="*/ 1704688 w 4603109"/>
                <a:gd name="connsiteY144" fmla="*/ 0 h 924402"/>
                <a:gd name="connsiteX145" fmla="*/ 1707488 w 4603109"/>
                <a:gd name="connsiteY145" fmla="*/ 0 h 924402"/>
                <a:gd name="connsiteX146" fmla="*/ 1710963 w 4603109"/>
                <a:gd name="connsiteY146" fmla="*/ 0 h 924402"/>
                <a:gd name="connsiteX147" fmla="*/ 1715151 w 4603109"/>
                <a:gd name="connsiteY147" fmla="*/ 0 h 924402"/>
                <a:gd name="connsiteX148" fmla="*/ 1721928 w 4603109"/>
                <a:gd name="connsiteY148" fmla="*/ 0 h 924402"/>
                <a:gd name="connsiteX149" fmla="*/ 1734603 w 4603109"/>
                <a:gd name="connsiteY149" fmla="*/ 0 h 924402"/>
                <a:gd name="connsiteX150" fmla="*/ 1735025 w 4603109"/>
                <a:gd name="connsiteY150" fmla="*/ 0 h 924402"/>
                <a:gd name="connsiteX151" fmla="*/ 1735558 w 4603109"/>
                <a:gd name="connsiteY151" fmla="*/ 0 h 924402"/>
                <a:gd name="connsiteX152" fmla="*/ 1736094 w 4603109"/>
                <a:gd name="connsiteY152" fmla="*/ 0 h 924402"/>
                <a:gd name="connsiteX153" fmla="*/ 1737552 w 4603109"/>
                <a:gd name="connsiteY153" fmla="*/ 0 h 924402"/>
                <a:gd name="connsiteX154" fmla="*/ 1741027 w 4603109"/>
                <a:gd name="connsiteY154" fmla="*/ 0 h 924402"/>
                <a:gd name="connsiteX155" fmla="*/ 1747046 w 4603109"/>
                <a:gd name="connsiteY155" fmla="*/ 0 h 924402"/>
                <a:gd name="connsiteX156" fmla="*/ 1748537 w 4603109"/>
                <a:gd name="connsiteY156" fmla="*/ 0 h 924402"/>
                <a:gd name="connsiteX157" fmla="*/ 1753052 w 4603109"/>
                <a:gd name="connsiteY157" fmla="*/ 0 h 924402"/>
                <a:gd name="connsiteX158" fmla="*/ 1757499 w 4603109"/>
                <a:gd name="connsiteY158" fmla="*/ 0 h 924402"/>
                <a:gd name="connsiteX159" fmla="*/ 1764668 w 4603109"/>
                <a:gd name="connsiteY159" fmla="*/ 0 h 924402"/>
                <a:gd name="connsiteX160" fmla="*/ 1765089 w 4603109"/>
                <a:gd name="connsiteY160" fmla="*/ 0 h 924402"/>
                <a:gd name="connsiteX161" fmla="*/ 1765214 w 4603109"/>
                <a:gd name="connsiteY161" fmla="*/ 0 h 924402"/>
                <a:gd name="connsiteX162" fmla="*/ 1770320 w 4603109"/>
                <a:gd name="connsiteY162" fmla="*/ 0 h 924402"/>
                <a:gd name="connsiteX163" fmla="*/ 1777110 w 4603109"/>
                <a:gd name="connsiteY163" fmla="*/ 0 h 924402"/>
                <a:gd name="connsiteX164" fmla="*/ 1779774 w 4603109"/>
                <a:gd name="connsiteY164" fmla="*/ 0 h 924402"/>
                <a:gd name="connsiteX165" fmla="*/ 1792721 w 4603109"/>
                <a:gd name="connsiteY165" fmla="*/ 0 h 924402"/>
                <a:gd name="connsiteX166" fmla="*/ 1794981 w 4603109"/>
                <a:gd name="connsiteY166" fmla="*/ 0 h 924402"/>
                <a:gd name="connsiteX167" fmla="*/ 1825045 w 4603109"/>
                <a:gd name="connsiteY167" fmla="*/ 0 h 924402"/>
                <a:gd name="connsiteX168" fmla="*/ 1825769 w 4603109"/>
                <a:gd name="connsiteY168" fmla="*/ 0 h 924402"/>
                <a:gd name="connsiteX169" fmla="*/ 1838732 w 4603109"/>
                <a:gd name="connsiteY169" fmla="*/ 0 h 924402"/>
                <a:gd name="connsiteX170" fmla="*/ 1845818 w 4603109"/>
                <a:gd name="connsiteY170" fmla="*/ 0 h 924402"/>
                <a:gd name="connsiteX171" fmla="*/ 1849697 w 4603109"/>
                <a:gd name="connsiteY171" fmla="*/ 0 h 924402"/>
                <a:gd name="connsiteX172" fmla="*/ 1852412 w 4603109"/>
                <a:gd name="connsiteY172" fmla="*/ 0 h 924402"/>
                <a:gd name="connsiteX173" fmla="*/ 1853903 w 4603109"/>
                <a:gd name="connsiteY173" fmla="*/ 0 h 924402"/>
                <a:gd name="connsiteX174" fmla="*/ 1863327 w 4603109"/>
                <a:gd name="connsiteY174" fmla="*/ 0 h 924402"/>
                <a:gd name="connsiteX175" fmla="*/ 1868796 w 4603109"/>
                <a:gd name="connsiteY175" fmla="*/ 0 h 924402"/>
                <a:gd name="connsiteX176" fmla="*/ 1874815 w 4603109"/>
                <a:gd name="connsiteY176" fmla="*/ 0 h 924402"/>
                <a:gd name="connsiteX177" fmla="*/ 1876306 w 4603109"/>
                <a:gd name="connsiteY177" fmla="*/ 0 h 924402"/>
                <a:gd name="connsiteX178" fmla="*/ 1880821 w 4603109"/>
                <a:gd name="connsiteY178" fmla="*/ 0 h 924402"/>
                <a:gd name="connsiteX179" fmla="*/ 1882477 w 4603109"/>
                <a:gd name="connsiteY179" fmla="*/ 0 h 924402"/>
                <a:gd name="connsiteX180" fmla="*/ 1883936 w 4603109"/>
                <a:gd name="connsiteY180" fmla="*/ 0 h 924402"/>
                <a:gd name="connsiteX181" fmla="*/ 1885268 w 4603109"/>
                <a:gd name="connsiteY181" fmla="*/ 0 h 924402"/>
                <a:gd name="connsiteX182" fmla="*/ 1896427 w 4603109"/>
                <a:gd name="connsiteY182" fmla="*/ 0 h 924402"/>
                <a:gd name="connsiteX183" fmla="*/ 1898089 w 4603109"/>
                <a:gd name="connsiteY183" fmla="*/ 0 h 924402"/>
                <a:gd name="connsiteX184" fmla="*/ 1904879 w 4603109"/>
                <a:gd name="connsiteY184" fmla="*/ 0 h 924402"/>
                <a:gd name="connsiteX185" fmla="*/ 1907543 w 4603109"/>
                <a:gd name="connsiteY185" fmla="*/ 0 h 924402"/>
                <a:gd name="connsiteX186" fmla="*/ 1911018 w 4603109"/>
                <a:gd name="connsiteY186" fmla="*/ 0 h 924402"/>
                <a:gd name="connsiteX187" fmla="*/ 1919986 w 4603109"/>
                <a:gd name="connsiteY187" fmla="*/ 0 h 924402"/>
                <a:gd name="connsiteX188" fmla="*/ 1927124 w 4603109"/>
                <a:gd name="connsiteY188" fmla="*/ 0 h 924402"/>
                <a:gd name="connsiteX189" fmla="*/ 1927489 w 4603109"/>
                <a:gd name="connsiteY189" fmla="*/ 0 h 924402"/>
                <a:gd name="connsiteX190" fmla="*/ 1927911 w 4603109"/>
                <a:gd name="connsiteY190" fmla="*/ 0 h 924402"/>
                <a:gd name="connsiteX191" fmla="*/ 1929402 w 4603109"/>
                <a:gd name="connsiteY191" fmla="*/ 0 h 924402"/>
                <a:gd name="connsiteX192" fmla="*/ 1946726 w 4603109"/>
                <a:gd name="connsiteY192" fmla="*/ 0 h 924402"/>
                <a:gd name="connsiteX193" fmla="*/ 1949525 w 4603109"/>
                <a:gd name="connsiteY193" fmla="*/ 0 h 924402"/>
                <a:gd name="connsiteX194" fmla="*/ 1957554 w 4603109"/>
                <a:gd name="connsiteY194" fmla="*/ 0 h 924402"/>
                <a:gd name="connsiteX195" fmla="*/ 1957975 w 4603109"/>
                <a:gd name="connsiteY195" fmla="*/ 0 h 924402"/>
                <a:gd name="connsiteX196" fmla="*/ 1973587 w 4603109"/>
                <a:gd name="connsiteY196" fmla="*/ 0 h 924402"/>
                <a:gd name="connsiteX197" fmla="*/ 1978520 w 4603109"/>
                <a:gd name="connsiteY197" fmla="*/ 0 h 924402"/>
                <a:gd name="connsiteX198" fmla="*/ 1980012 w 4603109"/>
                <a:gd name="connsiteY198" fmla="*/ 0 h 924402"/>
                <a:gd name="connsiteX199" fmla="*/ 1980181 w 4603109"/>
                <a:gd name="connsiteY199" fmla="*/ 0 h 924402"/>
                <a:gd name="connsiteX200" fmla="*/ 1981672 w 4603109"/>
                <a:gd name="connsiteY200" fmla="*/ 0 h 924402"/>
                <a:gd name="connsiteX201" fmla="*/ 2008585 w 4603109"/>
                <a:gd name="connsiteY201" fmla="*/ 0 h 924402"/>
                <a:gd name="connsiteX202" fmla="*/ 2009218 w 4603109"/>
                <a:gd name="connsiteY202" fmla="*/ 0 h 924402"/>
                <a:gd name="connsiteX203" fmla="*/ 2010246 w 4603109"/>
                <a:gd name="connsiteY203" fmla="*/ 0 h 924402"/>
                <a:gd name="connsiteX204" fmla="*/ 2010709 w 4603109"/>
                <a:gd name="connsiteY204" fmla="*/ 0 h 924402"/>
                <a:gd name="connsiteX205" fmla="*/ 2011705 w 4603109"/>
                <a:gd name="connsiteY205" fmla="*/ 0 h 924402"/>
                <a:gd name="connsiteX206" fmla="*/ 2024147 w 4603109"/>
                <a:gd name="connsiteY206" fmla="*/ 0 h 924402"/>
                <a:gd name="connsiteX207" fmla="*/ 2024196 w 4603109"/>
                <a:gd name="connsiteY207" fmla="*/ 0 h 924402"/>
                <a:gd name="connsiteX208" fmla="*/ 2024981 w 4603109"/>
                <a:gd name="connsiteY208" fmla="*/ 0 h 924402"/>
                <a:gd name="connsiteX209" fmla="*/ 2025353 w 4603109"/>
                <a:gd name="connsiteY209" fmla="*/ 0 h 924402"/>
                <a:gd name="connsiteX210" fmla="*/ 2026473 w 4603109"/>
                <a:gd name="connsiteY210" fmla="*/ 0 h 924402"/>
                <a:gd name="connsiteX211" fmla="*/ 2031619 w 4603109"/>
                <a:gd name="connsiteY211" fmla="*/ 0 h 924402"/>
                <a:gd name="connsiteX212" fmla="*/ 2033110 w 4603109"/>
                <a:gd name="connsiteY212" fmla="*/ 0 h 924402"/>
                <a:gd name="connsiteX213" fmla="*/ 2038787 w 4603109"/>
                <a:gd name="connsiteY213" fmla="*/ 0 h 924402"/>
                <a:gd name="connsiteX214" fmla="*/ 2039282 w 4603109"/>
                <a:gd name="connsiteY214" fmla="*/ 0 h 924402"/>
                <a:gd name="connsiteX215" fmla="*/ 2047755 w 4603109"/>
                <a:gd name="connsiteY215" fmla="*/ 0 h 924402"/>
                <a:gd name="connsiteX216" fmla="*/ 2051230 w 4603109"/>
                <a:gd name="connsiteY216" fmla="*/ 0 h 924402"/>
                <a:gd name="connsiteX217" fmla="*/ 2054893 w 4603109"/>
                <a:gd name="connsiteY217" fmla="*/ 0 h 924402"/>
                <a:gd name="connsiteX218" fmla="*/ 2055046 w 4603109"/>
                <a:gd name="connsiteY218" fmla="*/ 0 h 924402"/>
                <a:gd name="connsiteX219" fmla="*/ 2055258 w 4603109"/>
                <a:gd name="connsiteY219" fmla="*/ 0 h 924402"/>
                <a:gd name="connsiteX220" fmla="*/ 2055680 w 4603109"/>
                <a:gd name="connsiteY220" fmla="*/ 0 h 924402"/>
                <a:gd name="connsiteX221" fmla="*/ 2057171 w 4603109"/>
                <a:gd name="connsiteY221" fmla="*/ 0 h 924402"/>
                <a:gd name="connsiteX222" fmla="*/ 2061683 w 4603109"/>
                <a:gd name="connsiteY222" fmla="*/ 0 h 924402"/>
                <a:gd name="connsiteX223" fmla="*/ 2067702 w 4603109"/>
                <a:gd name="connsiteY223" fmla="*/ 0 h 924402"/>
                <a:gd name="connsiteX224" fmla="*/ 2074495 w 4603109"/>
                <a:gd name="connsiteY224" fmla="*/ 0 h 924402"/>
                <a:gd name="connsiteX225" fmla="*/ 2077294 w 4603109"/>
                <a:gd name="connsiteY225" fmla="*/ 0 h 924402"/>
                <a:gd name="connsiteX226" fmla="*/ 2084504 w 4603109"/>
                <a:gd name="connsiteY226" fmla="*/ 0 h 924402"/>
                <a:gd name="connsiteX227" fmla="*/ 2085323 w 4603109"/>
                <a:gd name="connsiteY227" fmla="*/ 0 h 924402"/>
                <a:gd name="connsiteX228" fmla="*/ 2085744 w 4603109"/>
                <a:gd name="connsiteY228" fmla="*/ 0 h 924402"/>
                <a:gd name="connsiteX229" fmla="*/ 2097766 w 4603109"/>
                <a:gd name="connsiteY229" fmla="*/ 0 h 924402"/>
                <a:gd name="connsiteX230" fmla="*/ 2106289 w 4603109"/>
                <a:gd name="connsiteY230" fmla="*/ 0 h 924402"/>
                <a:gd name="connsiteX231" fmla="*/ 2107781 w 4603109"/>
                <a:gd name="connsiteY231" fmla="*/ 0 h 924402"/>
                <a:gd name="connsiteX232" fmla="*/ 2128956 w 4603109"/>
                <a:gd name="connsiteY232" fmla="*/ 0 h 924402"/>
                <a:gd name="connsiteX233" fmla="*/ 2129514 w 4603109"/>
                <a:gd name="connsiteY233" fmla="*/ 0 h 924402"/>
                <a:gd name="connsiteX234" fmla="*/ 2136354 w 4603109"/>
                <a:gd name="connsiteY234" fmla="*/ 0 h 924402"/>
                <a:gd name="connsiteX235" fmla="*/ 2136987 w 4603109"/>
                <a:gd name="connsiteY235" fmla="*/ 0 h 924402"/>
                <a:gd name="connsiteX236" fmla="*/ 2138478 w 4603109"/>
                <a:gd name="connsiteY236" fmla="*/ 0 h 924402"/>
                <a:gd name="connsiteX237" fmla="*/ 2151916 w 4603109"/>
                <a:gd name="connsiteY237" fmla="*/ 0 h 924402"/>
                <a:gd name="connsiteX238" fmla="*/ 2152750 w 4603109"/>
                <a:gd name="connsiteY238" fmla="*/ 0 h 924402"/>
                <a:gd name="connsiteX239" fmla="*/ 2153122 w 4603109"/>
                <a:gd name="connsiteY239" fmla="*/ 0 h 924402"/>
                <a:gd name="connsiteX240" fmla="*/ 2154242 w 4603109"/>
                <a:gd name="connsiteY240" fmla="*/ 0 h 924402"/>
                <a:gd name="connsiteX241" fmla="*/ 2156597 w 4603109"/>
                <a:gd name="connsiteY241" fmla="*/ 0 h 924402"/>
                <a:gd name="connsiteX242" fmla="*/ 2159388 w 4603109"/>
                <a:gd name="connsiteY242" fmla="*/ 0 h 924402"/>
                <a:gd name="connsiteX243" fmla="*/ 2160879 w 4603109"/>
                <a:gd name="connsiteY243" fmla="*/ 0 h 924402"/>
                <a:gd name="connsiteX244" fmla="*/ 2161633 w 4603109"/>
                <a:gd name="connsiteY244" fmla="*/ 0 h 924402"/>
                <a:gd name="connsiteX245" fmla="*/ 2167051 w 4603109"/>
                <a:gd name="connsiteY245" fmla="*/ 0 h 924402"/>
                <a:gd name="connsiteX246" fmla="*/ 2178999 w 4603109"/>
                <a:gd name="connsiteY246" fmla="*/ 0 h 924402"/>
                <a:gd name="connsiteX247" fmla="*/ 2182158 w 4603109"/>
                <a:gd name="connsiteY247" fmla="*/ 0 h 924402"/>
                <a:gd name="connsiteX248" fmla="*/ 2182815 w 4603109"/>
                <a:gd name="connsiteY248" fmla="*/ 0 h 924402"/>
                <a:gd name="connsiteX249" fmla="*/ 2188666 w 4603109"/>
                <a:gd name="connsiteY249" fmla="*/ 0 h 924402"/>
                <a:gd name="connsiteX250" fmla="*/ 2189452 w 4603109"/>
                <a:gd name="connsiteY250" fmla="*/ 0 h 924402"/>
                <a:gd name="connsiteX251" fmla="*/ 2191697 w 4603109"/>
                <a:gd name="connsiteY251" fmla="*/ 0 h 924402"/>
                <a:gd name="connsiteX252" fmla="*/ 2195471 w 4603109"/>
                <a:gd name="connsiteY252" fmla="*/ 0 h 924402"/>
                <a:gd name="connsiteX253" fmla="*/ 2201759 w 4603109"/>
                <a:gd name="connsiteY253" fmla="*/ 0 h 924402"/>
                <a:gd name="connsiteX254" fmla="*/ 2203100 w 4603109"/>
                <a:gd name="connsiteY254" fmla="*/ 0 h 924402"/>
                <a:gd name="connsiteX255" fmla="*/ 2204559 w 4603109"/>
                <a:gd name="connsiteY255" fmla="*/ 0 h 924402"/>
                <a:gd name="connsiteX256" fmla="*/ 2204591 w 4603109"/>
                <a:gd name="connsiteY256" fmla="*/ 0 h 924402"/>
                <a:gd name="connsiteX257" fmla="*/ 2212273 w 4603109"/>
                <a:gd name="connsiteY257" fmla="*/ 0 h 924402"/>
                <a:gd name="connsiteX258" fmla="*/ 2225535 w 4603109"/>
                <a:gd name="connsiteY258" fmla="*/ 0 h 924402"/>
                <a:gd name="connsiteX259" fmla="*/ 2231674 w 4603109"/>
                <a:gd name="connsiteY259" fmla="*/ 0 h 924402"/>
                <a:gd name="connsiteX260" fmla="*/ 2232096 w 4603109"/>
                <a:gd name="connsiteY260" fmla="*/ 0 h 924402"/>
                <a:gd name="connsiteX261" fmla="*/ 2232220 w 4603109"/>
                <a:gd name="connsiteY261" fmla="*/ 0 h 924402"/>
                <a:gd name="connsiteX262" fmla="*/ 2233118 w 4603109"/>
                <a:gd name="connsiteY262" fmla="*/ 0 h 924402"/>
                <a:gd name="connsiteX263" fmla="*/ 2233165 w 4603109"/>
                <a:gd name="connsiteY263" fmla="*/ 0 h 924402"/>
                <a:gd name="connsiteX264" fmla="*/ 2256725 w 4603109"/>
                <a:gd name="connsiteY264" fmla="*/ 0 h 924402"/>
                <a:gd name="connsiteX265" fmla="*/ 2257283 w 4603109"/>
                <a:gd name="connsiteY265" fmla="*/ 0 h 924402"/>
                <a:gd name="connsiteX266" fmla="*/ 2262285 w 4603109"/>
                <a:gd name="connsiteY266" fmla="*/ 0 h 924402"/>
                <a:gd name="connsiteX267" fmla="*/ 2284366 w 4603109"/>
                <a:gd name="connsiteY267" fmla="*/ 0 h 924402"/>
                <a:gd name="connsiteX268" fmla="*/ 2289402 w 4603109"/>
                <a:gd name="connsiteY268" fmla="*/ 0 h 924402"/>
                <a:gd name="connsiteX269" fmla="*/ 2292052 w 4603109"/>
                <a:gd name="connsiteY269" fmla="*/ 0 h 924402"/>
                <a:gd name="connsiteX270" fmla="*/ 2299271 w 4603109"/>
                <a:gd name="connsiteY270" fmla="*/ 0 h 924402"/>
                <a:gd name="connsiteX271" fmla="*/ 2308721 w 4603109"/>
                <a:gd name="connsiteY271" fmla="*/ 0 h 924402"/>
                <a:gd name="connsiteX272" fmla="*/ 2309927 w 4603109"/>
                <a:gd name="connsiteY272" fmla="*/ 0 h 924402"/>
                <a:gd name="connsiteX273" fmla="*/ 2316435 w 4603109"/>
                <a:gd name="connsiteY273" fmla="*/ 0 h 924402"/>
                <a:gd name="connsiteX274" fmla="*/ 2316703 w 4603109"/>
                <a:gd name="connsiteY274" fmla="*/ 0 h 924402"/>
                <a:gd name="connsiteX275" fmla="*/ 2319466 w 4603109"/>
                <a:gd name="connsiteY275" fmla="*/ 0 h 924402"/>
                <a:gd name="connsiteX276" fmla="*/ 2322840 w 4603109"/>
                <a:gd name="connsiteY276" fmla="*/ 0 h 924402"/>
                <a:gd name="connsiteX277" fmla="*/ 2329528 w 4603109"/>
                <a:gd name="connsiteY277" fmla="*/ 0 h 924402"/>
                <a:gd name="connsiteX278" fmla="*/ 2330869 w 4603109"/>
                <a:gd name="connsiteY278" fmla="*/ 0 h 924402"/>
                <a:gd name="connsiteX279" fmla="*/ 2332328 w 4603109"/>
                <a:gd name="connsiteY279" fmla="*/ 0 h 924402"/>
                <a:gd name="connsiteX280" fmla="*/ 2332360 w 4603109"/>
                <a:gd name="connsiteY280" fmla="*/ 0 h 924402"/>
                <a:gd name="connsiteX281" fmla="*/ 2335803 w 4603109"/>
                <a:gd name="connsiteY281" fmla="*/ 0 h 924402"/>
                <a:gd name="connsiteX282" fmla="*/ 2343312 w 4603109"/>
                <a:gd name="connsiteY282" fmla="*/ 0 h 924402"/>
                <a:gd name="connsiteX283" fmla="*/ 2344804 w 4603109"/>
                <a:gd name="connsiteY283" fmla="*/ 0 h 924402"/>
                <a:gd name="connsiteX284" fmla="*/ 2346768 w 4603109"/>
                <a:gd name="connsiteY284" fmla="*/ 0 h 924402"/>
                <a:gd name="connsiteX285" fmla="*/ 2347827 w 4603109"/>
                <a:gd name="connsiteY285" fmla="*/ 0 h 924402"/>
                <a:gd name="connsiteX286" fmla="*/ 2352274 w 4603109"/>
                <a:gd name="connsiteY286" fmla="*/ 0 h 924402"/>
                <a:gd name="connsiteX287" fmla="*/ 2359443 w 4603109"/>
                <a:gd name="connsiteY287" fmla="*/ 0 h 924402"/>
                <a:gd name="connsiteX288" fmla="*/ 2359865 w 4603109"/>
                <a:gd name="connsiteY288" fmla="*/ 0 h 924402"/>
                <a:gd name="connsiteX289" fmla="*/ 2359989 w 4603109"/>
                <a:gd name="connsiteY289" fmla="*/ 0 h 924402"/>
                <a:gd name="connsiteX290" fmla="*/ 2360887 w 4603109"/>
                <a:gd name="connsiteY290" fmla="*/ 0 h 924402"/>
                <a:gd name="connsiteX291" fmla="*/ 2360934 w 4603109"/>
                <a:gd name="connsiteY291" fmla="*/ 0 h 924402"/>
                <a:gd name="connsiteX292" fmla="*/ 2371886 w 4603109"/>
                <a:gd name="connsiteY292" fmla="*/ 0 h 924402"/>
                <a:gd name="connsiteX293" fmla="*/ 2373377 w 4603109"/>
                <a:gd name="connsiteY293" fmla="*/ 0 h 924402"/>
                <a:gd name="connsiteX294" fmla="*/ 2377892 w 4603109"/>
                <a:gd name="connsiteY294" fmla="*/ 0 h 924402"/>
                <a:gd name="connsiteX295" fmla="*/ 2382339 w 4603109"/>
                <a:gd name="connsiteY295" fmla="*/ 0 h 924402"/>
                <a:gd name="connsiteX296" fmla="*/ 2390054 w 4603109"/>
                <a:gd name="connsiteY296" fmla="*/ 0 h 924402"/>
                <a:gd name="connsiteX297" fmla="*/ 2419821 w 4603109"/>
                <a:gd name="connsiteY297" fmla="*/ 0 h 924402"/>
                <a:gd name="connsiteX298" fmla="*/ 2427040 w 4603109"/>
                <a:gd name="connsiteY298" fmla="*/ 0 h 924402"/>
                <a:gd name="connsiteX299" fmla="*/ 2436490 w 4603109"/>
                <a:gd name="connsiteY299" fmla="*/ 0 h 924402"/>
                <a:gd name="connsiteX300" fmla="*/ 2444472 w 4603109"/>
                <a:gd name="connsiteY300" fmla="*/ 0 h 924402"/>
                <a:gd name="connsiteX301" fmla="*/ 2448678 w 4603109"/>
                <a:gd name="connsiteY301" fmla="*/ 0 h 924402"/>
                <a:gd name="connsiteX302" fmla="*/ 2450171 w 4603109"/>
                <a:gd name="connsiteY302" fmla="*/ 0 h 924402"/>
                <a:gd name="connsiteX303" fmla="*/ 2450609 w 4603109"/>
                <a:gd name="connsiteY303" fmla="*/ 0 h 924402"/>
                <a:gd name="connsiteX304" fmla="*/ 2463572 w 4603109"/>
                <a:gd name="connsiteY304" fmla="*/ 0 h 924402"/>
                <a:gd name="connsiteX305" fmla="*/ 2471081 w 4603109"/>
                <a:gd name="connsiteY305" fmla="*/ 0 h 924402"/>
                <a:gd name="connsiteX306" fmla="*/ 2472573 w 4603109"/>
                <a:gd name="connsiteY306" fmla="*/ 0 h 924402"/>
                <a:gd name="connsiteX307" fmla="*/ 2474537 w 4603109"/>
                <a:gd name="connsiteY307" fmla="*/ 0 h 924402"/>
                <a:gd name="connsiteX308" fmla="*/ 2475596 w 4603109"/>
                <a:gd name="connsiteY308" fmla="*/ 0 h 924402"/>
                <a:gd name="connsiteX309" fmla="*/ 2477252 w 4603109"/>
                <a:gd name="connsiteY309" fmla="*/ 0 h 924402"/>
                <a:gd name="connsiteX310" fmla="*/ 2478712 w 4603109"/>
                <a:gd name="connsiteY310" fmla="*/ 0 h 924402"/>
                <a:gd name="connsiteX311" fmla="*/ 2478743 w 4603109"/>
                <a:gd name="connsiteY311" fmla="*/ 0 h 924402"/>
                <a:gd name="connsiteX312" fmla="*/ 2480043 w 4603109"/>
                <a:gd name="connsiteY312" fmla="*/ 0 h 924402"/>
                <a:gd name="connsiteX313" fmla="*/ 2499655 w 4603109"/>
                <a:gd name="connsiteY313" fmla="*/ 0 h 924402"/>
                <a:gd name="connsiteX314" fmla="*/ 2501146 w 4603109"/>
                <a:gd name="connsiteY314" fmla="*/ 0 h 924402"/>
                <a:gd name="connsiteX315" fmla="*/ 2505661 w 4603109"/>
                <a:gd name="connsiteY315" fmla="*/ 0 h 924402"/>
                <a:gd name="connsiteX316" fmla="*/ 2508776 w 4603109"/>
                <a:gd name="connsiteY316" fmla="*/ 0 h 924402"/>
                <a:gd name="connsiteX317" fmla="*/ 2510108 w 4603109"/>
                <a:gd name="connsiteY317" fmla="*/ 0 h 924402"/>
                <a:gd name="connsiteX318" fmla="*/ 2524178 w 4603109"/>
                <a:gd name="connsiteY318" fmla="*/ 0 h 924402"/>
                <a:gd name="connsiteX319" fmla="*/ 2525248 w 4603109"/>
                <a:gd name="connsiteY319" fmla="*/ 0 h 924402"/>
                <a:gd name="connsiteX320" fmla="*/ 2525669 w 4603109"/>
                <a:gd name="connsiteY320" fmla="*/ 0 h 924402"/>
                <a:gd name="connsiteX321" fmla="*/ 2552329 w 4603109"/>
                <a:gd name="connsiteY321" fmla="*/ 0 h 924402"/>
                <a:gd name="connsiteX322" fmla="*/ 2552751 w 4603109"/>
                <a:gd name="connsiteY322" fmla="*/ 0 h 924402"/>
                <a:gd name="connsiteX323" fmla="*/ 2554242 w 4603109"/>
                <a:gd name="connsiteY323" fmla="*/ 0 h 924402"/>
                <a:gd name="connsiteX324" fmla="*/ 2574787 w 4603109"/>
                <a:gd name="connsiteY324" fmla="*/ 0 h 924402"/>
                <a:gd name="connsiteX325" fmla="*/ 2576279 w 4603109"/>
                <a:gd name="connsiteY325" fmla="*/ 0 h 924402"/>
                <a:gd name="connsiteX326" fmla="*/ 2576447 w 4603109"/>
                <a:gd name="connsiteY326" fmla="*/ 0 h 924402"/>
                <a:gd name="connsiteX327" fmla="*/ 2577940 w 4603109"/>
                <a:gd name="connsiteY327" fmla="*/ 0 h 924402"/>
                <a:gd name="connsiteX328" fmla="*/ 2603360 w 4603109"/>
                <a:gd name="connsiteY328" fmla="*/ 0 h 924402"/>
                <a:gd name="connsiteX329" fmla="*/ 2604852 w 4603109"/>
                <a:gd name="connsiteY329" fmla="*/ 0 h 924402"/>
                <a:gd name="connsiteX330" fmla="*/ 2605021 w 4603109"/>
                <a:gd name="connsiteY330" fmla="*/ 0 h 924402"/>
                <a:gd name="connsiteX331" fmla="*/ 2605484 w 4603109"/>
                <a:gd name="connsiteY331" fmla="*/ 0 h 924402"/>
                <a:gd name="connsiteX332" fmla="*/ 2606481 w 4603109"/>
                <a:gd name="connsiteY332" fmla="*/ 0 h 924402"/>
                <a:gd name="connsiteX333" fmla="*/ 2606512 w 4603109"/>
                <a:gd name="connsiteY333" fmla="*/ 0 h 924402"/>
                <a:gd name="connsiteX334" fmla="*/ 2606976 w 4603109"/>
                <a:gd name="connsiteY334" fmla="*/ 0 h 924402"/>
                <a:gd name="connsiteX335" fmla="*/ 2618923 w 4603109"/>
                <a:gd name="connsiteY335" fmla="*/ 0 h 924402"/>
                <a:gd name="connsiteX336" fmla="*/ 2621248 w 4603109"/>
                <a:gd name="connsiteY336" fmla="*/ 0 h 924402"/>
                <a:gd name="connsiteX337" fmla="*/ 2622740 w 4603109"/>
                <a:gd name="connsiteY337" fmla="*/ 0 h 924402"/>
                <a:gd name="connsiteX338" fmla="*/ 2627885 w 4603109"/>
                <a:gd name="connsiteY338" fmla="*/ 0 h 924402"/>
                <a:gd name="connsiteX339" fmla="*/ 2629377 w 4603109"/>
                <a:gd name="connsiteY339" fmla="*/ 0 h 924402"/>
                <a:gd name="connsiteX340" fmla="*/ 2634058 w 4603109"/>
                <a:gd name="connsiteY340" fmla="*/ 0 h 924402"/>
                <a:gd name="connsiteX341" fmla="*/ 2635549 w 4603109"/>
                <a:gd name="connsiteY341" fmla="*/ 0 h 924402"/>
                <a:gd name="connsiteX342" fmla="*/ 2636545 w 4603109"/>
                <a:gd name="connsiteY342" fmla="*/ 0 h 924402"/>
                <a:gd name="connsiteX343" fmla="*/ 2648987 w 4603109"/>
                <a:gd name="connsiteY343" fmla="*/ 0 h 924402"/>
                <a:gd name="connsiteX344" fmla="*/ 2649821 w 4603109"/>
                <a:gd name="connsiteY344" fmla="*/ 0 h 924402"/>
                <a:gd name="connsiteX345" fmla="*/ 2651313 w 4603109"/>
                <a:gd name="connsiteY345" fmla="*/ 0 h 924402"/>
                <a:gd name="connsiteX346" fmla="*/ 2651947 w 4603109"/>
                <a:gd name="connsiteY346" fmla="*/ 0 h 924402"/>
                <a:gd name="connsiteX347" fmla="*/ 2653017 w 4603109"/>
                <a:gd name="connsiteY347" fmla="*/ 0 h 924402"/>
                <a:gd name="connsiteX348" fmla="*/ 2653438 w 4603109"/>
                <a:gd name="connsiteY348" fmla="*/ 0 h 924402"/>
                <a:gd name="connsiteX349" fmla="*/ 2656459 w 4603109"/>
                <a:gd name="connsiteY349" fmla="*/ 0 h 924402"/>
                <a:gd name="connsiteX350" fmla="*/ 2657950 w 4603109"/>
                <a:gd name="connsiteY350" fmla="*/ 0 h 924402"/>
                <a:gd name="connsiteX351" fmla="*/ 2665460 w 4603109"/>
                <a:gd name="connsiteY351" fmla="*/ 0 h 924402"/>
                <a:gd name="connsiteX352" fmla="*/ 2680098 w 4603109"/>
                <a:gd name="connsiteY352" fmla="*/ 0 h 924402"/>
                <a:gd name="connsiteX353" fmla="*/ 2680520 w 4603109"/>
                <a:gd name="connsiteY353" fmla="*/ 0 h 924402"/>
                <a:gd name="connsiteX354" fmla="*/ 2682011 w 4603109"/>
                <a:gd name="connsiteY354" fmla="*/ 0 h 924402"/>
                <a:gd name="connsiteX355" fmla="*/ 2692542 w 4603109"/>
                <a:gd name="connsiteY355" fmla="*/ 0 h 924402"/>
                <a:gd name="connsiteX356" fmla="*/ 2702556 w 4603109"/>
                <a:gd name="connsiteY356" fmla="*/ 0 h 924402"/>
                <a:gd name="connsiteX357" fmla="*/ 2704048 w 4603109"/>
                <a:gd name="connsiteY357" fmla="*/ 0 h 924402"/>
                <a:gd name="connsiteX358" fmla="*/ 2724289 w 4603109"/>
                <a:gd name="connsiteY358" fmla="*/ 0 h 924402"/>
                <a:gd name="connsiteX359" fmla="*/ 2731129 w 4603109"/>
                <a:gd name="connsiteY359" fmla="*/ 0 h 924402"/>
                <a:gd name="connsiteX360" fmla="*/ 2732621 w 4603109"/>
                <a:gd name="connsiteY360" fmla="*/ 0 h 924402"/>
                <a:gd name="connsiteX361" fmla="*/ 2733253 w 4603109"/>
                <a:gd name="connsiteY361" fmla="*/ 0 h 924402"/>
                <a:gd name="connsiteX362" fmla="*/ 2734745 w 4603109"/>
                <a:gd name="connsiteY362" fmla="*/ 0 h 924402"/>
                <a:gd name="connsiteX363" fmla="*/ 2746692 w 4603109"/>
                <a:gd name="connsiteY363" fmla="*/ 0 h 924402"/>
                <a:gd name="connsiteX364" fmla="*/ 2749017 w 4603109"/>
                <a:gd name="connsiteY364" fmla="*/ 0 h 924402"/>
                <a:gd name="connsiteX365" fmla="*/ 2750509 w 4603109"/>
                <a:gd name="connsiteY365" fmla="*/ 0 h 924402"/>
                <a:gd name="connsiteX366" fmla="*/ 2754354 w 4603109"/>
                <a:gd name="connsiteY366" fmla="*/ 0 h 924402"/>
                <a:gd name="connsiteX367" fmla="*/ 2755654 w 4603109"/>
                <a:gd name="connsiteY367" fmla="*/ 0 h 924402"/>
                <a:gd name="connsiteX368" fmla="*/ 2757146 w 4603109"/>
                <a:gd name="connsiteY368" fmla="*/ 0 h 924402"/>
                <a:gd name="connsiteX369" fmla="*/ 2761827 w 4603109"/>
                <a:gd name="connsiteY369" fmla="*/ 0 h 924402"/>
                <a:gd name="connsiteX370" fmla="*/ 2763318 w 4603109"/>
                <a:gd name="connsiteY370" fmla="*/ 0 h 924402"/>
                <a:gd name="connsiteX371" fmla="*/ 2776756 w 4603109"/>
                <a:gd name="connsiteY371" fmla="*/ 0 h 924402"/>
                <a:gd name="connsiteX372" fmla="*/ 2777590 w 4603109"/>
                <a:gd name="connsiteY372" fmla="*/ 0 h 924402"/>
                <a:gd name="connsiteX373" fmla="*/ 2779082 w 4603109"/>
                <a:gd name="connsiteY373" fmla="*/ 0 h 924402"/>
                <a:gd name="connsiteX374" fmla="*/ 2783442 w 4603109"/>
                <a:gd name="connsiteY374" fmla="*/ 0 h 924402"/>
                <a:gd name="connsiteX375" fmla="*/ 2784228 w 4603109"/>
                <a:gd name="connsiteY375" fmla="*/ 0 h 924402"/>
                <a:gd name="connsiteX376" fmla="*/ 2785719 w 4603109"/>
                <a:gd name="connsiteY376" fmla="*/ 0 h 924402"/>
                <a:gd name="connsiteX377" fmla="*/ 2786473 w 4603109"/>
                <a:gd name="connsiteY377" fmla="*/ 0 h 924402"/>
                <a:gd name="connsiteX378" fmla="*/ 2793229 w 4603109"/>
                <a:gd name="connsiteY378" fmla="*/ 0 h 924402"/>
                <a:gd name="connsiteX379" fmla="*/ 2799367 w 4603109"/>
                <a:gd name="connsiteY379" fmla="*/ 0 h 924402"/>
                <a:gd name="connsiteX380" fmla="*/ 2813506 w 4603109"/>
                <a:gd name="connsiteY380" fmla="*/ 0 h 924402"/>
                <a:gd name="connsiteX381" fmla="*/ 2820311 w 4603109"/>
                <a:gd name="connsiteY381" fmla="*/ 0 h 924402"/>
                <a:gd name="connsiteX382" fmla="*/ 2827893 w 4603109"/>
                <a:gd name="connsiteY382" fmla="*/ 0 h 924402"/>
                <a:gd name="connsiteX383" fmla="*/ 2827940 w 4603109"/>
                <a:gd name="connsiteY383" fmla="*/ 0 h 924402"/>
                <a:gd name="connsiteX384" fmla="*/ 2829431 w 4603109"/>
                <a:gd name="connsiteY384" fmla="*/ 0 h 924402"/>
                <a:gd name="connsiteX385" fmla="*/ 2829978 w 4603109"/>
                <a:gd name="connsiteY385" fmla="*/ 0 h 924402"/>
                <a:gd name="connsiteX386" fmla="*/ 2852058 w 4603109"/>
                <a:gd name="connsiteY386" fmla="*/ 0 h 924402"/>
                <a:gd name="connsiteX387" fmla="*/ 2857060 w 4603109"/>
                <a:gd name="connsiteY387" fmla="*/ 0 h 924402"/>
                <a:gd name="connsiteX388" fmla="*/ 2857958 w 4603109"/>
                <a:gd name="connsiteY388" fmla="*/ 0 h 924402"/>
                <a:gd name="connsiteX389" fmla="*/ 2871601 w 4603109"/>
                <a:gd name="connsiteY389" fmla="*/ 0 h 924402"/>
                <a:gd name="connsiteX390" fmla="*/ 2882123 w 4603109"/>
                <a:gd name="connsiteY390" fmla="*/ 0 h 924402"/>
                <a:gd name="connsiteX391" fmla="*/ 2894046 w 4603109"/>
                <a:gd name="connsiteY391" fmla="*/ 0 h 924402"/>
                <a:gd name="connsiteX392" fmla="*/ 2903496 w 4603109"/>
                <a:gd name="connsiteY392" fmla="*/ 0 h 924402"/>
                <a:gd name="connsiteX393" fmla="*/ 2911211 w 4603109"/>
                <a:gd name="connsiteY393" fmla="*/ 0 h 924402"/>
                <a:gd name="connsiteX394" fmla="*/ 2914242 w 4603109"/>
                <a:gd name="connsiteY394" fmla="*/ 0 h 924402"/>
                <a:gd name="connsiteX395" fmla="*/ 2914461 w 4603109"/>
                <a:gd name="connsiteY395" fmla="*/ 0 h 924402"/>
                <a:gd name="connsiteX396" fmla="*/ 2924111 w 4603109"/>
                <a:gd name="connsiteY396" fmla="*/ 0 h 924402"/>
                <a:gd name="connsiteX397" fmla="*/ 2927136 w 4603109"/>
                <a:gd name="connsiteY397" fmla="*/ 0 h 924402"/>
                <a:gd name="connsiteX398" fmla="*/ 2933561 w 4603109"/>
                <a:gd name="connsiteY398" fmla="*/ 0 h 924402"/>
                <a:gd name="connsiteX399" fmla="*/ 2939580 w 4603109"/>
                <a:gd name="connsiteY399" fmla="*/ 0 h 924402"/>
                <a:gd name="connsiteX400" fmla="*/ 2941275 w 4603109"/>
                <a:gd name="connsiteY400" fmla="*/ 0 h 924402"/>
                <a:gd name="connsiteX401" fmla="*/ 2941543 w 4603109"/>
                <a:gd name="connsiteY401" fmla="*/ 0 h 924402"/>
                <a:gd name="connsiteX402" fmla="*/ 2945586 w 4603109"/>
                <a:gd name="connsiteY402" fmla="*/ 0 h 924402"/>
                <a:gd name="connsiteX403" fmla="*/ 2950032 w 4603109"/>
                <a:gd name="connsiteY403" fmla="*/ 0 h 924402"/>
                <a:gd name="connsiteX404" fmla="*/ 2955662 w 4603109"/>
                <a:gd name="connsiteY404" fmla="*/ 0 h 924402"/>
                <a:gd name="connsiteX405" fmla="*/ 2955709 w 4603109"/>
                <a:gd name="connsiteY405" fmla="*/ 0 h 924402"/>
                <a:gd name="connsiteX406" fmla="*/ 2957200 w 4603109"/>
                <a:gd name="connsiteY406" fmla="*/ 0 h 924402"/>
                <a:gd name="connsiteX407" fmla="*/ 2957747 w 4603109"/>
                <a:gd name="connsiteY407" fmla="*/ 0 h 924402"/>
                <a:gd name="connsiteX408" fmla="*/ 2968152 w 4603109"/>
                <a:gd name="connsiteY408" fmla="*/ 0 h 924402"/>
                <a:gd name="connsiteX409" fmla="*/ 2969644 w 4603109"/>
                <a:gd name="connsiteY409" fmla="*/ 0 h 924402"/>
                <a:gd name="connsiteX410" fmla="*/ 2972667 w 4603109"/>
                <a:gd name="connsiteY410" fmla="*/ 0 h 924402"/>
                <a:gd name="connsiteX411" fmla="*/ 2977114 w 4603109"/>
                <a:gd name="connsiteY411" fmla="*/ 0 h 924402"/>
                <a:gd name="connsiteX412" fmla="*/ 2984829 w 4603109"/>
                <a:gd name="connsiteY412" fmla="*/ 0 h 924402"/>
                <a:gd name="connsiteX413" fmla="*/ 2985727 w 4603109"/>
                <a:gd name="connsiteY413" fmla="*/ 0 h 924402"/>
                <a:gd name="connsiteX414" fmla="*/ 2999370 w 4603109"/>
                <a:gd name="connsiteY414" fmla="*/ 0 h 924402"/>
                <a:gd name="connsiteX415" fmla="*/ 3021815 w 4603109"/>
                <a:gd name="connsiteY415" fmla="*/ 0 h 924402"/>
                <a:gd name="connsiteX416" fmla="*/ 3031265 w 4603109"/>
                <a:gd name="connsiteY416" fmla="*/ 0 h 924402"/>
                <a:gd name="connsiteX417" fmla="*/ 3042230 w 4603109"/>
                <a:gd name="connsiteY417" fmla="*/ 0 h 924402"/>
                <a:gd name="connsiteX418" fmla="*/ 3044946 w 4603109"/>
                <a:gd name="connsiteY418" fmla="*/ 0 h 924402"/>
                <a:gd name="connsiteX419" fmla="*/ 3051880 w 4603109"/>
                <a:gd name="connsiteY419" fmla="*/ 0 h 924402"/>
                <a:gd name="connsiteX420" fmla="*/ 3061330 w 4603109"/>
                <a:gd name="connsiteY420" fmla="*/ 0 h 924402"/>
                <a:gd name="connsiteX421" fmla="*/ 3067349 w 4603109"/>
                <a:gd name="connsiteY421" fmla="*/ 0 h 924402"/>
                <a:gd name="connsiteX422" fmla="*/ 3069312 w 4603109"/>
                <a:gd name="connsiteY422" fmla="*/ 0 h 924402"/>
                <a:gd name="connsiteX423" fmla="*/ 3073355 w 4603109"/>
                <a:gd name="connsiteY423" fmla="*/ 0 h 924402"/>
                <a:gd name="connsiteX424" fmla="*/ 3073518 w 4603109"/>
                <a:gd name="connsiteY424" fmla="*/ 0 h 924402"/>
                <a:gd name="connsiteX425" fmla="*/ 3075011 w 4603109"/>
                <a:gd name="connsiteY425" fmla="*/ 0 h 924402"/>
                <a:gd name="connsiteX426" fmla="*/ 3077801 w 4603109"/>
                <a:gd name="connsiteY426" fmla="*/ 0 h 924402"/>
                <a:gd name="connsiteX427" fmla="*/ 3095921 w 4603109"/>
                <a:gd name="connsiteY427" fmla="*/ 0 h 924402"/>
                <a:gd name="connsiteX428" fmla="*/ 3097413 w 4603109"/>
                <a:gd name="connsiteY428" fmla="*/ 0 h 924402"/>
                <a:gd name="connsiteX429" fmla="*/ 3100436 w 4603109"/>
                <a:gd name="connsiteY429" fmla="*/ 0 h 924402"/>
                <a:gd name="connsiteX430" fmla="*/ 3103552 w 4603109"/>
                <a:gd name="connsiteY430" fmla="*/ 0 h 924402"/>
                <a:gd name="connsiteX431" fmla="*/ 3104883 w 4603109"/>
                <a:gd name="connsiteY431" fmla="*/ 0 h 924402"/>
                <a:gd name="connsiteX432" fmla="*/ 3120023 w 4603109"/>
                <a:gd name="connsiteY432" fmla="*/ 0 h 924402"/>
                <a:gd name="connsiteX433" fmla="*/ 3120445 w 4603109"/>
                <a:gd name="connsiteY433" fmla="*/ 0 h 924402"/>
                <a:gd name="connsiteX434" fmla="*/ 3149018 w 4603109"/>
                <a:gd name="connsiteY434" fmla="*/ 0 h 924402"/>
                <a:gd name="connsiteX435" fmla="*/ 3150088 w 4603109"/>
                <a:gd name="connsiteY435" fmla="*/ 0 h 924402"/>
                <a:gd name="connsiteX436" fmla="*/ 3150509 w 4603109"/>
                <a:gd name="connsiteY436" fmla="*/ 0 h 924402"/>
                <a:gd name="connsiteX437" fmla="*/ 3171054 w 4603109"/>
                <a:gd name="connsiteY437" fmla="*/ 0 h 924402"/>
                <a:gd name="connsiteX438" fmla="*/ 3172715 w 4603109"/>
                <a:gd name="connsiteY438" fmla="*/ 0 h 924402"/>
                <a:gd name="connsiteX439" fmla="*/ 3199627 w 4603109"/>
                <a:gd name="connsiteY439" fmla="*/ 0 h 924402"/>
                <a:gd name="connsiteX440" fmla="*/ 3201119 w 4603109"/>
                <a:gd name="connsiteY440" fmla="*/ 0 h 924402"/>
                <a:gd name="connsiteX441" fmla="*/ 3201287 w 4603109"/>
                <a:gd name="connsiteY441" fmla="*/ 0 h 924402"/>
                <a:gd name="connsiteX442" fmla="*/ 3201751 w 4603109"/>
                <a:gd name="connsiteY442" fmla="*/ 0 h 924402"/>
                <a:gd name="connsiteX443" fmla="*/ 3202780 w 4603109"/>
                <a:gd name="connsiteY443" fmla="*/ 0 h 924402"/>
                <a:gd name="connsiteX444" fmla="*/ 3217515 w 4603109"/>
                <a:gd name="connsiteY444" fmla="*/ 0 h 924402"/>
                <a:gd name="connsiteX445" fmla="*/ 3224152 w 4603109"/>
                <a:gd name="connsiteY445" fmla="*/ 0 h 924402"/>
                <a:gd name="connsiteX446" fmla="*/ 3230324 w 4603109"/>
                <a:gd name="connsiteY446" fmla="*/ 0 h 924402"/>
                <a:gd name="connsiteX447" fmla="*/ 3231321 w 4603109"/>
                <a:gd name="connsiteY447" fmla="*/ 0 h 924402"/>
                <a:gd name="connsiteX448" fmla="*/ 3231816 w 4603109"/>
                <a:gd name="connsiteY448" fmla="*/ 0 h 924402"/>
                <a:gd name="connsiteX449" fmla="*/ 3243763 w 4603109"/>
                <a:gd name="connsiteY449" fmla="*/ 0 h 924402"/>
                <a:gd name="connsiteX450" fmla="*/ 3246088 w 4603109"/>
                <a:gd name="connsiteY450" fmla="*/ 0 h 924402"/>
                <a:gd name="connsiteX451" fmla="*/ 3247580 w 4603109"/>
                <a:gd name="connsiteY451" fmla="*/ 0 h 924402"/>
                <a:gd name="connsiteX452" fmla="*/ 3247792 w 4603109"/>
                <a:gd name="connsiteY452" fmla="*/ 0 h 924402"/>
                <a:gd name="connsiteX453" fmla="*/ 3248214 w 4603109"/>
                <a:gd name="connsiteY453" fmla="*/ 0 h 924402"/>
                <a:gd name="connsiteX454" fmla="*/ 3252725 w 4603109"/>
                <a:gd name="connsiteY454" fmla="*/ 0 h 924402"/>
                <a:gd name="connsiteX455" fmla="*/ 3254217 w 4603109"/>
                <a:gd name="connsiteY455" fmla="*/ 0 h 924402"/>
                <a:gd name="connsiteX456" fmla="*/ 3260235 w 4603109"/>
                <a:gd name="connsiteY456" fmla="*/ 0 h 924402"/>
                <a:gd name="connsiteX457" fmla="*/ 3276787 w 4603109"/>
                <a:gd name="connsiteY457" fmla="*/ 0 h 924402"/>
                <a:gd name="connsiteX458" fmla="*/ 3277857 w 4603109"/>
                <a:gd name="connsiteY458" fmla="*/ 0 h 924402"/>
                <a:gd name="connsiteX459" fmla="*/ 3278278 w 4603109"/>
                <a:gd name="connsiteY459" fmla="*/ 0 h 924402"/>
                <a:gd name="connsiteX460" fmla="*/ 3290300 w 4603109"/>
                <a:gd name="connsiteY460" fmla="*/ 0 h 924402"/>
                <a:gd name="connsiteX461" fmla="*/ 3298823 w 4603109"/>
                <a:gd name="connsiteY461" fmla="*/ 0 h 924402"/>
                <a:gd name="connsiteX462" fmla="*/ 3327396 w 4603109"/>
                <a:gd name="connsiteY462" fmla="*/ 0 h 924402"/>
                <a:gd name="connsiteX463" fmla="*/ 3328888 w 4603109"/>
                <a:gd name="connsiteY463" fmla="*/ 0 h 924402"/>
                <a:gd name="connsiteX464" fmla="*/ 3329520 w 4603109"/>
                <a:gd name="connsiteY464" fmla="*/ 0 h 924402"/>
                <a:gd name="connsiteX465" fmla="*/ 3345284 w 4603109"/>
                <a:gd name="connsiteY465" fmla="*/ 0 h 924402"/>
                <a:gd name="connsiteX466" fmla="*/ 3349129 w 4603109"/>
                <a:gd name="connsiteY466" fmla="*/ 0 h 924402"/>
                <a:gd name="connsiteX467" fmla="*/ 3351921 w 4603109"/>
                <a:gd name="connsiteY467" fmla="*/ 0 h 924402"/>
                <a:gd name="connsiteX468" fmla="*/ 3358093 w 4603109"/>
                <a:gd name="connsiteY468" fmla="*/ 0 h 924402"/>
                <a:gd name="connsiteX469" fmla="*/ 3359585 w 4603109"/>
                <a:gd name="connsiteY469" fmla="*/ 0 h 924402"/>
                <a:gd name="connsiteX470" fmla="*/ 3371532 w 4603109"/>
                <a:gd name="connsiteY470" fmla="*/ 0 h 924402"/>
                <a:gd name="connsiteX471" fmla="*/ 3373857 w 4603109"/>
                <a:gd name="connsiteY471" fmla="*/ 0 h 924402"/>
                <a:gd name="connsiteX472" fmla="*/ 3375349 w 4603109"/>
                <a:gd name="connsiteY472" fmla="*/ 0 h 924402"/>
                <a:gd name="connsiteX473" fmla="*/ 3380494 w 4603109"/>
                <a:gd name="connsiteY473" fmla="*/ 0 h 924402"/>
                <a:gd name="connsiteX474" fmla="*/ 3381986 w 4603109"/>
                <a:gd name="connsiteY474" fmla="*/ 0 h 924402"/>
                <a:gd name="connsiteX475" fmla="*/ 3388004 w 4603109"/>
                <a:gd name="connsiteY475" fmla="*/ 0 h 924402"/>
                <a:gd name="connsiteX476" fmla="*/ 3408282 w 4603109"/>
                <a:gd name="connsiteY476" fmla="*/ 0 h 924402"/>
                <a:gd name="connsiteX477" fmla="*/ 3418069 w 4603109"/>
                <a:gd name="connsiteY477" fmla="*/ 0 h 924402"/>
                <a:gd name="connsiteX478" fmla="*/ 3424207 w 4603109"/>
                <a:gd name="connsiteY478" fmla="*/ 0 h 924402"/>
                <a:gd name="connsiteX479" fmla="*/ 3424753 w 4603109"/>
                <a:gd name="connsiteY479" fmla="*/ 0 h 924402"/>
                <a:gd name="connsiteX480" fmla="*/ 3452733 w 4603109"/>
                <a:gd name="connsiteY480" fmla="*/ 0 h 924402"/>
                <a:gd name="connsiteX481" fmla="*/ 3454818 w 4603109"/>
                <a:gd name="connsiteY481" fmla="*/ 0 h 924402"/>
                <a:gd name="connsiteX482" fmla="*/ 3476898 w 4603109"/>
                <a:gd name="connsiteY482" fmla="*/ 0 h 924402"/>
                <a:gd name="connsiteX483" fmla="*/ 3496441 w 4603109"/>
                <a:gd name="connsiteY483" fmla="*/ 0 h 924402"/>
                <a:gd name="connsiteX484" fmla="*/ 3509236 w 4603109"/>
                <a:gd name="connsiteY484" fmla="*/ 0 h 924402"/>
                <a:gd name="connsiteX485" fmla="*/ 3518886 w 4603109"/>
                <a:gd name="connsiteY485" fmla="*/ 0 h 924402"/>
                <a:gd name="connsiteX486" fmla="*/ 3528336 w 4603109"/>
                <a:gd name="connsiteY486" fmla="*/ 0 h 924402"/>
                <a:gd name="connsiteX487" fmla="*/ 3536051 w 4603109"/>
                <a:gd name="connsiteY487" fmla="*/ 0 h 924402"/>
                <a:gd name="connsiteX488" fmla="*/ 3539301 w 4603109"/>
                <a:gd name="connsiteY488" fmla="*/ 0 h 924402"/>
                <a:gd name="connsiteX489" fmla="*/ 3540361 w 4603109"/>
                <a:gd name="connsiteY489" fmla="*/ 0 h 924402"/>
                <a:gd name="connsiteX490" fmla="*/ 3544807 w 4603109"/>
                <a:gd name="connsiteY490" fmla="*/ 0 h 924402"/>
                <a:gd name="connsiteX491" fmla="*/ 3551976 w 4603109"/>
                <a:gd name="connsiteY491" fmla="*/ 0 h 924402"/>
                <a:gd name="connsiteX492" fmla="*/ 3552522 w 4603109"/>
                <a:gd name="connsiteY492" fmla="*/ 0 h 924402"/>
                <a:gd name="connsiteX493" fmla="*/ 3564420 w 4603109"/>
                <a:gd name="connsiteY493" fmla="*/ 0 h 924402"/>
                <a:gd name="connsiteX494" fmla="*/ 3570426 w 4603109"/>
                <a:gd name="connsiteY494" fmla="*/ 0 h 924402"/>
                <a:gd name="connsiteX495" fmla="*/ 3574872 w 4603109"/>
                <a:gd name="connsiteY495" fmla="*/ 0 h 924402"/>
                <a:gd name="connsiteX496" fmla="*/ 3580502 w 4603109"/>
                <a:gd name="connsiteY496" fmla="*/ 0 h 924402"/>
                <a:gd name="connsiteX497" fmla="*/ 3582587 w 4603109"/>
                <a:gd name="connsiteY497" fmla="*/ 0 h 924402"/>
                <a:gd name="connsiteX498" fmla="*/ 3624210 w 4603109"/>
                <a:gd name="connsiteY498" fmla="*/ 0 h 924402"/>
                <a:gd name="connsiteX499" fmla="*/ 3637005 w 4603109"/>
                <a:gd name="connsiteY499" fmla="*/ 0 h 924402"/>
                <a:gd name="connsiteX500" fmla="*/ 3646655 w 4603109"/>
                <a:gd name="connsiteY500" fmla="*/ 0 h 924402"/>
                <a:gd name="connsiteX501" fmla="*/ 3656105 w 4603109"/>
                <a:gd name="connsiteY501" fmla="*/ 0 h 924402"/>
                <a:gd name="connsiteX502" fmla="*/ 3667070 w 4603109"/>
                <a:gd name="connsiteY502" fmla="*/ 0 h 924402"/>
                <a:gd name="connsiteX503" fmla="*/ 3668130 w 4603109"/>
                <a:gd name="connsiteY503" fmla="*/ 0 h 924402"/>
                <a:gd name="connsiteX504" fmla="*/ 3669786 w 4603109"/>
                <a:gd name="connsiteY504" fmla="*/ 0 h 924402"/>
                <a:gd name="connsiteX505" fmla="*/ 3672576 w 4603109"/>
                <a:gd name="connsiteY505" fmla="*/ 0 h 924402"/>
                <a:gd name="connsiteX506" fmla="*/ 3692189 w 4603109"/>
                <a:gd name="connsiteY506" fmla="*/ 0 h 924402"/>
                <a:gd name="connsiteX507" fmla="*/ 3698195 w 4603109"/>
                <a:gd name="connsiteY507" fmla="*/ 0 h 924402"/>
                <a:gd name="connsiteX508" fmla="*/ 3702641 w 4603109"/>
                <a:gd name="connsiteY508" fmla="*/ 0 h 924402"/>
                <a:gd name="connsiteX509" fmla="*/ 3744863 w 4603109"/>
                <a:gd name="connsiteY509" fmla="*/ 0 h 924402"/>
                <a:gd name="connsiteX510" fmla="*/ 3745285 w 4603109"/>
                <a:gd name="connsiteY510" fmla="*/ 0 h 924402"/>
                <a:gd name="connsiteX511" fmla="*/ 3795894 w 4603109"/>
                <a:gd name="connsiteY511" fmla="*/ 0 h 924402"/>
                <a:gd name="connsiteX512" fmla="*/ 3797555 w 4603109"/>
                <a:gd name="connsiteY512" fmla="*/ 0 h 924402"/>
                <a:gd name="connsiteX513" fmla="*/ 3826591 w 4603109"/>
                <a:gd name="connsiteY513" fmla="*/ 0 h 924402"/>
                <a:gd name="connsiteX514" fmla="*/ 3842355 w 4603109"/>
                <a:gd name="connsiteY514" fmla="*/ 0 h 924402"/>
                <a:gd name="connsiteX515" fmla="*/ 3848992 w 4603109"/>
                <a:gd name="connsiteY515" fmla="*/ 0 h 924402"/>
                <a:gd name="connsiteX516" fmla="*/ 3872632 w 4603109"/>
                <a:gd name="connsiteY516" fmla="*/ 0 h 924402"/>
                <a:gd name="connsiteX517" fmla="*/ 3873054 w 4603109"/>
                <a:gd name="connsiteY517" fmla="*/ 0 h 924402"/>
                <a:gd name="connsiteX518" fmla="*/ 3885075 w 4603109"/>
                <a:gd name="connsiteY518" fmla="*/ 0 h 924402"/>
                <a:gd name="connsiteX519" fmla="*/ 3923663 w 4603109"/>
                <a:gd name="connsiteY519" fmla="*/ 0 h 924402"/>
                <a:gd name="connsiteX520" fmla="*/ 3954360 w 4603109"/>
                <a:gd name="connsiteY520" fmla="*/ 0 h 924402"/>
                <a:gd name="connsiteX521" fmla="*/ 3970124 w 4603109"/>
                <a:gd name="connsiteY521" fmla="*/ 0 h 924402"/>
                <a:gd name="connsiteX522" fmla="*/ 3976761 w 4603109"/>
                <a:gd name="connsiteY522" fmla="*/ 0 h 924402"/>
                <a:gd name="connsiteX523" fmla="*/ 4012844 w 4603109"/>
                <a:gd name="connsiteY523" fmla="*/ 0 h 924402"/>
                <a:gd name="connsiteX524" fmla="*/ 4049593 w 4603109"/>
                <a:gd name="connsiteY524" fmla="*/ 0 h 924402"/>
                <a:gd name="connsiteX525" fmla="*/ 4169647 w 4603109"/>
                <a:gd name="connsiteY525" fmla="*/ 0 h 924402"/>
                <a:gd name="connsiteX526" fmla="*/ 4177362 w 4603109"/>
                <a:gd name="connsiteY526" fmla="*/ 0 h 924402"/>
                <a:gd name="connsiteX527" fmla="*/ 4297416 w 4603109"/>
                <a:gd name="connsiteY527" fmla="*/ 0 h 924402"/>
                <a:gd name="connsiteX528" fmla="*/ 4379339 w 4603109"/>
                <a:gd name="connsiteY528" fmla="*/ 47054 h 924402"/>
                <a:gd name="connsiteX529" fmla="*/ 4591731 w 4603109"/>
                <a:gd name="connsiteY529" fmla="*/ 415146 h 924402"/>
                <a:gd name="connsiteX530" fmla="*/ 4591731 w 4603109"/>
                <a:gd name="connsiteY530" fmla="*/ 509257 h 924402"/>
                <a:gd name="connsiteX531" fmla="*/ 4379339 w 4603109"/>
                <a:gd name="connsiteY531" fmla="*/ 877348 h 924402"/>
                <a:gd name="connsiteX532" fmla="*/ 4297416 w 4603109"/>
                <a:gd name="connsiteY532" fmla="*/ 924402 h 924402"/>
                <a:gd name="connsiteX533" fmla="*/ 4169647 w 4603109"/>
                <a:gd name="connsiteY533" fmla="*/ 924402 h 924402"/>
                <a:gd name="connsiteX534" fmla="*/ 3976761 w 4603109"/>
                <a:gd name="connsiteY534" fmla="*/ 924402 h 924402"/>
                <a:gd name="connsiteX535" fmla="*/ 3872632 w 4603109"/>
                <a:gd name="connsiteY535" fmla="*/ 924402 h 924402"/>
                <a:gd name="connsiteX536" fmla="*/ 3848992 w 4603109"/>
                <a:gd name="connsiteY536" fmla="*/ 924402 h 924402"/>
                <a:gd name="connsiteX537" fmla="*/ 3744863 w 4603109"/>
                <a:gd name="connsiteY537" fmla="*/ 924402 h 924402"/>
                <a:gd name="connsiteX538" fmla="*/ 3702641 w 4603109"/>
                <a:gd name="connsiteY538" fmla="*/ 924402 h 924402"/>
                <a:gd name="connsiteX539" fmla="*/ 3672576 w 4603109"/>
                <a:gd name="connsiteY539" fmla="*/ 924402 h 924402"/>
                <a:gd name="connsiteX540" fmla="*/ 3656105 w 4603109"/>
                <a:gd name="connsiteY540" fmla="*/ 924402 h 924402"/>
                <a:gd name="connsiteX541" fmla="*/ 3574872 w 4603109"/>
                <a:gd name="connsiteY541" fmla="*/ 924402 h 924402"/>
                <a:gd name="connsiteX542" fmla="*/ 3551976 w 4603109"/>
                <a:gd name="connsiteY542" fmla="*/ 924402 h 924402"/>
                <a:gd name="connsiteX543" fmla="*/ 3544807 w 4603109"/>
                <a:gd name="connsiteY543" fmla="*/ 924402 h 924402"/>
                <a:gd name="connsiteX544" fmla="*/ 3528336 w 4603109"/>
                <a:gd name="connsiteY544" fmla="*/ 924402 h 924402"/>
                <a:gd name="connsiteX545" fmla="*/ 3424207 w 4603109"/>
                <a:gd name="connsiteY545" fmla="*/ 924402 h 924402"/>
                <a:gd name="connsiteX546" fmla="*/ 3381986 w 4603109"/>
                <a:gd name="connsiteY546" fmla="*/ 924402 h 924402"/>
                <a:gd name="connsiteX547" fmla="*/ 3380494 w 4603109"/>
                <a:gd name="connsiteY547" fmla="*/ 924402 h 924402"/>
                <a:gd name="connsiteX548" fmla="*/ 3351921 w 4603109"/>
                <a:gd name="connsiteY548" fmla="*/ 924402 h 924402"/>
                <a:gd name="connsiteX549" fmla="*/ 3277857 w 4603109"/>
                <a:gd name="connsiteY549" fmla="*/ 924402 h 924402"/>
                <a:gd name="connsiteX550" fmla="*/ 3254217 w 4603109"/>
                <a:gd name="connsiteY550" fmla="*/ 924402 h 924402"/>
                <a:gd name="connsiteX551" fmla="*/ 3252725 w 4603109"/>
                <a:gd name="connsiteY551" fmla="*/ 924402 h 924402"/>
                <a:gd name="connsiteX552" fmla="*/ 3247792 w 4603109"/>
                <a:gd name="connsiteY552" fmla="*/ 924402 h 924402"/>
                <a:gd name="connsiteX553" fmla="*/ 3231321 w 4603109"/>
                <a:gd name="connsiteY553" fmla="*/ 924402 h 924402"/>
                <a:gd name="connsiteX554" fmla="*/ 3224152 w 4603109"/>
                <a:gd name="connsiteY554" fmla="*/ 924402 h 924402"/>
                <a:gd name="connsiteX555" fmla="*/ 3150088 w 4603109"/>
                <a:gd name="connsiteY555" fmla="*/ 924402 h 924402"/>
                <a:gd name="connsiteX556" fmla="*/ 3120023 w 4603109"/>
                <a:gd name="connsiteY556" fmla="*/ 924402 h 924402"/>
                <a:gd name="connsiteX557" fmla="*/ 3104883 w 4603109"/>
                <a:gd name="connsiteY557" fmla="*/ 924402 h 924402"/>
                <a:gd name="connsiteX558" fmla="*/ 3103552 w 4603109"/>
                <a:gd name="connsiteY558" fmla="*/ 924402 h 924402"/>
                <a:gd name="connsiteX559" fmla="*/ 3077801 w 4603109"/>
                <a:gd name="connsiteY559" fmla="*/ 924402 h 924402"/>
                <a:gd name="connsiteX560" fmla="*/ 3061330 w 4603109"/>
                <a:gd name="connsiteY560" fmla="*/ 924402 h 924402"/>
                <a:gd name="connsiteX561" fmla="*/ 3031265 w 4603109"/>
                <a:gd name="connsiteY561" fmla="*/ 924402 h 924402"/>
                <a:gd name="connsiteX562" fmla="*/ 2977114 w 4603109"/>
                <a:gd name="connsiteY562" fmla="*/ 924402 h 924402"/>
                <a:gd name="connsiteX563" fmla="*/ 2957200 w 4603109"/>
                <a:gd name="connsiteY563" fmla="*/ 924402 h 924402"/>
                <a:gd name="connsiteX564" fmla="*/ 2955709 w 4603109"/>
                <a:gd name="connsiteY564" fmla="*/ 924402 h 924402"/>
                <a:gd name="connsiteX565" fmla="*/ 2950032 w 4603109"/>
                <a:gd name="connsiteY565" fmla="*/ 924402 h 924402"/>
                <a:gd name="connsiteX566" fmla="*/ 2933561 w 4603109"/>
                <a:gd name="connsiteY566" fmla="*/ 924402 h 924402"/>
                <a:gd name="connsiteX567" fmla="*/ 2927136 w 4603109"/>
                <a:gd name="connsiteY567" fmla="*/ 924402 h 924402"/>
                <a:gd name="connsiteX568" fmla="*/ 2903496 w 4603109"/>
                <a:gd name="connsiteY568" fmla="*/ 924402 h 924402"/>
                <a:gd name="connsiteX569" fmla="*/ 2829431 w 4603109"/>
                <a:gd name="connsiteY569" fmla="*/ 924402 h 924402"/>
                <a:gd name="connsiteX570" fmla="*/ 2827940 w 4603109"/>
                <a:gd name="connsiteY570" fmla="*/ 924402 h 924402"/>
                <a:gd name="connsiteX571" fmla="*/ 2799367 w 4603109"/>
                <a:gd name="connsiteY571" fmla="*/ 924402 h 924402"/>
                <a:gd name="connsiteX572" fmla="*/ 2785719 w 4603109"/>
                <a:gd name="connsiteY572" fmla="*/ 924402 h 924402"/>
                <a:gd name="connsiteX573" fmla="*/ 2784228 w 4603109"/>
                <a:gd name="connsiteY573" fmla="*/ 924402 h 924402"/>
                <a:gd name="connsiteX574" fmla="*/ 2757146 w 4603109"/>
                <a:gd name="connsiteY574" fmla="*/ 924402 h 924402"/>
                <a:gd name="connsiteX575" fmla="*/ 2755654 w 4603109"/>
                <a:gd name="connsiteY575" fmla="*/ 924402 h 924402"/>
                <a:gd name="connsiteX576" fmla="*/ 2680098 w 4603109"/>
                <a:gd name="connsiteY576" fmla="*/ 924402 h 924402"/>
                <a:gd name="connsiteX577" fmla="*/ 2657950 w 4603109"/>
                <a:gd name="connsiteY577" fmla="*/ 924402 h 924402"/>
                <a:gd name="connsiteX578" fmla="*/ 2656459 w 4603109"/>
                <a:gd name="connsiteY578" fmla="*/ 924402 h 924402"/>
                <a:gd name="connsiteX579" fmla="*/ 2653017 w 4603109"/>
                <a:gd name="connsiteY579" fmla="*/ 924402 h 924402"/>
                <a:gd name="connsiteX580" fmla="*/ 2636545 w 4603109"/>
                <a:gd name="connsiteY580" fmla="*/ 924402 h 924402"/>
                <a:gd name="connsiteX581" fmla="*/ 2629377 w 4603109"/>
                <a:gd name="connsiteY581" fmla="*/ 924402 h 924402"/>
                <a:gd name="connsiteX582" fmla="*/ 2627885 w 4603109"/>
                <a:gd name="connsiteY582" fmla="*/ 924402 h 924402"/>
                <a:gd name="connsiteX583" fmla="*/ 2606481 w 4603109"/>
                <a:gd name="connsiteY583" fmla="*/ 924402 h 924402"/>
                <a:gd name="connsiteX584" fmla="*/ 2552329 w 4603109"/>
                <a:gd name="connsiteY584" fmla="*/ 924402 h 924402"/>
                <a:gd name="connsiteX585" fmla="*/ 2525248 w 4603109"/>
                <a:gd name="connsiteY585" fmla="*/ 924402 h 924402"/>
                <a:gd name="connsiteX586" fmla="*/ 2510108 w 4603109"/>
                <a:gd name="connsiteY586" fmla="*/ 924402 h 924402"/>
                <a:gd name="connsiteX587" fmla="*/ 2508776 w 4603109"/>
                <a:gd name="connsiteY587" fmla="*/ 924402 h 924402"/>
                <a:gd name="connsiteX588" fmla="*/ 2480043 w 4603109"/>
                <a:gd name="connsiteY588" fmla="*/ 924402 h 924402"/>
                <a:gd name="connsiteX589" fmla="*/ 2478712 w 4603109"/>
                <a:gd name="connsiteY589" fmla="*/ 924402 h 924402"/>
                <a:gd name="connsiteX590" fmla="*/ 2463572 w 4603109"/>
                <a:gd name="connsiteY590" fmla="*/ 924402 h 924402"/>
                <a:gd name="connsiteX591" fmla="*/ 2436490 w 4603109"/>
                <a:gd name="connsiteY591" fmla="*/ 924402 h 924402"/>
                <a:gd name="connsiteX592" fmla="*/ 2382339 w 4603109"/>
                <a:gd name="connsiteY592" fmla="*/ 924402 h 924402"/>
                <a:gd name="connsiteX593" fmla="*/ 2360934 w 4603109"/>
                <a:gd name="connsiteY593" fmla="*/ 924402 h 924402"/>
                <a:gd name="connsiteX594" fmla="*/ 2359443 w 4603109"/>
                <a:gd name="connsiteY594" fmla="*/ 924402 h 924402"/>
                <a:gd name="connsiteX595" fmla="*/ 2352274 w 4603109"/>
                <a:gd name="connsiteY595" fmla="*/ 924402 h 924402"/>
                <a:gd name="connsiteX596" fmla="*/ 2335803 w 4603109"/>
                <a:gd name="connsiteY596" fmla="*/ 924402 h 924402"/>
                <a:gd name="connsiteX597" fmla="*/ 2332360 w 4603109"/>
                <a:gd name="connsiteY597" fmla="*/ 924402 h 924402"/>
                <a:gd name="connsiteX598" fmla="*/ 2332328 w 4603109"/>
                <a:gd name="connsiteY598" fmla="*/ 924402 h 924402"/>
                <a:gd name="connsiteX599" fmla="*/ 2330869 w 4603109"/>
                <a:gd name="connsiteY599" fmla="*/ 924402 h 924402"/>
                <a:gd name="connsiteX600" fmla="*/ 2308721 w 4603109"/>
                <a:gd name="connsiteY600" fmla="*/ 924402 h 924402"/>
                <a:gd name="connsiteX601" fmla="*/ 2233165 w 4603109"/>
                <a:gd name="connsiteY601" fmla="*/ 924402 h 924402"/>
                <a:gd name="connsiteX602" fmla="*/ 2231674 w 4603109"/>
                <a:gd name="connsiteY602" fmla="*/ 924402 h 924402"/>
                <a:gd name="connsiteX603" fmla="*/ 2204591 w 4603109"/>
                <a:gd name="connsiteY603" fmla="*/ 924402 h 924402"/>
                <a:gd name="connsiteX604" fmla="*/ 2204559 w 4603109"/>
                <a:gd name="connsiteY604" fmla="*/ 924402 h 924402"/>
                <a:gd name="connsiteX605" fmla="*/ 2203100 w 4603109"/>
                <a:gd name="connsiteY605" fmla="*/ 924402 h 924402"/>
                <a:gd name="connsiteX606" fmla="*/ 2189452 w 4603109"/>
                <a:gd name="connsiteY606" fmla="*/ 924402 h 924402"/>
                <a:gd name="connsiteX607" fmla="*/ 2160879 w 4603109"/>
                <a:gd name="connsiteY607" fmla="*/ 924402 h 924402"/>
                <a:gd name="connsiteX608" fmla="*/ 2159388 w 4603109"/>
                <a:gd name="connsiteY608" fmla="*/ 924402 h 924402"/>
                <a:gd name="connsiteX609" fmla="*/ 2085323 w 4603109"/>
                <a:gd name="connsiteY609" fmla="*/ 924402 h 924402"/>
                <a:gd name="connsiteX610" fmla="*/ 2077294 w 4603109"/>
                <a:gd name="connsiteY610" fmla="*/ 924402 h 924402"/>
                <a:gd name="connsiteX611" fmla="*/ 2061683 w 4603109"/>
                <a:gd name="connsiteY611" fmla="*/ 924402 h 924402"/>
                <a:gd name="connsiteX612" fmla="*/ 2055258 w 4603109"/>
                <a:gd name="connsiteY612" fmla="*/ 924402 h 924402"/>
                <a:gd name="connsiteX613" fmla="*/ 2038787 w 4603109"/>
                <a:gd name="connsiteY613" fmla="*/ 924402 h 924402"/>
                <a:gd name="connsiteX614" fmla="*/ 2033110 w 4603109"/>
                <a:gd name="connsiteY614" fmla="*/ 924402 h 924402"/>
                <a:gd name="connsiteX615" fmla="*/ 2031619 w 4603109"/>
                <a:gd name="connsiteY615" fmla="*/ 924402 h 924402"/>
                <a:gd name="connsiteX616" fmla="*/ 2011705 w 4603109"/>
                <a:gd name="connsiteY616" fmla="*/ 924402 h 924402"/>
                <a:gd name="connsiteX617" fmla="*/ 1957554 w 4603109"/>
                <a:gd name="connsiteY617" fmla="*/ 924402 h 924402"/>
                <a:gd name="connsiteX618" fmla="*/ 1949525 w 4603109"/>
                <a:gd name="connsiteY618" fmla="*/ 924402 h 924402"/>
                <a:gd name="connsiteX619" fmla="*/ 1927489 w 4603109"/>
                <a:gd name="connsiteY619" fmla="*/ 924402 h 924402"/>
                <a:gd name="connsiteX620" fmla="*/ 1911018 w 4603109"/>
                <a:gd name="connsiteY620" fmla="*/ 924402 h 924402"/>
                <a:gd name="connsiteX621" fmla="*/ 1907543 w 4603109"/>
                <a:gd name="connsiteY621" fmla="*/ 924402 h 924402"/>
                <a:gd name="connsiteX622" fmla="*/ 1885268 w 4603109"/>
                <a:gd name="connsiteY622" fmla="*/ 924402 h 924402"/>
                <a:gd name="connsiteX623" fmla="*/ 1883936 w 4603109"/>
                <a:gd name="connsiteY623" fmla="*/ 924402 h 924402"/>
                <a:gd name="connsiteX624" fmla="*/ 1868796 w 4603109"/>
                <a:gd name="connsiteY624" fmla="*/ 924402 h 924402"/>
                <a:gd name="connsiteX625" fmla="*/ 1838732 w 4603109"/>
                <a:gd name="connsiteY625" fmla="*/ 924402 h 924402"/>
                <a:gd name="connsiteX626" fmla="*/ 1779774 w 4603109"/>
                <a:gd name="connsiteY626" fmla="*/ 924402 h 924402"/>
                <a:gd name="connsiteX627" fmla="*/ 1764668 w 4603109"/>
                <a:gd name="connsiteY627" fmla="*/ 924402 h 924402"/>
                <a:gd name="connsiteX628" fmla="*/ 1757499 w 4603109"/>
                <a:gd name="connsiteY628" fmla="*/ 924402 h 924402"/>
                <a:gd name="connsiteX629" fmla="*/ 1741027 w 4603109"/>
                <a:gd name="connsiteY629" fmla="*/ 924402 h 924402"/>
                <a:gd name="connsiteX630" fmla="*/ 1737552 w 4603109"/>
                <a:gd name="connsiteY630" fmla="*/ 924402 h 924402"/>
                <a:gd name="connsiteX631" fmla="*/ 1736094 w 4603109"/>
                <a:gd name="connsiteY631" fmla="*/ 924402 h 924402"/>
                <a:gd name="connsiteX632" fmla="*/ 1734603 w 4603109"/>
                <a:gd name="connsiteY632" fmla="*/ 924402 h 924402"/>
                <a:gd name="connsiteX633" fmla="*/ 1710963 w 4603109"/>
                <a:gd name="connsiteY633" fmla="*/ 924402 h 924402"/>
                <a:gd name="connsiteX634" fmla="*/ 1707488 w 4603109"/>
                <a:gd name="connsiteY634" fmla="*/ 924402 h 924402"/>
                <a:gd name="connsiteX635" fmla="*/ 1652509 w 4603109"/>
                <a:gd name="connsiteY635" fmla="*/ 924402 h 924402"/>
                <a:gd name="connsiteX636" fmla="*/ 1636899 w 4603109"/>
                <a:gd name="connsiteY636" fmla="*/ 924402 h 924402"/>
                <a:gd name="connsiteX637" fmla="*/ 1609783 w 4603109"/>
                <a:gd name="connsiteY637" fmla="*/ 924402 h 924402"/>
                <a:gd name="connsiteX638" fmla="*/ 1608325 w 4603109"/>
                <a:gd name="connsiteY638" fmla="*/ 924402 h 924402"/>
                <a:gd name="connsiteX639" fmla="*/ 1606834 w 4603109"/>
                <a:gd name="connsiteY639" fmla="*/ 924402 h 924402"/>
                <a:gd name="connsiteX640" fmla="*/ 1579719 w 4603109"/>
                <a:gd name="connsiteY640" fmla="*/ 924402 h 924402"/>
                <a:gd name="connsiteX641" fmla="*/ 1564612 w 4603109"/>
                <a:gd name="connsiteY641" fmla="*/ 924402 h 924402"/>
                <a:gd name="connsiteX642" fmla="*/ 1524740 w 4603109"/>
                <a:gd name="connsiteY642" fmla="*/ 924402 h 924402"/>
                <a:gd name="connsiteX643" fmla="*/ 1482518 w 4603109"/>
                <a:gd name="connsiteY643" fmla="*/ 924402 h 924402"/>
                <a:gd name="connsiteX644" fmla="*/ 1460483 w 4603109"/>
                <a:gd name="connsiteY644" fmla="*/ 924402 h 924402"/>
                <a:gd name="connsiteX645" fmla="*/ 1452454 w 4603109"/>
                <a:gd name="connsiteY645" fmla="*/ 924402 h 924402"/>
                <a:gd name="connsiteX646" fmla="*/ 1444011 w 4603109"/>
                <a:gd name="connsiteY646" fmla="*/ 924402 h 924402"/>
                <a:gd name="connsiteX647" fmla="*/ 1436843 w 4603109"/>
                <a:gd name="connsiteY647" fmla="*/ 924402 h 924402"/>
                <a:gd name="connsiteX648" fmla="*/ 1413947 w 4603109"/>
                <a:gd name="connsiteY648" fmla="*/ 924402 h 924402"/>
                <a:gd name="connsiteX649" fmla="*/ 1354749 w 4603109"/>
                <a:gd name="connsiteY649" fmla="*/ 924402 h 924402"/>
                <a:gd name="connsiteX650" fmla="*/ 1332714 w 4603109"/>
                <a:gd name="connsiteY650" fmla="*/ 924402 h 924402"/>
                <a:gd name="connsiteX651" fmla="*/ 1324685 w 4603109"/>
                <a:gd name="connsiteY651" fmla="*/ 924402 h 924402"/>
                <a:gd name="connsiteX652" fmla="*/ 1316242 w 4603109"/>
                <a:gd name="connsiteY652" fmla="*/ 924402 h 924402"/>
                <a:gd name="connsiteX653" fmla="*/ 1312767 w 4603109"/>
                <a:gd name="connsiteY653" fmla="*/ 924402 h 924402"/>
                <a:gd name="connsiteX654" fmla="*/ 1286178 w 4603109"/>
                <a:gd name="connsiteY654" fmla="*/ 924402 h 924402"/>
                <a:gd name="connsiteX655" fmla="*/ 1282703 w 4603109"/>
                <a:gd name="connsiteY655" fmla="*/ 924402 h 924402"/>
                <a:gd name="connsiteX656" fmla="*/ 1243956 w 4603109"/>
                <a:gd name="connsiteY656" fmla="*/ 924402 h 924402"/>
                <a:gd name="connsiteX657" fmla="*/ 1184998 w 4603109"/>
                <a:gd name="connsiteY657" fmla="*/ 924402 h 924402"/>
                <a:gd name="connsiteX658" fmla="*/ 1154934 w 4603109"/>
                <a:gd name="connsiteY658" fmla="*/ 924402 h 924402"/>
                <a:gd name="connsiteX659" fmla="*/ 1139828 w 4603109"/>
                <a:gd name="connsiteY659" fmla="*/ 924402 h 924402"/>
                <a:gd name="connsiteX660" fmla="*/ 1116187 w 4603109"/>
                <a:gd name="connsiteY660" fmla="*/ 924402 h 924402"/>
                <a:gd name="connsiteX661" fmla="*/ 1112712 w 4603109"/>
                <a:gd name="connsiteY661" fmla="*/ 924402 h 924402"/>
                <a:gd name="connsiteX662" fmla="*/ 1057734 w 4603109"/>
                <a:gd name="connsiteY662" fmla="*/ 924402 h 924402"/>
                <a:gd name="connsiteX663" fmla="*/ 1027669 w 4603109"/>
                <a:gd name="connsiteY663" fmla="*/ 924402 h 924402"/>
                <a:gd name="connsiteX664" fmla="*/ 1012059 w 4603109"/>
                <a:gd name="connsiteY664" fmla="*/ 924402 h 924402"/>
                <a:gd name="connsiteX665" fmla="*/ 984943 w 4603109"/>
                <a:gd name="connsiteY665" fmla="*/ 924402 h 924402"/>
                <a:gd name="connsiteX666" fmla="*/ 929965 w 4603109"/>
                <a:gd name="connsiteY666" fmla="*/ 924402 h 924402"/>
                <a:gd name="connsiteX667" fmla="*/ 899900 w 4603109"/>
                <a:gd name="connsiteY667" fmla="*/ 924402 h 924402"/>
                <a:gd name="connsiteX668" fmla="*/ 857678 w 4603109"/>
                <a:gd name="connsiteY668" fmla="*/ 924402 h 924402"/>
                <a:gd name="connsiteX669" fmla="*/ 819171 w 4603109"/>
                <a:gd name="connsiteY669" fmla="*/ 924402 h 924402"/>
                <a:gd name="connsiteX670" fmla="*/ 729909 w 4603109"/>
                <a:gd name="connsiteY670" fmla="*/ 924402 h 924402"/>
                <a:gd name="connsiteX671" fmla="*/ 691402 w 4603109"/>
                <a:gd name="connsiteY671" fmla="*/ 924402 h 924402"/>
                <a:gd name="connsiteX672" fmla="*/ 687927 w 4603109"/>
                <a:gd name="connsiteY672" fmla="*/ 924402 h 924402"/>
                <a:gd name="connsiteX673" fmla="*/ 560158 w 4603109"/>
                <a:gd name="connsiteY673" fmla="*/ 924402 h 924402"/>
                <a:gd name="connsiteX674" fmla="*/ 432894 w 4603109"/>
                <a:gd name="connsiteY674" fmla="*/ 924402 h 924402"/>
                <a:gd name="connsiteX675" fmla="*/ 305125 w 4603109"/>
                <a:gd name="connsiteY675" fmla="*/ 924402 h 924402"/>
                <a:gd name="connsiteX676" fmla="*/ 223202 w 4603109"/>
                <a:gd name="connsiteY676" fmla="*/ 877348 h 924402"/>
                <a:gd name="connsiteX677" fmla="*/ 10809 w 4603109"/>
                <a:gd name="connsiteY677" fmla="*/ 509257 h 924402"/>
                <a:gd name="connsiteX678" fmla="*/ 10809 w 4603109"/>
                <a:gd name="connsiteY678" fmla="*/ 415146 h 924402"/>
                <a:gd name="connsiteX679" fmla="*/ 223202 w 4603109"/>
                <a:gd name="connsiteY679" fmla="*/ 47054 h 924402"/>
                <a:gd name="connsiteX680" fmla="*/ 305125 w 4603109"/>
                <a:gd name="connsiteY680" fmla="*/ 0 h 92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Lst>
              <a:rect l="l" t="t" r="r" b="b"/>
              <a:pathLst>
                <a:path w="4603109" h="924402">
                  <a:moveTo>
                    <a:pt x="305125" y="0"/>
                  </a:moveTo>
                  <a:lnTo>
                    <a:pt x="432894" y="0"/>
                  </a:lnTo>
                  <a:lnTo>
                    <a:pt x="445336" y="0"/>
                  </a:lnTo>
                  <a:cubicBezTo>
                    <a:pt x="485989" y="0"/>
                    <a:pt x="520835" y="0"/>
                    <a:pt x="550703" y="0"/>
                  </a:cubicBezTo>
                  <a:lnTo>
                    <a:pt x="560158" y="0"/>
                  </a:lnTo>
                  <a:lnTo>
                    <a:pt x="573105" y="0"/>
                  </a:lnTo>
                  <a:lnTo>
                    <a:pt x="626202" y="0"/>
                  </a:lnTo>
                  <a:cubicBezTo>
                    <a:pt x="646943" y="0"/>
                    <a:pt x="663537" y="0"/>
                    <a:pt x="676811" y="0"/>
                  </a:cubicBezTo>
                  <a:lnTo>
                    <a:pt x="678472" y="0"/>
                  </a:lnTo>
                  <a:lnTo>
                    <a:pt x="687927" y="0"/>
                  </a:lnTo>
                  <a:lnTo>
                    <a:pt x="691402" y="0"/>
                  </a:lnTo>
                  <a:lnTo>
                    <a:pt x="700371" y="0"/>
                  </a:lnTo>
                  <a:lnTo>
                    <a:pt x="707508" y="0"/>
                  </a:lnTo>
                  <a:cubicBezTo>
                    <a:pt x="729909" y="0"/>
                    <a:pt x="729909" y="0"/>
                    <a:pt x="729909" y="0"/>
                  </a:cubicBezTo>
                  <a:lnTo>
                    <a:pt x="753971" y="0"/>
                  </a:lnTo>
                  <a:lnTo>
                    <a:pt x="804580" y="0"/>
                  </a:lnTo>
                  <a:lnTo>
                    <a:pt x="805737" y="0"/>
                  </a:lnTo>
                  <a:lnTo>
                    <a:pt x="819171" y="0"/>
                  </a:lnTo>
                  <a:lnTo>
                    <a:pt x="828140" y="0"/>
                  </a:lnTo>
                  <a:lnTo>
                    <a:pt x="831615" y="0"/>
                  </a:lnTo>
                  <a:lnTo>
                    <a:pt x="835277" y="0"/>
                  </a:lnTo>
                  <a:lnTo>
                    <a:pt x="857678" y="0"/>
                  </a:lnTo>
                  <a:lnTo>
                    <a:pt x="864889" y="0"/>
                  </a:lnTo>
                  <a:lnTo>
                    <a:pt x="899900" y="0"/>
                  </a:lnTo>
                  <a:lnTo>
                    <a:pt x="909341" y="0"/>
                  </a:lnTo>
                  <a:lnTo>
                    <a:pt x="929965" y="0"/>
                  </a:lnTo>
                  <a:lnTo>
                    <a:pt x="933506" y="0"/>
                  </a:lnTo>
                  <a:lnTo>
                    <a:pt x="936982" y="0"/>
                  </a:lnTo>
                  <a:lnTo>
                    <a:pt x="959384" y="0"/>
                  </a:lnTo>
                  <a:lnTo>
                    <a:pt x="962542" y="0"/>
                  </a:lnTo>
                  <a:lnTo>
                    <a:pt x="984943" y="0"/>
                  </a:lnTo>
                  <a:lnTo>
                    <a:pt x="992658" y="0"/>
                  </a:lnTo>
                  <a:lnTo>
                    <a:pt x="1012059" y="0"/>
                  </a:lnTo>
                  <a:lnTo>
                    <a:pt x="1012480" y="0"/>
                  </a:lnTo>
                  <a:lnTo>
                    <a:pt x="1027669" y="0"/>
                  </a:lnTo>
                  <a:lnTo>
                    <a:pt x="1037110" y="0"/>
                  </a:lnTo>
                  <a:lnTo>
                    <a:pt x="1040112" y="0"/>
                  </a:lnTo>
                  <a:lnTo>
                    <a:pt x="1057734" y="0"/>
                  </a:lnTo>
                  <a:lnTo>
                    <a:pt x="1064751" y="0"/>
                  </a:lnTo>
                  <a:lnTo>
                    <a:pt x="1070177" y="0"/>
                  </a:lnTo>
                  <a:lnTo>
                    <a:pt x="1072436" y="0"/>
                  </a:lnTo>
                  <a:lnTo>
                    <a:pt x="1090311" y="0"/>
                  </a:lnTo>
                  <a:lnTo>
                    <a:pt x="1110718" y="0"/>
                  </a:lnTo>
                  <a:lnTo>
                    <a:pt x="1112712" y="0"/>
                  </a:lnTo>
                  <a:lnTo>
                    <a:pt x="1116187" y="0"/>
                  </a:lnTo>
                  <a:lnTo>
                    <a:pt x="1139828" y="0"/>
                  </a:lnTo>
                  <a:lnTo>
                    <a:pt x="1140249" y="0"/>
                  </a:lnTo>
                  <a:lnTo>
                    <a:pt x="1145480" y="0"/>
                  </a:lnTo>
                  <a:lnTo>
                    <a:pt x="1152270" y="0"/>
                  </a:lnTo>
                  <a:lnTo>
                    <a:pt x="1154934" y="0"/>
                  </a:lnTo>
                  <a:lnTo>
                    <a:pt x="1167881" y="0"/>
                  </a:lnTo>
                  <a:lnTo>
                    <a:pt x="1175544" y="0"/>
                  </a:lnTo>
                  <a:lnTo>
                    <a:pt x="1184998" y="0"/>
                  </a:lnTo>
                  <a:lnTo>
                    <a:pt x="1197946" y="0"/>
                  </a:lnTo>
                  <a:lnTo>
                    <a:pt x="1200205" y="0"/>
                  </a:lnTo>
                  <a:lnTo>
                    <a:pt x="1220978" y="0"/>
                  </a:lnTo>
                  <a:lnTo>
                    <a:pt x="1238487" y="0"/>
                  </a:lnTo>
                  <a:lnTo>
                    <a:pt x="1243956" y="0"/>
                  </a:lnTo>
                  <a:lnTo>
                    <a:pt x="1251042" y="0"/>
                  </a:lnTo>
                  <a:lnTo>
                    <a:pt x="1257637" y="0"/>
                  </a:lnTo>
                  <a:lnTo>
                    <a:pt x="1271587" y="0"/>
                  </a:lnTo>
                  <a:lnTo>
                    <a:pt x="1273249" y="0"/>
                  </a:lnTo>
                  <a:lnTo>
                    <a:pt x="1280039" y="0"/>
                  </a:lnTo>
                  <a:lnTo>
                    <a:pt x="1282703" y="0"/>
                  </a:lnTo>
                  <a:lnTo>
                    <a:pt x="1286178" y="0"/>
                  </a:lnTo>
                  <a:lnTo>
                    <a:pt x="1295146" y="0"/>
                  </a:lnTo>
                  <a:lnTo>
                    <a:pt x="1301651" y="0"/>
                  </a:lnTo>
                  <a:lnTo>
                    <a:pt x="1302284" y="0"/>
                  </a:lnTo>
                  <a:lnTo>
                    <a:pt x="1303313" y="0"/>
                  </a:lnTo>
                  <a:lnTo>
                    <a:pt x="1312767" y="0"/>
                  </a:lnTo>
                  <a:lnTo>
                    <a:pt x="1316242" y="0"/>
                  </a:lnTo>
                  <a:lnTo>
                    <a:pt x="1321886" y="0"/>
                  </a:lnTo>
                  <a:lnTo>
                    <a:pt x="1324685" y="0"/>
                  </a:lnTo>
                  <a:lnTo>
                    <a:pt x="1325211" y="0"/>
                  </a:lnTo>
                  <a:lnTo>
                    <a:pt x="1332348" y="0"/>
                  </a:lnTo>
                  <a:lnTo>
                    <a:pt x="1332714" y="0"/>
                  </a:lnTo>
                  <a:lnTo>
                    <a:pt x="1333135" y="0"/>
                  </a:lnTo>
                  <a:lnTo>
                    <a:pt x="1348747" y="0"/>
                  </a:lnTo>
                  <a:lnTo>
                    <a:pt x="1354749" y="0"/>
                  </a:lnTo>
                  <a:lnTo>
                    <a:pt x="1378811" y="0"/>
                  </a:lnTo>
                  <a:lnTo>
                    <a:pt x="1383745" y="0"/>
                  </a:lnTo>
                  <a:lnTo>
                    <a:pt x="1385406" y="0"/>
                  </a:lnTo>
                  <a:lnTo>
                    <a:pt x="1399356" y="0"/>
                  </a:lnTo>
                  <a:lnTo>
                    <a:pt x="1400513" y="0"/>
                  </a:lnTo>
                  <a:lnTo>
                    <a:pt x="1413947" y="0"/>
                  </a:lnTo>
                  <a:lnTo>
                    <a:pt x="1414442" y="0"/>
                  </a:lnTo>
                  <a:lnTo>
                    <a:pt x="1422915" y="0"/>
                  </a:lnTo>
                  <a:lnTo>
                    <a:pt x="1426390" y="0"/>
                  </a:lnTo>
                  <a:lnTo>
                    <a:pt x="1429420" y="0"/>
                  </a:lnTo>
                  <a:lnTo>
                    <a:pt x="1430053" y="0"/>
                  </a:lnTo>
                  <a:lnTo>
                    <a:pt x="1430206" y="0"/>
                  </a:lnTo>
                  <a:lnTo>
                    <a:pt x="1430577" y="0"/>
                  </a:lnTo>
                  <a:lnTo>
                    <a:pt x="1436843" y="0"/>
                  </a:lnTo>
                  <a:lnTo>
                    <a:pt x="1444011" y="0"/>
                  </a:lnTo>
                  <a:lnTo>
                    <a:pt x="1449655" y="0"/>
                  </a:lnTo>
                  <a:lnTo>
                    <a:pt x="1452454" y="0"/>
                  </a:lnTo>
                  <a:lnTo>
                    <a:pt x="1452980" y="0"/>
                  </a:lnTo>
                  <a:lnTo>
                    <a:pt x="1456455" y="0"/>
                  </a:lnTo>
                  <a:lnTo>
                    <a:pt x="1459664" y="0"/>
                  </a:lnTo>
                  <a:lnTo>
                    <a:pt x="1460117" y="0"/>
                  </a:lnTo>
                  <a:lnTo>
                    <a:pt x="1460483" y="0"/>
                  </a:lnTo>
                  <a:lnTo>
                    <a:pt x="1460904" y="0"/>
                  </a:lnTo>
                  <a:lnTo>
                    <a:pt x="1472926" y="0"/>
                  </a:lnTo>
                  <a:lnTo>
                    <a:pt x="1482518" y="0"/>
                  </a:lnTo>
                  <a:lnTo>
                    <a:pt x="1489729" y="0"/>
                  </a:lnTo>
                  <a:lnTo>
                    <a:pt x="1504116" y="0"/>
                  </a:lnTo>
                  <a:lnTo>
                    <a:pt x="1511514" y="0"/>
                  </a:lnTo>
                  <a:lnTo>
                    <a:pt x="1524740" y="0"/>
                  </a:lnTo>
                  <a:lnTo>
                    <a:pt x="1528282" y="0"/>
                  </a:lnTo>
                  <a:lnTo>
                    <a:pt x="1531757" y="0"/>
                  </a:lnTo>
                  <a:lnTo>
                    <a:pt x="1534181" y="0"/>
                  </a:lnTo>
                  <a:lnTo>
                    <a:pt x="1542211" y="0"/>
                  </a:lnTo>
                  <a:lnTo>
                    <a:pt x="1554159" y="0"/>
                  </a:lnTo>
                  <a:lnTo>
                    <a:pt x="1557318" y="0"/>
                  </a:lnTo>
                  <a:lnTo>
                    <a:pt x="1557975" y="0"/>
                  </a:lnTo>
                  <a:lnTo>
                    <a:pt x="1558346" y="0"/>
                  </a:lnTo>
                  <a:lnTo>
                    <a:pt x="1561822" y="0"/>
                  </a:lnTo>
                  <a:lnTo>
                    <a:pt x="1564612" y="0"/>
                  </a:lnTo>
                  <a:lnTo>
                    <a:pt x="1566857" y="0"/>
                  </a:lnTo>
                  <a:lnTo>
                    <a:pt x="1576919" y="0"/>
                  </a:lnTo>
                  <a:lnTo>
                    <a:pt x="1579719" y="0"/>
                  </a:lnTo>
                  <a:lnTo>
                    <a:pt x="1584224" y="0"/>
                  </a:lnTo>
                  <a:lnTo>
                    <a:pt x="1587382" y="0"/>
                  </a:lnTo>
                  <a:lnTo>
                    <a:pt x="1587433" y="0"/>
                  </a:lnTo>
                  <a:lnTo>
                    <a:pt x="1600695" y="0"/>
                  </a:lnTo>
                  <a:lnTo>
                    <a:pt x="1606834" y="0"/>
                  </a:lnTo>
                  <a:lnTo>
                    <a:pt x="1607256" y="0"/>
                  </a:lnTo>
                  <a:lnTo>
                    <a:pt x="1608325" y="0"/>
                  </a:lnTo>
                  <a:lnTo>
                    <a:pt x="1609783" y="0"/>
                  </a:lnTo>
                  <a:lnTo>
                    <a:pt x="1617498" y="0"/>
                  </a:lnTo>
                  <a:lnTo>
                    <a:pt x="1631885" y="0"/>
                  </a:lnTo>
                  <a:lnTo>
                    <a:pt x="1636899" y="0"/>
                  </a:lnTo>
                  <a:lnTo>
                    <a:pt x="1637320" y="0"/>
                  </a:lnTo>
                  <a:lnTo>
                    <a:pt x="1637445" y="0"/>
                  </a:lnTo>
                  <a:lnTo>
                    <a:pt x="1652509" y="0"/>
                  </a:lnTo>
                  <a:lnTo>
                    <a:pt x="1659526" y="0"/>
                  </a:lnTo>
                  <a:lnTo>
                    <a:pt x="1661950" y="0"/>
                  </a:lnTo>
                  <a:lnTo>
                    <a:pt x="1664952" y="0"/>
                  </a:lnTo>
                  <a:lnTo>
                    <a:pt x="1667212" y="0"/>
                  </a:lnTo>
                  <a:lnTo>
                    <a:pt x="1685087" y="0"/>
                  </a:lnTo>
                  <a:lnTo>
                    <a:pt x="1689591" y="0"/>
                  </a:lnTo>
                  <a:lnTo>
                    <a:pt x="1694626" y="0"/>
                  </a:lnTo>
                  <a:lnTo>
                    <a:pt x="1697276" y="0"/>
                  </a:lnTo>
                  <a:lnTo>
                    <a:pt x="1698000" y="0"/>
                  </a:lnTo>
                  <a:lnTo>
                    <a:pt x="1704688" y="0"/>
                  </a:lnTo>
                  <a:lnTo>
                    <a:pt x="1707488" y="0"/>
                  </a:lnTo>
                  <a:lnTo>
                    <a:pt x="1710963" y="0"/>
                  </a:lnTo>
                  <a:lnTo>
                    <a:pt x="1715151" y="0"/>
                  </a:lnTo>
                  <a:lnTo>
                    <a:pt x="1721928" y="0"/>
                  </a:lnTo>
                  <a:lnTo>
                    <a:pt x="1734603" y="0"/>
                  </a:lnTo>
                  <a:lnTo>
                    <a:pt x="1735025" y="0"/>
                  </a:lnTo>
                  <a:lnTo>
                    <a:pt x="1735558" y="0"/>
                  </a:lnTo>
                  <a:lnTo>
                    <a:pt x="1736094" y="0"/>
                  </a:lnTo>
                  <a:lnTo>
                    <a:pt x="1737552" y="0"/>
                  </a:lnTo>
                  <a:lnTo>
                    <a:pt x="1741027" y="0"/>
                  </a:lnTo>
                  <a:lnTo>
                    <a:pt x="1747046" y="0"/>
                  </a:lnTo>
                  <a:lnTo>
                    <a:pt x="1748537" y="0"/>
                  </a:lnTo>
                  <a:lnTo>
                    <a:pt x="1753052" y="0"/>
                  </a:lnTo>
                  <a:lnTo>
                    <a:pt x="1757499" y="0"/>
                  </a:lnTo>
                  <a:lnTo>
                    <a:pt x="1764668" y="0"/>
                  </a:lnTo>
                  <a:lnTo>
                    <a:pt x="1765089" y="0"/>
                  </a:lnTo>
                  <a:lnTo>
                    <a:pt x="1765214" y="0"/>
                  </a:lnTo>
                  <a:lnTo>
                    <a:pt x="1770320" y="0"/>
                  </a:lnTo>
                  <a:lnTo>
                    <a:pt x="1777110" y="0"/>
                  </a:lnTo>
                  <a:lnTo>
                    <a:pt x="1779774" y="0"/>
                  </a:lnTo>
                  <a:lnTo>
                    <a:pt x="1792721" y="0"/>
                  </a:lnTo>
                  <a:lnTo>
                    <a:pt x="1794981" y="0"/>
                  </a:lnTo>
                  <a:lnTo>
                    <a:pt x="1825045" y="0"/>
                  </a:lnTo>
                  <a:lnTo>
                    <a:pt x="1825769" y="0"/>
                  </a:lnTo>
                  <a:lnTo>
                    <a:pt x="1838732" y="0"/>
                  </a:lnTo>
                  <a:lnTo>
                    <a:pt x="1845818" y="0"/>
                  </a:lnTo>
                  <a:lnTo>
                    <a:pt x="1849697" y="0"/>
                  </a:lnTo>
                  <a:lnTo>
                    <a:pt x="1852412" y="0"/>
                  </a:lnTo>
                  <a:lnTo>
                    <a:pt x="1853903" y="0"/>
                  </a:lnTo>
                  <a:lnTo>
                    <a:pt x="1863327" y="0"/>
                  </a:lnTo>
                  <a:lnTo>
                    <a:pt x="1868796" y="0"/>
                  </a:lnTo>
                  <a:lnTo>
                    <a:pt x="1874815" y="0"/>
                  </a:lnTo>
                  <a:lnTo>
                    <a:pt x="1876306" y="0"/>
                  </a:lnTo>
                  <a:lnTo>
                    <a:pt x="1880821" y="0"/>
                  </a:lnTo>
                  <a:lnTo>
                    <a:pt x="1882477" y="0"/>
                  </a:lnTo>
                  <a:lnTo>
                    <a:pt x="1883936" y="0"/>
                  </a:lnTo>
                  <a:lnTo>
                    <a:pt x="1885268" y="0"/>
                  </a:lnTo>
                  <a:lnTo>
                    <a:pt x="1896427" y="0"/>
                  </a:lnTo>
                  <a:lnTo>
                    <a:pt x="1898089" y="0"/>
                  </a:lnTo>
                  <a:lnTo>
                    <a:pt x="1904879" y="0"/>
                  </a:lnTo>
                  <a:lnTo>
                    <a:pt x="1907543" y="0"/>
                  </a:lnTo>
                  <a:lnTo>
                    <a:pt x="1911018" y="0"/>
                  </a:lnTo>
                  <a:lnTo>
                    <a:pt x="1919986" y="0"/>
                  </a:lnTo>
                  <a:lnTo>
                    <a:pt x="1927124" y="0"/>
                  </a:lnTo>
                  <a:lnTo>
                    <a:pt x="1927489" y="0"/>
                  </a:lnTo>
                  <a:lnTo>
                    <a:pt x="1927911" y="0"/>
                  </a:lnTo>
                  <a:lnTo>
                    <a:pt x="1929402" y="0"/>
                  </a:lnTo>
                  <a:lnTo>
                    <a:pt x="1946726" y="0"/>
                  </a:lnTo>
                  <a:lnTo>
                    <a:pt x="1949525" y="0"/>
                  </a:lnTo>
                  <a:lnTo>
                    <a:pt x="1957554" y="0"/>
                  </a:lnTo>
                  <a:lnTo>
                    <a:pt x="1957975" y="0"/>
                  </a:lnTo>
                  <a:lnTo>
                    <a:pt x="1973587" y="0"/>
                  </a:lnTo>
                  <a:lnTo>
                    <a:pt x="1978520" y="0"/>
                  </a:lnTo>
                  <a:lnTo>
                    <a:pt x="1980012" y="0"/>
                  </a:lnTo>
                  <a:lnTo>
                    <a:pt x="1980181" y="0"/>
                  </a:lnTo>
                  <a:lnTo>
                    <a:pt x="1981672" y="0"/>
                  </a:lnTo>
                  <a:lnTo>
                    <a:pt x="2008585" y="0"/>
                  </a:lnTo>
                  <a:lnTo>
                    <a:pt x="2009218" y="0"/>
                  </a:lnTo>
                  <a:lnTo>
                    <a:pt x="2010246" y="0"/>
                  </a:lnTo>
                  <a:lnTo>
                    <a:pt x="2010709" y="0"/>
                  </a:lnTo>
                  <a:lnTo>
                    <a:pt x="2011705" y="0"/>
                  </a:lnTo>
                  <a:lnTo>
                    <a:pt x="2024147" y="0"/>
                  </a:lnTo>
                  <a:lnTo>
                    <a:pt x="2024196" y="0"/>
                  </a:lnTo>
                  <a:lnTo>
                    <a:pt x="2024981" y="0"/>
                  </a:lnTo>
                  <a:lnTo>
                    <a:pt x="2025353" y="0"/>
                  </a:lnTo>
                  <a:lnTo>
                    <a:pt x="2026473" y="0"/>
                  </a:lnTo>
                  <a:lnTo>
                    <a:pt x="2031619" y="0"/>
                  </a:lnTo>
                  <a:lnTo>
                    <a:pt x="2033110" y="0"/>
                  </a:lnTo>
                  <a:lnTo>
                    <a:pt x="2038787" y="0"/>
                  </a:lnTo>
                  <a:lnTo>
                    <a:pt x="2039282" y="0"/>
                  </a:lnTo>
                  <a:lnTo>
                    <a:pt x="2047755" y="0"/>
                  </a:lnTo>
                  <a:lnTo>
                    <a:pt x="2051230" y="0"/>
                  </a:lnTo>
                  <a:lnTo>
                    <a:pt x="2054893" y="0"/>
                  </a:lnTo>
                  <a:lnTo>
                    <a:pt x="2055046" y="0"/>
                  </a:lnTo>
                  <a:lnTo>
                    <a:pt x="2055258" y="0"/>
                  </a:lnTo>
                  <a:lnTo>
                    <a:pt x="2055680" y="0"/>
                  </a:lnTo>
                  <a:lnTo>
                    <a:pt x="2057171" y="0"/>
                  </a:lnTo>
                  <a:lnTo>
                    <a:pt x="2061683" y="0"/>
                  </a:lnTo>
                  <a:lnTo>
                    <a:pt x="2067702" y="0"/>
                  </a:lnTo>
                  <a:lnTo>
                    <a:pt x="2074495" y="0"/>
                  </a:lnTo>
                  <a:lnTo>
                    <a:pt x="2077294" y="0"/>
                  </a:lnTo>
                  <a:lnTo>
                    <a:pt x="2084504" y="0"/>
                  </a:lnTo>
                  <a:lnTo>
                    <a:pt x="2085323" y="0"/>
                  </a:lnTo>
                  <a:lnTo>
                    <a:pt x="2085744" y="0"/>
                  </a:lnTo>
                  <a:lnTo>
                    <a:pt x="2097766" y="0"/>
                  </a:lnTo>
                  <a:lnTo>
                    <a:pt x="2106289" y="0"/>
                  </a:lnTo>
                  <a:lnTo>
                    <a:pt x="2107781" y="0"/>
                  </a:lnTo>
                  <a:lnTo>
                    <a:pt x="2128956" y="0"/>
                  </a:lnTo>
                  <a:lnTo>
                    <a:pt x="2129514" y="0"/>
                  </a:lnTo>
                  <a:lnTo>
                    <a:pt x="2136354" y="0"/>
                  </a:lnTo>
                  <a:lnTo>
                    <a:pt x="2136987" y="0"/>
                  </a:lnTo>
                  <a:lnTo>
                    <a:pt x="2138478" y="0"/>
                  </a:lnTo>
                  <a:lnTo>
                    <a:pt x="2151916" y="0"/>
                  </a:lnTo>
                  <a:lnTo>
                    <a:pt x="2152750" y="0"/>
                  </a:lnTo>
                  <a:lnTo>
                    <a:pt x="2153122" y="0"/>
                  </a:lnTo>
                  <a:lnTo>
                    <a:pt x="2154242" y="0"/>
                  </a:lnTo>
                  <a:lnTo>
                    <a:pt x="2156597" y="0"/>
                  </a:lnTo>
                  <a:lnTo>
                    <a:pt x="2159388" y="0"/>
                  </a:lnTo>
                  <a:lnTo>
                    <a:pt x="2160879" y="0"/>
                  </a:lnTo>
                  <a:lnTo>
                    <a:pt x="2161633" y="0"/>
                  </a:lnTo>
                  <a:lnTo>
                    <a:pt x="2167051" y="0"/>
                  </a:lnTo>
                  <a:lnTo>
                    <a:pt x="2178999" y="0"/>
                  </a:lnTo>
                  <a:lnTo>
                    <a:pt x="2182158" y="0"/>
                  </a:lnTo>
                  <a:lnTo>
                    <a:pt x="2182815" y="0"/>
                  </a:lnTo>
                  <a:lnTo>
                    <a:pt x="2188666" y="0"/>
                  </a:lnTo>
                  <a:lnTo>
                    <a:pt x="2189452" y="0"/>
                  </a:lnTo>
                  <a:lnTo>
                    <a:pt x="2191697" y="0"/>
                  </a:lnTo>
                  <a:lnTo>
                    <a:pt x="2195471" y="0"/>
                  </a:lnTo>
                  <a:lnTo>
                    <a:pt x="2201759" y="0"/>
                  </a:lnTo>
                  <a:lnTo>
                    <a:pt x="2203100" y="0"/>
                  </a:lnTo>
                  <a:lnTo>
                    <a:pt x="2204559" y="0"/>
                  </a:lnTo>
                  <a:lnTo>
                    <a:pt x="2204591" y="0"/>
                  </a:lnTo>
                  <a:lnTo>
                    <a:pt x="2212273" y="0"/>
                  </a:lnTo>
                  <a:lnTo>
                    <a:pt x="2225535" y="0"/>
                  </a:lnTo>
                  <a:lnTo>
                    <a:pt x="2231674" y="0"/>
                  </a:lnTo>
                  <a:lnTo>
                    <a:pt x="2232096" y="0"/>
                  </a:lnTo>
                  <a:lnTo>
                    <a:pt x="2232220" y="0"/>
                  </a:lnTo>
                  <a:lnTo>
                    <a:pt x="2233118" y="0"/>
                  </a:lnTo>
                  <a:lnTo>
                    <a:pt x="2233165" y="0"/>
                  </a:lnTo>
                  <a:lnTo>
                    <a:pt x="2256725" y="0"/>
                  </a:lnTo>
                  <a:lnTo>
                    <a:pt x="2257283" y="0"/>
                  </a:lnTo>
                  <a:lnTo>
                    <a:pt x="2262285" y="0"/>
                  </a:lnTo>
                  <a:lnTo>
                    <a:pt x="2284366" y="0"/>
                  </a:lnTo>
                  <a:lnTo>
                    <a:pt x="2289402" y="0"/>
                  </a:lnTo>
                  <a:lnTo>
                    <a:pt x="2292052" y="0"/>
                  </a:lnTo>
                  <a:lnTo>
                    <a:pt x="2299271" y="0"/>
                  </a:lnTo>
                  <a:lnTo>
                    <a:pt x="2308721" y="0"/>
                  </a:lnTo>
                  <a:lnTo>
                    <a:pt x="2309927" y="0"/>
                  </a:lnTo>
                  <a:lnTo>
                    <a:pt x="2316435" y="0"/>
                  </a:lnTo>
                  <a:lnTo>
                    <a:pt x="2316703" y="0"/>
                  </a:lnTo>
                  <a:lnTo>
                    <a:pt x="2319466" y="0"/>
                  </a:lnTo>
                  <a:lnTo>
                    <a:pt x="2322840" y="0"/>
                  </a:lnTo>
                  <a:lnTo>
                    <a:pt x="2329528" y="0"/>
                  </a:lnTo>
                  <a:lnTo>
                    <a:pt x="2330869" y="0"/>
                  </a:lnTo>
                  <a:lnTo>
                    <a:pt x="2332328" y="0"/>
                  </a:lnTo>
                  <a:lnTo>
                    <a:pt x="2332360" y="0"/>
                  </a:lnTo>
                  <a:lnTo>
                    <a:pt x="2335803" y="0"/>
                  </a:lnTo>
                  <a:lnTo>
                    <a:pt x="2343312" y="0"/>
                  </a:lnTo>
                  <a:lnTo>
                    <a:pt x="2344804" y="0"/>
                  </a:lnTo>
                  <a:lnTo>
                    <a:pt x="2346768" y="0"/>
                  </a:lnTo>
                  <a:lnTo>
                    <a:pt x="2347827" y="0"/>
                  </a:lnTo>
                  <a:lnTo>
                    <a:pt x="2352274" y="0"/>
                  </a:lnTo>
                  <a:lnTo>
                    <a:pt x="2359443" y="0"/>
                  </a:lnTo>
                  <a:lnTo>
                    <a:pt x="2359865" y="0"/>
                  </a:lnTo>
                  <a:lnTo>
                    <a:pt x="2359989" y="0"/>
                  </a:lnTo>
                  <a:lnTo>
                    <a:pt x="2360887" y="0"/>
                  </a:lnTo>
                  <a:lnTo>
                    <a:pt x="2360934" y="0"/>
                  </a:lnTo>
                  <a:lnTo>
                    <a:pt x="2371886" y="0"/>
                  </a:lnTo>
                  <a:lnTo>
                    <a:pt x="2373377" y="0"/>
                  </a:lnTo>
                  <a:lnTo>
                    <a:pt x="2377892" y="0"/>
                  </a:lnTo>
                  <a:cubicBezTo>
                    <a:pt x="2382339" y="0"/>
                    <a:pt x="2382339" y="0"/>
                    <a:pt x="2382339" y="0"/>
                  </a:cubicBezTo>
                  <a:lnTo>
                    <a:pt x="2390054" y="0"/>
                  </a:lnTo>
                  <a:lnTo>
                    <a:pt x="2419821" y="0"/>
                  </a:lnTo>
                  <a:lnTo>
                    <a:pt x="2427040" y="0"/>
                  </a:lnTo>
                  <a:lnTo>
                    <a:pt x="2436490" y="0"/>
                  </a:lnTo>
                  <a:lnTo>
                    <a:pt x="2444472" y="0"/>
                  </a:lnTo>
                  <a:lnTo>
                    <a:pt x="2448678" y="0"/>
                  </a:lnTo>
                  <a:lnTo>
                    <a:pt x="2450171" y="0"/>
                  </a:lnTo>
                  <a:lnTo>
                    <a:pt x="2450609" y="0"/>
                  </a:lnTo>
                  <a:lnTo>
                    <a:pt x="2463572" y="0"/>
                  </a:lnTo>
                  <a:lnTo>
                    <a:pt x="2471081" y="0"/>
                  </a:lnTo>
                  <a:lnTo>
                    <a:pt x="2472573" y="0"/>
                  </a:lnTo>
                  <a:lnTo>
                    <a:pt x="2474537" y="0"/>
                  </a:lnTo>
                  <a:lnTo>
                    <a:pt x="2475596" y="0"/>
                  </a:lnTo>
                  <a:lnTo>
                    <a:pt x="2477252" y="0"/>
                  </a:lnTo>
                  <a:lnTo>
                    <a:pt x="2478712" y="0"/>
                  </a:lnTo>
                  <a:lnTo>
                    <a:pt x="2478743" y="0"/>
                  </a:lnTo>
                  <a:lnTo>
                    <a:pt x="2480043" y="0"/>
                  </a:lnTo>
                  <a:lnTo>
                    <a:pt x="2499655" y="0"/>
                  </a:lnTo>
                  <a:lnTo>
                    <a:pt x="2501146" y="0"/>
                  </a:lnTo>
                  <a:lnTo>
                    <a:pt x="2505661" y="0"/>
                  </a:lnTo>
                  <a:lnTo>
                    <a:pt x="2508776" y="0"/>
                  </a:lnTo>
                  <a:lnTo>
                    <a:pt x="2510108" y="0"/>
                  </a:lnTo>
                  <a:lnTo>
                    <a:pt x="2524178" y="0"/>
                  </a:lnTo>
                  <a:lnTo>
                    <a:pt x="2525248" y="0"/>
                  </a:lnTo>
                  <a:lnTo>
                    <a:pt x="2525669" y="0"/>
                  </a:lnTo>
                  <a:lnTo>
                    <a:pt x="2552329" y="0"/>
                  </a:lnTo>
                  <a:lnTo>
                    <a:pt x="2552751" y="0"/>
                  </a:lnTo>
                  <a:lnTo>
                    <a:pt x="2554242" y="0"/>
                  </a:lnTo>
                  <a:lnTo>
                    <a:pt x="2574787" y="0"/>
                  </a:lnTo>
                  <a:lnTo>
                    <a:pt x="2576279" y="0"/>
                  </a:lnTo>
                  <a:lnTo>
                    <a:pt x="2576447" y="0"/>
                  </a:lnTo>
                  <a:lnTo>
                    <a:pt x="2577940" y="0"/>
                  </a:lnTo>
                  <a:lnTo>
                    <a:pt x="2603360" y="0"/>
                  </a:lnTo>
                  <a:lnTo>
                    <a:pt x="2604852" y="0"/>
                  </a:lnTo>
                  <a:lnTo>
                    <a:pt x="2605021" y="0"/>
                  </a:lnTo>
                  <a:lnTo>
                    <a:pt x="2605484" y="0"/>
                  </a:lnTo>
                  <a:lnTo>
                    <a:pt x="2606481" y="0"/>
                  </a:lnTo>
                  <a:lnTo>
                    <a:pt x="2606512" y="0"/>
                  </a:lnTo>
                  <a:lnTo>
                    <a:pt x="2606976" y="0"/>
                  </a:lnTo>
                  <a:lnTo>
                    <a:pt x="2618923" y="0"/>
                  </a:lnTo>
                  <a:lnTo>
                    <a:pt x="2621248" y="0"/>
                  </a:lnTo>
                  <a:lnTo>
                    <a:pt x="2622740" y="0"/>
                  </a:lnTo>
                  <a:lnTo>
                    <a:pt x="2627885" y="0"/>
                  </a:lnTo>
                  <a:lnTo>
                    <a:pt x="2629377" y="0"/>
                  </a:lnTo>
                  <a:lnTo>
                    <a:pt x="2634058" y="0"/>
                  </a:lnTo>
                  <a:lnTo>
                    <a:pt x="2635549" y="0"/>
                  </a:lnTo>
                  <a:lnTo>
                    <a:pt x="2636545" y="0"/>
                  </a:lnTo>
                  <a:lnTo>
                    <a:pt x="2648987" y="0"/>
                  </a:lnTo>
                  <a:lnTo>
                    <a:pt x="2649821" y="0"/>
                  </a:lnTo>
                  <a:lnTo>
                    <a:pt x="2651313" y="0"/>
                  </a:lnTo>
                  <a:lnTo>
                    <a:pt x="2651947" y="0"/>
                  </a:lnTo>
                  <a:lnTo>
                    <a:pt x="2653017" y="0"/>
                  </a:lnTo>
                  <a:lnTo>
                    <a:pt x="2653438" y="0"/>
                  </a:lnTo>
                  <a:lnTo>
                    <a:pt x="2656459" y="0"/>
                  </a:lnTo>
                  <a:lnTo>
                    <a:pt x="2657950" y="0"/>
                  </a:lnTo>
                  <a:lnTo>
                    <a:pt x="2665460" y="0"/>
                  </a:lnTo>
                  <a:lnTo>
                    <a:pt x="2680098" y="0"/>
                  </a:lnTo>
                  <a:lnTo>
                    <a:pt x="2680520" y="0"/>
                  </a:lnTo>
                  <a:lnTo>
                    <a:pt x="2682011" y="0"/>
                  </a:lnTo>
                  <a:lnTo>
                    <a:pt x="2692542" y="0"/>
                  </a:lnTo>
                  <a:lnTo>
                    <a:pt x="2702556" y="0"/>
                  </a:lnTo>
                  <a:lnTo>
                    <a:pt x="2704048" y="0"/>
                  </a:lnTo>
                  <a:lnTo>
                    <a:pt x="2724289" y="0"/>
                  </a:lnTo>
                  <a:lnTo>
                    <a:pt x="2731129" y="0"/>
                  </a:lnTo>
                  <a:lnTo>
                    <a:pt x="2732621" y="0"/>
                  </a:lnTo>
                  <a:lnTo>
                    <a:pt x="2733253" y="0"/>
                  </a:lnTo>
                  <a:lnTo>
                    <a:pt x="2734745" y="0"/>
                  </a:lnTo>
                  <a:lnTo>
                    <a:pt x="2746692" y="0"/>
                  </a:lnTo>
                  <a:lnTo>
                    <a:pt x="2749017" y="0"/>
                  </a:lnTo>
                  <a:lnTo>
                    <a:pt x="2750509" y="0"/>
                  </a:lnTo>
                  <a:lnTo>
                    <a:pt x="2754354" y="0"/>
                  </a:lnTo>
                  <a:lnTo>
                    <a:pt x="2755654" y="0"/>
                  </a:lnTo>
                  <a:lnTo>
                    <a:pt x="2757146" y="0"/>
                  </a:lnTo>
                  <a:lnTo>
                    <a:pt x="2761827" y="0"/>
                  </a:lnTo>
                  <a:lnTo>
                    <a:pt x="2763318" y="0"/>
                  </a:lnTo>
                  <a:lnTo>
                    <a:pt x="2776756" y="0"/>
                  </a:lnTo>
                  <a:lnTo>
                    <a:pt x="2777590" y="0"/>
                  </a:lnTo>
                  <a:lnTo>
                    <a:pt x="2779082" y="0"/>
                  </a:lnTo>
                  <a:lnTo>
                    <a:pt x="2783442" y="0"/>
                  </a:lnTo>
                  <a:lnTo>
                    <a:pt x="2784228" y="0"/>
                  </a:lnTo>
                  <a:lnTo>
                    <a:pt x="2785719" y="0"/>
                  </a:lnTo>
                  <a:lnTo>
                    <a:pt x="2786473" y="0"/>
                  </a:lnTo>
                  <a:lnTo>
                    <a:pt x="2793229" y="0"/>
                  </a:lnTo>
                  <a:lnTo>
                    <a:pt x="2799367" y="0"/>
                  </a:lnTo>
                  <a:lnTo>
                    <a:pt x="2813506" y="0"/>
                  </a:lnTo>
                  <a:lnTo>
                    <a:pt x="2820311" y="0"/>
                  </a:lnTo>
                  <a:lnTo>
                    <a:pt x="2827893" y="0"/>
                  </a:lnTo>
                  <a:lnTo>
                    <a:pt x="2827940" y="0"/>
                  </a:lnTo>
                  <a:lnTo>
                    <a:pt x="2829431" y="0"/>
                  </a:lnTo>
                  <a:lnTo>
                    <a:pt x="2829978" y="0"/>
                  </a:lnTo>
                  <a:lnTo>
                    <a:pt x="2852058" y="0"/>
                  </a:lnTo>
                  <a:lnTo>
                    <a:pt x="2857060" y="0"/>
                  </a:lnTo>
                  <a:lnTo>
                    <a:pt x="2857958" y="0"/>
                  </a:lnTo>
                  <a:lnTo>
                    <a:pt x="2871601" y="0"/>
                  </a:lnTo>
                  <a:lnTo>
                    <a:pt x="2882123" y="0"/>
                  </a:lnTo>
                  <a:lnTo>
                    <a:pt x="2894046" y="0"/>
                  </a:lnTo>
                  <a:lnTo>
                    <a:pt x="2903496" y="0"/>
                  </a:lnTo>
                  <a:lnTo>
                    <a:pt x="2911211" y="0"/>
                  </a:lnTo>
                  <a:lnTo>
                    <a:pt x="2914242" y="0"/>
                  </a:lnTo>
                  <a:lnTo>
                    <a:pt x="2914461" y="0"/>
                  </a:lnTo>
                  <a:lnTo>
                    <a:pt x="2924111" y="0"/>
                  </a:lnTo>
                  <a:lnTo>
                    <a:pt x="2927136" y="0"/>
                  </a:lnTo>
                  <a:lnTo>
                    <a:pt x="2933561" y="0"/>
                  </a:lnTo>
                  <a:lnTo>
                    <a:pt x="2939580" y="0"/>
                  </a:lnTo>
                  <a:lnTo>
                    <a:pt x="2941275" y="0"/>
                  </a:lnTo>
                  <a:lnTo>
                    <a:pt x="2941543" y="0"/>
                  </a:lnTo>
                  <a:lnTo>
                    <a:pt x="2945586" y="0"/>
                  </a:lnTo>
                  <a:lnTo>
                    <a:pt x="2950032" y="0"/>
                  </a:lnTo>
                  <a:lnTo>
                    <a:pt x="2955662" y="0"/>
                  </a:lnTo>
                  <a:lnTo>
                    <a:pt x="2955709" y="0"/>
                  </a:lnTo>
                  <a:lnTo>
                    <a:pt x="2957200" y="0"/>
                  </a:lnTo>
                  <a:lnTo>
                    <a:pt x="2957747" y="0"/>
                  </a:lnTo>
                  <a:lnTo>
                    <a:pt x="2968152" y="0"/>
                  </a:lnTo>
                  <a:lnTo>
                    <a:pt x="2969644" y="0"/>
                  </a:lnTo>
                  <a:lnTo>
                    <a:pt x="2972667" y="0"/>
                  </a:lnTo>
                  <a:lnTo>
                    <a:pt x="2977114" y="0"/>
                  </a:lnTo>
                  <a:lnTo>
                    <a:pt x="2984829" y="0"/>
                  </a:lnTo>
                  <a:lnTo>
                    <a:pt x="2985727" y="0"/>
                  </a:lnTo>
                  <a:lnTo>
                    <a:pt x="2999370" y="0"/>
                  </a:lnTo>
                  <a:lnTo>
                    <a:pt x="3021815" y="0"/>
                  </a:lnTo>
                  <a:lnTo>
                    <a:pt x="3031265" y="0"/>
                  </a:lnTo>
                  <a:lnTo>
                    <a:pt x="3042230" y="0"/>
                  </a:lnTo>
                  <a:lnTo>
                    <a:pt x="3044946" y="0"/>
                  </a:lnTo>
                  <a:lnTo>
                    <a:pt x="3051880" y="0"/>
                  </a:lnTo>
                  <a:lnTo>
                    <a:pt x="3061330" y="0"/>
                  </a:lnTo>
                  <a:lnTo>
                    <a:pt x="3067349" y="0"/>
                  </a:lnTo>
                  <a:lnTo>
                    <a:pt x="3069312" y="0"/>
                  </a:lnTo>
                  <a:lnTo>
                    <a:pt x="3073355" y="0"/>
                  </a:lnTo>
                  <a:lnTo>
                    <a:pt x="3073518" y="0"/>
                  </a:lnTo>
                  <a:lnTo>
                    <a:pt x="3075011" y="0"/>
                  </a:lnTo>
                  <a:lnTo>
                    <a:pt x="3077801" y="0"/>
                  </a:lnTo>
                  <a:lnTo>
                    <a:pt x="3095921" y="0"/>
                  </a:lnTo>
                  <a:lnTo>
                    <a:pt x="3097413" y="0"/>
                  </a:lnTo>
                  <a:lnTo>
                    <a:pt x="3100436" y="0"/>
                  </a:lnTo>
                  <a:lnTo>
                    <a:pt x="3103552" y="0"/>
                  </a:lnTo>
                  <a:lnTo>
                    <a:pt x="3104883" y="0"/>
                  </a:lnTo>
                  <a:lnTo>
                    <a:pt x="3120023" y="0"/>
                  </a:lnTo>
                  <a:lnTo>
                    <a:pt x="3120445" y="0"/>
                  </a:lnTo>
                  <a:lnTo>
                    <a:pt x="3149018" y="0"/>
                  </a:lnTo>
                  <a:lnTo>
                    <a:pt x="3150088" y="0"/>
                  </a:lnTo>
                  <a:lnTo>
                    <a:pt x="3150509" y="0"/>
                  </a:lnTo>
                  <a:lnTo>
                    <a:pt x="3171054" y="0"/>
                  </a:lnTo>
                  <a:lnTo>
                    <a:pt x="3172715" y="0"/>
                  </a:lnTo>
                  <a:lnTo>
                    <a:pt x="3199627" y="0"/>
                  </a:lnTo>
                  <a:lnTo>
                    <a:pt x="3201119" y="0"/>
                  </a:lnTo>
                  <a:lnTo>
                    <a:pt x="3201287" y="0"/>
                  </a:lnTo>
                  <a:lnTo>
                    <a:pt x="3201751" y="0"/>
                  </a:lnTo>
                  <a:lnTo>
                    <a:pt x="3202780" y="0"/>
                  </a:lnTo>
                  <a:lnTo>
                    <a:pt x="3217515" y="0"/>
                  </a:lnTo>
                  <a:lnTo>
                    <a:pt x="3224152" y="0"/>
                  </a:lnTo>
                  <a:lnTo>
                    <a:pt x="3230324" y="0"/>
                  </a:lnTo>
                  <a:lnTo>
                    <a:pt x="3231321" y="0"/>
                  </a:lnTo>
                  <a:lnTo>
                    <a:pt x="3231816" y="0"/>
                  </a:lnTo>
                  <a:lnTo>
                    <a:pt x="3243763" y="0"/>
                  </a:lnTo>
                  <a:lnTo>
                    <a:pt x="3246088" y="0"/>
                  </a:lnTo>
                  <a:lnTo>
                    <a:pt x="3247580" y="0"/>
                  </a:lnTo>
                  <a:lnTo>
                    <a:pt x="3247792" y="0"/>
                  </a:lnTo>
                  <a:lnTo>
                    <a:pt x="3248214" y="0"/>
                  </a:lnTo>
                  <a:lnTo>
                    <a:pt x="3252725" y="0"/>
                  </a:lnTo>
                  <a:lnTo>
                    <a:pt x="3254217" y="0"/>
                  </a:lnTo>
                  <a:lnTo>
                    <a:pt x="3260235" y="0"/>
                  </a:lnTo>
                  <a:lnTo>
                    <a:pt x="3276787" y="0"/>
                  </a:lnTo>
                  <a:lnTo>
                    <a:pt x="3277857" y="0"/>
                  </a:lnTo>
                  <a:lnTo>
                    <a:pt x="3278278" y="0"/>
                  </a:lnTo>
                  <a:lnTo>
                    <a:pt x="3290300" y="0"/>
                  </a:lnTo>
                  <a:lnTo>
                    <a:pt x="3298823" y="0"/>
                  </a:lnTo>
                  <a:lnTo>
                    <a:pt x="3327396" y="0"/>
                  </a:lnTo>
                  <a:lnTo>
                    <a:pt x="3328888" y="0"/>
                  </a:lnTo>
                  <a:lnTo>
                    <a:pt x="3329520" y="0"/>
                  </a:lnTo>
                  <a:lnTo>
                    <a:pt x="3345284" y="0"/>
                  </a:lnTo>
                  <a:lnTo>
                    <a:pt x="3349129" y="0"/>
                  </a:lnTo>
                  <a:lnTo>
                    <a:pt x="3351921" y="0"/>
                  </a:lnTo>
                  <a:lnTo>
                    <a:pt x="3358093" y="0"/>
                  </a:lnTo>
                  <a:lnTo>
                    <a:pt x="3359585" y="0"/>
                  </a:lnTo>
                  <a:lnTo>
                    <a:pt x="3371532" y="0"/>
                  </a:lnTo>
                  <a:lnTo>
                    <a:pt x="3373857" y="0"/>
                  </a:lnTo>
                  <a:lnTo>
                    <a:pt x="3375349" y="0"/>
                  </a:lnTo>
                  <a:lnTo>
                    <a:pt x="3380494" y="0"/>
                  </a:lnTo>
                  <a:lnTo>
                    <a:pt x="3381986" y="0"/>
                  </a:lnTo>
                  <a:lnTo>
                    <a:pt x="3388004" y="0"/>
                  </a:lnTo>
                  <a:lnTo>
                    <a:pt x="3408282" y="0"/>
                  </a:lnTo>
                  <a:lnTo>
                    <a:pt x="3418069" y="0"/>
                  </a:lnTo>
                  <a:lnTo>
                    <a:pt x="3424207" y="0"/>
                  </a:lnTo>
                  <a:lnTo>
                    <a:pt x="3424753" y="0"/>
                  </a:lnTo>
                  <a:lnTo>
                    <a:pt x="3452733" y="0"/>
                  </a:lnTo>
                  <a:lnTo>
                    <a:pt x="3454818" y="0"/>
                  </a:lnTo>
                  <a:lnTo>
                    <a:pt x="3476898" y="0"/>
                  </a:lnTo>
                  <a:lnTo>
                    <a:pt x="3496441" y="0"/>
                  </a:lnTo>
                  <a:lnTo>
                    <a:pt x="3509236" y="0"/>
                  </a:lnTo>
                  <a:lnTo>
                    <a:pt x="3518886" y="0"/>
                  </a:lnTo>
                  <a:lnTo>
                    <a:pt x="3528336" y="0"/>
                  </a:lnTo>
                  <a:lnTo>
                    <a:pt x="3536051" y="0"/>
                  </a:lnTo>
                  <a:lnTo>
                    <a:pt x="3539301" y="0"/>
                  </a:lnTo>
                  <a:lnTo>
                    <a:pt x="3540361" y="0"/>
                  </a:lnTo>
                  <a:lnTo>
                    <a:pt x="3544807" y="0"/>
                  </a:lnTo>
                  <a:lnTo>
                    <a:pt x="3551976" y="0"/>
                  </a:lnTo>
                  <a:lnTo>
                    <a:pt x="3552522" y="0"/>
                  </a:lnTo>
                  <a:lnTo>
                    <a:pt x="3564420" y="0"/>
                  </a:lnTo>
                  <a:lnTo>
                    <a:pt x="3570426" y="0"/>
                  </a:lnTo>
                  <a:cubicBezTo>
                    <a:pt x="3574872" y="0"/>
                    <a:pt x="3574872" y="0"/>
                    <a:pt x="3574872" y="0"/>
                  </a:cubicBezTo>
                  <a:lnTo>
                    <a:pt x="3580502" y="0"/>
                  </a:lnTo>
                  <a:lnTo>
                    <a:pt x="3582587" y="0"/>
                  </a:lnTo>
                  <a:lnTo>
                    <a:pt x="3624210" y="0"/>
                  </a:lnTo>
                  <a:lnTo>
                    <a:pt x="3637005" y="0"/>
                  </a:lnTo>
                  <a:lnTo>
                    <a:pt x="3646655" y="0"/>
                  </a:lnTo>
                  <a:lnTo>
                    <a:pt x="3656105" y="0"/>
                  </a:lnTo>
                  <a:lnTo>
                    <a:pt x="3667070" y="0"/>
                  </a:lnTo>
                  <a:lnTo>
                    <a:pt x="3668130" y="0"/>
                  </a:lnTo>
                  <a:lnTo>
                    <a:pt x="3669786" y="0"/>
                  </a:lnTo>
                  <a:lnTo>
                    <a:pt x="3672576" y="0"/>
                  </a:lnTo>
                  <a:lnTo>
                    <a:pt x="3692189" y="0"/>
                  </a:lnTo>
                  <a:lnTo>
                    <a:pt x="3698195" y="0"/>
                  </a:lnTo>
                  <a:lnTo>
                    <a:pt x="3702641" y="0"/>
                  </a:lnTo>
                  <a:lnTo>
                    <a:pt x="3744863" y="0"/>
                  </a:lnTo>
                  <a:lnTo>
                    <a:pt x="3745285" y="0"/>
                  </a:lnTo>
                  <a:lnTo>
                    <a:pt x="3795894" y="0"/>
                  </a:lnTo>
                  <a:lnTo>
                    <a:pt x="3797555" y="0"/>
                  </a:lnTo>
                  <a:lnTo>
                    <a:pt x="3826591" y="0"/>
                  </a:lnTo>
                  <a:lnTo>
                    <a:pt x="3842355" y="0"/>
                  </a:lnTo>
                  <a:lnTo>
                    <a:pt x="3848992" y="0"/>
                  </a:lnTo>
                  <a:lnTo>
                    <a:pt x="3872632" y="0"/>
                  </a:lnTo>
                  <a:lnTo>
                    <a:pt x="3873054" y="0"/>
                  </a:lnTo>
                  <a:lnTo>
                    <a:pt x="3885075" y="0"/>
                  </a:lnTo>
                  <a:lnTo>
                    <a:pt x="3923663" y="0"/>
                  </a:lnTo>
                  <a:lnTo>
                    <a:pt x="3954360" y="0"/>
                  </a:lnTo>
                  <a:lnTo>
                    <a:pt x="3970124" y="0"/>
                  </a:lnTo>
                  <a:lnTo>
                    <a:pt x="3976761" y="0"/>
                  </a:lnTo>
                  <a:lnTo>
                    <a:pt x="4012844" y="0"/>
                  </a:lnTo>
                  <a:lnTo>
                    <a:pt x="4049593" y="0"/>
                  </a:lnTo>
                  <a:cubicBezTo>
                    <a:pt x="4169647" y="0"/>
                    <a:pt x="4169647" y="0"/>
                    <a:pt x="4169647" y="0"/>
                  </a:cubicBezTo>
                  <a:lnTo>
                    <a:pt x="4177362" y="0"/>
                  </a:lnTo>
                  <a:cubicBezTo>
                    <a:pt x="4297416" y="0"/>
                    <a:pt x="4297416" y="0"/>
                    <a:pt x="4297416" y="0"/>
                  </a:cubicBezTo>
                  <a:cubicBezTo>
                    <a:pt x="4327758" y="0"/>
                    <a:pt x="4364168" y="21251"/>
                    <a:pt x="4379339" y="47054"/>
                  </a:cubicBezTo>
                  <a:cubicBezTo>
                    <a:pt x="4591731" y="415146"/>
                    <a:pt x="4591731" y="415146"/>
                    <a:pt x="4591731" y="415146"/>
                  </a:cubicBezTo>
                  <a:cubicBezTo>
                    <a:pt x="4606902" y="440951"/>
                    <a:pt x="4606902" y="483452"/>
                    <a:pt x="4591731" y="509257"/>
                  </a:cubicBezTo>
                  <a:cubicBezTo>
                    <a:pt x="4379339" y="877348"/>
                    <a:pt x="4379339" y="877348"/>
                    <a:pt x="4379339" y="877348"/>
                  </a:cubicBezTo>
                  <a:cubicBezTo>
                    <a:pt x="4364168" y="903151"/>
                    <a:pt x="4327758" y="924402"/>
                    <a:pt x="4297416" y="924402"/>
                  </a:cubicBezTo>
                  <a:lnTo>
                    <a:pt x="4169647" y="924402"/>
                  </a:lnTo>
                  <a:lnTo>
                    <a:pt x="3976761" y="924402"/>
                  </a:lnTo>
                  <a:lnTo>
                    <a:pt x="3872632" y="924402"/>
                  </a:lnTo>
                  <a:lnTo>
                    <a:pt x="3848992" y="924402"/>
                  </a:lnTo>
                  <a:lnTo>
                    <a:pt x="3744863" y="924402"/>
                  </a:lnTo>
                  <a:lnTo>
                    <a:pt x="3702641" y="924402"/>
                  </a:lnTo>
                  <a:lnTo>
                    <a:pt x="3672576" y="924402"/>
                  </a:lnTo>
                  <a:lnTo>
                    <a:pt x="3656105" y="924402"/>
                  </a:lnTo>
                  <a:lnTo>
                    <a:pt x="3574872" y="924402"/>
                  </a:lnTo>
                  <a:lnTo>
                    <a:pt x="3551976" y="924402"/>
                  </a:lnTo>
                  <a:lnTo>
                    <a:pt x="3544807" y="924402"/>
                  </a:lnTo>
                  <a:lnTo>
                    <a:pt x="3528336" y="924402"/>
                  </a:lnTo>
                  <a:lnTo>
                    <a:pt x="3424207" y="924402"/>
                  </a:lnTo>
                  <a:lnTo>
                    <a:pt x="3381986" y="924402"/>
                  </a:lnTo>
                  <a:lnTo>
                    <a:pt x="3380494" y="924402"/>
                  </a:lnTo>
                  <a:lnTo>
                    <a:pt x="3351921" y="924402"/>
                  </a:lnTo>
                  <a:lnTo>
                    <a:pt x="3277857" y="924402"/>
                  </a:lnTo>
                  <a:lnTo>
                    <a:pt x="3254217" y="924402"/>
                  </a:lnTo>
                  <a:lnTo>
                    <a:pt x="3252725" y="924402"/>
                  </a:lnTo>
                  <a:lnTo>
                    <a:pt x="3247792" y="924402"/>
                  </a:lnTo>
                  <a:lnTo>
                    <a:pt x="3231321" y="924402"/>
                  </a:lnTo>
                  <a:lnTo>
                    <a:pt x="3224152" y="924402"/>
                  </a:lnTo>
                  <a:lnTo>
                    <a:pt x="3150088" y="924402"/>
                  </a:lnTo>
                  <a:lnTo>
                    <a:pt x="3120023" y="924402"/>
                  </a:lnTo>
                  <a:lnTo>
                    <a:pt x="3104883" y="924402"/>
                  </a:lnTo>
                  <a:lnTo>
                    <a:pt x="3103552" y="924402"/>
                  </a:lnTo>
                  <a:lnTo>
                    <a:pt x="3077801" y="924402"/>
                  </a:lnTo>
                  <a:lnTo>
                    <a:pt x="3061330" y="924402"/>
                  </a:lnTo>
                  <a:lnTo>
                    <a:pt x="3031265" y="924402"/>
                  </a:lnTo>
                  <a:lnTo>
                    <a:pt x="2977114" y="924402"/>
                  </a:lnTo>
                  <a:lnTo>
                    <a:pt x="2957200" y="924402"/>
                  </a:lnTo>
                  <a:lnTo>
                    <a:pt x="2955709" y="924402"/>
                  </a:lnTo>
                  <a:lnTo>
                    <a:pt x="2950032" y="924402"/>
                  </a:lnTo>
                  <a:lnTo>
                    <a:pt x="2933561" y="924402"/>
                  </a:lnTo>
                  <a:lnTo>
                    <a:pt x="2927136" y="924402"/>
                  </a:lnTo>
                  <a:lnTo>
                    <a:pt x="2903496" y="924402"/>
                  </a:lnTo>
                  <a:lnTo>
                    <a:pt x="2829431" y="924402"/>
                  </a:lnTo>
                  <a:lnTo>
                    <a:pt x="2827940" y="924402"/>
                  </a:lnTo>
                  <a:lnTo>
                    <a:pt x="2799367" y="924402"/>
                  </a:lnTo>
                  <a:lnTo>
                    <a:pt x="2785719" y="924402"/>
                  </a:lnTo>
                  <a:lnTo>
                    <a:pt x="2784228" y="924402"/>
                  </a:lnTo>
                  <a:lnTo>
                    <a:pt x="2757146" y="924402"/>
                  </a:lnTo>
                  <a:lnTo>
                    <a:pt x="2755654" y="924402"/>
                  </a:lnTo>
                  <a:lnTo>
                    <a:pt x="2680098" y="924402"/>
                  </a:lnTo>
                  <a:lnTo>
                    <a:pt x="2657950" y="924402"/>
                  </a:lnTo>
                  <a:lnTo>
                    <a:pt x="2656459" y="924402"/>
                  </a:lnTo>
                  <a:lnTo>
                    <a:pt x="2653017" y="924402"/>
                  </a:lnTo>
                  <a:lnTo>
                    <a:pt x="2636545" y="924402"/>
                  </a:lnTo>
                  <a:lnTo>
                    <a:pt x="2629377" y="924402"/>
                  </a:lnTo>
                  <a:lnTo>
                    <a:pt x="2627885" y="924402"/>
                  </a:lnTo>
                  <a:lnTo>
                    <a:pt x="2606481" y="924402"/>
                  </a:lnTo>
                  <a:lnTo>
                    <a:pt x="2552329" y="924402"/>
                  </a:lnTo>
                  <a:lnTo>
                    <a:pt x="2525248" y="924402"/>
                  </a:lnTo>
                  <a:lnTo>
                    <a:pt x="2510108" y="924402"/>
                  </a:lnTo>
                  <a:lnTo>
                    <a:pt x="2508776" y="924402"/>
                  </a:lnTo>
                  <a:lnTo>
                    <a:pt x="2480043" y="924402"/>
                  </a:lnTo>
                  <a:lnTo>
                    <a:pt x="2478712" y="924402"/>
                  </a:lnTo>
                  <a:lnTo>
                    <a:pt x="2463572" y="924402"/>
                  </a:lnTo>
                  <a:lnTo>
                    <a:pt x="2436490" y="924402"/>
                  </a:lnTo>
                  <a:lnTo>
                    <a:pt x="2382339" y="924402"/>
                  </a:lnTo>
                  <a:lnTo>
                    <a:pt x="2360934" y="924402"/>
                  </a:lnTo>
                  <a:lnTo>
                    <a:pt x="2359443" y="924402"/>
                  </a:lnTo>
                  <a:lnTo>
                    <a:pt x="2352274" y="924402"/>
                  </a:lnTo>
                  <a:lnTo>
                    <a:pt x="2335803" y="924402"/>
                  </a:lnTo>
                  <a:lnTo>
                    <a:pt x="2332360" y="924402"/>
                  </a:lnTo>
                  <a:lnTo>
                    <a:pt x="2332328" y="924402"/>
                  </a:lnTo>
                  <a:lnTo>
                    <a:pt x="2330869" y="924402"/>
                  </a:lnTo>
                  <a:lnTo>
                    <a:pt x="2308721" y="924402"/>
                  </a:lnTo>
                  <a:lnTo>
                    <a:pt x="2233165" y="924402"/>
                  </a:lnTo>
                  <a:lnTo>
                    <a:pt x="2231674" y="924402"/>
                  </a:lnTo>
                  <a:lnTo>
                    <a:pt x="2204591" y="924402"/>
                  </a:lnTo>
                  <a:lnTo>
                    <a:pt x="2204559" y="924402"/>
                  </a:lnTo>
                  <a:lnTo>
                    <a:pt x="2203100" y="924402"/>
                  </a:lnTo>
                  <a:lnTo>
                    <a:pt x="2189452" y="924402"/>
                  </a:lnTo>
                  <a:lnTo>
                    <a:pt x="2160879" y="924402"/>
                  </a:lnTo>
                  <a:lnTo>
                    <a:pt x="2159388" y="924402"/>
                  </a:lnTo>
                  <a:lnTo>
                    <a:pt x="2085323" y="924402"/>
                  </a:lnTo>
                  <a:lnTo>
                    <a:pt x="2077294" y="924402"/>
                  </a:lnTo>
                  <a:lnTo>
                    <a:pt x="2061683" y="924402"/>
                  </a:lnTo>
                  <a:lnTo>
                    <a:pt x="2055258" y="924402"/>
                  </a:lnTo>
                  <a:lnTo>
                    <a:pt x="2038787" y="924402"/>
                  </a:lnTo>
                  <a:lnTo>
                    <a:pt x="2033110" y="924402"/>
                  </a:lnTo>
                  <a:lnTo>
                    <a:pt x="2031619" y="924402"/>
                  </a:lnTo>
                  <a:lnTo>
                    <a:pt x="2011705" y="924402"/>
                  </a:lnTo>
                  <a:lnTo>
                    <a:pt x="1957554" y="924402"/>
                  </a:lnTo>
                  <a:lnTo>
                    <a:pt x="1949525" y="924402"/>
                  </a:lnTo>
                  <a:lnTo>
                    <a:pt x="1927489" y="924402"/>
                  </a:lnTo>
                  <a:lnTo>
                    <a:pt x="1911018" y="924402"/>
                  </a:lnTo>
                  <a:lnTo>
                    <a:pt x="1907543" y="924402"/>
                  </a:lnTo>
                  <a:lnTo>
                    <a:pt x="1885268" y="924402"/>
                  </a:lnTo>
                  <a:lnTo>
                    <a:pt x="1883936" y="924402"/>
                  </a:lnTo>
                  <a:lnTo>
                    <a:pt x="1868796" y="924402"/>
                  </a:lnTo>
                  <a:lnTo>
                    <a:pt x="1838732" y="924402"/>
                  </a:lnTo>
                  <a:lnTo>
                    <a:pt x="1779774" y="924402"/>
                  </a:lnTo>
                  <a:lnTo>
                    <a:pt x="1764668" y="924402"/>
                  </a:lnTo>
                  <a:lnTo>
                    <a:pt x="1757499" y="924402"/>
                  </a:lnTo>
                  <a:lnTo>
                    <a:pt x="1741027" y="924402"/>
                  </a:lnTo>
                  <a:lnTo>
                    <a:pt x="1737552" y="924402"/>
                  </a:lnTo>
                  <a:lnTo>
                    <a:pt x="1736094" y="924402"/>
                  </a:lnTo>
                  <a:lnTo>
                    <a:pt x="1734603" y="924402"/>
                  </a:lnTo>
                  <a:lnTo>
                    <a:pt x="1710963" y="924402"/>
                  </a:lnTo>
                  <a:lnTo>
                    <a:pt x="1707488" y="924402"/>
                  </a:lnTo>
                  <a:lnTo>
                    <a:pt x="1652509" y="924402"/>
                  </a:lnTo>
                  <a:lnTo>
                    <a:pt x="1636899" y="924402"/>
                  </a:lnTo>
                  <a:lnTo>
                    <a:pt x="1609783" y="924402"/>
                  </a:lnTo>
                  <a:lnTo>
                    <a:pt x="1608325" y="924402"/>
                  </a:lnTo>
                  <a:lnTo>
                    <a:pt x="1606834" y="924402"/>
                  </a:lnTo>
                  <a:lnTo>
                    <a:pt x="1579719" y="924402"/>
                  </a:lnTo>
                  <a:lnTo>
                    <a:pt x="1564612" y="924402"/>
                  </a:lnTo>
                  <a:lnTo>
                    <a:pt x="1524740" y="924402"/>
                  </a:lnTo>
                  <a:lnTo>
                    <a:pt x="1482518" y="924402"/>
                  </a:lnTo>
                  <a:lnTo>
                    <a:pt x="1460483" y="924402"/>
                  </a:lnTo>
                  <a:lnTo>
                    <a:pt x="1452454" y="924402"/>
                  </a:lnTo>
                  <a:lnTo>
                    <a:pt x="1444011" y="924402"/>
                  </a:lnTo>
                  <a:lnTo>
                    <a:pt x="1436843" y="924402"/>
                  </a:lnTo>
                  <a:lnTo>
                    <a:pt x="1413947" y="924402"/>
                  </a:lnTo>
                  <a:lnTo>
                    <a:pt x="1354749" y="924402"/>
                  </a:lnTo>
                  <a:lnTo>
                    <a:pt x="1332714" y="924402"/>
                  </a:lnTo>
                  <a:lnTo>
                    <a:pt x="1324685" y="924402"/>
                  </a:lnTo>
                  <a:lnTo>
                    <a:pt x="1316242" y="924402"/>
                  </a:lnTo>
                  <a:lnTo>
                    <a:pt x="1312767" y="924402"/>
                  </a:lnTo>
                  <a:lnTo>
                    <a:pt x="1286178" y="924402"/>
                  </a:lnTo>
                  <a:lnTo>
                    <a:pt x="1282703" y="924402"/>
                  </a:lnTo>
                  <a:lnTo>
                    <a:pt x="1243956" y="924402"/>
                  </a:lnTo>
                  <a:lnTo>
                    <a:pt x="1184998" y="924402"/>
                  </a:lnTo>
                  <a:lnTo>
                    <a:pt x="1154934" y="924402"/>
                  </a:lnTo>
                  <a:lnTo>
                    <a:pt x="1139828" y="924402"/>
                  </a:lnTo>
                  <a:lnTo>
                    <a:pt x="1116187" y="924402"/>
                  </a:lnTo>
                  <a:lnTo>
                    <a:pt x="1112712" y="924402"/>
                  </a:lnTo>
                  <a:lnTo>
                    <a:pt x="1057734" y="924402"/>
                  </a:lnTo>
                  <a:lnTo>
                    <a:pt x="1027669" y="924402"/>
                  </a:lnTo>
                  <a:lnTo>
                    <a:pt x="1012059" y="924402"/>
                  </a:lnTo>
                  <a:lnTo>
                    <a:pt x="984943" y="924402"/>
                  </a:lnTo>
                  <a:lnTo>
                    <a:pt x="929965" y="924402"/>
                  </a:lnTo>
                  <a:lnTo>
                    <a:pt x="899900" y="924402"/>
                  </a:lnTo>
                  <a:lnTo>
                    <a:pt x="857678" y="924402"/>
                  </a:lnTo>
                  <a:lnTo>
                    <a:pt x="819171" y="924402"/>
                  </a:lnTo>
                  <a:lnTo>
                    <a:pt x="729909" y="924402"/>
                  </a:lnTo>
                  <a:lnTo>
                    <a:pt x="691402" y="924402"/>
                  </a:lnTo>
                  <a:lnTo>
                    <a:pt x="687927" y="924402"/>
                  </a:lnTo>
                  <a:lnTo>
                    <a:pt x="560158" y="924402"/>
                  </a:lnTo>
                  <a:lnTo>
                    <a:pt x="432894" y="924402"/>
                  </a:lnTo>
                  <a:lnTo>
                    <a:pt x="305125" y="924402"/>
                  </a:lnTo>
                  <a:cubicBezTo>
                    <a:pt x="275541" y="924402"/>
                    <a:pt x="238373" y="903151"/>
                    <a:pt x="223202" y="877348"/>
                  </a:cubicBezTo>
                  <a:cubicBezTo>
                    <a:pt x="10809" y="509257"/>
                    <a:pt x="10809" y="509257"/>
                    <a:pt x="10809" y="509257"/>
                  </a:cubicBezTo>
                  <a:cubicBezTo>
                    <a:pt x="-3603" y="483452"/>
                    <a:pt x="-3603" y="440951"/>
                    <a:pt x="10809" y="415146"/>
                  </a:cubicBezTo>
                  <a:cubicBezTo>
                    <a:pt x="223202" y="47054"/>
                    <a:pt x="223202" y="47054"/>
                    <a:pt x="223202" y="47054"/>
                  </a:cubicBezTo>
                  <a:cubicBezTo>
                    <a:pt x="238373" y="21251"/>
                    <a:pt x="275541" y="0"/>
                    <a:pt x="305125" y="0"/>
                  </a:cubicBezTo>
                  <a:close/>
                </a:path>
              </a:pathLst>
            </a:custGeom>
            <a:gradFill>
              <a:gsLst>
                <a:gs pos="0">
                  <a:srgbClr val="E30613"/>
                </a:gs>
                <a:gs pos="100000">
                  <a:srgbClr val="81040B"/>
                </a:gs>
              </a:gsLst>
              <a:lin ang="3600000" scaled="0"/>
            </a:gradFill>
            <a:ln w="19050">
              <a:noFill/>
            </a:ln>
            <a:effectLst>
              <a:innerShdw blurRad="63500" dist="50800" dir="13500000">
                <a:prstClr val="black">
                  <a:alpha val="50000"/>
                </a:prstClr>
              </a:innerShdw>
            </a:effectLst>
          </p:spPr>
          <p:txBody>
            <a:bodyPr vert="horz" wrap="square" lIns="68580" tIns="34290" rIns="68580" bIns="34290" numCol="1" anchor="t" anchorCtr="0" compatLnSpc="1">
              <a:noAutofit/>
            </a:bodyPr>
            <a:lstStyle/>
            <a:p>
              <a:endParaRPr lang="zh-CN" altLang="en-US">
                <a:solidFill>
                  <a:prstClr val="black"/>
                </a:solidFill>
              </a:endParaRPr>
            </a:p>
          </p:txBody>
        </p:sp>
        <p:sp>
          <p:nvSpPr>
            <p:cNvPr id="81" name="文本框 80"/>
            <p:cNvSpPr txBox="1"/>
            <p:nvPr/>
          </p:nvSpPr>
          <p:spPr>
            <a:xfrm>
              <a:off x="1990543" y="3742881"/>
              <a:ext cx="2159566" cy="1138773"/>
            </a:xfrm>
            <a:prstGeom prst="rect">
              <a:avLst/>
            </a:prstGeom>
            <a:noFill/>
            <a:effectLst/>
          </p:spPr>
          <p:txBody>
            <a:bodyPr wrap="none" rtlCol="0">
              <a:spAutoFit/>
            </a:bodyPr>
            <a:lstStyle/>
            <a:p>
              <a:r>
                <a:rPr lang="zh-CN" altLang="en-US" dirty="0" smtClean="0">
                  <a:solidFill>
                    <a:schemeClr val="bg1"/>
                  </a:solidFill>
                  <a:latin typeface="微软雅黑" panose="020B0503020204020204" pitchFamily="34" charset="-122"/>
                  <a:ea typeface="微软雅黑" panose="020B0503020204020204" pitchFamily="34" charset="-122"/>
                </a:rPr>
                <a:t> 单击</a:t>
              </a:r>
              <a:r>
                <a:rPr lang="zh-CN" altLang="en-US" dirty="0">
                  <a:solidFill>
                    <a:schemeClr val="bg1"/>
                  </a:solidFill>
                  <a:latin typeface="微软雅黑" panose="020B0503020204020204" pitchFamily="34" charset="-122"/>
                  <a:ea typeface="微软雅黑" panose="020B0503020204020204" pitchFamily="34" charset="-122"/>
                </a:rPr>
                <a:t>此处输入标题</a:t>
              </a:r>
              <a:endParaRPr lang="en-US" altLang="zh-CN" dirty="0">
                <a:solidFill>
                  <a:schemeClr val="bg1"/>
                </a:solidFill>
                <a:latin typeface="微软雅黑" panose="020B0503020204020204" pitchFamily="34" charset="-122"/>
                <a:ea typeface="微软雅黑" panose="020B0503020204020204" pitchFamily="34" charset="-122"/>
              </a:endParaRPr>
            </a:p>
            <a:p>
              <a:r>
                <a:rPr lang="zh-CN" altLang="en-US" sz="1100" dirty="0">
                  <a:solidFill>
                    <a:schemeClr val="bg1"/>
                  </a:solidFill>
                  <a:latin typeface="微软雅黑" panose="020B0503020204020204" pitchFamily="34" charset="-122"/>
                  <a:ea typeface="微软雅黑" panose="020B0503020204020204" pitchFamily="34" charset="-122"/>
                </a:rPr>
                <a:t>请在这里输入您的主要叙述内容</a:t>
              </a:r>
              <a:endParaRPr lang="en-US" altLang="zh-CN" sz="1100" dirty="0">
                <a:solidFill>
                  <a:schemeClr val="bg1"/>
                </a:solidFill>
                <a:latin typeface="微软雅黑" panose="020B0503020204020204" pitchFamily="34" charset="-122"/>
                <a:ea typeface="微软雅黑" panose="020B0503020204020204" pitchFamily="34" charset="-122"/>
              </a:endParaRPr>
            </a:p>
            <a:p>
              <a:r>
                <a:rPr lang="zh-CN" altLang="en-US" sz="1100" dirty="0">
                  <a:solidFill>
                    <a:schemeClr val="bg1"/>
                  </a:solidFill>
                  <a:latin typeface="微软雅黑" panose="020B0503020204020204" pitchFamily="34" charset="-122"/>
                  <a:ea typeface="微软雅黑" panose="020B0503020204020204" pitchFamily="34" charset="-122"/>
                </a:rPr>
                <a:t>请在这里输入您的主要叙述内容</a:t>
              </a:r>
              <a:endParaRPr lang="en-US" altLang="zh-CN" sz="1100" dirty="0">
                <a:solidFill>
                  <a:schemeClr val="bg1"/>
                </a:solidFill>
                <a:latin typeface="微软雅黑" panose="020B0503020204020204" pitchFamily="34" charset="-122"/>
                <a:ea typeface="微软雅黑" panose="020B0503020204020204" pitchFamily="34" charset="-122"/>
              </a:endParaRPr>
            </a:p>
            <a:p>
              <a:endParaRPr lang="en-US" altLang="zh-CN" sz="2800" dirty="0">
                <a:solidFill>
                  <a:schemeClr val="bg1"/>
                </a:solidFill>
                <a:latin typeface="微软雅黑" panose="020B0503020204020204" pitchFamily="34" charset="-122"/>
                <a:ea typeface="微软雅黑" panose="020B0503020204020204" pitchFamily="34" charset="-122"/>
              </a:endParaRPr>
            </a:p>
          </p:txBody>
        </p:sp>
      </p:grpSp>
      <p:grpSp>
        <p:nvGrpSpPr>
          <p:cNvPr id="23" name="组合 22"/>
          <p:cNvGrpSpPr/>
          <p:nvPr/>
        </p:nvGrpSpPr>
        <p:grpSpPr>
          <a:xfrm>
            <a:off x="1219160" y="5042552"/>
            <a:ext cx="3898434" cy="1243316"/>
            <a:chOff x="1219160" y="5042552"/>
            <a:chExt cx="3898434" cy="1243316"/>
          </a:xfrm>
        </p:grpSpPr>
        <p:sp>
          <p:nvSpPr>
            <p:cNvPr id="59" name="任意多边形 58"/>
            <p:cNvSpPr/>
            <p:nvPr/>
          </p:nvSpPr>
          <p:spPr bwMode="auto">
            <a:xfrm>
              <a:off x="1219160" y="5042552"/>
              <a:ext cx="3898434" cy="935908"/>
            </a:xfrm>
            <a:custGeom>
              <a:avLst/>
              <a:gdLst>
                <a:gd name="connsiteX0" fmla="*/ 352810 w 4452260"/>
                <a:gd name="connsiteY0" fmla="*/ 0 h 1068867"/>
                <a:gd name="connsiteX1" fmla="*/ 636768 w 4452260"/>
                <a:gd name="connsiteY1" fmla="*/ 0 h 1068867"/>
                <a:gd name="connsiteX2" fmla="*/ 647700 w 4452260"/>
                <a:gd name="connsiteY2" fmla="*/ 0 h 1068867"/>
                <a:gd name="connsiteX3" fmla="*/ 724065 w 4452260"/>
                <a:gd name="connsiteY3" fmla="*/ 0 h 1068867"/>
                <a:gd name="connsiteX4" fmla="*/ 782584 w 4452260"/>
                <a:gd name="connsiteY4" fmla="*/ 0 h 1068867"/>
                <a:gd name="connsiteX5" fmla="*/ 799455 w 4452260"/>
                <a:gd name="connsiteY5" fmla="*/ 0 h 1068867"/>
                <a:gd name="connsiteX6" fmla="*/ 809825 w 4452260"/>
                <a:gd name="connsiteY6" fmla="*/ 0 h 1068867"/>
                <a:gd name="connsiteX7" fmla="*/ 818078 w 4452260"/>
                <a:gd name="connsiteY7" fmla="*/ 0 h 1068867"/>
                <a:gd name="connsiteX8" fmla="*/ 843980 w 4452260"/>
                <a:gd name="connsiteY8" fmla="*/ 0 h 1068867"/>
                <a:gd name="connsiteX9" fmla="*/ 931658 w 4452260"/>
                <a:gd name="connsiteY9" fmla="*/ 0 h 1068867"/>
                <a:gd name="connsiteX10" fmla="*/ 961580 w 4452260"/>
                <a:gd name="connsiteY10" fmla="*/ 0 h 1068867"/>
                <a:gd name="connsiteX11" fmla="*/ 1000055 w 4452260"/>
                <a:gd name="connsiteY11" fmla="*/ 0 h 1068867"/>
                <a:gd name="connsiteX12" fmla="*/ 1040537 w 4452260"/>
                <a:gd name="connsiteY12" fmla="*/ 0 h 1068867"/>
                <a:gd name="connsiteX13" fmla="*/ 1051453 w 4452260"/>
                <a:gd name="connsiteY13" fmla="*/ 0 h 1068867"/>
                <a:gd name="connsiteX14" fmla="*/ 1083414 w 4452260"/>
                <a:gd name="connsiteY14" fmla="*/ 0 h 1068867"/>
                <a:gd name="connsiteX15" fmla="*/ 1112969 w 4452260"/>
                <a:gd name="connsiteY15" fmla="*/ 0 h 1068867"/>
                <a:gd name="connsiteX16" fmla="*/ 1138871 w 4452260"/>
                <a:gd name="connsiteY16" fmla="*/ 0 h 1068867"/>
                <a:gd name="connsiteX17" fmla="*/ 1170224 w 4452260"/>
                <a:gd name="connsiteY17" fmla="*/ 0 h 1068867"/>
                <a:gd name="connsiteX18" fmla="*/ 1170711 w 4452260"/>
                <a:gd name="connsiteY18" fmla="*/ 0 h 1068867"/>
                <a:gd name="connsiteX19" fmla="*/ 1202662 w 4452260"/>
                <a:gd name="connsiteY19" fmla="*/ 0 h 1068867"/>
                <a:gd name="connsiteX20" fmla="*/ 1240037 w 4452260"/>
                <a:gd name="connsiteY20" fmla="*/ 0 h 1068867"/>
                <a:gd name="connsiteX21" fmla="*/ 1290626 w 4452260"/>
                <a:gd name="connsiteY21" fmla="*/ 0 h 1068867"/>
                <a:gd name="connsiteX22" fmla="*/ 1324496 w 4452260"/>
                <a:gd name="connsiteY22" fmla="*/ 0 h 1068867"/>
                <a:gd name="connsiteX23" fmla="*/ 1332348 w 4452260"/>
                <a:gd name="connsiteY23" fmla="*/ 0 h 1068867"/>
                <a:gd name="connsiteX24" fmla="*/ 1335428 w 4452260"/>
                <a:gd name="connsiteY24" fmla="*/ 0 h 1068867"/>
                <a:gd name="connsiteX25" fmla="*/ 1411793 w 4452260"/>
                <a:gd name="connsiteY25" fmla="*/ 0 h 1068867"/>
                <a:gd name="connsiteX26" fmla="*/ 1454182 w 4452260"/>
                <a:gd name="connsiteY26" fmla="*/ 0 h 1068867"/>
                <a:gd name="connsiteX27" fmla="*/ 1470312 w 4452260"/>
                <a:gd name="connsiteY27" fmla="*/ 0 h 1068867"/>
                <a:gd name="connsiteX28" fmla="*/ 1487183 w 4452260"/>
                <a:gd name="connsiteY28" fmla="*/ 0 h 1068867"/>
                <a:gd name="connsiteX29" fmla="*/ 1497552 w 4452260"/>
                <a:gd name="connsiteY29" fmla="*/ 0 h 1068867"/>
                <a:gd name="connsiteX30" fmla="*/ 1505806 w 4452260"/>
                <a:gd name="connsiteY30" fmla="*/ 0 h 1068867"/>
                <a:gd name="connsiteX31" fmla="*/ 1528471 w 4452260"/>
                <a:gd name="connsiteY31" fmla="*/ 0 h 1068867"/>
                <a:gd name="connsiteX32" fmla="*/ 1531708 w 4452260"/>
                <a:gd name="connsiteY32" fmla="*/ 0 h 1068867"/>
                <a:gd name="connsiteX33" fmla="*/ 1540992 w 4452260"/>
                <a:gd name="connsiteY33" fmla="*/ 0 h 1068867"/>
                <a:gd name="connsiteX34" fmla="*/ 1541479 w 4452260"/>
                <a:gd name="connsiteY34" fmla="*/ 0 h 1068867"/>
                <a:gd name="connsiteX35" fmla="*/ 1599998 w 4452260"/>
                <a:gd name="connsiteY35" fmla="*/ 0 h 1068867"/>
                <a:gd name="connsiteX36" fmla="*/ 1619386 w 4452260"/>
                <a:gd name="connsiteY36" fmla="*/ 0 h 1068867"/>
                <a:gd name="connsiteX37" fmla="*/ 1635492 w 4452260"/>
                <a:gd name="connsiteY37" fmla="*/ 0 h 1068867"/>
                <a:gd name="connsiteX38" fmla="*/ 1649308 w 4452260"/>
                <a:gd name="connsiteY38" fmla="*/ 0 h 1068867"/>
                <a:gd name="connsiteX39" fmla="*/ 1653720 w 4452260"/>
                <a:gd name="connsiteY39" fmla="*/ 0 h 1068867"/>
                <a:gd name="connsiteX40" fmla="*/ 1661394 w 4452260"/>
                <a:gd name="connsiteY40" fmla="*/ 0 h 1068867"/>
                <a:gd name="connsiteX41" fmla="*/ 1687782 w 4452260"/>
                <a:gd name="connsiteY41" fmla="*/ 0 h 1068867"/>
                <a:gd name="connsiteX42" fmla="*/ 1703116 w 4452260"/>
                <a:gd name="connsiteY42" fmla="*/ 0 h 1068867"/>
                <a:gd name="connsiteX43" fmla="*/ 1739181 w 4452260"/>
                <a:gd name="connsiteY43" fmla="*/ 0 h 1068867"/>
                <a:gd name="connsiteX44" fmla="*/ 1771141 w 4452260"/>
                <a:gd name="connsiteY44" fmla="*/ 0 h 1068867"/>
                <a:gd name="connsiteX45" fmla="*/ 1800697 w 4452260"/>
                <a:gd name="connsiteY45" fmla="*/ 0 h 1068867"/>
                <a:gd name="connsiteX46" fmla="*/ 1811727 w 4452260"/>
                <a:gd name="connsiteY46" fmla="*/ 0 h 1068867"/>
                <a:gd name="connsiteX47" fmla="*/ 1823361 w 4452260"/>
                <a:gd name="connsiteY47" fmla="*/ 0 h 1068867"/>
                <a:gd name="connsiteX48" fmla="*/ 1826599 w 4452260"/>
                <a:gd name="connsiteY48" fmla="*/ 0 h 1068867"/>
                <a:gd name="connsiteX49" fmla="*/ 1857951 w 4452260"/>
                <a:gd name="connsiteY49" fmla="*/ 0 h 1068867"/>
                <a:gd name="connsiteX50" fmla="*/ 1858439 w 4452260"/>
                <a:gd name="connsiteY50" fmla="*/ 0 h 1068867"/>
                <a:gd name="connsiteX51" fmla="*/ 1859676 w 4452260"/>
                <a:gd name="connsiteY51" fmla="*/ 0 h 1068867"/>
                <a:gd name="connsiteX52" fmla="*/ 1893346 w 4452260"/>
                <a:gd name="connsiteY52" fmla="*/ 0 h 1068867"/>
                <a:gd name="connsiteX53" fmla="*/ 1927765 w 4452260"/>
                <a:gd name="connsiteY53" fmla="*/ 0 h 1068867"/>
                <a:gd name="connsiteX54" fmla="*/ 1963365 w 4452260"/>
                <a:gd name="connsiteY54" fmla="*/ 0 h 1068867"/>
                <a:gd name="connsiteX55" fmla="*/ 1978354 w 4452260"/>
                <a:gd name="connsiteY55" fmla="*/ 0 h 1068867"/>
                <a:gd name="connsiteX56" fmla="*/ 1991032 w 4452260"/>
                <a:gd name="connsiteY56" fmla="*/ 0 h 1068867"/>
                <a:gd name="connsiteX57" fmla="*/ 2020076 w 4452260"/>
                <a:gd name="connsiteY57" fmla="*/ 0 h 1068867"/>
                <a:gd name="connsiteX58" fmla="*/ 2021800 w 4452260"/>
                <a:gd name="connsiteY58" fmla="*/ 0 h 1068867"/>
                <a:gd name="connsiteX59" fmla="*/ 2027021 w 4452260"/>
                <a:gd name="connsiteY59" fmla="*/ 0 h 1068867"/>
                <a:gd name="connsiteX60" fmla="*/ 2032162 w 4452260"/>
                <a:gd name="connsiteY60" fmla="*/ 0 h 1068867"/>
                <a:gd name="connsiteX61" fmla="*/ 2141909 w 4452260"/>
                <a:gd name="connsiteY61" fmla="*/ 0 h 1068867"/>
                <a:gd name="connsiteX62" fmla="*/ 2143633 w 4452260"/>
                <a:gd name="connsiteY62" fmla="*/ 0 h 1068867"/>
                <a:gd name="connsiteX63" fmla="*/ 2178359 w 4452260"/>
                <a:gd name="connsiteY63" fmla="*/ 0 h 1068867"/>
                <a:gd name="connsiteX64" fmla="*/ 2228719 w 4452260"/>
                <a:gd name="connsiteY64" fmla="*/ 0 h 1068867"/>
                <a:gd name="connsiteX65" fmla="*/ 2229207 w 4452260"/>
                <a:gd name="connsiteY65" fmla="*/ 0 h 1068867"/>
                <a:gd name="connsiteX66" fmla="*/ 2230931 w 4452260"/>
                <a:gd name="connsiteY66" fmla="*/ 0 h 1068867"/>
                <a:gd name="connsiteX67" fmla="*/ 2287725 w 4452260"/>
                <a:gd name="connsiteY67" fmla="*/ 0 h 1068867"/>
                <a:gd name="connsiteX68" fmla="*/ 2289450 w 4452260"/>
                <a:gd name="connsiteY68" fmla="*/ 0 h 1068867"/>
                <a:gd name="connsiteX69" fmla="*/ 2323220 w 4452260"/>
                <a:gd name="connsiteY69" fmla="*/ 0 h 1068867"/>
                <a:gd name="connsiteX70" fmla="*/ 2324944 w 4452260"/>
                <a:gd name="connsiteY70" fmla="*/ 0 h 1068867"/>
                <a:gd name="connsiteX71" fmla="*/ 2340483 w 4452260"/>
                <a:gd name="connsiteY71" fmla="*/ 0 h 1068867"/>
                <a:gd name="connsiteX72" fmla="*/ 2341447 w 4452260"/>
                <a:gd name="connsiteY72" fmla="*/ 0 h 1068867"/>
                <a:gd name="connsiteX73" fmla="*/ 2343172 w 4452260"/>
                <a:gd name="connsiteY73" fmla="*/ 0 h 1068867"/>
                <a:gd name="connsiteX74" fmla="*/ 2349122 w 4452260"/>
                <a:gd name="connsiteY74" fmla="*/ 0 h 1068867"/>
                <a:gd name="connsiteX75" fmla="*/ 2350846 w 4452260"/>
                <a:gd name="connsiteY75" fmla="*/ 0 h 1068867"/>
                <a:gd name="connsiteX76" fmla="*/ 2390844 w 4452260"/>
                <a:gd name="connsiteY76" fmla="*/ 0 h 1068867"/>
                <a:gd name="connsiteX77" fmla="*/ 2462317 w 4452260"/>
                <a:gd name="connsiteY77" fmla="*/ 0 h 1068867"/>
                <a:gd name="connsiteX78" fmla="*/ 2499455 w 4452260"/>
                <a:gd name="connsiteY78" fmla="*/ 0 h 1068867"/>
                <a:gd name="connsiteX79" fmla="*/ 2530713 w 4452260"/>
                <a:gd name="connsiteY79" fmla="*/ 0 h 1068867"/>
                <a:gd name="connsiteX80" fmla="*/ 2547403 w 4452260"/>
                <a:gd name="connsiteY80" fmla="*/ 0 h 1068867"/>
                <a:gd name="connsiteX81" fmla="*/ 2549127 w 4452260"/>
                <a:gd name="connsiteY81" fmla="*/ 0 h 1068867"/>
                <a:gd name="connsiteX82" fmla="*/ 2581074 w 4452260"/>
                <a:gd name="connsiteY82" fmla="*/ 0 h 1068867"/>
                <a:gd name="connsiteX83" fmla="*/ 2582112 w 4452260"/>
                <a:gd name="connsiteY83" fmla="*/ 0 h 1068867"/>
                <a:gd name="connsiteX84" fmla="*/ 2669530 w 4452260"/>
                <a:gd name="connsiteY84" fmla="*/ 0 h 1068867"/>
                <a:gd name="connsiteX85" fmla="*/ 2678759 w 4452260"/>
                <a:gd name="connsiteY85" fmla="*/ 0 h 1068867"/>
                <a:gd name="connsiteX86" fmla="*/ 2709527 w 4452260"/>
                <a:gd name="connsiteY86" fmla="*/ 0 h 1068867"/>
                <a:gd name="connsiteX87" fmla="*/ 2711252 w 4452260"/>
                <a:gd name="connsiteY87" fmla="*/ 0 h 1068867"/>
                <a:gd name="connsiteX88" fmla="*/ 2714748 w 4452260"/>
                <a:gd name="connsiteY88" fmla="*/ 0 h 1068867"/>
                <a:gd name="connsiteX89" fmla="*/ 2719890 w 4452260"/>
                <a:gd name="connsiteY89" fmla="*/ 0 h 1068867"/>
                <a:gd name="connsiteX90" fmla="*/ 2831360 w 4452260"/>
                <a:gd name="connsiteY90" fmla="*/ 0 h 1068867"/>
                <a:gd name="connsiteX91" fmla="*/ 2833086 w 4452260"/>
                <a:gd name="connsiteY91" fmla="*/ 0 h 1068867"/>
                <a:gd name="connsiteX92" fmla="*/ 2866087 w 4452260"/>
                <a:gd name="connsiteY92" fmla="*/ 0 h 1068867"/>
                <a:gd name="connsiteX93" fmla="*/ 2918659 w 4452260"/>
                <a:gd name="connsiteY93" fmla="*/ 0 h 1068867"/>
                <a:gd name="connsiteX94" fmla="*/ 2919896 w 4452260"/>
                <a:gd name="connsiteY94" fmla="*/ 0 h 1068867"/>
                <a:gd name="connsiteX95" fmla="*/ 2920383 w 4452260"/>
                <a:gd name="connsiteY95" fmla="*/ 0 h 1068867"/>
                <a:gd name="connsiteX96" fmla="*/ 2977177 w 4452260"/>
                <a:gd name="connsiteY96" fmla="*/ 0 h 1068867"/>
                <a:gd name="connsiteX97" fmla="*/ 2978902 w 4452260"/>
                <a:gd name="connsiteY97" fmla="*/ 0 h 1068867"/>
                <a:gd name="connsiteX98" fmla="*/ 3012671 w 4452260"/>
                <a:gd name="connsiteY98" fmla="*/ 0 h 1068867"/>
                <a:gd name="connsiteX99" fmla="*/ 3014397 w 4452260"/>
                <a:gd name="connsiteY99" fmla="*/ 0 h 1068867"/>
                <a:gd name="connsiteX100" fmla="*/ 3028211 w 4452260"/>
                <a:gd name="connsiteY100" fmla="*/ 0 h 1068867"/>
                <a:gd name="connsiteX101" fmla="*/ 3030899 w 4452260"/>
                <a:gd name="connsiteY101" fmla="*/ 0 h 1068867"/>
                <a:gd name="connsiteX102" fmla="*/ 3032624 w 4452260"/>
                <a:gd name="connsiteY102" fmla="*/ 0 h 1068867"/>
                <a:gd name="connsiteX103" fmla="*/ 3038573 w 4452260"/>
                <a:gd name="connsiteY103" fmla="*/ 0 h 1068867"/>
                <a:gd name="connsiteX104" fmla="*/ 3040298 w 4452260"/>
                <a:gd name="connsiteY104" fmla="*/ 0 h 1068867"/>
                <a:gd name="connsiteX105" fmla="*/ 3082021 w 4452260"/>
                <a:gd name="connsiteY105" fmla="*/ 0 h 1068867"/>
                <a:gd name="connsiteX106" fmla="*/ 3150044 w 4452260"/>
                <a:gd name="connsiteY106" fmla="*/ 0 h 1068867"/>
                <a:gd name="connsiteX107" fmla="*/ 3218441 w 4452260"/>
                <a:gd name="connsiteY107" fmla="*/ 0 h 1068867"/>
                <a:gd name="connsiteX108" fmla="*/ 3236855 w 4452260"/>
                <a:gd name="connsiteY108" fmla="*/ 0 h 1068867"/>
                <a:gd name="connsiteX109" fmla="*/ 3269839 w 4452260"/>
                <a:gd name="connsiteY109" fmla="*/ 0 h 1068867"/>
                <a:gd name="connsiteX110" fmla="*/ 3272250 w 4452260"/>
                <a:gd name="connsiteY110" fmla="*/ 0 h 1068867"/>
                <a:gd name="connsiteX111" fmla="*/ 3320378 w 4452260"/>
                <a:gd name="connsiteY111" fmla="*/ 0 h 1068867"/>
                <a:gd name="connsiteX112" fmla="*/ 3346330 w 4452260"/>
                <a:gd name="connsiteY112" fmla="*/ 0 h 1068867"/>
                <a:gd name="connsiteX113" fmla="*/ 3357257 w 4452260"/>
                <a:gd name="connsiteY113" fmla="*/ 0 h 1068867"/>
                <a:gd name="connsiteX114" fmla="*/ 3369936 w 4452260"/>
                <a:gd name="connsiteY114" fmla="*/ 0 h 1068867"/>
                <a:gd name="connsiteX115" fmla="*/ 3398980 w 4452260"/>
                <a:gd name="connsiteY115" fmla="*/ 0 h 1068867"/>
                <a:gd name="connsiteX116" fmla="*/ 3405925 w 4452260"/>
                <a:gd name="connsiteY116" fmla="*/ 0 h 1068867"/>
                <a:gd name="connsiteX117" fmla="*/ 3411066 w 4452260"/>
                <a:gd name="connsiteY117" fmla="*/ 0 h 1068867"/>
                <a:gd name="connsiteX118" fmla="*/ 3520813 w 4452260"/>
                <a:gd name="connsiteY118" fmla="*/ 0 h 1068867"/>
                <a:gd name="connsiteX119" fmla="*/ 3607623 w 4452260"/>
                <a:gd name="connsiteY119" fmla="*/ 0 h 1068867"/>
                <a:gd name="connsiteX120" fmla="*/ 3608111 w 4452260"/>
                <a:gd name="connsiteY120" fmla="*/ 0 h 1068867"/>
                <a:gd name="connsiteX121" fmla="*/ 3666629 w 4452260"/>
                <a:gd name="connsiteY121" fmla="*/ 0 h 1068867"/>
                <a:gd name="connsiteX122" fmla="*/ 3702124 w 4452260"/>
                <a:gd name="connsiteY122" fmla="*/ 0 h 1068867"/>
                <a:gd name="connsiteX123" fmla="*/ 3720351 w 4452260"/>
                <a:gd name="connsiteY123" fmla="*/ 0 h 1068867"/>
                <a:gd name="connsiteX124" fmla="*/ 3728025 w 4452260"/>
                <a:gd name="connsiteY124" fmla="*/ 0 h 1068867"/>
                <a:gd name="connsiteX125" fmla="*/ 3769748 w 4452260"/>
                <a:gd name="connsiteY125" fmla="*/ 0 h 1068867"/>
                <a:gd name="connsiteX126" fmla="*/ 4098793 w 4452260"/>
                <a:gd name="connsiteY126" fmla="*/ 0 h 1068867"/>
                <a:gd name="connsiteX127" fmla="*/ 4193519 w 4452260"/>
                <a:gd name="connsiteY127" fmla="*/ 54408 h 1068867"/>
                <a:gd name="connsiteX128" fmla="*/ 4439104 w 4452260"/>
                <a:gd name="connsiteY128" fmla="*/ 480025 h 1068867"/>
                <a:gd name="connsiteX129" fmla="*/ 4439104 w 4452260"/>
                <a:gd name="connsiteY129" fmla="*/ 588843 h 1068867"/>
                <a:gd name="connsiteX130" fmla="*/ 4193519 w 4452260"/>
                <a:gd name="connsiteY130" fmla="*/ 1014459 h 1068867"/>
                <a:gd name="connsiteX131" fmla="*/ 4098793 w 4452260"/>
                <a:gd name="connsiteY131" fmla="*/ 1068867 h 1068867"/>
                <a:gd name="connsiteX132" fmla="*/ 3728025 w 4452260"/>
                <a:gd name="connsiteY132" fmla="*/ 1068867 h 1068867"/>
                <a:gd name="connsiteX133" fmla="*/ 3607623 w 4452260"/>
                <a:gd name="connsiteY133" fmla="*/ 1068867 h 1068867"/>
                <a:gd name="connsiteX134" fmla="*/ 3411066 w 4452260"/>
                <a:gd name="connsiteY134" fmla="*/ 1068867 h 1068867"/>
                <a:gd name="connsiteX135" fmla="*/ 3357257 w 4452260"/>
                <a:gd name="connsiteY135" fmla="*/ 1068867 h 1068867"/>
                <a:gd name="connsiteX136" fmla="*/ 3236855 w 4452260"/>
                <a:gd name="connsiteY136" fmla="*/ 1068867 h 1068867"/>
                <a:gd name="connsiteX137" fmla="*/ 3040298 w 4452260"/>
                <a:gd name="connsiteY137" fmla="*/ 1068867 h 1068867"/>
                <a:gd name="connsiteX138" fmla="*/ 3038573 w 4452260"/>
                <a:gd name="connsiteY138" fmla="*/ 1068867 h 1068867"/>
                <a:gd name="connsiteX139" fmla="*/ 2919896 w 4452260"/>
                <a:gd name="connsiteY139" fmla="*/ 1068867 h 1068867"/>
                <a:gd name="connsiteX140" fmla="*/ 2866087 w 4452260"/>
                <a:gd name="connsiteY140" fmla="*/ 1068867 h 1068867"/>
                <a:gd name="connsiteX141" fmla="*/ 2719890 w 4452260"/>
                <a:gd name="connsiteY141" fmla="*/ 1068867 h 1068867"/>
                <a:gd name="connsiteX142" fmla="*/ 2669530 w 4452260"/>
                <a:gd name="connsiteY142" fmla="*/ 1068867 h 1068867"/>
                <a:gd name="connsiteX143" fmla="*/ 2549127 w 4452260"/>
                <a:gd name="connsiteY143" fmla="*/ 1068867 h 1068867"/>
                <a:gd name="connsiteX144" fmla="*/ 2547403 w 4452260"/>
                <a:gd name="connsiteY144" fmla="*/ 1068867 h 1068867"/>
                <a:gd name="connsiteX145" fmla="*/ 2350846 w 4452260"/>
                <a:gd name="connsiteY145" fmla="*/ 1068867 h 1068867"/>
                <a:gd name="connsiteX146" fmla="*/ 2349122 w 4452260"/>
                <a:gd name="connsiteY146" fmla="*/ 1068867 h 1068867"/>
                <a:gd name="connsiteX147" fmla="*/ 2228719 w 4452260"/>
                <a:gd name="connsiteY147" fmla="*/ 1068867 h 1068867"/>
                <a:gd name="connsiteX148" fmla="*/ 2178359 w 4452260"/>
                <a:gd name="connsiteY148" fmla="*/ 1068867 h 1068867"/>
                <a:gd name="connsiteX149" fmla="*/ 2032162 w 4452260"/>
                <a:gd name="connsiteY149" fmla="*/ 1068867 h 1068867"/>
                <a:gd name="connsiteX150" fmla="*/ 1978354 w 4452260"/>
                <a:gd name="connsiteY150" fmla="*/ 1068867 h 1068867"/>
                <a:gd name="connsiteX151" fmla="*/ 1859676 w 4452260"/>
                <a:gd name="connsiteY151" fmla="*/ 1068867 h 1068867"/>
                <a:gd name="connsiteX152" fmla="*/ 1857951 w 4452260"/>
                <a:gd name="connsiteY152" fmla="*/ 1068867 h 1068867"/>
                <a:gd name="connsiteX153" fmla="*/ 1826599 w 4452260"/>
                <a:gd name="connsiteY153" fmla="*/ 1068867 h 1068867"/>
                <a:gd name="connsiteX154" fmla="*/ 1661394 w 4452260"/>
                <a:gd name="connsiteY154" fmla="*/ 1068867 h 1068867"/>
                <a:gd name="connsiteX155" fmla="*/ 1540992 w 4452260"/>
                <a:gd name="connsiteY155" fmla="*/ 1068867 h 1068867"/>
                <a:gd name="connsiteX156" fmla="*/ 1531708 w 4452260"/>
                <a:gd name="connsiteY156" fmla="*/ 1068867 h 1068867"/>
                <a:gd name="connsiteX157" fmla="*/ 1487183 w 4452260"/>
                <a:gd name="connsiteY157" fmla="*/ 1068867 h 1068867"/>
                <a:gd name="connsiteX158" fmla="*/ 1335428 w 4452260"/>
                <a:gd name="connsiteY158" fmla="*/ 1068867 h 1068867"/>
                <a:gd name="connsiteX159" fmla="*/ 1290626 w 4452260"/>
                <a:gd name="connsiteY159" fmla="*/ 1068867 h 1068867"/>
                <a:gd name="connsiteX160" fmla="*/ 1170224 w 4452260"/>
                <a:gd name="connsiteY160" fmla="*/ 1068867 h 1068867"/>
                <a:gd name="connsiteX161" fmla="*/ 1138871 w 4452260"/>
                <a:gd name="connsiteY161" fmla="*/ 1068867 h 1068867"/>
                <a:gd name="connsiteX162" fmla="*/ 1040537 w 4452260"/>
                <a:gd name="connsiteY162" fmla="*/ 1068867 h 1068867"/>
                <a:gd name="connsiteX163" fmla="*/ 843980 w 4452260"/>
                <a:gd name="connsiteY163" fmla="*/ 1068867 h 1068867"/>
                <a:gd name="connsiteX164" fmla="*/ 799455 w 4452260"/>
                <a:gd name="connsiteY164" fmla="*/ 1068867 h 1068867"/>
                <a:gd name="connsiteX165" fmla="*/ 647700 w 4452260"/>
                <a:gd name="connsiteY165" fmla="*/ 1068867 h 1068867"/>
                <a:gd name="connsiteX166" fmla="*/ 352810 w 4452260"/>
                <a:gd name="connsiteY166" fmla="*/ 1068867 h 1068867"/>
                <a:gd name="connsiteX167" fmla="*/ 258084 w 4452260"/>
                <a:gd name="connsiteY167" fmla="*/ 1014459 h 1068867"/>
                <a:gd name="connsiteX168" fmla="*/ 12498 w 4452260"/>
                <a:gd name="connsiteY168" fmla="*/ 588843 h 1068867"/>
                <a:gd name="connsiteX169" fmla="*/ 12498 w 4452260"/>
                <a:gd name="connsiteY169" fmla="*/ 480025 h 1068867"/>
                <a:gd name="connsiteX170" fmla="*/ 258084 w 4452260"/>
                <a:gd name="connsiteY170" fmla="*/ 54408 h 1068867"/>
                <a:gd name="connsiteX171" fmla="*/ 352810 w 4452260"/>
                <a:gd name="connsiteY171" fmla="*/ 0 h 1068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4452260" h="1068867">
                  <a:moveTo>
                    <a:pt x="352810" y="0"/>
                  </a:moveTo>
                  <a:cubicBezTo>
                    <a:pt x="475602" y="0"/>
                    <a:pt x="567696" y="0"/>
                    <a:pt x="636768" y="0"/>
                  </a:cubicBezTo>
                  <a:lnTo>
                    <a:pt x="647700" y="0"/>
                  </a:lnTo>
                  <a:lnTo>
                    <a:pt x="724065" y="0"/>
                  </a:lnTo>
                  <a:cubicBezTo>
                    <a:pt x="748048" y="0"/>
                    <a:pt x="767235" y="0"/>
                    <a:pt x="782584" y="0"/>
                  </a:cubicBezTo>
                  <a:lnTo>
                    <a:pt x="799455" y="0"/>
                  </a:lnTo>
                  <a:lnTo>
                    <a:pt x="809825" y="0"/>
                  </a:lnTo>
                  <a:lnTo>
                    <a:pt x="818078" y="0"/>
                  </a:lnTo>
                  <a:cubicBezTo>
                    <a:pt x="843980" y="0"/>
                    <a:pt x="843980" y="0"/>
                    <a:pt x="843980" y="0"/>
                  </a:cubicBezTo>
                  <a:lnTo>
                    <a:pt x="931658" y="0"/>
                  </a:lnTo>
                  <a:lnTo>
                    <a:pt x="961580" y="0"/>
                  </a:lnTo>
                  <a:lnTo>
                    <a:pt x="1000055" y="0"/>
                  </a:lnTo>
                  <a:lnTo>
                    <a:pt x="1040537" y="0"/>
                  </a:lnTo>
                  <a:lnTo>
                    <a:pt x="1051453" y="0"/>
                  </a:lnTo>
                  <a:lnTo>
                    <a:pt x="1083414" y="0"/>
                  </a:lnTo>
                  <a:lnTo>
                    <a:pt x="1112969" y="0"/>
                  </a:lnTo>
                  <a:cubicBezTo>
                    <a:pt x="1138871" y="0"/>
                    <a:pt x="1138871" y="0"/>
                    <a:pt x="1138871" y="0"/>
                  </a:cubicBezTo>
                  <a:lnTo>
                    <a:pt x="1170224" y="0"/>
                  </a:lnTo>
                  <a:lnTo>
                    <a:pt x="1170711" y="0"/>
                  </a:lnTo>
                  <a:lnTo>
                    <a:pt x="1202662" y="0"/>
                  </a:lnTo>
                  <a:lnTo>
                    <a:pt x="1240037" y="0"/>
                  </a:lnTo>
                  <a:cubicBezTo>
                    <a:pt x="1290626" y="0"/>
                    <a:pt x="1290626" y="0"/>
                    <a:pt x="1290626" y="0"/>
                  </a:cubicBezTo>
                  <a:lnTo>
                    <a:pt x="1324496" y="0"/>
                  </a:lnTo>
                  <a:lnTo>
                    <a:pt x="1332348" y="0"/>
                  </a:lnTo>
                  <a:lnTo>
                    <a:pt x="1335428" y="0"/>
                  </a:lnTo>
                  <a:lnTo>
                    <a:pt x="1411793" y="0"/>
                  </a:lnTo>
                  <a:lnTo>
                    <a:pt x="1454182" y="0"/>
                  </a:lnTo>
                  <a:lnTo>
                    <a:pt x="1470312" y="0"/>
                  </a:lnTo>
                  <a:lnTo>
                    <a:pt x="1487183" y="0"/>
                  </a:lnTo>
                  <a:lnTo>
                    <a:pt x="1497552" y="0"/>
                  </a:lnTo>
                  <a:lnTo>
                    <a:pt x="1505806" y="0"/>
                  </a:lnTo>
                  <a:lnTo>
                    <a:pt x="1528471" y="0"/>
                  </a:lnTo>
                  <a:lnTo>
                    <a:pt x="1531708" y="0"/>
                  </a:lnTo>
                  <a:lnTo>
                    <a:pt x="1540992" y="0"/>
                  </a:lnTo>
                  <a:lnTo>
                    <a:pt x="1541479" y="0"/>
                  </a:lnTo>
                  <a:lnTo>
                    <a:pt x="1599998" y="0"/>
                  </a:lnTo>
                  <a:lnTo>
                    <a:pt x="1619386" y="0"/>
                  </a:lnTo>
                  <a:lnTo>
                    <a:pt x="1635492" y="0"/>
                  </a:lnTo>
                  <a:lnTo>
                    <a:pt x="1649308" y="0"/>
                  </a:lnTo>
                  <a:lnTo>
                    <a:pt x="1653720" y="0"/>
                  </a:lnTo>
                  <a:lnTo>
                    <a:pt x="1661394" y="0"/>
                  </a:lnTo>
                  <a:lnTo>
                    <a:pt x="1687782" y="0"/>
                  </a:lnTo>
                  <a:lnTo>
                    <a:pt x="1703116" y="0"/>
                  </a:lnTo>
                  <a:lnTo>
                    <a:pt x="1739181" y="0"/>
                  </a:lnTo>
                  <a:lnTo>
                    <a:pt x="1771141" y="0"/>
                  </a:lnTo>
                  <a:lnTo>
                    <a:pt x="1800697" y="0"/>
                  </a:lnTo>
                  <a:lnTo>
                    <a:pt x="1811727" y="0"/>
                  </a:lnTo>
                  <a:lnTo>
                    <a:pt x="1823361" y="0"/>
                  </a:lnTo>
                  <a:lnTo>
                    <a:pt x="1826599" y="0"/>
                  </a:lnTo>
                  <a:lnTo>
                    <a:pt x="1857951" y="0"/>
                  </a:lnTo>
                  <a:lnTo>
                    <a:pt x="1858439" y="0"/>
                  </a:lnTo>
                  <a:lnTo>
                    <a:pt x="1859676" y="0"/>
                  </a:lnTo>
                  <a:lnTo>
                    <a:pt x="1893346" y="0"/>
                  </a:lnTo>
                  <a:lnTo>
                    <a:pt x="1927765" y="0"/>
                  </a:lnTo>
                  <a:lnTo>
                    <a:pt x="1963365" y="0"/>
                  </a:lnTo>
                  <a:lnTo>
                    <a:pt x="1978354" y="0"/>
                  </a:lnTo>
                  <a:lnTo>
                    <a:pt x="1991032" y="0"/>
                  </a:lnTo>
                  <a:lnTo>
                    <a:pt x="2020076" y="0"/>
                  </a:lnTo>
                  <a:lnTo>
                    <a:pt x="2021800" y="0"/>
                  </a:lnTo>
                  <a:lnTo>
                    <a:pt x="2027021" y="0"/>
                  </a:lnTo>
                  <a:cubicBezTo>
                    <a:pt x="2032162" y="0"/>
                    <a:pt x="2032162" y="0"/>
                    <a:pt x="2032162" y="0"/>
                  </a:cubicBezTo>
                  <a:lnTo>
                    <a:pt x="2141909" y="0"/>
                  </a:lnTo>
                  <a:lnTo>
                    <a:pt x="2143633" y="0"/>
                  </a:lnTo>
                  <a:lnTo>
                    <a:pt x="2178359" y="0"/>
                  </a:lnTo>
                  <a:lnTo>
                    <a:pt x="2228719" y="0"/>
                  </a:lnTo>
                  <a:lnTo>
                    <a:pt x="2229207" y="0"/>
                  </a:lnTo>
                  <a:lnTo>
                    <a:pt x="2230931" y="0"/>
                  </a:lnTo>
                  <a:lnTo>
                    <a:pt x="2287725" y="0"/>
                  </a:lnTo>
                  <a:lnTo>
                    <a:pt x="2289450" y="0"/>
                  </a:lnTo>
                  <a:lnTo>
                    <a:pt x="2323220" y="0"/>
                  </a:lnTo>
                  <a:lnTo>
                    <a:pt x="2324944" y="0"/>
                  </a:lnTo>
                  <a:lnTo>
                    <a:pt x="2340483" y="0"/>
                  </a:lnTo>
                  <a:lnTo>
                    <a:pt x="2341447" y="0"/>
                  </a:lnTo>
                  <a:lnTo>
                    <a:pt x="2343172" y="0"/>
                  </a:lnTo>
                  <a:lnTo>
                    <a:pt x="2349122" y="0"/>
                  </a:lnTo>
                  <a:lnTo>
                    <a:pt x="2350846" y="0"/>
                  </a:lnTo>
                  <a:lnTo>
                    <a:pt x="2390844" y="0"/>
                  </a:lnTo>
                  <a:lnTo>
                    <a:pt x="2462317" y="0"/>
                  </a:lnTo>
                  <a:lnTo>
                    <a:pt x="2499455" y="0"/>
                  </a:lnTo>
                  <a:lnTo>
                    <a:pt x="2530713" y="0"/>
                  </a:lnTo>
                  <a:lnTo>
                    <a:pt x="2547403" y="0"/>
                  </a:lnTo>
                  <a:lnTo>
                    <a:pt x="2549127" y="0"/>
                  </a:lnTo>
                  <a:lnTo>
                    <a:pt x="2581074" y="0"/>
                  </a:lnTo>
                  <a:lnTo>
                    <a:pt x="2582112" y="0"/>
                  </a:lnTo>
                  <a:cubicBezTo>
                    <a:pt x="2669530" y="0"/>
                    <a:pt x="2669530" y="0"/>
                    <a:pt x="2669530" y="0"/>
                  </a:cubicBezTo>
                  <a:lnTo>
                    <a:pt x="2678759" y="0"/>
                  </a:lnTo>
                  <a:lnTo>
                    <a:pt x="2709527" y="0"/>
                  </a:lnTo>
                  <a:lnTo>
                    <a:pt x="2711252" y="0"/>
                  </a:lnTo>
                  <a:lnTo>
                    <a:pt x="2714748" y="0"/>
                  </a:lnTo>
                  <a:lnTo>
                    <a:pt x="2719890" y="0"/>
                  </a:lnTo>
                  <a:lnTo>
                    <a:pt x="2831360" y="0"/>
                  </a:lnTo>
                  <a:lnTo>
                    <a:pt x="2833086" y="0"/>
                  </a:lnTo>
                  <a:lnTo>
                    <a:pt x="2866087" y="0"/>
                  </a:lnTo>
                  <a:lnTo>
                    <a:pt x="2918659" y="0"/>
                  </a:lnTo>
                  <a:lnTo>
                    <a:pt x="2919896" y="0"/>
                  </a:lnTo>
                  <a:lnTo>
                    <a:pt x="2920383" y="0"/>
                  </a:lnTo>
                  <a:lnTo>
                    <a:pt x="2977177" y="0"/>
                  </a:lnTo>
                  <a:lnTo>
                    <a:pt x="2978902" y="0"/>
                  </a:lnTo>
                  <a:lnTo>
                    <a:pt x="3012671" y="0"/>
                  </a:lnTo>
                  <a:lnTo>
                    <a:pt x="3014397" y="0"/>
                  </a:lnTo>
                  <a:lnTo>
                    <a:pt x="3028211" y="0"/>
                  </a:lnTo>
                  <a:lnTo>
                    <a:pt x="3030899" y="0"/>
                  </a:lnTo>
                  <a:lnTo>
                    <a:pt x="3032624" y="0"/>
                  </a:lnTo>
                  <a:lnTo>
                    <a:pt x="3038573" y="0"/>
                  </a:lnTo>
                  <a:lnTo>
                    <a:pt x="3040298" y="0"/>
                  </a:lnTo>
                  <a:lnTo>
                    <a:pt x="3082021" y="0"/>
                  </a:lnTo>
                  <a:lnTo>
                    <a:pt x="3150044" y="0"/>
                  </a:lnTo>
                  <a:lnTo>
                    <a:pt x="3218441" y="0"/>
                  </a:lnTo>
                  <a:lnTo>
                    <a:pt x="3236855" y="0"/>
                  </a:lnTo>
                  <a:lnTo>
                    <a:pt x="3269839" y="0"/>
                  </a:lnTo>
                  <a:lnTo>
                    <a:pt x="3272250" y="0"/>
                  </a:lnTo>
                  <a:lnTo>
                    <a:pt x="3320378" y="0"/>
                  </a:lnTo>
                  <a:lnTo>
                    <a:pt x="3346330" y="0"/>
                  </a:lnTo>
                  <a:lnTo>
                    <a:pt x="3357257" y="0"/>
                  </a:lnTo>
                  <a:lnTo>
                    <a:pt x="3369936" y="0"/>
                  </a:lnTo>
                  <a:lnTo>
                    <a:pt x="3398980" y="0"/>
                  </a:lnTo>
                  <a:lnTo>
                    <a:pt x="3405925" y="0"/>
                  </a:lnTo>
                  <a:cubicBezTo>
                    <a:pt x="3411066" y="0"/>
                    <a:pt x="3411066" y="0"/>
                    <a:pt x="3411066" y="0"/>
                  </a:cubicBezTo>
                  <a:lnTo>
                    <a:pt x="3520813" y="0"/>
                  </a:lnTo>
                  <a:lnTo>
                    <a:pt x="3607623" y="0"/>
                  </a:lnTo>
                  <a:lnTo>
                    <a:pt x="3608111" y="0"/>
                  </a:lnTo>
                  <a:lnTo>
                    <a:pt x="3666629" y="0"/>
                  </a:lnTo>
                  <a:lnTo>
                    <a:pt x="3702124" y="0"/>
                  </a:lnTo>
                  <a:lnTo>
                    <a:pt x="3720351" y="0"/>
                  </a:lnTo>
                  <a:lnTo>
                    <a:pt x="3728025" y="0"/>
                  </a:lnTo>
                  <a:lnTo>
                    <a:pt x="3769748" y="0"/>
                  </a:lnTo>
                  <a:cubicBezTo>
                    <a:pt x="4098793" y="0"/>
                    <a:pt x="4098793" y="0"/>
                    <a:pt x="4098793" y="0"/>
                  </a:cubicBezTo>
                  <a:cubicBezTo>
                    <a:pt x="4133877" y="0"/>
                    <a:pt x="4175977" y="24572"/>
                    <a:pt x="4193519" y="54408"/>
                  </a:cubicBezTo>
                  <a:cubicBezTo>
                    <a:pt x="4439104" y="480025"/>
                    <a:pt x="4439104" y="480025"/>
                    <a:pt x="4439104" y="480025"/>
                  </a:cubicBezTo>
                  <a:cubicBezTo>
                    <a:pt x="4456646" y="509862"/>
                    <a:pt x="4456646" y="559005"/>
                    <a:pt x="4439104" y="588843"/>
                  </a:cubicBezTo>
                  <a:cubicBezTo>
                    <a:pt x="4193519" y="1014459"/>
                    <a:pt x="4193519" y="1014459"/>
                    <a:pt x="4193519" y="1014459"/>
                  </a:cubicBezTo>
                  <a:cubicBezTo>
                    <a:pt x="4175977" y="1044295"/>
                    <a:pt x="4133877" y="1068867"/>
                    <a:pt x="4098793" y="1068867"/>
                  </a:cubicBezTo>
                  <a:lnTo>
                    <a:pt x="3728025" y="1068867"/>
                  </a:lnTo>
                  <a:lnTo>
                    <a:pt x="3607623" y="1068867"/>
                  </a:lnTo>
                  <a:lnTo>
                    <a:pt x="3411066" y="1068867"/>
                  </a:lnTo>
                  <a:lnTo>
                    <a:pt x="3357257" y="1068867"/>
                  </a:lnTo>
                  <a:lnTo>
                    <a:pt x="3236855" y="1068867"/>
                  </a:lnTo>
                  <a:lnTo>
                    <a:pt x="3040298" y="1068867"/>
                  </a:lnTo>
                  <a:lnTo>
                    <a:pt x="3038573" y="1068867"/>
                  </a:lnTo>
                  <a:lnTo>
                    <a:pt x="2919896" y="1068867"/>
                  </a:lnTo>
                  <a:lnTo>
                    <a:pt x="2866087" y="1068867"/>
                  </a:lnTo>
                  <a:lnTo>
                    <a:pt x="2719890" y="1068867"/>
                  </a:lnTo>
                  <a:lnTo>
                    <a:pt x="2669530" y="1068867"/>
                  </a:lnTo>
                  <a:lnTo>
                    <a:pt x="2549127" y="1068867"/>
                  </a:lnTo>
                  <a:lnTo>
                    <a:pt x="2547403" y="1068867"/>
                  </a:lnTo>
                  <a:lnTo>
                    <a:pt x="2350846" y="1068867"/>
                  </a:lnTo>
                  <a:lnTo>
                    <a:pt x="2349122" y="1068867"/>
                  </a:lnTo>
                  <a:lnTo>
                    <a:pt x="2228719" y="1068867"/>
                  </a:lnTo>
                  <a:lnTo>
                    <a:pt x="2178359" y="1068867"/>
                  </a:lnTo>
                  <a:lnTo>
                    <a:pt x="2032162" y="1068867"/>
                  </a:lnTo>
                  <a:lnTo>
                    <a:pt x="1978354" y="1068867"/>
                  </a:lnTo>
                  <a:lnTo>
                    <a:pt x="1859676" y="1068867"/>
                  </a:lnTo>
                  <a:lnTo>
                    <a:pt x="1857951" y="1068867"/>
                  </a:lnTo>
                  <a:lnTo>
                    <a:pt x="1826599" y="1068867"/>
                  </a:lnTo>
                  <a:lnTo>
                    <a:pt x="1661394" y="1068867"/>
                  </a:lnTo>
                  <a:lnTo>
                    <a:pt x="1540992" y="1068867"/>
                  </a:lnTo>
                  <a:lnTo>
                    <a:pt x="1531708" y="1068867"/>
                  </a:lnTo>
                  <a:lnTo>
                    <a:pt x="1487183" y="1068867"/>
                  </a:lnTo>
                  <a:lnTo>
                    <a:pt x="1335428" y="1068867"/>
                  </a:lnTo>
                  <a:lnTo>
                    <a:pt x="1290626" y="1068867"/>
                  </a:lnTo>
                  <a:lnTo>
                    <a:pt x="1170224" y="1068867"/>
                  </a:lnTo>
                  <a:lnTo>
                    <a:pt x="1138871" y="1068867"/>
                  </a:lnTo>
                  <a:lnTo>
                    <a:pt x="1040537" y="1068867"/>
                  </a:lnTo>
                  <a:lnTo>
                    <a:pt x="843980" y="1068867"/>
                  </a:lnTo>
                  <a:lnTo>
                    <a:pt x="799455" y="1068867"/>
                  </a:lnTo>
                  <a:lnTo>
                    <a:pt x="647700" y="1068867"/>
                  </a:lnTo>
                  <a:lnTo>
                    <a:pt x="352810" y="1068867"/>
                  </a:lnTo>
                  <a:cubicBezTo>
                    <a:pt x="318603" y="1068867"/>
                    <a:pt x="275626" y="1044295"/>
                    <a:pt x="258084" y="1014459"/>
                  </a:cubicBezTo>
                  <a:cubicBezTo>
                    <a:pt x="12498" y="588843"/>
                    <a:pt x="12498" y="588843"/>
                    <a:pt x="12498" y="588843"/>
                  </a:cubicBezTo>
                  <a:cubicBezTo>
                    <a:pt x="-4166" y="559005"/>
                    <a:pt x="-4166" y="509862"/>
                    <a:pt x="12498" y="480025"/>
                  </a:cubicBezTo>
                  <a:cubicBezTo>
                    <a:pt x="258084" y="54408"/>
                    <a:pt x="258084" y="54408"/>
                    <a:pt x="258084" y="54408"/>
                  </a:cubicBezTo>
                  <a:cubicBezTo>
                    <a:pt x="275626" y="24572"/>
                    <a:pt x="318603" y="0"/>
                    <a:pt x="352810" y="0"/>
                  </a:cubicBezTo>
                  <a:close/>
                </a:path>
              </a:pathLst>
            </a:custGeom>
            <a:gradFill flip="none" rotWithShape="1">
              <a:gsLst>
                <a:gs pos="100000">
                  <a:schemeClr val="bg1">
                    <a:lumMod val="95000"/>
                  </a:schemeClr>
                </a:gs>
                <a:gs pos="0">
                  <a:srgbClr val="D3D3D3"/>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68580" tIns="34290" rIns="68580" bIns="34290" numCol="1" anchor="t" anchorCtr="0" compatLnSpc="1">
              <a:noAutofit/>
            </a:bodyPr>
            <a:lstStyle/>
            <a:p>
              <a:endParaRPr lang="zh-CN" altLang="en-US">
                <a:solidFill>
                  <a:prstClr val="black"/>
                </a:solidFill>
              </a:endParaRPr>
            </a:p>
          </p:txBody>
        </p:sp>
        <p:sp>
          <p:nvSpPr>
            <p:cNvPr id="60" name="任意多边形 59"/>
            <p:cNvSpPr/>
            <p:nvPr/>
          </p:nvSpPr>
          <p:spPr bwMode="auto">
            <a:xfrm>
              <a:off x="1350475" y="5147096"/>
              <a:ext cx="3619225" cy="726817"/>
            </a:xfrm>
            <a:custGeom>
              <a:avLst/>
              <a:gdLst>
                <a:gd name="connsiteX0" fmla="*/ 305125 w 4603109"/>
                <a:gd name="connsiteY0" fmla="*/ 0 h 924402"/>
                <a:gd name="connsiteX1" fmla="*/ 432894 w 4603109"/>
                <a:gd name="connsiteY1" fmla="*/ 0 h 924402"/>
                <a:gd name="connsiteX2" fmla="*/ 445336 w 4603109"/>
                <a:gd name="connsiteY2" fmla="*/ 0 h 924402"/>
                <a:gd name="connsiteX3" fmla="*/ 550703 w 4603109"/>
                <a:gd name="connsiteY3" fmla="*/ 0 h 924402"/>
                <a:gd name="connsiteX4" fmla="*/ 560158 w 4603109"/>
                <a:gd name="connsiteY4" fmla="*/ 0 h 924402"/>
                <a:gd name="connsiteX5" fmla="*/ 573105 w 4603109"/>
                <a:gd name="connsiteY5" fmla="*/ 0 h 924402"/>
                <a:gd name="connsiteX6" fmla="*/ 626202 w 4603109"/>
                <a:gd name="connsiteY6" fmla="*/ 0 h 924402"/>
                <a:gd name="connsiteX7" fmla="*/ 676811 w 4603109"/>
                <a:gd name="connsiteY7" fmla="*/ 0 h 924402"/>
                <a:gd name="connsiteX8" fmla="*/ 678472 w 4603109"/>
                <a:gd name="connsiteY8" fmla="*/ 0 h 924402"/>
                <a:gd name="connsiteX9" fmla="*/ 687927 w 4603109"/>
                <a:gd name="connsiteY9" fmla="*/ 0 h 924402"/>
                <a:gd name="connsiteX10" fmla="*/ 691402 w 4603109"/>
                <a:gd name="connsiteY10" fmla="*/ 0 h 924402"/>
                <a:gd name="connsiteX11" fmla="*/ 700371 w 4603109"/>
                <a:gd name="connsiteY11" fmla="*/ 0 h 924402"/>
                <a:gd name="connsiteX12" fmla="*/ 707508 w 4603109"/>
                <a:gd name="connsiteY12" fmla="*/ 0 h 924402"/>
                <a:gd name="connsiteX13" fmla="*/ 729909 w 4603109"/>
                <a:gd name="connsiteY13" fmla="*/ 0 h 924402"/>
                <a:gd name="connsiteX14" fmla="*/ 753971 w 4603109"/>
                <a:gd name="connsiteY14" fmla="*/ 0 h 924402"/>
                <a:gd name="connsiteX15" fmla="*/ 804580 w 4603109"/>
                <a:gd name="connsiteY15" fmla="*/ 0 h 924402"/>
                <a:gd name="connsiteX16" fmla="*/ 805737 w 4603109"/>
                <a:gd name="connsiteY16" fmla="*/ 0 h 924402"/>
                <a:gd name="connsiteX17" fmla="*/ 819171 w 4603109"/>
                <a:gd name="connsiteY17" fmla="*/ 0 h 924402"/>
                <a:gd name="connsiteX18" fmla="*/ 828140 w 4603109"/>
                <a:gd name="connsiteY18" fmla="*/ 0 h 924402"/>
                <a:gd name="connsiteX19" fmla="*/ 831615 w 4603109"/>
                <a:gd name="connsiteY19" fmla="*/ 0 h 924402"/>
                <a:gd name="connsiteX20" fmla="*/ 835277 w 4603109"/>
                <a:gd name="connsiteY20" fmla="*/ 0 h 924402"/>
                <a:gd name="connsiteX21" fmla="*/ 857678 w 4603109"/>
                <a:gd name="connsiteY21" fmla="*/ 0 h 924402"/>
                <a:gd name="connsiteX22" fmla="*/ 864889 w 4603109"/>
                <a:gd name="connsiteY22" fmla="*/ 0 h 924402"/>
                <a:gd name="connsiteX23" fmla="*/ 899900 w 4603109"/>
                <a:gd name="connsiteY23" fmla="*/ 0 h 924402"/>
                <a:gd name="connsiteX24" fmla="*/ 909341 w 4603109"/>
                <a:gd name="connsiteY24" fmla="*/ 0 h 924402"/>
                <a:gd name="connsiteX25" fmla="*/ 929965 w 4603109"/>
                <a:gd name="connsiteY25" fmla="*/ 0 h 924402"/>
                <a:gd name="connsiteX26" fmla="*/ 933506 w 4603109"/>
                <a:gd name="connsiteY26" fmla="*/ 0 h 924402"/>
                <a:gd name="connsiteX27" fmla="*/ 936982 w 4603109"/>
                <a:gd name="connsiteY27" fmla="*/ 0 h 924402"/>
                <a:gd name="connsiteX28" fmla="*/ 959384 w 4603109"/>
                <a:gd name="connsiteY28" fmla="*/ 0 h 924402"/>
                <a:gd name="connsiteX29" fmla="*/ 962542 w 4603109"/>
                <a:gd name="connsiteY29" fmla="*/ 0 h 924402"/>
                <a:gd name="connsiteX30" fmla="*/ 984943 w 4603109"/>
                <a:gd name="connsiteY30" fmla="*/ 0 h 924402"/>
                <a:gd name="connsiteX31" fmla="*/ 992658 w 4603109"/>
                <a:gd name="connsiteY31" fmla="*/ 0 h 924402"/>
                <a:gd name="connsiteX32" fmla="*/ 1012059 w 4603109"/>
                <a:gd name="connsiteY32" fmla="*/ 0 h 924402"/>
                <a:gd name="connsiteX33" fmla="*/ 1012480 w 4603109"/>
                <a:gd name="connsiteY33" fmla="*/ 0 h 924402"/>
                <a:gd name="connsiteX34" fmla="*/ 1027669 w 4603109"/>
                <a:gd name="connsiteY34" fmla="*/ 0 h 924402"/>
                <a:gd name="connsiteX35" fmla="*/ 1037110 w 4603109"/>
                <a:gd name="connsiteY35" fmla="*/ 0 h 924402"/>
                <a:gd name="connsiteX36" fmla="*/ 1040112 w 4603109"/>
                <a:gd name="connsiteY36" fmla="*/ 0 h 924402"/>
                <a:gd name="connsiteX37" fmla="*/ 1057734 w 4603109"/>
                <a:gd name="connsiteY37" fmla="*/ 0 h 924402"/>
                <a:gd name="connsiteX38" fmla="*/ 1064751 w 4603109"/>
                <a:gd name="connsiteY38" fmla="*/ 0 h 924402"/>
                <a:gd name="connsiteX39" fmla="*/ 1070177 w 4603109"/>
                <a:gd name="connsiteY39" fmla="*/ 0 h 924402"/>
                <a:gd name="connsiteX40" fmla="*/ 1072436 w 4603109"/>
                <a:gd name="connsiteY40" fmla="*/ 0 h 924402"/>
                <a:gd name="connsiteX41" fmla="*/ 1090311 w 4603109"/>
                <a:gd name="connsiteY41" fmla="*/ 0 h 924402"/>
                <a:gd name="connsiteX42" fmla="*/ 1110718 w 4603109"/>
                <a:gd name="connsiteY42" fmla="*/ 0 h 924402"/>
                <a:gd name="connsiteX43" fmla="*/ 1112712 w 4603109"/>
                <a:gd name="connsiteY43" fmla="*/ 0 h 924402"/>
                <a:gd name="connsiteX44" fmla="*/ 1116187 w 4603109"/>
                <a:gd name="connsiteY44" fmla="*/ 0 h 924402"/>
                <a:gd name="connsiteX45" fmla="*/ 1139828 w 4603109"/>
                <a:gd name="connsiteY45" fmla="*/ 0 h 924402"/>
                <a:gd name="connsiteX46" fmla="*/ 1140249 w 4603109"/>
                <a:gd name="connsiteY46" fmla="*/ 0 h 924402"/>
                <a:gd name="connsiteX47" fmla="*/ 1145480 w 4603109"/>
                <a:gd name="connsiteY47" fmla="*/ 0 h 924402"/>
                <a:gd name="connsiteX48" fmla="*/ 1152270 w 4603109"/>
                <a:gd name="connsiteY48" fmla="*/ 0 h 924402"/>
                <a:gd name="connsiteX49" fmla="*/ 1154934 w 4603109"/>
                <a:gd name="connsiteY49" fmla="*/ 0 h 924402"/>
                <a:gd name="connsiteX50" fmla="*/ 1167881 w 4603109"/>
                <a:gd name="connsiteY50" fmla="*/ 0 h 924402"/>
                <a:gd name="connsiteX51" fmla="*/ 1175544 w 4603109"/>
                <a:gd name="connsiteY51" fmla="*/ 0 h 924402"/>
                <a:gd name="connsiteX52" fmla="*/ 1184998 w 4603109"/>
                <a:gd name="connsiteY52" fmla="*/ 0 h 924402"/>
                <a:gd name="connsiteX53" fmla="*/ 1197946 w 4603109"/>
                <a:gd name="connsiteY53" fmla="*/ 0 h 924402"/>
                <a:gd name="connsiteX54" fmla="*/ 1200205 w 4603109"/>
                <a:gd name="connsiteY54" fmla="*/ 0 h 924402"/>
                <a:gd name="connsiteX55" fmla="*/ 1220978 w 4603109"/>
                <a:gd name="connsiteY55" fmla="*/ 0 h 924402"/>
                <a:gd name="connsiteX56" fmla="*/ 1238487 w 4603109"/>
                <a:gd name="connsiteY56" fmla="*/ 0 h 924402"/>
                <a:gd name="connsiteX57" fmla="*/ 1243956 w 4603109"/>
                <a:gd name="connsiteY57" fmla="*/ 0 h 924402"/>
                <a:gd name="connsiteX58" fmla="*/ 1251042 w 4603109"/>
                <a:gd name="connsiteY58" fmla="*/ 0 h 924402"/>
                <a:gd name="connsiteX59" fmla="*/ 1257637 w 4603109"/>
                <a:gd name="connsiteY59" fmla="*/ 0 h 924402"/>
                <a:gd name="connsiteX60" fmla="*/ 1271587 w 4603109"/>
                <a:gd name="connsiteY60" fmla="*/ 0 h 924402"/>
                <a:gd name="connsiteX61" fmla="*/ 1273249 w 4603109"/>
                <a:gd name="connsiteY61" fmla="*/ 0 h 924402"/>
                <a:gd name="connsiteX62" fmla="*/ 1280039 w 4603109"/>
                <a:gd name="connsiteY62" fmla="*/ 0 h 924402"/>
                <a:gd name="connsiteX63" fmla="*/ 1282703 w 4603109"/>
                <a:gd name="connsiteY63" fmla="*/ 0 h 924402"/>
                <a:gd name="connsiteX64" fmla="*/ 1286178 w 4603109"/>
                <a:gd name="connsiteY64" fmla="*/ 0 h 924402"/>
                <a:gd name="connsiteX65" fmla="*/ 1295146 w 4603109"/>
                <a:gd name="connsiteY65" fmla="*/ 0 h 924402"/>
                <a:gd name="connsiteX66" fmla="*/ 1301651 w 4603109"/>
                <a:gd name="connsiteY66" fmla="*/ 0 h 924402"/>
                <a:gd name="connsiteX67" fmla="*/ 1302284 w 4603109"/>
                <a:gd name="connsiteY67" fmla="*/ 0 h 924402"/>
                <a:gd name="connsiteX68" fmla="*/ 1303313 w 4603109"/>
                <a:gd name="connsiteY68" fmla="*/ 0 h 924402"/>
                <a:gd name="connsiteX69" fmla="*/ 1312767 w 4603109"/>
                <a:gd name="connsiteY69" fmla="*/ 0 h 924402"/>
                <a:gd name="connsiteX70" fmla="*/ 1316242 w 4603109"/>
                <a:gd name="connsiteY70" fmla="*/ 0 h 924402"/>
                <a:gd name="connsiteX71" fmla="*/ 1321886 w 4603109"/>
                <a:gd name="connsiteY71" fmla="*/ 0 h 924402"/>
                <a:gd name="connsiteX72" fmla="*/ 1324685 w 4603109"/>
                <a:gd name="connsiteY72" fmla="*/ 0 h 924402"/>
                <a:gd name="connsiteX73" fmla="*/ 1325211 w 4603109"/>
                <a:gd name="connsiteY73" fmla="*/ 0 h 924402"/>
                <a:gd name="connsiteX74" fmla="*/ 1332348 w 4603109"/>
                <a:gd name="connsiteY74" fmla="*/ 0 h 924402"/>
                <a:gd name="connsiteX75" fmla="*/ 1332714 w 4603109"/>
                <a:gd name="connsiteY75" fmla="*/ 0 h 924402"/>
                <a:gd name="connsiteX76" fmla="*/ 1333135 w 4603109"/>
                <a:gd name="connsiteY76" fmla="*/ 0 h 924402"/>
                <a:gd name="connsiteX77" fmla="*/ 1348747 w 4603109"/>
                <a:gd name="connsiteY77" fmla="*/ 0 h 924402"/>
                <a:gd name="connsiteX78" fmla="*/ 1354749 w 4603109"/>
                <a:gd name="connsiteY78" fmla="*/ 0 h 924402"/>
                <a:gd name="connsiteX79" fmla="*/ 1378811 w 4603109"/>
                <a:gd name="connsiteY79" fmla="*/ 0 h 924402"/>
                <a:gd name="connsiteX80" fmla="*/ 1383745 w 4603109"/>
                <a:gd name="connsiteY80" fmla="*/ 0 h 924402"/>
                <a:gd name="connsiteX81" fmla="*/ 1385406 w 4603109"/>
                <a:gd name="connsiteY81" fmla="*/ 0 h 924402"/>
                <a:gd name="connsiteX82" fmla="*/ 1399356 w 4603109"/>
                <a:gd name="connsiteY82" fmla="*/ 0 h 924402"/>
                <a:gd name="connsiteX83" fmla="*/ 1400513 w 4603109"/>
                <a:gd name="connsiteY83" fmla="*/ 0 h 924402"/>
                <a:gd name="connsiteX84" fmla="*/ 1413947 w 4603109"/>
                <a:gd name="connsiteY84" fmla="*/ 0 h 924402"/>
                <a:gd name="connsiteX85" fmla="*/ 1414442 w 4603109"/>
                <a:gd name="connsiteY85" fmla="*/ 0 h 924402"/>
                <a:gd name="connsiteX86" fmla="*/ 1422915 w 4603109"/>
                <a:gd name="connsiteY86" fmla="*/ 0 h 924402"/>
                <a:gd name="connsiteX87" fmla="*/ 1426390 w 4603109"/>
                <a:gd name="connsiteY87" fmla="*/ 0 h 924402"/>
                <a:gd name="connsiteX88" fmla="*/ 1429420 w 4603109"/>
                <a:gd name="connsiteY88" fmla="*/ 0 h 924402"/>
                <a:gd name="connsiteX89" fmla="*/ 1430053 w 4603109"/>
                <a:gd name="connsiteY89" fmla="*/ 0 h 924402"/>
                <a:gd name="connsiteX90" fmla="*/ 1430206 w 4603109"/>
                <a:gd name="connsiteY90" fmla="*/ 0 h 924402"/>
                <a:gd name="connsiteX91" fmla="*/ 1430577 w 4603109"/>
                <a:gd name="connsiteY91" fmla="*/ 0 h 924402"/>
                <a:gd name="connsiteX92" fmla="*/ 1436843 w 4603109"/>
                <a:gd name="connsiteY92" fmla="*/ 0 h 924402"/>
                <a:gd name="connsiteX93" fmla="*/ 1444011 w 4603109"/>
                <a:gd name="connsiteY93" fmla="*/ 0 h 924402"/>
                <a:gd name="connsiteX94" fmla="*/ 1449655 w 4603109"/>
                <a:gd name="connsiteY94" fmla="*/ 0 h 924402"/>
                <a:gd name="connsiteX95" fmla="*/ 1452454 w 4603109"/>
                <a:gd name="connsiteY95" fmla="*/ 0 h 924402"/>
                <a:gd name="connsiteX96" fmla="*/ 1452980 w 4603109"/>
                <a:gd name="connsiteY96" fmla="*/ 0 h 924402"/>
                <a:gd name="connsiteX97" fmla="*/ 1456455 w 4603109"/>
                <a:gd name="connsiteY97" fmla="*/ 0 h 924402"/>
                <a:gd name="connsiteX98" fmla="*/ 1459664 w 4603109"/>
                <a:gd name="connsiteY98" fmla="*/ 0 h 924402"/>
                <a:gd name="connsiteX99" fmla="*/ 1460117 w 4603109"/>
                <a:gd name="connsiteY99" fmla="*/ 0 h 924402"/>
                <a:gd name="connsiteX100" fmla="*/ 1460483 w 4603109"/>
                <a:gd name="connsiteY100" fmla="*/ 0 h 924402"/>
                <a:gd name="connsiteX101" fmla="*/ 1460904 w 4603109"/>
                <a:gd name="connsiteY101" fmla="*/ 0 h 924402"/>
                <a:gd name="connsiteX102" fmla="*/ 1472926 w 4603109"/>
                <a:gd name="connsiteY102" fmla="*/ 0 h 924402"/>
                <a:gd name="connsiteX103" fmla="*/ 1482518 w 4603109"/>
                <a:gd name="connsiteY103" fmla="*/ 0 h 924402"/>
                <a:gd name="connsiteX104" fmla="*/ 1489729 w 4603109"/>
                <a:gd name="connsiteY104" fmla="*/ 0 h 924402"/>
                <a:gd name="connsiteX105" fmla="*/ 1504116 w 4603109"/>
                <a:gd name="connsiteY105" fmla="*/ 0 h 924402"/>
                <a:gd name="connsiteX106" fmla="*/ 1511514 w 4603109"/>
                <a:gd name="connsiteY106" fmla="*/ 0 h 924402"/>
                <a:gd name="connsiteX107" fmla="*/ 1524740 w 4603109"/>
                <a:gd name="connsiteY107" fmla="*/ 0 h 924402"/>
                <a:gd name="connsiteX108" fmla="*/ 1528282 w 4603109"/>
                <a:gd name="connsiteY108" fmla="*/ 0 h 924402"/>
                <a:gd name="connsiteX109" fmla="*/ 1531757 w 4603109"/>
                <a:gd name="connsiteY109" fmla="*/ 0 h 924402"/>
                <a:gd name="connsiteX110" fmla="*/ 1534181 w 4603109"/>
                <a:gd name="connsiteY110" fmla="*/ 0 h 924402"/>
                <a:gd name="connsiteX111" fmla="*/ 1542211 w 4603109"/>
                <a:gd name="connsiteY111" fmla="*/ 0 h 924402"/>
                <a:gd name="connsiteX112" fmla="*/ 1554159 w 4603109"/>
                <a:gd name="connsiteY112" fmla="*/ 0 h 924402"/>
                <a:gd name="connsiteX113" fmla="*/ 1557318 w 4603109"/>
                <a:gd name="connsiteY113" fmla="*/ 0 h 924402"/>
                <a:gd name="connsiteX114" fmla="*/ 1557975 w 4603109"/>
                <a:gd name="connsiteY114" fmla="*/ 0 h 924402"/>
                <a:gd name="connsiteX115" fmla="*/ 1558346 w 4603109"/>
                <a:gd name="connsiteY115" fmla="*/ 0 h 924402"/>
                <a:gd name="connsiteX116" fmla="*/ 1561822 w 4603109"/>
                <a:gd name="connsiteY116" fmla="*/ 0 h 924402"/>
                <a:gd name="connsiteX117" fmla="*/ 1564612 w 4603109"/>
                <a:gd name="connsiteY117" fmla="*/ 0 h 924402"/>
                <a:gd name="connsiteX118" fmla="*/ 1566857 w 4603109"/>
                <a:gd name="connsiteY118" fmla="*/ 0 h 924402"/>
                <a:gd name="connsiteX119" fmla="*/ 1576919 w 4603109"/>
                <a:gd name="connsiteY119" fmla="*/ 0 h 924402"/>
                <a:gd name="connsiteX120" fmla="*/ 1579719 w 4603109"/>
                <a:gd name="connsiteY120" fmla="*/ 0 h 924402"/>
                <a:gd name="connsiteX121" fmla="*/ 1584224 w 4603109"/>
                <a:gd name="connsiteY121" fmla="*/ 0 h 924402"/>
                <a:gd name="connsiteX122" fmla="*/ 1587382 w 4603109"/>
                <a:gd name="connsiteY122" fmla="*/ 0 h 924402"/>
                <a:gd name="connsiteX123" fmla="*/ 1587433 w 4603109"/>
                <a:gd name="connsiteY123" fmla="*/ 0 h 924402"/>
                <a:gd name="connsiteX124" fmla="*/ 1600695 w 4603109"/>
                <a:gd name="connsiteY124" fmla="*/ 0 h 924402"/>
                <a:gd name="connsiteX125" fmla="*/ 1606834 w 4603109"/>
                <a:gd name="connsiteY125" fmla="*/ 0 h 924402"/>
                <a:gd name="connsiteX126" fmla="*/ 1607256 w 4603109"/>
                <a:gd name="connsiteY126" fmla="*/ 0 h 924402"/>
                <a:gd name="connsiteX127" fmla="*/ 1608325 w 4603109"/>
                <a:gd name="connsiteY127" fmla="*/ 0 h 924402"/>
                <a:gd name="connsiteX128" fmla="*/ 1609783 w 4603109"/>
                <a:gd name="connsiteY128" fmla="*/ 0 h 924402"/>
                <a:gd name="connsiteX129" fmla="*/ 1617498 w 4603109"/>
                <a:gd name="connsiteY129" fmla="*/ 0 h 924402"/>
                <a:gd name="connsiteX130" fmla="*/ 1631885 w 4603109"/>
                <a:gd name="connsiteY130" fmla="*/ 0 h 924402"/>
                <a:gd name="connsiteX131" fmla="*/ 1636899 w 4603109"/>
                <a:gd name="connsiteY131" fmla="*/ 0 h 924402"/>
                <a:gd name="connsiteX132" fmla="*/ 1637320 w 4603109"/>
                <a:gd name="connsiteY132" fmla="*/ 0 h 924402"/>
                <a:gd name="connsiteX133" fmla="*/ 1637445 w 4603109"/>
                <a:gd name="connsiteY133" fmla="*/ 0 h 924402"/>
                <a:gd name="connsiteX134" fmla="*/ 1652509 w 4603109"/>
                <a:gd name="connsiteY134" fmla="*/ 0 h 924402"/>
                <a:gd name="connsiteX135" fmla="*/ 1659526 w 4603109"/>
                <a:gd name="connsiteY135" fmla="*/ 0 h 924402"/>
                <a:gd name="connsiteX136" fmla="*/ 1661950 w 4603109"/>
                <a:gd name="connsiteY136" fmla="*/ 0 h 924402"/>
                <a:gd name="connsiteX137" fmla="*/ 1664952 w 4603109"/>
                <a:gd name="connsiteY137" fmla="*/ 0 h 924402"/>
                <a:gd name="connsiteX138" fmla="*/ 1667212 w 4603109"/>
                <a:gd name="connsiteY138" fmla="*/ 0 h 924402"/>
                <a:gd name="connsiteX139" fmla="*/ 1685087 w 4603109"/>
                <a:gd name="connsiteY139" fmla="*/ 0 h 924402"/>
                <a:gd name="connsiteX140" fmla="*/ 1689591 w 4603109"/>
                <a:gd name="connsiteY140" fmla="*/ 0 h 924402"/>
                <a:gd name="connsiteX141" fmla="*/ 1694626 w 4603109"/>
                <a:gd name="connsiteY141" fmla="*/ 0 h 924402"/>
                <a:gd name="connsiteX142" fmla="*/ 1697276 w 4603109"/>
                <a:gd name="connsiteY142" fmla="*/ 0 h 924402"/>
                <a:gd name="connsiteX143" fmla="*/ 1698000 w 4603109"/>
                <a:gd name="connsiteY143" fmla="*/ 0 h 924402"/>
                <a:gd name="connsiteX144" fmla="*/ 1704688 w 4603109"/>
                <a:gd name="connsiteY144" fmla="*/ 0 h 924402"/>
                <a:gd name="connsiteX145" fmla="*/ 1707488 w 4603109"/>
                <a:gd name="connsiteY145" fmla="*/ 0 h 924402"/>
                <a:gd name="connsiteX146" fmla="*/ 1710963 w 4603109"/>
                <a:gd name="connsiteY146" fmla="*/ 0 h 924402"/>
                <a:gd name="connsiteX147" fmla="*/ 1715151 w 4603109"/>
                <a:gd name="connsiteY147" fmla="*/ 0 h 924402"/>
                <a:gd name="connsiteX148" fmla="*/ 1721928 w 4603109"/>
                <a:gd name="connsiteY148" fmla="*/ 0 h 924402"/>
                <a:gd name="connsiteX149" fmla="*/ 1734603 w 4603109"/>
                <a:gd name="connsiteY149" fmla="*/ 0 h 924402"/>
                <a:gd name="connsiteX150" fmla="*/ 1735025 w 4603109"/>
                <a:gd name="connsiteY150" fmla="*/ 0 h 924402"/>
                <a:gd name="connsiteX151" fmla="*/ 1735558 w 4603109"/>
                <a:gd name="connsiteY151" fmla="*/ 0 h 924402"/>
                <a:gd name="connsiteX152" fmla="*/ 1736094 w 4603109"/>
                <a:gd name="connsiteY152" fmla="*/ 0 h 924402"/>
                <a:gd name="connsiteX153" fmla="*/ 1737552 w 4603109"/>
                <a:gd name="connsiteY153" fmla="*/ 0 h 924402"/>
                <a:gd name="connsiteX154" fmla="*/ 1741027 w 4603109"/>
                <a:gd name="connsiteY154" fmla="*/ 0 h 924402"/>
                <a:gd name="connsiteX155" fmla="*/ 1747046 w 4603109"/>
                <a:gd name="connsiteY155" fmla="*/ 0 h 924402"/>
                <a:gd name="connsiteX156" fmla="*/ 1748537 w 4603109"/>
                <a:gd name="connsiteY156" fmla="*/ 0 h 924402"/>
                <a:gd name="connsiteX157" fmla="*/ 1753052 w 4603109"/>
                <a:gd name="connsiteY157" fmla="*/ 0 h 924402"/>
                <a:gd name="connsiteX158" fmla="*/ 1757499 w 4603109"/>
                <a:gd name="connsiteY158" fmla="*/ 0 h 924402"/>
                <a:gd name="connsiteX159" fmla="*/ 1764668 w 4603109"/>
                <a:gd name="connsiteY159" fmla="*/ 0 h 924402"/>
                <a:gd name="connsiteX160" fmla="*/ 1765089 w 4603109"/>
                <a:gd name="connsiteY160" fmla="*/ 0 h 924402"/>
                <a:gd name="connsiteX161" fmla="*/ 1765214 w 4603109"/>
                <a:gd name="connsiteY161" fmla="*/ 0 h 924402"/>
                <a:gd name="connsiteX162" fmla="*/ 1770320 w 4603109"/>
                <a:gd name="connsiteY162" fmla="*/ 0 h 924402"/>
                <a:gd name="connsiteX163" fmla="*/ 1777110 w 4603109"/>
                <a:gd name="connsiteY163" fmla="*/ 0 h 924402"/>
                <a:gd name="connsiteX164" fmla="*/ 1779774 w 4603109"/>
                <a:gd name="connsiteY164" fmla="*/ 0 h 924402"/>
                <a:gd name="connsiteX165" fmla="*/ 1792721 w 4603109"/>
                <a:gd name="connsiteY165" fmla="*/ 0 h 924402"/>
                <a:gd name="connsiteX166" fmla="*/ 1794981 w 4603109"/>
                <a:gd name="connsiteY166" fmla="*/ 0 h 924402"/>
                <a:gd name="connsiteX167" fmla="*/ 1825045 w 4603109"/>
                <a:gd name="connsiteY167" fmla="*/ 0 h 924402"/>
                <a:gd name="connsiteX168" fmla="*/ 1825769 w 4603109"/>
                <a:gd name="connsiteY168" fmla="*/ 0 h 924402"/>
                <a:gd name="connsiteX169" fmla="*/ 1838732 w 4603109"/>
                <a:gd name="connsiteY169" fmla="*/ 0 h 924402"/>
                <a:gd name="connsiteX170" fmla="*/ 1845818 w 4603109"/>
                <a:gd name="connsiteY170" fmla="*/ 0 h 924402"/>
                <a:gd name="connsiteX171" fmla="*/ 1849697 w 4603109"/>
                <a:gd name="connsiteY171" fmla="*/ 0 h 924402"/>
                <a:gd name="connsiteX172" fmla="*/ 1852412 w 4603109"/>
                <a:gd name="connsiteY172" fmla="*/ 0 h 924402"/>
                <a:gd name="connsiteX173" fmla="*/ 1853903 w 4603109"/>
                <a:gd name="connsiteY173" fmla="*/ 0 h 924402"/>
                <a:gd name="connsiteX174" fmla="*/ 1863327 w 4603109"/>
                <a:gd name="connsiteY174" fmla="*/ 0 h 924402"/>
                <a:gd name="connsiteX175" fmla="*/ 1868796 w 4603109"/>
                <a:gd name="connsiteY175" fmla="*/ 0 h 924402"/>
                <a:gd name="connsiteX176" fmla="*/ 1874815 w 4603109"/>
                <a:gd name="connsiteY176" fmla="*/ 0 h 924402"/>
                <a:gd name="connsiteX177" fmla="*/ 1876306 w 4603109"/>
                <a:gd name="connsiteY177" fmla="*/ 0 h 924402"/>
                <a:gd name="connsiteX178" fmla="*/ 1880821 w 4603109"/>
                <a:gd name="connsiteY178" fmla="*/ 0 h 924402"/>
                <a:gd name="connsiteX179" fmla="*/ 1882477 w 4603109"/>
                <a:gd name="connsiteY179" fmla="*/ 0 h 924402"/>
                <a:gd name="connsiteX180" fmla="*/ 1883936 w 4603109"/>
                <a:gd name="connsiteY180" fmla="*/ 0 h 924402"/>
                <a:gd name="connsiteX181" fmla="*/ 1885268 w 4603109"/>
                <a:gd name="connsiteY181" fmla="*/ 0 h 924402"/>
                <a:gd name="connsiteX182" fmla="*/ 1896427 w 4603109"/>
                <a:gd name="connsiteY182" fmla="*/ 0 h 924402"/>
                <a:gd name="connsiteX183" fmla="*/ 1898089 w 4603109"/>
                <a:gd name="connsiteY183" fmla="*/ 0 h 924402"/>
                <a:gd name="connsiteX184" fmla="*/ 1904879 w 4603109"/>
                <a:gd name="connsiteY184" fmla="*/ 0 h 924402"/>
                <a:gd name="connsiteX185" fmla="*/ 1907543 w 4603109"/>
                <a:gd name="connsiteY185" fmla="*/ 0 h 924402"/>
                <a:gd name="connsiteX186" fmla="*/ 1911018 w 4603109"/>
                <a:gd name="connsiteY186" fmla="*/ 0 h 924402"/>
                <a:gd name="connsiteX187" fmla="*/ 1919986 w 4603109"/>
                <a:gd name="connsiteY187" fmla="*/ 0 h 924402"/>
                <a:gd name="connsiteX188" fmla="*/ 1927124 w 4603109"/>
                <a:gd name="connsiteY188" fmla="*/ 0 h 924402"/>
                <a:gd name="connsiteX189" fmla="*/ 1927489 w 4603109"/>
                <a:gd name="connsiteY189" fmla="*/ 0 h 924402"/>
                <a:gd name="connsiteX190" fmla="*/ 1927911 w 4603109"/>
                <a:gd name="connsiteY190" fmla="*/ 0 h 924402"/>
                <a:gd name="connsiteX191" fmla="*/ 1929402 w 4603109"/>
                <a:gd name="connsiteY191" fmla="*/ 0 h 924402"/>
                <a:gd name="connsiteX192" fmla="*/ 1946726 w 4603109"/>
                <a:gd name="connsiteY192" fmla="*/ 0 h 924402"/>
                <a:gd name="connsiteX193" fmla="*/ 1949525 w 4603109"/>
                <a:gd name="connsiteY193" fmla="*/ 0 h 924402"/>
                <a:gd name="connsiteX194" fmla="*/ 1957554 w 4603109"/>
                <a:gd name="connsiteY194" fmla="*/ 0 h 924402"/>
                <a:gd name="connsiteX195" fmla="*/ 1957975 w 4603109"/>
                <a:gd name="connsiteY195" fmla="*/ 0 h 924402"/>
                <a:gd name="connsiteX196" fmla="*/ 1973587 w 4603109"/>
                <a:gd name="connsiteY196" fmla="*/ 0 h 924402"/>
                <a:gd name="connsiteX197" fmla="*/ 1978520 w 4603109"/>
                <a:gd name="connsiteY197" fmla="*/ 0 h 924402"/>
                <a:gd name="connsiteX198" fmla="*/ 1980012 w 4603109"/>
                <a:gd name="connsiteY198" fmla="*/ 0 h 924402"/>
                <a:gd name="connsiteX199" fmla="*/ 1980181 w 4603109"/>
                <a:gd name="connsiteY199" fmla="*/ 0 h 924402"/>
                <a:gd name="connsiteX200" fmla="*/ 1981672 w 4603109"/>
                <a:gd name="connsiteY200" fmla="*/ 0 h 924402"/>
                <a:gd name="connsiteX201" fmla="*/ 2008585 w 4603109"/>
                <a:gd name="connsiteY201" fmla="*/ 0 h 924402"/>
                <a:gd name="connsiteX202" fmla="*/ 2009218 w 4603109"/>
                <a:gd name="connsiteY202" fmla="*/ 0 h 924402"/>
                <a:gd name="connsiteX203" fmla="*/ 2010246 w 4603109"/>
                <a:gd name="connsiteY203" fmla="*/ 0 h 924402"/>
                <a:gd name="connsiteX204" fmla="*/ 2010709 w 4603109"/>
                <a:gd name="connsiteY204" fmla="*/ 0 h 924402"/>
                <a:gd name="connsiteX205" fmla="*/ 2011705 w 4603109"/>
                <a:gd name="connsiteY205" fmla="*/ 0 h 924402"/>
                <a:gd name="connsiteX206" fmla="*/ 2024147 w 4603109"/>
                <a:gd name="connsiteY206" fmla="*/ 0 h 924402"/>
                <a:gd name="connsiteX207" fmla="*/ 2024196 w 4603109"/>
                <a:gd name="connsiteY207" fmla="*/ 0 h 924402"/>
                <a:gd name="connsiteX208" fmla="*/ 2024981 w 4603109"/>
                <a:gd name="connsiteY208" fmla="*/ 0 h 924402"/>
                <a:gd name="connsiteX209" fmla="*/ 2025353 w 4603109"/>
                <a:gd name="connsiteY209" fmla="*/ 0 h 924402"/>
                <a:gd name="connsiteX210" fmla="*/ 2026473 w 4603109"/>
                <a:gd name="connsiteY210" fmla="*/ 0 h 924402"/>
                <a:gd name="connsiteX211" fmla="*/ 2031619 w 4603109"/>
                <a:gd name="connsiteY211" fmla="*/ 0 h 924402"/>
                <a:gd name="connsiteX212" fmla="*/ 2033110 w 4603109"/>
                <a:gd name="connsiteY212" fmla="*/ 0 h 924402"/>
                <a:gd name="connsiteX213" fmla="*/ 2038787 w 4603109"/>
                <a:gd name="connsiteY213" fmla="*/ 0 h 924402"/>
                <a:gd name="connsiteX214" fmla="*/ 2039282 w 4603109"/>
                <a:gd name="connsiteY214" fmla="*/ 0 h 924402"/>
                <a:gd name="connsiteX215" fmla="*/ 2047755 w 4603109"/>
                <a:gd name="connsiteY215" fmla="*/ 0 h 924402"/>
                <a:gd name="connsiteX216" fmla="*/ 2051230 w 4603109"/>
                <a:gd name="connsiteY216" fmla="*/ 0 h 924402"/>
                <a:gd name="connsiteX217" fmla="*/ 2054893 w 4603109"/>
                <a:gd name="connsiteY217" fmla="*/ 0 h 924402"/>
                <a:gd name="connsiteX218" fmla="*/ 2055046 w 4603109"/>
                <a:gd name="connsiteY218" fmla="*/ 0 h 924402"/>
                <a:gd name="connsiteX219" fmla="*/ 2055258 w 4603109"/>
                <a:gd name="connsiteY219" fmla="*/ 0 h 924402"/>
                <a:gd name="connsiteX220" fmla="*/ 2055680 w 4603109"/>
                <a:gd name="connsiteY220" fmla="*/ 0 h 924402"/>
                <a:gd name="connsiteX221" fmla="*/ 2057171 w 4603109"/>
                <a:gd name="connsiteY221" fmla="*/ 0 h 924402"/>
                <a:gd name="connsiteX222" fmla="*/ 2061683 w 4603109"/>
                <a:gd name="connsiteY222" fmla="*/ 0 h 924402"/>
                <a:gd name="connsiteX223" fmla="*/ 2067702 w 4603109"/>
                <a:gd name="connsiteY223" fmla="*/ 0 h 924402"/>
                <a:gd name="connsiteX224" fmla="*/ 2074495 w 4603109"/>
                <a:gd name="connsiteY224" fmla="*/ 0 h 924402"/>
                <a:gd name="connsiteX225" fmla="*/ 2077294 w 4603109"/>
                <a:gd name="connsiteY225" fmla="*/ 0 h 924402"/>
                <a:gd name="connsiteX226" fmla="*/ 2084504 w 4603109"/>
                <a:gd name="connsiteY226" fmla="*/ 0 h 924402"/>
                <a:gd name="connsiteX227" fmla="*/ 2085323 w 4603109"/>
                <a:gd name="connsiteY227" fmla="*/ 0 h 924402"/>
                <a:gd name="connsiteX228" fmla="*/ 2085744 w 4603109"/>
                <a:gd name="connsiteY228" fmla="*/ 0 h 924402"/>
                <a:gd name="connsiteX229" fmla="*/ 2097766 w 4603109"/>
                <a:gd name="connsiteY229" fmla="*/ 0 h 924402"/>
                <a:gd name="connsiteX230" fmla="*/ 2106289 w 4603109"/>
                <a:gd name="connsiteY230" fmla="*/ 0 h 924402"/>
                <a:gd name="connsiteX231" fmla="*/ 2107781 w 4603109"/>
                <a:gd name="connsiteY231" fmla="*/ 0 h 924402"/>
                <a:gd name="connsiteX232" fmla="*/ 2128956 w 4603109"/>
                <a:gd name="connsiteY232" fmla="*/ 0 h 924402"/>
                <a:gd name="connsiteX233" fmla="*/ 2129514 w 4603109"/>
                <a:gd name="connsiteY233" fmla="*/ 0 h 924402"/>
                <a:gd name="connsiteX234" fmla="*/ 2136354 w 4603109"/>
                <a:gd name="connsiteY234" fmla="*/ 0 h 924402"/>
                <a:gd name="connsiteX235" fmla="*/ 2136987 w 4603109"/>
                <a:gd name="connsiteY235" fmla="*/ 0 h 924402"/>
                <a:gd name="connsiteX236" fmla="*/ 2138478 w 4603109"/>
                <a:gd name="connsiteY236" fmla="*/ 0 h 924402"/>
                <a:gd name="connsiteX237" fmla="*/ 2151916 w 4603109"/>
                <a:gd name="connsiteY237" fmla="*/ 0 h 924402"/>
                <a:gd name="connsiteX238" fmla="*/ 2152750 w 4603109"/>
                <a:gd name="connsiteY238" fmla="*/ 0 h 924402"/>
                <a:gd name="connsiteX239" fmla="*/ 2153122 w 4603109"/>
                <a:gd name="connsiteY239" fmla="*/ 0 h 924402"/>
                <a:gd name="connsiteX240" fmla="*/ 2154242 w 4603109"/>
                <a:gd name="connsiteY240" fmla="*/ 0 h 924402"/>
                <a:gd name="connsiteX241" fmla="*/ 2156597 w 4603109"/>
                <a:gd name="connsiteY241" fmla="*/ 0 h 924402"/>
                <a:gd name="connsiteX242" fmla="*/ 2159388 w 4603109"/>
                <a:gd name="connsiteY242" fmla="*/ 0 h 924402"/>
                <a:gd name="connsiteX243" fmla="*/ 2160879 w 4603109"/>
                <a:gd name="connsiteY243" fmla="*/ 0 h 924402"/>
                <a:gd name="connsiteX244" fmla="*/ 2161633 w 4603109"/>
                <a:gd name="connsiteY244" fmla="*/ 0 h 924402"/>
                <a:gd name="connsiteX245" fmla="*/ 2167051 w 4603109"/>
                <a:gd name="connsiteY245" fmla="*/ 0 h 924402"/>
                <a:gd name="connsiteX246" fmla="*/ 2178999 w 4603109"/>
                <a:gd name="connsiteY246" fmla="*/ 0 h 924402"/>
                <a:gd name="connsiteX247" fmla="*/ 2182158 w 4603109"/>
                <a:gd name="connsiteY247" fmla="*/ 0 h 924402"/>
                <a:gd name="connsiteX248" fmla="*/ 2182815 w 4603109"/>
                <a:gd name="connsiteY248" fmla="*/ 0 h 924402"/>
                <a:gd name="connsiteX249" fmla="*/ 2188666 w 4603109"/>
                <a:gd name="connsiteY249" fmla="*/ 0 h 924402"/>
                <a:gd name="connsiteX250" fmla="*/ 2189452 w 4603109"/>
                <a:gd name="connsiteY250" fmla="*/ 0 h 924402"/>
                <a:gd name="connsiteX251" fmla="*/ 2191697 w 4603109"/>
                <a:gd name="connsiteY251" fmla="*/ 0 h 924402"/>
                <a:gd name="connsiteX252" fmla="*/ 2195471 w 4603109"/>
                <a:gd name="connsiteY252" fmla="*/ 0 h 924402"/>
                <a:gd name="connsiteX253" fmla="*/ 2201759 w 4603109"/>
                <a:gd name="connsiteY253" fmla="*/ 0 h 924402"/>
                <a:gd name="connsiteX254" fmla="*/ 2203100 w 4603109"/>
                <a:gd name="connsiteY254" fmla="*/ 0 h 924402"/>
                <a:gd name="connsiteX255" fmla="*/ 2204559 w 4603109"/>
                <a:gd name="connsiteY255" fmla="*/ 0 h 924402"/>
                <a:gd name="connsiteX256" fmla="*/ 2204591 w 4603109"/>
                <a:gd name="connsiteY256" fmla="*/ 0 h 924402"/>
                <a:gd name="connsiteX257" fmla="*/ 2212273 w 4603109"/>
                <a:gd name="connsiteY257" fmla="*/ 0 h 924402"/>
                <a:gd name="connsiteX258" fmla="*/ 2225535 w 4603109"/>
                <a:gd name="connsiteY258" fmla="*/ 0 h 924402"/>
                <a:gd name="connsiteX259" fmla="*/ 2231674 w 4603109"/>
                <a:gd name="connsiteY259" fmla="*/ 0 h 924402"/>
                <a:gd name="connsiteX260" fmla="*/ 2232096 w 4603109"/>
                <a:gd name="connsiteY260" fmla="*/ 0 h 924402"/>
                <a:gd name="connsiteX261" fmla="*/ 2232220 w 4603109"/>
                <a:gd name="connsiteY261" fmla="*/ 0 h 924402"/>
                <a:gd name="connsiteX262" fmla="*/ 2233118 w 4603109"/>
                <a:gd name="connsiteY262" fmla="*/ 0 h 924402"/>
                <a:gd name="connsiteX263" fmla="*/ 2233165 w 4603109"/>
                <a:gd name="connsiteY263" fmla="*/ 0 h 924402"/>
                <a:gd name="connsiteX264" fmla="*/ 2256725 w 4603109"/>
                <a:gd name="connsiteY264" fmla="*/ 0 h 924402"/>
                <a:gd name="connsiteX265" fmla="*/ 2257283 w 4603109"/>
                <a:gd name="connsiteY265" fmla="*/ 0 h 924402"/>
                <a:gd name="connsiteX266" fmla="*/ 2262285 w 4603109"/>
                <a:gd name="connsiteY266" fmla="*/ 0 h 924402"/>
                <a:gd name="connsiteX267" fmla="*/ 2284366 w 4603109"/>
                <a:gd name="connsiteY267" fmla="*/ 0 h 924402"/>
                <a:gd name="connsiteX268" fmla="*/ 2289402 w 4603109"/>
                <a:gd name="connsiteY268" fmla="*/ 0 h 924402"/>
                <a:gd name="connsiteX269" fmla="*/ 2292052 w 4603109"/>
                <a:gd name="connsiteY269" fmla="*/ 0 h 924402"/>
                <a:gd name="connsiteX270" fmla="*/ 2299271 w 4603109"/>
                <a:gd name="connsiteY270" fmla="*/ 0 h 924402"/>
                <a:gd name="connsiteX271" fmla="*/ 2308721 w 4603109"/>
                <a:gd name="connsiteY271" fmla="*/ 0 h 924402"/>
                <a:gd name="connsiteX272" fmla="*/ 2309927 w 4603109"/>
                <a:gd name="connsiteY272" fmla="*/ 0 h 924402"/>
                <a:gd name="connsiteX273" fmla="*/ 2316435 w 4603109"/>
                <a:gd name="connsiteY273" fmla="*/ 0 h 924402"/>
                <a:gd name="connsiteX274" fmla="*/ 2316703 w 4603109"/>
                <a:gd name="connsiteY274" fmla="*/ 0 h 924402"/>
                <a:gd name="connsiteX275" fmla="*/ 2319466 w 4603109"/>
                <a:gd name="connsiteY275" fmla="*/ 0 h 924402"/>
                <a:gd name="connsiteX276" fmla="*/ 2322840 w 4603109"/>
                <a:gd name="connsiteY276" fmla="*/ 0 h 924402"/>
                <a:gd name="connsiteX277" fmla="*/ 2329528 w 4603109"/>
                <a:gd name="connsiteY277" fmla="*/ 0 h 924402"/>
                <a:gd name="connsiteX278" fmla="*/ 2330869 w 4603109"/>
                <a:gd name="connsiteY278" fmla="*/ 0 h 924402"/>
                <a:gd name="connsiteX279" fmla="*/ 2332328 w 4603109"/>
                <a:gd name="connsiteY279" fmla="*/ 0 h 924402"/>
                <a:gd name="connsiteX280" fmla="*/ 2332360 w 4603109"/>
                <a:gd name="connsiteY280" fmla="*/ 0 h 924402"/>
                <a:gd name="connsiteX281" fmla="*/ 2335803 w 4603109"/>
                <a:gd name="connsiteY281" fmla="*/ 0 h 924402"/>
                <a:gd name="connsiteX282" fmla="*/ 2343312 w 4603109"/>
                <a:gd name="connsiteY282" fmla="*/ 0 h 924402"/>
                <a:gd name="connsiteX283" fmla="*/ 2344804 w 4603109"/>
                <a:gd name="connsiteY283" fmla="*/ 0 h 924402"/>
                <a:gd name="connsiteX284" fmla="*/ 2346768 w 4603109"/>
                <a:gd name="connsiteY284" fmla="*/ 0 h 924402"/>
                <a:gd name="connsiteX285" fmla="*/ 2347827 w 4603109"/>
                <a:gd name="connsiteY285" fmla="*/ 0 h 924402"/>
                <a:gd name="connsiteX286" fmla="*/ 2352274 w 4603109"/>
                <a:gd name="connsiteY286" fmla="*/ 0 h 924402"/>
                <a:gd name="connsiteX287" fmla="*/ 2359443 w 4603109"/>
                <a:gd name="connsiteY287" fmla="*/ 0 h 924402"/>
                <a:gd name="connsiteX288" fmla="*/ 2359865 w 4603109"/>
                <a:gd name="connsiteY288" fmla="*/ 0 h 924402"/>
                <a:gd name="connsiteX289" fmla="*/ 2359989 w 4603109"/>
                <a:gd name="connsiteY289" fmla="*/ 0 h 924402"/>
                <a:gd name="connsiteX290" fmla="*/ 2360887 w 4603109"/>
                <a:gd name="connsiteY290" fmla="*/ 0 h 924402"/>
                <a:gd name="connsiteX291" fmla="*/ 2360934 w 4603109"/>
                <a:gd name="connsiteY291" fmla="*/ 0 h 924402"/>
                <a:gd name="connsiteX292" fmla="*/ 2371886 w 4603109"/>
                <a:gd name="connsiteY292" fmla="*/ 0 h 924402"/>
                <a:gd name="connsiteX293" fmla="*/ 2373377 w 4603109"/>
                <a:gd name="connsiteY293" fmla="*/ 0 h 924402"/>
                <a:gd name="connsiteX294" fmla="*/ 2377892 w 4603109"/>
                <a:gd name="connsiteY294" fmla="*/ 0 h 924402"/>
                <a:gd name="connsiteX295" fmla="*/ 2382339 w 4603109"/>
                <a:gd name="connsiteY295" fmla="*/ 0 h 924402"/>
                <a:gd name="connsiteX296" fmla="*/ 2390054 w 4603109"/>
                <a:gd name="connsiteY296" fmla="*/ 0 h 924402"/>
                <a:gd name="connsiteX297" fmla="*/ 2419821 w 4603109"/>
                <a:gd name="connsiteY297" fmla="*/ 0 h 924402"/>
                <a:gd name="connsiteX298" fmla="*/ 2427040 w 4603109"/>
                <a:gd name="connsiteY298" fmla="*/ 0 h 924402"/>
                <a:gd name="connsiteX299" fmla="*/ 2436490 w 4603109"/>
                <a:gd name="connsiteY299" fmla="*/ 0 h 924402"/>
                <a:gd name="connsiteX300" fmla="*/ 2444472 w 4603109"/>
                <a:gd name="connsiteY300" fmla="*/ 0 h 924402"/>
                <a:gd name="connsiteX301" fmla="*/ 2448678 w 4603109"/>
                <a:gd name="connsiteY301" fmla="*/ 0 h 924402"/>
                <a:gd name="connsiteX302" fmla="*/ 2450171 w 4603109"/>
                <a:gd name="connsiteY302" fmla="*/ 0 h 924402"/>
                <a:gd name="connsiteX303" fmla="*/ 2450609 w 4603109"/>
                <a:gd name="connsiteY303" fmla="*/ 0 h 924402"/>
                <a:gd name="connsiteX304" fmla="*/ 2463572 w 4603109"/>
                <a:gd name="connsiteY304" fmla="*/ 0 h 924402"/>
                <a:gd name="connsiteX305" fmla="*/ 2471081 w 4603109"/>
                <a:gd name="connsiteY305" fmla="*/ 0 h 924402"/>
                <a:gd name="connsiteX306" fmla="*/ 2472573 w 4603109"/>
                <a:gd name="connsiteY306" fmla="*/ 0 h 924402"/>
                <a:gd name="connsiteX307" fmla="*/ 2474537 w 4603109"/>
                <a:gd name="connsiteY307" fmla="*/ 0 h 924402"/>
                <a:gd name="connsiteX308" fmla="*/ 2475596 w 4603109"/>
                <a:gd name="connsiteY308" fmla="*/ 0 h 924402"/>
                <a:gd name="connsiteX309" fmla="*/ 2477252 w 4603109"/>
                <a:gd name="connsiteY309" fmla="*/ 0 h 924402"/>
                <a:gd name="connsiteX310" fmla="*/ 2478712 w 4603109"/>
                <a:gd name="connsiteY310" fmla="*/ 0 h 924402"/>
                <a:gd name="connsiteX311" fmla="*/ 2478743 w 4603109"/>
                <a:gd name="connsiteY311" fmla="*/ 0 h 924402"/>
                <a:gd name="connsiteX312" fmla="*/ 2480043 w 4603109"/>
                <a:gd name="connsiteY312" fmla="*/ 0 h 924402"/>
                <a:gd name="connsiteX313" fmla="*/ 2499655 w 4603109"/>
                <a:gd name="connsiteY313" fmla="*/ 0 h 924402"/>
                <a:gd name="connsiteX314" fmla="*/ 2501146 w 4603109"/>
                <a:gd name="connsiteY314" fmla="*/ 0 h 924402"/>
                <a:gd name="connsiteX315" fmla="*/ 2505661 w 4603109"/>
                <a:gd name="connsiteY315" fmla="*/ 0 h 924402"/>
                <a:gd name="connsiteX316" fmla="*/ 2508776 w 4603109"/>
                <a:gd name="connsiteY316" fmla="*/ 0 h 924402"/>
                <a:gd name="connsiteX317" fmla="*/ 2510108 w 4603109"/>
                <a:gd name="connsiteY317" fmla="*/ 0 h 924402"/>
                <a:gd name="connsiteX318" fmla="*/ 2524178 w 4603109"/>
                <a:gd name="connsiteY318" fmla="*/ 0 h 924402"/>
                <a:gd name="connsiteX319" fmla="*/ 2525248 w 4603109"/>
                <a:gd name="connsiteY319" fmla="*/ 0 h 924402"/>
                <a:gd name="connsiteX320" fmla="*/ 2525669 w 4603109"/>
                <a:gd name="connsiteY320" fmla="*/ 0 h 924402"/>
                <a:gd name="connsiteX321" fmla="*/ 2552329 w 4603109"/>
                <a:gd name="connsiteY321" fmla="*/ 0 h 924402"/>
                <a:gd name="connsiteX322" fmla="*/ 2552751 w 4603109"/>
                <a:gd name="connsiteY322" fmla="*/ 0 h 924402"/>
                <a:gd name="connsiteX323" fmla="*/ 2554242 w 4603109"/>
                <a:gd name="connsiteY323" fmla="*/ 0 h 924402"/>
                <a:gd name="connsiteX324" fmla="*/ 2574787 w 4603109"/>
                <a:gd name="connsiteY324" fmla="*/ 0 h 924402"/>
                <a:gd name="connsiteX325" fmla="*/ 2576279 w 4603109"/>
                <a:gd name="connsiteY325" fmla="*/ 0 h 924402"/>
                <a:gd name="connsiteX326" fmla="*/ 2576447 w 4603109"/>
                <a:gd name="connsiteY326" fmla="*/ 0 h 924402"/>
                <a:gd name="connsiteX327" fmla="*/ 2577940 w 4603109"/>
                <a:gd name="connsiteY327" fmla="*/ 0 h 924402"/>
                <a:gd name="connsiteX328" fmla="*/ 2603360 w 4603109"/>
                <a:gd name="connsiteY328" fmla="*/ 0 h 924402"/>
                <a:gd name="connsiteX329" fmla="*/ 2604852 w 4603109"/>
                <a:gd name="connsiteY329" fmla="*/ 0 h 924402"/>
                <a:gd name="connsiteX330" fmla="*/ 2605021 w 4603109"/>
                <a:gd name="connsiteY330" fmla="*/ 0 h 924402"/>
                <a:gd name="connsiteX331" fmla="*/ 2605484 w 4603109"/>
                <a:gd name="connsiteY331" fmla="*/ 0 h 924402"/>
                <a:gd name="connsiteX332" fmla="*/ 2606481 w 4603109"/>
                <a:gd name="connsiteY332" fmla="*/ 0 h 924402"/>
                <a:gd name="connsiteX333" fmla="*/ 2606512 w 4603109"/>
                <a:gd name="connsiteY333" fmla="*/ 0 h 924402"/>
                <a:gd name="connsiteX334" fmla="*/ 2606976 w 4603109"/>
                <a:gd name="connsiteY334" fmla="*/ 0 h 924402"/>
                <a:gd name="connsiteX335" fmla="*/ 2618923 w 4603109"/>
                <a:gd name="connsiteY335" fmla="*/ 0 h 924402"/>
                <a:gd name="connsiteX336" fmla="*/ 2621248 w 4603109"/>
                <a:gd name="connsiteY336" fmla="*/ 0 h 924402"/>
                <a:gd name="connsiteX337" fmla="*/ 2622740 w 4603109"/>
                <a:gd name="connsiteY337" fmla="*/ 0 h 924402"/>
                <a:gd name="connsiteX338" fmla="*/ 2627885 w 4603109"/>
                <a:gd name="connsiteY338" fmla="*/ 0 h 924402"/>
                <a:gd name="connsiteX339" fmla="*/ 2629377 w 4603109"/>
                <a:gd name="connsiteY339" fmla="*/ 0 h 924402"/>
                <a:gd name="connsiteX340" fmla="*/ 2634058 w 4603109"/>
                <a:gd name="connsiteY340" fmla="*/ 0 h 924402"/>
                <a:gd name="connsiteX341" fmla="*/ 2635549 w 4603109"/>
                <a:gd name="connsiteY341" fmla="*/ 0 h 924402"/>
                <a:gd name="connsiteX342" fmla="*/ 2636545 w 4603109"/>
                <a:gd name="connsiteY342" fmla="*/ 0 h 924402"/>
                <a:gd name="connsiteX343" fmla="*/ 2648987 w 4603109"/>
                <a:gd name="connsiteY343" fmla="*/ 0 h 924402"/>
                <a:gd name="connsiteX344" fmla="*/ 2649821 w 4603109"/>
                <a:gd name="connsiteY344" fmla="*/ 0 h 924402"/>
                <a:gd name="connsiteX345" fmla="*/ 2651313 w 4603109"/>
                <a:gd name="connsiteY345" fmla="*/ 0 h 924402"/>
                <a:gd name="connsiteX346" fmla="*/ 2651947 w 4603109"/>
                <a:gd name="connsiteY346" fmla="*/ 0 h 924402"/>
                <a:gd name="connsiteX347" fmla="*/ 2653017 w 4603109"/>
                <a:gd name="connsiteY347" fmla="*/ 0 h 924402"/>
                <a:gd name="connsiteX348" fmla="*/ 2653438 w 4603109"/>
                <a:gd name="connsiteY348" fmla="*/ 0 h 924402"/>
                <a:gd name="connsiteX349" fmla="*/ 2656459 w 4603109"/>
                <a:gd name="connsiteY349" fmla="*/ 0 h 924402"/>
                <a:gd name="connsiteX350" fmla="*/ 2657950 w 4603109"/>
                <a:gd name="connsiteY350" fmla="*/ 0 h 924402"/>
                <a:gd name="connsiteX351" fmla="*/ 2665460 w 4603109"/>
                <a:gd name="connsiteY351" fmla="*/ 0 h 924402"/>
                <a:gd name="connsiteX352" fmla="*/ 2680098 w 4603109"/>
                <a:gd name="connsiteY352" fmla="*/ 0 h 924402"/>
                <a:gd name="connsiteX353" fmla="*/ 2680520 w 4603109"/>
                <a:gd name="connsiteY353" fmla="*/ 0 h 924402"/>
                <a:gd name="connsiteX354" fmla="*/ 2682011 w 4603109"/>
                <a:gd name="connsiteY354" fmla="*/ 0 h 924402"/>
                <a:gd name="connsiteX355" fmla="*/ 2692542 w 4603109"/>
                <a:gd name="connsiteY355" fmla="*/ 0 h 924402"/>
                <a:gd name="connsiteX356" fmla="*/ 2702556 w 4603109"/>
                <a:gd name="connsiteY356" fmla="*/ 0 h 924402"/>
                <a:gd name="connsiteX357" fmla="*/ 2704048 w 4603109"/>
                <a:gd name="connsiteY357" fmla="*/ 0 h 924402"/>
                <a:gd name="connsiteX358" fmla="*/ 2724289 w 4603109"/>
                <a:gd name="connsiteY358" fmla="*/ 0 h 924402"/>
                <a:gd name="connsiteX359" fmla="*/ 2731129 w 4603109"/>
                <a:gd name="connsiteY359" fmla="*/ 0 h 924402"/>
                <a:gd name="connsiteX360" fmla="*/ 2732621 w 4603109"/>
                <a:gd name="connsiteY360" fmla="*/ 0 h 924402"/>
                <a:gd name="connsiteX361" fmla="*/ 2733253 w 4603109"/>
                <a:gd name="connsiteY361" fmla="*/ 0 h 924402"/>
                <a:gd name="connsiteX362" fmla="*/ 2734745 w 4603109"/>
                <a:gd name="connsiteY362" fmla="*/ 0 h 924402"/>
                <a:gd name="connsiteX363" fmla="*/ 2746692 w 4603109"/>
                <a:gd name="connsiteY363" fmla="*/ 0 h 924402"/>
                <a:gd name="connsiteX364" fmla="*/ 2749017 w 4603109"/>
                <a:gd name="connsiteY364" fmla="*/ 0 h 924402"/>
                <a:gd name="connsiteX365" fmla="*/ 2750509 w 4603109"/>
                <a:gd name="connsiteY365" fmla="*/ 0 h 924402"/>
                <a:gd name="connsiteX366" fmla="*/ 2754354 w 4603109"/>
                <a:gd name="connsiteY366" fmla="*/ 0 h 924402"/>
                <a:gd name="connsiteX367" fmla="*/ 2755654 w 4603109"/>
                <a:gd name="connsiteY367" fmla="*/ 0 h 924402"/>
                <a:gd name="connsiteX368" fmla="*/ 2757146 w 4603109"/>
                <a:gd name="connsiteY368" fmla="*/ 0 h 924402"/>
                <a:gd name="connsiteX369" fmla="*/ 2761827 w 4603109"/>
                <a:gd name="connsiteY369" fmla="*/ 0 h 924402"/>
                <a:gd name="connsiteX370" fmla="*/ 2763318 w 4603109"/>
                <a:gd name="connsiteY370" fmla="*/ 0 h 924402"/>
                <a:gd name="connsiteX371" fmla="*/ 2776756 w 4603109"/>
                <a:gd name="connsiteY371" fmla="*/ 0 h 924402"/>
                <a:gd name="connsiteX372" fmla="*/ 2777590 w 4603109"/>
                <a:gd name="connsiteY372" fmla="*/ 0 h 924402"/>
                <a:gd name="connsiteX373" fmla="*/ 2779082 w 4603109"/>
                <a:gd name="connsiteY373" fmla="*/ 0 h 924402"/>
                <a:gd name="connsiteX374" fmla="*/ 2783442 w 4603109"/>
                <a:gd name="connsiteY374" fmla="*/ 0 h 924402"/>
                <a:gd name="connsiteX375" fmla="*/ 2784228 w 4603109"/>
                <a:gd name="connsiteY375" fmla="*/ 0 h 924402"/>
                <a:gd name="connsiteX376" fmla="*/ 2785719 w 4603109"/>
                <a:gd name="connsiteY376" fmla="*/ 0 h 924402"/>
                <a:gd name="connsiteX377" fmla="*/ 2786473 w 4603109"/>
                <a:gd name="connsiteY377" fmla="*/ 0 h 924402"/>
                <a:gd name="connsiteX378" fmla="*/ 2793229 w 4603109"/>
                <a:gd name="connsiteY378" fmla="*/ 0 h 924402"/>
                <a:gd name="connsiteX379" fmla="*/ 2799367 w 4603109"/>
                <a:gd name="connsiteY379" fmla="*/ 0 h 924402"/>
                <a:gd name="connsiteX380" fmla="*/ 2813506 w 4603109"/>
                <a:gd name="connsiteY380" fmla="*/ 0 h 924402"/>
                <a:gd name="connsiteX381" fmla="*/ 2820311 w 4603109"/>
                <a:gd name="connsiteY381" fmla="*/ 0 h 924402"/>
                <a:gd name="connsiteX382" fmla="*/ 2827893 w 4603109"/>
                <a:gd name="connsiteY382" fmla="*/ 0 h 924402"/>
                <a:gd name="connsiteX383" fmla="*/ 2827940 w 4603109"/>
                <a:gd name="connsiteY383" fmla="*/ 0 h 924402"/>
                <a:gd name="connsiteX384" fmla="*/ 2829431 w 4603109"/>
                <a:gd name="connsiteY384" fmla="*/ 0 h 924402"/>
                <a:gd name="connsiteX385" fmla="*/ 2829978 w 4603109"/>
                <a:gd name="connsiteY385" fmla="*/ 0 h 924402"/>
                <a:gd name="connsiteX386" fmla="*/ 2852058 w 4603109"/>
                <a:gd name="connsiteY386" fmla="*/ 0 h 924402"/>
                <a:gd name="connsiteX387" fmla="*/ 2857060 w 4603109"/>
                <a:gd name="connsiteY387" fmla="*/ 0 h 924402"/>
                <a:gd name="connsiteX388" fmla="*/ 2857958 w 4603109"/>
                <a:gd name="connsiteY388" fmla="*/ 0 h 924402"/>
                <a:gd name="connsiteX389" fmla="*/ 2871601 w 4603109"/>
                <a:gd name="connsiteY389" fmla="*/ 0 h 924402"/>
                <a:gd name="connsiteX390" fmla="*/ 2882123 w 4603109"/>
                <a:gd name="connsiteY390" fmla="*/ 0 h 924402"/>
                <a:gd name="connsiteX391" fmla="*/ 2894046 w 4603109"/>
                <a:gd name="connsiteY391" fmla="*/ 0 h 924402"/>
                <a:gd name="connsiteX392" fmla="*/ 2903496 w 4603109"/>
                <a:gd name="connsiteY392" fmla="*/ 0 h 924402"/>
                <a:gd name="connsiteX393" fmla="*/ 2911211 w 4603109"/>
                <a:gd name="connsiteY393" fmla="*/ 0 h 924402"/>
                <a:gd name="connsiteX394" fmla="*/ 2914242 w 4603109"/>
                <a:gd name="connsiteY394" fmla="*/ 0 h 924402"/>
                <a:gd name="connsiteX395" fmla="*/ 2914461 w 4603109"/>
                <a:gd name="connsiteY395" fmla="*/ 0 h 924402"/>
                <a:gd name="connsiteX396" fmla="*/ 2924111 w 4603109"/>
                <a:gd name="connsiteY396" fmla="*/ 0 h 924402"/>
                <a:gd name="connsiteX397" fmla="*/ 2927136 w 4603109"/>
                <a:gd name="connsiteY397" fmla="*/ 0 h 924402"/>
                <a:gd name="connsiteX398" fmla="*/ 2933561 w 4603109"/>
                <a:gd name="connsiteY398" fmla="*/ 0 h 924402"/>
                <a:gd name="connsiteX399" fmla="*/ 2939580 w 4603109"/>
                <a:gd name="connsiteY399" fmla="*/ 0 h 924402"/>
                <a:gd name="connsiteX400" fmla="*/ 2941275 w 4603109"/>
                <a:gd name="connsiteY400" fmla="*/ 0 h 924402"/>
                <a:gd name="connsiteX401" fmla="*/ 2941543 w 4603109"/>
                <a:gd name="connsiteY401" fmla="*/ 0 h 924402"/>
                <a:gd name="connsiteX402" fmla="*/ 2945586 w 4603109"/>
                <a:gd name="connsiteY402" fmla="*/ 0 h 924402"/>
                <a:gd name="connsiteX403" fmla="*/ 2950032 w 4603109"/>
                <a:gd name="connsiteY403" fmla="*/ 0 h 924402"/>
                <a:gd name="connsiteX404" fmla="*/ 2955662 w 4603109"/>
                <a:gd name="connsiteY404" fmla="*/ 0 h 924402"/>
                <a:gd name="connsiteX405" fmla="*/ 2955709 w 4603109"/>
                <a:gd name="connsiteY405" fmla="*/ 0 h 924402"/>
                <a:gd name="connsiteX406" fmla="*/ 2957200 w 4603109"/>
                <a:gd name="connsiteY406" fmla="*/ 0 h 924402"/>
                <a:gd name="connsiteX407" fmla="*/ 2957747 w 4603109"/>
                <a:gd name="connsiteY407" fmla="*/ 0 h 924402"/>
                <a:gd name="connsiteX408" fmla="*/ 2968152 w 4603109"/>
                <a:gd name="connsiteY408" fmla="*/ 0 h 924402"/>
                <a:gd name="connsiteX409" fmla="*/ 2969644 w 4603109"/>
                <a:gd name="connsiteY409" fmla="*/ 0 h 924402"/>
                <a:gd name="connsiteX410" fmla="*/ 2972667 w 4603109"/>
                <a:gd name="connsiteY410" fmla="*/ 0 h 924402"/>
                <a:gd name="connsiteX411" fmla="*/ 2977114 w 4603109"/>
                <a:gd name="connsiteY411" fmla="*/ 0 h 924402"/>
                <a:gd name="connsiteX412" fmla="*/ 2984829 w 4603109"/>
                <a:gd name="connsiteY412" fmla="*/ 0 h 924402"/>
                <a:gd name="connsiteX413" fmla="*/ 2985727 w 4603109"/>
                <a:gd name="connsiteY413" fmla="*/ 0 h 924402"/>
                <a:gd name="connsiteX414" fmla="*/ 2999370 w 4603109"/>
                <a:gd name="connsiteY414" fmla="*/ 0 h 924402"/>
                <a:gd name="connsiteX415" fmla="*/ 3021815 w 4603109"/>
                <a:gd name="connsiteY415" fmla="*/ 0 h 924402"/>
                <a:gd name="connsiteX416" fmla="*/ 3031265 w 4603109"/>
                <a:gd name="connsiteY416" fmla="*/ 0 h 924402"/>
                <a:gd name="connsiteX417" fmla="*/ 3042230 w 4603109"/>
                <a:gd name="connsiteY417" fmla="*/ 0 h 924402"/>
                <a:gd name="connsiteX418" fmla="*/ 3044946 w 4603109"/>
                <a:gd name="connsiteY418" fmla="*/ 0 h 924402"/>
                <a:gd name="connsiteX419" fmla="*/ 3051880 w 4603109"/>
                <a:gd name="connsiteY419" fmla="*/ 0 h 924402"/>
                <a:gd name="connsiteX420" fmla="*/ 3061330 w 4603109"/>
                <a:gd name="connsiteY420" fmla="*/ 0 h 924402"/>
                <a:gd name="connsiteX421" fmla="*/ 3067349 w 4603109"/>
                <a:gd name="connsiteY421" fmla="*/ 0 h 924402"/>
                <a:gd name="connsiteX422" fmla="*/ 3069312 w 4603109"/>
                <a:gd name="connsiteY422" fmla="*/ 0 h 924402"/>
                <a:gd name="connsiteX423" fmla="*/ 3073355 w 4603109"/>
                <a:gd name="connsiteY423" fmla="*/ 0 h 924402"/>
                <a:gd name="connsiteX424" fmla="*/ 3073518 w 4603109"/>
                <a:gd name="connsiteY424" fmla="*/ 0 h 924402"/>
                <a:gd name="connsiteX425" fmla="*/ 3075011 w 4603109"/>
                <a:gd name="connsiteY425" fmla="*/ 0 h 924402"/>
                <a:gd name="connsiteX426" fmla="*/ 3077801 w 4603109"/>
                <a:gd name="connsiteY426" fmla="*/ 0 h 924402"/>
                <a:gd name="connsiteX427" fmla="*/ 3095921 w 4603109"/>
                <a:gd name="connsiteY427" fmla="*/ 0 h 924402"/>
                <a:gd name="connsiteX428" fmla="*/ 3097413 w 4603109"/>
                <a:gd name="connsiteY428" fmla="*/ 0 h 924402"/>
                <a:gd name="connsiteX429" fmla="*/ 3100436 w 4603109"/>
                <a:gd name="connsiteY429" fmla="*/ 0 h 924402"/>
                <a:gd name="connsiteX430" fmla="*/ 3103552 w 4603109"/>
                <a:gd name="connsiteY430" fmla="*/ 0 h 924402"/>
                <a:gd name="connsiteX431" fmla="*/ 3104883 w 4603109"/>
                <a:gd name="connsiteY431" fmla="*/ 0 h 924402"/>
                <a:gd name="connsiteX432" fmla="*/ 3120023 w 4603109"/>
                <a:gd name="connsiteY432" fmla="*/ 0 h 924402"/>
                <a:gd name="connsiteX433" fmla="*/ 3120445 w 4603109"/>
                <a:gd name="connsiteY433" fmla="*/ 0 h 924402"/>
                <a:gd name="connsiteX434" fmla="*/ 3149018 w 4603109"/>
                <a:gd name="connsiteY434" fmla="*/ 0 h 924402"/>
                <a:gd name="connsiteX435" fmla="*/ 3150088 w 4603109"/>
                <a:gd name="connsiteY435" fmla="*/ 0 h 924402"/>
                <a:gd name="connsiteX436" fmla="*/ 3150509 w 4603109"/>
                <a:gd name="connsiteY436" fmla="*/ 0 h 924402"/>
                <a:gd name="connsiteX437" fmla="*/ 3171054 w 4603109"/>
                <a:gd name="connsiteY437" fmla="*/ 0 h 924402"/>
                <a:gd name="connsiteX438" fmla="*/ 3172715 w 4603109"/>
                <a:gd name="connsiteY438" fmla="*/ 0 h 924402"/>
                <a:gd name="connsiteX439" fmla="*/ 3199627 w 4603109"/>
                <a:gd name="connsiteY439" fmla="*/ 0 h 924402"/>
                <a:gd name="connsiteX440" fmla="*/ 3201119 w 4603109"/>
                <a:gd name="connsiteY440" fmla="*/ 0 h 924402"/>
                <a:gd name="connsiteX441" fmla="*/ 3201287 w 4603109"/>
                <a:gd name="connsiteY441" fmla="*/ 0 h 924402"/>
                <a:gd name="connsiteX442" fmla="*/ 3201751 w 4603109"/>
                <a:gd name="connsiteY442" fmla="*/ 0 h 924402"/>
                <a:gd name="connsiteX443" fmla="*/ 3202780 w 4603109"/>
                <a:gd name="connsiteY443" fmla="*/ 0 h 924402"/>
                <a:gd name="connsiteX444" fmla="*/ 3217515 w 4603109"/>
                <a:gd name="connsiteY444" fmla="*/ 0 h 924402"/>
                <a:gd name="connsiteX445" fmla="*/ 3224152 w 4603109"/>
                <a:gd name="connsiteY445" fmla="*/ 0 h 924402"/>
                <a:gd name="connsiteX446" fmla="*/ 3230324 w 4603109"/>
                <a:gd name="connsiteY446" fmla="*/ 0 h 924402"/>
                <a:gd name="connsiteX447" fmla="*/ 3231321 w 4603109"/>
                <a:gd name="connsiteY447" fmla="*/ 0 h 924402"/>
                <a:gd name="connsiteX448" fmla="*/ 3231816 w 4603109"/>
                <a:gd name="connsiteY448" fmla="*/ 0 h 924402"/>
                <a:gd name="connsiteX449" fmla="*/ 3243763 w 4603109"/>
                <a:gd name="connsiteY449" fmla="*/ 0 h 924402"/>
                <a:gd name="connsiteX450" fmla="*/ 3246088 w 4603109"/>
                <a:gd name="connsiteY450" fmla="*/ 0 h 924402"/>
                <a:gd name="connsiteX451" fmla="*/ 3247580 w 4603109"/>
                <a:gd name="connsiteY451" fmla="*/ 0 h 924402"/>
                <a:gd name="connsiteX452" fmla="*/ 3247792 w 4603109"/>
                <a:gd name="connsiteY452" fmla="*/ 0 h 924402"/>
                <a:gd name="connsiteX453" fmla="*/ 3248214 w 4603109"/>
                <a:gd name="connsiteY453" fmla="*/ 0 h 924402"/>
                <a:gd name="connsiteX454" fmla="*/ 3252725 w 4603109"/>
                <a:gd name="connsiteY454" fmla="*/ 0 h 924402"/>
                <a:gd name="connsiteX455" fmla="*/ 3254217 w 4603109"/>
                <a:gd name="connsiteY455" fmla="*/ 0 h 924402"/>
                <a:gd name="connsiteX456" fmla="*/ 3260235 w 4603109"/>
                <a:gd name="connsiteY456" fmla="*/ 0 h 924402"/>
                <a:gd name="connsiteX457" fmla="*/ 3276787 w 4603109"/>
                <a:gd name="connsiteY457" fmla="*/ 0 h 924402"/>
                <a:gd name="connsiteX458" fmla="*/ 3277857 w 4603109"/>
                <a:gd name="connsiteY458" fmla="*/ 0 h 924402"/>
                <a:gd name="connsiteX459" fmla="*/ 3278278 w 4603109"/>
                <a:gd name="connsiteY459" fmla="*/ 0 h 924402"/>
                <a:gd name="connsiteX460" fmla="*/ 3290300 w 4603109"/>
                <a:gd name="connsiteY460" fmla="*/ 0 h 924402"/>
                <a:gd name="connsiteX461" fmla="*/ 3298823 w 4603109"/>
                <a:gd name="connsiteY461" fmla="*/ 0 h 924402"/>
                <a:gd name="connsiteX462" fmla="*/ 3327396 w 4603109"/>
                <a:gd name="connsiteY462" fmla="*/ 0 h 924402"/>
                <a:gd name="connsiteX463" fmla="*/ 3328888 w 4603109"/>
                <a:gd name="connsiteY463" fmla="*/ 0 h 924402"/>
                <a:gd name="connsiteX464" fmla="*/ 3329520 w 4603109"/>
                <a:gd name="connsiteY464" fmla="*/ 0 h 924402"/>
                <a:gd name="connsiteX465" fmla="*/ 3345284 w 4603109"/>
                <a:gd name="connsiteY465" fmla="*/ 0 h 924402"/>
                <a:gd name="connsiteX466" fmla="*/ 3349129 w 4603109"/>
                <a:gd name="connsiteY466" fmla="*/ 0 h 924402"/>
                <a:gd name="connsiteX467" fmla="*/ 3351921 w 4603109"/>
                <a:gd name="connsiteY467" fmla="*/ 0 h 924402"/>
                <a:gd name="connsiteX468" fmla="*/ 3358093 w 4603109"/>
                <a:gd name="connsiteY468" fmla="*/ 0 h 924402"/>
                <a:gd name="connsiteX469" fmla="*/ 3359585 w 4603109"/>
                <a:gd name="connsiteY469" fmla="*/ 0 h 924402"/>
                <a:gd name="connsiteX470" fmla="*/ 3371532 w 4603109"/>
                <a:gd name="connsiteY470" fmla="*/ 0 h 924402"/>
                <a:gd name="connsiteX471" fmla="*/ 3373857 w 4603109"/>
                <a:gd name="connsiteY471" fmla="*/ 0 h 924402"/>
                <a:gd name="connsiteX472" fmla="*/ 3375349 w 4603109"/>
                <a:gd name="connsiteY472" fmla="*/ 0 h 924402"/>
                <a:gd name="connsiteX473" fmla="*/ 3380494 w 4603109"/>
                <a:gd name="connsiteY473" fmla="*/ 0 h 924402"/>
                <a:gd name="connsiteX474" fmla="*/ 3381986 w 4603109"/>
                <a:gd name="connsiteY474" fmla="*/ 0 h 924402"/>
                <a:gd name="connsiteX475" fmla="*/ 3388004 w 4603109"/>
                <a:gd name="connsiteY475" fmla="*/ 0 h 924402"/>
                <a:gd name="connsiteX476" fmla="*/ 3408282 w 4603109"/>
                <a:gd name="connsiteY476" fmla="*/ 0 h 924402"/>
                <a:gd name="connsiteX477" fmla="*/ 3418069 w 4603109"/>
                <a:gd name="connsiteY477" fmla="*/ 0 h 924402"/>
                <a:gd name="connsiteX478" fmla="*/ 3424207 w 4603109"/>
                <a:gd name="connsiteY478" fmla="*/ 0 h 924402"/>
                <a:gd name="connsiteX479" fmla="*/ 3424753 w 4603109"/>
                <a:gd name="connsiteY479" fmla="*/ 0 h 924402"/>
                <a:gd name="connsiteX480" fmla="*/ 3452733 w 4603109"/>
                <a:gd name="connsiteY480" fmla="*/ 0 h 924402"/>
                <a:gd name="connsiteX481" fmla="*/ 3454818 w 4603109"/>
                <a:gd name="connsiteY481" fmla="*/ 0 h 924402"/>
                <a:gd name="connsiteX482" fmla="*/ 3476898 w 4603109"/>
                <a:gd name="connsiteY482" fmla="*/ 0 h 924402"/>
                <a:gd name="connsiteX483" fmla="*/ 3496441 w 4603109"/>
                <a:gd name="connsiteY483" fmla="*/ 0 h 924402"/>
                <a:gd name="connsiteX484" fmla="*/ 3509236 w 4603109"/>
                <a:gd name="connsiteY484" fmla="*/ 0 h 924402"/>
                <a:gd name="connsiteX485" fmla="*/ 3518886 w 4603109"/>
                <a:gd name="connsiteY485" fmla="*/ 0 h 924402"/>
                <a:gd name="connsiteX486" fmla="*/ 3528336 w 4603109"/>
                <a:gd name="connsiteY486" fmla="*/ 0 h 924402"/>
                <a:gd name="connsiteX487" fmla="*/ 3536051 w 4603109"/>
                <a:gd name="connsiteY487" fmla="*/ 0 h 924402"/>
                <a:gd name="connsiteX488" fmla="*/ 3539301 w 4603109"/>
                <a:gd name="connsiteY488" fmla="*/ 0 h 924402"/>
                <a:gd name="connsiteX489" fmla="*/ 3540361 w 4603109"/>
                <a:gd name="connsiteY489" fmla="*/ 0 h 924402"/>
                <a:gd name="connsiteX490" fmla="*/ 3544807 w 4603109"/>
                <a:gd name="connsiteY490" fmla="*/ 0 h 924402"/>
                <a:gd name="connsiteX491" fmla="*/ 3551976 w 4603109"/>
                <a:gd name="connsiteY491" fmla="*/ 0 h 924402"/>
                <a:gd name="connsiteX492" fmla="*/ 3552522 w 4603109"/>
                <a:gd name="connsiteY492" fmla="*/ 0 h 924402"/>
                <a:gd name="connsiteX493" fmla="*/ 3564420 w 4603109"/>
                <a:gd name="connsiteY493" fmla="*/ 0 h 924402"/>
                <a:gd name="connsiteX494" fmla="*/ 3570426 w 4603109"/>
                <a:gd name="connsiteY494" fmla="*/ 0 h 924402"/>
                <a:gd name="connsiteX495" fmla="*/ 3574872 w 4603109"/>
                <a:gd name="connsiteY495" fmla="*/ 0 h 924402"/>
                <a:gd name="connsiteX496" fmla="*/ 3580502 w 4603109"/>
                <a:gd name="connsiteY496" fmla="*/ 0 h 924402"/>
                <a:gd name="connsiteX497" fmla="*/ 3582587 w 4603109"/>
                <a:gd name="connsiteY497" fmla="*/ 0 h 924402"/>
                <a:gd name="connsiteX498" fmla="*/ 3624210 w 4603109"/>
                <a:gd name="connsiteY498" fmla="*/ 0 h 924402"/>
                <a:gd name="connsiteX499" fmla="*/ 3637005 w 4603109"/>
                <a:gd name="connsiteY499" fmla="*/ 0 h 924402"/>
                <a:gd name="connsiteX500" fmla="*/ 3646655 w 4603109"/>
                <a:gd name="connsiteY500" fmla="*/ 0 h 924402"/>
                <a:gd name="connsiteX501" fmla="*/ 3656105 w 4603109"/>
                <a:gd name="connsiteY501" fmla="*/ 0 h 924402"/>
                <a:gd name="connsiteX502" fmla="*/ 3667070 w 4603109"/>
                <a:gd name="connsiteY502" fmla="*/ 0 h 924402"/>
                <a:gd name="connsiteX503" fmla="*/ 3668130 w 4603109"/>
                <a:gd name="connsiteY503" fmla="*/ 0 h 924402"/>
                <a:gd name="connsiteX504" fmla="*/ 3669786 w 4603109"/>
                <a:gd name="connsiteY504" fmla="*/ 0 h 924402"/>
                <a:gd name="connsiteX505" fmla="*/ 3672576 w 4603109"/>
                <a:gd name="connsiteY505" fmla="*/ 0 h 924402"/>
                <a:gd name="connsiteX506" fmla="*/ 3692189 w 4603109"/>
                <a:gd name="connsiteY506" fmla="*/ 0 h 924402"/>
                <a:gd name="connsiteX507" fmla="*/ 3698195 w 4603109"/>
                <a:gd name="connsiteY507" fmla="*/ 0 h 924402"/>
                <a:gd name="connsiteX508" fmla="*/ 3702641 w 4603109"/>
                <a:gd name="connsiteY508" fmla="*/ 0 h 924402"/>
                <a:gd name="connsiteX509" fmla="*/ 3744863 w 4603109"/>
                <a:gd name="connsiteY509" fmla="*/ 0 h 924402"/>
                <a:gd name="connsiteX510" fmla="*/ 3745285 w 4603109"/>
                <a:gd name="connsiteY510" fmla="*/ 0 h 924402"/>
                <a:gd name="connsiteX511" fmla="*/ 3795894 w 4603109"/>
                <a:gd name="connsiteY511" fmla="*/ 0 h 924402"/>
                <a:gd name="connsiteX512" fmla="*/ 3797555 w 4603109"/>
                <a:gd name="connsiteY512" fmla="*/ 0 h 924402"/>
                <a:gd name="connsiteX513" fmla="*/ 3826591 w 4603109"/>
                <a:gd name="connsiteY513" fmla="*/ 0 h 924402"/>
                <a:gd name="connsiteX514" fmla="*/ 3842355 w 4603109"/>
                <a:gd name="connsiteY514" fmla="*/ 0 h 924402"/>
                <a:gd name="connsiteX515" fmla="*/ 3848992 w 4603109"/>
                <a:gd name="connsiteY515" fmla="*/ 0 h 924402"/>
                <a:gd name="connsiteX516" fmla="*/ 3872632 w 4603109"/>
                <a:gd name="connsiteY516" fmla="*/ 0 h 924402"/>
                <a:gd name="connsiteX517" fmla="*/ 3873054 w 4603109"/>
                <a:gd name="connsiteY517" fmla="*/ 0 h 924402"/>
                <a:gd name="connsiteX518" fmla="*/ 3885075 w 4603109"/>
                <a:gd name="connsiteY518" fmla="*/ 0 h 924402"/>
                <a:gd name="connsiteX519" fmla="*/ 3923663 w 4603109"/>
                <a:gd name="connsiteY519" fmla="*/ 0 h 924402"/>
                <a:gd name="connsiteX520" fmla="*/ 3954360 w 4603109"/>
                <a:gd name="connsiteY520" fmla="*/ 0 h 924402"/>
                <a:gd name="connsiteX521" fmla="*/ 3970124 w 4603109"/>
                <a:gd name="connsiteY521" fmla="*/ 0 h 924402"/>
                <a:gd name="connsiteX522" fmla="*/ 3976761 w 4603109"/>
                <a:gd name="connsiteY522" fmla="*/ 0 h 924402"/>
                <a:gd name="connsiteX523" fmla="*/ 4012844 w 4603109"/>
                <a:gd name="connsiteY523" fmla="*/ 0 h 924402"/>
                <a:gd name="connsiteX524" fmla="*/ 4049593 w 4603109"/>
                <a:gd name="connsiteY524" fmla="*/ 0 h 924402"/>
                <a:gd name="connsiteX525" fmla="*/ 4169647 w 4603109"/>
                <a:gd name="connsiteY525" fmla="*/ 0 h 924402"/>
                <a:gd name="connsiteX526" fmla="*/ 4177362 w 4603109"/>
                <a:gd name="connsiteY526" fmla="*/ 0 h 924402"/>
                <a:gd name="connsiteX527" fmla="*/ 4297416 w 4603109"/>
                <a:gd name="connsiteY527" fmla="*/ 0 h 924402"/>
                <a:gd name="connsiteX528" fmla="*/ 4379339 w 4603109"/>
                <a:gd name="connsiteY528" fmla="*/ 47054 h 924402"/>
                <a:gd name="connsiteX529" fmla="*/ 4591731 w 4603109"/>
                <a:gd name="connsiteY529" fmla="*/ 415146 h 924402"/>
                <a:gd name="connsiteX530" fmla="*/ 4591731 w 4603109"/>
                <a:gd name="connsiteY530" fmla="*/ 509257 h 924402"/>
                <a:gd name="connsiteX531" fmla="*/ 4379339 w 4603109"/>
                <a:gd name="connsiteY531" fmla="*/ 877348 h 924402"/>
                <a:gd name="connsiteX532" fmla="*/ 4297416 w 4603109"/>
                <a:gd name="connsiteY532" fmla="*/ 924402 h 924402"/>
                <a:gd name="connsiteX533" fmla="*/ 4169647 w 4603109"/>
                <a:gd name="connsiteY533" fmla="*/ 924402 h 924402"/>
                <a:gd name="connsiteX534" fmla="*/ 3976761 w 4603109"/>
                <a:gd name="connsiteY534" fmla="*/ 924402 h 924402"/>
                <a:gd name="connsiteX535" fmla="*/ 3872632 w 4603109"/>
                <a:gd name="connsiteY535" fmla="*/ 924402 h 924402"/>
                <a:gd name="connsiteX536" fmla="*/ 3848992 w 4603109"/>
                <a:gd name="connsiteY536" fmla="*/ 924402 h 924402"/>
                <a:gd name="connsiteX537" fmla="*/ 3744863 w 4603109"/>
                <a:gd name="connsiteY537" fmla="*/ 924402 h 924402"/>
                <a:gd name="connsiteX538" fmla="*/ 3702641 w 4603109"/>
                <a:gd name="connsiteY538" fmla="*/ 924402 h 924402"/>
                <a:gd name="connsiteX539" fmla="*/ 3672576 w 4603109"/>
                <a:gd name="connsiteY539" fmla="*/ 924402 h 924402"/>
                <a:gd name="connsiteX540" fmla="*/ 3656105 w 4603109"/>
                <a:gd name="connsiteY540" fmla="*/ 924402 h 924402"/>
                <a:gd name="connsiteX541" fmla="*/ 3574872 w 4603109"/>
                <a:gd name="connsiteY541" fmla="*/ 924402 h 924402"/>
                <a:gd name="connsiteX542" fmla="*/ 3551976 w 4603109"/>
                <a:gd name="connsiteY542" fmla="*/ 924402 h 924402"/>
                <a:gd name="connsiteX543" fmla="*/ 3544807 w 4603109"/>
                <a:gd name="connsiteY543" fmla="*/ 924402 h 924402"/>
                <a:gd name="connsiteX544" fmla="*/ 3528336 w 4603109"/>
                <a:gd name="connsiteY544" fmla="*/ 924402 h 924402"/>
                <a:gd name="connsiteX545" fmla="*/ 3424207 w 4603109"/>
                <a:gd name="connsiteY545" fmla="*/ 924402 h 924402"/>
                <a:gd name="connsiteX546" fmla="*/ 3381986 w 4603109"/>
                <a:gd name="connsiteY546" fmla="*/ 924402 h 924402"/>
                <a:gd name="connsiteX547" fmla="*/ 3380494 w 4603109"/>
                <a:gd name="connsiteY547" fmla="*/ 924402 h 924402"/>
                <a:gd name="connsiteX548" fmla="*/ 3351921 w 4603109"/>
                <a:gd name="connsiteY548" fmla="*/ 924402 h 924402"/>
                <a:gd name="connsiteX549" fmla="*/ 3277857 w 4603109"/>
                <a:gd name="connsiteY549" fmla="*/ 924402 h 924402"/>
                <a:gd name="connsiteX550" fmla="*/ 3254217 w 4603109"/>
                <a:gd name="connsiteY550" fmla="*/ 924402 h 924402"/>
                <a:gd name="connsiteX551" fmla="*/ 3252725 w 4603109"/>
                <a:gd name="connsiteY551" fmla="*/ 924402 h 924402"/>
                <a:gd name="connsiteX552" fmla="*/ 3247792 w 4603109"/>
                <a:gd name="connsiteY552" fmla="*/ 924402 h 924402"/>
                <a:gd name="connsiteX553" fmla="*/ 3231321 w 4603109"/>
                <a:gd name="connsiteY553" fmla="*/ 924402 h 924402"/>
                <a:gd name="connsiteX554" fmla="*/ 3224152 w 4603109"/>
                <a:gd name="connsiteY554" fmla="*/ 924402 h 924402"/>
                <a:gd name="connsiteX555" fmla="*/ 3150088 w 4603109"/>
                <a:gd name="connsiteY555" fmla="*/ 924402 h 924402"/>
                <a:gd name="connsiteX556" fmla="*/ 3120023 w 4603109"/>
                <a:gd name="connsiteY556" fmla="*/ 924402 h 924402"/>
                <a:gd name="connsiteX557" fmla="*/ 3104883 w 4603109"/>
                <a:gd name="connsiteY557" fmla="*/ 924402 h 924402"/>
                <a:gd name="connsiteX558" fmla="*/ 3103552 w 4603109"/>
                <a:gd name="connsiteY558" fmla="*/ 924402 h 924402"/>
                <a:gd name="connsiteX559" fmla="*/ 3077801 w 4603109"/>
                <a:gd name="connsiteY559" fmla="*/ 924402 h 924402"/>
                <a:gd name="connsiteX560" fmla="*/ 3061330 w 4603109"/>
                <a:gd name="connsiteY560" fmla="*/ 924402 h 924402"/>
                <a:gd name="connsiteX561" fmla="*/ 3031265 w 4603109"/>
                <a:gd name="connsiteY561" fmla="*/ 924402 h 924402"/>
                <a:gd name="connsiteX562" fmla="*/ 2977114 w 4603109"/>
                <a:gd name="connsiteY562" fmla="*/ 924402 h 924402"/>
                <a:gd name="connsiteX563" fmla="*/ 2957200 w 4603109"/>
                <a:gd name="connsiteY563" fmla="*/ 924402 h 924402"/>
                <a:gd name="connsiteX564" fmla="*/ 2955709 w 4603109"/>
                <a:gd name="connsiteY564" fmla="*/ 924402 h 924402"/>
                <a:gd name="connsiteX565" fmla="*/ 2950032 w 4603109"/>
                <a:gd name="connsiteY565" fmla="*/ 924402 h 924402"/>
                <a:gd name="connsiteX566" fmla="*/ 2933561 w 4603109"/>
                <a:gd name="connsiteY566" fmla="*/ 924402 h 924402"/>
                <a:gd name="connsiteX567" fmla="*/ 2927136 w 4603109"/>
                <a:gd name="connsiteY567" fmla="*/ 924402 h 924402"/>
                <a:gd name="connsiteX568" fmla="*/ 2903496 w 4603109"/>
                <a:gd name="connsiteY568" fmla="*/ 924402 h 924402"/>
                <a:gd name="connsiteX569" fmla="*/ 2829431 w 4603109"/>
                <a:gd name="connsiteY569" fmla="*/ 924402 h 924402"/>
                <a:gd name="connsiteX570" fmla="*/ 2827940 w 4603109"/>
                <a:gd name="connsiteY570" fmla="*/ 924402 h 924402"/>
                <a:gd name="connsiteX571" fmla="*/ 2799367 w 4603109"/>
                <a:gd name="connsiteY571" fmla="*/ 924402 h 924402"/>
                <a:gd name="connsiteX572" fmla="*/ 2785719 w 4603109"/>
                <a:gd name="connsiteY572" fmla="*/ 924402 h 924402"/>
                <a:gd name="connsiteX573" fmla="*/ 2784228 w 4603109"/>
                <a:gd name="connsiteY573" fmla="*/ 924402 h 924402"/>
                <a:gd name="connsiteX574" fmla="*/ 2757146 w 4603109"/>
                <a:gd name="connsiteY574" fmla="*/ 924402 h 924402"/>
                <a:gd name="connsiteX575" fmla="*/ 2755654 w 4603109"/>
                <a:gd name="connsiteY575" fmla="*/ 924402 h 924402"/>
                <a:gd name="connsiteX576" fmla="*/ 2680098 w 4603109"/>
                <a:gd name="connsiteY576" fmla="*/ 924402 h 924402"/>
                <a:gd name="connsiteX577" fmla="*/ 2657950 w 4603109"/>
                <a:gd name="connsiteY577" fmla="*/ 924402 h 924402"/>
                <a:gd name="connsiteX578" fmla="*/ 2656459 w 4603109"/>
                <a:gd name="connsiteY578" fmla="*/ 924402 h 924402"/>
                <a:gd name="connsiteX579" fmla="*/ 2653017 w 4603109"/>
                <a:gd name="connsiteY579" fmla="*/ 924402 h 924402"/>
                <a:gd name="connsiteX580" fmla="*/ 2636545 w 4603109"/>
                <a:gd name="connsiteY580" fmla="*/ 924402 h 924402"/>
                <a:gd name="connsiteX581" fmla="*/ 2629377 w 4603109"/>
                <a:gd name="connsiteY581" fmla="*/ 924402 h 924402"/>
                <a:gd name="connsiteX582" fmla="*/ 2627885 w 4603109"/>
                <a:gd name="connsiteY582" fmla="*/ 924402 h 924402"/>
                <a:gd name="connsiteX583" fmla="*/ 2606481 w 4603109"/>
                <a:gd name="connsiteY583" fmla="*/ 924402 h 924402"/>
                <a:gd name="connsiteX584" fmla="*/ 2552329 w 4603109"/>
                <a:gd name="connsiteY584" fmla="*/ 924402 h 924402"/>
                <a:gd name="connsiteX585" fmla="*/ 2525248 w 4603109"/>
                <a:gd name="connsiteY585" fmla="*/ 924402 h 924402"/>
                <a:gd name="connsiteX586" fmla="*/ 2510108 w 4603109"/>
                <a:gd name="connsiteY586" fmla="*/ 924402 h 924402"/>
                <a:gd name="connsiteX587" fmla="*/ 2508776 w 4603109"/>
                <a:gd name="connsiteY587" fmla="*/ 924402 h 924402"/>
                <a:gd name="connsiteX588" fmla="*/ 2480043 w 4603109"/>
                <a:gd name="connsiteY588" fmla="*/ 924402 h 924402"/>
                <a:gd name="connsiteX589" fmla="*/ 2478712 w 4603109"/>
                <a:gd name="connsiteY589" fmla="*/ 924402 h 924402"/>
                <a:gd name="connsiteX590" fmla="*/ 2463572 w 4603109"/>
                <a:gd name="connsiteY590" fmla="*/ 924402 h 924402"/>
                <a:gd name="connsiteX591" fmla="*/ 2436490 w 4603109"/>
                <a:gd name="connsiteY591" fmla="*/ 924402 h 924402"/>
                <a:gd name="connsiteX592" fmla="*/ 2382339 w 4603109"/>
                <a:gd name="connsiteY592" fmla="*/ 924402 h 924402"/>
                <a:gd name="connsiteX593" fmla="*/ 2360934 w 4603109"/>
                <a:gd name="connsiteY593" fmla="*/ 924402 h 924402"/>
                <a:gd name="connsiteX594" fmla="*/ 2359443 w 4603109"/>
                <a:gd name="connsiteY594" fmla="*/ 924402 h 924402"/>
                <a:gd name="connsiteX595" fmla="*/ 2352274 w 4603109"/>
                <a:gd name="connsiteY595" fmla="*/ 924402 h 924402"/>
                <a:gd name="connsiteX596" fmla="*/ 2335803 w 4603109"/>
                <a:gd name="connsiteY596" fmla="*/ 924402 h 924402"/>
                <a:gd name="connsiteX597" fmla="*/ 2332360 w 4603109"/>
                <a:gd name="connsiteY597" fmla="*/ 924402 h 924402"/>
                <a:gd name="connsiteX598" fmla="*/ 2332328 w 4603109"/>
                <a:gd name="connsiteY598" fmla="*/ 924402 h 924402"/>
                <a:gd name="connsiteX599" fmla="*/ 2330869 w 4603109"/>
                <a:gd name="connsiteY599" fmla="*/ 924402 h 924402"/>
                <a:gd name="connsiteX600" fmla="*/ 2308721 w 4603109"/>
                <a:gd name="connsiteY600" fmla="*/ 924402 h 924402"/>
                <a:gd name="connsiteX601" fmla="*/ 2233165 w 4603109"/>
                <a:gd name="connsiteY601" fmla="*/ 924402 h 924402"/>
                <a:gd name="connsiteX602" fmla="*/ 2231674 w 4603109"/>
                <a:gd name="connsiteY602" fmla="*/ 924402 h 924402"/>
                <a:gd name="connsiteX603" fmla="*/ 2204591 w 4603109"/>
                <a:gd name="connsiteY603" fmla="*/ 924402 h 924402"/>
                <a:gd name="connsiteX604" fmla="*/ 2204559 w 4603109"/>
                <a:gd name="connsiteY604" fmla="*/ 924402 h 924402"/>
                <a:gd name="connsiteX605" fmla="*/ 2203100 w 4603109"/>
                <a:gd name="connsiteY605" fmla="*/ 924402 h 924402"/>
                <a:gd name="connsiteX606" fmla="*/ 2189452 w 4603109"/>
                <a:gd name="connsiteY606" fmla="*/ 924402 h 924402"/>
                <a:gd name="connsiteX607" fmla="*/ 2160879 w 4603109"/>
                <a:gd name="connsiteY607" fmla="*/ 924402 h 924402"/>
                <a:gd name="connsiteX608" fmla="*/ 2159388 w 4603109"/>
                <a:gd name="connsiteY608" fmla="*/ 924402 h 924402"/>
                <a:gd name="connsiteX609" fmla="*/ 2085323 w 4603109"/>
                <a:gd name="connsiteY609" fmla="*/ 924402 h 924402"/>
                <a:gd name="connsiteX610" fmla="*/ 2077294 w 4603109"/>
                <a:gd name="connsiteY610" fmla="*/ 924402 h 924402"/>
                <a:gd name="connsiteX611" fmla="*/ 2061683 w 4603109"/>
                <a:gd name="connsiteY611" fmla="*/ 924402 h 924402"/>
                <a:gd name="connsiteX612" fmla="*/ 2055258 w 4603109"/>
                <a:gd name="connsiteY612" fmla="*/ 924402 h 924402"/>
                <a:gd name="connsiteX613" fmla="*/ 2038787 w 4603109"/>
                <a:gd name="connsiteY613" fmla="*/ 924402 h 924402"/>
                <a:gd name="connsiteX614" fmla="*/ 2033110 w 4603109"/>
                <a:gd name="connsiteY614" fmla="*/ 924402 h 924402"/>
                <a:gd name="connsiteX615" fmla="*/ 2031619 w 4603109"/>
                <a:gd name="connsiteY615" fmla="*/ 924402 h 924402"/>
                <a:gd name="connsiteX616" fmla="*/ 2011705 w 4603109"/>
                <a:gd name="connsiteY616" fmla="*/ 924402 h 924402"/>
                <a:gd name="connsiteX617" fmla="*/ 1957554 w 4603109"/>
                <a:gd name="connsiteY617" fmla="*/ 924402 h 924402"/>
                <a:gd name="connsiteX618" fmla="*/ 1949525 w 4603109"/>
                <a:gd name="connsiteY618" fmla="*/ 924402 h 924402"/>
                <a:gd name="connsiteX619" fmla="*/ 1927489 w 4603109"/>
                <a:gd name="connsiteY619" fmla="*/ 924402 h 924402"/>
                <a:gd name="connsiteX620" fmla="*/ 1911018 w 4603109"/>
                <a:gd name="connsiteY620" fmla="*/ 924402 h 924402"/>
                <a:gd name="connsiteX621" fmla="*/ 1907543 w 4603109"/>
                <a:gd name="connsiteY621" fmla="*/ 924402 h 924402"/>
                <a:gd name="connsiteX622" fmla="*/ 1885268 w 4603109"/>
                <a:gd name="connsiteY622" fmla="*/ 924402 h 924402"/>
                <a:gd name="connsiteX623" fmla="*/ 1883936 w 4603109"/>
                <a:gd name="connsiteY623" fmla="*/ 924402 h 924402"/>
                <a:gd name="connsiteX624" fmla="*/ 1868796 w 4603109"/>
                <a:gd name="connsiteY624" fmla="*/ 924402 h 924402"/>
                <a:gd name="connsiteX625" fmla="*/ 1838732 w 4603109"/>
                <a:gd name="connsiteY625" fmla="*/ 924402 h 924402"/>
                <a:gd name="connsiteX626" fmla="*/ 1779774 w 4603109"/>
                <a:gd name="connsiteY626" fmla="*/ 924402 h 924402"/>
                <a:gd name="connsiteX627" fmla="*/ 1764668 w 4603109"/>
                <a:gd name="connsiteY627" fmla="*/ 924402 h 924402"/>
                <a:gd name="connsiteX628" fmla="*/ 1757499 w 4603109"/>
                <a:gd name="connsiteY628" fmla="*/ 924402 h 924402"/>
                <a:gd name="connsiteX629" fmla="*/ 1741027 w 4603109"/>
                <a:gd name="connsiteY629" fmla="*/ 924402 h 924402"/>
                <a:gd name="connsiteX630" fmla="*/ 1737552 w 4603109"/>
                <a:gd name="connsiteY630" fmla="*/ 924402 h 924402"/>
                <a:gd name="connsiteX631" fmla="*/ 1736094 w 4603109"/>
                <a:gd name="connsiteY631" fmla="*/ 924402 h 924402"/>
                <a:gd name="connsiteX632" fmla="*/ 1734603 w 4603109"/>
                <a:gd name="connsiteY632" fmla="*/ 924402 h 924402"/>
                <a:gd name="connsiteX633" fmla="*/ 1710963 w 4603109"/>
                <a:gd name="connsiteY633" fmla="*/ 924402 h 924402"/>
                <a:gd name="connsiteX634" fmla="*/ 1707488 w 4603109"/>
                <a:gd name="connsiteY634" fmla="*/ 924402 h 924402"/>
                <a:gd name="connsiteX635" fmla="*/ 1652509 w 4603109"/>
                <a:gd name="connsiteY635" fmla="*/ 924402 h 924402"/>
                <a:gd name="connsiteX636" fmla="*/ 1636899 w 4603109"/>
                <a:gd name="connsiteY636" fmla="*/ 924402 h 924402"/>
                <a:gd name="connsiteX637" fmla="*/ 1609783 w 4603109"/>
                <a:gd name="connsiteY637" fmla="*/ 924402 h 924402"/>
                <a:gd name="connsiteX638" fmla="*/ 1608325 w 4603109"/>
                <a:gd name="connsiteY638" fmla="*/ 924402 h 924402"/>
                <a:gd name="connsiteX639" fmla="*/ 1606834 w 4603109"/>
                <a:gd name="connsiteY639" fmla="*/ 924402 h 924402"/>
                <a:gd name="connsiteX640" fmla="*/ 1579719 w 4603109"/>
                <a:gd name="connsiteY640" fmla="*/ 924402 h 924402"/>
                <a:gd name="connsiteX641" fmla="*/ 1564612 w 4603109"/>
                <a:gd name="connsiteY641" fmla="*/ 924402 h 924402"/>
                <a:gd name="connsiteX642" fmla="*/ 1524740 w 4603109"/>
                <a:gd name="connsiteY642" fmla="*/ 924402 h 924402"/>
                <a:gd name="connsiteX643" fmla="*/ 1482518 w 4603109"/>
                <a:gd name="connsiteY643" fmla="*/ 924402 h 924402"/>
                <a:gd name="connsiteX644" fmla="*/ 1460483 w 4603109"/>
                <a:gd name="connsiteY644" fmla="*/ 924402 h 924402"/>
                <a:gd name="connsiteX645" fmla="*/ 1452454 w 4603109"/>
                <a:gd name="connsiteY645" fmla="*/ 924402 h 924402"/>
                <a:gd name="connsiteX646" fmla="*/ 1444011 w 4603109"/>
                <a:gd name="connsiteY646" fmla="*/ 924402 h 924402"/>
                <a:gd name="connsiteX647" fmla="*/ 1436843 w 4603109"/>
                <a:gd name="connsiteY647" fmla="*/ 924402 h 924402"/>
                <a:gd name="connsiteX648" fmla="*/ 1413947 w 4603109"/>
                <a:gd name="connsiteY648" fmla="*/ 924402 h 924402"/>
                <a:gd name="connsiteX649" fmla="*/ 1354749 w 4603109"/>
                <a:gd name="connsiteY649" fmla="*/ 924402 h 924402"/>
                <a:gd name="connsiteX650" fmla="*/ 1332714 w 4603109"/>
                <a:gd name="connsiteY650" fmla="*/ 924402 h 924402"/>
                <a:gd name="connsiteX651" fmla="*/ 1324685 w 4603109"/>
                <a:gd name="connsiteY651" fmla="*/ 924402 h 924402"/>
                <a:gd name="connsiteX652" fmla="*/ 1316242 w 4603109"/>
                <a:gd name="connsiteY652" fmla="*/ 924402 h 924402"/>
                <a:gd name="connsiteX653" fmla="*/ 1312767 w 4603109"/>
                <a:gd name="connsiteY653" fmla="*/ 924402 h 924402"/>
                <a:gd name="connsiteX654" fmla="*/ 1286178 w 4603109"/>
                <a:gd name="connsiteY654" fmla="*/ 924402 h 924402"/>
                <a:gd name="connsiteX655" fmla="*/ 1282703 w 4603109"/>
                <a:gd name="connsiteY655" fmla="*/ 924402 h 924402"/>
                <a:gd name="connsiteX656" fmla="*/ 1243956 w 4603109"/>
                <a:gd name="connsiteY656" fmla="*/ 924402 h 924402"/>
                <a:gd name="connsiteX657" fmla="*/ 1184998 w 4603109"/>
                <a:gd name="connsiteY657" fmla="*/ 924402 h 924402"/>
                <a:gd name="connsiteX658" fmla="*/ 1154934 w 4603109"/>
                <a:gd name="connsiteY658" fmla="*/ 924402 h 924402"/>
                <a:gd name="connsiteX659" fmla="*/ 1139828 w 4603109"/>
                <a:gd name="connsiteY659" fmla="*/ 924402 h 924402"/>
                <a:gd name="connsiteX660" fmla="*/ 1116187 w 4603109"/>
                <a:gd name="connsiteY660" fmla="*/ 924402 h 924402"/>
                <a:gd name="connsiteX661" fmla="*/ 1112712 w 4603109"/>
                <a:gd name="connsiteY661" fmla="*/ 924402 h 924402"/>
                <a:gd name="connsiteX662" fmla="*/ 1057734 w 4603109"/>
                <a:gd name="connsiteY662" fmla="*/ 924402 h 924402"/>
                <a:gd name="connsiteX663" fmla="*/ 1027669 w 4603109"/>
                <a:gd name="connsiteY663" fmla="*/ 924402 h 924402"/>
                <a:gd name="connsiteX664" fmla="*/ 1012059 w 4603109"/>
                <a:gd name="connsiteY664" fmla="*/ 924402 h 924402"/>
                <a:gd name="connsiteX665" fmla="*/ 984943 w 4603109"/>
                <a:gd name="connsiteY665" fmla="*/ 924402 h 924402"/>
                <a:gd name="connsiteX666" fmla="*/ 929965 w 4603109"/>
                <a:gd name="connsiteY666" fmla="*/ 924402 h 924402"/>
                <a:gd name="connsiteX667" fmla="*/ 899900 w 4603109"/>
                <a:gd name="connsiteY667" fmla="*/ 924402 h 924402"/>
                <a:gd name="connsiteX668" fmla="*/ 857678 w 4603109"/>
                <a:gd name="connsiteY668" fmla="*/ 924402 h 924402"/>
                <a:gd name="connsiteX669" fmla="*/ 819171 w 4603109"/>
                <a:gd name="connsiteY669" fmla="*/ 924402 h 924402"/>
                <a:gd name="connsiteX670" fmla="*/ 729909 w 4603109"/>
                <a:gd name="connsiteY670" fmla="*/ 924402 h 924402"/>
                <a:gd name="connsiteX671" fmla="*/ 691402 w 4603109"/>
                <a:gd name="connsiteY671" fmla="*/ 924402 h 924402"/>
                <a:gd name="connsiteX672" fmla="*/ 687927 w 4603109"/>
                <a:gd name="connsiteY672" fmla="*/ 924402 h 924402"/>
                <a:gd name="connsiteX673" fmla="*/ 560158 w 4603109"/>
                <a:gd name="connsiteY673" fmla="*/ 924402 h 924402"/>
                <a:gd name="connsiteX674" fmla="*/ 432894 w 4603109"/>
                <a:gd name="connsiteY674" fmla="*/ 924402 h 924402"/>
                <a:gd name="connsiteX675" fmla="*/ 305125 w 4603109"/>
                <a:gd name="connsiteY675" fmla="*/ 924402 h 924402"/>
                <a:gd name="connsiteX676" fmla="*/ 223202 w 4603109"/>
                <a:gd name="connsiteY676" fmla="*/ 877348 h 924402"/>
                <a:gd name="connsiteX677" fmla="*/ 10809 w 4603109"/>
                <a:gd name="connsiteY677" fmla="*/ 509257 h 924402"/>
                <a:gd name="connsiteX678" fmla="*/ 10809 w 4603109"/>
                <a:gd name="connsiteY678" fmla="*/ 415146 h 924402"/>
                <a:gd name="connsiteX679" fmla="*/ 223202 w 4603109"/>
                <a:gd name="connsiteY679" fmla="*/ 47054 h 924402"/>
                <a:gd name="connsiteX680" fmla="*/ 305125 w 4603109"/>
                <a:gd name="connsiteY680" fmla="*/ 0 h 92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Lst>
              <a:rect l="l" t="t" r="r" b="b"/>
              <a:pathLst>
                <a:path w="4603109" h="924402">
                  <a:moveTo>
                    <a:pt x="305125" y="0"/>
                  </a:moveTo>
                  <a:lnTo>
                    <a:pt x="432894" y="0"/>
                  </a:lnTo>
                  <a:lnTo>
                    <a:pt x="445336" y="0"/>
                  </a:lnTo>
                  <a:cubicBezTo>
                    <a:pt x="485989" y="0"/>
                    <a:pt x="520835" y="0"/>
                    <a:pt x="550703" y="0"/>
                  </a:cubicBezTo>
                  <a:lnTo>
                    <a:pt x="560158" y="0"/>
                  </a:lnTo>
                  <a:lnTo>
                    <a:pt x="573105" y="0"/>
                  </a:lnTo>
                  <a:lnTo>
                    <a:pt x="626202" y="0"/>
                  </a:lnTo>
                  <a:cubicBezTo>
                    <a:pt x="646943" y="0"/>
                    <a:pt x="663537" y="0"/>
                    <a:pt x="676811" y="0"/>
                  </a:cubicBezTo>
                  <a:lnTo>
                    <a:pt x="678472" y="0"/>
                  </a:lnTo>
                  <a:lnTo>
                    <a:pt x="687927" y="0"/>
                  </a:lnTo>
                  <a:lnTo>
                    <a:pt x="691402" y="0"/>
                  </a:lnTo>
                  <a:lnTo>
                    <a:pt x="700371" y="0"/>
                  </a:lnTo>
                  <a:lnTo>
                    <a:pt x="707508" y="0"/>
                  </a:lnTo>
                  <a:cubicBezTo>
                    <a:pt x="729909" y="0"/>
                    <a:pt x="729909" y="0"/>
                    <a:pt x="729909" y="0"/>
                  </a:cubicBezTo>
                  <a:lnTo>
                    <a:pt x="753971" y="0"/>
                  </a:lnTo>
                  <a:lnTo>
                    <a:pt x="804580" y="0"/>
                  </a:lnTo>
                  <a:lnTo>
                    <a:pt x="805737" y="0"/>
                  </a:lnTo>
                  <a:lnTo>
                    <a:pt x="819171" y="0"/>
                  </a:lnTo>
                  <a:lnTo>
                    <a:pt x="828140" y="0"/>
                  </a:lnTo>
                  <a:lnTo>
                    <a:pt x="831615" y="0"/>
                  </a:lnTo>
                  <a:lnTo>
                    <a:pt x="835277" y="0"/>
                  </a:lnTo>
                  <a:lnTo>
                    <a:pt x="857678" y="0"/>
                  </a:lnTo>
                  <a:lnTo>
                    <a:pt x="864889" y="0"/>
                  </a:lnTo>
                  <a:lnTo>
                    <a:pt x="899900" y="0"/>
                  </a:lnTo>
                  <a:lnTo>
                    <a:pt x="909341" y="0"/>
                  </a:lnTo>
                  <a:lnTo>
                    <a:pt x="929965" y="0"/>
                  </a:lnTo>
                  <a:lnTo>
                    <a:pt x="933506" y="0"/>
                  </a:lnTo>
                  <a:lnTo>
                    <a:pt x="936982" y="0"/>
                  </a:lnTo>
                  <a:lnTo>
                    <a:pt x="959384" y="0"/>
                  </a:lnTo>
                  <a:lnTo>
                    <a:pt x="962542" y="0"/>
                  </a:lnTo>
                  <a:lnTo>
                    <a:pt x="984943" y="0"/>
                  </a:lnTo>
                  <a:lnTo>
                    <a:pt x="992658" y="0"/>
                  </a:lnTo>
                  <a:lnTo>
                    <a:pt x="1012059" y="0"/>
                  </a:lnTo>
                  <a:lnTo>
                    <a:pt x="1012480" y="0"/>
                  </a:lnTo>
                  <a:lnTo>
                    <a:pt x="1027669" y="0"/>
                  </a:lnTo>
                  <a:lnTo>
                    <a:pt x="1037110" y="0"/>
                  </a:lnTo>
                  <a:lnTo>
                    <a:pt x="1040112" y="0"/>
                  </a:lnTo>
                  <a:lnTo>
                    <a:pt x="1057734" y="0"/>
                  </a:lnTo>
                  <a:lnTo>
                    <a:pt x="1064751" y="0"/>
                  </a:lnTo>
                  <a:lnTo>
                    <a:pt x="1070177" y="0"/>
                  </a:lnTo>
                  <a:lnTo>
                    <a:pt x="1072436" y="0"/>
                  </a:lnTo>
                  <a:lnTo>
                    <a:pt x="1090311" y="0"/>
                  </a:lnTo>
                  <a:lnTo>
                    <a:pt x="1110718" y="0"/>
                  </a:lnTo>
                  <a:lnTo>
                    <a:pt x="1112712" y="0"/>
                  </a:lnTo>
                  <a:lnTo>
                    <a:pt x="1116187" y="0"/>
                  </a:lnTo>
                  <a:lnTo>
                    <a:pt x="1139828" y="0"/>
                  </a:lnTo>
                  <a:lnTo>
                    <a:pt x="1140249" y="0"/>
                  </a:lnTo>
                  <a:lnTo>
                    <a:pt x="1145480" y="0"/>
                  </a:lnTo>
                  <a:lnTo>
                    <a:pt x="1152270" y="0"/>
                  </a:lnTo>
                  <a:lnTo>
                    <a:pt x="1154934" y="0"/>
                  </a:lnTo>
                  <a:lnTo>
                    <a:pt x="1167881" y="0"/>
                  </a:lnTo>
                  <a:lnTo>
                    <a:pt x="1175544" y="0"/>
                  </a:lnTo>
                  <a:lnTo>
                    <a:pt x="1184998" y="0"/>
                  </a:lnTo>
                  <a:lnTo>
                    <a:pt x="1197946" y="0"/>
                  </a:lnTo>
                  <a:lnTo>
                    <a:pt x="1200205" y="0"/>
                  </a:lnTo>
                  <a:lnTo>
                    <a:pt x="1220978" y="0"/>
                  </a:lnTo>
                  <a:lnTo>
                    <a:pt x="1238487" y="0"/>
                  </a:lnTo>
                  <a:lnTo>
                    <a:pt x="1243956" y="0"/>
                  </a:lnTo>
                  <a:lnTo>
                    <a:pt x="1251042" y="0"/>
                  </a:lnTo>
                  <a:lnTo>
                    <a:pt x="1257637" y="0"/>
                  </a:lnTo>
                  <a:lnTo>
                    <a:pt x="1271587" y="0"/>
                  </a:lnTo>
                  <a:lnTo>
                    <a:pt x="1273249" y="0"/>
                  </a:lnTo>
                  <a:lnTo>
                    <a:pt x="1280039" y="0"/>
                  </a:lnTo>
                  <a:lnTo>
                    <a:pt x="1282703" y="0"/>
                  </a:lnTo>
                  <a:lnTo>
                    <a:pt x="1286178" y="0"/>
                  </a:lnTo>
                  <a:lnTo>
                    <a:pt x="1295146" y="0"/>
                  </a:lnTo>
                  <a:lnTo>
                    <a:pt x="1301651" y="0"/>
                  </a:lnTo>
                  <a:lnTo>
                    <a:pt x="1302284" y="0"/>
                  </a:lnTo>
                  <a:lnTo>
                    <a:pt x="1303313" y="0"/>
                  </a:lnTo>
                  <a:lnTo>
                    <a:pt x="1312767" y="0"/>
                  </a:lnTo>
                  <a:lnTo>
                    <a:pt x="1316242" y="0"/>
                  </a:lnTo>
                  <a:lnTo>
                    <a:pt x="1321886" y="0"/>
                  </a:lnTo>
                  <a:lnTo>
                    <a:pt x="1324685" y="0"/>
                  </a:lnTo>
                  <a:lnTo>
                    <a:pt x="1325211" y="0"/>
                  </a:lnTo>
                  <a:lnTo>
                    <a:pt x="1332348" y="0"/>
                  </a:lnTo>
                  <a:lnTo>
                    <a:pt x="1332714" y="0"/>
                  </a:lnTo>
                  <a:lnTo>
                    <a:pt x="1333135" y="0"/>
                  </a:lnTo>
                  <a:lnTo>
                    <a:pt x="1348747" y="0"/>
                  </a:lnTo>
                  <a:lnTo>
                    <a:pt x="1354749" y="0"/>
                  </a:lnTo>
                  <a:lnTo>
                    <a:pt x="1378811" y="0"/>
                  </a:lnTo>
                  <a:lnTo>
                    <a:pt x="1383745" y="0"/>
                  </a:lnTo>
                  <a:lnTo>
                    <a:pt x="1385406" y="0"/>
                  </a:lnTo>
                  <a:lnTo>
                    <a:pt x="1399356" y="0"/>
                  </a:lnTo>
                  <a:lnTo>
                    <a:pt x="1400513" y="0"/>
                  </a:lnTo>
                  <a:lnTo>
                    <a:pt x="1413947" y="0"/>
                  </a:lnTo>
                  <a:lnTo>
                    <a:pt x="1414442" y="0"/>
                  </a:lnTo>
                  <a:lnTo>
                    <a:pt x="1422915" y="0"/>
                  </a:lnTo>
                  <a:lnTo>
                    <a:pt x="1426390" y="0"/>
                  </a:lnTo>
                  <a:lnTo>
                    <a:pt x="1429420" y="0"/>
                  </a:lnTo>
                  <a:lnTo>
                    <a:pt x="1430053" y="0"/>
                  </a:lnTo>
                  <a:lnTo>
                    <a:pt x="1430206" y="0"/>
                  </a:lnTo>
                  <a:lnTo>
                    <a:pt x="1430577" y="0"/>
                  </a:lnTo>
                  <a:lnTo>
                    <a:pt x="1436843" y="0"/>
                  </a:lnTo>
                  <a:lnTo>
                    <a:pt x="1444011" y="0"/>
                  </a:lnTo>
                  <a:lnTo>
                    <a:pt x="1449655" y="0"/>
                  </a:lnTo>
                  <a:lnTo>
                    <a:pt x="1452454" y="0"/>
                  </a:lnTo>
                  <a:lnTo>
                    <a:pt x="1452980" y="0"/>
                  </a:lnTo>
                  <a:lnTo>
                    <a:pt x="1456455" y="0"/>
                  </a:lnTo>
                  <a:lnTo>
                    <a:pt x="1459664" y="0"/>
                  </a:lnTo>
                  <a:lnTo>
                    <a:pt x="1460117" y="0"/>
                  </a:lnTo>
                  <a:lnTo>
                    <a:pt x="1460483" y="0"/>
                  </a:lnTo>
                  <a:lnTo>
                    <a:pt x="1460904" y="0"/>
                  </a:lnTo>
                  <a:lnTo>
                    <a:pt x="1472926" y="0"/>
                  </a:lnTo>
                  <a:lnTo>
                    <a:pt x="1482518" y="0"/>
                  </a:lnTo>
                  <a:lnTo>
                    <a:pt x="1489729" y="0"/>
                  </a:lnTo>
                  <a:lnTo>
                    <a:pt x="1504116" y="0"/>
                  </a:lnTo>
                  <a:lnTo>
                    <a:pt x="1511514" y="0"/>
                  </a:lnTo>
                  <a:lnTo>
                    <a:pt x="1524740" y="0"/>
                  </a:lnTo>
                  <a:lnTo>
                    <a:pt x="1528282" y="0"/>
                  </a:lnTo>
                  <a:lnTo>
                    <a:pt x="1531757" y="0"/>
                  </a:lnTo>
                  <a:lnTo>
                    <a:pt x="1534181" y="0"/>
                  </a:lnTo>
                  <a:lnTo>
                    <a:pt x="1542211" y="0"/>
                  </a:lnTo>
                  <a:lnTo>
                    <a:pt x="1554159" y="0"/>
                  </a:lnTo>
                  <a:lnTo>
                    <a:pt x="1557318" y="0"/>
                  </a:lnTo>
                  <a:lnTo>
                    <a:pt x="1557975" y="0"/>
                  </a:lnTo>
                  <a:lnTo>
                    <a:pt x="1558346" y="0"/>
                  </a:lnTo>
                  <a:lnTo>
                    <a:pt x="1561822" y="0"/>
                  </a:lnTo>
                  <a:lnTo>
                    <a:pt x="1564612" y="0"/>
                  </a:lnTo>
                  <a:lnTo>
                    <a:pt x="1566857" y="0"/>
                  </a:lnTo>
                  <a:lnTo>
                    <a:pt x="1576919" y="0"/>
                  </a:lnTo>
                  <a:lnTo>
                    <a:pt x="1579719" y="0"/>
                  </a:lnTo>
                  <a:lnTo>
                    <a:pt x="1584224" y="0"/>
                  </a:lnTo>
                  <a:lnTo>
                    <a:pt x="1587382" y="0"/>
                  </a:lnTo>
                  <a:lnTo>
                    <a:pt x="1587433" y="0"/>
                  </a:lnTo>
                  <a:lnTo>
                    <a:pt x="1600695" y="0"/>
                  </a:lnTo>
                  <a:lnTo>
                    <a:pt x="1606834" y="0"/>
                  </a:lnTo>
                  <a:lnTo>
                    <a:pt x="1607256" y="0"/>
                  </a:lnTo>
                  <a:lnTo>
                    <a:pt x="1608325" y="0"/>
                  </a:lnTo>
                  <a:lnTo>
                    <a:pt x="1609783" y="0"/>
                  </a:lnTo>
                  <a:lnTo>
                    <a:pt x="1617498" y="0"/>
                  </a:lnTo>
                  <a:lnTo>
                    <a:pt x="1631885" y="0"/>
                  </a:lnTo>
                  <a:lnTo>
                    <a:pt x="1636899" y="0"/>
                  </a:lnTo>
                  <a:lnTo>
                    <a:pt x="1637320" y="0"/>
                  </a:lnTo>
                  <a:lnTo>
                    <a:pt x="1637445" y="0"/>
                  </a:lnTo>
                  <a:lnTo>
                    <a:pt x="1652509" y="0"/>
                  </a:lnTo>
                  <a:lnTo>
                    <a:pt x="1659526" y="0"/>
                  </a:lnTo>
                  <a:lnTo>
                    <a:pt x="1661950" y="0"/>
                  </a:lnTo>
                  <a:lnTo>
                    <a:pt x="1664952" y="0"/>
                  </a:lnTo>
                  <a:lnTo>
                    <a:pt x="1667212" y="0"/>
                  </a:lnTo>
                  <a:lnTo>
                    <a:pt x="1685087" y="0"/>
                  </a:lnTo>
                  <a:lnTo>
                    <a:pt x="1689591" y="0"/>
                  </a:lnTo>
                  <a:lnTo>
                    <a:pt x="1694626" y="0"/>
                  </a:lnTo>
                  <a:lnTo>
                    <a:pt x="1697276" y="0"/>
                  </a:lnTo>
                  <a:lnTo>
                    <a:pt x="1698000" y="0"/>
                  </a:lnTo>
                  <a:lnTo>
                    <a:pt x="1704688" y="0"/>
                  </a:lnTo>
                  <a:lnTo>
                    <a:pt x="1707488" y="0"/>
                  </a:lnTo>
                  <a:lnTo>
                    <a:pt x="1710963" y="0"/>
                  </a:lnTo>
                  <a:lnTo>
                    <a:pt x="1715151" y="0"/>
                  </a:lnTo>
                  <a:lnTo>
                    <a:pt x="1721928" y="0"/>
                  </a:lnTo>
                  <a:lnTo>
                    <a:pt x="1734603" y="0"/>
                  </a:lnTo>
                  <a:lnTo>
                    <a:pt x="1735025" y="0"/>
                  </a:lnTo>
                  <a:lnTo>
                    <a:pt x="1735558" y="0"/>
                  </a:lnTo>
                  <a:lnTo>
                    <a:pt x="1736094" y="0"/>
                  </a:lnTo>
                  <a:lnTo>
                    <a:pt x="1737552" y="0"/>
                  </a:lnTo>
                  <a:lnTo>
                    <a:pt x="1741027" y="0"/>
                  </a:lnTo>
                  <a:lnTo>
                    <a:pt x="1747046" y="0"/>
                  </a:lnTo>
                  <a:lnTo>
                    <a:pt x="1748537" y="0"/>
                  </a:lnTo>
                  <a:lnTo>
                    <a:pt x="1753052" y="0"/>
                  </a:lnTo>
                  <a:lnTo>
                    <a:pt x="1757499" y="0"/>
                  </a:lnTo>
                  <a:lnTo>
                    <a:pt x="1764668" y="0"/>
                  </a:lnTo>
                  <a:lnTo>
                    <a:pt x="1765089" y="0"/>
                  </a:lnTo>
                  <a:lnTo>
                    <a:pt x="1765214" y="0"/>
                  </a:lnTo>
                  <a:lnTo>
                    <a:pt x="1770320" y="0"/>
                  </a:lnTo>
                  <a:lnTo>
                    <a:pt x="1777110" y="0"/>
                  </a:lnTo>
                  <a:lnTo>
                    <a:pt x="1779774" y="0"/>
                  </a:lnTo>
                  <a:lnTo>
                    <a:pt x="1792721" y="0"/>
                  </a:lnTo>
                  <a:lnTo>
                    <a:pt x="1794981" y="0"/>
                  </a:lnTo>
                  <a:lnTo>
                    <a:pt x="1825045" y="0"/>
                  </a:lnTo>
                  <a:lnTo>
                    <a:pt x="1825769" y="0"/>
                  </a:lnTo>
                  <a:lnTo>
                    <a:pt x="1838732" y="0"/>
                  </a:lnTo>
                  <a:lnTo>
                    <a:pt x="1845818" y="0"/>
                  </a:lnTo>
                  <a:lnTo>
                    <a:pt x="1849697" y="0"/>
                  </a:lnTo>
                  <a:lnTo>
                    <a:pt x="1852412" y="0"/>
                  </a:lnTo>
                  <a:lnTo>
                    <a:pt x="1853903" y="0"/>
                  </a:lnTo>
                  <a:lnTo>
                    <a:pt x="1863327" y="0"/>
                  </a:lnTo>
                  <a:lnTo>
                    <a:pt x="1868796" y="0"/>
                  </a:lnTo>
                  <a:lnTo>
                    <a:pt x="1874815" y="0"/>
                  </a:lnTo>
                  <a:lnTo>
                    <a:pt x="1876306" y="0"/>
                  </a:lnTo>
                  <a:lnTo>
                    <a:pt x="1880821" y="0"/>
                  </a:lnTo>
                  <a:lnTo>
                    <a:pt x="1882477" y="0"/>
                  </a:lnTo>
                  <a:lnTo>
                    <a:pt x="1883936" y="0"/>
                  </a:lnTo>
                  <a:lnTo>
                    <a:pt x="1885268" y="0"/>
                  </a:lnTo>
                  <a:lnTo>
                    <a:pt x="1896427" y="0"/>
                  </a:lnTo>
                  <a:lnTo>
                    <a:pt x="1898089" y="0"/>
                  </a:lnTo>
                  <a:lnTo>
                    <a:pt x="1904879" y="0"/>
                  </a:lnTo>
                  <a:lnTo>
                    <a:pt x="1907543" y="0"/>
                  </a:lnTo>
                  <a:lnTo>
                    <a:pt x="1911018" y="0"/>
                  </a:lnTo>
                  <a:lnTo>
                    <a:pt x="1919986" y="0"/>
                  </a:lnTo>
                  <a:lnTo>
                    <a:pt x="1927124" y="0"/>
                  </a:lnTo>
                  <a:lnTo>
                    <a:pt x="1927489" y="0"/>
                  </a:lnTo>
                  <a:lnTo>
                    <a:pt x="1927911" y="0"/>
                  </a:lnTo>
                  <a:lnTo>
                    <a:pt x="1929402" y="0"/>
                  </a:lnTo>
                  <a:lnTo>
                    <a:pt x="1946726" y="0"/>
                  </a:lnTo>
                  <a:lnTo>
                    <a:pt x="1949525" y="0"/>
                  </a:lnTo>
                  <a:lnTo>
                    <a:pt x="1957554" y="0"/>
                  </a:lnTo>
                  <a:lnTo>
                    <a:pt x="1957975" y="0"/>
                  </a:lnTo>
                  <a:lnTo>
                    <a:pt x="1973587" y="0"/>
                  </a:lnTo>
                  <a:lnTo>
                    <a:pt x="1978520" y="0"/>
                  </a:lnTo>
                  <a:lnTo>
                    <a:pt x="1980012" y="0"/>
                  </a:lnTo>
                  <a:lnTo>
                    <a:pt x="1980181" y="0"/>
                  </a:lnTo>
                  <a:lnTo>
                    <a:pt x="1981672" y="0"/>
                  </a:lnTo>
                  <a:lnTo>
                    <a:pt x="2008585" y="0"/>
                  </a:lnTo>
                  <a:lnTo>
                    <a:pt x="2009218" y="0"/>
                  </a:lnTo>
                  <a:lnTo>
                    <a:pt x="2010246" y="0"/>
                  </a:lnTo>
                  <a:lnTo>
                    <a:pt x="2010709" y="0"/>
                  </a:lnTo>
                  <a:lnTo>
                    <a:pt x="2011705" y="0"/>
                  </a:lnTo>
                  <a:lnTo>
                    <a:pt x="2024147" y="0"/>
                  </a:lnTo>
                  <a:lnTo>
                    <a:pt x="2024196" y="0"/>
                  </a:lnTo>
                  <a:lnTo>
                    <a:pt x="2024981" y="0"/>
                  </a:lnTo>
                  <a:lnTo>
                    <a:pt x="2025353" y="0"/>
                  </a:lnTo>
                  <a:lnTo>
                    <a:pt x="2026473" y="0"/>
                  </a:lnTo>
                  <a:lnTo>
                    <a:pt x="2031619" y="0"/>
                  </a:lnTo>
                  <a:lnTo>
                    <a:pt x="2033110" y="0"/>
                  </a:lnTo>
                  <a:lnTo>
                    <a:pt x="2038787" y="0"/>
                  </a:lnTo>
                  <a:lnTo>
                    <a:pt x="2039282" y="0"/>
                  </a:lnTo>
                  <a:lnTo>
                    <a:pt x="2047755" y="0"/>
                  </a:lnTo>
                  <a:lnTo>
                    <a:pt x="2051230" y="0"/>
                  </a:lnTo>
                  <a:lnTo>
                    <a:pt x="2054893" y="0"/>
                  </a:lnTo>
                  <a:lnTo>
                    <a:pt x="2055046" y="0"/>
                  </a:lnTo>
                  <a:lnTo>
                    <a:pt x="2055258" y="0"/>
                  </a:lnTo>
                  <a:lnTo>
                    <a:pt x="2055680" y="0"/>
                  </a:lnTo>
                  <a:lnTo>
                    <a:pt x="2057171" y="0"/>
                  </a:lnTo>
                  <a:lnTo>
                    <a:pt x="2061683" y="0"/>
                  </a:lnTo>
                  <a:lnTo>
                    <a:pt x="2067702" y="0"/>
                  </a:lnTo>
                  <a:lnTo>
                    <a:pt x="2074495" y="0"/>
                  </a:lnTo>
                  <a:lnTo>
                    <a:pt x="2077294" y="0"/>
                  </a:lnTo>
                  <a:lnTo>
                    <a:pt x="2084504" y="0"/>
                  </a:lnTo>
                  <a:lnTo>
                    <a:pt x="2085323" y="0"/>
                  </a:lnTo>
                  <a:lnTo>
                    <a:pt x="2085744" y="0"/>
                  </a:lnTo>
                  <a:lnTo>
                    <a:pt x="2097766" y="0"/>
                  </a:lnTo>
                  <a:lnTo>
                    <a:pt x="2106289" y="0"/>
                  </a:lnTo>
                  <a:lnTo>
                    <a:pt x="2107781" y="0"/>
                  </a:lnTo>
                  <a:lnTo>
                    <a:pt x="2128956" y="0"/>
                  </a:lnTo>
                  <a:lnTo>
                    <a:pt x="2129514" y="0"/>
                  </a:lnTo>
                  <a:lnTo>
                    <a:pt x="2136354" y="0"/>
                  </a:lnTo>
                  <a:lnTo>
                    <a:pt x="2136987" y="0"/>
                  </a:lnTo>
                  <a:lnTo>
                    <a:pt x="2138478" y="0"/>
                  </a:lnTo>
                  <a:lnTo>
                    <a:pt x="2151916" y="0"/>
                  </a:lnTo>
                  <a:lnTo>
                    <a:pt x="2152750" y="0"/>
                  </a:lnTo>
                  <a:lnTo>
                    <a:pt x="2153122" y="0"/>
                  </a:lnTo>
                  <a:lnTo>
                    <a:pt x="2154242" y="0"/>
                  </a:lnTo>
                  <a:lnTo>
                    <a:pt x="2156597" y="0"/>
                  </a:lnTo>
                  <a:lnTo>
                    <a:pt x="2159388" y="0"/>
                  </a:lnTo>
                  <a:lnTo>
                    <a:pt x="2160879" y="0"/>
                  </a:lnTo>
                  <a:lnTo>
                    <a:pt x="2161633" y="0"/>
                  </a:lnTo>
                  <a:lnTo>
                    <a:pt x="2167051" y="0"/>
                  </a:lnTo>
                  <a:lnTo>
                    <a:pt x="2178999" y="0"/>
                  </a:lnTo>
                  <a:lnTo>
                    <a:pt x="2182158" y="0"/>
                  </a:lnTo>
                  <a:lnTo>
                    <a:pt x="2182815" y="0"/>
                  </a:lnTo>
                  <a:lnTo>
                    <a:pt x="2188666" y="0"/>
                  </a:lnTo>
                  <a:lnTo>
                    <a:pt x="2189452" y="0"/>
                  </a:lnTo>
                  <a:lnTo>
                    <a:pt x="2191697" y="0"/>
                  </a:lnTo>
                  <a:lnTo>
                    <a:pt x="2195471" y="0"/>
                  </a:lnTo>
                  <a:lnTo>
                    <a:pt x="2201759" y="0"/>
                  </a:lnTo>
                  <a:lnTo>
                    <a:pt x="2203100" y="0"/>
                  </a:lnTo>
                  <a:lnTo>
                    <a:pt x="2204559" y="0"/>
                  </a:lnTo>
                  <a:lnTo>
                    <a:pt x="2204591" y="0"/>
                  </a:lnTo>
                  <a:lnTo>
                    <a:pt x="2212273" y="0"/>
                  </a:lnTo>
                  <a:lnTo>
                    <a:pt x="2225535" y="0"/>
                  </a:lnTo>
                  <a:lnTo>
                    <a:pt x="2231674" y="0"/>
                  </a:lnTo>
                  <a:lnTo>
                    <a:pt x="2232096" y="0"/>
                  </a:lnTo>
                  <a:lnTo>
                    <a:pt x="2232220" y="0"/>
                  </a:lnTo>
                  <a:lnTo>
                    <a:pt x="2233118" y="0"/>
                  </a:lnTo>
                  <a:lnTo>
                    <a:pt x="2233165" y="0"/>
                  </a:lnTo>
                  <a:lnTo>
                    <a:pt x="2256725" y="0"/>
                  </a:lnTo>
                  <a:lnTo>
                    <a:pt x="2257283" y="0"/>
                  </a:lnTo>
                  <a:lnTo>
                    <a:pt x="2262285" y="0"/>
                  </a:lnTo>
                  <a:lnTo>
                    <a:pt x="2284366" y="0"/>
                  </a:lnTo>
                  <a:lnTo>
                    <a:pt x="2289402" y="0"/>
                  </a:lnTo>
                  <a:lnTo>
                    <a:pt x="2292052" y="0"/>
                  </a:lnTo>
                  <a:lnTo>
                    <a:pt x="2299271" y="0"/>
                  </a:lnTo>
                  <a:lnTo>
                    <a:pt x="2308721" y="0"/>
                  </a:lnTo>
                  <a:lnTo>
                    <a:pt x="2309927" y="0"/>
                  </a:lnTo>
                  <a:lnTo>
                    <a:pt x="2316435" y="0"/>
                  </a:lnTo>
                  <a:lnTo>
                    <a:pt x="2316703" y="0"/>
                  </a:lnTo>
                  <a:lnTo>
                    <a:pt x="2319466" y="0"/>
                  </a:lnTo>
                  <a:lnTo>
                    <a:pt x="2322840" y="0"/>
                  </a:lnTo>
                  <a:lnTo>
                    <a:pt x="2329528" y="0"/>
                  </a:lnTo>
                  <a:lnTo>
                    <a:pt x="2330869" y="0"/>
                  </a:lnTo>
                  <a:lnTo>
                    <a:pt x="2332328" y="0"/>
                  </a:lnTo>
                  <a:lnTo>
                    <a:pt x="2332360" y="0"/>
                  </a:lnTo>
                  <a:lnTo>
                    <a:pt x="2335803" y="0"/>
                  </a:lnTo>
                  <a:lnTo>
                    <a:pt x="2343312" y="0"/>
                  </a:lnTo>
                  <a:lnTo>
                    <a:pt x="2344804" y="0"/>
                  </a:lnTo>
                  <a:lnTo>
                    <a:pt x="2346768" y="0"/>
                  </a:lnTo>
                  <a:lnTo>
                    <a:pt x="2347827" y="0"/>
                  </a:lnTo>
                  <a:lnTo>
                    <a:pt x="2352274" y="0"/>
                  </a:lnTo>
                  <a:lnTo>
                    <a:pt x="2359443" y="0"/>
                  </a:lnTo>
                  <a:lnTo>
                    <a:pt x="2359865" y="0"/>
                  </a:lnTo>
                  <a:lnTo>
                    <a:pt x="2359989" y="0"/>
                  </a:lnTo>
                  <a:lnTo>
                    <a:pt x="2360887" y="0"/>
                  </a:lnTo>
                  <a:lnTo>
                    <a:pt x="2360934" y="0"/>
                  </a:lnTo>
                  <a:lnTo>
                    <a:pt x="2371886" y="0"/>
                  </a:lnTo>
                  <a:lnTo>
                    <a:pt x="2373377" y="0"/>
                  </a:lnTo>
                  <a:lnTo>
                    <a:pt x="2377892" y="0"/>
                  </a:lnTo>
                  <a:cubicBezTo>
                    <a:pt x="2382339" y="0"/>
                    <a:pt x="2382339" y="0"/>
                    <a:pt x="2382339" y="0"/>
                  </a:cubicBezTo>
                  <a:lnTo>
                    <a:pt x="2390054" y="0"/>
                  </a:lnTo>
                  <a:lnTo>
                    <a:pt x="2419821" y="0"/>
                  </a:lnTo>
                  <a:lnTo>
                    <a:pt x="2427040" y="0"/>
                  </a:lnTo>
                  <a:lnTo>
                    <a:pt x="2436490" y="0"/>
                  </a:lnTo>
                  <a:lnTo>
                    <a:pt x="2444472" y="0"/>
                  </a:lnTo>
                  <a:lnTo>
                    <a:pt x="2448678" y="0"/>
                  </a:lnTo>
                  <a:lnTo>
                    <a:pt x="2450171" y="0"/>
                  </a:lnTo>
                  <a:lnTo>
                    <a:pt x="2450609" y="0"/>
                  </a:lnTo>
                  <a:lnTo>
                    <a:pt x="2463572" y="0"/>
                  </a:lnTo>
                  <a:lnTo>
                    <a:pt x="2471081" y="0"/>
                  </a:lnTo>
                  <a:lnTo>
                    <a:pt x="2472573" y="0"/>
                  </a:lnTo>
                  <a:lnTo>
                    <a:pt x="2474537" y="0"/>
                  </a:lnTo>
                  <a:lnTo>
                    <a:pt x="2475596" y="0"/>
                  </a:lnTo>
                  <a:lnTo>
                    <a:pt x="2477252" y="0"/>
                  </a:lnTo>
                  <a:lnTo>
                    <a:pt x="2478712" y="0"/>
                  </a:lnTo>
                  <a:lnTo>
                    <a:pt x="2478743" y="0"/>
                  </a:lnTo>
                  <a:lnTo>
                    <a:pt x="2480043" y="0"/>
                  </a:lnTo>
                  <a:lnTo>
                    <a:pt x="2499655" y="0"/>
                  </a:lnTo>
                  <a:lnTo>
                    <a:pt x="2501146" y="0"/>
                  </a:lnTo>
                  <a:lnTo>
                    <a:pt x="2505661" y="0"/>
                  </a:lnTo>
                  <a:lnTo>
                    <a:pt x="2508776" y="0"/>
                  </a:lnTo>
                  <a:lnTo>
                    <a:pt x="2510108" y="0"/>
                  </a:lnTo>
                  <a:lnTo>
                    <a:pt x="2524178" y="0"/>
                  </a:lnTo>
                  <a:lnTo>
                    <a:pt x="2525248" y="0"/>
                  </a:lnTo>
                  <a:lnTo>
                    <a:pt x="2525669" y="0"/>
                  </a:lnTo>
                  <a:lnTo>
                    <a:pt x="2552329" y="0"/>
                  </a:lnTo>
                  <a:lnTo>
                    <a:pt x="2552751" y="0"/>
                  </a:lnTo>
                  <a:lnTo>
                    <a:pt x="2554242" y="0"/>
                  </a:lnTo>
                  <a:lnTo>
                    <a:pt x="2574787" y="0"/>
                  </a:lnTo>
                  <a:lnTo>
                    <a:pt x="2576279" y="0"/>
                  </a:lnTo>
                  <a:lnTo>
                    <a:pt x="2576447" y="0"/>
                  </a:lnTo>
                  <a:lnTo>
                    <a:pt x="2577940" y="0"/>
                  </a:lnTo>
                  <a:lnTo>
                    <a:pt x="2603360" y="0"/>
                  </a:lnTo>
                  <a:lnTo>
                    <a:pt x="2604852" y="0"/>
                  </a:lnTo>
                  <a:lnTo>
                    <a:pt x="2605021" y="0"/>
                  </a:lnTo>
                  <a:lnTo>
                    <a:pt x="2605484" y="0"/>
                  </a:lnTo>
                  <a:lnTo>
                    <a:pt x="2606481" y="0"/>
                  </a:lnTo>
                  <a:lnTo>
                    <a:pt x="2606512" y="0"/>
                  </a:lnTo>
                  <a:lnTo>
                    <a:pt x="2606976" y="0"/>
                  </a:lnTo>
                  <a:lnTo>
                    <a:pt x="2618923" y="0"/>
                  </a:lnTo>
                  <a:lnTo>
                    <a:pt x="2621248" y="0"/>
                  </a:lnTo>
                  <a:lnTo>
                    <a:pt x="2622740" y="0"/>
                  </a:lnTo>
                  <a:lnTo>
                    <a:pt x="2627885" y="0"/>
                  </a:lnTo>
                  <a:lnTo>
                    <a:pt x="2629377" y="0"/>
                  </a:lnTo>
                  <a:lnTo>
                    <a:pt x="2634058" y="0"/>
                  </a:lnTo>
                  <a:lnTo>
                    <a:pt x="2635549" y="0"/>
                  </a:lnTo>
                  <a:lnTo>
                    <a:pt x="2636545" y="0"/>
                  </a:lnTo>
                  <a:lnTo>
                    <a:pt x="2648987" y="0"/>
                  </a:lnTo>
                  <a:lnTo>
                    <a:pt x="2649821" y="0"/>
                  </a:lnTo>
                  <a:lnTo>
                    <a:pt x="2651313" y="0"/>
                  </a:lnTo>
                  <a:lnTo>
                    <a:pt x="2651947" y="0"/>
                  </a:lnTo>
                  <a:lnTo>
                    <a:pt x="2653017" y="0"/>
                  </a:lnTo>
                  <a:lnTo>
                    <a:pt x="2653438" y="0"/>
                  </a:lnTo>
                  <a:lnTo>
                    <a:pt x="2656459" y="0"/>
                  </a:lnTo>
                  <a:lnTo>
                    <a:pt x="2657950" y="0"/>
                  </a:lnTo>
                  <a:lnTo>
                    <a:pt x="2665460" y="0"/>
                  </a:lnTo>
                  <a:lnTo>
                    <a:pt x="2680098" y="0"/>
                  </a:lnTo>
                  <a:lnTo>
                    <a:pt x="2680520" y="0"/>
                  </a:lnTo>
                  <a:lnTo>
                    <a:pt x="2682011" y="0"/>
                  </a:lnTo>
                  <a:lnTo>
                    <a:pt x="2692542" y="0"/>
                  </a:lnTo>
                  <a:lnTo>
                    <a:pt x="2702556" y="0"/>
                  </a:lnTo>
                  <a:lnTo>
                    <a:pt x="2704048" y="0"/>
                  </a:lnTo>
                  <a:lnTo>
                    <a:pt x="2724289" y="0"/>
                  </a:lnTo>
                  <a:lnTo>
                    <a:pt x="2731129" y="0"/>
                  </a:lnTo>
                  <a:lnTo>
                    <a:pt x="2732621" y="0"/>
                  </a:lnTo>
                  <a:lnTo>
                    <a:pt x="2733253" y="0"/>
                  </a:lnTo>
                  <a:lnTo>
                    <a:pt x="2734745" y="0"/>
                  </a:lnTo>
                  <a:lnTo>
                    <a:pt x="2746692" y="0"/>
                  </a:lnTo>
                  <a:lnTo>
                    <a:pt x="2749017" y="0"/>
                  </a:lnTo>
                  <a:lnTo>
                    <a:pt x="2750509" y="0"/>
                  </a:lnTo>
                  <a:lnTo>
                    <a:pt x="2754354" y="0"/>
                  </a:lnTo>
                  <a:lnTo>
                    <a:pt x="2755654" y="0"/>
                  </a:lnTo>
                  <a:lnTo>
                    <a:pt x="2757146" y="0"/>
                  </a:lnTo>
                  <a:lnTo>
                    <a:pt x="2761827" y="0"/>
                  </a:lnTo>
                  <a:lnTo>
                    <a:pt x="2763318" y="0"/>
                  </a:lnTo>
                  <a:lnTo>
                    <a:pt x="2776756" y="0"/>
                  </a:lnTo>
                  <a:lnTo>
                    <a:pt x="2777590" y="0"/>
                  </a:lnTo>
                  <a:lnTo>
                    <a:pt x="2779082" y="0"/>
                  </a:lnTo>
                  <a:lnTo>
                    <a:pt x="2783442" y="0"/>
                  </a:lnTo>
                  <a:lnTo>
                    <a:pt x="2784228" y="0"/>
                  </a:lnTo>
                  <a:lnTo>
                    <a:pt x="2785719" y="0"/>
                  </a:lnTo>
                  <a:lnTo>
                    <a:pt x="2786473" y="0"/>
                  </a:lnTo>
                  <a:lnTo>
                    <a:pt x="2793229" y="0"/>
                  </a:lnTo>
                  <a:lnTo>
                    <a:pt x="2799367" y="0"/>
                  </a:lnTo>
                  <a:lnTo>
                    <a:pt x="2813506" y="0"/>
                  </a:lnTo>
                  <a:lnTo>
                    <a:pt x="2820311" y="0"/>
                  </a:lnTo>
                  <a:lnTo>
                    <a:pt x="2827893" y="0"/>
                  </a:lnTo>
                  <a:lnTo>
                    <a:pt x="2827940" y="0"/>
                  </a:lnTo>
                  <a:lnTo>
                    <a:pt x="2829431" y="0"/>
                  </a:lnTo>
                  <a:lnTo>
                    <a:pt x="2829978" y="0"/>
                  </a:lnTo>
                  <a:lnTo>
                    <a:pt x="2852058" y="0"/>
                  </a:lnTo>
                  <a:lnTo>
                    <a:pt x="2857060" y="0"/>
                  </a:lnTo>
                  <a:lnTo>
                    <a:pt x="2857958" y="0"/>
                  </a:lnTo>
                  <a:lnTo>
                    <a:pt x="2871601" y="0"/>
                  </a:lnTo>
                  <a:lnTo>
                    <a:pt x="2882123" y="0"/>
                  </a:lnTo>
                  <a:lnTo>
                    <a:pt x="2894046" y="0"/>
                  </a:lnTo>
                  <a:lnTo>
                    <a:pt x="2903496" y="0"/>
                  </a:lnTo>
                  <a:lnTo>
                    <a:pt x="2911211" y="0"/>
                  </a:lnTo>
                  <a:lnTo>
                    <a:pt x="2914242" y="0"/>
                  </a:lnTo>
                  <a:lnTo>
                    <a:pt x="2914461" y="0"/>
                  </a:lnTo>
                  <a:lnTo>
                    <a:pt x="2924111" y="0"/>
                  </a:lnTo>
                  <a:lnTo>
                    <a:pt x="2927136" y="0"/>
                  </a:lnTo>
                  <a:lnTo>
                    <a:pt x="2933561" y="0"/>
                  </a:lnTo>
                  <a:lnTo>
                    <a:pt x="2939580" y="0"/>
                  </a:lnTo>
                  <a:lnTo>
                    <a:pt x="2941275" y="0"/>
                  </a:lnTo>
                  <a:lnTo>
                    <a:pt x="2941543" y="0"/>
                  </a:lnTo>
                  <a:lnTo>
                    <a:pt x="2945586" y="0"/>
                  </a:lnTo>
                  <a:lnTo>
                    <a:pt x="2950032" y="0"/>
                  </a:lnTo>
                  <a:lnTo>
                    <a:pt x="2955662" y="0"/>
                  </a:lnTo>
                  <a:lnTo>
                    <a:pt x="2955709" y="0"/>
                  </a:lnTo>
                  <a:lnTo>
                    <a:pt x="2957200" y="0"/>
                  </a:lnTo>
                  <a:lnTo>
                    <a:pt x="2957747" y="0"/>
                  </a:lnTo>
                  <a:lnTo>
                    <a:pt x="2968152" y="0"/>
                  </a:lnTo>
                  <a:lnTo>
                    <a:pt x="2969644" y="0"/>
                  </a:lnTo>
                  <a:lnTo>
                    <a:pt x="2972667" y="0"/>
                  </a:lnTo>
                  <a:lnTo>
                    <a:pt x="2977114" y="0"/>
                  </a:lnTo>
                  <a:lnTo>
                    <a:pt x="2984829" y="0"/>
                  </a:lnTo>
                  <a:lnTo>
                    <a:pt x="2985727" y="0"/>
                  </a:lnTo>
                  <a:lnTo>
                    <a:pt x="2999370" y="0"/>
                  </a:lnTo>
                  <a:lnTo>
                    <a:pt x="3021815" y="0"/>
                  </a:lnTo>
                  <a:lnTo>
                    <a:pt x="3031265" y="0"/>
                  </a:lnTo>
                  <a:lnTo>
                    <a:pt x="3042230" y="0"/>
                  </a:lnTo>
                  <a:lnTo>
                    <a:pt x="3044946" y="0"/>
                  </a:lnTo>
                  <a:lnTo>
                    <a:pt x="3051880" y="0"/>
                  </a:lnTo>
                  <a:lnTo>
                    <a:pt x="3061330" y="0"/>
                  </a:lnTo>
                  <a:lnTo>
                    <a:pt x="3067349" y="0"/>
                  </a:lnTo>
                  <a:lnTo>
                    <a:pt x="3069312" y="0"/>
                  </a:lnTo>
                  <a:lnTo>
                    <a:pt x="3073355" y="0"/>
                  </a:lnTo>
                  <a:lnTo>
                    <a:pt x="3073518" y="0"/>
                  </a:lnTo>
                  <a:lnTo>
                    <a:pt x="3075011" y="0"/>
                  </a:lnTo>
                  <a:lnTo>
                    <a:pt x="3077801" y="0"/>
                  </a:lnTo>
                  <a:lnTo>
                    <a:pt x="3095921" y="0"/>
                  </a:lnTo>
                  <a:lnTo>
                    <a:pt x="3097413" y="0"/>
                  </a:lnTo>
                  <a:lnTo>
                    <a:pt x="3100436" y="0"/>
                  </a:lnTo>
                  <a:lnTo>
                    <a:pt x="3103552" y="0"/>
                  </a:lnTo>
                  <a:lnTo>
                    <a:pt x="3104883" y="0"/>
                  </a:lnTo>
                  <a:lnTo>
                    <a:pt x="3120023" y="0"/>
                  </a:lnTo>
                  <a:lnTo>
                    <a:pt x="3120445" y="0"/>
                  </a:lnTo>
                  <a:lnTo>
                    <a:pt x="3149018" y="0"/>
                  </a:lnTo>
                  <a:lnTo>
                    <a:pt x="3150088" y="0"/>
                  </a:lnTo>
                  <a:lnTo>
                    <a:pt x="3150509" y="0"/>
                  </a:lnTo>
                  <a:lnTo>
                    <a:pt x="3171054" y="0"/>
                  </a:lnTo>
                  <a:lnTo>
                    <a:pt x="3172715" y="0"/>
                  </a:lnTo>
                  <a:lnTo>
                    <a:pt x="3199627" y="0"/>
                  </a:lnTo>
                  <a:lnTo>
                    <a:pt x="3201119" y="0"/>
                  </a:lnTo>
                  <a:lnTo>
                    <a:pt x="3201287" y="0"/>
                  </a:lnTo>
                  <a:lnTo>
                    <a:pt x="3201751" y="0"/>
                  </a:lnTo>
                  <a:lnTo>
                    <a:pt x="3202780" y="0"/>
                  </a:lnTo>
                  <a:lnTo>
                    <a:pt x="3217515" y="0"/>
                  </a:lnTo>
                  <a:lnTo>
                    <a:pt x="3224152" y="0"/>
                  </a:lnTo>
                  <a:lnTo>
                    <a:pt x="3230324" y="0"/>
                  </a:lnTo>
                  <a:lnTo>
                    <a:pt x="3231321" y="0"/>
                  </a:lnTo>
                  <a:lnTo>
                    <a:pt x="3231816" y="0"/>
                  </a:lnTo>
                  <a:lnTo>
                    <a:pt x="3243763" y="0"/>
                  </a:lnTo>
                  <a:lnTo>
                    <a:pt x="3246088" y="0"/>
                  </a:lnTo>
                  <a:lnTo>
                    <a:pt x="3247580" y="0"/>
                  </a:lnTo>
                  <a:lnTo>
                    <a:pt x="3247792" y="0"/>
                  </a:lnTo>
                  <a:lnTo>
                    <a:pt x="3248214" y="0"/>
                  </a:lnTo>
                  <a:lnTo>
                    <a:pt x="3252725" y="0"/>
                  </a:lnTo>
                  <a:lnTo>
                    <a:pt x="3254217" y="0"/>
                  </a:lnTo>
                  <a:lnTo>
                    <a:pt x="3260235" y="0"/>
                  </a:lnTo>
                  <a:lnTo>
                    <a:pt x="3276787" y="0"/>
                  </a:lnTo>
                  <a:lnTo>
                    <a:pt x="3277857" y="0"/>
                  </a:lnTo>
                  <a:lnTo>
                    <a:pt x="3278278" y="0"/>
                  </a:lnTo>
                  <a:lnTo>
                    <a:pt x="3290300" y="0"/>
                  </a:lnTo>
                  <a:lnTo>
                    <a:pt x="3298823" y="0"/>
                  </a:lnTo>
                  <a:lnTo>
                    <a:pt x="3327396" y="0"/>
                  </a:lnTo>
                  <a:lnTo>
                    <a:pt x="3328888" y="0"/>
                  </a:lnTo>
                  <a:lnTo>
                    <a:pt x="3329520" y="0"/>
                  </a:lnTo>
                  <a:lnTo>
                    <a:pt x="3345284" y="0"/>
                  </a:lnTo>
                  <a:lnTo>
                    <a:pt x="3349129" y="0"/>
                  </a:lnTo>
                  <a:lnTo>
                    <a:pt x="3351921" y="0"/>
                  </a:lnTo>
                  <a:lnTo>
                    <a:pt x="3358093" y="0"/>
                  </a:lnTo>
                  <a:lnTo>
                    <a:pt x="3359585" y="0"/>
                  </a:lnTo>
                  <a:lnTo>
                    <a:pt x="3371532" y="0"/>
                  </a:lnTo>
                  <a:lnTo>
                    <a:pt x="3373857" y="0"/>
                  </a:lnTo>
                  <a:lnTo>
                    <a:pt x="3375349" y="0"/>
                  </a:lnTo>
                  <a:lnTo>
                    <a:pt x="3380494" y="0"/>
                  </a:lnTo>
                  <a:lnTo>
                    <a:pt x="3381986" y="0"/>
                  </a:lnTo>
                  <a:lnTo>
                    <a:pt x="3388004" y="0"/>
                  </a:lnTo>
                  <a:lnTo>
                    <a:pt x="3408282" y="0"/>
                  </a:lnTo>
                  <a:lnTo>
                    <a:pt x="3418069" y="0"/>
                  </a:lnTo>
                  <a:lnTo>
                    <a:pt x="3424207" y="0"/>
                  </a:lnTo>
                  <a:lnTo>
                    <a:pt x="3424753" y="0"/>
                  </a:lnTo>
                  <a:lnTo>
                    <a:pt x="3452733" y="0"/>
                  </a:lnTo>
                  <a:lnTo>
                    <a:pt x="3454818" y="0"/>
                  </a:lnTo>
                  <a:lnTo>
                    <a:pt x="3476898" y="0"/>
                  </a:lnTo>
                  <a:lnTo>
                    <a:pt x="3496441" y="0"/>
                  </a:lnTo>
                  <a:lnTo>
                    <a:pt x="3509236" y="0"/>
                  </a:lnTo>
                  <a:lnTo>
                    <a:pt x="3518886" y="0"/>
                  </a:lnTo>
                  <a:lnTo>
                    <a:pt x="3528336" y="0"/>
                  </a:lnTo>
                  <a:lnTo>
                    <a:pt x="3536051" y="0"/>
                  </a:lnTo>
                  <a:lnTo>
                    <a:pt x="3539301" y="0"/>
                  </a:lnTo>
                  <a:lnTo>
                    <a:pt x="3540361" y="0"/>
                  </a:lnTo>
                  <a:lnTo>
                    <a:pt x="3544807" y="0"/>
                  </a:lnTo>
                  <a:lnTo>
                    <a:pt x="3551976" y="0"/>
                  </a:lnTo>
                  <a:lnTo>
                    <a:pt x="3552522" y="0"/>
                  </a:lnTo>
                  <a:lnTo>
                    <a:pt x="3564420" y="0"/>
                  </a:lnTo>
                  <a:lnTo>
                    <a:pt x="3570426" y="0"/>
                  </a:lnTo>
                  <a:cubicBezTo>
                    <a:pt x="3574872" y="0"/>
                    <a:pt x="3574872" y="0"/>
                    <a:pt x="3574872" y="0"/>
                  </a:cubicBezTo>
                  <a:lnTo>
                    <a:pt x="3580502" y="0"/>
                  </a:lnTo>
                  <a:lnTo>
                    <a:pt x="3582587" y="0"/>
                  </a:lnTo>
                  <a:lnTo>
                    <a:pt x="3624210" y="0"/>
                  </a:lnTo>
                  <a:lnTo>
                    <a:pt x="3637005" y="0"/>
                  </a:lnTo>
                  <a:lnTo>
                    <a:pt x="3646655" y="0"/>
                  </a:lnTo>
                  <a:lnTo>
                    <a:pt x="3656105" y="0"/>
                  </a:lnTo>
                  <a:lnTo>
                    <a:pt x="3667070" y="0"/>
                  </a:lnTo>
                  <a:lnTo>
                    <a:pt x="3668130" y="0"/>
                  </a:lnTo>
                  <a:lnTo>
                    <a:pt x="3669786" y="0"/>
                  </a:lnTo>
                  <a:lnTo>
                    <a:pt x="3672576" y="0"/>
                  </a:lnTo>
                  <a:lnTo>
                    <a:pt x="3692189" y="0"/>
                  </a:lnTo>
                  <a:lnTo>
                    <a:pt x="3698195" y="0"/>
                  </a:lnTo>
                  <a:lnTo>
                    <a:pt x="3702641" y="0"/>
                  </a:lnTo>
                  <a:lnTo>
                    <a:pt x="3744863" y="0"/>
                  </a:lnTo>
                  <a:lnTo>
                    <a:pt x="3745285" y="0"/>
                  </a:lnTo>
                  <a:lnTo>
                    <a:pt x="3795894" y="0"/>
                  </a:lnTo>
                  <a:lnTo>
                    <a:pt x="3797555" y="0"/>
                  </a:lnTo>
                  <a:lnTo>
                    <a:pt x="3826591" y="0"/>
                  </a:lnTo>
                  <a:lnTo>
                    <a:pt x="3842355" y="0"/>
                  </a:lnTo>
                  <a:lnTo>
                    <a:pt x="3848992" y="0"/>
                  </a:lnTo>
                  <a:lnTo>
                    <a:pt x="3872632" y="0"/>
                  </a:lnTo>
                  <a:lnTo>
                    <a:pt x="3873054" y="0"/>
                  </a:lnTo>
                  <a:lnTo>
                    <a:pt x="3885075" y="0"/>
                  </a:lnTo>
                  <a:lnTo>
                    <a:pt x="3923663" y="0"/>
                  </a:lnTo>
                  <a:lnTo>
                    <a:pt x="3954360" y="0"/>
                  </a:lnTo>
                  <a:lnTo>
                    <a:pt x="3970124" y="0"/>
                  </a:lnTo>
                  <a:lnTo>
                    <a:pt x="3976761" y="0"/>
                  </a:lnTo>
                  <a:lnTo>
                    <a:pt x="4012844" y="0"/>
                  </a:lnTo>
                  <a:lnTo>
                    <a:pt x="4049593" y="0"/>
                  </a:lnTo>
                  <a:cubicBezTo>
                    <a:pt x="4169647" y="0"/>
                    <a:pt x="4169647" y="0"/>
                    <a:pt x="4169647" y="0"/>
                  </a:cubicBezTo>
                  <a:lnTo>
                    <a:pt x="4177362" y="0"/>
                  </a:lnTo>
                  <a:cubicBezTo>
                    <a:pt x="4297416" y="0"/>
                    <a:pt x="4297416" y="0"/>
                    <a:pt x="4297416" y="0"/>
                  </a:cubicBezTo>
                  <a:cubicBezTo>
                    <a:pt x="4327758" y="0"/>
                    <a:pt x="4364168" y="21251"/>
                    <a:pt x="4379339" y="47054"/>
                  </a:cubicBezTo>
                  <a:cubicBezTo>
                    <a:pt x="4591731" y="415146"/>
                    <a:pt x="4591731" y="415146"/>
                    <a:pt x="4591731" y="415146"/>
                  </a:cubicBezTo>
                  <a:cubicBezTo>
                    <a:pt x="4606902" y="440951"/>
                    <a:pt x="4606902" y="483452"/>
                    <a:pt x="4591731" y="509257"/>
                  </a:cubicBezTo>
                  <a:cubicBezTo>
                    <a:pt x="4379339" y="877348"/>
                    <a:pt x="4379339" y="877348"/>
                    <a:pt x="4379339" y="877348"/>
                  </a:cubicBezTo>
                  <a:cubicBezTo>
                    <a:pt x="4364168" y="903151"/>
                    <a:pt x="4327758" y="924402"/>
                    <a:pt x="4297416" y="924402"/>
                  </a:cubicBezTo>
                  <a:lnTo>
                    <a:pt x="4169647" y="924402"/>
                  </a:lnTo>
                  <a:lnTo>
                    <a:pt x="3976761" y="924402"/>
                  </a:lnTo>
                  <a:lnTo>
                    <a:pt x="3872632" y="924402"/>
                  </a:lnTo>
                  <a:lnTo>
                    <a:pt x="3848992" y="924402"/>
                  </a:lnTo>
                  <a:lnTo>
                    <a:pt x="3744863" y="924402"/>
                  </a:lnTo>
                  <a:lnTo>
                    <a:pt x="3702641" y="924402"/>
                  </a:lnTo>
                  <a:lnTo>
                    <a:pt x="3672576" y="924402"/>
                  </a:lnTo>
                  <a:lnTo>
                    <a:pt x="3656105" y="924402"/>
                  </a:lnTo>
                  <a:lnTo>
                    <a:pt x="3574872" y="924402"/>
                  </a:lnTo>
                  <a:lnTo>
                    <a:pt x="3551976" y="924402"/>
                  </a:lnTo>
                  <a:lnTo>
                    <a:pt x="3544807" y="924402"/>
                  </a:lnTo>
                  <a:lnTo>
                    <a:pt x="3528336" y="924402"/>
                  </a:lnTo>
                  <a:lnTo>
                    <a:pt x="3424207" y="924402"/>
                  </a:lnTo>
                  <a:lnTo>
                    <a:pt x="3381986" y="924402"/>
                  </a:lnTo>
                  <a:lnTo>
                    <a:pt x="3380494" y="924402"/>
                  </a:lnTo>
                  <a:lnTo>
                    <a:pt x="3351921" y="924402"/>
                  </a:lnTo>
                  <a:lnTo>
                    <a:pt x="3277857" y="924402"/>
                  </a:lnTo>
                  <a:lnTo>
                    <a:pt x="3254217" y="924402"/>
                  </a:lnTo>
                  <a:lnTo>
                    <a:pt x="3252725" y="924402"/>
                  </a:lnTo>
                  <a:lnTo>
                    <a:pt x="3247792" y="924402"/>
                  </a:lnTo>
                  <a:lnTo>
                    <a:pt x="3231321" y="924402"/>
                  </a:lnTo>
                  <a:lnTo>
                    <a:pt x="3224152" y="924402"/>
                  </a:lnTo>
                  <a:lnTo>
                    <a:pt x="3150088" y="924402"/>
                  </a:lnTo>
                  <a:lnTo>
                    <a:pt x="3120023" y="924402"/>
                  </a:lnTo>
                  <a:lnTo>
                    <a:pt x="3104883" y="924402"/>
                  </a:lnTo>
                  <a:lnTo>
                    <a:pt x="3103552" y="924402"/>
                  </a:lnTo>
                  <a:lnTo>
                    <a:pt x="3077801" y="924402"/>
                  </a:lnTo>
                  <a:lnTo>
                    <a:pt x="3061330" y="924402"/>
                  </a:lnTo>
                  <a:lnTo>
                    <a:pt x="3031265" y="924402"/>
                  </a:lnTo>
                  <a:lnTo>
                    <a:pt x="2977114" y="924402"/>
                  </a:lnTo>
                  <a:lnTo>
                    <a:pt x="2957200" y="924402"/>
                  </a:lnTo>
                  <a:lnTo>
                    <a:pt x="2955709" y="924402"/>
                  </a:lnTo>
                  <a:lnTo>
                    <a:pt x="2950032" y="924402"/>
                  </a:lnTo>
                  <a:lnTo>
                    <a:pt x="2933561" y="924402"/>
                  </a:lnTo>
                  <a:lnTo>
                    <a:pt x="2927136" y="924402"/>
                  </a:lnTo>
                  <a:lnTo>
                    <a:pt x="2903496" y="924402"/>
                  </a:lnTo>
                  <a:lnTo>
                    <a:pt x="2829431" y="924402"/>
                  </a:lnTo>
                  <a:lnTo>
                    <a:pt x="2827940" y="924402"/>
                  </a:lnTo>
                  <a:lnTo>
                    <a:pt x="2799367" y="924402"/>
                  </a:lnTo>
                  <a:lnTo>
                    <a:pt x="2785719" y="924402"/>
                  </a:lnTo>
                  <a:lnTo>
                    <a:pt x="2784228" y="924402"/>
                  </a:lnTo>
                  <a:lnTo>
                    <a:pt x="2757146" y="924402"/>
                  </a:lnTo>
                  <a:lnTo>
                    <a:pt x="2755654" y="924402"/>
                  </a:lnTo>
                  <a:lnTo>
                    <a:pt x="2680098" y="924402"/>
                  </a:lnTo>
                  <a:lnTo>
                    <a:pt x="2657950" y="924402"/>
                  </a:lnTo>
                  <a:lnTo>
                    <a:pt x="2656459" y="924402"/>
                  </a:lnTo>
                  <a:lnTo>
                    <a:pt x="2653017" y="924402"/>
                  </a:lnTo>
                  <a:lnTo>
                    <a:pt x="2636545" y="924402"/>
                  </a:lnTo>
                  <a:lnTo>
                    <a:pt x="2629377" y="924402"/>
                  </a:lnTo>
                  <a:lnTo>
                    <a:pt x="2627885" y="924402"/>
                  </a:lnTo>
                  <a:lnTo>
                    <a:pt x="2606481" y="924402"/>
                  </a:lnTo>
                  <a:lnTo>
                    <a:pt x="2552329" y="924402"/>
                  </a:lnTo>
                  <a:lnTo>
                    <a:pt x="2525248" y="924402"/>
                  </a:lnTo>
                  <a:lnTo>
                    <a:pt x="2510108" y="924402"/>
                  </a:lnTo>
                  <a:lnTo>
                    <a:pt x="2508776" y="924402"/>
                  </a:lnTo>
                  <a:lnTo>
                    <a:pt x="2480043" y="924402"/>
                  </a:lnTo>
                  <a:lnTo>
                    <a:pt x="2478712" y="924402"/>
                  </a:lnTo>
                  <a:lnTo>
                    <a:pt x="2463572" y="924402"/>
                  </a:lnTo>
                  <a:lnTo>
                    <a:pt x="2436490" y="924402"/>
                  </a:lnTo>
                  <a:lnTo>
                    <a:pt x="2382339" y="924402"/>
                  </a:lnTo>
                  <a:lnTo>
                    <a:pt x="2360934" y="924402"/>
                  </a:lnTo>
                  <a:lnTo>
                    <a:pt x="2359443" y="924402"/>
                  </a:lnTo>
                  <a:lnTo>
                    <a:pt x="2352274" y="924402"/>
                  </a:lnTo>
                  <a:lnTo>
                    <a:pt x="2335803" y="924402"/>
                  </a:lnTo>
                  <a:lnTo>
                    <a:pt x="2332360" y="924402"/>
                  </a:lnTo>
                  <a:lnTo>
                    <a:pt x="2332328" y="924402"/>
                  </a:lnTo>
                  <a:lnTo>
                    <a:pt x="2330869" y="924402"/>
                  </a:lnTo>
                  <a:lnTo>
                    <a:pt x="2308721" y="924402"/>
                  </a:lnTo>
                  <a:lnTo>
                    <a:pt x="2233165" y="924402"/>
                  </a:lnTo>
                  <a:lnTo>
                    <a:pt x="2231674" y="924402"/>
                  </a:lnTo>
                  <a:lnTo>
                    <a:pt x="2204591" y="924402"/>
                  </a:lnTo>
                  <a:lnTo>
                    <a:pt x="2204559" y="924402"/>
                  </a:lnTo>
                  <a:lnTo>
                    <a:pt x="2203100" y="924402"/>
                  </a:lnTo>
                  <a:lnTo>
                    <a:pt x="2189452" y="924402"/>
                  </a:lnTo>
                  <a:lnTo>
                    <a:pt x="2160879" y="924402"/>
                  </a:lnTo>
                  <a:lnTo>
                    <a:pt x="2159388" y="924402"/>
                  </a:lnTo>
                  <a:lnTo>
                    <a:pt x="2085323" y="924402"/>
                  </a:lnTo>
                  <a:lnTo>
                    <a:pt x="2077294" y="924402"/>
                  </a:lnTo>
                  <a:lnTo>
                    <a:pt x="2061683" y="924402"/>
                  </a:lnTo>
                  <a:lnTo>
                    <a:pt x="2055258" y="924402"/>
                  </a:lnTo>
                  <a:lnTo>
                    <a:pt x="2038787" y="924402"/>
                  </a:lnTo>
                  <a:lnTo>
                    <a:pt x="2033110" y="924402"/>
                  </a:lnTo>
                  <a:lnTo>
                    <a:pt x="2031619" y="924402"/>
                  </a:lnTo>
                  <a:lnTo>
                    <a:pt x="2011705" y="924402"/>
                  </a:lnTo>
                  <a:lnTo>
                    <a:pt x="1957554" y="924402"/>
                  </a:lnTo>
                  <a:lnTo>
                    <a:pt x="1949525" y="924402"/>
                  </a:lnTo>
                  <a:lnTo>
                    <a:pt x="1927489" y="924402"/>
                  </a:lnTo>
                  <a:lnTo>
                    <a:pt x="1911018" y="924402"/>
                  </a:lnTo>
                  <a:lnTo>
                    <a:pt x="1907543" y="924402"/>
                  </a:lnTo>
                  <a:lnTo>
                    <a:pt x="1885268" y="924402"/>
                  </a:lnTo>
                  <a:lnTo>
                    <a:pt x="1883936" y="924402"/>
                  </a:lnTo>
                  <a:lnTo>
                    <a:pt x="1868796" y="924402"/>
                  </a:lnTo>
                  <a:lnTo>
                    <a:pt x="1838732" y="924402"/>
                  </a:lnTo>
                  <a:lnTo>
                    <a:pt x="1779774" y="924402"/>
                  </a:lnTo>
                  <a:lnTo>
                    <a:pt x="1764668" y="924402"/>
                  </a:lnTo>
                  <a:lnTo>
                    <a:pt x="1757499" y="924402"/>
                  </a:lnTo>
                  <a:lnTo>
                    <a:pt x="1741027" y="924402"/>
                  </a:lnTo>
                  <a:lnTo>
                    <a:pt x="1737552" y="924402"/>
                  </a:lnTo>
                  <a:lnTo>
                    <a:pt x="1736094" y="924402"/>
                  </a:lnTo>
                  <a:lnTo>
                    <a:pt x="1734603" y="924402"/>
                  </a:lnTo>
                  <a:lnTo>
                    <a:pt x="1710963" y="924402"/>
                  </a:lnTo>
                  <a:lnTo>
                    <a:pt x="1707488" y="924402"/>
                  </a:lnTo>
                  <a:lnTo>
                    <a:pt x="1652509" y="924402"/>
                  </a:lnTo>
                  <a:lnTo>
                    <a:pt x="1636899" y="924402"/>
                  </a:lnTo>
                  <a:lnTo>
                    <a:pt x="1609783" y="924402"/>
                  </a:lnTo>
                  <a:lnTo>
                    <a:pt x="1608325" y="924402"/>
                  </a:lnTo>
                  <a:lnTo>
                    <a:pt x="1606834" y="924402"/>
                  </a:lnTo>
                  <a:lnTo>
                    <a:pt x="1579719" y="924402"/>
                  </a:lnTo>
                  <a:lnTo>
                    <a:pt x="1564612" y="924402"/>
                  </a:lnTo>
                  <a:lnTo>
                    <a:pt x="1524740" y="924402"/>
                  </a:lnTo>
                  <a:lnTo>
                    <a:pt x="1482518" y="924402"/>
                  </a:lnTo>
                  <a:lnTo>
                    <a:pt x="1460483" y="924402"/>
                  </a:lnTo>
                  <a:lnTo>
                    <a:pt x="1452454" y="924402"/>
                  </a:lnTo>
                  <a:lnTo>
                    <a:pt x="1444011" y="924402"/>
                  </a:lnTo>
                  <a:lnTo>
                    <a:pt x="1436843" y="924402"/>
                  </a:lnTo>
                  <a:lnTo>
                    <a:pt x="1413947" y="924402"/>
                  </a:lnTo>
                  <a:lnTo>
                    <a:pt x="1354749" y="924402"/>
                  </a:lnTo>
                  <a:lnTo>
                    <a:pt x="1332714" y="924402"/>
                  </a:lnTo>
                  <a:lnTo>
                    <a:pt x="1324685" y="924402"/>
                  </a:lnTo>
                  <a:lnTo>
                    <a:pt x="1316242" y="924402"/>
                  </a:lnTo>
                  <a:lnTo>
                    <a:pt x="1312767" y="924402"/>
                  </a:lnTo>
                  <a:lnTo>
                    <a:pt x="1286178" y="924402"/>
                  </a:lnTo>
                  <a:lnTo>
                    <a:pt x="1282703" y="924402"/>
                  </a:lnTo>
                  <a:lnTo>
                    <a:pt x="1243956" y="924402"/>
                  </a:lnTo>
                  <a:lnTo>
                    <a:pt x="1184998" y="924402"/>
                  </a:lnTo>
                  <a:lnTo>
                    <a:pt x="1154934" y="924402"/>
                  </a:lnTo>
                  <a:lnTo>
                    <a:pt x="1139828" y="924402"/>
                  </a:lnTo>
                  <a:lnTo>
                    <a:pt x="1116187" y="924402"/>
                  </a:lnTo>
                  <a:lnTo>
                    <a:pt x="1112712" y="924402"/>
                  </a:lnTo>
                  <a:lnTo>
                    <a:pt x="1057734" y="924402"/>
                  </a:lnTo>
                  <a:lnTo>
                    <a:pt x="1027669" y="924402"/>
                  </a:lnTo>
                  <a:lnTo>
                    <a:pt x="1012059" y="924402"/>
                  </a:lnTo>
                  <a:lnTo>
                    <a:pt x="984943" y="924402"/>
                  </a:lnTo>
                  <a:lnTo>
                    <a:pt x="929965" y="924402"/>
                  </a:lnTo>
                  <a:lnTo>
                    <a:pt x="899900" y="924402"/>
                  </a:lnTo>
                  <a:lnTo>
                    <a:pt x="857678" y="924402"/>
                  </a:lnTo>
                  <a:lnTo>
                    <a:pt x="819171" y="924402"/>
                  </a:lnTo>
                  <a:lnTo>
                    <a:pt x="729909" y="924402"/>
                  </a:lnTo>
                  <a:lnTo>
                    <a:pt x="691402" y="924402"/>
                  </a:lnTo>
                  <a:lnTo>
                    <a:pt x="687927" y="924402"/>
                  </a:lnTo>
                  <a:lnTo>
                    <a:pt x="560158" y="924402"/>
                  </a:lnTo>
                  <a:lnTo>
                    <a:pt x="432894" y="924402"/>
                  </a:lnTo>
                  <a:lnTo>
                    <a:pt x="305125" y="924402"/>
                  </a:lnTo>
                  <a:cubicBezTo>
                    <a:pt x="275541" y="924402"/>
                    <a:pt x="238373" y="903151"/>
                    <a:pt x="223202" y="877348"/>
                  </a:cubicBezTo>
                  <a:cubicBezTo>
                    <a:pt x="10809" y="509257"/>
                    <a:pt x="10809" y="509257"/>
                    <a:pt x="10809" y="509257"/>
                  </a:cubicBezTo>
                  <a:cubicBezTo>
                    <a:pt x="-3603" y="483452"/>
                    <a:pt x="-3603" y="440951"/>
                    <a:pt x="10809" y="415146"/>
                  </a:cubicBezTo>
                  <a:cubicBezTo>
                    <a:pt x="223202" y="47054"/>
                    <a:pt x="223202" y="47054"/>
                    <a:pt x="223202" y="47054"/>
                  </a:cubicBezTo>
                  <a:cubicBezTo>
                    <a:pt x="238373" y="21251"/>
                    <a:pt x="275541" y="0"/>
                    <a:pt x="305125" y="0"/>
                  </a:cubicBezTo>
                  <a:close/>
                </a:path>
              </a:pathLst>
            </a:custGeom>
            <a:gradFill>
              <a:gsLst>
                <a:gs pos="0">
                  <a:srgbClr val="E30613"/>
                </a:gs>
                <a:gs pos="100000">
                  <a:srgbClr val="81040B"/>
                </a:gs>
              </a:gsLst>
              <a:lin ang="3600000" scaled="0"/>
            </a:gradFill>
            <a:ln w="19050">
              <a:noFill/>
            </a:ln>
            <a:effectLst>
              <a:innerShdw blurRad="63500" dist="50800" dir="13500000">
                <a:prstClr val="black">
                  <a:alpha val="50000"/>
                </a:prstClr>
              </a:innerShdw>
            </a:effectLst>
          </p:spPr>
          <p:txBody>
            <a:bodyPr vert="horz" wrap="square" lIns="68580" tIns="34290" rIns="68580" bIns="34290" numCol="1" anchor="t" anchorCtr="0" compatLnSpc="1">
              <a:noAutofit/>
            </a:bodyPr>
            <a:lstStyle/>
            <a:p>
              <a:endParaRPr lang="zh-CN" altLang="en-US">
                <a:solidFill>
                  <a:prstClr val="black"/>
                </a:solidFill>
              </a:endParaRPr>
            </a:p>
          </p:txBody>
        </p:sp>
        <p:sp>
          <p:nvSpPr>
            <p:cNvPr id="82" name="文本框 81"/>
            <p:cNvSpPr txBox="1"/>
            <p:nvPr/>
          </p:nvSpPr>
          <p:spPr>
            <a:xfrm>
              <a:off x="2015724" y="5147095"/>
              <a:ext cx="2159566" cy="1138773"/>
            </a:xfrm>
            <a:prstGeom prst="rect">
              <a:avLst/>
            </a:prstGeom>
            <a:noFill/>
            <a:effectLst/>
          </p:spPr>
          <p:txBody>
            <a:bodyPr wrap="none" rtlCol="0">
              <a:spAutoFit/>
            </a:bodyPr>
            <a:lstStyle/>
            <a:p>
              <a:r>
                <a:rPr lang="zh-CN" altLang="en-US" dirty="0" smtClean="0">
                  <a:solidFill>
                    <a:schemeClr val="bg1"/>
                  </a:solidFill>
                  <a:latin typeface="微软雅黑" panose="020B0503020204020204" pitchFamily="34" charset="-122"/>
                  <a:ea typeface="微软雅黑" panose="020B0503020204020204" pitchFamily="34" charset="-122"/>
                </a:rPr>
                <a:t> 单击</a:t>
              </a:r>
              <a:r>
                <a:rPr lang="zh-CN" altLang="en-US" dirty="0">
                  <a:solidFill>
                    <a:schemeClr val="bg1"/>
                  </a:solidFill>
                  <a:latin typeface="微软雅黑" panose="020B0503020204020204" pitchFamily="34" charset="-122"/>
                  <a:ea typeface="微软雅黑" panose="020B0503020204020204" pitchFamily="34" charset="-122"/>
                </a:rPr>
                <a:t>此处输入标题</a:t>
              </a:r>
              <a:endParaRPr lang="en-US" altLang="zh-CN" dirty="0">
                <a:solidFill>
                  <a:schemeClr val="bg1"/>
                </a:solidFill>
                <a:latin typeface="微软雅黑" panose="020B0503020204020204" pitchFamily="34" charset="-122"/>
                <a:ea typeface="微软雅黑" panose="020B0503020204020204" pitchFamily="34" charset="-122"/>
              </a:endParaRPr>
            </a:p>
            <a:p>
              <a:r>
                <a:rPr lang="zh-CN" altLang="en-US" sz="1100" dirty="0">
                  <a:solidFill>
                    <a:schemeClr val="bg1"/>
                  </a:solidFill>
                  <a:latin typeface="微软雅黑" panose="020B0503020204020204" pitchFamily="34" charset="-122"/>
                  <a:ea typeface="微软雅黑" panose="020B0503020204020204" pitchFamily="34" charset="-122"/>
                </a:rPr>
                <a:t>请在这里输入您的主要叙述内容</a:t>
              </a:r>
              <a:endParaRPr lang="en-US" altLang="zh-CN" sz="1100" dirty="0">
                <a:solidFill>
                  <a:schemeClr val="bg1"/>
                </a:solidFill>
                <a:latin typeface="微软雅黑" panose="020B0503020204020204" pitchFamily="34" charset="-122"/>
                <a:ea typeface="微软雅黑" panose="020B0503020204020204" pitchFamily="34" charset="-122"/>
              </a:endParaRPr>
            </a:p>
            <a:p>
              <a:r>
                <a:rPr lang="zh-CN" altLang="en-US" sz="1100" dirty="0">
                  <a:solidFill>
                    <a:schemeClr val="bg1"/>
                  </a:solidFill>
                  <a:latin typeface="微软雅黑" panose="020B0503020204020204" pitchFamily="34" charset="-122"/>
                  <a:ea typeface="微软雅黑" panose="020B0503020204020204" pitchFamily="34" charset="-122"/>
                </a:rPr>
                <a:t>请在这里输入您的主要叙述内容</a:t>
              </a:r>
              <a:endParaRPr lang="en-US" altLang="zh-CN" sz="1100" dirty="0">
                <a:solidFill>
                  <a:schemeClr val="bg1"/>
                </a:solidFill>
                <a:latin typeface="微软雅黑" panose="020B0503020204020204" pitchFamily="34" charset="-122"/>
                <a:ea typeface="微软雅黑" panose="020B0503020204020204" pitchFamily="34" charset="-122"/>
              </a:endParaRPr>
            </a:p>
            <a:p>
              <a:endParaRPr lang="en-US" altLang="zh-CN" sz="2800" dirty="0">
                <a:solidFill>
                  <a:schemeClr val="bg1"/>
                </a:solidFill>
                <a:latin typeface="微软雅黑" panose="020B0503020204020204" pitchFamily="34" charset="-122"/>
                <a:ea typeface="微软雅黑" panose="020B0503020204020204" pitchFamily="34" charset="-122"/>
              </a:endParaRPr>
            </a:p>
          </p:txBody>
        </p:sp>
      </p:grpSp>
      <p:grpSp>
        <p:nvGrpSpPr>
          <p:cNvPr id="92" name="组合 91"/>
          <p:cNvGrpSpPr/>
          <p:nvPr/>
        </p:nvGrpSpPr>
        <p:grpSpPr>
          <a:xfrm>
            <a:off x="7047797" y="2321769"/>
            <a:ext cx="3898434" cy="1242759"/>
            <a:chOff x="7047797" y="2321769"/>
            <a:chExt cx="3898434" cy="1242759"/>
          </a:xfrm>
        </p:grpSpPr>
        <p:sp>
          <p:nvSpPr>
            <p:cNvPr id="38" name="任意多边形 37"/>
            <p:cNvSpPr/>
            <p:nvPr/>
          </p:nvSpPr>
          <p:spPr bwMode="auto">
            <a:xfrm flipH="1">
              <a:off x="7047797" y="2321769"/>
              <a:ext cx="3898434" cy="935908"/>
            </a:xfrm>
            <a:custGeom>
              <a:avLst/>
              <a:gdLst>
                <a:gd name="connsiteX0" fmla="*/ 352810 w 4452260"/>
                <a:gd name="connsiteY0" fmla="*/ 0 h 1068867"/>
                <a:gd name="connsiteX1" fmla="*/ 636768 w 4452260"/>
                <a:gd name="connsiteY1" fmla="*/ 0 h 1068867"/>
                <a:gd name="connsiteX2" fmla="*/ 647700 w 4452260"/>
                <a:gd name="connsiteY2" fmla="*/ 0 h 1068867"/>
                <a:gd name="connsiteX3" fmla="*/ 724065 w 4452260"/>
                <a:gd name="connsiteY3" fmla="*/ 0 h 1068867"/>
                <a:gd name="connsiteX4" fmla="*/ 782584 w 4452260"/>
                <a:gd name="connsiteY4" fmla="*/ 0 h 1068867"/>
                <a:gd name="connsiteX5" fmla="*/ 799455 w 4452260"/>
                <a:gd name="connsiteY5" fmla="*/ 0 h 1068867"/>
                <a:gd name="connsiteX6" fmla="*/ 809825 w 4452260"/>
                <a:gd name="connsiteY6" fmla="*/ 0 h 1068867"/>
                <a:gd name="connsiteX7" fmla="*/ 818078 w 4452260"/>
                <a:gd name="connsiteY7" fmla="*/ 0 h 1068867"/>
                <a:gd name="connsiteX8" fmla="*/ 843980 w 4452260"/>
                <a:gd name="connsiteY8" fmla="*/ 0 h 1068867"/>
                <a:gd name="connsiteX9" fmla="*/ 931658 w 4452260"/>
                <a:gd name="connsiteY9" fmla="*/ 0 h 1068867"/>
                <a:gd name="connsiteX10" fmla="*/ 961580 w 4452260"/>
                <a:gd name="connsiteY10" fmla="*/ 0 h 1068867"/>
                <a:gd name="connsiteX11" fmla="*/ 1000055 w 4452260"/>
                <a:gd name="connsiteY11" fmla="*/ 0 h 1068867"/>
                <a:gd name="connsiteX12" fmla="*/ 1040537 w 4452260"/>
                <a:gd name="connsiteY12" fmla="*/ 0 h 1068867"/>
                <a:gd name="connsiteX13" fmla="*/ 1051453 w 4452260"/>
                <a:gd name="connsiteY13" fmla="*/ 0 h 1068867"/>
                <a:gd name="connsiteX14" fmla="*/ 1083414 w 4452260"/>
                <a:gd name="connsiteY14" fmla="*/ 0 h 1068867"/>
                <a:gd name="connsiteX15" fmla="*/ 1112969 w 4452260"/>
                <a:gd name="connsiteY15" fmla="*/ 0 h 1068867"/>
                <a:gd name="connsiteX16" fmla="*/ 1138871 w 4452260"/>
                <a:gd name="connsiteY16" fmla="*/ 0 h 1068867"/>
                <a:gd name="connsiteX17" fmla="*/ 1170224 w 4452260"/>
                <a:gd name="connsiteY17" fmla="*/ 0 h 1068867"/>
                <a:gd name="connsiteX18" fmla="*/ 1170711 w 4452260"/>
                <a:gd name="connsiteY18" fmla="*/ 0 h 1068867"/>
                <a:gd name="connsiteX19" fmla="*/ 1202662 w 4452260"/>
                <a:gd name="connsiteY19" fmla="*/ 0 h 1068867"/>
                <a:gd name="connsiteX20" fmla="*/ 1240037 w 4452260"/>
                <a:gd name="connsiteY20" fmla="*/ 0 h 1068867"/>
                <a:gd name="connsiteX21" fmla="*/ 1290626 w 4452260"/>
                <a:gd name="connsiteY21" fmla="*/ 0 h 1068867"/>
                <a:gd name="connsiteX22" fmla="*/ 1324496 w 4452260"/>
                <a:gd name="connsiteY22" fmla="*/ 0 h 1068867"/>
                <a:gd name="connsiteX23" fmla="*/ 1332348 w 4452260"/>
                <a:gd name="connsiteY23" fmla="*/ 0 h 1068867"/>
                <a:gd name="connsiteX24" fmla="*/ 1335428 w 4452260"/>
                <a:gd name="connsiteY24" fmla="*/ 0 h 1068867"/>
                <a:gd name="connsiteX25" fmla="*/ 1411793 w 4452260"/>
                <a:gd name="connsiteY25" fmla="*/ 0 h 1068867"/>
                <a:gd name="connsiteX26" fmla="*/ 1454182 w 4452260"/>
                <a:gd name="connsiteY26" fmla="*/ 0 h 1068867"/>
                <a:gd name="connsiteX27" fmla="*/ 1470312 w 4452260"/>
                <a:gd name="connsiteY27" fmla="*/ 0 h 1068867"/>
                <a:gd name="connsiteX28" fmla="*/ 1487183 w 4452260"/>
                <a:gd name="connsiteY28" fmla="*/ 0 h 1068867"/>
                <a:gd name="connsiteX29" fmla="*/ 1497552 w 4452260"/>
                <a:gd name="connsiteY29" fmla="*/ 0 h 1068867"/>
                <a:gd name="connsiteX30" fmla="*/ 1505806 w 4452260"/>
                <a:gd name="connsiteY30" fmla="*/ 0 h 1068867"/>
                <a:gd name="connsiteX31" fmla="*/ 1528471 w 4452260"/>
                <a:gd name="connsiteY31" fmla="*/ 0 h 1068867"/>
                <a:gd name="connsiteX32" fmla="*/ 1531708 w 4452260"/>
                <a:gd name="connsiteY32" fmla="*/ 0 h 1068867"/>
                <a:gd name="connsiteX33" fmla="*/ 1540992 w 4452260"/>
                <a:gd name="connsiteY33" fmla="*/ 0 h 1068867"/>
                <a:gd name="connsiteX34" fmla="*/ 1541479 w 4452260"/>
                <a:gd name="connsiteY34" fmla="*/ 0 h 1068867"/>
                <a:gd name="connsiteX35" fmla="*/ 1599998 w 4452260"/>
                <a:gd name="connsiteY35" fmla="*/ 0 h 1068867"/>
                <a:gd name="connsiteX36" fmla="*/ 1619386 w 4452260"/>
                <a:gd name="connsiteY36" fmla="*/ 0 h 1068867"/>
                <a:gd name="connsiteX37" fmla="*/ 1635492 w 4452260"/>
                <a:gd name="connsiteY37" fmla="*/ 0 h 1068867"/>
                <a:gd name="connsiteX38" fmla="*/ 1649308 w 4452260"/>
                <a:gd name="connsiteY38" fmla="*/ 0 h 1068867"/>
                <a:gd name="connsiteX39" fmla="*/ 1653720 w 4452260"/>
                <a:gd name="connsiteY39" fmla="*/ 0 h 1068867"/>
                <a:gd name="connsiteX40" fmla="*/ 1661394 w 4452260"/>
                <a:gd name="connsiteY40" fmla="*/ 0 h 1068867"/>
                <a:gd name="connsiteX41" fmla="*/ 1687782 w 4452260"/>
                <a:gd name="connsiteY41" fmla="*/ 0 h 1068867"/>
                <a:gd name="connsiteX42" fmla="*/ 1703116 w 4452260"/>
                <a:gd name="connsiteY42" fmla="*/ 0 h 1068867"/>
                <a:gd name="connsiteX43" fmla="*/ 1739181 w 4452260"/>
                <a:gd name="connsiteY43" fmla="*/ 0 h 1068867"/>
                <a:gd name="connsiteX44" fmla="*/ 1771141 w 4452260"/>
                <a:gd name="connsiteY44" fmla="*/ 0 h 1068867"/>
                <a:gd name="connsiteX45" fmla="*/ 1800697 w 4452260"/>
                <a:gd name="connsiteY45" fmla="*/ 0 h 1068867"/>
                <a:gd name="connsiteX46" fmla="*/ 1811727 w 4452260"/>
                <a:gd name="connsiteY46" fmla="*/ 0 h 1068867"/>
                <a:gd name="connsiteX47" fmla="*/ 1823361 w 4452260"/>
                <a:gd name="connsiteY47" fmla="*/ 0 h 1068867"/>
                <a:gd name="connsiteX48" fmla="*/ 1826599 w 4452260"/>
                <a:gd name="connsiteY48" fmla="*/ 0 h 1068867"/>
                <a:gd name="connsiteX49" fmla="*/ 1857951 w 4452260"/>
                <a:gd name="connsiteY49" fmla="*/ 0 h 1068867"/>
                <a:gd name="connsiteX50" fmla="*/ 1858439 w 4452260"/>
                <a:gd name="connsiteY50" fmla="*/ 0 h 1068867"/>
                <a:gd name="connsiteX51" fmla="*/ 1859676 w 4452260"/>
                <a:gd name="connsiteY51" fmla="*/ 0 h 1068867"/>
                <a:gd name="connsiteX52" fmla="*/ 1893346 w 4452260"/>
                <a:gd name="connsiteY52" fmla="*/ 0 h 1068867"/>
                <a:gd name="connsiteX53" fmla="*/ 1927765 w 4452260"/>
                <a:gd name="connsiteY53" fmla="*/ 0 h 1068867"/>
                <a:gd name="connsiteX54" fmla="*/ 1963365 w 4452260"/>
                <a:gd name="connsiteY54" fmla="*/ 0 h 1068867"/>
                <a:gd name="connsiteX55" fmla="*/ 1978354 w 4452260"/>
                <a:gd name="connsiteY55" fmla="*/ 0 h 1068867"/>
                <a:gd name="connsiteX56" fmla="*/ 1991032 w 4452260"/>
                <a:gd name="connsiteY56" fmla="*/ 0 h 1068867"/>
                <a:gd name="connsiteX57" fmla="*/ 2020076 w 4452260"/>
                <a:gd name="connsiteY57" fmla="*/ 0 h 1068867"/>
                <a:gd name="connsiteX58" fmla="*/ 2021800 w 4452260"/>
                <a:gd name="connsiteY58" fmla="*/ 0 h 1068867"/>
                <a:gd name="connsiteX59" fmla="*/ 2027021 w 4452260"/>
                <a:gd name="connsiteY59" fmla="*/ 0 h 1068867"/>
                <a:gd name="connsiteX60" fmla="*/ 2032162 w 4452260"/>
                <a:gd name="connsiteY60" fmla="*/ 0 h 1068867"/>
                <a:gd name="connsiteX61" fmla="*/ 2141909 w 4452260"/>
                <a:gd name="connsiteY61" fmla="*/ 0 h 1068867"/>
                <a:gd name="connsiteX62" fmla="*/ 2143633 w 4452260"/>
                <a:gd name="connsiteY62" fmla="*/ 0 h 1068867"/>
                <a:gd name="connsiteX63" fmla="*/ 2178359 w 4452260"/>
                <a:gd name="connsiteY63" fmla="*/ 0 h 1068867"/>
                <a:gd name="connsiteX64" fmla="*/ 2228719 w 4452260"/>
                <a:gd name="connsiteY64" fmla="*/ 0 h 1068867"/>
                <a:gd name="connsiteX65" fmla="*/ 2229207 w 4452260"/>
                <a:gd name="connsiteY65" fmla="*/ 0 h 1068867"/>
                <a:gd name="connsiteX66" fmla="*/ 2230931 w 4452260"/>
                <a:gd name="connsiteY66" fmla="*/ 0 h 1068867"/>
                <a:gd name="connsiteX67" fmla="*/ 2287725 w 4452260"/>
                <a:gd name="connsiteY67" fmla="*/ 0 h 1068867"/>
                <a:gd name="connsiteX68" fmla="*/ 2289450 w 4452260"/>
                <a:gd name="connsiteY68" fmla="*/ 0 h 1068867"/>
                <a:gd name="connsiteX69" fmla="*/ 2323220 w 4452260"/>
                <a:gd name="connsiteY69" fmla="*/ 0 h 1068867"/>
                <a:gd name="connsiteX70" fmla="*/ 2324944 w 4452260"/>
                <a:gd name="connsiteY70" fmla="*/ 0 h 1068867"/>
                <a:gd name="connsiteX71" fmla="*/ 2340483 w 4452260"/>
                <a:gd name="connsiteY71" fmla="*/ 0 h 1068867"/>
                <a:gd name="connsiteX72" fmla="*/ 2341447 w 4452260"/>
                <a:gd name="connsiteY72" fmla="*/ 0 h 1068867"/>
                <a:gd name="connsiteX73" fmla="*/ 2343172 w 4452260"/>
                <a:gd name="connsiteY73" fmla="*/ 0 h 1068867"/>
                <a:gd name="connsiteX74" fmla="*/ 2349122 w 4452260"/>
                <a:gd name="connsiteY74" fmla="*/ 0 h 1068867"/>
                <a:gd name="connsiteX75" fmla="*/ 2350846 w 4452260"/>
                <a:gd name="connsiteY75" fmla="*/ 0 h 1068867"/>
                <a:gd name="connsiteX76" fmla="*/ 2390844 w 4452260"/>
                <a:gd name="connsiteY76" fmla="*/ 0 h 1068867"/>
                <a:gd name="connsiteX77" fmla="*/ 2462317 w 4452260"/>
                <a:gd name="connsiteY77" fmla="*/ 0 h 1068867"/>
                <a:gd name="connsiteX78" fmla="*/ 2499455 w 4452260"/>
                <a:gd name="connsiteY78" fmla="*/ 0 h 1068867"/>
                <a:gd name="connsiteX79" fmla="*/ 2530713 w 4452260"/>
                <a:gd name="connsiteY79" fmla="*/ 0 h 1068867"/>
                <a:gd name="connsiteX80" fmla="*/ 2547403 w 4452260"/>
                <a:gd name="connsiteY80" fmla="*/ 0 h 1068867"/>
                <a:gd name="connsiteX81" fmla="*/ 2549127 w 4452260"/>
                <a:gd name="connsiteY81" fmla="*/ 0 h 1068867"/>
                <a:gd name="connsiteX82" fmla="*/ 2581074 w 4452260"/>
                <a:gd name="connsiteY82" fmla="*/ 0 h 1068867"/>
                <a:gd name="connsiteX83" fmla="*/ 2582112 w 4452260"/>
                <a:gd name="connsiteY83" fmla="*/ 0 h 1068867"/>
                <a:gd name="connsiteX84" fmla="*/ 2669530 w 4452260"/>
                <a:gd name="connsiteY84" fmla="*/ 0 h 1068867"/>
                <a:gd name="connsiteX85" fmla="*/ 2678759 w 4452260"/>
                <a:gd name="connsiteY85" fmla="*/ 0 h 1068867"/>
                <a:gd name="connsiteX86" fmla="*/ 2709527 w 4452260"/>
                <a:gd name="connsiteY86" fmla="*/ 0 h 1068867"/>
                <a:gd name="connsiteX87" fmla="*/ 2711252 w 4452260"/>
                <a:gd name="connsiteY87" fmla="*/ 0 h 1068867"/>
                <a:gd name="connsiteX88" fmla="*/ 2714748 w 4452260"/>
                <a:gd name="connsiteY88" fmla="*/ 0 h 1068867"/>
                <a:gd name="connsiteX89" fmla="*/ 2719890 w 4452260"/>
                <a:gd name="connsiteY89" fmla="*/ 0 h 1068867"/>
                <a:gd name="connsiteX90" fmla="*/ 2831360 w 4452260"/>
                <a:gd name="connsiteY90" fmla="*/ 0 h 1068867"/>
                <a:gd name="connsiteX91" fmla="*/ 2833086 w 4452260"/>
                <a:gd name="connsiteY91" fmla="*/ 0 h 1068867"/>
                <a:gd name="connsiteX92" fmla="*/ 2866087 w 4452260"/>
                <a:gd name="connsiteY92" fmla="*/ 0 h 1068867"/>
                <a:gd name="connsiteX93" fmla="*/ 2918659 w 4452260"/>
                <a:gd name="connsiteY93" fmla="*/ 0 h 1068867"/>
                <a:gd name="connsiteX94" fmla="*/ 2919896 w 4452260"/>
                <a:gd name="connsiteY94" fmla="*/ 0 h 1068867"/>
                <a:gd name="connsiteX95" fmla="*/ 2920383 w 4452260"/>
                <a:gd name="connsiteY95" fmla="*/ 0 h 1068867"/>
                <a:gd name="connsiteX96" fmla="*/ 2977177 w 4452260"/>
                <a:gd name="connsiteY96" fmla="*/ 0 h 1068867"/>
                <a:gd name="connsiteX97" fmla="*/ 2978902 w 4452260"/>
                <a:gd name="connsiteY97" fmla="*/ 0 h 1068867"/>
                <a:gd name="connsiteX98" fmla="*/ 3012671 w 4452260"/>
                <a:gd name="connsiteY98" fmla="*/ 0 h 1068867"/>
                <a:gd name="connsiteX99" fmla="*/ 3014397 w 4452260"/>
                <a:gd name="connsiteY99" fmla="*/ 0 h 1068867"/>
                <a:gd name="connsiteX100" fmla="*/ 3028211 w 4452260"/>
                <a:gd name="connsiteY100" fmla="*/ 0 h 1068867"/>
                <a:gd name="connsiteX101" fmla="*/ 3030899 w 4452260"/>
                <a:gd name="connsiteY101" fmla="*/ 0 h 1068867"/>
                <a:gd name="connsiteX102" fmla="*/ 3032624 w 4452260"/>
                <a:gd name="connsiteY102" fmla="*/ 0 h 1068867"/>
                <a:gd name="connsiteX103" fmla="*/ 3038573 w 4452260"/>
                <a:gd name="connsiteY103" fmla="*/ 0 h 1068867"/>
                <a:gd name="connsiteX104" fmla="*/ 3040298 w 4452260"/>
                <a:gd name="connsiteY104" fmla="*/ 0 h 1068867"/>
                <a:gd name="connsiteX105" fmla="*/ 3082021 w 4452260"/>
                <a:gd name="connsiteY105" fmla="*/ 0 h 1068867"/>
                <a:gd name="connsiteX106" fmla="*/ 3150044 w 4452260"/>
                <a:gd name="connsiteY106" fmla="*/ 0 h 1068867"/>
                <a:gd name="connsiteX107" fmla="*/ 3218441 w 4452260"/>
                <a:gd name="connsiteY107" fmla="*/ 0 h 1068867"/>
                <a:gd name="connsiteX108" fmla="*/ 3236855 w 4452260"/>
                <a:gd name="connsiteY108" fmla="*/ 0 h 1068867"/>
                <a:gd name="connsiteX109" fmla="*/ 3269839 w 4452260"/>
                <a:gd name="connsiteY109" fmla="*/ 0 h 1068867"/>
                <a:gd name="connsiteX110" fmla="*/ 3272250 w 4452260"/>
                <a:gd name="connsiteY110" fmla="*/ 0 h 1068867"/>
                <a:gd name="connsiteX111" fmla="*/ 3320378 w 4452260"/>
                <a:gd name="connsiteY111" fmla="*/ 0 h 1068867"/>
                <a:gd name="connsiteX112" fmla="*/ 3346330 w 4452260"/>
                <a:gd name="connsiteY112" fmla="*/ 0 h 1068867"/>
                <a:gd name="connsiteX113" fmla="*/ 3357257 w 4452260"/>
                <a:gd name="connsiteY113" fmla="*/ 0 h 1068867"/>
                <a:gd name="connsiteX114" fmla="*/ 3369936 w 4452260"/>
                <a:gd name="connsiteY114" fmla="*/ 0 h 1068867"/>
                <a:gd name="connsiteX115" fmla="*/ 3398980 w 4452260"/>
                <a:gd name="connsiteY115" fmla="*/ 0 h 1068867"/>
                <a:gd name="connsiteX116" fmla="*/ 3405925 w 4452260"/>
                <a:gd name="connsiteY116" fmla="*/ 0 h 1068867"/>
                <a:gd name="connsiteX117" fmla="*/ 3411066 w 4452260"/>
                <a:gd name="connsiteY117" fmla="*/ 0 h 1068867"/>
                <a:gd name="connsiteX118" fmla="*/ 3520813 w 4452260"/>
                <a:gd name="connsiteY118" fmla="*/ 0 h 1068867"/>
                <a:gd name="connsiteX119" fmla="*/ 3607623 w 4452260"/>
                <a:gd name="connsiteY119" fmla="*/ 0 h 1068867"/>
                <a:gd name="connsiteX120" fmla="*/ 3608111 w 4452260"/>
                <a:gd name="connsiteY120" fmla="*/ 0 h 1068867"/>
                <a:gd name="connsiteX121" fmla="*/ 3666629 w 4452260"/>
                <a:gd name="connsiteY121" fmla="*/ 0 h 1068867"/>
                <a:gd name="connsiteX122" fmla="*/ 3702124 w 4452260"/>
                <a:gd name="connsiteY122" fmla="*/ 0 h 1068867"/>
                <a:gd name="connsiteX123" fmla="*/ 3720351 w 4452260"/>
                <a:gd name="connsiteY123" fmla="*/ 0 h 1068867"/>
                <a:gd name="connsiteX124" fmla="*/ 3728025 w 4452260"/>
                <a:gd name="connsiteY124" fmla="*/ 0 h 1068867"/>
                <a:gd name="connsiteX125" fmla="*/ 3769748 w 4452260"/>
                <a:gd name="connsiteY125" fmla="*/ 0 h 1068867"/>
                <a:gd name="connsiteX126" fmla="*/ 4098793 w 4452260"/>
                <a:gd name="connsiteY126" fmla="*/ 0 h 1068867"/>
                <a:gd name="connsiteX127" fmla="*/ 4193519 w 4452260"/>
                <a:gd name="connsiteY127" fmla="*/ 54408 h 1068867"/>
                <a:gd name="connsiteX128" fmla="*/ 4439104 w 4452260"/>
                <a:gd name="connsiteY128" fmla="*/ 480025 h 1068867"/>
                <a:gd name="connsiteX129" fmla="*/ 4439104 w 4452260"/>
                <a:gd name="connsiteY129" fmla="*/ 588843 h 1068867"/>
                <a:gd name="connsiteX130" fmla="*/ 4193519 w 4452260"/>
                <a:gd name="connsiteY130" fmla="*/ 1014459 h 1068867"/>
                <a:gd name="connsiteX131" fmla="*/ 4098793 w 4452260"/>
                <a:gd name="connsiteY131" fmla="*/ 1068867 h 1068867"/>
                <a:gd name="connsiteX132" fmla="*/ 3728025 w 4452260"/>
                <a:gd name="connsiteY132" fmla="*/ 1068867 h 1068867"/>
                <a:gd name="connsiteX133" fmla="*/ 3607623 w 4452260"/>
                <a:gd name="connsiteY133" fmla="*/ 1068867 h 1068867"/>
                <a:gd name="connsiteX134" fmla="*/ 3411066 w 4452260"/>
                <a:gd name="connsiteY134" fmla="*/ 1068867 h 1068867"/>
                <a:gd name="connsiteX135" fmla="*/ 3357257 w 4452260"/>
                <a:gd name="connsiteY135" fmla="*/ 1068867 h 1068867"/>
                <a:gd name="connsiteX136" fmla="*/ 3236855 w 4452260"/>
                <a:gd name="connsiteY136" fmla="*/ 1068867 h 1068867"/>
                <a:gd name="connsiteX137" fmla="*/ 3040298 w 4452260"/>
                <a:gd name="connsiteY137" fmla="*/ 1068867 h 1068867"/>
                <a:gd name="connsiteX138" fmla="*/ 3038573 w 4452260"/>
                <a:gd name="connsiteY138" fmla="*/ 1068867 h 1068867"/>
                <a:gd name="connsiteX139" fmla="*/ 2919896 w 4452260"/>
                <a:gd name="connsiteY139" fmla="*/ 1068867 h 1068867"/>
                <a:gd name="connsiteX140" fmla="*/ 2866087 w 4452260"/>
                <a:gd name="connsiteY140" fmla="*/ 1068867 h 1068867"/>
                <a:gd name="connsiteX141" fmla="*/ 2719890 w 4452260"/>
                <a:gd name="connsiteY141" fmla="*/ 1068867 h 1068867"/>
                <a:gd name="connsiteX142" fmla="*/ 2669530 w 4452260"/>
                <a:gd name="connsiteY142" fmla="*/ 1068867 h 1068867"/>
                <a:gd name="connsiteX143" fmla="*/ 2549127 w 4452260"/>
                <a:gd name="connsiteY143" fmla="*/ 1068867 h 1068867"/>
                <a:gd name="connsiteX144" fmla="*/ 2547403 w 4452260"/>
                <a:gd name="connsiteY144" fmla="*/ 1068867 h 1068867"/>
                <a:gd name="connsiteX145" fmla="*/ 2350846 w 4452260"/>
                <a:gd name="connsiteY145" fmla="*/ 1068867 h 1068867"/>
                <a:gd name="connsiteX146" fmla="*/ 2349122 w 4452260"/>
                <a:gd name="connsiteY146" fmla="*/ 1068867 h 1068867"/>
                <a:gd name="connsiteX147" fmla="*/ 2228719 w 4452260"/>
                <a:gd name="connsiteY147" fmla="*/ 1068867 h 1068867"/>
                <a:gd name="connsiteX148" fmla="*/ 2178359 w 4452260"/>
                <a:gd name="connsiteY148" fmla="*/ 1068867 h 1068867"/>
                <a:gd name="connsiteX149" fmla="*/ 2032162 w 4452260"/>
                <a:gd name="connsiteY149" fmla="*/ 1068867 h 1068867"/>
                <a:gd name="connsiteX150" fmla="*/ 1978354 w 4452260"/>
                <a:gd name="connsiteY150" fmla="*/ 1068867 h 1068867"/>
                <a:gd name="connsiteX151" fmla="*/ 1859676 w 4452260"/>
                <a:gd name="connsiteY151" fmla="*/ 1068867 h 1068867"/>
                <a:gd name="connsiteX152" fmla="*/ 1857951 w 4452260"/>
                <a:gd name="connsiteY152" fmla="*/ 1068867 h 1068867"/>
                <a:gd name="connsiteX153" fmla="*/ 1826599 w 4452260"/>
                <a:gd name="connsiteY153" fmla="*/ 1068867 h 1068867"/>
                <a:gd name="connsiteX154" fmla="*/ 1661394 w 4452260"/>
                <a:gd name="connsiteY154" fmla="*/ 1068867 h 1068867"/>
                <a:gd name="connsiteX155" fmla="*/ 1540992 w 4452260"/>
                <a:gd name="connsiteY155" fmla="*/ 1068867 h 1068867"/>
                <a:gd name="connsiteX156" fmla="*/ 1531708 w 4452260"/>
                <a:gd name="connsiteY156" fmla="*/ 1068867 h 1068867"/>
                <a:gd name="connsiteX157" fmla="*/ 1487183 w 4452260"/>
                <a:gd name="connsiteY157" fmla="*/ 1068867 h 1068867"/>
                <a:gd name="connsiteX158" fmla="*/ 1335428 w 4452260"/>
                <a:gd name="connsiteY158" fmla="*/ 1068867 h 1068867"/>
                <a:gd name="connsiteX159" fmla="*/ 1290626 w 4452260"/>
                <a:gd name="connsiteY159" fmla="*/ 1068867 h 1068867"/>
                <a:gd name="connsiteX160" fmla="*/ 1170224 w 4452260"/>
                <a:gd name="connsiteY160" fmla="*/ 1068867 h 1068867"/>
                <a:gd name="connsiteX161" fmla="*/ 1138871 w 4452260"/>
                <a:gd name="connsiteY161" fmla="*/ 1068867 h 1068867"/>
                <a:gd name="connsiteX162" fmla="*/ 1040537 w 4452260"/>
                <a:gd name="connsiteY162" fmla="*/ 1068867 h 1068867"/>
                <a:gd name="connsiteX163" fmla="*/ 843980 w 4452260"/>
                <a:gd name="connsiteY163" fmla="*/ 1068867 h 1068867"/>
                <a:gd name="connsiteX164" fmla="*/ 799455 w 4452260"/>
                <a:gd name="connsiteY164" fmla="*/ 1068867 h 1068867"/>
                <a:gd name="connsiteX165" fmla="*/ 647700 w 4452260"/>
                <a:gd name="connsiteY165" fmla="*/ 1068867 h 1068867"/>
                <a:gd name="connsiteX166" fmla="*/ 352810 w 4452260"/>
                <a:gd name="connsiteY166" fmla="*/ 1068867 h 1068867"/>
                <a:gd name="connsiteX167" fmla="*/ 258084 w 4452260"/>
                <a:gd name="connsiteY167" fmla="*/ 1014459 h 1068867"/>
                <a:gd name="connsiteX168" fmla="*/ 12498 w 4452260"/>
                <a:gd name="connsiteY168" fmla="*/ 588843 h 1068867"/>
                <a:gd name="connsiteX169" fmla="*/ 12498 w 4452260"/>
                <a:gd name="connsiteY169" fmla="*/ 480025 h 1068867"/>
                <a:gd name="connsiteX170" fmla="*/ 258084 w 4452260"/>
                <a:gd name="connsiteY170" fmla="*/ 54408 h 1068867"/>
                <a:gd name="connsiteX171" fmla="*/ 352810 w 4452260"/>
                <a:gd name="connsiteY171" fmla="*/ 0 h 1068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4452260" h="1068867">
                  <a:moveTo>
                    <a:pt x="352810" y="0"/>
                  </a:moveTo>
                  <a:cubicBezTo>
                    <a:pt x="475602" y="0"/>
                    <a:pt x="567696" y="0"/>
                    <a:pt x="636768" y="0"/>
                  </a:cubicBezTo>
                  <a:lnTo>
                    <a:pt x="647700" y="0"/>
                  </a:lnTo>
                  <a:lnTo>
                    <a:pt x="724065" y="0"/>
                  </a:lnTo>
                  <a:cubicBezTo>
                    <a:pt x="748048" y="0"/>
                    <a:pt x="767235" y="0"/>
                    <a:pt x="782584" y="0"/>
                  </a:cubicBezTo>
                  <a:lnTo>
                    <a:pt x="799455" y="0"/>
                  </a:lnTo>
                  <a:lnTo>
                    <a:pt x="809825" y="0"/>
                  </a:lnTo>
                  <a:lnTo>
                    <a:pt x="818078" y="0"/>
                  </a:lnTo>
                  <a:cubicBezTo>
                    <a:pt x="843980" y="0"/>
                    <a:pt x="843980" y="0"/>
                    <a:pt x="843980" y="0"/>
                  </a:cubicBezTo>
                  <a:lnTo>
                    <a:pt x="931658" y="0"/>
                  </a:lnTo>
                  <a:lnTo>
                    <a:pt x="961580" y="0"/>
                  </a:lnTo>
                  <a:lnTo>
                    <a:pt x="1000055" y="0"/>
                  </a:lnTo>
                  <a:lnTo>
                    <a:pt x="1040537" y="0"/>
                  </a:lnTo>
                  <a:lnTo>
                    <a:pt x="1051453" y="0"/>
                  </a:lnTo>
                  <a:lnTo>
                    <a:pt x="1083414" y="0"/>
                  </a:lnTo>
                  <a:lnTo>
                    <a:pt x="1112969" y="0"/>
                  </a:lnTo>
                  <a:cubicBezTo>
                    <a:pt x="1138871" y="0"/>
                    <a:pt x="1138871" y="0"/>
                    <a:pt x="1138871" y="0"/>
                  </a:cubicBezTo>
                  <a:lnTo>
                    <a:pt x="1170224" y="0"/>
                  </a:lnTo>
                  <a:lnTo>
                    <a:pt x="1170711" y="0"/>
                  </a:lnTo>
                  <a:lnTo>
                    <a:pt x="1202662" y="0"/>
                  </a:lnTo>
                  <a:lnTo>
                    <a:pt x="1240037" y="0"/>
                  </a:lnTo>
                  <a:cubicBezTo>
                    <a:pt x="1290626" y="0"/>
                    <a:pt x="1290626" y="0"/>
                    <a:pt x="1290626" y="0"/>
                  </a:cubicBezTo>
                  <a:lnTo>
                    <a:pt x="1324496" y="0"/>
                  </a:lnTo>
                  <a:lnTo>
                    <a:pt x="1332348" y="0"/>
                  </a:lnTo>
                  <a:lnTo>
                    <a:pt x="1335428" y="0"/>
                  </a:lnTo>
                  <a:lnTo>
                    <a:pt x="1411793" y="0"/>
                  </a:lnTo>
                  <a:lnTo>
                    <a:pt x="1454182" y="0"/>
                  </a:lnTo>
                  <a:lnTo>
                    <a:pt x="1470312" y="0"/>
                  </a:lnTo>
                  <a:lnTo>
                    <a:pt x="1487183" y="0"/>
                  </a:lnTo>
                  <a:lnTo>
                    <a:pt x="1497552" y="0"/>
                  </a:lnTo>
                  <a:lnTo>
                    <a:pt x="1505806" y="0"/>
                  </a:lnTo>
                  <a:lnTo>
                    <a:pt x="1528471" y="0"/>
                  </a:lnTo>
                  <a:lnTo>
                    <a:pt x="1531708" y="0"/>
                  </a:lnTo>
                  <a:lnTo>
                    <a:pt x="1540992" y="0"/>
                  </a:lnTo>
                  <a:lnTo>
                    <a:pt x="1541479" y="0"/>
                  </a:lnTo>
                  <a:lnTo>
                    <a:pt x="1599998" y="0"/>
                  </a:lnTo>
                  <a:lnTo>
                    <a:pt x="1619386" y="0"/>
                  </a:lnTo>
                  <a:lnTo>
                    <a:pt x="1635492" y="0"/>
                  </a:lnTo>
                  <a:lnTo>
                    <a:pt x="1649308" y="0"/>
                  </a:lnTo>
                  <a:lnTo>
                    <a:pt x="1653720" y="0"/>
                  </a:lnTo>
                  <a:lnTo>
                    <a:pt x="1661394" y="0"/>
                  </a:lnTo>
                  <a:lnTo>
                    <a:pt x="1687782" y="0"/>
                  </a:lnTo>
                  <a:lnTo>
                    <a:pt x="1703116" y="0"/>
                  </a:lnTo>
                  <a:lnTo>
                    <a:pt x="1739181" y="0"/>
                  </a:lnTo>
                  <a:lnTo>
                    <a:pt x="1771141" y="0"/>
                  </a:lnTo>
                  <a:lnTo>
                    <a:pt x="1800697" y="0"/>
                  </a:lnTo>
                  <a:lnTo>
                    <a:pt x="1811727" y="0"/>
                  </a:lnTo>
                  <a:lnTo>
                    <a:pt x="1823361" y="0"/>
                  </a:lnTo>
                  <a:lnTo>
                    <a:pt x="1826599" y="0"/>
                  </a:lnTo>
                  <a:lnTo>
                    <a:pt x="1857951" y="0"/>
                  </a:lnTo>
                  <a:lnTo>
                    <a:pt x="1858439" y="0"/>
                  </a:lnTo>
                  <a:lnTo>
                    <a:pt x="1859676" y="0"/>
                  </a:lnTo>
                  <a:lnTo>
                    <a:pt x="1893346" y="0"/>
                  </a:lnTo>
                  <a:lnTo>
                    <a:pt x="1927765" y="0"/>
                  </a:lnTo>
                  <a:lnTo>
                    <a:pt x="1963365" y="0"/>
                  </a:lnTo>
                  <a:lnTo>
                    <a:pt x="1978354" y="0"/>
                  </a:lnTo>
                  <a:lnTo>
                    <a:pt x="1991032" y="0"/>
                  </a:lnTo>
                  <a:lnTo>
                    <a:pt x="2020076" y="0"/>
                  </a:lnTo>
                  <a:lnTo>
                    <a:pt x="2021800" y="0"/>
                  </a:lnTo>
                  <a:lnTo>
                    <a:pt x="2027021" y="0"/>
                  </a:lnTo>
                  <a:cubicBezTo>
                    <a:pt x="2032162" y="0"/>
                    <a:pt x="2032162" y="0"/>
                    <a:pt x="2032162" y="0"/>
                  </a:cubicBezTo>
                  <a:lnTo>
                    <a:pt x="2141909" y="0"/>
                  </a:lnTo>
                  <a:lnTo>
                    <a:pt x="2143633" y="0"/>
                  </a:lnTo>
                  <a:lnTo>
                    <a:pt x="2178359" y="0"/>
                  </a:lnTo>
                  <a:lnTo>
                    <a:pt x="2228719" y="0"/>
                  </a:lnTo>
                  <a:lnTo>
                    <a:pt x="2229207" y="0"/>
                  </a:lnTo>
                  <a:lnTo>
                    <a:pt x="2230931" y="0"/>
                  </a:lnTo>
                  <a:lnTo>
                    <a:pt x="2287725" y="0"/>
                  </a:lnTo>
                  <a:lnTo>
                    <a:pt x="2289450" y="0"/>
                  </a:lnTo>
                  <a:lnTo>
                    <a:pt x="2323220" y="0"/>
                  </a:lnTo>
                  <a:lnTo>
                    <a:pt x="2324944" y="0"/>
                  </a:lnTo>
                  <a:lnTo>
                    <a:pt x="2340483" y="0"/>
                  </a:lnTo>
                  <a:lnTo>
                    <a:pt x="2341447" y="0"/>
                  </a:lnTo>
                  <a:lnTo>
                    <a:pt x="2343172" y="0"/>
                  </a:lnTo>
                  <a:lnTo>
                    <a:pt x="2349122" y="0"/>
                  </a:lnTo>
                  <a:lnTo>
                    <a:pt x="2350846" y="0"/>
                  </a:lnTo>
                  <a:lnTo>
                    <a:pt x="2390844" y="0"/>
                  </a:lnTo>
                  <a:lnTo>
                    <a:pt x="2462317" y="0"/>
                  </a:lnTo>
                  <a:lnTo>
                    <a:pt x="2499455" y="0"/>
                  </a:lnTo>
                  <a:lnTo>
                    <a:pt x="2530713" y="0"/>
                  </a:lnTo>
                  <a:lnTo>
                    <a:pt x="2547403" y="0"/>
                  </a:lnTo>
                  <a:lnTo>
                    <a:pt x="2549127" y="0"/>
                  </a:lnTo>
                  <a:lnTo>
                    <a:pt x="2581074" y="0"/>
                  </a:lnTo>
                  <a:lnTo>
                    <a:pt x="2582112" y="0"/>
                  </a:lnTo>
                  <a:cubicBezTo>
                    <a:pt x="2669530" y="0"/>
                    <a:pt x="2669530" y="0"/>
                    <a:pt x="2669530" y="0"/>
                  </a:cubicBezTo>
                  <a:lnTo>
                    <a:pt x="2678759" y="0"/>
                  </a:lnTo>
                  <a:lnTo>
                    <a:pt x="2709527" y="0"/>
                  </a:lnTo>
                  <a:lnTo>
                    <a:pt x="2711252" y="0"/>
                  </a:lnTo>
                  <a:lnTo>
                    <a:pt x="2714748" y="0"/>
                  </a:lnTo>
                  <a:lnTo>
                    <a:pt x="2719890" y="0"/>
                  </a:lnTo>
                  <a:lnTo>
                    <a:pt x="2831360" y="0"/>
                  </a:lnTo>
                  <a:lnTo>
                    <a:pt x="2833086" y="0"/>
                  </a:lnTo>
                  <a:lnTo>
                    <a:pt x="2866087" y="0"/>
                  </a:lnTo>
                  <a:lnTo>
                    <a:pt x="2918659" y="0"/>
                  </a:lnTo>
                  <a:lnTo>
                    <a:pt x="2919896" y="0"/>
                  </a:lnTo>
                  <a:lnTo>
                    <a:pt x="2920383" y="0"/>
                  </a:lnTo>
                  <a:lnTo>
                    <a:pt x="2977177" y="0"/>
                  </a:lnTo>
                  <a:lnTo>
                    <a:pt x="2978902" y="0"/>
                  </a:lnTo>
                  <a:lnTo>
                    <a:pt x="3012671" y="0"/>
                  </a:lnTo>
                  <a:lnTo>
                    <a:pt x="3014397" y="0"/>
                  </a:lnTo>
                  <a:lnTo>
                    <a:pt x="3028211" y="0"/>
                  </a:lnTo>
                  <a:lnTo>
                    <a:pt x="3030899" y="0"/>
                  </a:lnTo>
                  <a:lnTo>
                    <a:pt x="3032624" y="0"/>
                  </a:lnTo>
                  <a:lnTo>
                    <a:pt x="3038573" y="0"/>
                  </a:lnTo>
                  <a:lnTo>
                    <a:pt x="3040298" y="0"/>
                  </a:lnTo>
                  <a:lnTo>
                    <a:pt x="3082021" y="0"/>
                  </a:lnTo>
                  <a:lnTo>
                    <a:pt x="3150044" y="0"/>
                  </a:lnTo>
                  <a:lnTo>
                    <a:pt x="3218441" y="0"/>
                  </a:lnTo>
                  <a:lnTo>
                    <a:pt x="3236855" y="0"/>
                  </a:lnTo>
                  <a:lnTo>
                    <a:pt x="3269839" y="0"/>
                  </a:lnTo>
                  <a:lnTo>
                    <a:pt x="3272250" y="0"/>
                  </a:lnTo>
                  <a:lnTo>
                    <a:pt x="3320378" y="0"/>
                  </a:lnTo>
                  <a:lnTo>
                    <a:pt x="3346330" y="0"/>
                  </a:lnTo>
                  <a:lnTo>
                    <a:pt x="3357257" y="0"/>
                  </a:lnTo>
                  <a:lnTo>
                    <a:pt x="3369936" y="0"/>
                  </a:lnTo>
                  <a:lnTo>
                    <a:pt x="3398980" y="0"/>
                  </a:lnTo>
                  <a:lnTo>
                    <a:pt x="3405925" y="0"/>
                  </a:lnTo>
                  <a:cubicBezTo>
                    <a:pt x="3411066" y="0"/>
                    <a:pt x="3411066" y="0"/>
                    <a:pt x="3411066" y="0"/>
                  </a:cubicBezTo>
                  <a:lnTo>
                    <a:pt x="3520813" y="0"/>
                  </a:lnTo>
                  <a:lnTo>
                    <a:pt x="3607623" y="0"/>
                  </a:lnTo>
                  <a:lnTo>
                    <a:pt x="3608111" y="0"/>
                  </a:lnTo>
                  <a:lnTo>
                    <a:pt x="3666629" y="0"/>
                  </a:lnTo>
                  <a:lnTo>
                    <a:pt x="3702124" y="0"/>
                  </a:lnTo>
                  <a:lnTo>
                    <a:pt x="3720351" y="0"/>
                  </a:lnTo>
                  <a:lnTo>
                    <a:pt x="3728025" y="0"/>
                  </a:lnTo>
                  <a:lnTo>
                    <a:pt x="3769748" y="0"/>
                  </a:lnTo>
                  <a:cubicBezTo>
                    <a:pt x="4098793" y="0"/>
                    <a:pt x="4098793" y="0"/>
                    <a:pt x="4098793" y="0"/>
                  </a:cubicBezTo>
                  <a:cubicBezTo>
                    <a:pt x="4133877" y="0"/>
                    <a:pt x="4175977" y="24572"/>
                    <a:pt x="4193519" y="54408"/>
                  </a:cubicBezTo>
                  <a:cubicBezTo>
                    <a:pt x="4439104" y="480025"/>
                    <a:pt x="4439104" y="480025"/>
                    <a:pt x="4439104" y="480025"/>
                  </a:cubicBezTo>
                  <a:cubicBezTo>
                    <a:pt x="4456646" y="509862"/>
                    <a:pt x="4456646" y="559005"/>
                    <a:pt x="4439104" y="588843"/>
                  </a:cubicBezTo>
                  <a:cubicBezTo>
                    <a:pt x="4193519" y="1014459"/>
                    <a:pt x="4193519" y="1014459"/>
                    <a:pt x="4193519" y="1014459"/>
                  </a:cubicBezTo>
                  <a:cubicBezTo>
                    <a:pt x="4175977" y="1044295"/>
                    <a:pt x="4133877" y="1068867"/>
                    <a:pt x="4098793" y="1068867"/>
                  </a:cubicBezTo>
                  <a:lnTo>
                    <a:pt x="3728025" y="1068867"/>
                  </a:lnTo>
                  <a:lnTo>
                    <a:pt x="3607623" y="1068867"/>
                  </a:lnTo>
                  <a:lnTo>
                    <a:pt x="3411066" y="1068867"/>
                  </a:lnTo>
                  <a:lnTo>
                    <a:pt x="3357257" y="1068867"/>
                  </a:lnTo>
                  <a:lnTo>
                    <a:pt x="3236855" y="1068867"/>
                  </a:lnTo>
                  <a:lnTo>
                    <a:pt x="3040298" y="1068867"/>
                  </a:lnTo>
                  <a:lnTo>
                    <a:pt x="3038573" y="1068867"/>
                  </a:lnTo>
                  <a:lnTo>
                    <a:pt x="2919896" y="1068867"/>
                  </a:lnTo>
                  <a:lnTo>
                    <a:pt x="2866087" y="1068867"/>
                  </a:lnTo>
                  <a:lnTo>
                    <a:pt x="2719890" y="1068867"/>
                  </a:lnTo>
                  <a:lnTo>
                    <a:pt x="2669530" y="1068867"/>
                  </a:lnTo>
                  <a:lnTo>
                    <a:pt x="2549127" y="1068867"/>
                  </a:lnTo>
                  <a:lnTo>
                    <a:pt x="2547403" y="1068867"/>
                  </a:lnTo>
                  <a:lnTo>
                    <a:pt x="2350846" y="1068867"/>
                  </a:lnTo>
                  <a:lnTo>
                    <a:pt x="2349122" y="1068867"/>
                  </a:lnTo>
                  <a:lnTo>
                    <a:pt x="2228719" y="1068867"/>
                  </a:lnTo>
                  <a:lnTo>
                    <a:pt x="2178359" y="1068867"/>
                  </a:lnTo>
                  <a:lnTo>
                    <a:pt x="2032162" y="1068867"/>
                  </a:lnTo>
                  <a:lnTo>
                    <a:pt x="1978354" y="1068867"/>
                  </a:lnTo>
                  <a:lnTo>
                    <a:pt x="1859676" y="1068867"/>
                  </a:lnTo>
                  <a:lnTo>
                    <a:pt x="1857951" y="1068867"/>
                  </a:lnTo>
                  <a:lnTo>
                    <a:pt x="1826599" y="1068867"/>
                  </a:lnTo>
                  <a:lnTo>
                    <a:pt x="1661394" y="1068867"/>
                  </a:lnTo>
                  <a:lnTo>
                    <a:pt x="1540992" y="1068867"/>
                  </a:lnTo>
                  <a:lnTo>
                    <a:pt x="1531708" y="1068867"/>
                  </a:lnTo>
                  <a:lnTo>
                    <a:pt x="1487183" y="1068867"/>
                  </a:lnTo>
                  <a:lnTo>
                    <a:pt x="1335428" y="1068867"/>
                  </a:lnTo>
                  <a:lnTo>
                    <a:pt x="1290626" y="1068867"/>
                  </a:lnTo>
                  <a:lnTo>
                    <a:pt x="1170224" y="1068867"/>
                  </a:lnTo>
                  <a:lnTo>
                    <a:pt x="1138871" y="1068867"/>
                  </a:lnTo>
                  <a:lnTo>
                    <a:pt x="1040537" y="1068867"/>
                  </a:lnTo>
                  <a:lnTo>
                    <a:pt x="843980" y="1068867"/>
                  </a:lnTo>
                  <a:lnTo>
                    <a:pt x="799455" y="1068867"/>
                  </a:lnTo>
                  <a:lnTo>
                    <a:pt x="647700" y="1068867"/>
                  </a:lnTo>
                  <a:lnTo>
                    <a:pt x="352810" y="1068867"/>
                  </a:lnTo>
                  <a:cubicBezTo>
                    <a:pt x="318603" y="1068867"/>
                    <a:pt x="275626" y="1044295"/>
                    <a:pt x="258084" y="1014459"/>
                  </a:cubicBezTo>
                  <a:cubicBezTo>
                    <a:pt x="12498" y="588843"/>
                    <a:pt x="12498" y="588843"/>
                    <a:pt x="12498" y="588843"/>
                  </a:cubicBezTo>
                  <a:cubicBezTo>
                    <a:pt x="-4166" y="559005"/>
                    <a:pt x="-4166" y="509862"/>
                    <a:pt x="12498" y="480025"/>
                  </a:cubicBezTo>
                  <a:cubicBezTo>
                    <a:pt x="258084" y="54408"/>
                    <a:pt x="258084" y="54408"/>
                    <a:pt x="258084" y="54408"/>
                  </a:cubicBezTo>
                  <a:cubicBezTo>
                    <a:pt x="275626" y="24572"/>
                    <a:pt x="318603" y="0"/>
                    <a:pt x="352810" y="0"/>
                  </a:cubicBezTo>
                  <a:close/>
                </a:path>
              </a:pathLst>
            </a:custGeom>
            <a:gradFill flip="none" rotWithShape="1">
              <a:gsLst>
                <a:gs pos="100000">
                  <a:schemeClr val="bg1">
                    <a:lumMod val="95000"/>
                  </a:schemeClr>
                </a:gs>
                <a:gs pos="0">
                  <a:srgbClr val="D3D3D3"/>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68580" tIns="34290" rIns="68580" bIns="34290" numCol="1" anchor="t" anchorCtr="0" compatLnSpc="1">
              <a:noAutofit/>
            </a:bodyPr>
            <a:lstStyle/>
            <a:p>
              <a:endParaRPr lang="zh-CN" altLang="en-US">
                <a:solidFill>
                  <a:prstClr val="black"/>
                </a:solidFill>
              </a:endParaRPr>
            </a:p>
          </p:txBody>
        </p:sp>
        <p:sp>
          <p:nvSpPr>
            <p:cNvPr id="39" name="任意多边形 38"/>
            <p:cNvSpPr/>
            <p:nvPr/>
          </p:nvSpPr>
          <p:spPr bwMode="auto">
            <a:xfrm flipH="1">
              <a:off x="7195691" y="2426313"/>
              <a:ext cx="3619225" cy="726817"/>
            </a:xfrm>
            <a:custGeom>
              <a:avLst/>
              <a:gdLst>
                <a:gd name="connsiteX0" fmla="*/ 305125 w 4603109"/>
                <a:gd name="connsiteY0" fmla="*/ 0 h 924402"/>
                <a:gd name="connsiteX1" fmla="*/ 432894 w 4603109"/>
                <a:gd name="connsiteY1" fmla="*/ 0 h 924402"/>
                <a:gd name="connsiteX2" fmla="*/ 445336 w 4603109"/>
                <a:gd name="connsiteY2" fmla="*/ 0 h 924402"/>
                <a:gd name="connsiteX3" fmla="*/ 550703 w 4603109"/>
                <a:gd name="connsiteY3" fmla="*/ 0 h 924402"/>
                <a:gd name="connsiteX4" fmla="*/ 560158 w 4603109"/>
                <a:gd name="connsiteY4" fmla="*/ 0 h 924402"/>
                <a:gd name="connsiteX5" fmla="*/ 573105 w 4603109"/>
                <a:gd name="connsiteY5" fmla="*/ 0 h 924402"/>
                <a:gd name="connsiteX6" fmla="*/ 626202 w 4603109"/>
                <a:gd name="connsiteY6" fmla="*/ 0 h 924402"/>
                <a:gd name="connsiteX7" fmla="*/ 676811 w 4603109"/>
                <a:gd name="connsiteY7" fmla="*/ 0 h 924402"/>
                <a:gd name="connsiteX8" fmla="*/ 678472 w 4603109"/>
                <a:gd name="connsiteY8" fmla="*/ 0 h 924402"/>
                <a:gd name="connsiteX9" fmla="*/ 687927 w 4603109"/>
                <a:gd name="connsiteY9" fmla="*/ 0 h 924402"/>
                <a:gd name="connsiteX10" fmla="*/ 691402 w 4603109"/>
                <a:gd name="connsiteY10" fmla="*/ 0 h 924402"/>
                <a:gd name="connsiteX11" fmla="*/ 700371 w 4603109"/>
                <a:gd name="connsiteY11" fmla="*/ 0 h 924402"/>
                <a:gd name="connsiteX12" fmla="*/ 707508 w 4603109"/>
                <a:gd name="connsiteY12" fmla="*/ 0 h 924402"/>
                <a:gd name="connsiteX13" fmla="*/ 729909 w 4603109"/>
                <a:gd name="connsiteY13" fmla="*/ 0 h 924402"/>
                <a:gd name="connsiteX14" fmla="*/ 753971 w 4603109"/>
                <a:gd name="connsiteY14" fmla="*/ 0 h 924402"/>
                <a:gd name="connsiteX15" fmla="*/ 804580 w 4603109"/>
                <a:gd name="connsiteY15" fmla="*/ 0 h 924402"/>
                <a:gd name="connsiteX16" fmla="*/ 805737 w 4603109"/>
                <a:gd name="connsiteY16" fmla="*/ 0 h 924402"/>
                <a:gd name="connsiteX17" fmla="*/ 819171 w 4603109"/>
                <a:gd name="connsiteY17" fmla="*/ 0 h 924402"/>
                <a:gd name="connsiteX18" fmla="*/ 828140 w 4603109"/>
                <a:gd name="connsiteY18" fmla="*/ 0 h 924402"/>
                <a:gd name="connsiteX19" fmla="*/ 831615 w 4603109"/>
                <a:gd name="connsiteY19" fmla="*/ 0 h 924402"/>
                <a:gd name="connsiteX20" fmla="*/ 835277 w 4603109"/>
                <a:gd name="connsiteY20" fmla="*/ 0 h 924402"/>
                <a:gd name="connsiteX21" fmla="*/ 857678 w 4603109"/>
                <a:gd name="connsiteY21" fmla="*/ 0 h 924402"/>
                <a:gd name="connsiteX22" fmla="*/ 864889 w 4603109"/>
                <a:gd name="connsiteY22" fmla="*/ 0 h 924402"/>
                <a:gd name="connsiteX23" fmla="*/ 899900 w 4603109"/>
                <a:gd name="connsiteY23" fmla="*/ 0 h 924402"/>
                <a:gd name="connsiteX24" fmla="*/ 909341 w 4603109"/>
                <a:gd name="connsiteY24" fmla="*/ 0 h 924402"/>
                <a:gd name="connsiteX25" fmla="*/ 929965 w 4603109"/>
                <a:gd name="connsiteY25" fmla="*/ 0 h 924402"/>
                <a:gd name="connsiteX26" fmla="*/ 933506 w 4603109"/>
                <a:gd name="connsiteY26" fmla="*/ 0 h 924402"/>
                <a:gd name="connsiteX27" fmla="*/ 936982 w 4603109"/>
                <a:gd name="connsiteY27" fmla="*/ 0 h 924402"/>
                <a:gd name="connsiteX28" fmla="*/ 959384 w 4603109"/>
                <a:gd name="connsiteY28" fmla="*/ 0 h 924402"/>
                <a:gd name="connsiteX29" fmla="*/ 962542 w 4603109"/>
                <a:gd name="connsiteY29" fmla="*/ 0 h 924402"/>
                <a:gd name="connsiteX30" fmla="*/ 984943 w 4603109"/>
                <a:gd name="connsiteY30" fmla="*/ 0 h 924402"/>
                <a:gd name="connsiteX31" fmla="*/ 992658 w 4603109"/>
                <a:gd name="connsiteY31" fmla="*/ 0 h 924402"/>
                <a:gd name="connsiteX32" fmla="*/ 1012059 w 4603109"/>
                <a:gd name="connsiteY32" fmla="*/ 0 h 924402"/>
                <a:gd name="connsiteX33" fmla="*/ 1012480 w 4603109"/>
                <a:gd name="connsiteY33" fmla="*/ 0 h 924402"/>
                <a:gd name="connsiteX34" fmla="*/ 1027669 w 4603109"/>
                <a:gd name="connsiteY34" fmla="*/ 0 h 924402"/>
                <a:gd name="connsiteX35" fmla="*/ 1037110 w 4603109"/>
                <a:gd name="connsiteY35" fmla="*/ 0 h 924402"/>
                <a:gd name="connsiteX36" fmla="*/ 1040112 w 4603109"/>
                <a:gd name="connsiteY36" fmla="*/ 0 h 924402"/>
                <a:gd name="connsiteX37" fmla="*/ 1057734 w 4603109"/>
                <a:gd name="connsiteY37" fmla="*/ 0 h 924402"/>
                <a:gd name="connsiteX38" fmla="*/ 1064751 w 4603109"/>
                <a:gd name="connsiteY38" fmla="*/ 0 h 924402"/>
                <a:gd name="connsiteX39" fmla="*/ 1070177 w 4603109"/>
                <a:gd name="connsiteY39" fmla="*/ 0 h 924402"/>
                <a:gd name="connsiteX40" fmla="*/ 1072436 w 4603109"/>
                <a:gd name="connsiteY40" fmla="*/ 0 h 924402"/>
                <a:gd name="connsiteX41" fmla="*/ 1090311 w 4603109"/>
                <a:gd name="connsiteY41" fmla="*/ 0 h 924402"/>
                <a:gd name="connsiteX42" fmla="*/ 1110718 w 4603109"/>
                <a:gd name="connsiteY42" fmla="*/ 0 h 924402"/>
                <a:gd name="connsiteX43" fmla="*/ 1112712 w 4603109"/>
                <a:gd name="connsiteY43" fmla="*/ 0 h 924402"/>
                <a:gd name="connsiteX44" fmla="*/ 1116187 w 4603109"/>
                <a:gd name="connsiteY44" fmla="*/ 0 h 924402"/>
                <a:gd name="connsiteX45" fmla="*/ 1139828 w 4603109"/>
                <a:gd name="connsiteY45" fmla="*/ 0 h 924402"/>
                <a:gd name="connsiteX46" fmla="*/ 1140249 w 4603109"/>
                <a:gd name="connsiteY46" fmla="*/ 0 h 924402"/>
                <a:gd name="connsiteX47" fmla="*/ 1145480 w 4603109"/>
                <a:gd name="connsiteY47" fmla="*/ 0 h 924402"/>
                <a:gd name="connsiteX48" fmla="*/ 1152270 w 4603109"/>
                <a:gd name="connsiteY48" fmla="*/ 0 h 924402"/>
                <a:gd name="connsiteX49" fmla="*/ 1154934 w 4603109"/>
                <a:gd name="connsiteY49" fmla="*/ 0 h 924402"/>
                <a:gd name="connsiteX50" fmla="*/ 1167881 w 4603109"/>
                <a:gd name="connsiteY50" fmla="*/ 0 h 924402"/>
                <a:gd name="connsiteX51" fmla="*/ 1175544 w 4603109"/>
                <a:gd name="connsiteY51" fmla="*/ 0 h 924402"/>
                <a:gd name="connsiteX52" fmla="*/ 1184998 w 4603109"/>
                <a:gd name="connsiteY52" fmla="*/ 0 h 924402"/>
                <a:gd name="connsiteX53" fmla="*/ 1197946 w 4603109"/>
                <a:gd name="connsiteY53" fmla="*/ 0 h 924402"/>
                <a:gd name="connsiteX54" fmla="*/ 1200205 w 4603109"/>
                <a:gd name="connsiteY54" fmla="*/ 0 h 924402"/>
                <a:gd name="connsiteX55" fmla="*/ 1220978 w 4603109"/>
                <a:gd name="connsiteY55" fmla="*/ 0 h 924402"/>
                <a:gd name="connsiteX56" fmla="*/ 1238487 w 4603109"/>
                <a:gd name="connsiteY56" fmla="*/ 0 h 924402"/>
                <a:gd name="connsiteX57" fmla="*/ 1243956 w 4603109"/>
                <a:gd name="connsiteY57" fmla="*/ 0 h 924402"/>
                <a:gd name="connsiteX58" fmla="*/ 1251042 w 4603109"/>
                <a:gd name="connsiteY58" fmla="*/ 0 h 924402"/>
                <a:gd name="connsiteX59" fmla="*/ 1257637 w 4603109"/>
                <a:gd name="connsiteY59" fmla="*/ 0 h 924402"/>
                <a:gd name="connsiteX60" fmla="*/ 1271587 w 4603109"/>
                <a:gd name="connsiteY60" fmla="*/ 0 h 924402"/>
                <a:gd name="connsiteX61" fmla="*/ 1273249 w 4603109"/>
                <a:gd name="connsiteY61" fmla="*/ 0 h 924402"/>
                <a:gd name="connsiteX62" fmla="*/ 1280039 w 4603109"/>
                <a:gd name="connsiteY62" fmla="*/ 0 h 924402"/>
                <a:gd name="connsiteX63" fmla="*/ 1282703 w 4603109"/>
                <a:gd name="connsiteY63" fmla="*/ 0 h 924402"/>
                <a:gd name="connsiteX64" fmla="*/ 1286178 w 4603109"/>
                <a:gd name="connsiteY64" fmla="*/ 0 h 924402"/>
                <a:gd name="connsiteX65" fmla="*/ 1295146 w 4603109"/>
                <a:gd name="connsiteY65" fmla="*/ 0 h 924402"/>
                <a:gd name="connsiteX66" fmla="*/ 1301651 w 4603109"/>
                <a:gd name="connsiteY66" fmla="*/ 0 h 924402"/>
                <a:gd name="connsiteX67" fmla="*/ 1302284 w 4603109"/>
                <a:gd name="connsiteY67" fmla="*/ 0 h 924402"/>
                <a:gd name="connsiteX68" fmla="*/ 1303313 w 4603109"/>
                <a:gd name="connsiteY68" fmla="*/ 0 h 924402"/>
                <a:gd name="connsiteX69" fmla="*/ 1312767 w 4603109"/>
                <a:gd name="connsiteY69" fmla="*/ 0 h 924402"/>
                <a:gd name="connsiteX70" fmla="*/ 1316242 w 4603109"/>
                <a:gd name="connsiteY70" fmla="*/ 0 h 924402"/>
                <a:gd name="connsiteX71" fmla="*/ 1321886 w 4603109"/>
                <a:gd name="connsiteY71" fmla="*/ 0 h 924402"/>
                <a:gd name="connsiteX72" fmla="*/ 1324685 w 4603109"/>
                <a:gd name="connsiteY72" fmla="*/ 0 h 924402"/>
                <a:gd name="connsiteX73" fmla="*/ 1325211 w 4603109"/>
                <a:gd name="connsiteY73" fmla="*/ 0 h 924402"/>
                <a:gd name="connsiteX74" fmla="*/ 1332348 w 4603109"/>
                <a:gd name="connsiteY74" fmla="*/ 0 h 924402"/>
                <a:gd name="connsiteX75" fmla="*/ 1332714 w 4603109"/>
                <a:gd name="connsiteY75" fmla="*/ 0 h 924402"/>
                <a:gd name="connsiteX76" fmla="*/ 1333135 w 4603109"/>
                <a:gd name="connsiteY76" fmla="*/ 0 h 924402"/>
                <a:gd name="connsiteX77" fmla="*/ 1348747 w 4603109"/>
                <a:gd name="connsiteY77" fmla="*/ 0 h 924402"/>
                <a:gd name="connsiteX78" fmla="*/ 1354749 w 4603109"/>
                <a:gd name="connsiteY78" fmla="*/ 0 h 924402"/>
                <a:gd name="connsiteX79" fmla="*/ 1378811 w 4603109"/>
                <a:gd name="connsiteY79" fmla="*/ 0 h 924402"/>
                <a:gd name="connsiteX80" fmla="*/ 1383745 w 4603109"/>
                <a:gd name="connsiteY80" fmla="*/ 0 h 924402"/>
                <a:gd name="connsiteX81" fmla="*/ 1385406 w 4603109"/>
                <a:gd name="connsiteY81" fmla="*/ 0 h 924402"/>
                <a:gd name="connsiteX82" fmla="*/ 1399356 w 4603109"/>
                <a:gd name="connsiteY82" fmla="*/ 0 h 924402"/>
                <a:gd name="connsiteX83" fmla="*/ 1400513 w 4603109"/>
                <a:gd name="connsiteY83" fmla="*/ 0 h 924402"/>
                <a:gd name="connsiteX84" fmla="*/ 1413947 w 4603109"/>
                <a:gd name="connsiteY84" fmla="*/ 0 h 924402"/>
                <a:gd name="connsiteX85" fmla="*/ 1414442 w 4603109"/>
                <a:gd name="connsiteY85" fmla="*/ 0 h 924402"/>
                <a:gd name="connsiteX86" fmla="*/ 1422915 w 4603109"/>
                <a:gd name="connsiteY86" fmla="*/ 0 h 924402"/>
                <a:gd name="connsiteX87" fmla="*/ 1426390 w 4603109"/>
                <a:gd name="connsiteY87" fmla="*/ 0 h 924402"/>
                <a:gd name="connsiteX88" fmla="*/ 1429420 w 4603109"/>
                <a:gd name="connsiteY88" fmla="*/ 0 h 924402"/>
                <a:gd name="connsiteX89" fmla="*/ 1430053 w 4603109"/>
                <a:gd name="connsiteY89" fmla="*/ 0 h 924402"/>
                <a:gd name="connsiteX90" fmla="*/ 1430206 w 4603109"/>
                <a:gd name="connsiteY90" fmla="*/ 0 h 924402"/>
                <a:gd name="connsiteX91" fmla="*/ 1430577 w 4603109"/>
                <a:gd name="connsiteY91" fmla="*/ 0 h 924402"/>
                <a:gd name="connsiteX92" fmla="*/ 1436843 w 4603109"/>
                <a:gd name="connsiteY92" fmla="*/ 0 h 924402"/>
                <a:gd name="connsiteX93" fmla="*/ 1444011 w 4603109"/>
                <a:gd name="connsiteY93" fmla="*/ 0 h 924402"/>
                <a:gd name="connsiteX94" fmla="*/ 1449655 w 4603109"/>
                <a:gd name="connsiteY94" fmla="*/ 0 h 924402"/>
                <a:gd name="connsiteX95" fmla="*/ 1452454 w 4603109"/>
                <a:gd name="connsiteY95" fmla="*/ 0 h 924402"/>
                <a:gd name="connsiteX96" fmla="*/ 1452980 w 4603109"/>
                <a:gd name="connsiteY96" fmla="*/ 0 h 924402"/>
                <a:gd name="connsiteX97" fmla="*/ 1456455 w 4603109"/>
                <a:gd name="connsiteY97" fmla="*/ 0 h 924402"/>
                <a:gd name="connsiteX98" fmla="*/ 1459664 w 4603109"/>
                <a:gd name="connsiteY98" fmla="*/ 0 h 924402"/>
                <a:gd name="connsiteX99" fmla="*/ 1460117 w 4603109"/>
                <a:gd name="connsiteY99" fmla="*/ 0 h 924402"/>
                <a:gd name="connsiteX100" fmla="*/ 1460483 w 4603109"/>
                <a:gd name="connsiteY100" fmla="*/ 0 h 924402"/>
                <a:gd name="connsiteX101" fmla="*/ 1460904 w 4603109"/>
                <a:gd name="connsiteY101" fmla="*/ 0 h 924402"/>
                <a:gd name="connsiteX102" fmla="*/ 1472926 w 4603109"/>
                <a:gd name="connsiteY102" fmla="*/ 0 h 924402"/>
                <a:gd name="connsiteX103" fmla="*/ 1482518 w 4603109"/>
                <a:gd name="connsiteY103" fmla="*/ 0 h 924402"/>
                <a:gd name="connsiteX104" fmla="*/ 1489729 w 4603109"/>
                <a:gd name="connsiteY104" fmla="*/ 0 h 924402"/>
                <a:gd name="connsiteX105" fmla="*/ 1504116 w 4603109"/>
                <a:gd name="connsiteY105" fmla="*/ 0 h 924402"/>
                <a:gd name="connsiteX106" fmla="*/ 1511514 w 4603109"/>
                <a:gd name="connsiteY106" fmla="*/ 0 h 924402"/>
                <a:gd name="connsiteX107" fmla="*/ 1524740 w 4603109"/>
                <a:gd name="connsiteY107" fmla="*/ 0 h 924402"/>
                <a:gd name="connsiteX108" fmla="*/ 1528282 w 4603109"/>
                <a:gd name="connsiteY108" fmla="*/ 0 h 924402"/>
                <a:gd name="connsiteX109" fmla="*/ 1531757 w 4603109"/>
                <a:gd name="connsiteY109" fmla="*/ 0 h 924402"/>
                <a:gd name="connsiteX110" fmla="*/ 1534181 w 4603109"/>
                <a:gd name="connsiteY110" fmla="*/ 0 h 924402"/>
                <a:gd name="connsiteX111" fmla="*/ 1542211 w 4603109"/>
                <a:gd name="connsiteY111" fmla="*/ 0 h 924402"/>
                <a:gd name="connsiteX112" fmla="*/ 1554159 w 4603109"/>
                <a:gd name="connsiteY112" fmla="*/ 0 h 924402"/>
                <a:gd name="connsiteX113" fmla="*/ 1557318 w 4603109"/>
                <a:gd name="connsiteY113" fmla="*/ 0 h 924402"/>
                <a:gd name="connsiteX114" fmla="*/ 1557975 w 4603109"/>
                <a:gd name="connsiteY114" fmla="*/ 0 h 924402"/>
                <a:gd name="connsiteX115" fmla="*/ 1558346 w 4603109"/>
                <a:gd name="connsiteY115" fmla="*/ 0 h 924402"/>
                <a:gd name="connsiteX116" fmla="*/ 1561822 w 4603109"/>
                <a:gd name="connsiteY116" fmla="*/ 0 h 924402"/>
                <a:gd name="connsiteX117" fmla="*/ 1564612 w 4603109"/>
                <a:gd name="connsiteY117" fmla="*/ 0 h 924402"/>
                <a:gd name="connsiteX118" fmla="*/ 1566857 w 4603109"/>
                <a:gd name="connsiteY118" fmla="*/ 0 h 924402"/>
                <a:gd name="connsiteX119" fmla="*/ 1576919 w 4603109"/>
                <a:gd name="connsiteY119" fmla="*/ 0 h 924402"/>
                <a:gd name="connsiteX120" fmla="*/ 1579719 w 4603109"/>
                <a:gd name="connsiteY120" fmla="*/ 0 h 924402"/>
                <a:gd name="connsiteX121" fmla="*/ 1584224 w 4603109"/>
                <a:gd name="connsiteY121" fmla="*/ 0 h 924402"/>
                <a:gd name="connsiteX122" fmla="*/ 1587382 w 4603109"/>
                <a:gd name="connsiteY122" fmla="*/ 0 h 924402"/>
                <a:gd name="connsiteX123" fmla="*/ 1587433 w 4603109"/>
                <a:gd name="connsiteY123" fmla="*/ 0 h 924402"/>
                <a:gd name="connsiteX124" fmla="*/ 1600695 w 4603109"/>
                <a:gd name="connsiteY124" fmla="*/ 0 h 924402"/>
                <a:gd name="connsiteX125" fmla="*/ 1606834 w 4603109"/>
                <a:gd name="connsiteY125" fmla="*/ 0 h 924402"/>
                <a:gd name="connsiteX126" fmla="*/ 1607256 w 4603109"/>
                <a:gd name="connsiteY126" fmla="*/ 0 h 924402"/>
                <a:gd name="connsiteX127" fmla="*/ 1608325 w 4603109"/>
                <a:gd name="connsiteY127" fmla="*/ 0 h 924402"/>
                <a:gd name="connsiteX128" fmla="*/ 1609783 w 4603109"/>
                <a:gd name="connsiteY128" fmla="*/ 0 h 924402"/>
                <a:gd name="connsiteX129" fmla="*/ 1617498 w 4603109"/>
                <a:gd name="connsiteY129" fmla="*/ 0 h 924402"/>
                <a:gd name="connsiteX130" fmla="*/ 1631885 w 4603109"/>
                <a:gd name="connsiteY130" fmla="*/ 0 h 924402"/>
                <a:gd name="connsiteX131" fmla="*/ 1636899 w 4603109"/>
                <a:gd name="connsiteY131" fmla="*/ 0 h 924402"/>
                <a:gd name="connsiteX132" fmla="*/ 1637320 w 4603109"/>
                <a:gd name="connsiteY132" fmla="*/ 0 h 924402"/>
                <a:gd name="connsiteX133" fmla="*/ 1637445 w 4603109"/>
                <a:gd name="connsiteY133" fmla="*/ 0 h 924402"/>
                <a:gd name="connsiteX134" fmla="*/ 1652509 w 4603109"/>
                <a:gd name="connsiteY134" fmla="*/ 0 h 924402"/>
                <a:gd name="connsiteX135" fmla="*/ 1659526 w 4603109"/>
                <a:gd name="connsiteY135" fmla="*/ 0 h 924402"/>
                <a:gd name="connsiteX136" fmla="*/ 1661950 w 4603109"/>
                <a:gd name="connsiteY136" fmla="*/ 0 h 924402"/>
                <a:gd name="connsiteX137" fmla="*/ 1664952 w 4603109"/>
                <a:gd name="connsiteY137" fmla="*/ 0 h 924402"/>
                <a:gd name="connsiteX138" fmla="*/ 1667212 w 4603109"/>
                <a:gd name="connsiteY138" fmla="*/ 0 h 924402"/>
                <a:gd name="connsiteX139" fmla="*/ 1685087 w 4603109"/>
                <a:gd name="connsiteY139" fmla="*/ 0 h 924402"/>
                <a:gd name="connsiteX140" fmla="*/ 1689591 w 4603109"/>
                <a:gd name="connsiteY140" fmla="*/ 0 h 924402"/>
                <a:gd name="connsiteX141" fmla="*/ 1694626 w 4603109"/>
                <a:gd name="connsiteY141" fmla="*/ 0 h 924402"/>
                <a:gd name="connsiteX142" fmla="*/ 1697276 w 4603109"/>
                <a:gd name="connsiteY142" fmla="*/ 0 h 924402"/>
                <a:gd name="connsiteX143" fmla="*/ 1698000 w 4603109"/>
                <a:gd name="connsiteY143" fmla="*/ 0 h 924402"/>
                <a:gd name="connsiteX144" fmla="*/ 1704688 w 4603109"/>
                <a:gd name="connsiteY144" fmla="*/ 0 h 924402"/>
                <a:gd name="connsiteX145" fmla="*/ 1707488 w 4603109"/>
                <a:gd name="connsiteY145" fmla="*/ 0 h 924402"/>
                <a:gd name="connsiteX146" fmla="*/ 1710963 w 4603109"/>
                <a:gd name="connsiteY146" fmla="*/ 0 h 924402"/>
                <a:gd name="connsiteX147" fmla="*/ 1715151 w 4603109"/>
                <a:gd name="connsiteY147" fmla="*/ 0 h 924402"/>
                <a:gd name="connsiteX148" fmla="*/ 1721928 w 4603109"/>
                <a:gd name="connsiteY148" fmla="*/ 0 h 924402"/>
                <a:gd name="connsiteX149" fmla="*/ 1734603 w 4603109"/>
                <a:gd name="connsiteY149" fmla="*/ 0 h 924402"/>
                <a:gd name="connsiteX150" fmla="*/ 1735025 w 4603109"/>
                <a:gd name="connsiteY150" fmla="*/ 0 h 924402"/>
                <a:gd name="connsiteX151" fmla="*/ 1735558 w 4603109"/>
                <a:gd name="connsiteY151" fmla="*/ 0 h 924402"/>
                <a:gd name="connsiteX152" fmla="*/ 1736094 w 4603109"/>
                <a:gd name="connsiteY152" fmla="*/ 0 h 924402"/>
                <a:gd name="connsiteX153" fmla="*/ 1737552 w 4603109"/>
                <a:gd name="connsiteY153" fmla="*/ 0 h 924402"/>
                <a:gd name="connsiteX154" fmla="*/ 1741027 w 4603109"/>
                <a:gd name="connsiteY154" fmla="*/ 0 h 924402"/>
                <a:gd name="connsiteX155" fmla="*/ 1747046 w 4603109"/>
                <a:gd name="connsiteY155" fmla="*/ 0 h 924402"/>
                <a:gd name="connsiteX156" fmla="*/ 1748537 w 4603109"/>
                <a:gd name="connsiteY156" fmla="*/ 0 h 924402"/>
                <a:gd name="connsiteX157" fmla="*/ 1753052 w 4603109"/>
                <a:gd name="connsiteY157" fmla="*/ 0 h 924402"/>
                <a:gd name="connsiteX158" fmla="*/ 1757499 w 4603109"/>
                <a:gd name="connsiteY158" fmla="*/ 0 h 924402"/>
                <a:gd name="connsiteX159" fmla="*/ 1764668 w 4603109"/>
                <a:gd name="connsiteY159" fmla="*/ 0 h 924402"/>
                <a:gd name="connsiteX160" fmla="*/ 1765089 w 4603109"/>
                <a:gd name="connsiteY160" fmla="*/ 0 h 924402"/>
                <a:gd name="connsiteX161" fmla="*/ 1765214 w 4603109"/>
                <a:gd name="connsiteY161" fmla="*/ 0 h 924402"/>
                <a:gd name="connsiteX162" fmla="*/ 1770320 w 4603109"/>
                <a:gd name="connsiteY162" fmla="*/ 0 h 924402"/>
                <a:gd name="connsiteX163" fmla="*/ 1777110 w 4603109"/>
                <a:gd name="connsiteY163" fmla="*/ 0 h 924402"/>
                <a:gd name="connsiteX164" fmla="*/ 1779774 w 4603109"/>
                <a:gd name="connsiteY164" fmla="*/ 0 h 924402"/>
                <a:gd name="connsiteX165" fmla="*/ 1792721 w 4603109"/>
                <a:gd name="connsiteY165" fmla="*/ 0 h 924402"/>
                <a:gd name="connsiteX166" fmla="*/ 1794981 w 4603109"/>
                <a:gd name="connsiteY166" fmla="*/ 0 h 924402"/>
                <a:gd name="connsiteX167" fmla="*/ 1825045 w 4603109"/>
                <a:gd name="connsiteY167" fmla="*/ 0 h 924402"/>
                <a:gd name="connsiteX168" fmla="*/ 1825769 w 4603109"/>
                <a:gd name="connsiteY168" fmla="*/ 0 h 924402"/>
                <a:gd name="connsiteX169" fmla="*/ 1838732 w 4603109"/>
                <a:gd name="connsiteY169" fmla="*/ 0 h 924402"/>
                <a:gd name="connsiteX170" fmla="*/ 1845818 w 4603109"/>
                <a:gd name="connsiteY170" fmla="*/ 0 h 924402"/>
                <a:gd name="connsiteX171" fmla="*/ 1849697 w 4603109"/>
                <a:gd name="connsiteY171" fmla="*/ 0 h 924402"/>
                <a:gd name="connsiteX172" fmla="*/ 1852412 w 4603109"/>
                <a:gd name="connsiteY172" fmla="*/ 0 h 924402"/>
                <a:gd name="connsiteX173" fmla="*/ 1853903 w 4603109"/>
                <a:gd name="connsiteY173" fmla="*/ 0 h 924402"/>
                <a:gd name="connsiteX174" fmla="*/ 1863327 w 4603109"/>
                <a:gd name="connsiteY174" fmla="*/ 0 h 924402"/>
                <a:gd name="connsiteX175" fmla="*/ 1868796 w 4603109"/>
                <a:gd name="connsiteY175" fmla="*/ 0 h 924402"/>
                <a:gd name="connsiteX176" fmla="*/ 1874815 w 4603109"/>
                <a:gd name="connsiteY176" fmla="*/ 0 h 924402"/>
                <a:gd name="connsiteX177" fmla="*/ 1876306 w 4603109"/>
                <a:gd name="connsiteY177" fmla="*/ 0 h 924402"/>
                <a:gd name="connsiteX178" fmla="*/ 1880821 w 4603109"/>
                <a:gd name="connsiteY178" fmla="*/ 0 h 924402"/>
                <a:gd name="connsiteX179" fmla="*/ 1882477 w 4603109"/>
                <a:gd name="connsiteY179" fmla="*/ 0 h 924402"/>
                <a:gd name="connsiteX180" fmla="*/ 1883936 w 4603109"/>
                <a:gd name="connsiteY180" fmla="*/ 0 h 924402"/>
                <a:gd name="connsiteX181" fmla="*/ 1885268 w 4603109"/>
                <a:gd name="connsiteY181" fmla="*/ 0 h 924402"/>
                <a:gd name="connsiteX182" fmla="*/ 1896427 w 4603109"/>
                <a:gd name="connsiteY182" fmla="*/ 0 h 924402"/>
                <a:gd name="connsiteX183" fmla="*/ 1898089 w 4603109"/>
                <a:gd name="connsiteY183" fmla="*/ 0 h 924402"/>
                <a:gd name="connsiteX184" fmla="*/ 1904879 w 4603109"/>
                <a:gd name="connsiteY184" fmla="*/ 0 h 924402"/>
                <a:gd name="connsiteX185" fmla="*/ 1907543 w 4603109"/>
                <a:gd name="connsiteY185" fmla="*/ 0 h 924402"/>
                <a:gd name="connsiteX186" fmla="*/ 1911018 w 4603109"/>
                <a:gd name="connsiteY186" fmla="*/ 0 h 924402"/>
                <a:gd name="connsiteX187" fmla="*/ 1919986 w 4603109"/>
                <a:gd name="connsiteY187" fmla="*/ 0 h 924402"/>
                <a:gd name="connsiteX188" fmla="*/ 1927124 w 4603109"/>
                <a:gd name="connsiteY188" fmla="*/ 0 h 924402"/>
                <a:gd name="connsiteX189" fmla="*/ 1927489 w 4603109"/>
                <a:gd name="connsiteY189" fmla="*/ 0 h 924402"/>
                <a:gd name="connsiteX190" fmla="*/ 1927911 w 4603109"/>
                <a:gd name="connsiteY190" fmla="*/ 0 h 924402"/>
                <a:gd name="connsiteX191" fmla="*/ 1929402 w 4603109"/>
                <a:gd name="connsiteY191" fmla="*/ 0 h 924402"/>
                <a:gd name="connsiteX192" fmla="*/ 1946726 w 4603109"/>
                <a:gd name="connsiteY192" fmla="*/ 0 h 924402"/>
                <a:gd name="connsiteX193" fmla="*/ 1949525 w 4603109"/>
                <a:gd name="connsiteY193" fmla="*/ 0 h 924402"/>
                <a:gd name="connsiteX194" fmla="*/ 1957554 w 4603109"/>
                <a:gd name="connsiteY194" fmla="*/ 0 h 924402"/>
                <a:gd name="connsiteX195" fmla="*/ 1957975 w 4603109"/>
                <a:gd name="connsiteY195" fmla="*/ 0 h 924402"/>
                <a:gd name="connsiteX196" fmla="*/ 1973587 w 4603109"/>
                <a:gd name="connsiteY196" fmla="*/ 0 h 924402"/>
                <a:gd name="connsiteX197" fmla="*/ 1978520 w 4603109"/>
                <a:gd name="connsiteY197" fmla="*/ 0 h 924402"/>
                <a:gd name="connsiteX198" fmla="*/ 1980012 w 4603109"/>
                <a:gd name="connsiteY198" fmla="*/ 0 h 924402"/>
                <a:gd name="connsiteX199" fmla="*/ 1980181 w 4603109"/>
                <a:gd name="connsiteY199" fmla="*/ 0 h 924402"/>
                <a:gd name="connsiteX200" fmla="*/ 1981672 w 4603109"/>
                <a:gd name="connsiteY200" fmla="*/ 0 h 924402"/>
                <a:gd name="connsiteX201" fmla="*/ 2008585 w 4603109"/>
                <a:gd name="connsiteY201" fmla="*/ 0 h 924402"/>
                <a:gd name="connsiteX202" fmla="*/ 2009218 w 4603109"/>
                <a:gd name="connsiteY202" fmla="*/ 0 h 924402"/>
                <a:gd name="connsiteX203" fmla="*/ 2010246 w 4603109"/>
                <a:gd name="connsiteY203" fmla="*/ 0 h 924402"/>
                <a:gd name="connsiteX204" fmla="*/ 2010709 w 4603109"/>
                <a:gd name="connsiteY204" fmla="*/ 0 h 924402"/>
                <a:gd name="connsiteX205" fmla="*/ 2011705 w 4603109"/>
                <a:gd name="connsiteY205" fmla="*/ 0 h 924402"/>
                <a:gd name="connsiteX206" fmla="*/ 2024147 w 4603109"/>
                <a:gd name="connsiteY206" fmla="*/ 0 h 924402"/>
                <a:gd name="connsiteX207" fmla="*/ 2024196 w 4603109"/>
                <a:gd name="connsiteY207" fmla="*/ 0 h 924402"/>
                <a:gd name="connsiteX208" fmla="*/ 2024981 w 4603109"/>
                <a:gd name="connsiteY208" fmla="*/ 0 h 924402"/>
                <a:gd name="connsiteX209" fmla="*/ 2025353 w 4603109"/>
                <a:gd name="connsiteY209" fmla="*/ 0 h 924402"/>
                <a:gd name="connsiteX210" fmla="*/ 2026473 w 4603109"/>
                <a:gd name="connsiteY210" fmla="*/ 0 h 924402"/>
                <a:gd name="connsiteX211" fmla="*/ 2031619 w 4603109"/>
                <a:gd name="connsiteY211" fmla="*/ 0 h 924402"/>
                <a:gd name="connsiteX212" fmla="*/ 2033110 w 4603109"/>
                <a:gd name="connsiteY212" fmla="*/ 0 h 924402"/>
                <a:gd name="connsiteX213" fmla="*/ 2038787 w 4603109"/>
                <a:gd name="connsiteY213" fmla="*/ 0 h 924402"/>
                <a:gd name="connsiteX214" fmla="*/ 2039282 w 4603109"/>
                <a:gd name="connsiteY214" fmla="*/ 0 h 924402"/>
                <a:gd name="connsiteX215" fmla="*/ 2047755 w 4603109"/>
                <a:gd name="connsiteY215" fmla="*/ 0 h 924402"/>
                <a:gd name="connsiteX216" fmla="*/ 2051230 w 4603109"/>
                <a:gd name="connsiteY216" fmla="*/ 0 h 924402"/>
                <a:gd name="connsiteX217" fmla="*/ 2054893 w 4603109"/>
                <a:gd name="connsiteY217" fmla="*/ 0 h 924402"/>
                <a:gd name="connsiteX218" fmla="*/ 2055046 w 4603109"/>
                <a:gd name="connsiteY218" fmla="*/ 0 h 924402"/>
                <a:gd name="connsiteX219" fmla="*/ 2055258 w 4603109"/>
                <a:gd name="connsiteY219" fmla="*/ 0 h 924402"/>
                <a:gd name="connsiteX220" fmla="*/ 2055680 w 4603109"/>
                <a:gd name="connsiteY220" fmla="*/ 0 h 924402"/>
                <a:gd name="connsiteX221" fmla="*/ 2057171 w 4603109"/>
                <a:gd name="connsiteY221" fmla="*/ 0 h 924402"/>
                <a:gd name="connsiteX222" fmla="*/ 2061683 w 4603109"/>
                <a:gd name="connsiteY222" fmla="*/ 0 h 924402"/>
                <a:gd name="connsiteX223" fmla="*/ 2067702 w 4603109"/>
                <a:gd name="connsiteY223" fmla="*/ 0 h 924402"/>
                <a:gd name="connsiteX224" fmla="*/ 2074495 w 4603109"/>
                <a:gd name="connsiteY224" fmla="*/ 0 h 924402"/>
                <a:gd name="connsiteX225" fmla="*/ 2077294 w 4603109"/>
                <a:gd name="connsiteY225" fmla="*/ 0 h 924402"/>
                <a:gd name="connsiteX226" fmla="*/ 2084504 w 4603109"/>
                <a:gd name="connsiteY226" fmla="*/ 0 h 924402"/>
                <a:gd name="connsiteX227" fmla="*/ 2085323 w 4603109"/>
                <a:gd name="connsiteY227" fmla="*/ 0 h 924402"/>
                <a:gd name="connsiteX228" fmla="*/ 2085744 w 4603109"/>
                <a:gd name="connsiteY228" fmla="*/ 0 h 924402"/>
                <a:gd name="connsiteX229" fmla="*/ 2097766 w 4603109"/>
                <a:gd name="connsiteY229" fmla="*/ 0 h 924402"/>
                <a:gd name="connsiteX230" fmla="*/ 2106289 w 4603109"/>
                <a:gd name="connsiteY230" fmla="*/ 0 h 924402"/>
                <a:gd name="connsiteX231" fmla="*/ 2107781 w 4603109"/>
                <a:gd name="connsiteY231" fmla="*/ 0 h 924402"/>
                <a:gd name="connsiteX232" fmla="*/ 2128956 w 4603109"/>
                <a:gd name="connsiteY232" fmla="*/ 0 h 924402"/>
                <a:gd name="connsiteX233" fmla="*/ 2129514 w 4603109"/>
                <a:gd name="connsiteY233" fmla="*/ 0 h 924402"/>
                <a:gd name="connsiteX234" fmla="*/ 2136354 w 4603109"/>
                <a:gd name="connsiteY234" fmla="*/ 0 h 924402"/>
                <a:gd name="connsiteX235" fmla="*/ 2136987 w 4603109"/>
                <a:gd name="connsiteY235" fmla="*/ 0 h 924402"/>
                <a:gd name="connsiteX236" fmla="*/ 2138478 w 4603109"/>
                <a:gd name="connsiteY236" fmla="*/ 0 h 924402"/>
                <a:gd name="connsiteX237" fmla="*/ 2151916 w 4603109"/>
                <a:gd name="connsiteY237" fmla="*/ 0 h 924402"/>
                <a:gd name="connsiteX238" fmla="*/ 2152750 w 4603109"/>
                <a:gd name="connsiteY238" fmla="*/ 0 h 924402"/>
                <a:gd name="connsiteX239" fmla="*/ 2153122 w 4603109"/>
                <a:gd name="connsiteY239" fmla="*/ 0 h 924402"/>
                <a:gd name="connsiteX240" fmla="*/ 2154242 w 4603109"/>
                <a:gd name="connsiteY240" fmla="*/ 0 h 924402"/>
                <a:gd name="connsiteX241" fmla="*/ 2156597 w 4603109"/>
                <a:gd name="connsiteY241" fmla="*/ 0 h 924402"/>
                <a:gd name="connsiteX242" fmla="*/ 2159388 w 4603109"/>
                <a:gd name="connsiteY242" fmla="*/ 0 h 924402"/>
                <a:gd name="connsiteX243" fmla="*/ 2160879 w 4603109"/>
                <a:gd name="connsiteY243" fmla="*/ 0 h 924402"/>
                <a:gd name="connsiteX244" fmla="*/ 2161633 w 4603109"/>
                <a:gd name="connsiteY244" fmla="*/ 0 h 924402"/>
                <a:gd name="connsiteX245" fmla="*/ 2167051 w 4603109"/>
                <a:gd name="connsiteY245" fmla="*/ 0 h 924402"/>
                <a:gd name="connsiteX246" fmla="*/ 2178999 w 4603109"/>
                <a:gd name="connsiteY246" fmla="*/ 0 h 924402"/>
                <a:gd name="connsiteX247" fmla="*/ 2182158 w 4603109"/>
                <a:gd name="connsiteY247" fmla="*/ 0 h 924402"/>
                <a:gd name="connsiteX248" fmla="*/ 2182815 w 4603109"/>
                <a:gd name="connsiteY248" fmla="*/ 0 h 924402"/>
                <a:gd name="connsiteX249" fmla="*/ 2188666 w 4603109"/>
                <a:gd name="connsiteY249" fmla="*/ 0 h 924402"/>
                <a:gd name="connsiteX250" fmla="*/ 2189452 w 4603109"/>
                <a:gd name="connsiteY250" fmla="*/ 0 h 924402"/>
                <a:gd name="connsiteX251" fmla="*/ 2191697 w 4603109"/>
                <a:gd name="connsiteY251" fmla="*/ 0 h 924402"/>
                <a:gd name="connsiteX252" fmla="*/ 2195471 w 4603109"/>
                <a:gd name="connsiteY252" fmla="*/ 0 h 924402"/>
                <a:gd name="connsiteX253" fmla="*/ 2201759 w 4603109"/>
                <a:gd name="connsiteY253" fmla="*/ 0 h 924402"/>
                <a:gd name="connsiteX254" fmla="*/ 2203100 w 4603109"/>
                <a:gd name="connsiteY254" fmla="*/ 0 h 924402"/>
                <a:gd name="connsiteX255" fmla="*/ 2204559 w 4603109"/>
                <a:gd name="connsiteY255" fmla="*/ 0 h 924402"/>
                <a:gd name="connsiteX256" fmla="*/ 2204591 w 4603109"/>
                <a:gd name="connsiteY256" fmla="*/ 0 h 924402"/>
                <a:gd name="connsiteX257" fmla="*/ 2212273 w 4603109"/>
                <a:gd name="connsiteY257" fmla="*/ 0 h 924402"/>
                <a:gd name="connsiteX258" fmla="*/ 2225535 w 4603109"/>
                <a:gd name="connsiteY258" fmla="*/ 0 h 924402"/>
                <a:gd name="connsiteX259" fmla="*/ 2231674 w 4603109"/>
                <a:gd name="connsiteY259" fmla="*/ 0 h 924402"/>
                <a:gd name="connsiteX260" fmla="*/ 2232096 w 4603109"/>
                <a:gd name="connsiteY260" fmla="*/ 0 h 924402"/>
                <a:gd name="connsiteX261" fmla="*/ 2232220 w 4603109"/>
                <a:gd name="connsiteY261" fmla="*/ 0 h 924402"/>
                <a:gd name="connsiteX262" fmla="*/ 2233118 w 4603109"/>
                <a:gd name="connsiteY262" fmla="*/ 0 h 924402"/>
                <a:gd name="connsiteX263" fmla="*/ 2233165 w 4603109"/>
                <a:gd name="connsiteY263" fmla="*/ 0 h 924402"/>
                <a:gd name="connsiteX264" fmla="*/ 2256725 w 4603109"/>
                <a:gd name="connsiteY264" fmla="*/ 0 h 924402"/>
                <a:gd name="connsiteX265" fmla="*/ 2257283 w 4603109"/>
                <a:gd name="connsiteY265" fmla="*/ 0 h 924402"/>
                <a:gd name="connsiteX266" fmla="*/ 2262285 w 4603109"/>
                <a:gd name="connsiteY266" fmla="*/ 0 h 924402"/>
                <a:gd name="connsiteX267" fmla="*/ 2284366 w 4603109"/>
                <a:gd name="connsiteY267" fmla="*/ 0 h 924402"/>
                <a:gd name="connsiteX268" fmla="*/ 2289402 w 4603109"/>
                <a:gd name="connsiteY268" fmla="*/ 0 h 924402"/>
                <a:gd name="connsiteX269" fmla="*/ 2292052 w 4603109"/>
                <a:gd name="connsiteY269" fmla="*/ 0 h 924402"/>
                <a:gd name="connsiteX270" fmla="*/ 2299271 w 4603109"/>
                <a:gd name="connsiteY270" fmla="*/ 0 h 924402"/>
                <a:gd name="connsiteX271" fmla="*/ 2308721 w 4603109"/>
                <a:gd name="connsiteY271" fmla="*/ 0 h 924402"/>
                <a:gd name="connsiteX272" fmla="*/ 2309927 w 4603109"/>
                <a:gd name="connsiteY272" fmla="*/ 0 h 924402"/>
                <a:gd name="connsiteX273" fmla="*/ 2316435 w 4603109"/>
                <a:gd name="connsiteY273" fmla="*/ 0 h 924402"/>
                <a:gd name="connsiteX274" fmla="*/ 2316703 w 4603109"/>
                <a:gd name="connsiteY274" fmla="*/ 0 h 924402"/>
                <a:gd name="connsiteX275" fmla="*/ 2319466 w 4603109"/>
                <a:gd name="connsiteY275" fmla="*/ 0 h 924402"/>
                <a:gd name="connsiteX276" fmla="*/ 2322840 w 4603109"/>
                <a:gd name="connsiteY276" fmla="*/ 0 h 924402"/>
                <a:gd name="connsiteX277" fmla="*/ 2329528 w 4603109"/>
                <a:gd name="connsiteY277" fmla="*/ 0 h 924402"/>
                <a:gd name="connsiteX278" fmla="*/ 2330869 w 4603109"/>
                <a:gd name="connsiteY278" fmla="*/ 0 h 924402"/>
                <a:gd name="connsiteX279" fmla="*/ 2332328 w 4603109"/>
                <a:gd name="connsiteY279" fmla="*/ 0 h 924402"/>
                <a:gd name="connsiteX280" fmla="*/ 2332360 w 4603109"/>
                <a:gd name="connsiteY280" fmla="*/ 0 h 924402"/>
                <a:gd name="connsiteX281" fmla="*/ 2335803 w 4603109"/>
                <a:gd name="connsiteY281" fmla="*/ 0 h 924402"/>
                <a:gd name="connsiteX282" fmla="*/ 2343312 w 4603109"/>
                <a:gd name="connsiteY282" fmla="*/ 0 h 924402"/>
                <a:gd name="connsiteX283" fmla="*/ 2344804 w 4603109"/>
                <a:gd name="connsiteY283" fmla="*/ 0 h 924402"/>
                <a:gd name="connsiteX284" fmla="*/ 2346768 w 4603109"/>
                <a:gd name="connsiteY284" fmla="*/ 0 h 924402"/>
                <a:gd name="connsiteX285" fmla="*/ 2347827 w 4603109"/>
                <a:gd name="connsiteY285" fmla="*/ 0 h 924402"/>
                <a:gd name="connsiteX286" fmla="*/ 2352274 w 4603109"/>
                <a:gd name="connsiteY286" fmla="*/ 0 h 924402"/>
                <a:gd name="connsiteX287" fmla="*/ 2359443 w 4603109"/>
                <a:gd name="connsiteY287" fmla="*/ 0 h 924402"/>
                <a:gd name="connsiteX288" fmla="*/ 2359865 w 4603109"/>
                <a:gd name="connsiteY288" fmla="*/ 0 h 924402"/>
                <a:gd name="connsiteX289" fmla="*/ 2359989 w 4603109"/>
                <a:gd name="connsiteY289" fmla="*/ 0 h 924402"/>
                <a:gd name="connsiteX290" fmla="*/ 2360887 w 4603109"/>
                <a:gd name="connsiteY290" fmla="*/ 0 h 924402"/>
                <a:gd name="connsiteX291" fmla="*/ 2360934 w 4603109"/>
                <a:gd name="connsiteY291" fmla="*/ 0 h 924402"/>
                <a:gd name="connsiteX292" fmla="*/ 2371886 w 4603109"/>
                <a:gd name="connsiteY292" fmla="*/ 0 h 924402"/>
                <a:gd name="connsiteX293" fmla="*/ 2373377 w 4603109"/>
                <a:gd name="connsiteY293" fmla="*/ 0 h 924402"/>
                <a:gd name="connsiteX294" fmla="*/ 2377892 w 4603109"/>
                <a:gd name="connsiteY294" fmla="*/ 0 h 924402"/>
                <a:gd name="connsiteX295" fmla="*/ 2382339 w 4603109"/>
                <a:gd name="connsiteY295" fmla="*/ 0 h 924402"/>
                <a:gd name="connsiteX296" fmla="*/ 2390054 w 4603109"/>
                <a:gd name="connsiteY296" fmla="*/ 0 h 924402"/>
                <a:gd name="connsiteX297" fmla="*/ 2419821 w 4603109"/>
                <a:gd name="connsiteY297" fmla="*/ 0 h 924402"/>
                <a:gd name="connsiteX298" fmla="*/ 2427040 w 4603109"/>
                <a:gd name="connsiteY298" fmla="*/ 0 h 924402"/>
                <a:gd name="connsiteX299" fmla="*/ 2436490 w 4603109"/>
                <a:gd name="connsiteY299" fmla="*/ 0 h 924402"/>
                <a:gd name="connsiteX300" fmla="*/ 2444472 w 4603109"/>
                <a:gd name="connsiteY300" fmla="*/ 0 h 924402"/>
                <a:gd name="connsiteX301" fmla="*/ 2448678 w 4603109"/>
                <a:gd name="connsiteY301" fmla="*/ 0 h 924402"/>
                <a:gd name="connsiteX302" fmla="*/ 2450171 w 4603109"/>
                <a:gd name="connsiteY302" fmla="*/ 0 h 924402"/>
                <a:gd name="connsiteX303" fmla="*/ 2450609 w 4603109"/>
                <a:gd name="connsiteY303" fmla="*/ 0 h 924402"/>
                <a:gd name="connsiteX304" fmla="*/ 2463572 w 4603109"/>
                <a:gd name="connsiteY304" fmla="*/ 0 h 924402"/>
                <a:gd name="connsiteX305" fmla="*/ 2471081 w 4603109"/>
                <a:gd name="connsiteY305" fmla="*/ 0 h 924402"/>
                <a:gd name="connsiteX306" fmla="*/ 2472573 w 4603109"/>
                <a:gd name="connsiteY306" fmla="*/ 0 h 924402"/>
                <a:gd name="connsiteX307" fmla="*/ 2474537 w 4603109"/>
                <a:gd name="connsiteY307" fmla="*/ 0 h 924402"/>
                <a:gd name="connsiteX308" fmla="*/ 2475596 w 4603109"/>
                <a:gd name="connsiteY308" fmla="*/ 0 h 924402"/>
                <a:gd name="connsiteX309" fmla="*/ 2477252 w 4603109"/>
                <a:gd name="connsiteY309" fmla="*/ 0 h 924402"/>
                <a:gd name="connsiteX310" fmla="*/ 2478712 w 4603109"/>
                <a:gd name="connsiteY310" fmla="*/ 0 h 924402"/>
                <a:gd name="connsiteX311" fmla="*/ 2478743 w 4603109"/>
                <a:gd name="connsiteY311" fmla="*/ 0 h 924402"/>
                <a:gd name="connsiteX312" fmla="*/ 2480043 w 4603109"/>
                <a:gd name="connsiteY312" fmla="*/ 0 h 924402"/>
                <a:gd name="connsiteX313" fmla="*/ 2499655 w 4603109"/>
                <a:gd name="connsiteY313" fmla="*/ 0 h 924402"/>
                <a:gd name="connsiteX314" fmla="*/ 2501146 w 4603109"/>
                <a:gd name="connsiteY314" fmla="*/ 0 h 924402"/>
                <a:gd name="connsiteX315" fmla="*/ 2505661 w 4603109"/>
                <a:gd name="connsiteY315" fmla="*/ 0 h 924402"/>
                <a:gd name="connsiteX316" fmla="*/ 2508776 w 4603109"/>
                <a:gd name="connsiteY316" fmla="*/ 0 h 924402"/>
                <a:gd name="connsiteX317" fmla="*/ 2510108 w 4603109"/>
                <a:gd name="connsiteY317" fmla="*/ 0 h 924402"/>
                <a:gd name="connsiteX318" fmla="*/ 2524178 w 4603109"/>
                <a:gd name="connsiteY318" fmla="*/ 0 h 924402"/>
                <a:gd name="connsiteX319" fmla="*/ 2525248 w 4603109"/>
                <a:gd name="connsiteY319" fmla="*/ 0 h 924402"/>
                <a:gd name="connsiteX320" fmla="*/ 2525669 w 4603109"/>
                <a:gd name="connsiteY320" fmla="*/ 0 h 924402"/>
                <a:gd name="connsiteX321" fmla="*/ 2552329 w 4603109"/>
                <a:gd name="connsiteY321" fmla="*/ 0 h 924402"/>
                <a:gd name="connsiteX322" fmla="*/ 2552751 w 4603109"/>
                <a:gd name="connsiteY322" fmla="*/ 0 h 924402"/>
                <a:gd name="connsiteX323" fmla="*/ 2554242 w 4603109"/>
                <a:gd name="connsiteY323" fmla="*/ 0 h 924402"/>
                <a:gd name="connsiteX324" fmla="*/ 2574787 w 4603109"/>
                <a:gd name="connsiteY324" fmla="*/ 0 h 924402"/>
                <a:gd name="connsiteX325" fmla="*/ 2576279 w 4603109"/>
                <a:gd name="connsiteY325" fmla="*/ 0 h 924402"/>
                <a:gd name="connsiteX326" fmla="*/ 2576447 w 4603109"/>
                <a:gd name="connsiteY326" fmla="*/ 0 h 924402"/>
                <a:gd name="connsiteX327" fmla="*/ 2577940 w 4603109"/>
                <a:gd name="connsiteY327" fmla="*/ 0 h 924402"/>
                <a:gd name="connsiteX328" fmla="*/ 2603360 w 4603109"/>
                <a:gd name="connsiteY328" fmla="*/ 0 h 924402"/>
                <a:gd name="connsiteX329" fmla="*/ 2604852 w 4603109"/>
                <a:gd name="connsiteY329" fmla="*/ 0 h 924402"/>
                <a:gd name="connsiteX330" fmla="*/ 2605021 w 4603109"/>
                <a:gd name="connsiteY330" fmla="*/ 0 h 924402"/>
                <a:gd name="connsiteX331" fmla="*/ 2605484 w 4603109"/>
                <a:gd name="connsiteY331" fmla="*/ 0 h 924402"/>
                <a:gd name="connsiteX332" fmla="*/ 2606481 w 4603109"/>
                <a:gd name="connsiteY332" fmla="*/ 0 h 924402"/>
                <a:gd name="connsiteX333" fmla="*/ 2606512 w 4603109"/>
                <a:gd name="connsiteY333" fmla="*/ 0 h 924402"/>
                <a:gd name="connsiteX334" fmla="*/ 2606976 w 4603109"/>
                <a:gd name="connsiteY334" fmla="*/ 0 h 924402"/>
                <a:gd name="connsiteX335" fmla="*/ 2618923 w 4603109"/>
                <a:gd name="connsiteY335" fmla="*/ 0 h 924402"/>
                <a:gd name="connsiteX336" fmla="*/ 2621248 w 4603109"/>
                <a:gd name="connsiteY336" fmla="*/ 0 h 924402"/>
                <a:gd name="connsiteX337" fmla="*/ 2622740 w 4603109"/>
                <a:gd name="connsiteY337" fmla="*/ 0 h 924402"/>
                <a:gd name="connsiteX338" fmla="*/ 2627885 w 4603109"/>
                <a:gd name="connsiteY338" fmla="*/ 0 h 924402"/>
                <a:gd name="connsiteX339" fmla="*/ 2629377 w 4603109"/>
                <a:gd name="connsiteY339" fmla="*/ 0 h 924402"/>
                <a:gd name="connsiteX340" fmla="*/ 2634058 w 4603109"/>
                <a:gd name="connsiteY340" fmla="*/ 0 h 924402"/>
                <a:gd name="connsiteX341" fmla="*/ 2635549 w 4603109"/>
                <a:gd name="connsiteY341" fmla="*/ 0 h 924402"/>
                <a:gd name="connsiteX342" fmla="*/ 2636545 w 4603109"/>
                <a:gd name="connsiteY342" fmla="*/ 0 h 924402"/>
                <a:gd name="connsiteX343" fmla="*/ 2648987 w 4603109"/>
                <a:gd name="connsiteY343" fmla="*/ 0 h 924402"/>
                <a:gd name="connsiteX344" fmla="*/ 2649821 w 4603109"/>
                <a:gd name="connsiteY344" fmla="*/ 0 h 924402"/>
                <a:gd name="connsiteX345" fmla="*/ 2651313 w 4603109"/>
                <a:gd name="connsiteY345" fmla="*/ 0 h 924402"/>
                <a:gd name="connsiteX346" fmla="*/ 2651947 w 4603109"/>
                <a:gd name="connsiteY346" fmla="*/ 0 h 924402"/>
                <a:gd name="connsiteX347" fmla="*/ 2653017 w 4603109"/>
                <a:gd name="connsiteY347" fmla="*/ 0 h 924402"/>
                <a:gd name="connsiteX348" fmla="*/ 2653438 w 4603109"/>
                <a:gd name="connsiteY348" fmla="*/ 0 h 924402"/>
                <a:gd name="connsiteX349" fmla="*/ 2656459 w 4603109"/>
                <a:gd name="connsiteY349" fmla="*/ 0 h 924402"/>
                <a:gd name="connsiteX350" fmla="*/ 2657950 w 4603109"/>
                <a:gd name="connsiteY350" fmla="*/ 0 h 924402"/>
                <a:gd name="connsiteX351" fmla="*/ 2665460 w 4603109"/>
                <a:gd name="connsiteY351" fmla="*/ 0 h 924402"/>
                <a:gd name="connsiteX352" fmla="*/ 2680098 w 4603109"/>
                <a:gd name="connsiteY352" fmla="*/ 0 h 924402"/>
                <a:gd name="connsiteX353" fmla="*/ 2680520 w 4603109"/>
                <a:gd name="connsiteY353" fmla="*/ 0 h 924402"/>
                <a:gd name="connsiteX354" fmla="*/ 2682011 w 4603109"/>
                <a:gd name="connsiteY354" fmla="*/ 0 h 924402"/>
                <a:gd name="connsiteX355" fmla="*/ 2692542 w 4603109"/>
                <a:gd name="connsiteY355" fmla="*/ 0 h 924402"/>
                <a:gd name="connsiteX356" fmla="*/ 2702556 w 4603109"/>
                <a:gd name="connsiteY356" fmla="*/ 0 h 924402"/>
                <a:gd name="connsiteX357" fmla="*/ 2704048 w 4603109"/>
                <a:gd name="connsiteY357" fmla="*/ 0 h 924402"/>
                <a:gd name="connsiteX358" fmla="*/ 2724289 w 4603109"/>
                <a:gd name="connsiteY358" fmla="*/ 0 h 924402"/>
                <a:gd name="connsiteX359" fmla="*/ 2731129 w 4603109"/>
                <a:gd name="connsiteY359" fmla="*/ 0 h 924402"/>
                <a:gd name="connsiteX360" fmla="*/ 2732621 w 4603109"/>
                <a:gd name="connsiteY360" fmla="*/ 0 h 924402"/>
                <a:gd name="connsiteX361" fmla="*/ 2733253 w 4603109"/>
                <a:gd name="connsiteY361" fmla="*/ 0 h 924402"/>
                <a:gd name="connsiteX362" fmla="*/ 2734745 w 4603109"/>
                <a:gd name="connsiteY362" fmla="*/ 0 h 924402"/>
                <a:gd name="connsiteX363" fmla="*/ 2746692 w 4603109"/>
                <a:gd name="connsiteY363" fmla="*/ 0 h 924402"/>
                <a:gd name="connsiteX364" fmla="*/ 2749017 w 4603109"/>
                <a:gd name="connsiteY364" fmla="*/ 0 h 924402"/>
                <a:gd name="connsiteX365" fmla="*/ 2750509 w 4603109"/>
                <a:gd name="connsiteY365" fmla="*/ 0 h 924402"/>
                <a:gd name="connsiteX366" fmla="*/ 2754354 w 4603109"/>
                <a:gd name="connsiteY366" fmla="*/ 0 h 924402"/>
                <a:gd name="connsiteX367" fmla="*/ 2755654 w 4603109"/>
                <a:gd name="connsiteY367" fmla="*/ 0 h 924402"/>
                <a:gd name="connsiteX368" fmla="*/ 2757146 w 4603109"/>
                <a:gd name="connsiteY368" fmla="*/ 0 h 924402"/>
                <a:gd name="connsiteX369" fmla="*/ 2761827 w 4603109"/>
                <a:gd name="connsiteY369" fmla="*/ 0 h 924402"/>
                <a:gd name="connsiteX370" fmla="*/ 2763318 w 4603109"/>
                <a:gd name="connsiteY370" fmla="*/ 0 h 924402"/>
                <a:gd name="connsiteX371" fmla="*/ 2776756 w 4603109"/>
                <a:gd name="connsiteY371" fmla="*/ 0 h 924402"/>
                <a:gd name="connsiteX372" fmla="*/ 2777590 w 4603109"/>
                <a:gd name="connsiteY372" fmla="*/ 0 h 924402"/>
                <a:gd name="connsiteX373" fmla="*/ 2779082 w 4603109"/>
                <a:gd name="connsiteY373" fmla="*/ 0 h 924402"/>
                <a:gd name="connsiteX374" fmla="*/ 2783442 w 4603109"/>
                <a:gd name="connsiteY374" fmla="*/ 0 h 924402"/>
                <a:gd name="connsiteX375" fmla="*/ 2784228 w 4603109"/>
                <a:gd name="connsiteY375" fmla="*/ 0 h 924402"/>
                <a:gd name="connsiteX376" fmla="*/ 2785719 w 4603109"/>
                <a:gd name="connsiteY376" fmla="*/ 0 h 924402"/>
                <a:gd name="connsiteX377" fmla="*/ 2786473 w 4603109"/>
                <a:gd name="connsiteY377" fmla="*/ 0 h 924402"/>
                <a:gd name="connsiteX378" fmla="*/ 2793229 w 4603109"/>
                <a:gd name="connsiteY378" fmla="*/ 0 h 924402"/>
                <a:gd name="connsiteX379" fmla="*/ 2799367 w 4603109"/>
                <a:gd name="connsiteY379" fmla="*/ 0 h 924402"/>
                <a:gd name="connsiteX380" fmla="*/ 2813506 w 4603109"/>
                <a:gd name="connsiteY380" fmla="*/ 0 h 924402"/>
                <a:gd name="connsiteX381" fmla="*/ 2820311 w 4603109"/>
                <a:gd name="connsiteY381" fmla="*/ 0 h 924402"/>
                <a:gd name="connsiteX382" fmla="*/ 2827893 w 4603109"/>
                <a:gd name="connsiteY382" fmla="*/ 0 h 924402"/>
                <a:gd name="connsiteX383" fmla="*/ 2827940 w 4603109"/>
                <a:gd name="connsiteY383" fmla="*/ 0 h 924402"/>
                <a:gd name="connsiteX384" fmla="*/ 2829431 w 4603109"/>
                <a:gd name="connsiteY384" fmla="*/ 0 h 924402"/>
                <a:gd name="connsiteX385" fmla="*/ 2829978 w 4603109"/>
                <a:gd name="connsiteY385" fmla="*/ 0 h 924402"/>
                <a:gd name="connsiteX386" fmla="*/ 2852058 w 4603109"/>
                <a:gd name="connsiteY386" fmla="*/ 0 h 924402"/>
                <a:gd name="connsiteX387" fmla="*/ 2857060 w 4603109"/>
                <a:gd name="connsiteY387" fmla="*/ 0 h 924402"/>
                <a:gd name="connsiteX388" fmla="*/ 2857958 w 4603109"/>
                <a:gd name="connsiteY388" fmla="*/ 0 h 924402"/>
                <a:gd name="connsiteX389" fmla="*/ 2871601 w 4603109"/>
                <a:gd name="connsiteY389" fmla="*/ 0 h 924402"/>
                <a:gd name="connsiteX390" fmla="*/ 2882123 w 4603109"/>
                <a:gd name="connsiteY390" fmla="*/ 0 h 924402"/>
                <a:gd name="connsiteX391" fmla="*/ 2894046 w 4603109"/>
                <a:gd name="connsiteY391" fmla="*/ 0 h 924402"/>
                <a:gd name="connsiteX392" fmla="*/ 2903496 w 4603109"/>
                <a:gd name="connsiteY392" fmla="*/ 0 h 924402"/>
                <a:gd name="connsiteX393" fmla="*/ 2911211 w 4603109"/>
                <a:gd name="connsiteY393" fmla="*/ 0 h 924402"/>
                <a:gd name="connsiteX394" fmla="*/ 2914242 w 4603109"/>
                <a:gd name="connsiteY394" fmla="*/ 0 h 924402"/>
                <a:gd name="connsiteX395" fmla="*/ 2914461 w 4603109"/>
                <a:gd name="connsiteY395" fmla="*/ 0 h 924402"/>
                <a:gd name="connsiteX396" fmla="*/ 2924111 w 4603109"/>
                <a:gd name="connsiteY396" fmla="*/ 0 h 924402"/>
                <a:gd name="connsiteX397" fmla="*/ 2927136 w 4603109"/>
                <a:gd name="connsiteY397" fmla="*/ 0 h 924402"/>
                <a:gd name="connsiteX398" fmla="*/ 2933561 w 4603109"/>
                <a:gd name="connsiteY398" fmla="*/ 0 h 924402"/>
                <a:gd name="connsiteX399" fmla="*/ 2939580 w 4603109"/>
                <a:gd name="connsiteY399" fmla="*/ 0 h 924402"/>
                <a:gd name="connsiteX400" fmla="*/ 2941275 w 4603109"/>
                <a:gd name="connsiteY400" fmla="*/ 0 h 924402"/>
                <a:gd name="connsiteX401" fmla="*/ 2941543 w 4603109"/>
                <a:gd name="connsiteY401" fmla="*/ 0 h 924402"/>
                <a:gd name="connsiteX402" fmla="*/ 2945586 w 4603109"/>
                <a:gd name="connsiteY402" fmla="*/ 0 h 924402"/>
                <a:gd name="connsiteX403" fmla="*/ 2950032 w 4603109"/>
                <a:gd name="connsiteY403" fmla="*/ 0 h 924402"/>
                <a:gd name="connsiteX404" fmla="*/ 2955662 w 4603109"/>
                <a:gd name="connsiteY404" fmla="*/ 0 h 924402"/>
                <a:gd name="connsiteX405" fmla="*/ 2955709 w 4603109"/>
                <a:gd name="connsiteY405" fmla="*/ 0 h 924402"/>
                <a:gd name="connsiteX406" fmla="*/ 2957200 w 4603109"/>
                <a:gd name="connsiteY406" fmla="*/ 0 h 924402"/>
                <a:gd name="connsiteX407" fmla="*/ 2957747 w 4603109"/>
                <a:gd name="connsiteY407" fmla="*/ 0 h 924402"/>
                <a:gd name="connsiteX408" fmla="*/ 2968152 w 4603109"/>
                <a:gd name="connsiteY408" fmla="*/ 0 h 924402"/>
                <a:gd name="connsiteX409" fmla="*/ 2969644 w 4603109"/>
                <a:gd name="connsiteY409" fmla="*/ 0 h 924402"/>
                <a:gd name="connsiteX410" fmla="*/ 2972667 w 4603109"/>
                <a:gd name="connsiteY410" fmla="*/ 0 h 924402"/>
                <a:gd name="connsiteX411" fmla="*/ 2977114 w 4603109"/>
                <a:gd name="connsiteY411" fmla="*/ 0 h 924402"/>
                <a:gd name="connsiteX412" fmla="*/ 2984829 w 4603109"/>
                <a:gd name="connsiteY412" fmla="*/ 0 h 924402"/>
                <a:gd name="connsiteX413" fmla="*/ 2985727 w 4603109"/>
                <a:gd name="connsiteY413" fmla="*/ 0 h 924402"/>
                <a:gd name="connsiteX414" fmla="*/ 2999370 w 4603109"/>
                <a:gd name="connsiteY414" fmla="*/ 0 h 924402"/>
                <a:gd name="connsiteX415" fmla="*/ 3021815 w 4603109"/>
                <a:gd name="connsiteY415" fmla="*/ 0 h 924402"/>
                <a:gd name="connsiteX416" fmla="*/ 3031265 w 4603109"/>
                <a:gd name="connsiteY416" fmla="*/ 0 h 924402"/>
                <a:gd name="connsiteX417" fmla="*/ 3042230 w 4603109"/>
                <a:gd name="connsiteY417" fmla="*/ 0 h 924402"/>
                <a:gd name="connsiteX418" fmla="*/ 3044946 w 4603109"/>
                <a:gd name="connsiteY418" fmla="*/ 0 h 924402"/>
                <a:gd name="connsiteX419" fmla="*/ 3051880 w 4603109"/>
                <a:gd name="connsiteY419" fmla="*/ 0 h 924402"/>
                <a:gd name="connsiteX420" fmla="*/ 3061330 w 4603109"/>
                <a:gd name="connsiteY420" fmla="*/ 0 h 924402"/>
                <a:gd name="connsiteX421" fmla="*/ 3067349 w 4603109"/>
                <a:gd name="connsiteY421" fmla="*/ 0 h 924402"/>
                <a:gd name="connsiteX422" fmla="*/ 3069312 w 4603109"/>
                <a:gd name="connsiteY422" fmla="*/ 0 h 924402"/>
                <a:gd name="connsiteX423" fmla="*/ 3073355 w 4603109"/>
                <a:gd name="connsiteY423" fmla="*/ 0 h 924402"/>
                <a:gd name="connsiteX424" fmla="*/ 3073518 w 4603109"/>
                <a:gd name="connsiteY424" fmla="*/ 0 h 924402"/>
                <a:gd name="connsiteX425" fmla="*/ 3075011 w 4603109"/>
                <a:gd name="connsiteY425" fmla="*/ 0 h 924402"/>
                <a:gd name="connsiteX426" fmla="*/ 3077801 w 4603109"/>
                <a:gd name="connsiteY426" fmla="*/ 0 h 924402"/>
                <a:gd name="connsiteX427" fmla="*/ 3095921 w 4603109"/>
                <a:gd name="connsiteY427" fmla="*/ 0 h 924402"/>
                <a:gd name="connsiteX428" fmla="*/ 3097413 w 4603109"/>
                <a:gd name="connsiteY428" fmla="*/ 0 h 924402"/>
                <a:gd name="connsiteX429" fmla="*/ 3100436 w 4603109"/>
                <a:gd name="connsiteY429" fmla="*/ 0 h 924402"/>
                <a:gd name="connsiteX430" fmla="*/ 3103552 w 4603109"/>
                <a:gd name="connsiteY430" fmla="*/ 0 h 924402"/>
                <a:gd name="connsiteX431" fmla="*/ 3104883 w 4603109"/>
                <a:gd name="connsiteY431" fmla="*/ 0 h 924402"/>
                <a:gd name="connsiteX432" fmla="*/ 3120023 w 4603109"/>
                <a:gd name="connsiteY432" fmla="*/ 0 h 924402"/>
                <a:gd name="connsiteX433" fmla="*/ 3120445 w 4603109"/>
                <a:gd name="connsiteY433" fmla="*/ 0 h 924402"/>
                <a:gd name="connsiteX434" fmla="*/ 3149018 w 4603109"/>
                <a:gd name="connsiteY434" fmla="*/ 0 h 924402"/>
                <a:gd name="connsiteX435" fmla="*/ 3150088 w 4603109"/>
                <a:gd name="connsiteY435" fmla="*/ 0 h 924402"/>
                <a:gd name="connsiteX436" fmla="*/ 3150509 w 4603109"/>
                <a:gd name="connsiteY436" fmla="*/ 0 h 924402"/>
                <a:gd name="connsiteX437" fmla="*/ 3171054 w 4603109"/>
                <a:gd name="connsiteY437" fmla="*/ 0 h 924402"/>
                <a:gd name="connsiteX438" fmla="*/ 3172715 w 4603109"/>
                <a:gd name="connsiteY438" fmla="*/ 0 h 924402"/>
                <a:gd name="connsiteX439" fmla="*/ 3199627 w 4603109"/>
                <a:gd name="connsiteY439" fmla="*/ 0 h 924402"/>
                <a:gd name="connsiteX440" fmla="*/ 3201119 w 4603109"/>
                <a:gd name="connsiteY440" fmla="*/ 0 h 924402"/>
                <a:gd name="connsiteX441" fmla="*/ 3201287 w 4603109"/>
                <a:gd name="connsiteY441" fmla="*/ 0 h 924402"/>
                <a:gd name="connsiteX442" fmla="*/ 3201751 w 4603109"/>
                <a:gd name="connsiteY442" fmla="*/ 0 h 924402"/>
                <a:gd name="connsiteX443" fmla="*/ 3202780 w 4603109"/>
                <a:gd name="connsiteY443" fmla="*/ 0 h 924402"/>
                <a:gd name="connsiteX444" fmla="*/ 3217515 w 4603109"/>
                <a:gd name="connsiteY444" fmla="*/ 0 h 924402"/>
                <a:gd name="connsiteX445" fmla="*/ 3224152 w 4603109"/>
                <a:gd name="connsiteY445" fmla="*/ 0 h 924402"/>
                <a:gd name="connsiteX446" fmla="*/ 3230324 w 4603109"/>
                <a:gd name="connsiteY446" fmla="*/ 0 h 924402"/>
                <a:gd name="connsiteX447" fmla="*/ 3231321 w 4603109"/>
                <a:gd name="connsiteY447" fmla="*/ 0 h 924402"/>
                <a:gd name="connsiteX448" fmla="*/ 3231816 w 4603109"/>
                <a:gd name="connsiteY448" fmla="*/ 0 h 924402"/>
                <a:gd name="connsiteX449" fmla="*/ 3243763 w 4603109"/>
                <a:gd name="connsiteY449" fmla="*/ 0 h 924402"/>
                <a:gd name="connsiteX450" fmla="*/ 3246088 w 4603109"/>
                <a:gd name="connsiteY450" fmla="*/ 0 h 924402"/>
                <a:gd name="connsiteX451" fmla="*/ 3247580 w 4603109"/>
                <a:gd name="connsiteY451" fmla="*/ 0 h 924402"/>
                <a:gd name="connsiteX452" fmla="*/ 3247792 w 4603109"/>
                <a:gd name="connsiteY452" fmla="*/ 0 h 924402"/>
                <a:gd name="connsiteX453" fmla="*/ 3248214 w 4603109"/>
                <a:gd name="connsiteY453" fmla="*/ 0 h 924402"/>
                <a:gd name="connsiteX454" fmla="*/ 3252725 w 4603109"/>
                <a:gd name="connsiteY454" fmla="*/ 0 h 924402"/>
                <a:gd name="connsiteX455" fmla="*/ 3254217 w 4603109"/>
                <a:gd name="connsiteY455" fmla="*/ 0 h 924402"/>
                <a:gd name="connsiteX456" fmla="*/ 3260235 w 4603109"/>
                <a:gd name="connsiteY456" fmla="*/ 0 h 924402"/>
                <a:gd name="connsiteX457" fmla="*/ 3276787 w 4603109"/>
                <a:gd name="connsiteY457" fmla="*/ 0 h 924402"/>
                <a:gd name="connsiteX458" fmla="*/ 3277857 w 4603109"/>
                <a:gd name="connsiteY458" fmla="*/ 0 h 924402"/>
                <a:gd name="connsiteX459" fmla="*/ 3278278 w 4603109"/>
                <a:gd name="connsiteY459" fmla="*/ 0 h 924402"/>
                <a:gd name="connsiteX460" fmla="*/ 3290300 w 4603109"/>
                <a:gd name="connsiteY460" fmla="*/ 0 h 924402"/>
                <a:gd name="connsiteX461" fmla="*/ 3298823 w 4603109"/>
                <a:gd name="connsiteY461" fmla="*/ 0 h 924402"/>
                <a:gd name="connsiteX462" fmla="*/ 3327396 w 4603109"/>
                <a:gd name="connsiteY462" fmla="*/ 0 h 924402"/>
                <a:gd name="connsiteX463" fmla="*/ 3328888 w 4603109"/>
                <a:gd name="connsiteY463" fmla="*/ 0 h 924402"/>
                <a:gd name="connsiteX464" fmla="*/ 3329520 w 4603109"/>
                <a:gd name="connsiteY464" fmla="*/ 0 h 924402"/>
                <a:gd name="connsiteX465" fmla="*/ 3345284 w 4603109"/>
                <a:gd name="connsiteY465" fmla="*/ 0 h 924402"/>
                <a:gd name="connsiteX466" fmla="*/ 3349129 w 4603109"/>
                <a:gd name="connsiteY466" fmla="*/ 0 h 924402"/>
                <a:gd name="connsiteX467" fmla="*/ 3351921 w 4603109"/>
                <a:gd name="connsiteY467" fmla="*/ 0 h 924402"/>
                <a:gd name="connsiteX468" fmla="*/ 3358093 w 4603109"/>
                <a:gd name="connsiteY468" fmla="*/ 0 h 924402"/>
                <a:gd name="connsiteX469" fmla="*/ 3359585 w 4603109"/>
                <a:gd name="connsiteY469" fmla="*/ 0 h 924402"/>
                <a:gd name="connsiteX470" fmla="*/ 3371532 w 4603109"/>
                <a:gd name="connsiteY470" fmla="*/ 0 h 924402"/>
                <a:gd name="connsiteX471" fmla="*/ 3373857 w 4603109"/>
                <a:gd name="connsiteY471" fmla="*/ 0 h 924402"/>
                <a:gd name="connsiteX472" fmla="*/ 3375349 w 4603109"/>
                <a:gd name="connsiteY472" fmla="*/ 0 h 924402"/>
                <a:gd name="connsiteX473" fmla="*/ 3380494 w 4603109"/>
                <a:gd name="connsiteY473" fmla="*/ 0 h 924402"/>
                <a:gd name="connsiteX474" fmla="*/ 3381986 w 4603109"/>
                <a:gd name="connsiteY474" fmla="*/ 0 h 924402"/>
                <a:gd name="connsiteX475" fmla="*/ 3388004 w 4603109"/>
                <a:gd name="connsiteY475" fmla="*/ 0 h 924402"/>
                <a:gd name="connsiteX476" fmla="*/ 3408282 w 4603109"/>
                <a:gd name="connsiteY476" fmla="*/ 0 h 924402"/>
                <a:gd name="connsiteX477" fmla="*/ 3418069 w 4603109"/>
                <a:gd name="connsiteY477" fmla="*/ 0 h 924402"/>
                <a:gd name="connsiteX478" fmla="*/ 3424207 w 4603109"/>
                <a:gd name="connsiteY478" fmla="*/ 0 h 924402"/>
                <a:gd name="connsiteX479" fmla="*/ 3424753 w 4603109"/>
                <a:gd name="connsiteY479" fmla="*/ 0 h 924402"/>
                <a:gd name="connsiteX480" fmla="*/ 3452733 w 4603109"/>
                <a:gd name="connsiteY480" fmla="*/ 0 h 924402"/>
                <a:gd name="connsiteX481" fmla="*/ 3454818 w 4603109"/>
                <a:gd name="connsiteY481" fmla="*/ 0 h 924402"/>
                <a:gd name="connsiteX482" fmla="*/ 3476898 w 4603109"/>
                <a:gd name="connsiteY482" fmla="*/ 0 h 924402"/>
                <a:gd name="connsiteX483" fmla="*/ 3496441 w 4603109"/>
                <a:gd name="connsiteY483" fmla="*/ 0 h 924402"/>
                <a:gd name="connsiteX484" fmla="*/ 3509236 w 4603109"/>
                <a:gd name="connsiteY484" fmla="*/ 0 h 924402"/>
                <a:gd name="connsiteX485" fmla="*/ 3518886 w 4603109"/>
                <a:gd name="connsiteY485" fmla="*/ 0 h 924402"/>
                <a:gd name="connsiteX486" fmla="*/ 3528336 w 4603109"/>
                <a:gd name="connsiteY486" fmla="*/ 0 h 924402"/>
                <a:gd name="connsiteX487" fmla="*/ 3536051 w 4603109"/>
                <a:gd name="connsiteY487" fmla="*/ 0 h 924402"/>
                <a:gd name="connsiteX488" fmla="*/ 3539301 w 4603109"/>
                <a:gd name="connsiteY488" fmla="*/ 0 h 924402"/>
                <a:gd name="connsiteX489" fmla="*/ 3540361 w 4603109"/>
                <a:gd name="connsiteY489" fmla="*/ 0 h 924402"/>
                <a:gd name="connsiteX490" fmla="*/ 3544807 w 4603109"/>
                <a:gd name="connsiteY490" fmla="*/ 0 h 924402"/>
                <a:gd name="connsiteX491" fmla="*/ 3551976 w 4603109"/>
                <a:gd name="connsiteY491" fmla="*/ 0 h 924402"/>
                <a:gd name="connsiteX492" fmla="*/ 3552522 w 4603109"/>
                <a:gd name="connsiteY492" fmla="*/ 0 h 924402"/>
                <a:gd name="connsiteX493" fmla="*/ 3564420 w 4603109"/>
                <a:gd name="connsiteY493" fmla="*/ 0 h 924402"/>
                <a:gd name="connsiteX494" fmla="*/ 3570426 w 4603109"/>
                <a:gd name="connsiteY494" fmla="*/ 0 h 924402"/>
                <a:gd name="connsiteX495" fmla="*/ 3574872 w 4603109"/>
                <a:gd name="connsiteY495" fmla="*/ 0 h 924402"/>
                <a:gd name="connsiteX496" fmla="*/ 3580502 w 4603109"/>
                <a:gd name="connsiteY496" fmla="*/ 0 h 924402"/>
                <a:gd name="connsiteX497" fmla="*/ 3582587 w 4603109"/>
                <a:gd name="connsiteY497" fmla="*/ 0 h 924402"/>
                <a:gd name="connsiteX498" fmla="*/ 3624210 w 4603109"/>
                <a:gd name="connsiteY498" fmla="*/ 0 h 924402"/>
                <a:gd name="connsiteX499" fmla="*/ 3637005 w 4603109"/>
                <a:gd name="connsiteY499" fmla="*/ 0 h 924402"/>
                <a:gd name="connsiteX500" fmla="*/ 3646655 w 4603109"/>
                <a:gd name="connsiteY500" fmla="*/ 0 h 924402"/>
                <a:gd name="connsiteX501" fmla="*/ 3656105 w 4603109"/>
                <a:gd name="connsiteY501" fmla="*/ 0 h 924402"/>
                <a:gd name="connsiteX502" fmla="*/ 3667070 w 4603109"/>
                <a:gd name="connsiteY502" fmla="*/ 0 h 924402"/>
                <a:gd name="connsiteX503" fmla="*/ 3668130 w 4603109"/>
                <a:gd name="connsiteY503" fmla="*/ 0 h 924402"/>
                <a:gd name="connsiteX504" fmla="*/ 3669786 w 4603109"/>
                <a:gd name="connsiteY504" fmla="*/ 0 h 924402"/>
                <a:gd name="connsiteX505" fmla="*/ 3672576 w 4603109"/>
                <a:gd name="connsiteY505" fmla="*/ 0 h 924402"/>
                <a:gd name="connsiteX506" fmla="*/ 3692189 w 4603109"/>
                <a:gd name="connsiteY506" fmla="*/ 0 h 924402"/>
                <a:gd name="connsiteX507" fmla="*/ 3698195 w 4603109"/>
                <a:gd name="connsiteY507" fmla="*/ 0 h 924402"/>
                <a:gd name="connsiteX508" fmla="*/ 3702641 w 4603109"/>
                <a:gd name="connsiteY508" fmla="*/ 0 h 924402"/>
                <a:gd name="connsiteX509" fmla="*/ 3744863 w 4603109"/>
                <a:gd name="connsiteY509" fmla="*/ 0 h 924402"/>
                <a:gd name="connsiteX510" fmla="*/ 3745285 w 4603109"/>
                <a:gd name="connsiteY510" fmla="*/ 0 h 924402"/>
                <a:gd name="connsiteX511" fmla="*/ 3795894 w 4603109"/>
                <a:gd name="connsiteY511" fmla="*/ 0 h 924402"/>
                <a:gd name="connsiteX512" fmla="*/ 3797555 w 4603109"/>
                <a:gd name="connsiteY512" fmla="*/ 0 h 924402"/>
                <a:gd name="connsiteX513" fmla="*/ 3826591 w 4603109"/>
                <a:gd name="connsiteY513" fmla="*/ 0 h 924402"/>
                <a:gd name="connsiteX514" fmla="*/ 3842355 w 4603109"/>
                <a:gd name="connsiteY514" fmla="*/ 0 h 924402"/>
                <a:gd name="connsiteX515" fmla="*/ 3848992 w 4603109"/>
                <a:gd name="connsiteY515" fmla="*/ 0 h 924402"/>
                <a:gd name="connsiteX516" fmla="*/ 3872632 w 4603109"/>
                <a:gd name="connsiteY516" fmla="*/ 0 h 924402"/>
                <a:gd name="connsiteX517" fmla="*/ 3873054 w 4603109"/>
                <a:gd name="connsiteY517" fmla="*/ 0 h 924402"/>
                <a:gd name="connsiteX518" fmla="*/ 3885075 w 4603109"/>
                <a:gd name="connsiteY518" fmla="*/ 0 h 924402"/>
                <a:gd name="connsiteX519" fmla="*/ 3923663 w 4603109"/>
                <a:gd name="connsiteY519" fmla="*/ 0 h 924402"/>
                <a:gd name="connsiteX520" fmla="*/ 3954360 w 4603109"/>
                <a:gd name="connsiteY520" fmla="*/ 0 h 924402"/>
                <a:gd name="connsiteX521" fmla="*/ 3970124 w 4603109"/>
                <a:gd name="connsiteY521" fmla="*/ 0 h 924402"/>
                <a:gd name="connsiteX522" fmla="*/ 3976761 w 4603109"/>
                <a:gd name="connsiteY522" fmla="*/ 0 h 924402"/>
                <a:gd name="connsiteX523" fmla="*/ 4012844 w 4603109"/>
                <a:gd name="connsiteY523" fmla="*/ 0 h 924402"/>
                <a:gd name="connsiteX524" fmla="*/ 4049593 w 4603109"/>
                <a:gd name="connsiteY524" fmla="*/ 0 h 924402"/>
                <a:gd name="connsiteX525" fmla="*/ 4169647 w 4603109"/>
                <a:gd name="connsiteY525" fmla="*/ 0 h 924402"/>
                <a:gd name="connsiteX526" fmla="*/ 4177362 w 4603109"/>
                <a:gd name="connsiteY526" fmla="*/ 0 h 924402"/>
                <a:gd name="connsiteX527" fmla="*/ 4297416 w 4603109"/>
                <a:gd name="connsiteY527" fmla="*/ 0 h 924402"/>
                <a:gd name="connsiteX528" fmla="*/ 4379339 w 4603109"/>
                <a:gd name="connsiteY528" fmla="*/ 47054 h 924402"/>
                <a:gd name="connsiteX529" fmla="*/ 4591731 w 4603109"/>
                <a:gd name="connsiteY529" fmla="*/ 415146 h 924402"/>
                <a:gd name="connsiteX530" fmla="*/ 4591731 w 4603109"/>
                <a:gd name="connsiteY530" fmla="*/ 509257 h 924402"/>
                <a:gd name="connsiteX531" fmla="*/ 4379339 w 4603109"/>
                <a:gd name="connsiteY531" fmla="*/ 877348 h 924402"/>
                <a:gd name="connsiteX532" fmla="*/ 4297416 w 4603109"/>
                <a:gd name="connsiteY532" fmla="*/ 924402 h 924402"/>
                <a:gd name="connsiteX533" fmla="*/ 4169647 w 4603109"/>
                <a:gd name="connsiteY533" fmla="*/ 924402 h 924402"/>
                <a:gd name="connsiteX534" fmla="*/ 3976761 w 4603109"/>
                <a:gd name="connsiteY534" fmla="*/ 924402 h 924402"/>
                <a:gd name="connsiteX535" fmla="*/ 3872632 w 4603109"/>
                <a:gd name="connsiteY535" fmla="*/ 924402 h 924402"/>
                <a:gd name="connsiteX536" fmla="*/ 3848992 w 4603109"/>
                <a:gd name="connsiteY536" fmla="*/ 924402 h 924402"/>
                <a:gd name="connsiteX537" fmla="*/ 3744863 w 4603109"/>
                <a:gd name="connsiteY537" fmla="*/ 924402 h 924402"/>
                <a:gd name="connsiteX538" fmla="*/ 3702641 w 4603109"/>
                <a:gd name="connsiteY538" fmla="*/ 924402 h 924402"/>
                <a:gd name="connsiteX539" fmla="*/ 3672576 w 4603109"/>
                <a:gd name="connsiteY539" fmla="*/ 924402 h 924402"/>
                <a:gd name="connsiteX540" fmla="*/ 3656105 w 4603109"/>
                <a:gd name="connsiteY540" fmla="*/ 924402 h 924402"/>
                <a:gd name="connsiteX541" fmla="*/ 3574872 w 4603109"/>
                <a:gd name="connsiteY541" fmla="*/ 924402 h 924402"/>
                <a:gd name="connsiteX542" fmla="*/ 3551976 w 4603109"/>
                <a:gd name="connsiteY542" fmla="*/ 924402 h 924402"/>
                <a:gd name="connsiteX543" fmla="*/ 3544807 w 4603109"/>
                <a:gd name="connsiteY543" fmla="*/ 924402 h 924402"/>
                <a:gd name="connsiteX544" fmla="*/ 3528336 w 4603109"/>
                <a:gd name="connsiteY544" fmla="*/ 924402 h 924402"/>
                <a:gd name="connsiteX545" fmla="*/ 3424207 w 4603109"/>
                <a:gd name="connsiteY545" fmla="*/ 924402 h 924402"/>
                <a:gd name="connsiteX546" fmla="*/ 3381986 w 4603109"/>
                <a:gd name="connsiteY546" fmla="*/ 924402 h 924402"/>
                <a:gd name="connsiteX547" fmla="*/ 3380494 w 4603109"/>
                <a:gd name="connsiteY547" fmla="*/ 924402 h 924402"/>
                <a:gd name="connsiteX548" fmla="*/ 3351921 w 4603109"/>
                <a:gd name="connsiteY548" fmla="*/ 924402 h 924402"/>
                <a:gd name="connsiteX549" fmla="*/ 3277857 w 4603109"/>
                <a:gd name="connsiteY549" fmla="*/ 924402 h 924402"/>
                <a:gd name="connsiteX550" fmla="*/ 3254217 w 4603109"/>
                <a:gd name="connsiteY550" fmla="*/ 924402 h 924402"/>
                <a:gd name="connsiteX551" fmla="*/ 3252725 w 4603109"/>
                <a:gd name="connsiteY551" fmla="*/ 924402 h 924402"/>
                <a:gd name="connsiteX552" fmla="*/ 3247792 w 4603109"/>
                <a:gd name="connsiteY552" fmla="*/ 924402 h 924402"/>
                <a:gd name="connsiteX553" fmla="*/ 3231321 w 4603109"/>
                <a:gd name="connsiteY553" fmla="*/ 924402 h 924402"/>
                <a:gd name="connsiteX554" fmla="*/ 3224152 w 4603109"/>
                <a:gd name="connsiteY554" fmla="*/ 924402 h 924402"/>
                <a:gd name="connsiteX555" fmla="*/ 3150088 w 4603109"/>
                <a:gd name="connsiteY555" fmla="*/ 924402 h 924402"/>
                <a:gd name="connsiteX556" fmla="*/ 3120023 w 4603109"/>
                <a:gd name="connsiteY556" fmla="*/ 924402 h 924402"/>
                <a:gd name="connsiteX557" fmla="*/ 3104883 w 4603109"/>
                <a:gd name="connsiteY557" fmla="*/ 924402 h 924402"/>
                <a:gd name="connsiteX558" fmla="*/ 3103552 w 4603109"/>
                <a:gd name="connsiteY558" fmla="*/ 924402 h 924402"/>
                <a:gd name="connsiteX559" fmla="*/ 3077801 w 4603109"/>
                <a:gd name="connsiteY559" fmla="*/ 924402 h 924402"/>
                <a:gd name="connsiteX560" fmla="*/ 3061330 w 4603109"/>
                <a:gd name="connsiteY560" fmla="*/ 924402 h 924402"/>
                <a:gd name="connsiteX561" fmla="*/ 3031265 w 4603109"/>
                <a:gd name="connsiteY561" fmla="*/ 924402 h 924402"/>
                <a:gd name="connsiteX562" fmla="*/ 2977114 w 4603109"/>
                <a:gd name="connsiteY562" fmla="*/ 924402 h 924402"/>
                <a:gd name="connsiteX563" fmla="*/ 2957200 w 4603109"/>
                <a:gd name="connsiteY563" fmla="*/ 924402 h 924402"/>
                <a:gd name="connsiteX564" fmla="*/ 2955709 w 4603109"/>
                <a:gd name="connsiteY564" fmla="*/ 924402 h 924402"/>
                <a:gd name="connsiteX565" fmla="*/ 2950032 w 4603109"/>
                <a:gd name="connsiteY565" fmla="*/ 924402 h 924402"/>
                <a:gd name="connsiteX566" fmla="*/ 2933561 w 4603109"/>
                <a:gd name="connsiteY566" fmla="*/ 924402 h 924402"/>
                <a:gd name="connsiteX567" fmla="*/ 2927136 w 4603109"/>
                <a:gd name="connsiteY567" fmla="*/ 924402 h 924402"/>
                <a:gd name="connsiteX568" fmla="*/ 2903496 w 4603109"/>
                <a:gd name="connsiteY568" fmla="*/ 924402 h 924402"/>
                <a:gd name="connsiteX569" fmla="*/ 2829431 w 4603109"/>
                <a:gd name="connsiteY569" fmla="*/ 924402 h 924402"/>
                <a:gd name="connsiteX570" fmla="*/ 2827940 w 4603109"/>
                <a:gd name="connsiteY570" fmla="*/ 924402 h 924402"/>
                <a:gd name="connsiteX571" fmla="*/ 2799367 w 4603109"/>
                <a:gd name="connsiteY571" fmla="*/ 924402 h 924402"/>
                <a:gd name="connsiteX572" fmla="*/ 2785719 w 4603109"/>
                <a:gd name="connsiteY572" fmla="*/ 924402 h 924402"/>
                <a:gd name="connsiteX573" fmla="*/ 2784228 w 4603109"/>
                <a:gd name="connsiteY573" fmla="*/ 924402 h 924402"/>
                <a:gd name="connsiteX574" fmla="*/ 2757146 w 4603109"/>
                <a:gd name="connsiteY574" fmla="*/ 924402 h 924402"/>
                <a:gd name="connsiteX575" fmla="*/ 2755654 w 4603109"/>
                <a:gd name="connsiteY575" fmla="*/ 924402 h 924402"/>
                <a:gd name="connsiteX576" fmla="*/ 2680098 w 4603109"/>
                <a:gd name="connsiteY576" fmla="*/ 924402 h 924402"/>
                <a:gd name="connsiteX577" fmla="*/ 2657950 w 4603109"/>
                <a:gd name="connsiteY577" fmla="*/ 924402 h 924402"/>
                <a:gd name="connsiteX578" fmla="*/ 2656459 w 4603109"/>
                <a:gd name="connsiteY578" fmla="*/ 924402 h 924402"/>
                <a:gd name="connsiteX579" fmla="*/ 2653017 w 4603109"/>
                <a:gd name="connsiteY579" fmla="*/ 924402 h 924402"/>
                <a:gd name="connsiteX580" fmla="*/ 2636545 w 4603109"/>
                <a:gd name="connsiteY580" fmla="*/ 924402 h 924402"/>
                <a:gd name="connsiteX581" fmla="*/ 2629377 w 4603109"/>
                <a:gd name="connsiteY581" fmla="*/ 924402 h 924402"/>
                <a:gd name="connsiteX582" fmla="*/ 2627885 w 4603109"/>
                <a:gd name="connsiteY582" fmla="*/ 924402 h 924402"/>
                <a:gd name="connsiteX583" fmla="*/ 2606481 w 4603109"/>
                <a:gd name="connsiteY583" fmla="*/ 924402 h 924402"/>
                <a:gd name="connsiteX584" fmla="*/ 2552329 w 4603109"/>
                <a:gd name="connsiteY584" fmla="*/ 924402 h 924402"/>
                <a:gd name="connsiteX585" fmla="*/ 2525248 w 4603109"/>
                <a:gd name="connsiteY585" fmla="*/ 924402 h 924402"/>
                <a:gd name="connsiteX586" fmla="*/ 2510108 w 4603109"/>
                <a:gd name="connsiteY586" fmla="*/ 924402 h 924402"/>
                <a:gd name="connsiteX587" fmla="*/ 2508776 w 4603109"/>
                <a:gd name="connsiteY587" fmla="*/ 924402 h 924402"/>
                <a:gd name="connsiteX588" fmla="*/ 2480043 w 4603109"/>
                <a:gd name="connsiteY588" fmla="*/ 924402 h 924402"/>
                <a:gd name="connsiteX589" fmla="*/ 2478712 w 4603109"/>
                <a:gd name="connsiteY589" fmla="*/ 924402 h 924402"/>
                <a:gd name="connsiteX590" fmla="*/ 2463572 w 4603109"/>
                <a:gd name="connsiteY590" fmla="*/ 924402 h 924402"/>
                <a:gd name="connsiteX591" fmla="*/ 2436490 w 4603109"/>
                <a:gd name="connsiteY591" fmla="*/ 924402 h 924402"/>
                <a:gd name="connsiteX592" fmla="*/ 2382339 w 4603109"/>
                <a:gd name="connsiteY592" fmla="*/ 924402 h 924402"/>
                <a:gd name="connsiteX593" fmla="*/ 2360934 w 4603109"/>
                <a:gd name="connsiteY593" fmla="*/ 924402 h 924402"/>
                <a:gd name="connsiteX594" fmla="*/ 2359443 w 4603109"/>
                <a:gd name="connsiteY594" fmla="*/ 924402 h 924402"/>
                <a:gd name="connsiteX595" fmla="*/ 2352274 w 4603109"/>
                <a:gd name="connsiteY595" fmla="*/ 924402 h 924402"/>
                <a:gd name="connsiteX596" fmla="*/ 2335803 w 4603109"/>
                <a:gd name="connsiteY596" fmla="*/ 924402 h 924402"/>
                <a:gd name="connsiteX597" fmla="*/ 2332360 w 4603109"/>
                <a:gd name="connsiteY597" fmla="*/ 924402 h 924402"/>
                <a:gd name="connsiteX598" fmla="*/ 2332328 w 4603109"/>
                <a:gd name="connsiteY598" fmla="*/ 924402 h 924402"/>
                <a:gd name="connsiteX599" fmla="*/ 2330869 w 4603109"/>
                <a:gd name="connsiteY599" fmla="*/ 924402 h 924402"/>
                <a:gd name="connsiteX600" fmla="*/ 2308721 w 4603109"/>
                <a:gd name="connsiteY600" fmla="*/ 924402 h 924402"/>
                <a:gd name="connsiteX601" fmla="*/ 2233165 w 4603109"/>
                <a:gd name="connsiteY601" fmla="*/ 924402 h 924402"/>
                <a:gd name="connsiteX602" fmla="*/ 2231674 w 4603109"/>
                <a:gd name="connsiteY602" fmla="*/ 924402 h 924402"/>
                <a:gd name="connsiteX603" fmla="*/ 2204591 w 4603109"/>
                <a:gd name="connsiteY603" fmla="*/ 924402 h 924402"/>
                <a:gd name="connsiteX604" fmla="*/ 2204559 w 4603109"/>
                <a:gd name="connsiteY604" fmla="*/ 924402 h 924402"/>
                <a:gd name="connsiteX605" fmla="*/ 2203100 w 4603109"/>
                <a:gd name="connsiteY605" fmla="*/ 924402 h 924402"/>
                <a:gd name="connsiteX606" fmla="*/ 2189452 w 4603109"/>
                <a:gd name="connsiteY606" fmla="*/ 924402 h 924402"/>
                <a:gd name="connsiteX607" fmla="*/ 2160879 w 4603109"/>
                <a:gd name="connsiteY607" fmla="*/ 924402 h 924402"/>
                <a:gd name="connsiteX608" fmla="*/ 2159388 w 4603109"/>
                <a:gd name="connsiteY608" fmla="*/ 924402 h 924402"/>
                <a:gd name="connsiteX609" fmla="*/ 2085323 w 4603109"/>
                <a:gd name="connsiteY609" fmla="*/ 924402 h 924402"/>
                <a:gd name="connsiteX610" fmla="*/ 2077294 w 4603109"/>
                <a:gd name="connsiteY610" fmla="*/ 924402 h 924402"/>
                <a:gd name="connsiteX611" fmla="*/ 2061683 w 4603109"/>
                <a:gd name="connsiteY611" fmla="*/ 924402 h 924402"/>
                <a:gd name="connsiteX612" fmla="*/ 2055258 w 4603109"/>
                <a:gd name="connsiteY612" fmla="*/ 924402 h 924402"/>
                <a:gd name="connsiteX613" fmla="*/ 2038787 w 4603109"/>
                <a:gd name="connsiteY613" fmla="*/ 924402 h 924402"/>
                <a:gd name="connsiteX614" fmla="*/ 2033110 w 4603109"/>
                <a:gd name="connsiteY614" fmla="*/ 924402 h 924402"/>
                <a:gd name="connsiteX615" fmla="*/ 2031619 w 4603109"/>
                <a:gd name="connsiteY615" fmla="*/ 924402 h 924402"/>
                <a:gd name="connsiteX616" fmla="*/ 2011705 w 4603109"/>
                <a:gd name="connsiteY616" fmla="*/ 924402 h 924402"/>
                <a:gd name="connsiteX617" fmla="*/ 1957554 w 4603109"/>
                <a:gd name="connsiteY617" fmla="*/ 924402 h 924402"/>
                <a:gd name="connsiteX618" fmla="*/ 1949525 w 4603109"/>
                <a:gd name="connsiteY618" fmla="*/ 924402 h 924402"/>
                <a:gd name="connsiteX619" fmla="*/ 1927489 w 4603109"/>
                <a:gd name="connsiteY619" fmla="*/ 924402 h 924402"/>
                <a:gd name="connsiteX620" fmla="*/ 1911018 w 4603109"/>
                <a:gd name="connsiteY620" fmla="*/ 924402 h 924402"/>
                <a:gd name="connsiteX621" fmla="*/ 1907543 w 4603109"/>
                <a:gd name="connsiteY621" fmla="*/ 924402 h 924402"/>
                <a:gd name="connsiteX622" fmla="*/ 1885268 w 4603109"/>
                <a:gd name="connsiteY622" fmla="*/ 924402 h 924402"/>
                <a:gd name="connsiteX623" fmla="*/ 1883936 w 4603109"/>
                <a:gd name="connsiteY623" fmla="*/ 924402 h 924402"/>
                <a:gd name="connsiteX624" fmla="*/ 1868796 w 4603109"/>
                <a:gd name="connsiteY624" fmla="*/ 924402 h 924402"/>
                <a:gd name="connsiteX625" fmla="*/ 1838732 w 4603109"/>
                <a:gd name="connsiteY625" fmla="*/ 924402 h 924402"/>
                <a:gd name="connsiteX626" fmla="*/ 1779774 w 4603109"/>
                <a:gd name="connsiteY626" fmla="*/ 924402 h 924402"/>
                <a:gd name="connsiteX627" fmla="*/ 1764668 w 4603109"/>
                <a:gd name="connsiteY627" fmla="*/ 924402 h 924402"/>
                <a:gd name="connsiteX628" fmla="*/ 1757499 w 4603109"/>
                <a:gd name="connsiteY628" fmla="*/ 924402 h 924402"/>
                <a:gd name="connsiteX629" fmla="*/ 1741027 w 4603109"/>
                <a:gd name="connsiteY629" fmla="*/ 924402 h 924402"/>
                <a:gd name="connsiteX630" fmla="*/ 1737552 w 4603109"/>
                <a:gd name="connsiteY630" fmla="*/ 924402 h 924402"/>
                <a:gd name="connsiteX631" fmla="*/ 1736094 w 4603109"/>
                <a:gd name="connsiteY631" fmla="*/ 924402 h 924402"/>
                <a:gd name="connsiteX632" fmla="*/ 1734603 w 4603109"/>
                <a:gd name="connsiteY632" fmla="*/ 924402 h 924402"/>
                <a:gd name="connsiteX633" fmla="*/ 1710963 w 4603109"/>
                <a:gd name="connsiteY633" fmla="*/ 924402 h 924402"/>
                <a:gd name="connsiteX634" fmla="*/ 1707488 w 4603109"/>
                <a:gd name="connsiteY634" fmla="*/ 924402 h 924402"/>
                <a:gd name="connsiteX635" fmla="*/ 1652509 w 4603109"/>
                <a:gd name="connsiteY635" fmla="*/ 924402 h 924402"/>
                <a:gd name="connsiteX636" fmla="*/ 1636899 w 4603109"/>
                <a:gd name="connsiteY636" fmla="*/ 924402 h 924402"/>
                <a:gd name="connsiteX637" fmla="*/ 1609783 w 4603109"/>
                <a:gd name="connsiteY637" fmla="*/ 924402 h 924402"/>
                <a:gd name="connsiteX638" fmla="*/ 1608325 w 4603109"/>
                <a:gd name="connsiteY638" fmla="*/ 924402 h 924402"/>
                <a:gd name="connsiteX639" fmla="*/ 1606834 w 4603109"/>
                <a:gd name="connsiteY639" fmla="*/ 924402 h 924402"/>
                <a:gd name="connsiteX640" fmla="*/ 1579719 w 4603109"/>
                <a:gd name="connsiteY640" fmla="*/ 924402 h 924402"/>
                <a:gd name="connsiteX641" fmla="*/ 1564612 w 4603109"/>
                <a:gd name="connsiteY641" fmla="*/ 924402 h 924402"/>
                <a:gd name="connsiteX642" fmla="*/ 1524740 w 4603109"/>
                <a:gd name="connsiteY642" fmla="*/ 924402 h 924402"/>
                <a:gd name="connsiteX643" fmla="*/ 1482518 w 4603109"/>
                <a:gd name="connsiteY643" fmla="*/ 924402 h 924402"/>
                <a:gd name="connsiteX644" fmla="*/ 1460483 w 4603109"/>
                <a:gd name="connsiteY644" fmla="*/ 924402 h 924402"/>
                <a:gd name="connsiteX645" fmla="*/ 1452454 w 4603109"/>
                <a:gd name="connsiteY645" fmla="*/ 924402 h 924402"/>
                <a:gd name="connsiteX646" fmla="*/ 1444011 w 4603109"/>
                <a:gd name="connsiteY646" fmla="*/ 924402 h 924402"/>
                <a:gd name="connsiteX647" fmla="*/ 1436843 w 4603109"/>
                <a:gd name="connsiteY647" fmla="*/ 924402 h 924402"/>
                <a:gd name="connsiteX648" fmla="*/ 1413947 w 4603109"/>
                <a:gd name="connsiteY648" fmla="*/ 924402 h 924402"/>
                <a:gd name="connsiteX649" fmla="*/ 1354749 w 4603109"/>
                <a:gd name="connsiteY649" fmla="*/ 924402 h 924402"/>
                <a:gd name="connsiteX650" fmla="*/ 1332714 w 4603109"/>
                <a:gd name="connsiteY650" fmla="*/ 924402 h 924402"/>
                <a:gd name="connsiteX651" fmla="*/ 1324685 w 4603109"/>
                <a:gd name="connsiteY651" fmla="*/ 924402 h 924402"/>
                <a:gd name="connsiteX652" fmla="*/ 1316242 w 4603109"/>
                <a:gd name="connsiteY652" fmla="*/ 924402 h 924402"/>
                <a:gd name="connsiteX653" fmla="*/ 1312767 w 4603109"/>
                <a:gd name="connsiteY653" fmla="*/ 924402 h 924402"/>
                <a:gd name="connsiteX654" fmla="*/ 1286178 w 4603109"/>
                <a:gd name="connsiteY654" fmla="*/ 924402 h 924402"/>
                <a:gd name="connsiteX655" fmla="*/ 1282703 w 4603109"/>
                <a:gd name="connsiteY655" fmla="*/ 924402 h 924402"/>
                <a:gd name="connsiteX656" fmla="*/ 1243956 w 4603109"/>
                <a:gd name="connsiteY656" fmla="*/ 924402 h 924402"/>
                <a:gd name="connsiteX657" fmla="*/ 1184998 w 4603109"/>
                <a:gd name="connsiteY657" fmla="*/ 924402 h 924402"/>
                <a:gd name="connsiteX658" fmla="*/ 1154934 w 4603109"/>
                <a:gd name="connsiteY658" fmla="*/ 924402 h 924402"/>
                <a:gd name="connsiteX659" fmla="*/ 1139828 w 4603109"/>
                <a:gd name="connsiteY659" fmla="*/ 924402 h 924402"/>
                <a:gd name="connsiteX660" fmla="*/ 1116187 w 4603109"/>
                <a:gd name="connsiteY660" fmla="*/ 924402 h 924402"/>
                <a:gd name="connsiteX661" fmla="*/ 1112712 w 4603109"/>
                <a:gd name="connsiteY661" fmla="*/ 924402 h 924402"/>
                <a:gd name="connsiteX662" fmla="*/ 1057734 w 4603109"/>
                <a:gd name="connsiteY662" fmla="*/ 924402 h 924402"/>
                <a:gd name="connsiteX663" fmla="*/ 1027669 w 4603109"/>
                <a:gd name="connsiteY663" fmla="*/ 924402 h 924402"/>
                <a:gd name="connsiteX664" fmla="*/ 1012059 w 4603109"/>
                <a:gd name="connsiteY664" fmla="*/ 924402 h 924402"/>
                <a:gd name="connsiteX665" fmla="*/ 984943 w 4603109"/>
                <a:gd name="connsiteY665" fmla="*/ 924402 h 924402"/>
                <a:gd name="connsiteX666" fmla="*/ 929965 w 4603109"/>
                <a:gd name="connsiteY666" fmla="*/ 924402 h 924402"/>
                <a:gd name="connsiteX667" fmla="*/ 899900 w 4603109"/>
                <a:gd name="connsiteY667" fmla="*/ 924402 h 924402"/>
                <a:gd name="connsiteX668" fmla="*/ 857678 w 4603109"/>
                <a:gd name="connsiteY668" fmla="*/ 924402 h 924402"/>
                <a:gd name="connsiteX669" fmla="*/ 819171 w 4603109"/>
                <a:gd name="connsiteY669" fmla="*/ 924402 h 924402"/>
                <a:gd name="connsiteX670" fmla="*/ 729909 w 4603109"/>
                <a:gd name="connsiteY670" fmla="*/ 924402 h 924402"/>
                <a:gd name="connsiteX671" fmla="*/ 691402 w 4603109"/>
                <a:gd name="connsiteY671" fmla="*/ 924402 h 924402"/>
                <a:gd name="connsiteX672" fmla="*/ 687927 w 4603109"/>
                <a:gd name="connsiteY672" fmla="*/ 924402 h 924402"/>
                <a:gd name="connsiteX673" fmla="*/ 560158 w 4603109"/>
                <a:gd name="connsiteY673" fmla="*/ 924402 h 924402"/>
                <a:gd name="connsiteX674" fmla="*/ 432894 w 4603109"/>
                <a:gd name="connsiteY674" fmla="*/ 924402 h 924402"/>
                <a:gd name="connsiteX675" fmla="*/ 305125 w 4603109"/>
                <a:gd name="connsiteY675" fmla="*/ 924402 h 924402"/>
                <a:gd name="connsiteX676" fmla="*/ 223202 w 4603109"/>
                <a:gd name="connsiteY676" fmla="*/ 877348 h 924402"/>
                <a:gd name="connsiteX677" fmla="*/ 10809 w 4603109"/>
                <a:gd name="connsiteY677" fmla="*/ 509257 h 924402"/>
                <a:gd name="connsiteX678" fmla="*/ 10809 w 4603109"/>
                <a:gd name="connsiteY678" fmla="*/ 415146 h 924402"/>
                <a:gd name="connsiteX679" fmla="*/ 223202 w 4603109"/>
                <a:gd name="connsiteY679" fmla="*/ 47054 h 924402"/>
                <a:gd name="connsiteX680" fmla="*/ 305125 w 4603109"/>
                <a:gd name="connsiteY680" fmla="*/ 0 h 92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Lst>
              <a:rect l="l" t="t" r="r" b="b"/>
              <a:pathLst>
                <a:path w="4603109" h="924402">
                  <a:moveTo>
                    <a:pt x="305125" y="0"/>
                  </a:moveTo>
                  <a:lnTo>
                    <a:pt x="432894" y="0"/>
                  </a:lnTo>
                  <a:lnTo>
                    <a:pt x="445336" y="0"/>
                  </a:lnTo>
                  <a:cubicBezTo>
                    <a:pt x="485989" y="0"/>
                    <a:pt x="520835" y="0"/>
                    <a:pt x="550703" y="0"/>
                  </a:cubicBezTo>
                  <a:lnTo>
                    <a:pt x="560158" y="0"/>
                  </a:lnTo>
                  <a:lnTo>
                    <a:pt x="573105" y="0"/>
                  </a:lnTo>
                  <a:lnTo>
                    <a:pt x="626202" y="0"/>
                  </a:lnTo>
                  <a:cubicBezTo>
                    <a:pt x="646943" y="0"/>
                    <a:pt x="663537" y="0"/>
                    <a:pt x="676811" y="0"/>
                  </a:cubicBezTo>
                  <a:lnTo>
                    <a:pt x="678472" y="0"/>
                  </a:lnTo>
                  <a:lnTo>
                    <a:pt x="687927" y="0"/>
                  </a:lnTo>
                  <a:lnTo>
                    <a:pt x="691402" y="0"/>
                  </a:lnTo>
                  <a:lnTo>
                    <a:pt x="700371" y="0"/>
                  </a:lnTo>
                  <a:lnTo>
                    <a:pt x="707508" y="0"/>
                  </a:lnTo>
                  <a:cubicBezTo>
                    <a:pt x="729909" y="0"/>
                    <a:pt x="729909" y="0"/>
                    <a:pt x="729909" y="0"/>
                  </a:cubicBezTo>
                  <a:lnTo>
                    <a:pt x="753971" y="0"/>
                  </a:lnTo>
                  <a:lnTo>
                    <a:pt x="804580" y="0"/>
                  </a:lnTo>
                  <a:lnTo>
                    <a:pt x="805737" y="0"/>
                  </a:lnTo>
                  <a:lnTo>
                    <a:pt x="819171" y="0"/>
                  </a:lnTo>
                  <a:lnTo>
                    <a:pt x="828140" y="0"/>
                  </a:lnTo>
                  <a:lnTo>
                    <a:pt x="831615" y="0"/>
                  </a:lnTo>
                  <a:lnTo>
                    <a:pt x="835277" y="0"/>
                  </a:lnTo>
                  <a:lnTo>
                    <a:pt x="857678" y="0"/>
                  </a:lnTo>
                  <a:lnTo>
                    <a:pt x="864889" y="0"/>
                  </a:lnTo>
                  <a:lnTo>
                    <a:pt x="899900" y="0"/>
                  </a:lnTo>
                  <a:lnTo>
                    <a:pt x="909341" y="0"/>
                  </a:lnTo>
                  <a:lnTo>
                    <a:pt x="929965" y="0"/>
                  </a:lnTo>
                  <a:lnTo>
                    <a:pt x="933506" y="0"/>
                  </a:lnTo>
                  <a:lnTo>
                    <a:pt x="936982" y="0"/>
                  </a:lnTo>
                  <a:lnTo>
                    <a:pt x="959384" y="0"/>
                  </a:lnTo>
                  <a:lnTo>
                    <a:pt x="962542" y="0"/>
                  </a:lnTo>
                  <a:lnTo>
                    <a:pt x="984943" y="0"/>
                  </a:lnTo>
                  <a:lnTo>
                    <a:pt x="992658" y="0"/>
                  </a:lnTo>
                  <a:lnTo>
                    <a:pt x="1012059" y="0"/>
                  </a:lnTo>
                  <a:lnTo>
                    <a:pt x="1012480" y="0"/>
                  </a:lnTo>
                  <a:lnTo>
                    <a:pt x="1027669" y="0"/>
                  </a:lnTo>
                  <a:lnTo>
                    <a:pt x="1037110" y="0"/>
                  </a:lnTo>
                  <a:lnTo>
                    <a:pt x="1040112" y="0"/>
                  </a:lnTo>
                  <a:lnTo>
                    <a:pt x="1057734" y="0"/>
                  </a:lnTo>
                  <a:lnTo>
                    <a:pt x="1064751" y="0"/>
                  </a:lnTo>
                  <a:lnTo>
                    <a:pt x="1070177" y="0"/>
                  </a:lnTo>
                  <a:lnTo>
                    <a:pt x="1072436" y="0"/>
                  </a:lnTo>
                  <a:lnTo>
                    <a:pt x="1090311" y="0"/>
                  </a:lnTo>
                  <a:lnTo>
                    <a:pt x="1110718" y="0"/>
                  </a:lnTo>
                  <a:lnTo>
                    <a:pt x="1112712" y="0"/>
                  </a:lnTo>
                  <a:lnTo>
                    <a:pt x="1116187" y="0"/>
                  </a:lnTo>
                  <a:lnTo>
                    <a:pt x="1139828" y="0"/>
                  </a:lnTo>
                  <a:lnTo>
                    <a:pt x="1140249" y="0"/>
                  </a:lnTo>
                  <a:lnTo>
                    <a:pt x="1145480" y="0"/>
                  </a:lnTo>
                  <a:lnTo>
                    <a:pt x="1152270" y="0"/>
                  </a:lnTo>
                  <a:lnTo>
                    <a:pt x="1154934" y="0"/>
                  </a:lnTo>
                  <a:lnTo>
                    <a:pt x="1167881" y="0"/>
                  </a:lnTo>
                  <a:lnTo>
                    <a:pt x="1175544" y="0"/>
                  </a:lnTo>
                  <a:lnTo>
                    <a:pt x="1184998" y="0"/>
                  </a:lnTo>
                  <a:lnTo>
                    <a:pt x="1197946" y="0"/>
                  </a:lnTo>
                  <a:lnTo>
                    <a:pt x="1200205" y="0"/>
                  </a:lnTo>
                  <a:lnTo>
                    <a:pt x="1220978" y="0"/>
                  </a:lnTo>
                  <a:lnTo>
                    <a:pt x="1238487" y="0"/>
                  </a:lnTo>
                  <a:lnTo>
                    <a:pt x="1243956" y="0"/>
                  </a:lnTo>
                  <a:lnTo>
                    <a:pt x="1251042" y="0"/>
                  </a:lnTo>
                  <a:lnTo>
                    <a:pt x="1257637" y="0"/>
                  </a:lnTo>
                  <a:lnTo>
                    <a:pt x="1271587" y="0"/>
                  </a:lnTo>
                  <a:lnTo>
                    <a:pt x="1273249" y="0"/>
                  </a:lnTo>
                  <a:lnTo>
                    <a:pt x="1280039" y="0"/>
                  </a:lnTo>
                  <a:lnTo>
                    <a:pt x="1282703" y="0"/>
                  </a:lnTo>
                  <a:lnTo>
                    <a:pt x="1286178" y="0"/>
                  </a:lnTo>
                  <a:lnTo>
                    <a:pt x="1295146" y="0"/>
                  </a:lnTo>
                  <a:lnTo>
                    <a:pt x="1301651" y="0"/>
                  </a:lnTo>
                  <a:lnTo>
                    <a:pt x="1302284" y="0"/>
                  </a:lnTo>
                  <a:lnTo>
                    <a:pt x="1303313" y="0"/>
                  </a:lnTo>
                  <a:lnTo>
                    <a:pt x="1312767" y="0"/>
                  </a:lnTo>
                  <a:lnTo>
                    <a:pt x="1316242" y="0"/>
                  </a:lnTo>
                  <a:lnTo>
                    <a:pt x="1321886" y="0"/>
                  </a:lnTo>
                  <a:lnTo>
                    <a:pt x="1324685" y="0"/>
                  </a:lnTo>
                  <a:lnTo>
                    <a:pt x="1325211" y="0"/>
                  </a:lnTo>
                  <a:lnTo>
                    <a:pt x="1332348" y="0"/>
                  </a:lnTo>
                  <a:lnTo>
                    <a:pt x="1332714" y="0"/>
                  </a:lnTo>
                  <a:lnTo>
                    <a:pt x="1333135" y="0"/>
                  </a:lnTo>
                  <a:lnTo>
                    <a:pt x="1348747" y="0"/>
                  </a:lnTo>
                  <a:lnTo>
                    <a:pt x="1354749" y="0"/>
                  </a:lnTo>
                  <a:lnTo>
                    <a:pt x="1378811" y="0"/>
                  </a:lnTo>
                  <a:lnTo>
                    <a:pt x="1383745" y="0"/>
                  </a:lnTo>
                  <a:lnTo>
                    <a:pt x="1385406" y="0"/>
                  </a:lnTo>
                  <a:lnTo>
                    <a:pt x="1399356" y="0"/>
                  </a:lnTo>
                  <a:lnTo>
                    <a:pt x="1400513" y="0"/>
                  </a:lnTo>
                  <a:lnTo>
                    <a:pt x="1413947" y="0"/>
                  </a:lnTo>
                  <a:lnTo>
                    <a:pt x="1414442" y="0"/>
                  </a:lnTo>
                  <a:lnTo>
                    <a:pt x="1422915" y="0"/>
                  </a:lnTo>
                  <a:lnTo>
                    <a:pt x="1426390" y="0"/>
                  </a:lnTo>
                  <a:lnTo>
                    <a:pt x="1429420" y="0"/>
                  </a:lnTo>
                  <a:lnTo>
                    <a:pt x="1430053" y="0"/>
                  </a:lnTo>
                  <a:lnTo>
                    <a:pt x="1430206" y="0"/>
                  </a:lnTo>
                  <a:lnTo>
                    <a:pt x="1430577" y="0"/>
                  </a:lnTo>
                  <a:lnTo>
                    <a:pt x="1436843" y="0"/>
                  </a:lnTo>
                  <a:lnTo>
                    <a:pt x="1444011" y="0"/>
                  </a:lnTo>
                  <a:lnTo>
                    <a:pt x="1449655" y="0"/>
                  </a:lnTo>
                  <a:lnTo>
                    <a:pt x="1452454" y="0"/>
                  </a:lnTo>
                  <a:lnTo>
                    <a:pt x="1452980" y="0"/>
                  </a:lnTo>
                  <a:lnTo>
                    <a:pt x="1456455" y="0"/>
                  </a:lnTo>
                  <a:lnTo>
                    <a:pt x="1459664" y="0"/>
                  </a:lnTo>
                  <a:lnTo>
                    <a:pt x="1460117" y="0"/>
                  </a:lnTo>
                  <a:lnTo>
                    <a:pt x="1460483" y="0"/>
                  </a:lnTo>
                  <a:lnTo>
                    <a:pt x="1460904" y="0"/>
                  </a:lnTo>
                  <a:lnTo>
                    <a:pt x="1472926" y="0"/>
                  </a:lnTo>
                  <a:lnTo>
                    <a:pt x="1482518" y="0"/>
                  </a:lnTo>
                  <a:lnTo>
                    <a:pt x="1489729" y="0"/>
                  </a:lnTo>
                  <a:lnTo>
                    <a:pt x="1504116" y="0"/>
                  </a:lnTo>
                  <a:lnTo>
                    <a:pt x="1511514" y="0"/>
                  </a:lnTo>
                  <a:lnTo>
                    <a:pt x="1524740" y="0"/>
                  </a:lnTo>
                  <a:lnTo>
                    <a:pt x="1528282" y="0"/>
                  </a:lnTo>
                  <a:lnTo>
                    <a:pt x="1531757" y="0"/>
                  </a:lnTo>
                  <a:lnTo>
                    <a:pt x="1534181" y="0"/>
                  </a:lnTo>
                  <a:lnTo>
                    <a:pt x="1542211" y="0"/>
                  </a:lnTo>
                  <a:lnTo>
                    <a:pt x="1554159" y="0"/>
                  </a:lnTo>
                  <a:lnTo>
                    <a:pt x="1557318" y="0"/>
                  </a:lnTo>
                  <a:lnTo>
                    <a:pt x="1557975" y="0"/>
                  </a:lnTo>
                  <a:lnTo>
                    <a:pt x="1558346" y="0"/>
                  </a:lnTo>
                  <a:lnTo>
                    <a:pt x="1561822" y="0"/>
                  </a:lnTo>
                  <a:lnTo>
                    <a:pt x="1564612" y="0"/>
                  </a:lnTo>
                  <a:lnTo>
                    <a:pt x="1566857" y="0"/>
                  </a:lnTo>
                  <a:lnTo>
                    <a:pt x="1576919" y="0"/>
                  </a:lnTo>
                  <a:lnTo>
                    <a:pt x="1579719" y="0"/>
                  </a:lnTo>
                  <a:lnTo>
                    <a:pt x="1584224" y="0"/>
                  </a:lnTo>
                  <a:lnTo>
                    <a:pt x="1587382" y="0"/>
                  </a:lnTo>
                  <a:lnTo>
                    <a:pt x="1587433" y="0"/>
                  </a:lnTo>
                  <a:lnTo>
                    <a:pt x="1600695" y="0"/>
                  </a:lnTo>
                  <a:lnTo>
                    <a:pt x="1606834" y="0"/>
                  </a:lnTo>
                  <a:lnTo>
                    <a:pt x="1607256" y="0"/>
                  </a:lnTo>
                  <a:lnTo>
                    <a:pt x="1608325" y="0"/>
                  </a:lnTo>
                  <a:lnTo>
                    <a:pt x="1609783" y="0"/>
                  </a:lnTo>
                  <a:lnTo>
                    <a:pt x="1617498" y="0"/>
                  </a:lnTo>
                  <a:lnTo>
                    <a:pt x="1631885" y="0"/>
                  </a:lnTo>
                  <a:lnTo>
                    <a:pt x="1636899" y="0"/>
                  </a:lnTo>
                  <a:lnTo>
                    <a:pt x="1637320" y="0"/>
                  </a:lnTo>
                  <a:lnTo>
                    <a:pt x="1637445" y="0"/>
                  </a:lnTo>
                  <a:lnTo>
                    <a:pt x="1652509" y="0"/>
                  </a:lnTo>
                  <a:lnTo>
                    <a:pt x="1659526" y="0"/>
                  </a:lnTo>
                  <a:lnTo>
                    <a:pt x="1661950" y="0"/>
                  </a:lnTo>
                  <a:lnTo>
                    <a:pt x="1664952" y="0"/>
                  </a:lnTo>
                  <a:lnTo>
                    <a:pt x="1667212" y="0"/>
                  </a:lnTo>
                  <a:lnTo>
                    <a:pt x="1685087" y="0"/>
                  </a:lnTo>
                  <a:lnTo>
                    <a:pt x="1689591" y="0"/>
                  </a:lnTo>
                  <a:lnTo>
                    <a:pt x="1694626" y="0"/>
                  </a:lnTo>
                  <a:lnTo>
                    <a:pt x="1697276" y="0"/>
                  </a:lnTo>
                  <a:lnTo>
                    <a:pt x="1698000" y="0"/>
                  </a:lnTo>
                  <a:lnTo>
                    <a:pt x="1704688" y="0"/>
                  </a:lnTo>
                  <a:lnTo>
                    <a:pt x="1707488" y="0"/>
                  </a:lnTo>
                  <a:lnTo>
                    <a:pt x="1710963" y="0"/>
                  </a:lnTo>
                  <a:lnTo>
                    <a:pt x="1715151" y="0"/>
                  </a:lnTo>
                  <a:lnTo>
                    <a:pt x="1721928" y="0"/>
                  </a:lnTo>
                  <a:lnTo>
                    <a:pt x="1734603" y="0"/>
                  </a:lnTo>
                  <a:lnTo>
                    <a:pt x="1735025" y="0"/>
                  </a:lnTo>
                  <a:lnTo>
                    <a:pt x="1735558" y="0"/>
                  </a:lnTo>
                  <a:lnTo>
                    <a:pt x="1736094" y="0"/>
                  </a:lnTo>
                  <a:lnTo>
                    <a:pt x="1737552" y="0"/>
                  </a:lnTo>
                  <a:lnTo>
                    <a:pt x="1741027" y="0"/>
                  </a:lnTo>
                  <a:lnTo>
                    <a:pt x="1747046" y="0"/>
                  </a:lnTo>
                  <a:lnTo>
                    <a:pt x="1748537" y="0"/>
                  </a:lnTo>
                  <a:lnTo>
                    <a:pt x="1753052" y="0"/>
                  </a:lnTo>
                  <a:lnTo>
                    <a:pt x="1757499" y="0"/>
                  </a:lnTo>
                  <a:lnTo>
                    <a:pt x="1764668" y="0"/>
                  </a:lnTo>
                  <a:lnTo>
                    <a:pt x="1765089" y="0"/>
                  </a:lnTo>
                  <a:lnTo>
                    <a:pt x="1765214" y="0"/>
                  </a:lnTo>
                  <a:lnTo>
                    <a:pt x="1770320" y="0"/>
                  </a:lnTo>
                  <a:lnTo>
                    <a:pt x="1777110" y="0"/>
                  </a:lnTo>
                  <a:lnTo>
                    <a:pt x="1779774" y="0"/>
                  </a:lnTo>
                  <a:lnTo>
                    <a:pt x="1792721" y="0"/>
                  </a:lnTo>
                  <a:lnTo>
                    <a:pt x="1794981" y="0"/>
                  </a:lnTo>
                  <a:lnTo>
                    <a:pt x="1825045" y="0"/>
                  </a:lnTo>
                  <a:lnTo>
                    <a:pt x="1825769" y="0"/>
                  </a:lnTo>
                  <a:lnTo>
                    <a:pt x="1838732" y="0"/>
                  </a:lnTo>
                  <a:lnTo>
                    <a:pt x="1845818" y="0"/>
                  </a:lnTo>
                  <a:lnTo>
                    <a:pt x="1849697" y="0"/>
                  </a:lnTo>
                  <a:lnTo>
                    <a:pt x="1852412" y="0"/>
                  </a:lnTo>
                  <a:lnTo>
                    <a:pt x="1853903" y="0"/>
                  </a:lnTo>
                  <a:lnTo>
                    <a:pt x="1863327" y="0"/>
                  </a:lnTo>
                  <a:lnTo>
                    <a:pt x="1868796" y="0"/>
                  </a:lnTo>
                  <a:lnTo>
                    <a:pt x="1874815" y="0"/>
                  </a:lnTo>
                  <a:lnTo>
                    <a:pt x="1876306" y="0"/>
                  </a:lnTo>
                  <a:lnTo>
                    <a:pt x="1880821" y="0"/>
                  </a:lnTo>
                  <a:lnTo>
                    <a:pt x="1882477" y="0"/>
                  </a:lnTo>
                  <a:lnTo>
                    <a:pt x="1883936" y="0"/>
                  </a:lnTo>
                  <a:lnTo>
                    <a:pt x="1885268" y="0"/>
                  </a:lnTo>
                  <a:lnTo>
                    <a:pt x="1896427" y="0"/>
                  </a:lnTo>
                  <a:lnTo>
                    <a:pt x="1898089" y="0"/>
                  </a:lnTo>
                  <a:lnTo>
                    <a:pt x="1904879" y="0"/>
                  </a:lnTo>
                  <a:lnTo>
                    <a:pt x="1907543" y="0"/>
                  </a:lnTo>
                  <a:lnTo>
                    <a:pt x="1911018" y="0"/>
                  </a:lnTo>
                  <a:lnTo>
                    <a:pt x="1919986" y="0"/>
                  </a:lnTo>
                  <a:lnTo>
                    <a:pt x="1927124" y="0"/>
                  </a:lnTo>
                  <a:lnTo>
                    <a:pt x="1927489" y="0"/>
                  </a:lnTo>
                  <a:lnTo>
                    <a:pt x="1927911" y="0"/>
                  </a:lnTo>
                  <a:lnTo>
                    <a:pt x="1929402" y="0"/>
                  </a:lnTo>
                  <a:lnTo>
                    <a:pt x="1946726" y="0"/>
                  </a:lnTo>
                  <a:lnTo>
                    <a:pt x="1949525" y="0"/>
                  </a:lnTo>
                  <a:lnTo>
                    <a:pt x="1957554" y="0"/>
                  </a:lnTo>
                  <a:lnTo>
                    <a:pt x="1957975" y="0"/>
                  </a:lnTo>
                  <a:lnTo>
                    <a:pt x="1973587" y="0"/>
                  </a:lnTo>
                  <a:lnTo>
                    <a:pt x="1978520" y="0"/>
                  </a:lnTo>
                  <a:lnTo>
                    <a:pt x="1980012" y="0"/>
                  </a:lnTo>
                  <a:lnTo>
                    <a:pt x="1980181" y="0"/>
                  </a:lnTo>
                  <a:lnTo>
                    <a:pt x="1981672" y="0"/>
                  </a:lnTo>
                  <a:lnTo>
                    <a:pt x="2008585" y="0"/>
                  </a:lnTo>
                  <a:lnTo>
                    <a:pt x="2009218" y="0"/>
                  </a:lnTo>
                  <a:lnTo>
                    <a:pt x="2010246" y="0"/>
                  </a:lnTo>
                  <a:lnTo>
                    <a:pt x="2010709" y="0"/>
                  </a:lnTo>
                  <a:lnTo>
                    <a:pt x="2011705" y="0"/>
                  </a:lnTo>
                  <a:lnTo>
                    <a:pt x="2024147" y="0"/>
                  </a:lnTo>
                  <a:lnTo>
                    <a:pt x="2024196" y="0"/>
                  </a:lnTo>
                  <a:lnTo>
                    <a:pt x="2024981" y="0"/>
                  </a:lnTo>
                  <a:lnTo>
                    <a:pt x="2025353" y="0"/>
                  </a:lnTo>
                  <a:lnTo>
                    <a:pt x="2026473" y="0"/>
                  </a:lnTo>
                  <a:lnTo>
                    <a:pt x="2031619" y="0"/>
                  </a:lnTo>
                  <a:lnTo>
                    <a:pt x="2033110" y="0"/>
                  </a:lnTo>
                  <a:lnTo>
                    <a:pt x="2038787" y="0"/>
                  </a:lnTo>
                  <a:lnTo>
                    <a:pt x="2039282" y="0"/>
                  </a:lnTo>
                  <a:lnTo>
                    <a:pt x="2047755" y="0"/>
                  </a:lnTo>
                  <a:lnTo>
                    <a:pt x="2051230" y="0"/>
                  </a:lnTo>
                  <a:lnTo>
                    <a:pt x="2054893" y="0"/>
                  </a:lnTo>
                  <a:lnTo>
                    <a:pt x="2055046" y="0"/>
                  </a:lnTo>
                  <a:lnTo>
                    <a:pt x="2055258" y="0"/>
                  </a:lnTo>
                  <a:lnTo>
                    <a:pt x="2055680" y="0"/>
                  </a:lnTo>
                  <a:lnTo>
                    <a:pt x="2057171" y="0"/>
                  </a:lnTo>
                  <a:lnTo>
                    <a:pt x="2061683" y="0"/>
                  </a:lnTo>
                  <a:lnTo>
                    <a:pt x="2067702" y="0"/>
                  </a:lnTo>
                  <a:lnTo>
                    <a:pt x="2074495" y="0"/>
                  </a:lnTo>
                  <a:lnTo>
                    <a:pt x="2077294" y="0"/>
                  </a:lnTo>
                  <a:lnTo>
                    <a:pt x="2084504" y="0"/>
                  </a:lnTo>
                  <a:lnTo>
                    <a:pt x="2085323" y="0"/>
                  </a:lnTo>
                  <a:lnTo>
                    <a:pt x="2085744" y="0"/>
                  </a:lnTo>
                  <a:lnTo>
                    <a:pt x="2097766" y="0"/>
                  </a:lnTo>
                  <a:lnTo>
                    <a:pt x="2106289" y="0"/>
                  </a:lnTo>
                  <a:lnTo>
                    <a:pt x="2107781" y="0"/>
                  </a:lnTo>
                  <a:lnTo>
                    <a:pt x="2128956" y="0"/>
                  </a:lnTo>
                  <a:lnTo>
                    <a:pt x="2129514" y="0"/>
                  </a:lnTo>
                  <a:lnTo>
                    <a:pt x="2136354" y="0"/>
                  </a:lnTo>
                  <a:lnTo>
                    <a:pt x="2136987" y="0"/>
                  </a:lnTo>
                  <a:lnTo>
                    <a:pt x="2138478" y="0"/>
                  </a:lnTo>
                  <a:lnTo>
                    <a:pt x="2151916" y="0"/>
                  </a:lnTo>
                  <a:lnTo>
                    <a:pt x="2152750" y="0"/>
                  </a:lnTo>
                  <a:lnTo>
                    <a:pt x="2153122" y="0"/>
                  </a:lnTo>
                  <a:lnTo>
                    <a:pt x="2154242" y="0"/>
                  </a:lnTo>
                  <a:lnTo>
                    <a:pt x="2156597" y="0"/>
                  </a:lnTo>
                  <a:lnTo>
                    <a:pt x="2159388" y="0"/>
                  </a:lnTo>
                  <a:lnTo>
                    <a:pt x="2160879" y="0"/>
                  </a:lnTo>
                  <a:lnTo>
                    <a:pt x="2161633" y="0"/>
                  </a:lnTo>
                  <a:lnTo>
                    <a:pt x="2167051" y="0"/>
                  </a:lnTo>
                  <a:lnTo>
                    <a:pt x="2178999" y="0"/>
                  </a:lnTo>
                  <a:lnTo>
                    <a:pt x="2182158" y="0"/>
                  </a:lnTo>
                  <a:lnTo>
                    <a:pt x="2182815" y="0"/>
                  </a:lnTo>
                  <a:lnTo>
                    <a:pt x="2188666" y="0"/>
                  </a:lnTo>
                  <a:lnTo>
                    <a:pt x="2189452" y="0"/>
                  </a:lnTo>
                  <a:lnTo>
                    <a:pt x="2191697" y="0"/>
                  </a:lnTo>
                  <a:lnTo>
                    <a:pt x="2195471" y="0"/>
                  </a:lnTo>
                  <a:lnTo>
                    <a:pt x="2201759" y="0"/>
                  </a:lnTo>
                  <a:lnTo>
                    <a:pt x="2203100" y="0"/>
                  </a:lnTo>
                  <a:lnTo>
                    <a:pt x="2204559" y="0"/>
                  </a:lnTo>
                  <a:lnTo>
                    <a:pt x="2204591" y="0"/>
                  </a:lnTo>
                  <a:lnTo>
                    <a:pt x="2212273" y="0"/>
                  </a:lnTo>
                  <a:lnTo>
                    <a:pt x="2225535" y="0"/>
                  </a:lnTo>
                  <a:lnTo>
                    <a:pt x="2231674" y="0"/>
                  </a:lnTo>
                  <a:lnTo>
                    <a:pt x="2232096" y="0"/>
                  </a:lnTo>
                  <a:lnTo>
                    <a:pt x="2232220" y="0"/>
                  </a:lnTo>
                  <a:lnTo>
                    <a:pt x="2233118" y="0"/>
                  </a:lnTo>
                  <a:lnTo>
                    <a:pt x="2233165" y="0"/>
                  </a:lnTo>
                  <a:lnTo>
                    <a:pt x="2256725" y="0"/>
                  </a:lnTo>
                  <a:lnTo>
                    <a:pt x="2257283" y="0"/>
                  </a:lnTo>
                  <a:lnTo>
                    <a:pt x="2262285" y="0"/>
                  </a:lnTo>
                  <a:lnTo>
                    <a:pt x="2284366" y="0"/>
                  </a:lnTo>
                  <a:lnTo>
                    <a:pt x="2289402" y="0"/>
                  </a:lnTo>
                  <a:lnTo>
                    <a:pt x="2292052" y="0"/>
                  </a:lnTo>
                  <a:lnTo>
                    <a:pt x="2299271" y="0"/>
                  </a:lnTo>
                  <a:lnTo>
                    <a:pt x="2308721" y="0"/>
                  </a:lnTo>
                  <a:lnTo>
                    <a:pt x="2309927" y="0"/>
                  </a:lnTo>
                  <a:lnTo>
                    <a:pt x="2316435" y="0"/>
                  </a:lnTo>
                  <a:lnTo>
                    <a:pt x="2316703" y="0"/>
                  </a:lnTo>
                  <a:lnTo>
                    <a:pt x="2319466" y="0"/>
                  </a:lnTo>
                  <a:lnTo>
                    <a:pt x="2322840" y="0"/>
                  </a:lnTo>
                  <a:lnTo>
                    <a:pt x="2329528" y="0"/>
                  </a:lnTo>
                  <a:lnTo>
                    <a:pt x="2330869" y="0"/>
                  </a:lnTo>
                  <a:lnTo>
                    <a:pt x="2332328" y="0"/>
                  </a:lnTo>
                  <a:lnTo>
                    <a:pt x="2332360" y="0"/>
                  </a:lnTo>
                  <a:lnTo>
                    <a:pt x="2335803" y="0"/>
                  </a:lnTo>
                  <a:lnTo>
                    <a:pt x="2343312" y="0"/>
                  </a:lnTo>
                  <a:lnTo>
                    <a:pt x="2344804" y="0"/>
                  </a:lnTo>
                  <a:lnTo>
                    <a:pt x="2346768" y="0"/>
                  </a:lnTo>
                  <a:lnTo>
                    <a:pt x="2347827" y="0"/>
                  </a:lnTo>
                  <a:lnTo>
                    <a:pt x="2352274" y="0"/>
                  </a:lnTo>
                  <a:lnTo>
                    <a:pt x="2359443" y="0"/>
                  </a:lnTo>
                  <a:lnTo>
                    <a:pt x="2359865" y="0"/>
                  </a:lnTo>
                  <a:lnTo>
                    <a:pt x="2359989" y="0"/>
                  </a:lnTo>
                  <a:lnTo>
                    <a:pt x="2360887" y="0"/>
                  </a:lnTo>
                  <a:lnTo>
                    <a:pt x="2360934" y="0"/>
                  </a:lnTo>
                  <a:lnTo>
                    <a:pt x="2371886" y="0"/>
                  </a:lnTo>
                  <a:lnTo>
                    <a:pt x="2373377" y="0"/>
                  </a:lnTo>
                  <a:lnTo>
                    <a:pt x="2377892" y="0"/>
                  </a:lnTo>
                  <a:cubicBezTo>
                    <a:pt x="2382339" y="0"/>
                    <a:pt x="2382339" y="0"/>
                    <a:pt x="2382339" y="0"/>
                  </a:cubicBezTo>
                  <a:lnTo>
                    <a:pt x="2390054" y="0"/>
                  </a:lnTo>
                  <a:lnTo>
                    <a:pt x="2419821" y="0"/>
                  </a:lnTo>
                  <a:lnTo>
                    <a:pt x="2427040" y="0"/>
                  </a:lnTo>
                  <a:lnTo>
                    <a:pt x="2436490" y="0"/>
                  </a:lnTo>
                  <a:lnTo>
                    <a:pt x="2444472" y="0"/>
                  </a:lnTo>
                  <a:lnTo>
                    <a:pt x="2448678" y="0"/>
                  </a:lnTo>
                  <a:lnTo>
                    <a:pt x="2450171" y="0"/>
                  </a:lnTo>
                  <a:lnTo>
                    <a:pt x="2450609" y="0"/>
                  </a:lnTo>
                  <a:lnTo>
                    <a:pt x="2463572" y="0"/>
                  </a:lnTo>
                  <a:lnTo>
                    <a:pt x="2471081" y="0"/>
                  </a:lnTo>
                  <a:lnTo>
                    <a:pt x="2472573" y="0"/>
                  </a:lnTo>
                  <a:lnTo>
                    <a:pt x="2474537" y="0"/>
                  </a:lnTo>
                  <a:lnTo>
                    <a:pt x="2475596" y="0"/>
                  </a:lnTo>
                  <a:lnTo>
                    <a:pt x="2477252" y="0"/>
                  </a:lnTo>
                  <a:lnTo>
                    <a:pt x="2478712" y="0"/>
                  </a:lnTo>
                  <a:lnTo>
                    <a:pt x="2478743" y="0"/>
                  </a:lnTo>
                  <a:lnTo>
                    <a:pt x="2480043" y="0"/>
                  </a:lnTo>
                  <a:lnTo>
                    <a:pt x="2499655" y="0"/>
                  </a:lnTo>
                  <a:lnTo>
                    <a:pt x="2501146" y="0"/>
                  </a:lnTo>
                  <a:lnTo>
                    <a:pt x="2505661" y="0"/>
                  </a:lnTo>
                  <a:lnTo>
                    <a:pt x="2508776" y="0"/>
                  </a:lnTo>
                  <a:lnTo>
                    <a:pt x="2510108" y="0"/>
                  </a:lnTo>
                  <a:lnTo>
                    <a:pt x="2524178" y="0"/>
                  </a:lnTo>
                  <a:lnTo>
                    <a:pt x="2525248" y="0"/>
                  </a:lnTo>
                  <a:lnTo>
                    <a:pt x="2525669" y="0"/>
                  </a:lnTo>
                  <a:lnTo>
                    <a:pt x="2552329" y="0"/>
                  </a:lnTo>
                  <a:lnTo>
                    <a:pt x="2552751" y="0"/>
                  </a:lnTo>
                  <a:lnTo>
                    <a:pt x="2554242" y="0"/>
                  </a:lnTo>
                  <a:lnTo>
                    <a:pt x="2574787" y="0"/>
                  </a:lnTo>
                  <a:lnTo>
                    <a:pt x="2576279" y="0"/>
                  </a:lnTo>
                  <a:lnTo>
                    <a:pt x="2576447" y="0"/>
                  </a:lnTo>
                  <a:lnTo>
                    <a:pt x="2577940" y="0"/>
                  </a:lnTo>
                  <a:lnTo>
                    <a:pt x="2603360" y="0"/>
                  </a:lnTo>
                  <a:lnTo>
                    <a:pt x="2604852" y="0"/>
                  </a:lnTo>
                  <a:lnTo>
                    <a:pt x="2605021" y="0"/>
                  </a:lnTo>
                  <a:lnTo>
                    <a:pt x="2605484" y="0"/>
                  </a:lnTo>
                  <a:lnTo>
                    <a:pt x="2606481" y="0"/>
                  </a:lnTo>
                  <a:lnTo>
                    <a:pt x="2606512" y="0"/>
                  </a:lnTo>
                  <a:lnTo>
                    <a:pt x="2606976" y="0"/>
                  </a:lnTo>
                  <a:lnTo>
                    <a:pt x="2618923" y="0"/>
                  </a:lnTo>
                  <a:lnTo>
                    <a:pt x="2621248" y="0"/>
                  </a:lnTo>
                  <a:lnTo>
                    <a:pt x="2622740" y="0"/>
                  </a:lnTo>
                  <a:lnTo>
                    <a:pt x="2627885" y="0"/>
                  </a:lnTo>
                  <a:lnTo>
                    <a:pt x="2629377" y="0"/>
                  </a:lnTo>
                  <a:lnTo>
                    <a:pt x="2634058" y="0"/>
                  </a:lnTo>
                  <a:lnTo>
                    <a:pt x="2635549" y="0"/>
                  </a:lnTo>
                  <a:lnTo>
                    <a:pt x="2636545" y="0"/>
                  </a:lnTo>
                  <a:lnTo>
                    <a:pt x="2648987" y="0"/>
                  </a:lnTo>
                  <a:lnTo>
                    <a:pt x="2649821" y="0"/>
                  </a:lnTo>
                  <a:lnTo>
                    <a:pt x="2651313" y="0"/>
                  </a:lnTo>
                  <a:lnTo>
                    <a:pt x="2651947" y="0"/>
                  </a:lnTo>
                  <a:lnTo>
                    <a:pt x="2653017" y="0"/>
                  </a:lnTo>
                  <a:lnTo>
                    <a:pt x="2653438" y="0"/>
                  </a:lnTo>
                  <a:lnTo>
                    <a:pt x="2656459" y="0"/>
                  </a:lnTo>
                  <a:lnTo>
                    <a:pt x="2657950" y="0"/>
                  </a:lnTo>
                  <a:lnTo>
                    <a:pt x="2665460" y="0"/>
                  </a:lnTo>
                  <a:lnTo>
                    <a:pt x="2680098" y="0"/>
                  </a:lnTo>
                  <a:lnTo>
                    <a:pt x="2680520" y="0"/>
                  </a:lnTo>
                  <a:lnTo>
                    <a:pt x="2682011" y="0"/>
                  </a:lnTo>
                  <a:lnTo>
                    <a:pt x="2692542" y="0"/>
                  </a:lnTo>
                  <a:lnTo>
                    <a:pt x="2702556" y="0"/>
                  </a:lnTo>
                  <a:lnTo>
                    <a:pt x="2704048" y="0"/>
                  </a:lnTo>
                  <a:lnTo>
                    <a:pt x="2724289" y="0"/>
                  </a:lnTo>
                  <a:lnTo>
                    <a:pt x="2731129" y="0"/>
                  </a:lnTo>
                  <a:lnTo>
                    <a:pt x="2732621" y="0"/>
                  </a:lnTo>
                  <a:lnTo>
                    <a:pt x="2733253" y="0"/>
                  </a:lnTo>
                  <a:lnTo>
                    <a:pt x="2734745" y="0"/>
                  </a:lnTo>
                  <a:lnTo>
                    <a:pt x="2746692" y="0"/>
                  </a:lnTo>
                  <a:lnTo>
                    <a:pt x="2749017" y="0"/>
                  </a:lnTo>
                  <a:lnTo>
                    <a:pt x="2750509" y="0"/>
                  </a:lnTo>
                  <a:lnTo>
                    <a:pt x="2754354" y="0"/>
                  </a:lnTo>
                  <a:lnTo>
                    <a:pt x="2755654" y="0"/>
                  </a:lnTo>
                  <a:lnTo>
                    <a:pt x="2757146" y="0"/>
                  </a:lnTo>
                  <a:lnTo>
                    <a:pt x="2761827" y="0"/>
                  </a:lnTo>
                  <a:lnTo>
                    <a:pt x="2763318" y="0"/>
                  </a:lnTo>
                  <a:lnTo>
                    <a:pt x="2776756" y="0"/>
                  </a:lnTo>
                  <a:lnTo>
                    <a:pt x="2777590" y="0"/>
                  </a:lnTo>
                  <a:lnTo>
                    <a:pt x="2779082" y="0"/>
                  </a:lnTo>
                  <a:lnTo>
                    <a:pt x="2783442" y="0"/>
                  </a:lnTo>
                  <a:lnTo>
                    <a:pt x="2784228" y="0"/>
                  </a:lnTo>
                  <a:lnTo>
                    <a:pt x="2785719" y="0"/>
                  </a:lnTo>
                  <a:lnTo>
                    <a:pt x="2786473" y="0"/>
                  </a:lnTo>
                  <a:lnTo>
                    <a:pt x="2793229" y="0"/>
                  </a:lnTo>
                  <a:lnTo>
                    <a:pt x="2799367" y="0"/>
                  </a:lnTo>
                  <a:lnTo>
                    <a:pt x="2813506" y="0"/>
                  </a:lnTo>
                  <a:lnTo>
                    <a:pt x="2820311" y="0"/>
                  </a:lnTo>
                  <a:lnTo>
                    <a:pt x="2827893" y="0"/>
                  </a:lnTo>
                  <a:lnTo>
                    <a:pt x="2827940" y="0"/>
                  </a:lnTo>
                  <a:lnTo>
                    <a:pt x="2829431" y="0"/>
                  </a:lnTo>
                  <a:lnTo>
                    <a:pt x="2829978" y="0"/>
                  </a:lnTo>
                  <a:lnTo>
                    <a:pt x="2852058" y="0"/>
                  </a:lnTo>
                  <a:lnTo>
                    <a:pt x="2857060" y="0"/>
                  </a:lnTo>
                  <a:lnTo>
                    <a:pt x="2857958" y="0"/>
                  </a:lnTo>
                  <a:lnTo>
                    <a:pt x="2871601" y="0"/>
                  </a:lnTo>
                  <a:lnTo>
                    <a:pt x="2882123" y="0"/>
                  </a:lnTo>
                  <a:lnTo>
                    <a:pt x="2894046" y="0"/>
                  </a:lnTo>
                  <a:lnTo>
                    <a:pt x="2903496" y="0"/>
                  </a:lnTo>
                  <a:lnTo>
                    <a:pt x="2911211" y="0"/>
                  </a:lnTo>
                  <a:lnTo>
                    <a:pt x="2914242" y="0"/>
                  </a:lnTo>
                  <a:lnTo>
                    <a:pt x="2914461" y="0"/>
                  </a:lnTo>
                  <a:lnTo>
                    <a:pt x="2924111" y="0"/>
                  </a:lnTo>
                  <a:lnTo>
                    <a:pt x="2927136" y="0"/>
                  </a:lnTo>
                  <a:lnTo>
                    <a:pt x="2933561" y="0"/>
                  </a:lnTo>
                  <a:lnTo>
                    <a:pt x="2939580" y="0"/>
                  </a:lnTo>
                  <a:lnTo>
                    <a:pt x="2941275" y="0"/>
                  </a:lnTo>
                  <a:lnTo>
                    <a:pt x="2941543" y="0"/>
                  </a:lnTo>
                  <a:lnTo>
                    <a:pt x="2945586" y="0"/>
                  </a:lnTo>
                  <a:lnTo>
                    <a:pt x="2950032" y="0"/>
                  </a:lnTo>
                  <a:lnTo>
                    <a:pt x="2955662" y="0"/>
                  </a:lnTo>
                  <a:lnTo>
                    <a:pt x="2955709" y="0"/>
                  </a:lnTo>
                  <a:lnTo>
                    <a:pt x="2957200" y="0"/>
                  </a:lnTo>
                  <a:lnTo>
                    <a:pt x="2957747" y="0"/>
                  </a:lnTo>
                  <a:lnTo>
                    <a:pt x="2968152" y="0"/>
                  </a:lnTo>
                  <a:lnTo>
                    <a:pt x="2969644" y="0"/>
                  </a:lnTo>
                  <a:lnTo>
                    <a:pt x="2972667" y="0"/>
                  </a:lnTo>
                  <a:lnTo>
                    <a:pt x="2977114" y="0"/>
                  </a:lnTo>
                  <a:lnTo>
                    <a:pt x="2984829" y="0"/>
                  </a:lnTo>
                  <a:lnTo>
                    <a:pt x="2985727" y="0"/>
                  </a:lnTo>
                  <a:lnTo>
                    <a:pt x="2999370" y="0"/>
                  </a:lnTo>
                  <a:lnTo>
                    <a:pt x="3021815" y="0"/>
                  </a:lnTo>
                  <a:lnTo>
                    <a:pt x="3031265" y="0"/>
                  </a:lnTo>
                  <a:lnTo>
                    <a:pt x="3042230" y="0"/>
                  </a:lnTo>
                  <a:lnTo>
                    <a:pt x="3044946" y="0"/>
                  </a:lnTo>
                  <a:lnTo>
                    <a:pt x="3051880" y="0"/>
                  </a:lnTo>
                  <a:lnTo>
                    <a:pt x="3061330" y="0"/>
                  </a:lnTo>
                  <a:lnTo>
                    <a:pt x="3067349" y="0"/>
                  </a:lnTo>
                  <a:lnTo>
                    <a:pt x="3069312" y="0"/>
                  </a:lnTo>
                  <a:lnTo>
                    <a:pt x="3073355" y="0"/>
                  </a:lnTo>
                  <a:lnTo>
                    <a:pt x="3073518" y="0"/>
                  </a:lnTo>
                  <a:lnTo>
                    <a:pt x="3075011" y="0"/>
                  </a:lnTo>
                  <a:lnTo>
                    <a:pt x="3077801" y="0"/>
                  </a:lnTo>
                  <a:lnTo>
                    <a:pt x="3095921" y="0"/>
                  </a:lnTo>
                  <a:lnTo>
                    <a:pt x="3097413" y="0"/>
                  </a:lnTo>
                  <a:lnTo>
                    <a:pt x="3100436" y="0"/>
                  </a:lnTo>
                  <a:lnTo>
                    <a:pt x="3103552" y="0"/>
                  </a:lnTo>
                  <a:lnTo>
                    <a:pt x="3104883" y="0"/>
                  </a:lnTo>
                  <a:lnTo>
                    <a:pt x="3120023" y="0"/>
                  </a:lnTo>
                  <a:lnTo>
                    <a:pt x="3120445" y="0"/>
                  </a:lnTo>
                  <a:lnTo>
                    <a:pt x="3149018" y="0"/>
                  </a:lnTo>
                  <a:lnTo>
                    <a:pt x="3150088" y="0"/>
                  </a:lnTo>
                  <a:lnTo>
                    <a:pt x="3150509" y="0"/>
                  </a:lnTo>
                  <a:lnTo>
                    <a:pt x="3171054" y="0"/>
                  </a:lnTo>
                  <a:lnTo>
                    <a:pt x="3172715" y="0"/>
                  </a:lnTo>
                  <a:lnTo>
                    <a:pt x="3199627" y="0"/>
                  </a:lnTo>
                  <a:lnTo>
                    <a:pt x="3201119" y="0"/>
                  </a:lnTo>
                  <a:lnTo>
                    <a:pt x="3201287" y="0"/>
                  </a:lnTo>
                  <a:lnTo>
                    <a:pt x="3201751" y="0"/>
                  </a:lnTo>
                  <a:lnTo>
                    <a:pt x="3202780" y="0"/>
                  </a:lnTo>
                  <a:lnTo>
                    <a:pt x="3217515" y="0"/>
                  </a:lnTo>
                  <a:lnTo>
                    <a:pt x="3224152" y="0"/>
                  </a:lnTo>
                  <a:lnTo>
                    <a:pt x="3230324" y="0"/>
                  </a:lnTo>
                  <a:lnTo>
                    <a:pt x="3231321" y="0"/>
                  </a:lnTo>
                  <a:lnTo>
                    <a:pt x="3231816" y="0"/>
                  </a:lnTo>
                  <a:lnTo>
                    <a:pt x="3243763" y="0"/>
                  </a:lnTo>
                  <a:lnTo>
                    <a:pt x="3246088" y="0"/>
                  </a:lnTo>
                  <a:lnTo>
                    <a:pt x="3247580" y="0"/>
                  </a:lnTo>
                  <a:lnTo>
                    <a:pt x="3247792" y="0"/>
                  </a:lnTo>
                  <a:lnTo>
                    <a:pt x="3248214" y="0"/>
                  </a:lnTo>
                  <a:lnTo>
                    <a:pt x="3252725" y="0"/>
                  </a:lnTo>
                  <a:lnTo>
                    <a:pt x="3254217" y="0"/>
                  </a:lnTo>
                  <a:lnTo>
                    <a:pt x="3260235" y="0"/>
                  </a:lnTo>
                  <a:lnTo>
                    <a:pt x="3276787" y="0"/>
                  </a:lnTo>
                  <a:lnTo>
                    <a:pt x="3277857" y="0"/>
                  </a:lnTo>
                  <a:lnTo>
                    <a:pt x="3278278" y="0"/>
                  </a:lnTo>
                  <a:lnTo>
                    <a:pt x="3290300" y="0"/>
                  </a:lnTo>
                  <a:lnTo>
                    <a:pt x="3298823" y="0"/>
                  </a:lnTo>
                  <a:lnTo>
                    <a:pt x="3327396" y="0"/>
                  </a:lnTo>
                  <a:lnTo>
                    <a:pt x="3328888" y="0"/>
                  </a:lnTo>
                  <a:lnTo>
                    <a:pt x="3329520" y="0"/>
                  </a:lnTo>
                  <a:lnTo>
                    <a:pt x="3345284" y="0"/>
                  </a:lnTo>
                  <a:lnTo>
                    <a:pt x="3349129" y="0"/>
                  </a:lnTo>
                  <a:lnTo>
                    <a:pt x="3351921" y="0"/>
                  </a:lnTo>
                  <a:lnTo>
                    <a:pt x="3358093" y="0"/>
                  </a:lnTo>
                  <a:lnTo>
                    <a:pt x="3359585" y="0"/>
                  </a:lnTo>
                  <a:lnTo>
                    <a:pt x="3371532" y="0"/>
                  </a:lnTo>
                  <a:lnTo>
                    <a:pt x="3373857" y="0"/>
                  </a:lnTo>
                  <a:lnTo>
                    <a:pt x="3375349" y="0"/>
                  </a:lnTo>
                  <a:lnTo>
                    <a:pt x="3380494" y="0"/>
                  </a:lnTo>
                  <a:lnTo>
                    <a:pt x="3381986" y="0"/>
                  </a:lnTo>
                  <a:lnTo>
                    <a:pt x="3388004" y="0"/>
                  </a:lnTo>
                  <a:lnTo>
                    <a:pt x="3408282" y="0"/>
                  </a:lnTo>
                  <a:lnTo>
                    <a:pt x="3418069" y="0"/>
                  </a:lnTo>
                  <a:lnTo>
                    <a:pt x="3424207" y="0"/>
                  </a:lnTo>
                  <a:lnTo>
                    <a:pt x="3424753" y="0"/>
                  </a:lnTo>
                  <a:lnTo>
                    <a:pt x="3452733" y="0"/>
                  </a:lnTo>
                  <a:lnTo>
                    <a:pt x="3454818" y="0"/>
                  </a:lnTo>
                  <a:lnTo>
                    <a:pt x="3476898" y="0"/>
                  </a:lnTo>
                  <a:lnTo>
                    <a:pt x="3496441" y="0"/>
                  </a:lnTo>
                  <a:lnTo>
                    <a:pt x="3509236" y="0"/>
                  </a:lnTo>
                  <a:lnTo>
                    <a:pt x="3518886" y="0"/>
                  </a:lnTo>
                  <a:lnTo>
                    <a:pt x="3528336" y="0"/>
                  </a:lnTo>
                  <a:lnTo>
                    <a:pt x="3536051" y="0"/>
                  </a:lnTo>
                  <a:lnTo>
                    <a:pt x="3539301" y="0"/>
                  </a:lnTo>
                  <a:lnTo>
                    <a:pt x="3540361" y="0"/>
                  </a:lnTo>
                  <a:lnTo>
                    <a:pt x="3544807" y="0"/>
                  </a:lnTo>
                  <a:lnTo>
                    <a:pt x="3551976" y="0"/>
                  </a:lnTo>
                  <a:lnTo>
                    <a:pt x="3552522" y="0"/>
                  </a:lnTo>
                  <a:lnTo>
                    <a:pt x="3564420" y="0"/>
                  </a:lnTo>
                  <a:lnTo>
                    <a:pt x="3570426" y="0"/>
                  </a:lnTo>
                  <a:cubicBezTo>
                    <a:pt x="3574872" y="0"/>
                    <a:pt x="3574872" y="0"/>
                    <a:pt x="3574872" y="0"/>
                  </a:cubicBezTo>
                  <a:lnTo>
                    <a:pt x="3580502" y="0"/>
                  </a:lnTo>
                  <a:lnTo>
                    <a:pt x="3582587" y="0"/>
                  </a:lnTo>
                  <a:lnTo>
                    <a:pt x="3624210" y="0"/>
                  </a:lnTo>
                  <a:lnTo>
                    <a:pt x="3637005" y="0"/>
                  </a:lnTo>
                  <a:lnTo>
                    <a:pt x="3646655" y="0"/>
                  </a:lnTo>
                  <a:lnTo>
                    <a:pt x="3656105" y="0"/>
                  </a:lnTo>
                  <a:lnTo>
                    <a:pt x="3667070" y="0"/>
                  </a:lnTo>
                  <a:lnTo>
                    <a:pt x="3668130" y="0"/>
                  </a:lnTo>
                  <a:lnTo>
                    <a:pt x="3669786" y="0"/>
                  </a:lnTo>
                  <a:lnTo>
                    <a:pt x="3672576" y="0"/>
                  </a:lnTo>
                  <a:lnTo>
                    <a:pt x="3692189" y="0"/>
                  </a:lnTo>
                  <a:lnTo>
                    <a:pt x="3698195" y="0"/>
                  </a:lnTo>
                  <a:lnTo>
                    <a:pt x="3702641" y="0"/>
                  </a:lnTo>
                  <a:lnTo>
                    <a:pt x="3744863" y="0"/>
                  </a:lnTo>
                  <a:lnTo>
                    <a:pt x="3745285" y="0"/>
                  </a:lnTo>
                  <a:lnTo>
                    <a:pt x="3795894" y="0"/>
                  </a:lnTo>
                  <a:lnTo>
                    <a:pt x="3797555" y="0"/>
                  </a:lnTo>
                  <a:lnTo>
                    <a:pt x="3826591" y="0"/>
                  </a:lnTo>
                  <a:lnTo>
                    <a:pt x="3842355" y="0"/>
                  </a:lnTo>
                  <a:lnTo>
                    <a:pt x="3848992" y="0"/>
                  </a:lnTo>
                  <a:lnTo>
                    <a:pt x="3872632" y="0"/>
                  </a:lnTo>
                  <a:lnTo>
                    <a:pt x="3873054" y="0"/>
                  </a:lnTo>
                  <a:lnTo>
                    <a:pt x="3885075" y="0"/>
                  </a:lnTo>
                  <a:lnTo>
                    <a:pt x="3923663" y="0"/>
                  </a:lnTo>
                  <a:lnTo>
                    <a:pt x="3954360" y="0"/>
                  </a:lnTo>
                  <a:lnTo>
                    <a:pt x="3970124" y="0"/>
                  </a:lnTo>
                  <a:lnTo>
                    <a:pt x="3976761" y="0"/>
                  </a:lnTo>
                  <a:lnTo>
                    <a:pt x="4012844" y="0"/>
                  </a:lnTo>
                  <a:lnTo>
                    <a:pt x="4049593" y="0"/>
                  </a:lnTo>
                  <a:cubicBezTo>
                    <a:pt x="4169647" y="0"/>
                    <a:pt x="4169647" y="0"/>
                    <a:pt x="4169647" y="0"/>
                  </a:cubicBezTo>
                  <a:lnTo>
                    <a:pt x="4177362" y="0"/>
                  </a:lnTo>
                  <a:cubicBezTo>
                    <a:pt x="4297416" y="0"/>
                    <a:pt x="4297416" y="0"/>
                    <a:pt x="4297416" y="0"/>
                  </a:cubicBezTo>
                  <a:cubicBezTo>
                    <a:pt x="4327758" y="0"/>
                    <a:pt x="4364168" y="21251"/>
                    <a:pt x="4379339" y="47054"/>
                  </a:cubicBezTo>
                  <a:cubicBezTo>
                    <a:pt x="4591731" y="415146"/>
                    <a:pt x="4591731" y="415146"/>
                    <a:pt x="4591731" y="415146"/>
                  </a:cubicBezTo>
                  <a:cubicBezTo>
                    <a:pt x="4606902" y="440951"/>
                    <a:pt x="4606902" y="483452"/>
                    <a:pt x="4591731" y="509257"/>
                  </a:cubicBezTo>
                  <a:cubicBezTo>
                    <a:pt x="4379339" y="877348"/>
                    <a:pt x="4379339" y="877348"/>
                    <a:pt x="4379339" y="877348"/>
                  </a:cubicBezTo>
                  <a:cubicBezTo>
                    <a:pt x="4364168" y="903151"/>
                    <a:pt x="4327758" y="924402"/>
                    <a:pt x="4297416" y="924402"/>
                  </a:cubicBezTo>
                  <a:lnTo>
                    <a:pt x="4169647" y="924402"/>
                  </a:lnTo>
                  <a:lnTo>
                    <a:pt x="3976761" y="924402"/>
                  </a:lnTo>
                  <a:lnTo>
                    <a:pt x="3872632" y="924402"/>
                  </a:lnTo>
                  <a:lnTo>
                    <a:pt x="3848992" y="924402"/>
                  </a:lnTo>
                  <a:lnTo>
                    <a:pt x="3744863" y="924402"/>
                  </a:lnTo>
                  <a:lnTo>
                    <a:pt x="3702641" y="924402"/>
                  </a:lnTo>
                  <a:lnTo>
                    <a:pt x="3672576" y="924402"/>
                  </a:lnTo>
                  <a:lnTo>
                    <a:pt x="3656105" y="924402"/>
                  </a:lnTo>
                  <a:lnTo>
                    <a:pt x="3574872" y="924402"/>
                  </a:lnTo>
                  <a:lnTo>
                    <a:pt x="3551976" y="924402"/>
                  </a:lnTo>
                  <a:lnTo>
                    <a:pt x="3544807" y="924402"/>
                  </a:lnTo>
                  <a:lnTo>
                    <a:pt x="3528336" y="924402"/>
                  </a:lnTo>
                  <a:lnTo>
                    <a:pt x="3424207" y="924402"/>
                  </a:lnTo>
                  <a:lnTo>
                    <a:pt x="3381986" y="924402"/>
                  </a:lnTo>
                  <a:lnTo>
                    <a:pt x="3380494" y="924402"/>
                  </a:lnTo>
                  <a:lnTo>
                    <a:pt x="3351921" y="924402"/>
                  </a:lnTo>
                  <a:lnTo>
                    <a:pt x="3277857" y="924402"/>
                  </a:lnTo>
                  <a:lnTo>
                    <a:pt x="3254217" y="924402"/>
                  </a:lnTo>
                  <a:lnTo>
                    <a:pt x="3252725" y="924402"/>
                  </a:lnTo>
                  <a:lnTo>
                    <a:pt x="3247792" y="924402"/>
                  </a:lnTo>
                  <a:lnTo>
                    <a:pt x="3231321" y="924402"/>
                  </a:lnTo>
                  <a:lnTo>
                    <a:pt x="3224152" y="924402"/>
                  </a:lnTo>
                  <a:lnTo>
                    <a:pt x="3150088" y="924402"/>
                  </a:lnTo>
                  <a:lnTo>
                    <a:pt x="3120023" y="924402"/>
                  </a:lnTo>
                  <a:lnTo>
                    <a:pt x="3104883" y="924402"/>
                  </a:lnTo>
                  <a:lnTo>
                    <a:pt x="3103552" y="924402"/>
                  </a:lnTo>
                  <a:lnTo>
                    <a:pt x="3077801" y="924402"/>
                  </a:lnTo>
                  <a:lnTo>
                    <a:pt x="3061330" y="924402"/>
                  </a:lnTo>
                  <a:lnTo>
                    <a:pt x="3031265" y="924402"/>
                  </a:lnTo>
                  <a:lnTo>
                    <a:pt x="2977114" y="924402"/>
                  </a:lnTo>
                  <a:lnTo>
                    <a:pt x="2957200" y="924402"/>
                  </a:lnTo>
                  <a:lnTo>
                    <a:pt x="2955709" y="924402"/>
                  </a:lnTo>
                  <a:lnTo>
                    <a:pt x="2950032" y="924402"/>
                  </a:lnTo>
                  <a:lnTo>
                    <a:pt x="2933561" y="924402"/>
                  </a:lnTo>
                  <a:lnTo>
                    <a:pt x="2927136" y="924402"/>
                  </a:lnTo>
                  <a:lnTo>
                    <a:pt x="2903496" y="924402"/>
                  </a:lnTo>
                  <a:lnTo>
                    <a:pt x="2829431" y="924402"/>
                  </a:lnTo>
                  <a:lnTo>
                    <a:pt x="2827940" y="924402"/>
                  </a:lnTo>
                  <a:lnTo>
                    <a:pt x="2799367" y="924402"/>
                  </a:lnTo>
                  <a:lnTo>
                    <a:pt x="2785719" y="924402"/>
                  </a:lnTo>
                  <a:lnTo>
                    <a:pt x="2784228" y="924402"/>
                  </a:lnTo>
                  <a:lnTo>
                    <a:pt x="2757146" y="924402"/>
                  </a:lnTo>
                  <a:lnTo>
                    <a:pt x="2755654" y="924402"/>
                  </a:lnTo>
                  <a:lnTo>
                    <a:pt x="2680098" y="924402"/>
                  </a:lnTo>
                  <a:lnTo>
                    <a:pt x="2657950" y="924402"/>
                  </a:lnTo>
                  <a:lnTo>
                    <a:pt x="2656459" y="924402"/>
                  </a:lnTo>
                  <a:lnTo>
                    <a:pt x="2653017" y="924402"/>
                  </a:lnTo>
                  <a:lnTo>
                    <a:pt x="2636545" y="924402"/>
                  </a:lnTo>
                  <a:lnTo>
                    <a:pt x="2629377" y="924402"/>
                  </a:lnTo>
                  <a:lnTo>
                    <a:pt x="2627885" y="924402"/>
                  </a:lnTo>
                  <a:lnTo>
                    <a:pt x="2606481" y="924402"/>
                  </a:lnTo>
                  <a:lnTo>
                    <a:pt x="2552329" y="924402"/>
                  </a:lnTo>
                  <a:lnTo>
                    <a:pt x="2525248" y="924402"/>
                  </a:lnTo>
                  <a:lnTo>
                    <a:pt x="2510108" y="924402"/>
                  </a:lnTo>
                  <a:lnTo>
                    <a:pt x="2508776" y="924402"/>
                  </a:lnTo>
                  <a:lnTo>
                    <a:pt x="2480043" y="924402"/>
                  </a:lnTo>
                  <a:lnTo>
                    <a:pt x="2478712" y="924402"/>
                  </a:lnTo>
                  <a:lnTo>
                    <a:pt x="2463572" y="924402"/>
                  </a:lnTo>
                  <a:lnTo>
                    <a:pt x="2436490" y="924402"/>
                  </a:lnTo>
                  <a:lnTo>
                    <a:pt x="2382339" y="924402"/>
                  </a:lnTo>
                  <a:lnTo>
                    <a:pt x="2360934" y="924402"/>
                  </a:lnTo>
                  <a:lnTo>
                    <a:pt x="2359443" y="924402"/>
                  </a:lnTo>
                  <a:lnTo>
                    <a:pt x="2352274" y="924402"/>
                  </a:lnTo>
                  <a:lnTo>
                    <a:pt x="2335803" y="924402"/>
                  </a:lnTo>
                  <a:lnTo>
                    <a:pt x="2332360" y="924402"/>
                  </a:lnTo>
                  <a:lnTo>
                    <a:pt x="2332328" y="924402"/>
                  </a:lnTo>
                  <a:lnTo>
                    <a:pt x="2330869" y="924402"/>
                  </a:lnTo>
                  <a:lnTo>
                    <a:pt x="2308721" y="924402"/>
                  </a:lnTo>
                  <a:lnTo>
                    <a:pt x="2233165" y="924402"/>
                  </a:lnTo>
                  <a:lnTo>
                    <a:pt x="2231674" y="924402"/>
                  </a:lnTo>
                  <a:lnTo>
                    <a:pt x="2204591" y="924402"/>
                  </a:lnTo>
                  <a:lnTo>
                    <a:pt x="2204559" y="924402"/>
                  </a:lnTo>
                  <a:lnTo>
                    <a:pt x="2203100" y="924402"/>
                  </a:lnTo>
                  <a:lnTo>
                    <a:pt x="2189452" y="924402"/>
                  </a:lnTo>
                  <a:lnTo>
                    <a:pt x="2160879" y="924402"/>
                  </a:lnTo>
                  <a:lnTo>
                    <a:pt x="2159388" y="924402"/>
                  </a:lnTo>
                  <a:lnTo>
                    <a:pt x="2085323" y="924402"/>
                  </a:lnTo>
                  <a:lnTo>
                    <a:pt x="2077294" y="924402"/>
                  </a:lnTo>
                  <a:lnTo>
                    <a:pt x="2061683" y="924402"/>
                  </a:lnTo>
                  <a:lnTo>
                    <a:pt x="2055258" y="924402"/>
                  </a:lnTo>
                  <a:lnTo>
                    <a:pt x="2038787" y="924402"/>
                  </a:lnTo>
                  <a:lnTo>
                    <a:pt x="2033110" y="924402"/>
                  </a:lnTo>
                  <a:lnTo>
                    <a:pt x="2031619" y="924402"/>
                  </a:lnTo>
                  <a:lnTo>
                    <a:pt x="2011705" y="924402"/>
                  </a:lnTo>
                  <a:lnTo>
                    <a:pt x="1957554" y="924402"/>
                  </a:lnTo>
                  <a:lnTo>
                    <a:pt x="1949525" y="924402"/>
                  </a:lnTo>
                  <a:lnTo>
                    <a:pt x="1927489" y="924402"/>
                  </a:lnTo>
                  <a:lnTo>
                    <a:pt x="1911018" y="924402"/>
                  </a:lnTo>
                  <a:lnTo>
                    <a:pt x="1907543" y="924402"/>
                  </a:lnTo>
                  <a:lnTo>
                    <a:pt x="1885268" y="924402"/>
                  </a:lnTo>
                  <a:lnTo>
                    <a:pt x="1883936" y="924402"/>
                  </a:lnTo>
                  <a:lnTo>
                    <a:pt x="1868796" y="924402"/>
                  </a:lnTo>
                  <a:lnTo>
                    <a:pt x="1838732" y="924402"/>
                  </a:lnTo>
                  <a:lnTo>
                    <a:pt x="1779774" y="924402"/>
                  </a:lnTo>
                  <a:lnTo>
                    <a:pt x="1764668" y="924402"/>
                  </a:lnTo>
                  <a:lnTo>
                    <a:pt x="1757499" y="924402"/>
                  </a:lnTo>
                  <a:lnTo>
                    <a:pt x="1741027" y="924402"/>
                  </a:lnTo>
                  <a:lnTo>
                    <a:pt x="1737552" y="924402"/>
                  </a:lnTo>
                  <a:lnTo>
                    <a:pt x="1736094" y="924402"/>
                  </a:lnTo>
                  <a:lnTo>
                    <a:pt x="1734603" y="924402"/>
                  </a:lnTo>
                  <a:lnTo>
                    <a:pt x="1710963" y="924402"/>
                  </a:lnTo>
                  <a:lnTo>
                    <a:pt x="1707488" y="924402"/>
                  </a:lnTo>
                  <a:lnTo>
                    <a:pt x="1652509" y="924402"/>
                  </a:lnTo>
                  <a:lnTo>
                    <a:pt x="1636899" y="924402"/>
                  </a:lnTo>
                  <a:lnTo>
                    <a:pt x="1609783" y="924402"/>
                  </a:lnTo>
                  <a:lnTo>
                    <a:pt x="1608325" y="924402"/>
                  </a:lnTo>
                  <a:lnTo>
                    <a:pt x="1606834" y="924402"/>
                  </a:lnTo>
                  <a:lnTo>
                    <a:pt x="1579719" y="924402"/>
                  </a:lnTo>
                  <a:lnTo>
                    <a:pt x="1564612" y="924402"/>
                  </a:lnTo>
                  <a:lnTo>
                    <a:pt x="1524740" y="924402"/>
                  </a:lnTo>
                  <a:lnTo>
                    <a:pt x="1482518" y="924402"/>
                  </a:lnTo>
                  <a:lnTo>
                    <a:pt x="1460483" y="924402"/>
                  </a:lnTo>
                  <a:lnTo>
                    <a:pt x="1452454" y="924402"/>
                  </a:lnTo>
                  <a:lnTo>
                    <a:pt x="1444011" y="924402"/>
                  </a:lnTo>
                  <a:lnTo>
                    <a:pt x="1436843" y="924402"/>
                  </a:lnTo>
                  <a:lnTo>
                    <a:pt x="1413947" y="924402"/>
                  </a:lnTo>
                  <a:lnTo>
                    <a:pt x="1354749" y="924402"/>
                  </a:lnTo>
                  <a:lnTo>
                    <a:pt x="1332714" y="924402"/>
                  </a:lnTo>
                  <a:lnTo>
                    <a:pt x="1324685" y="924402"/>
                  </a:lnTo>
                  <a:lnTo>
                    <a:pt x="1316242" y="924402"/>
                  </a:lnTo>
                  <a:lnTo>
                    <a:pt x="1312767" y="924402"/>
                  </a:lnTo>
                  <a:lnTo>
                    <a:pt x="1286178" y="924402"/>
                  </a:lnTo>
                  <a:lnTo>
                    <a:pt x="1282703" y="924402"/>
                  </a:lnTo>
                  <a:lnTo>
                    <a:pt x="1243956" y="924402"/>
                  </a:lnTo>
                  <a:lnTo>
                    <a:pt x="1184998" y="924402"/>
                  </a:lnTo>
                  <a:lnTo>
                    <a:pt x="1154934" y="924402"/>
                  </a:lnTo>
                  <a:lnTo>
                    <a:pt x="1139828" y="924402"/>
                  </a:lnTo>
                  <a:lnTo>
                    <a:pt x="1116187" y="924402"/>
                  </a:lnTo>
                  <a:lnTo>
                    <a:pt x="1112712" y="924402"/>
                  </a:lnTo>
                  <a:lnTo>
                    <a:pt x="1057734" y="924402"/>
                  </a:lnTo>
                  <a:lnTo>
                    <a:pt x="1027669" y="924402"/>
                  </a:lnTo>
                  <a:lnTo>
                    <a:pt x="1012059" y="924402"/>
                  </a:lnTo>
                  <a:lnTo>
                    <a:pt x="984943" y="924402"/>
                  </a:lnTo>
                  <a:lnTo>
                    <a:pt x="929965" y="924402"/>
                  </a:lnTo>
                  <a:lnTo>
                    <a:pt x="899900" y="924402"/>
                  </a:lnTo>
                  <a:lnTo>
                    <a:pt x="857678" y="924402"/>
                  </a:lnTo>
                  <a:lnTo>
                    <a:pt x="819171" y="924402"/>
                  </a:lnTo>
                  <a:lnTo>
                    <a:pt x="729909" y="924402"/>
                  </a:lnTo>
                  <a:lnTo>
                    <a:pt x="691402" y="924402"/>
                  </a:lnTo>
                  <a:lnTo>
                    <a:pt x="687927" y="924402"/>
                  </a:lnTo>
                  <a:lnTo>
                    <a:pt x="560158" y="924402"/>
                  </a:lnTo>
                  <a:lnTo>
                    <a:pt x="432894" y="924402"/>
                  </a:lnTo>
                  <a:lnTo>
                    <a:pt x="305125" y="924402"/>
                  </a:lnTo>
                  <a:cubicBezTo>
                    <a:pt x="275541" y="924402"/>
                    <a:pt x="238373" y="903151"/>
                    <a:pt x="223202" y="877348"/>
                  </a:cubicBezTo>
                  <a:cubicBezTo>
                    <a:pt x="10809" y="509257"/>
                    <a:pt x="10809" y="509257"/>
                    <a:pt x="10809" y="509257"/>
                  </a:cubicBezTo>
                  <a:cubicBezTo>
                    <a:pt x="-3603" y="483452"/>
                    <a:pt x="-3603" y="440951"/>
                    <a:pt x="10809" y="415146"/>
                  </a:cubicBezTo>
                  <a:cubicBezTo>
                    <a:pt x="223202" y="47054"/>
                    <a:pt x="223202" y="47054"/>
                    <a:pt x="223202" y="47054"/>
                  </a:cubicBezTo>
                  <a:cubicBezTo>
                    <a:pt x="238373" y="21251"/>
                    <a:pt x="275541" y="0"/>
                    <a:pt x="305125" y="0"/>
                  </a:cubicBezTo>
                  <a:close/>
                </a:path>
              </a:pathLst>
            </a:custGeom>
            <a:gradFill>
              <a:gsLst>
                <a:gs pos="0">
                  <a:srgbClr val="E30613"/>
                </a:gs>
                <a:gs pos="100000">
                  <a:srgbClr val="81040B"/>
                </a:gs>
              </a:gsLst>
              <a:lin ang="3600000" scaled="0"/>
            </a:gradFill>
            <a:ln w="19050">
              <a:noFill/>
            </a:ln>
            <a:effectLst>
              <a:innerShdw blurRad="63500" dist="50800" dir="13500000">
                <a:prstClr val="black">
                  <a:alpha val="50000"/>
                </a:prstClr>
              </a:innerShdw>
            </a:effectLst>
          </p:spPr>
          <p:txBody>
            <a:bodyPr vert="horz" wrap="square" lIns="68580" tIns="34290" rIns="68580" bIns="34290" numCol="1" anchor="t" anchorCtr="0" compatLnSpc="1">
              <a:noAutofit/>
            </a:bodyPr>
            <a:lstStyle/>
            <a:p>
              <a:endParaRPr lang="zh-CN" altLang="en-US">
                <a:solidFill>
                  <a:prstClr val="black"/>
                </a:solidFill>
              </a:endParaRPr>
            </a:p>
          </p:txBody>
        </p:sp>
        <p:sp>
          <p:nvSpPr>
            <p:cNvPr id="83" name="文本框 82"/>
            <p:cNvSpPr txBox="1"/>
            <p:nvPr/>
          </p:nvSpPr>
          <p:spPr>
            <a:xfrm>
              <a:off x="8089124" y="2425755"/>
              <a:ext cx="2159566" cy="1138773"/>
            </a:xfrm>
            <a:prstGeom prst="rect">
              <a:avLst/>
            </a:prstGeom>
            <a:noFill/>
            <a:effectLst/>
          </p:spPr>
          <p:txBody>
            <a:bodyPr wrap="none" rtlCol="0">
              <a:spAutoFit/>
            </a:bodyPr>
            <a:lstStyle/>
            <a:p>
              <a:r>
                <a:rPr lang="zh-CN" altLang="en-US" dirty="0" smtClean="0">
                  <a:solidFill>
                    <a:schemeClr val="bg1"/>
                  </a:solidFill>
                  <a:latin typeface="微软雅黑" panose="020B0503020204020204" pitchFamily="34" charset="-122"/>
                  <a:ea typeface="微软雅黑" panose="020B0503020204020204" pitchFamily="34" charset="-122"/>
                </a:rPr>
                <a:t> 单击</a:t>
              </a:r>
              <a:r>
                <a:rPr lang="zh-CN" altLang="en-US" dirty="0">
                  <a:solidFill>
                    <a:schemeClr val="bg1"/>
                  </a:solidFill>
                  <a:latin typeface="微软雅黑" panose="020B0503020204020204" pitchFamily="34" charset="-122"/>
                  <a:ea typeface="微软雅黑" panose="020B0503020204020204" pitchFamily="34" charset="-122"/>
                </a:rPr>
                <a:t>此处输入标题</a:t>
              </a:r>
              <a:endParaRPr lang="en-US" altLang="zh-CN" dirty="0">
                <a:solidFill>
                  <a:schemeClr val="bg1"/>
                </a:solidFill>
                <a:latin typeface="微软雅黑" panose="020B0503020204020204" pitchFamily="34" charset="-122"/>
                <a:ea typeface="微软雅黑" panose="020B0503020204020204" pitchFamily="34" charset="-122"/>
              </a:endParaRPr>
            </a:p>
            <a:p>
              <a:r>
                <a:rPr lang="zh-CN" altLang="en-US" sz="1100" dirty="0">
                  <a:solidFill>
                    <a:schemeClr val="bg1"/>
                  </a:solidFill>
                  <a:latin typeface="微软雅黑" panose="020B0503020204020204" pitchFamily="34" charset="-122"/>
                  <a:ea typeface="微软雅黑" panose="020B0503020204020204" pitchFamily="34" charset="-122"/>
                </a:rPr>
                <a:t>请在这里输入您的主要叙述内容</a:t>
              </a:r>
              <a:endParaRPr lang="en-US" altLang="zh-CN" sz="1100" dirty="0">
                <a:solidFill>
                  <a:schemeClr val="bg1"/>
                </a:solidFill>
                <a:latin typeface="微软雅黑" panose="020B0503020204020204" pitchFamily="34" charset="-122"/>
                <a:ea typeface="微软雅黑" panose="020B0503020204020204" pitchFamily="34" charset="-122"/>
              </a:endParaRPr>
            </a:p>
            <a:p>
              <a:r>
                <a:rPr lang="zh-CN" altLang="en-US" sz="1100" dirty="0">
                  <a:solidFill>
                    <a:schemeClr val="bg1"/>
                  </a:solidFill>
                  <a:latin typeface="微软雅黑" panose="020B0503020204020204" pitchFamily="34" charset="-122"/>
                  <a:ea typeface="微软雅黑" panose="020B0503020204020204" pitchFamily="34" charset="-122"/>
                </a:rPr>
                <a:t>请在这里输入您的主要叙述内容</a:t>
              </a:r>
              <a:endParaRPr lang="en-US" altLang="zh-CN" sz="1100" dirty="0">
                <a:solidFill>
                  <a:schemeClr val="bg1"/>
                </a:solidFill>
                <a:latin typeface="微软雅黑" panose="020B0503020204020204" pitchFamily="34" charset="-122"/>
                <a:ea typeface="微软雅黑" panose="020B0503020204020204" pitchFamily="34" charset="-122"/>
              </a:endParaRPr>
            </a:p>
            <a:p>
              <a:endParaRPr lang="en-US" altLang="zh-CN" sz="2800" dirty="0">
                <a:solidFill>
                  <a:schemeClr val="bg1"/>
                </a:solidFill>
                <a:latin typeface="微软雅黑" panose="020B0503020204020204" pitchFamily="34" charset="-122"/>
                <a:ea typeface="微软雅黑" panose="020B0503020204020204" pitchFamily="34" charset="-122"/>
              </a:endParaRPr>
            </a:p>
          </p:txBody>
        </p:sp>
      </p:grpSp>
      <p:grpSp>
        <p:nvGrpSpPr>
          <p:cNvPr id="93" name="组合 92"/>
          <p:cNvGrpSpPr/>
          <p:nvPr/>
        </p:nvGrpSpPr>
        <p:grpSpPr>
          <a:xfrm>
            <a:off x="7047796" y="3652762"/>
            <a:ext cx="3898434" cy="1228334"/>
            <a:chOff x="7047796" y="3652762"/>
            <a:chExt cx="3898434" cy="1228334"/>
          </a:xfrm>
        </p:grpSpPr>
        <p:sp>
          <p:nvSpPr>
            <p:cNvPr id="44" name="任意多边形 43"/>
            <p:cNvSpPr/>
            <p:nvPr/>
          </p:nvSpPr>
          <p:spPr bwMode="auto">
            <a:xfrm flipH="1">
              <a:off x="7047796" y="3652762"/>
              <a:ext cx="3898434" cy="935908"/>
            </a:xfrm>
            <a:custGeom>
              <a:avLst/>
              <a:gdLst>
                <a:gd name="connsiteX0" fmla="*/ 352810 w 4452260"/>
                <a:gd name="connsiteY0" fmla="*/ 0 h 1068867"/>
                <a:gd name="connsiteX1" fmla="*/ 636768 w 4452260"/>
                <a:gd name="connsiteY1" fmla="*/ 0 h 1068867"/>
                <a:gd name="connsiteX2" fmla="*/ 647700 w 4452260"/>
                <a:gd name="connsiteY2" fmla="*/ 0 h 1068867"/>
                <a:gd name="connsiteX3" fmla="*/ 724065 w 4452260"/>
                <a:gd name="connsiteY3" fmla="*/ 0 h 1068867"/>
                <a:gd name="connsiteX4" fmla="*/ 782584 w 4452260"/>
                <a:gd name="connsiteY4" fmla="*/ 0 h 1068867"/>
                <a:gd name="connsiteX5" fmla="*/ 799455 w 4452260"/>
                <a:gd name="connsiteY5" fmla="*/ 0 h 1068867"/>
                <a:gd name="connsiteX6" fmla="*/ 809825 w 4452260"/>
                <a:gd name="connsiteY6" fmla="*/ 0 h 1068867"/>
                <a:gd name="connsiteX7" fmla="*/ 818078 w 4452260"/>
                <a:gd name="connsiteY7" fmla="*/ 0 h 1068867"/>
                <a:gd name="connsiteX8" fmla="*/ 843980 w 4452260"/>
                <a:gd name="connsiteY8" fmla="*/ 0 h 1068867"/>
                <a:gd name="connsiteX9" fmla="*/ 931658 w 4452260"/>
                <a:gd name="connsiteY9" fmla="*/ 0 h 1068867"/>
                <a:gd name="connsiteX10" fmla="*/ 961580 w 4452260"/>
                <a:gd name="connsiteY10" fmla="*/ 0 h 1068867"/>
                <a:gd name="connsiteX11" fmla="*/ 1000055 w 4452260"/>
                <a:gd name="connsiteY11" fmla="*/ 0 h 1068867"/>
                <a:gd name="connsiteX12" fmla="*/ 1040537 w 4452260"/>
                <a:gd name="connsiteY12" fmla="*/ 0 h 1068867"/>
                <a:gd name="connsiteX13" fmla="*/ 1051453 w 4452260"/>
                <a:gd name="connsiteY13" fmla="*/ 0 h 1068867"/>
                <a:gd name="connsiteX14" fmla="*/ 1083414 w 4452260"/>
                <a:gd name="connsiteY14" fmla="*/ 0 h 1068867"/>
                <a:gd name="connsiteX15" fmla="*/ 1112969 w 4452260"/>
                <a:gd name="connsiteY15" fmla="*/ 0 h 1068867"/>
                <a:gd name="connsiteX16" fmla="*/ 1138871 w 4452260"/>
                <a:gd name="connsiteY16" fmla="*/ 0 h 1068867"/>
                <a:gd name="connsiteX17" fmla="*/ 1170224 w 4452260"/>
                <a:gd name="connsiteY17" fmla="*/ 0 h 1068867"/>
                <a:gd name="connsiteX18" fmla="*/ 1170711 w 4452260"/>
                <a:gd name="connsiteY18" fmla="*/ 0 h 1068867"/>
                <a:gd name="connsiteX19" fmla="*/ 1202662 w 4452260"/>
                <a:gd name="connsiteY19" fmla="*/ 0 h 1068867"/>
                <a:gd name="connsiteX20" fmla="*/ 1240037 w 4452260"/>
                <a:gd name="connsiteY20" fmla="*/ 0 h 1068867"/>
                <a:gd name="connsiteX21" fmla="*/ 1290626 w 4452260"/>
                <a:gd name="connsiteY21" fmla="*/ 0 h 1068867"/>
                <a:gd name="connsiteX22" fmla="*/ 1324496 w 4452260"/>
                <a:gd name="connsiteY22" fmla="*/ 0 h 1068867"/>
                <a:gd name="connsiteX23" fmla="*/ 1332348 w 4452260"/>
                <a:gd name="connsiteY23" fmla="*/ 0 h 1068867"/>
                <a:gd name="connsiteX24" fmla="*/ 1335428 w 4452260"/>
                <a:gd name="connsiteY24" fmla="*/ 0 h 1068867"/>
                <a:gd name="connsiteX25" fmla="*/ 1411793 w 4452260"/>
                <a:gd name="connsiteY25" fmla="*/ 0 h 1068867"/>
                <a:gd name="connsiteX26" fmla="*/ 1454182 w 4452260"/>
                <a:gd name="connsiteY26" fmla="*/ 0 h 1068867"/>
                <a:gd name="connsiteX27" fmla="*/ 1470312 w 4452260"/>
                <a:gd name="connsiteY27" fmla="*/ 0 h 1068867"/>
                <a:gd name="connsiteX28" fmla="*/ 1487183 w 4452260"/>
                <a:gd name="connsiteY28" fmla="*/ 0 h 1068867"/>
                <a:gd name="connsiteX29" fmla="*/ 1497552 w 4452260"/>
                <a:gd name="connsiteY29" fmla="*/ 0 h 1068867"/>
                <a:gd name="connsiteX30" fmla="*/ 1505806 w 4452260"/>
                <a:gd name="connsiteY30" fmla="*/ 0 h 1068867"/>
                <a:gd name="connsiteX31" fmla="*/ 1528471 w 4452260"/>
                <a:gd name="connsiteY31" fmla="*/ 0 h 1068867"/>
                <a:gd name="connsiteX32" fmla="*/ 1531708 w 4452260"/>
                <a:gd name="connsiteY32" fmla="*/ 0 h 1068867"/>
                <a:gd name="connsiteX33" fmla="*/ 1540992 w 4452260"/>
                <a:gd name="connsiteY33" fmla="*/ 0 h 1068867"/>
                <a:gd name="connsiteX34" fmla="*/ 1541479 w 4452260"/>
                <a:gd name="connsiteY34" fmla="*/ 0 h 1068867"/>
                <a:gd name="connsiteX35" fmla="*/ 1599998 w 4452260"/>
                <a:gd name="connsiteY35" fmla="*/ 0 h 1068867"/>
                <a:gd name="connsiteX36" fmla="*/ 1619386 w 4452260"/>
                <a:gd name="connsiteY36" fmla="*/ 0 h 1068867"/>
                <a:gd name="connsiteX37" fmla="*/ 1635492 w 4452260"/>
                <a:gd name="connsiteY37" fmla="*/ 0 h 1068867"/>
                <a:gd name="connsiteX38" fmla="*/ 1649308 w 4452260"/>
                <a:gd name="connsiteY38" fmla="*/ 0 h 1068867"/>
                <a:gd name="connsiteX39" fmla="*/ 1653720 w 4452260"/>
                <a:gd name="connsiteY39" fmla="*/ 0 h 1068867"/>
                <a:gd name="connsiteX40" fmla="*/ 1661394 w 4452260"/>
                <a:gd name="connsiteY40" fmla="*/ 0 h 1068867"/>
                <a:gd name="connsiteX41" fmla="*/ 1687782 w 4452260"/>
                <a:gd name="connsiteY41" fmla="*/ 0 h 1068867"/>
                <a:gd name="connsiteX42" fmla="*/ 1703116 w 4452260"/>
                <a:gd name="connsiteY42" fmla="*/ 0 h 1068867"/>
                <a:gd name="connsiteX43" fmla="*/ 1739181 w 4452260"/>
                <a:gd name="connsiteY43" fmla="*/ 0 h 1068867"/>
                <a:gd name="connsiteX44" fmla="*/ 1771141 w 4452260"/>
                <a:gd name="connsiteY44" fmla="*/ 0 h 1068867"/>
                <a:gd name="connsiteX45" fmla="*/ 1800697 w 4452260"/>
                <a:gd name="connsiteY45" fmla="*/ 0 h 1068867"/>
                <a:gd name="connsiteX46" fmla="*/ 1811727 w 4452260"/>
                <a:gd name="connsiteY46" fmla="*/ 0 h 1068867"/>
                <a:gd name="connsiteX47" fmla="*/ 1823361 w 4452260"/>
                <a:gd name="connsiteY47" fmla="*/ 0 h 1068867"/>
                <a:gd name="connsiteX48" fmla="*/ 1826599 w 4452260"/>
                <a:gd name="connsiteY48" fmla="*/ 0 h 1068867"/>
                <a:gd name="connsiteX49" fmla="*/ 1857951 w 4452260"/>
                <a:gd name="connsiteY49" fmla="*/ 0 h 1068867"/>
                <a:gd name="connsiteX50" fmla="*/ 1858439 w 4452260"/>
                <a:gd name="connsiteY50" fmla="*/ 0 h 1068867"/>
                <a:gd name="connsiteX51" fmla="*/ 1859676 w 4452260"/>
                <a:gd name="connsiteY51" fmla="*/ 0 h 1068867"/>
                <a:gd name="connsiteX52" fmla="*/ 1893346 w 4452260"/>
                <a:gd name="connsiteY52" fmla="*/ 0 h 1068867"/>
                <a:gd name="connsiteX53" fmla="*/ 1927765 w 4452260"/>
                <a:gd name="connsiteY53" fmla="*/ 0 h 1068867"/>
                <a:gd name="connsiteX54" fmla="*/ 1963365 w 4452260"/>
                <a:gd name="connsiteY54" fmla="*/ 0 h 1068867"/>
                <a:gd name="connsiteX55" fmla="*/ 1978354 w 4452260"/>
                <a:gd name="connsiteY55" fmla="*/ 0 h 1068867"/>
                <a:gd name="connsiteX56" fmla="*/ 1991032 w 4452260"/>
                <a:gd name="connsiteY56" fmla="*/ 0 h 1068867"/>
                <a:gd name="connsiteX57" fmla="*/ 2020076 w 4452260"/>
                <a:gd name="connsiteY57" fmla="*/ 0 h 1068867"/>
                <a:gd name="connsiteX58" fmla="*/ 2021800 w 4452260"/>
                <a:gd name="connsiteY58" fmla="*/ 0 h 1068867"/>
                <a:gd name="connsiteX59" fmla="*/ 2027021 w 4452260"/>
                <a:gd name="connsiteY59" fmla="*/ 0 h 1068867"/>
                <a:gd name="connsiteX60" fmla="*/ 2032162 w 4452260"/>
                <a:gd name="connsiteY60" fmla="*/ 0 h 1068867"/>
                <a:gd name="connsiteX61" fmla="*/ 2141909 w 4452260"/>
                <a:gd name="connsiteY61" fmla="*/ 0 h 1068867"/>
                <a:gd name="connsiteX62" fmla="*/ 2143633 w 4452260"/>
                <a:gd name="connsiteY62" fmla="*/ 0 h 1068867"/>
                <a:gd name="connsiteX63" fmla="*/ 2178359 w 4452260"/>
                <a:gd name="connsiteY63" fmla="*/ 0 h 1068867"/>
                <a:gd name="connsiteX64" fmla="*/ 2228719 w 4452260"/>
                <a:gd name="connsiteY64" fmla="*/ 0 h 1068867"/>
                <a:gd name="connsiteX65" fmla="*/ 2229207 w 4452260"/>
                <a:gd name="connsiteY65" fmla="*/ 0 h 1068867"/>
                <a:gd name="connsiteX66" fmla="*/ 2230931 w 4452260"/>
                <a:gd name="connsiteY66" fmla="*/ 0 h 1068867"/>
                <a:gd name="connsiteX67" fmla="*/ 2287725 w 4452260"/>
                <a:gd name="connsiteY67" fmla="*/ 0 h 1068867"/>
                <a:gd name="connsiteX68" fmla="*/ 2289450 w 4452260"/>
                <a:gd name="connsiteY68" fmla="*/ 0 h 1068867"/>
                <a:gd name="connsiteX69" fmla="*/ 2323220 w 4452260"/>
                <a:gd name="connsiteY69" fmla="*/ 0 h 1068867"/>
                <a:gd name="connsiteX70" fmla="*/ 2324944 w 4452260"/>
                <a:gd name="connsiteY70" fmla="*/ 0 h 1068867"/>
                <a:gd name="connsiteX71" fmla="*/ 2340483 w 4452260"/>
                <a:gd name="connsiteY71" fmla="*/ 0 h 1068867"/>
                <a:gd name="connsiteX72" fmla="*/ 2341447 w 4452260"/>
                <a:gd name="connsiteY72" fmla="*/ 0 h 1068867"/>
                <a:gd name="connsiteX73" fmla="*/ 2343172 w 4452260"/>
                <a:gd name="connsiteY73" fmla="*/ 0 h 1068867"/>
                <a:gd name="connsiteX74" fmla="*/ 2349122 w 4452260"/>
                <a:gd name="connsiteY74" fmla="*/ 0 h 1068867"/>
                <a:gd name="connsiteX75" fmla="*/ 2350846 w 4452260"/>
                <a:gd name="connsiteY75" fmla="*/ 0 h 1068867"/>
                <a:gd name="connsiteX76" fmla="*/ 2390844 w 4452260"/>
                <a:gd name="connsiteY76" fmla="*/ 0 h 1068867"/>
                <a:gd name="connsiteX77" fmla="*/ 2462317 w 4452260"/>
                <a:gd name="connsiteY77" fmla="*/ 0 h 1068867"/>
                <a:gd name="connsiteX78" fmla="*/ 2499455 w 4452260"/>
                <a:gd name="connsiteY78" fmla="*/ 0 h 1068867"/>
                <a:gd name="connsiteX79" fmla="*/ 2530713 w 4452260"/>
                <a:gd name="connsiteY79" fmla="*/ 0 h 1068867"/>
                <a:gd name="connsiteX80" fmla="*/ 2547403 w 4452260"/>
                <a:gd name="connsiteY80" fmla="*/ 0 h 1068867"/>
                <a:gd name="connsiteX81" fmla="*/ 2549127 w 4452260"/>
                <a:gd name="connsiteY81" fmla="*/ 0 h 1068867"/>
                <a:gd name="connsiteX82" fmla="*/ 2581074 w 4452260"/>
                <a:gd name="connsiteY82" fmla="*/ 0 h 1068867"/>
                <a:gd name="connsiteX83" fmla="*/ 2582112 w 4452260"/>
                <a:gd name="connsiteY83" fmla="*/ 0 h 1068867"/>
                <a:gd name="connsiteX84" fmla="*/ 2669530 w 4452260"/>
                <a:gd name="connsiteY84" fmla="*/ 0 h 1068867"/>
                <a:gd name="connsiteX85" fmla="*/ 2678759 w 4452260"/>
                <a:gd name="connsiteY85" fmla="*/ 0 h 1068867"/>
                <a:gd name="connsiteX86" fmla="*/ 2709527 w 4452260"/>
                <a:gd name="connsiteY86" fmla="*/ 0 h 1068867"/>
                <a:gd name="connsiteX87" fmla="*/ 2711252 w 4452260"/>
                <a:gd name="connsiteY87" fmla="*/ 0 h 1068867"/>
                <a:gd name="connsiteX88" fmla="*/ 2714748 w 4452260"/>
                <a:gd name="connsiteY88" fmla="*/ 0 h 1068867"/>
                <a:gd name="connsiteX89" fmla="*/ 2719890 w 4452260"/>
                <a:gd name="connsiteY89" fmla="*/ 0 h 1068867"/>
                <a:gd name="connsiteX90" fmla="*/ 2831360 w 4452260"/>
                <a:gd name="connsiteY90" fmla="*/ 0 h 1068867"/>
                <a:gd name="connsiteX91" fmla="*/ 2833086 w 4452260"/>
                <a:gd name="connsiteY91" fmla="*/ 0 h 1068867"/>
                <a:gd name="connsiteX92" fmla="*/ 2866087 w 4452260"/>
                <a:gd name="connsiteY92" fmla="*/ 0 h 1068867"/>
                <a:gd name="connsiteX93" fmla="*/ 2918659 w 4452260"/>
                <a:gd name="connsiteY93" fmla="*/ 0 h 1068867"/>
                <a:gd name="connsiteX94" fmla="*/ 2919896 w 4452260"/>
                <a:gd name="connsiteY94" fmla="*/ 0 h 1068867"/>
                <a:gd name="connsiteX95" fmla="*/ 2920383 w 4452260"/>
                <a:gd name="connsiteY95" fmla="*/ 0 h 1068867"/>
                <a:gd name="connsiteX96" fmla="*/ 2977177 w 4452260"/>
                <a:gd name="connsiteY96" fmla="*/ 0 h 1068867"/>
                <a:gd name="connsiteX97" fmla="*/ 2978902 w 4452260"/>
                <a:gd name="connsiteY97" fmla="*/ 0 h 1068867"/>
                <a:gd name="connsiteX98" fmla="*/ 3012671 w 4452260"/>
                <a:gd name="connsiteY98" fmla="*/ 0 h 1068867"/>
                <a:gd name="connsiteX99" fmla="*/ 3014397 w 4452260"/>
                <a:gd name="connsiteY99" fmla="*/ 0 h 1068867"/>
                <a:gd name="connsiteX100" fmla="*/ 3028211 w 4452260"/>
                <a:gd name="connsiteY100" fmla="*/ 0 h 1068867"/>
                <a:gd name="connsiteX101" fmla="*/ 3030899 w 4452260"/>
                <a:gd name="connsiteY101" fmla="*/ 0 h 1068867"/>
                <a:gd name="connsiteX102" fmla="*/ 3032624 w 4452260"/>
                <a:gd name="connsiteY102" fmla="*/ 0 h 1068867"/>
                <a:gd name="connsiteX103" fmla="*/ 3038573 w 4452260"/>
                <a:gd name="connsiteY103" fmla="*/ 0 h 1068867"/>
                <a:gd name="connsiteX104" fmla="*/ 3040298 w 4452260"/>
                <a:gd name="connsiteY104" fmla="*/ 0 h 1068867"/>
                <a:gd name="connsiteX105" fmla="*/ 3082021 w 4452260"/>
                <a:gd name="connsiteY105" fmla="*/ 0 h 1068867"/>
                <a:gd name="connsiteX106" fmla="*/ 3150044 w 4452260"/>
                <a:gd name="connsiteY106" fmla="*/ 0 h 1068867"/>
                <a:gd name="connsiteX107" fmla="*/ 3218441 w 4452260"/>
                <a:gd name="connsiteY107" fmla="*/ 0 h 1068867"/>
                <a:gd name="connsiteX108" fmla="*/ 3236855 w 4452260"/>
                <a:gd name="connsiteY108" fmla="*/ 0 h 1068867"/>
                <a:gd name="connsiteX109" fmla="*/ 3269839 w 4452260"/>
                <a:gd name="connsiteY109" fmla="*/ 0 h 1068867"/>
                <a:gd name="connsiteX110" fmla="*/ 3272250 w 4452260"/>
                <a:gd name="connsiteY110" fmla="*/ 0 h 1068867"/>
                <a:gd name="connsiteX111" fmla="*/ 3320378 w 4452260"/>
                <a:gd name="connsiteY111" fmla="*/ 0 h 1068867"/>
                <a:gd name="connsiteX112" fmla="*/ 3346330 w 4452260"/>
                <a:gd name="connsiteY112" fmla="*/ 0 h 1068867"/>
                <a:gd name="connsiteX113" fmla="*/ 3357257 w 4452260"/>
                <a:gd name="connsiteY113" fmla="*/ 0 h 1068867"/>
                <a:gd name="connsiteX114" fmla="*/ 3369936 w 4452260"/>
                <a:gd name="connsiteY114" fmla="*/ 0 h 1068867"/>
                <a:gd name="connsiteX115" fmla="*/ 3398980 w 4452260"/>
                <a:gd name="connsiteY115" fmla="*/ 0 h 1068867"/>
                <a:gd name="connsiteX116" fmla="*/ 3405925 w 4452260"/>
                <a:gd name="connsiteY116" fmla="*/ 0 h 1068867"/>
                <a:gd name="connsiteX117" fmla="*/ 3411066 w 4452260"/>
                <a:gd name="connsiteY117" fmla="*/ 0 h 1068867"/>
                <a:gd name="connsiteX118" fmla="*/ 3520813 w 4452260"/>
                <a:gd name="connsiteY118" fmla="*/ 0 h 1068867"/>
                <a:gd name="connsiteX119" fmla="*/ 3607623 w 4452260"/>
                <a:gd name="connsiteY119" fmla="*/ 0 h 1068867"/>
                <a:gd name="connsiteX120" fmla="*/ 3608111 w 4452260"/>
                <a:gd name="connsiteY120" fmla="*/ 0 h 1068867"/>
                <a:gd name="connsiteX121" fmla="*/ 3666629 w 4452260"/>
                <a:gd name="connsiteY121" fmla="*/ 0 h 1068867"/>
                <a:gd name="connsiteX122" fmla="*/ 3702124 w 4452260"/>
                <a:gd name="connsiteY122" fmla="*/ 0 h 1068867"/>
                <a:gd name="connsiteX123" fmla="*/ 3720351 w 4452260"/>
                <a:gd name="connsiteY123" fmla="*/ 0 h 1068867"/>
                <a:gd name="connsiteX124" fmla="*/ 3728025 w 4452260"/>
                <a:gd name="connsiteY124" fmla="*/ 0 h 1068867"/>
                <a:gd name="connsiteX125" fmla="*/ 3769748 w 4452260"/>
                <a:gd name="connsiteY125" fmla="*/ 0 h 1068867"/>
                <a:gd name="connsiteX126" fmla="*/ 4098793 w 4452260"/>
                <a:gd name="connsiteY126" fmla="*/ 0 h 1068867"/>
                <a:gd name="connsiteX127" fmla="*/ 4193519 w 4452260"/>
                <a:gd name="connsiteY127" fmla="*/ 54408 h 1068867"/>
                <a:gd name="connsiteX128" fmla="*/ 4439104 w 4452260"/>
                <a:gd name="connsiteY128" fmla="*/ 480025 h 1068867"/>
                <a:gd name="connsiteX129" fmla="*/ 4439104 w 4452260"/>
                <a:gd name="connsiteY129" fmla="*/ 588843 h 1068867"/>
                <a:gd name="connsiteX130" fmla="*/ 4193519 w 4452260"/>
                <a:gd name="connsiteY130" fmla="*/ 1014459 h 1068867"/>
                <a:gd name="connsiteX131" fmla="*/ 4098793 w 4452260"/>
                <a:gd name="connsiteY131" fmla="*/ 1068867 h 1068867"/>
                <a:gd name="connsiteX132" fmla="*/ 3728025 w 4452260"/>
                <a:gd name="connsiteY132" fmla="*/ 1068867 h 1068867"/>
                <a:gd name="connsiteX133" fmla="*/ 3607623 w 4452260"/>
                <a:gd name="connsiteY133" fmla="*/ 1068867 h 1068867"/>
                <a:gd name="connsiteX134" fmla="*/ 3411066 w 4452260"/>
                <a:gd name="connsiteY134" fmla="*/ 1068867 h 1068867"/>
                <a:gd name="connsiteX135" fmla="*/ 3357257 w 4452260"/>
                <a:gd name="connsiteY135" fmla="*/ 1068867 h 1068867"/>
                <a:gd name="connsiteX136" fmla="*/ 3236855 w 4452260"/>
                <a:gd name="connsiteY136" fmla="*/ 1068867 h 1068867"/>
                <a:gd name="connsiteX137" fmla="*/ 3040298 w 4452260"/>
                <a:gd name="connsiteY137" fmla="*/ 1068867 h 1068867"/>
                <a:gd name="connsiteX138" fmla="*/ 3038573 w 4452260"/>
                <a:gd name="connsiteY138" fmla="*/ 1068867 h 1068867"/>
                <a:gd name="connsiteX139" fmla="*/ 2919896 w 4452260"/>
                <a:gd name="connsiteY139" fmla="*/ 1068867 h 1068867"/>
                <a:gd name="connsiteX140" fmla="*/ 2866087 w 4452260"/>
                <a:gd name="connsiteY140" fmla="*/ 1068867 h 1068867"/>
                <a:gd name="connsiteX141" fmla="*/ 2719890 w 4452260"/>
                <a:gd name="connsiteY141" fmla="*/ 1068867 h 1068867"/>
                <a:gd name="connsiteX142" fmla="*/ 2669530 w 4452260"/>
                <a:gd name="connsiteY142" fmla="*/ 1068867 h 1068867"/>
                <a:gd name="connsiteX143" fmla="*/ 2549127 w 4452260"/>
                <a:gd name="connsiteY143" fmla="*/ 1068867 h 1068867"/>
                <a:gd name="connsiteX144" fmla="*/ 2547403 w 4452260"/>
                <a:gd name="connsiteY144" fmla="*/ 1068867 h 1068867"/>
                <a:gd name="connsiteX145" fmla="*/ 2350846 w 4452260"/>
                <a:gd name="connsiteY145" fmla="*/ 1068867 h 1068867"/>
                <a:gd name="connsiteX146" fmla="*/ 2349122 w 4452260"/>
                <a:gd name="connsiteY146" fmla="*/ 1068867 h 1068867"/>
                <a:gd name="connsiteX147" fmla="*/ 2228719 w 4452260"/>
                <a:gd name="connsiteY147" fmla="*/ 1068867 h 1068867"/>
                <a:gd name="connsiteX148" fmla="*/ 2178359 w 4452260"/>
                <a:gd name="connsiteY148" fmla="*/ 1068867 h 1068867"/>
                <a:gd name="connsiteX149" fmla="*/ 2032162 w 4452260"/>
                <a:gd name="connsiteY149" fmla="*/ 1068867 h 1068867"/>
                <a:gd name="connsiteX150" fmla="*/ 1978354 w 4452260"/>
                <a:gd name="connsiteY150" fmla="*/ 1068867 h 1068867"/>
                <a:gd name="connsiteX151" fmla="*/ 1859676 w 4452260"/>
                <a:gd name="connsiteY151" fmla="*/ 1068867 h 1068867"/>
                <a:gd name="connsiteX152" fmla="*/ 1857951 w 4452260"/>
                <a:gd name="connsiteY152" fmla="*/ 1068867 h 1068867"/>
                <a:gd name="connsiteX153" fmla="*/ 1826599 w 4452260"/>
                <a:gd name="connsiteY153" fmla="*/ 1068867 h 1068867"/>
                <a:gd name="connsiteX154" fmla="*/ 1661394 w 4452260"/>
                <a:gd name="connsiteY154" fmla="*/ 1068867 h 1068867"/>
                <a:gd name="connsiteX155" fmla="*/ 1540992 w 4452260"/>
                <a:gd name="connsiteY155" fmla="*/ 1068867 h 1068867"/>
                <a:gd name="connsiteX156" fmla="*/ 1531708 w 4452260"/>
                <a:gd name="connsiteY156" fmla="*/ 1068867 h 1068867"/>
                <a:gd name="connsiteX157" fmla="*/ 1487183 w 4452260"/>
                <a:gd name="connsiteY157" fmla="*/ 1068867 h 1068867"/>
                <a:gd name="connsiteX158" fmla="*/ 1335428 w 4452260"/>
                <a:gd name="connsiteY158" fmla="*/ 1068867 h 1068867"/>
                <a:gd name="connsiteX159" fmla="*/ 1290626 w 4452260"/>
                <a:gd name="connsiteY159" fmla="*/ 1068867 h 1068867"/>
                <a:gd name="connsiteX160" fmla="*/ 1170224 w 4452260"/>
                <a:gd name="connsiteY160" fmla="*/ 1068867 h 1068867"/>
                <a:gd name="connsiteX161" fmla="*/ 1138871 w 4452260"/>
                <a:gd name="connsiteY161" fmla="*/ 1068867 h 1068867"/>
                <a:gd name="connsiteX162" fmla="*/ 1040537 w 4452260"/>
                <a:gd name="connsiteY162" fmla="*/ 1068867 h 1068867"/>
                <a:gd name="connsiteX163" fmla="*/ 843980 w 4452260"/>
                <a:gd name="connsiteY163" fmla="*/ 1068867 h 1068867"/>
                <a:gd name="connsiteX164" fmla="*/ 799455 w 4452260"/>
                <a:gd name="connsiteY164" fmla="*/ 1068867 h 1068867"/>
                <a:gd name="connsiteX165" fmla="*/ 647700 w 4452260"/>
                <a:gd name="connsiteY165" fmla="*/ 1068867 h 1068867"/>
                <a:gd name="connsiteX166" fmla="*/ 352810 w 4452260"/>
                <a:gd name="connsiteY166" fmla="*/ 1068867 h 1068867"/>
                <a:gd name="connsiteX167" fmla="*/ 258084 w 4452260"/>
                <a:gd name="connsiteY167" fmla="*/ 1014459 h 1068867"/>
                <a:gd name="connsiteX168" fmla="*/ 12498 w 4452260"/>
                <a:gd name="connsiteY168" fmla="*/ 588843 h 1068867"/>
                <a:gd name="connsiteX169" fmla="*/ 12498 w 4452260"/>
                <a:gd name="connsiteY169" fmla="*/ 480025 h 1068867"/>
                <a:gd name="connsiteX170" fmla="*/ 258084 w 4452260"/>
                <a:gd name="connsiteY170" fmla="*/ 54408 h 1068867"/>
                <a:gd name="connsiteX171" fmla="*/ 352810 w 4452260"/>
                <a:gd name="connsiteY171" fmla="*/ 0 h 1068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4452260" h="1068867">
                  <a:moveTo>
                    <a:pt x="352810" y="0"/>
                  </a:moveTo>
                  <a:cubicBezTo>
                    <a:pt x="475602" y="0"/>
                    <a:pt x="567696" y="0"/>
                    <a:pt x="636768" y="0"/>
                  </a:cubicBezTo>
                  <a:lnTo>
                    <a:pt x="647700" y="0"/>
                  </a:lnTo>
                  <a:lnTo>
                    <a:pt x="724065" y="0"/>
                  </a:lnTo>
                  <a:cubicBezTo>
                    <a:pt x="748048" y="0"/>
                    <a:pt x="767235" y="0"/>
                    <a:pt x="782584" y="0"/>
                  </a:cubicBezTo>
                  <a:lnTo>
                    <a:pt x="799455" y="0"/>
                  </a:lnTo>
                  <a:lnTo>
                    <a:pt x="809825" y="0"/>
                  </a:lnTo>
                  <a:lnTo>
                    <a:pt x="818078" y="0"/>
                  </a:lnTo>
                  <a:cubicBezTo>
                    <a:pt x="843980" y="0"/>
                    <a:pt x="843980" y="0"/>
                    <a:pt x="843980" y="0"/>
                  </a:cubicBezTo>
                  <a:lnTo>
                    <a:pt x="931658" y="0"/>
                  </a:lnTo>
                  <a:lnTo>
                    <a:pt x="961580" y="0"/>
                  </a:lnTo>
                  <a:lnTo>
                    <a:pt x="1000055" y="0"/>
                  </a:lnTo>
                  <a:lnTo>
                    <a:pt x="1040537" y="0"/>
                  </a:lnTo>
                  <a:lnTo>
                    <a:pt x="1051453" y="0"/>
                  </a:lnTo>
                  <a:lnTo>
                    <a:pt x="1083414" y="0"/>
                  </a:lnTo>
                  <a:lnTo>
                    <a:pt x="1112969" y="0"/>
                  </a:lnTo>
                  <a:cubicBezTo>
                    <a:pt x="1138871" y="0"/>
                    <a:pt x="1138871" y="0"/>
                    <a:pt x="1138871" y="0"/>
                  </a:cubicBezTo>
                  <a:lnTo>
                    <a:pt x="1170224" y="0"/>
                  </a:lnTo>
                  <a:lnTo>
                    <a:pt x="1170711" y="0"/>
                  </a:lnTo>
                  <a:lnTo>
                    <a:pt x="1202662" y="0"/>
                  </a:lnTo>
                  <a:lnTo>
                    <a:pt x="1240037" y="0"/>
                  </a:lnTo>
                  <a:cubicBezTo>
                    <a:pt x="1290626" y="0"/>
                    <a:pt x="1290626" y="0"/>
                    <a:pt x="1290626" y="0"/>
                  </a:cubicBezTo>
                  <a:lnTo>
                    <a:pt x="1324496" y="0"/>
                  </a:lnTo>
                  <a:lnTo>
                    <a:pt x="1332348" y="0"/>
                  </a:lnTo>
                  <a:lnTo>
                    <a:pt x="1335428" y="0"/>
                  </a:lnTo>
                  <a:lnTo>
                    <a:pt x="1411793" y="0"/>
                  </a:lnTo>
                  <a:lnTo>
                    <a:pt x="1454182" y="0"/>
                  </a:lnTo>
                  <a:lnTo>
                    <a:pt x="1470312" y="0"/>
                  </a:lnTo>
                  <a:lnTo>
                    <a:pt x="1487183" y="0"/>
                  </a:lnTo>
                  <a:lnTo>
                    <a:pt x="1497552" y="0"/>
                  </a:lnTo>
                  <a:lnTo>
                    <a:pt x="1505806" y="0"/>
                  </a:lnTo>
                  <a:lnTo>
                    <a:pt x="1528471" y="0"/>
                  </a:lnTo>
                  <a:lnTo>
                    <a:pt x="1531708" y="0"/>
                  </a:lnTo>
                  <a:lnTo>
                    <a:pt x="1540992" y="0"/>
                  </a:lnTo>
                  <a:lnTo>
                    <a:pt x="1541479" y="0"/>
                  </a:lnTo>
                  <a:lnTo>
                    <a:pt x="1599998" y="0"/>
                  </a:lnTo>
                  <a:lnTo>
                    <a:pt x="1619386" y="0"/>
                  </a:lnTo>
                  <a:lnTo>
                    <a:pt x="1635492" y="0"/>
                  </a:lnTo>
                  <a:lnTo>
                    <a:pt x="1649308" y="0"/>
                  </a:lnTo>
                  <a:lnTo>
                    <a:pt x="1653720" y="0"/>
                  </a:lnTo>
                  <a:lnTo>
                    <a:pt x="1661394" y="0"/>
                  </a:lnTo>
                  <a:lnTo>
                    <a:pt x="1687782" y="0"/>
                  </a:lnTo>
                  <a:lnTo>
                    <a:pt x="1703116" y="0"/>
                  </a:lnTo>
                  <a:lnTo>
                    <a:pt x="1739181" y="0"/>
                  </a:lnTo>
                  <a:lnTo>
                    <a:pt x="1771141" y="0"/>
                  </a:lnTo>
                  <a:lnTo>
                    <a:pt x="1800697" y="0"/>
                  </a:lnTo>
                  <a:lnTo>
                    <a:pt x="1811727" y="0"/>
                  </a:lnTo>
                  <a:lnTo>
                    <a:pt x="1823361" y="0"/>
                  </a:lnTo>
                  <a:lnTo>
                    <a:pt x="1826599" y="0"/>
                  </a:lnTo>
                  <a:lnTo>
                    <a:pt x="1857951" y="0"/>
                  </a:lnTo>
                  <a:lnTo>
                    <a:pt x="1858439" y="0"/>
                  </a:lnTo>
                  <a:lnTo>
                    <a:pt x="1859676" y="0"/>
                  </a:lnTo>
                  <a:lnTo>
                    <a:pt x="1893346" y="0"/>
                  </a:lnTo>
                  <a:lnTo>
                    <a:pt x="1927765" y="0"/>
                  </a:lnTo>
                  <a:lnTo>
                    <a:pt x="1963365" y="0"/>
                  </a:lnTo>
                  <a:lnTo>
                    <a:pt x="1978354" y="0"/>
                  </a:lnTo>
                  <a:lnTo>
                    <a:pt x="1991032" y="0"/>
                  </a:lnTo>
                  <a:lnTo>
                    <a:pt x="2020076" y="0"/>
                  </a:lnTo>
                  <a:lnTo>
                    <a:pt x="2021800" y="0"/>
                  </a:lnTo>
                  <a:lnTo>
                    <a:pt x="2027021" y="0"/>
                  </a:lnTo>
                  <a:cubicBezTo>
                    <a:pt x="2032162" y="0"/>
                    <a:pt x="2032162" y="0"/>
                    <a:pt x="2032162" y="0"/>
                  </a:cubicBezTo>
                  <a:lnTo>
                    <a:pt x="2141909" y="0"/>
                  </a:lnTo>
                  <a:lnTo>
                    <a:pt x="2143633" y="0"/>
                  </a:lnTo>
                  <a:lnTo>
                    <a:pt x="2178359" y="0"/>
                  </a:lnTo>
                  <a:lnTo>
                    <a:pt x="2228719" y="0"/>
                  </a:lnTo>
                  <a:lnTo>
                    <a:pt x="2229207" y="0"/>
                  </a:lnTo>
                  <a:lnTo>
                    <a:pt x="2230931" y="0"/>
                  </a:lnTo>
                  <a:lnTo>
                    <a:pt x="2287725" y="0"/>
                  </a:lnTo>
                  <a:lnTo>
                    <a:pt x="2289450" y="0"/>
                  </a:lnTo>
                  <a:lnTo>
                    <a:pt x="2323220" y="0"/>
                  </a:lnTo>
                  <a:lnTo>
                    <a:pt x="2324944" y="0"/>
                  </a:lnTo>
                  <a:lnTo>
                    <a:pt x="2340483" y="0"/>
                  </a:lnTo>
                  <a:lnTo>
                    <a:pt x="2341447" y="0"/>
                  </a:lnTo>
                  <a:lnTo>
                    <a:pt x="2343172" y="0"/>
                  </a:lnTo>
                  <a:lnTo>
                    <a:pt x="2349122" y="0"/>
                  </a:lnTo>
                  <a:lnTo>
                    <a:pt x="2350846" y="0"/>
                  </a:lnTo>
                  <a:lnTo>
                    <a:pt x="2390844" y="0"/>
                  </a:lnTo>
                  <a:lnTo>
                    <a:pt x="2462317" y="0"/>
                  </a:lnTo>
                  <a:lnTo>
                    <a:pt x="2499455" y="0"/>
                  </a:lnTo>
                  <a:lnTo>
                    <a:pt x="2530713" y="0"/>
                  </a:lnTo>
                  <a:lnTo>
                    <a:pt x="2547403" y="0"/>
                  </a:lnTo>
                  <a:lnTo>
                    <a:pt x="2549127" y="0"/>
                  </a:lnTo>
                  <a:lnTo>
                    <a:pt x="2581074" y="0"/>
                  </a:lnTo>
                  <a:lnTo>
                    <a:pt x="2582112" y="0"/>
                  </a:lnTo>
                  <a:cubicBezTo>
                    <a:pt x="2669530" y="0"/>
                    <a:pt x="2669530" y="0"/>
                    <a:pt x="2669530" y="0"/>
                  </a:cubicBezTo>
                  <a:lnTo>
                    <a:pt x="2678759" y="0"/>
                  </a:lnTo>
                  <a:lnTo>
                    <a:pt x="2709527" y="0"/>
                  </a:lnTo>
                  <a:lnTo>
                    <a:pt x="2711252" y="0"/>
                  </a:lnTo>
                  <a:lnTo>
                    <a:pt x="2714748" y="0"/>
                  </a:lnTo>
                  <a:lnTo>
                    <a:pt x="2719890" y="0"/>
                  </a:lnTo>
                  <a:lnTo>
                    <a:pt x="2831360" y="0"/>
                  </a:lnTo>
                  <a:lnTo>
                    <a:pt x="2833086" y="0"/>
                  </a:lnTo>
                  <a:lnTo>
                    <a:pt x="2866087" y="0"/>
                  </a:lnTo>
                  <a:lnTo>
                    <a:pt x="2918659" y="0"/>
                  </a:lnTo>
                  <a:lnTo>
                    <a:pt x="2919896" y="0"/>
                  </a:lnTo>
                  <a:lnTo>
                    <a:pt x="2920383" y="0"/>
                  </a:lnTo>
                  <a:lnTo>
                    <a:pt x="2977177" y="0"/>
                  </a:lnTo>
                  <a:lnTo>
                    <a:pt x="2978902" y="0"/>
                  </a:lnTo>
                  <a:lnTo>
                    <a:pt x="3012671" y="0"/>
                  </a:lnTo>
                  <a:lnTo>
                    <a:pt x="3014397" y="0"/>
                  </a:lnTo>
                  <a:lnTo>
                    <a:pt x="3028211" y="0"/>
                  </a:lnTo>
                  <a:lnTo>
                    <a:pt x="3030899" y="0"/>
                  </a:lnTo>
                  <a:lnTo>
                    <a:pt x="3032624" y="0"/>
                  </a:lnTo>
                  <a:lnTo>
                    <a:pt x="3038573" y="0"/>
                  </a:lnTo>
                  <a:lnTo>
                    <a:pt x="3040298" y="0"/>
                  </a:lnTo>
                  <a:lnTo>
                    <a:pt x="3082021" y="0"/>
                  </a:lnTo>
                  <a:lnTo>
                    <a:pt x="3150044" y="0"/>
                  </a:lnTo>
                  <a:lnTo>
                    <a:pt x="3218441" y="0"/>
                  </a:lnTo>
                  <a:lnTo>
                    <a:pt x="3236855" y="0"/>
                  </a:lnTo>
                  <a:lnTo>
                    <a:pt x="3269839" y="0"/>
                  </a:lnTo>
                  <a:lnTo>
                    <a:pt x="3272250" y="0"/>
                  </a:lnTo>
                  <a:lnTo>
                    <a:pt x="3320378" y="0"/>
                  </a:lnTo>
                  <a:lnTo>
                    <a:pt x="3346330" y="0"/>
                  </a:lnTo>
                  <a:lnTo>
                    <a:pt x="3357257" y="0"/>
                  </a:lnTo>
                  <a:lnTo>
                    <a:pt x="3369936" y="0"/>
                  </a:lnTo>
                  <a:lnTo>
                    <a:pt x="3398980" y="0"/>
                  </a:lnTo>
                  <a:lnTo>
                    <a:pt x="3405925" y="0"/>
                  </a:lnTo>
                  <a:cubicBezTo>
                    <a:pt x="3411066" y="0"/>
                    <a:pt x="3411066" y="0"/>
                    <a:pt x="3411066" y="0"/>
                  </a:cubicBezTo>
                  <a:lnTo>
                    <a:pt x="3520813" y="0"/>
                  </a:lnTo>
                  <a:lnTo>
                    <a:pt x="3607623" y="0"/>
                  </a:lnTo>
                  <a:lnTo>
                    <a:pt x="3608111" y="0"/>
                  </a:lnTo>
                  <a:lnTo>
                    <a:pt x="3666629" y="0"/>
                  </a:lnTo>
                  <a:lnTo>
                    <a:pt x="3702124" y="0"/>
                  </a:lnTo>
                  <a:lnTo>
                    <a:pt x="3720351" y="0"/>
                  </a:lnTo>
                  <a:lnTo>
                    <a:pt x="3728025" y="0"/>
                  </a:lnTo>
                  <a:lnTo>
                    <a:pt x="3769748" y="0"/>
                  </a:lnTo>
                  <a:cubicBezTo>
                    <a:pt x="4098793" y="0"/>
                    <a:pt x="4098793" y="0"/>
                    <a:pt x="4098793" y="0"/>
                  </a:cubicBezTo>
                  <a:cubicBezTo>
                    <a:pt x="4133877" y="0"/>
                    <a:pt x="4175977" y="24572"/>
                    <a:pt x="4193519" y="54408"/>
                  </a:cubicBezTo>
                  <a:cubicBezTo>
                    <a:pt x="4439104" y="480025"/>
                    <a:pt x="4439104" y="480025"/>
                    <a:pt x="4439104" y="480025"/>
                  </a:cubicBezTo>
                  <a:cubicBezTo>
                    <a:pt x="4456646" y="509862"/>
                    <a:pt x="4456646" y="559005"/>
                    <a:pt x="4439104" y="588843"/>
                  </a:cubicBezTo>
                  <a:cubicBezTo>
                    <a:pt x="4193519" y="1014459"/>
                    <a:pt x="4193519" y="1014459"/>
                    <a:pt x="4193519" y="1014459"/>
                  </a:cubicBezTo>
                  <a:cubicBezTo>
                    <a:pt x="4175977" y="1044295"/>
                    <a:pt x="4133877" y="1068867"/>
                    <a:pt x="4098793" y="1068867"/>
                  </a:cubicBezTo>
                  <a:lnTo>
                    <a:pt x="3728025" y="1068867"/>
                  </a:lnTo>
                  <a:lnTo>
                    <a:pt x="3607623" y="1068867"/>
                  </a:lnTo>
                  <a:lnTo>
                    <a:pt x="3411066" y="1068867"/>
                  </a:lnTo>
                  <a:lnTo>
                    <a:pt x="3357257" y="1068867"/>
                  </a:lnTo>
                  <a:lnTo>
                    <a:pt x="3236855" y="1068867"/>
                  </a:lnTo>
                  <a:lnTo>
                    <a:pt x="3040298" y="1068867"/>
                  </a:lnTo>
                  <a:lnTo>
                    <a:pt x="3038573" y="1068867"/>
                  </a:lnTo>
                  <a:lnTo>
                    <a:pt x="2919896" y="1068867"/>
                  </a:lnTo>
                  <a:lnTo>
                    <a:pt x="2866087" y="1068867"/>
                  </a:lnTo>
                  <a:lnTo>
                    <a:pt x="2719890" y="1068867"/>
                  </a:lnTo>
                  <a:lnTo>
                    <a:pt x="2669530" y="1068867"/>
                  </a:lnTo>
                  <a:lnTo>
                    <a:pt x="2549127" y="1068867"/>
                  </a:lnTo>
                  <a:lnTo>
                    <a:pt x="2547403" y="1068867"/>
                  </a:lnTo>
                  <a:lnTo>
                    <a:pt x="2350846" y="1068867"/>
                  </a:lnTo>
                  <a:lnTo>
                    <a:pt x="2349122" y="1068867"/>
                  </a:lnTo>
                  <a:lnTo>
                    <a:pt x="2228719" y="1068867"/>
                  </a:lnTo>
                  <a:lnTo>
                    <a:pt x="2178359" y="1068867"/>
                  </a:lnTo>
                  <a:lnTo>
                    <a:pt x="2032162" y="1068867"/>
                  </a:lnTo>
                  <a:lnTo>
                    <a:pt x="1978354" y="1068867"/>
                  </a:lnTo>
                  <a:lnTo>
                    <a:pt x="1859676" y="1068867"/>
                  </a:lnTo>
                  <a:lnTo>
                    <a:pt x="1857951" y="1068867"/>
                  </a:lnTo>
                  <a:lnTo>
                    <a:pt x="1826599" y="1068867"/>
                  </a:lnTo>
                  <a:lnTo>
                    <a:pt x="1661394" y="1068867"/>
                  </a:lnTo>
                  <a:lnTo>
                    <a:pt x="1540992" y="1068867"/>
                  </a:lnTo>
                  <a:lnTo>
                    <a:pt x="1531708" y="1068867"/>
                  </a:lnTo>
                  <a:lnTo>
                    <a:pt x="1487183" y="1068867"/>
                  </a:lnTo>
                  <a:lnTo>
                    <a:pt x="1335428" y="1068867"/>
                  </a:lnTo>
                  <a:lnTo>
                    <a:pt x="1290626" y="1068867"/>
                  </a:lnTo>
                  <a:lnTo>
                    <a:pt x="1170224" y="1068867"/>
                  </a:lnTo>
                  <a:lnTo>
                    <a:pt x="1138871" y="1068867"/>
                  </a:lnTo>
                  <a:lnTo>
                    <a:pt x="1040537" y="1068867"/>
                  </a:lnTo>
                  <a:lnTo>
                    <a:pt x="843980" y="1068867"/>
                  </a:lnTo>
                  <a:lnTo>
                    <a:pt x="799455" y="1068867"/>
                  </a:lnTo>
                  <a:lnTo>
                    <a:pt x="647700" y="1068867"/>
                  </a:lnTo>
                  <a:lnTo>
                    <a:pt x="352810" y="1068867"/>
                  </a:lnTo>
                  <a:cubicBezTo>
                    <a:pt x="318603" y="1068867"/>
                    <a:pt x="275626" y="1044295"/>
                    <a:pt x="258084" y="1014459"/>
                  </a:cubicBezTo>
                  <a:cubicBezTo>
                    <a:pt x="12498" y="588843"/>
                    <a:pt x="12498" y="588843"/>
                    <a:pt x="12498" y="588843"/>
                  </a:cubicBezTo>
                  <a:cubicBezTo>
                    <a:pt x="-4166" y="559005"/>
                    <a:pt x="-4166" y="509862"/>
                    <a:pt x="12498" y="480025"/>
                  </a:cubicBezTo>
                  <a:cubicBezTo>
                    <a:pt x="258084" y="54408"/>
                    <a:pt x="258084" y="54408"/>
                    <a:pt x="258084" y="54408"/>
                  </a:cubicBezTo>
                  <a:cubicBezTo>
                    <a:pt x="275626" y="24572"/>
                    <a:pt x="318603" y="0"/>
                    <a:pt x="352810" y="0"/>
                  </a:cubicBezTo>
                  <a:close/>
                </a:path>
              </a:pathLst>
            </a:custGeom>
            <a:gradFill flip="none" rotWithShape="1">
              <a:gsLst>
                <a:gs pos="100000">
                  <a:schemeClr val="bg1">
                    <a:lumMod val="95000"/>
                  </a:schemeClr>
                </a:gs>
                <a:gs pos="0">
                  <a:srgbClr val="D3D3D3"/>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68580" tIns="34290" rIns="68580" bIns="34290" numCol="1" anchor="t" anchorCtr="0" compatLnSpc="1">
              <a:noAutofit/>
            </a:bodyPr>
            <a:lstStyle/>
            <a:p>
              <a:endParaRPr lang="zh-CN" altLang="en-US">
                <a:solidFill>
                  <a:prstClr val="black"/>
                </a:solidFill>
              </a:endParaRPr>
            </a:p>
          </p:txBody>
        </p:sp>
        <p:sp>
          <p:nvSpPr>
            <p:cNvPr id="45" name="任意多边形 44"/>
            <p:cNvSpPr/>
            <p:nvPr/>
          </p:nvSpPr>
          <p:spPr bwMode="auto">
            <a:xfrm flipH="1">
              <a:off x="7195690" y="3757306"/>
              <a:ext cx="3619225" cy="726817"/>
            </a:xfrm>
            <a:custGeom>
              <a:avLst/>
              <a:gdLst>
                <a:gd name="connsiteX0" fmla="*/ 305125 w 4603109"/>
                <a:gd name="connsiteY0" fmla="*/ 0 h 924402"/>
                <a:gd name="connsiteX1" fmla="*/ 432894 w 4603109"/>
                <a:gd name="connsiteY1" fmla="*/ 0 h 924402"/>
                <a:gd name="connsiteX2" fmla="*/ 445336 w 4603109"/>
                <a:gd name="connsiteY2" fmla="*/ 0 h 924402"/>
                <a:gd name="connsiteX3" fmla="*/ 550703 w 4603109"/>
                <a:gd name="connsiteY3" fmla="*/ 0 h 924402"/>
                <a:gd name="connsiteX4" fmla="*/ 560158 w 4603109"/>
                <a:gd name="connsiteY4" fmla="*/ 0 h 924402"/>
                <a:gd name="connsiteX5" fmla="*/ 573105 w 4603109"/>
                <a:gd name="connsiteY5" fmla="*/ 0 h 924402"/>
                <a:gd name="connsiteX6" fmla="*/ 626202 w 4603109"/>
                <a:gd name="connsiteY6" fmla="*/ 0 h 924402"/>
                <a:gd name="connsiteX7" fmla="*/ 676811 w 4603109"/>
                <a:gd name="connsiteY7" fmla="*/ 0 h 924402"/>
                <a:gd name="connsiteX8" fmla="*/ 678472 w 4603109"/>
                <a:gd name="connsiteY8" fmla="*/ 0 h 924402"/>
                <a:gd name="connsiteX9" fmla="*/ 687927 w 4603109"/>
                <a:gd name="connsiteY9" fmla="*/ 0 h 924402"/>
                <a:gd name="connsiteX10" fmla="*/ 691402 w 4603109"/>
                <a:gd name="connsiteY10" fmla="*/ 0 h 924402"/>
                <a:gd name="connsiteX11" fmla="*/ 700371 w 4603109"/>
                <a:gd name="connsiteY11" fmla="*/ 0 h 924402"/>
                <a:gd name="connsiteX12" fmla="*/ 707508 w 4603109"/>
                <a:gd name="connsiteY12" fmla="*/ 0 h 924402"/>
                <a:gd name="connsiteX13" fmla="*/ 729909 w 4603109"/>
                <a:gd name="connsiteY13" fmla="*/ 0 h 924402"/>
                <a:gd name="connsiteX14" fmla="*/ 753971 w 4603109"/>
                <a:gd name="connsiteY14" fmla="*/ 0 h 924402"/>
                <a:gd name="connsiteX15" fmla="*/ 804580 w 4603109"/>
                <a:gd name="connsiteY15" fmla="*/ 0 h 924402"/>
                <a:gd name="connsiteX16" fmla="*/ 805737 w 4603109"/>
                <a:gd name="connsiteY16" fmla="*/ 0 h 924402"/>
                <a:gd name="connsiteX17" fmla="*/ 819171 w 4603109"/>
                <a:gd name="connsiteY17" fmla="*/ 0 h 924402"/>
                <a:gd name="connsiteX18" fmla="*/ 828140 w 4603109"/>
                <a:gd name="connsiteY18" fmla="*/ 0 h 924402"/>
                <a:gd name="connsiteX19" fmla="*/ 831615 w 4603109"/>
                <a:gd name="connsiteY19" fmla="*/ 0 h 924402"/>
                <a:gd name="connsiteX20" fmla="*/ 835277 w 4603109"/>
                <a:gd name="connsiteY20" fmla="*/ 0 h 924402"/>
                <a:gd name="connsiteX21" fmla="*/ 857678 w 4603109"/>
                <a:gd name="connsiteY21" fmla="*/ 0 h 924402"/>
                <a:gd name="connsiteX22" fmla="*/ 864889 w 4603109"/>
                <a:gd name="connsiteY22" fmla="*/ 0 h 924402"/>
                <a:gd name="connsiteX23" fmla="*/ 899900 w 4603109"/>
                <a:gd name="connsiteY23" fmla="*/ 0 h 924402"/>
                <a:gd name="connsiteX24" fmla="*/ 909341 w 4603109"/>
                <a:gd name="connsiteY24" fmla="*/ 0 h 924402"/>
                <a:gd name="connsiteX25" fmla="*/ 929965 w 4603109"/>
                <a:gd name="connsiteY25" fmla="*/ 0 h 924402"/>
                <a:gd name="connsiteX26" fmla="*/ 933506 w 4603109"/>
                <a:gd name="connsiteY26" fmla="*/ 0 h 924402"/>
                <a:gd name="connsiteX27" fmla="*/ 936982 w 4603109"/>
                <a:gd name="connsiteY27" fmla="*/ 0 h 924402"/>
                <a:gd name="connsiteX28" fmla="*/ 959384 w 4603109"/>
                <a:gd name="connsiteY28" fmla="*/ 0 h 924402"/>
                <a:gd name="connsiteX29" fmla="*/ 962542 w 4603109"/>
                <a:gd name="connsiteY29" fmla="*/ 0 h 924402"/>
                <a:gd name="connsiteX30" fmla="*/ 984943 w 4603109"/>
                <a:gd name="connsiteY30" fmla="*/ 0 h 924402"/>
                <a:gd name="connsiteX31" fmla="*/ 992658 w 4603109"/>
                <a:gd name="connsiteY31" fmla="*/ 0 h 924402"/>
                <a:gd name="connsiteX32" fmla="*/ 1012059 w 4603109"/>
                <a:gd name="connsiteY32" fmla="*/ 0 h 924402"/>
                <a:gd name="connsiteX33" fmla="*/ 1012480 w 4603109"/>
                <a:gd name="connsiteY33" fmla="*/ 0 h 924402"/>
                <a:gd name="connsiteX34" fmla="*/ 1027669 w 4603109"/>
                <a:gd name="connsiteY34" fmla="*/ 0 h 924402"/>
                <a:gd name="connsiteX35" fmla="*/ 1037110 w 4603109"/>
                <a:gd name="connsiteY35" fmla="*/ 0 h 924402"/>
                <a:gd name="connsiteX36" fmla="*/ 1040112 w 4603109"/>
                <a:gd name="connsiteY36" fmla="*/ 0 h 924402"/>
                <a:gd name="connsiteX37" fmla="*/ 1057734 w 4603109"/>
                <a:gd name="connsiteY37" fmla="*/ 0 h 924402"/>
                <a:gd name="connsiteX38" fmla="*/ 1064751 w 4603109"/>
                <a:gd name="connsiteY38" fmla="*/ 0 h 924402"/>
                <a:gd name="connsiteX39" fmla="*/ 1070177 w 4603109"/>
                <a:gd name="connsiteY39" fmla="*/ 0 h 924402"/>
                <a:gd name="connsiteX40" fmla="*/ 1072436 w 4603109"/>
                <a:gd name="connsiteY40" fmla="*/ 0 h 924402"/>
                <a:gd name="connsiteX41" fmla="*/ 1090311 w 4603109"/>
                <a:gd name="connsiteY41" fmla="*/ 0 h 924402"/>
                <a:gd name="connsiteX42" fmla="*/ 1110718 w 4603109"/>
                <a:gd name="connsiteY42" fmla="*/ 0 h 924402"/>
                <a:gd name="connsiteX43" fmla="*/ 1112712 w 4603109"/>
                <a:gd name="connsiteY43" fmla="*/ 0 h 924402"/>
                <a:gd name="connsiteX44" fmla="*/ 1116187 w 4603109"/>
                <a:gd name="connsiteY44" fmla="*/ 0 h 924402"/>
                <a:gd name="connsiteX45" fmla="*/ 1139828 w 4603109"/>
                <a:gd name="connsiteY45" fmla="*/ 0 h 924402"/>
                <a:gd name="connsiteX46" fmla="*/ 1140249 w 4603109"/>
                <a:gd name="connsiteY46" fmla="*/ 0 h 924402"/>
                <a:gd name="connsiteX47" fmla="*/ 1145480 w 4603109"/>
                <a:gd name="connsiteY47" fmla="*/ 0 h 924402"/>
                <a:gd name="connsiteX48" fmla="*/ 1152270 w 4603109"/>
                <a:gd name="connsiteY48" fmla="*/ 0 h 924402"/>
                <a:gd name="connsiteX49" fmla="*/ 1154934 w 4603109"/>
                <a:gd name="connsiteY49" fmla="*/ 0 h 924402"/>
                <a:gd name="connsiteX50" fmla="*/ 1167881 w 4603109"/>
                <a:gd name="connsiteY50" fmla="*/ 0 h 924402"/>
                <a:gd name="connsiteX51" fmla="*/ 1175544 w 4603109"/>
                <a:gd name="connsiteY51" fmla="*/ 0 h 924402"/>
                <a:gd name="connsiteX52" fmla="*/ 1184998 w 4603109"/>
                <a:gd name="connsiteY52" fmla="*/ 0 h 924402"/>
                <a:gd name="connsiteX53" fmla="*/ 1197946 w 4603109"/>
                <a:gd name="connsiteY53" fmla="*/ 0 h 924402"/>
                <a:gd name="connsiteX54" fmla="*/ 1200205 w 4603109"/>
                <a:gd name="connsiteY54" fmla="*/ 0 h 924402"/>
                <a:gd name="connsiteX55" fmla="*/ 1220978 w 4603109"/>
                <a:gd name="connsiteY55" fmla="*/ 0 h 924402"/>
                <a:gd name="connsiteX56" fmla="*/ 1238487 w 4603109"/>
                <a:gd name="connsiteY56" fmla="*/ 0 h 924402"/>
                <a:gd name="connsiteX57" fmla="*/ 1243956 w 4603109"/>
                <a:gd name="connsiteY57" fmla="*/ 0 h 924402"/>
                <a:gd name="connsiteX58" fmla="*/ 1251042 w 4603109"/>
                <a:gd name="connsiteY58" fmla="*/ 0 h 924402"/>
                <a:gd name="connsiteX59" fmla="*/ 1257637 w 4603109"/>
                <a:gd name="connsiteY59" fmla="*/ 0 h 924402"/>
                <a:gd name="connsiteX60" fmla="*/ 1271587 w 4603109"/>
                <a:gd name="connsiteY60" fmla="*/ 0 h 924402"/>
                <a:gd name="connsiteX61" fmla="*/ 1273249 w 4603109"/>
                <a:gd name="connsiteY61" fmla="*/ 0 h 924402"/>
                <a:gd name="connsiteX62" fmla="*/ 1280039 w 4603109"/>
                <a:gd name="connsiteY62" fmla="*/ 0 h 924402"/>
                <a:gd name="connsiteX63" fmla="*/ 1282703 w 4603109"/>
                <a:gd name="connsiteY63" fmla="*/ 0 h 924402"/>
                <a:gd name="connsiteX64" fmla="*/ 1286178 w 4603109"/>
                <a:gd name="connsiteY64" fmla="*/ 0 h 924402"/>
                <a:gd name="connsiteX65" fmla="*/ 1295146 w 4603109"/>
                <a:gd name="connsiteY65" fmla="*/ 0 h 924402"/>
                <a:gd name="connsiteX66" fmla="*/ 1301651 w 4603109"/>
                <a:gd name="connsiteY66" fmla="*/ 0 h 924402"/>
                <a:gd name="connsiteX67" fmla="*/ 1302284 w 4603109"/>
                <a:gd name="connsiteY67" fmla="*/ 0 h 924402"/>
                <a:gd name="connsiteX68" fmla="*/ 1303313 w 4603109"/>
                <a:gd name="connsiteY68" fmla="*/ 0 h 924402"/>
                <a:gd name="connsiteX69" fmla="*/ 1312767 w 4603109"/>
                <a:gd name="connsiteY69" fmla="*/ 0 h 924402"/>
                <a:gd name="connsiteX70" fmla="*/ 1316242 w 4603109"/>
                <a:gd name="connsiteY70" fmla="*/ 0 h 924402"/>
                <a:gd name="connsiteX71" fmla="*/ 1321886 w 4603109"/>
                <a:gd name="connsiteY71" fmla="*/ 0 h 924402"/>
                <a:gd name="connsiteX72" fmla="*/ 1324685 w 4603109"/>
                <a:gd name="connsiteY72" fmla="*/ 0 h 924402"/>
                <a:gd name="connsiteX73" fmla="*/ 1325211 w 4603109"/>
                <a:gd name="connsiteY73" fmla="*/ 0 h 924402"/>
                <a:gd name="connsiteX74" fmla="*/ 1332348 w 4603109"/>
                <a:gd name="connsiteY74" fmla="*/ 0 h 924402"/>
                <a:gd name="connsiteX75" fmla="*/ 1332714 w 4603109"/>
                <a:gd name="connsiteY75" fmla="*/ 0 h 924402"/>
                <a:gd name="connsiteX76" fmla="*/ 1333135 w 4603109"/>
                <a:gd name="connsiteY76" fmla="*/ 0 h 924402"/>
                <a:gd name="connsiteX77" fmla="*/ 1348747 w 4603109"/>
                <a:gd name="connsiteY77" fmla="*/ 0 h 924402"/>
                <a:gd name="connsiteX78" fmla="*/ 1354749 w 4603109"/>
                <a:gd name="connsiteY78" fmla="*/ 0 h 924402"/>
                <a:gd name="connsiteX79" fmla="*/ 1378811 w 4603109"/>
                <a:gd name="connsiteY79" fmla="*/ 0 h 924402"/>
                <a:gd name="connsiteX80" fmla="*/ 1383745 w 4603109"/>
                <a:gd name="connsiteY80" fmla="*/ 0 h 924402"/>
                <a:gd name="connsiteX81" fmla="*/ 1385406 w 4603109"/>
                <a:gd name="connsiteY81" fmla="*/ 0 h 924402"/>
                <a:gd name="connsiteX82" fmla="*/ 1399356 w 4603109"/>
                <a:gd name="connsiteY82" fmla="*/ 0 h 924402"/>
                <a:gd name="connsiteX83" fmla="*/ 1400513 w 4603109"/>
                <a:gd name="connsiteY83" fmla="*/ 0 h 924402"/>
                <a:gd name="connsiteX84" fmla="*/ 1413947 w 4603109"/>
                <a:gd name="connsiteY84" fmla="*/ 0 h 924402"/>
                <a:gd name="connsiteX85" fmla="*/ 1414442 w 4603109"/>
                <a:gd name="connsiteY85" fmla="*/ 0 h 924402"/>
                <a:gd name="connsiteX86" fmla="*/ 1422915 w 4603109"/>
                <a:gd name="connsiteY86" fmla="*/ 0 h 924402"/>
                <a:gd name="connsiteX87" fmla="*/ 1426390 w 4603109"/>
                <a:gd name="connsiteY87" fmla="*/ 0 h 924402"/>
                <a:gd name="connsiteX88" fmla="*/ 1429420 w 4603109"/>
                <a:gd name="connsiteY88" fmla="*/ 0 h 924402"/>
                <a:gd name="connsiteX89" fmla="*/ 1430053 w 4603109"/>
                <a:gd name="connsiteY89" fmla="*/ 0 h 924402"/>
                <a:gd name="connsiteX90" fmla="*/ 1430206 w 4603109"/>
                <a:gd name="connsiteY90" fmla="*/ 0 h 924402"/>
                <a:gd name="connsiteX91" fmla="*/ 1430577 w 4603109"/>
                <a:gd name="connsiteY91" fmla="*/ 0 h 924402"/>
                <a:gd name="connsiteX92" fmla="*/ 1436843 w 4603109"/>
                <a:gd name="connsiteY92" fmla="*/ 0 h 924402"/>
                <a:gd name="connsiteX93" fmla="*/ 1444011 w 4603109"/>
                <a:gd name="connsiteY93" fmla="*/ 0 h 924402"/>
                <a:gd name="connsiteX94" fmla="*/ 1449655 w 4603109"/>
                <a:gd name="connsiteY94" fmla="*/ 0 h 924402"/>
                <a:gd name="connsiteX95" fmla="*/ 1452454 w 4603109"/>
                <a:gd name="connsiteY95" fmla="*/ 0 h 924402"/>
                <a:gd name="connsiteX96" fmla="*/ 1452980 w 4603109"/>
                <a:gd name="connsiteY96" fmla="*/ 0 h 924402"/>
                <a:gd name="connsiteX97" fmla="*/ 1456455 w 4603109"/>
                <a:gd name="connsiteY97" fmla="*/ 0 h 924402"/>
                <a:gd name="connsiteX98" fmla="*/ 1459664 w 4603109"/>
                <a:gd name="connsiteY98" fmla="*/ 0 h 924402"/>
                <a:gd name="connsiteX99" fmla="*/ 1460117 w 4603109"/>
                <a:gd name="connsiteY99" fmla="*/ 0 h 924402"/>
                <a:gd name="connsiteX100" fmla="*/ 1460483 w 4603109"/>
                <a:gd name="connsiteY100" fmla="*/ 0 h 924402"/>
                <a:gd name="connsiteX101" fmla="*/ 1460904 w 4603109"/>
                <a:gd name="connsiteY101" fmla="*/ 0 h 924402"/>
                <a:gd name="connsiteX102" fmla="*/ 1472926 w 4603109"/>
                <a:gd name="connsiteY102" fmla="*/ 0 h 924402"/>
                <a:gd name="connsiteX103" fmla="*/ 1482518 w 4603109"/>
                <a:gd name="connsiteY103" fmla="*/ 0 h 924402"/>
                <a:gd name="connsiteX104" fmla="*/ 1489729 w 4603109"/>
                <a:gd name="connsiteY104" fmla="*/ 0 h 924402"/>
                <a:gd name="connsiteX105" fmla="*/ 1504116 w 4603109"/>
                <a:gd name="connsiteY105" fmla="*/ 0 h 924402"/>
                <a:gd name="connsiteX106" fmla="*/ 1511514 w 4603109"/>
                <a:gd name="connsiteY106" fmla="*/ 0 h 924402"/>
                <a:gd name="connsiteX107" fmla="*/ 1524740 w 4603109"/>
                <a:gd name="connsiteY107" fmla="*/ 0 h 924402"/>
                <a:gd name="connsiteX108" fmla="*/ 1528282 w 4603109"/>
                <a:gd name="connsiteY108" fmla="*/ 0 h 924402"/>
                <a:gd name="connsiteX109" fmla="*/ 1531757 w 4603109"/>
                <a:gd name="connsiteY109" fmla="*/ 0 h 924402"/>
                <a:gd name="connsiteX110" fmla="*/ 1534181 w 4603109"/>
                <a:gd name="connsiteY110" fmla="*/ 0 h 924402"/>
                <a:gd name="connsiteX111" fmla="*/ 1542211 w 4603109"/>
                <a:gd name="connsiteY111" fmla="*/ 0 h 924402"/>
                <a:gd name="connsiteX112" fmla="*/ 1554159 w 4603109"/>
                <a:gd name="connsiteY112" fmla="*/ 0 h 924402"/>
                <a:gd name="connsiteX113" fmla="*/ 1557318 w 4603109"/>
                <a:gd name="connsiteY113" fmla="*/ 0 h 924402"/>
                <a:gd name="connsiteX114" fmla="*/ 1557975 w 4603109"/>
                <a:gd name="connsiteY114" fmla="*/ 0 h 924402"/>
                <a:gd name="connsiteX115" fmla="*/ 1558346 w 4603109"/>
                <a:gd name="connsiteY115" fmla="*/ 0 h 924402"/>
                <a:gd name="connsiteX116" fmla="*/ 1561822 w 4603109"/>
                <a:gd name="connsiteY116" fmla="*/ 0 h 924402"/>
                <a:gd name="connsiteX117" fmla="*/ 1564612 w 4603109"/>
                <a:gd name="connsiteY117" fmla="*/ 0 h 924402"/>
                <a:gd name="connsiteX118" fmla="*/ 1566857 w 4603109"/>
                <a:gd name="connsiteY118" fmla="*/ 0 h 924402"/>
                <a:gd name="connsiteX119" fmla="*/ 1576919 w 4603109"/>
                <a:gd name="connsiteY119" fmla="*/ 0 h 924402"/>
                <a:gd name="connsiteX120" fmla="*/ 1579719 w 4603109"/>
                <a:gd name="connsiteY120" fmla="*/ 0 h 924402"/>
                <a:gd name="connsiteX121" fmla="*/ 1584224 w 4603109"/>
                <a:gd name="connsiteY121" fmla="*/ 0 h 924402"/>
                <a:gd name="connsiteX122" fmla="*/ 1587382 w 4603109"/>
                <a:gd name="connsiteY122" fmla="*/ 0 h 924402"/>
                <a:gd name="connsiteX123" fmla="*/ 1587433 w 4603109"/>
                <a:gd name="connsiteY123" fmla="*/ 0 h 924402"/>
                <a:gd name="connsiteX124" fmla="*/ 1600695 w 4603109"/>
                <a:gd name="connsiteY124" fmla="*/ 0 h 924402"/>
                <a:gd name="connsiteX125" fmla="*/ 1606834 w 4603109"/>
                <a:gd name="connsiteY125" fmla="*/ 0 h 924402"/>
                <a:gd name="connsiteX126" fmla="*/ 1607256 w 4603109"/>
                <a:gd name="connsiteY126" fmla="*/ 0 h 924402"/>
                <a:gd name="connsiteX127" fmla="*/ 1608325 w 4603109"/>
                <a:gd name="connsiteY127" fmla="*/ 0 h 924402"/>
                <a:gd name="connsiteX128" fmla="*/ 1609783 w 4603109"/>
                <a:gd name="connsiteY128" fmla="*/ 0 h 924402"/>
                <a:gd name="connsiteX129" fmla="*/ 1617498 w 4603109"/>
                <a:gd name="connsiteY129" fmla="*/ 0 h 924402"/>
                <a:gd name="connsiteX130" fmla="*/ 1631885 w 4603109"/>
                <a:gd name="connsiteY130" fmla="*/ 0 h 924402"/>
                <a:gd name="connsiteX131" fmla="*/ 1636899 w 4603109"/>
                <a:gd name="connsiteY131" fmla="*/ 0 h 924402"/>
                <a:gd name="connsiteX132" fmla="*/ 1637320 w 4603109"/>
                <a:gd name="connsiteY132" fmla="*/ 0 h 924402"/>
                <a:gd name="connsiteX133" fmla="*/ 1637445 w 4603109"/>
                <a:gd name="connsiteY133" fmla="*/ 0 h 924402"/>
                <a:gd name="connsiteX134" fmla="*/ 1652509 w 4603109"/>
                <a:gd name="connsiteY134" fmla="*/ 0 h 924402"/>
                <a:gd name="connsiteX135" fmla="*/ 1659526 w 4603109"/>
                <a:gd name="connsiteY135" fmla="*/ 0 h 924402"/>
                <a:gd name="connsiteX136" fmla="*/ 1661950 w 4603109"/>
                <a:gd name="connsiteY136" fmla="*/ 0 h 924402"/>
                <a:gd name="connsiteX137" fmla="*/ 1664952 w 4603109"/>
                <a:gd name="connsiteY137" fmla="*/ 0 h 924402"/>
                <a:gd name="connsiteX138" fmla="*/ 1667212 w 4603109"/>
                <a:gd name="connsiteY138" fmla="*/ 0 h 924402"/>
                <a:gd name="connsiteX139" fmla="*/ 1685087 w 4603109"/>
                <a:gd name="connsiteY139" fmla="*/ 0 h 924402"/>
                <a:gd name="connsiteX140" fmla="*/ 1689591 w 4603109"/>
                <a:gd name="connsiteY140" fmla="*/ 0 h 924402"/>
                <a:gd name="connsiteX141" fmla="*/ 1694626 w 4603109"/>
                <a:gd name="connsiteY141" fmla="*/ 0 h 924402"/>
                <a:gd name="connsiteX142" fmla="*/ 1697276 w 4603109"/>
                <a:gd name="connsiteY142" fmla="*/ 0 h 924402"/>
                <a:gd name="connsiteX143" fmla="*/ 1698000 w 4603109"/>
                <a:gd name="connsiteY143" fmla="*/ 0 h 924402"/>
                <a:gd name="connsiteX144" fmla="*/ 1704688 w 4603109"/>
                <a:gd name="connsiteY144" fmla="*/ 0 h 924402"/>
                <a:gd name="connsiteX145" fmla="*/ 1707488 w 4603109"/>
                <a:gd name="connsiteY145" fmla="*/ 0 h 924402"/>
                <a:gd name="connsiteX146" fmla="*/ 1710963 w 4603109"/>
                <a:gd name="connsiteY146" fmla="*/ 0 h 924402"/>
                <a:gd name="connsiteX147" fmla="*/ 1715151 w 4603109"/>
                <a:gd name="connsiteY147" fmla="*/ 0 h 924402"/>
                <a:gd name="connsiteX148" fmla="*/ 1721928 w 4603109"/>
                <a:gd name="connsiteY148" fmla="*/ 0 h 924402"/>
                <a:gd name="connsiteX149" fmla="*/ 1734603 w 4603109"/>
                <a:gd name="connsiteY149" fmla="*/ 0 h 924402"/>
                <a:gd name="connsiteX150" fmla="*/ 1735025 w 4603109"/>
                <a:gd name="connsiteY150" fmla="*/ 0 h 924402"/>
                <a:gd name="connsiteX151" fmla="*/ 1735558 w 4603109"/>
                <a:gd name="connsiteY151" fmla="*/ 0 h 924402"/>
                <a:gd name="connsiteX152" fmla="*/ 1736094 w 4603109"/>
                <a:gd name="connsiteY152" fmla="*/ 0 h 924402"/>
                <a:gd name="connsiteX153" fmla="*/ 1737552 w 4603109"/>
                <a:gd name="connsiteY153" fmla="*/ 0 h 924402"/>
                <a:gd name="connsiteX154" fmla="*/ 1741027 w 4603109"/>
                <a:gd name="connsiteY154" fmla="*/ 0 h 924402"/>
                <a:gd name="connsiteX155" fmla="*/ 1747046 w 4603109"/>
                <a:gd name="connsiteY155" fmla="*/ 0 h 924402"/>
                <a:gd name="connsiteX156" fmla="*/ 1748537 w 4603109"/>
                <a:gd name="connsiteY156" fmla="*/ 0 h 924402"/>
                <a:gd name="connsiteX157" fmla="*/ 1753052 w 4603109"/>
                <a:gd name="connsiteY157" fmla="*/ 0 h 924402"/>
                <a:gd name="connsiteX158" fmla="*/ 1757499 w 4603109"/>
                <a:gd name="connsiteY158" fmla="*/ 0 h 924402"/>
                <a:gd name="connsiteX159" fmla="*/ 1764668 w 4603109"/>
                <a:gd name="connsiteY159" fmla="*/ 0 h 924402"/>
                <a:gd name="connsiteX160" fmla="*/ 1765089 w 4603109"/>
                <a:gd name="connsiteY160" fmla="*/ 0 h 924402"/>
                <a:gd name="connsiteX161" fmla="*/ 1765214 w 4603109"/>
                <a:gd name="connsiteY161" fmla="*/ 0 h 924402"/>
                <a:gd name="connsiteX162" fmla="*/ 1770320 w 4603109"/>
                <a:gd name="connsiteY162" fmla="*/ 0 h 924402"/>
                <a:gd name="connsiteX163" fmla="*/ 1777110 w 4603109"/>
                <a:gd name="connsiteY163" fmla="*/ 0 h 924402"/>
                <a:gd name="connsiteX164" fmla="*/ 1779774 w 4603109"/>
                <a:gd name="connsiteY164" fmla="*/ 0 h 924402"/>
                <a:gd name="connsiteX165" fmla="*/ 1792721 w 4603109"/>
                <a:gd name="connsiteY165" fmla="*/ 0 h 924402"/>
                <a:gd name="connsiteX166" fmla="*/ 1794981 w 4603109"/>
                <a:gd name="connsiteY166" fmla="*/ 0 h 924402"/>
                <a:gd name="connsiteX167" fmla="*/ 1825045 w 4603109"/>
                <a:gd name="connsiteY167" fmla="*/ 0 h 924402"/>
                <a:gd name="connsiteX168" fmla="*/ 1825769 w 4603109"/>
                <a:gd name="connsiteY168" fmla="*/ 0 h 924402"/>
                <a:gd name="connsiteX169" fmla="*/ 1838732 w 4603109"/>
                <a:gd name="connsiteY169" fmla="*/ 0 h 924402"/>
                <a:gd name="connsiteX170" fmla="*/ 1845818 w 4603109"/>
                <a:gd name="connsiteY170" fmla="*/ 0 h 924402"/>
                <a:gd name="connsiteX171" fmla="*/ 1849697 w 4603109"/>
                <a:gd name="connsiteY171" fmla="*/ 0 h 924402"/>
                <a:gd name="connsiteX172" fmla="*/ 1852412 w 4603109"/>
                <a:gd name="connsiteY172" fmla="*/ 0 h 924402"/>
                <a:gd name="connsiteX173" fmla="*/ 1853903 w 4603109"/>
                <a:gd name="connsiteY173" fmla="*/ 0 h 924402"/>
                <a:gd name="connsiteX174" fmla="*/ 1863327 w 4603109"/>
                <a:gd name="connsiteY174" fmla="*/ 0 h 924402"/>
                <a:gd name="connsiteX175" fmla="*/ 1868796 w 4603109"/>
                <a:gd name="connsiteY175" fmla="*/ 0 h 924402"/>
                <a:gd name="connsiteX176" fmla="*/ 1874815 w 4603109"/>
                <a:gd name="connsiteY176" fmla="*/ 0 h 924402"/>
                <a:gd name="connsiteX177" fmla="*/ 1876306 w 4603109"/>
                <a:gd name="connsiteY177" fmla="*/ 0 h 924402"/>
                <a:gd name="connsiteX178" fmla="*/ 1880821 w 4603109"/>
                <a:gd name="connsiteY178" fmla="*/ 0 h 924402"/>
                <a:gd name="connsiteX179" fmla="*/ 1882477 w 4603109"/>
                <a:gd name="connsiteY179" fmla="*/ 0 h 924402"/>
                <a:gd name="connsiteX180" fmla="*/ 1883936 w 4603109"/>
                <a:gd name="connsiteY180" fmla="*/ 0 h 924402"/>
                <a:gd name="connsiteX181" fmla="*/ 1885268 w 4603109"/>
                <a:gd name="connsiteY181" fmla="*/ 0 h 924402"/>
                <a:gd name="connsiteX182" fmla="*/ 1896427 w 4603109"/>
                <a:gd name="connsiteY182" fmla="*/ 0 h 924402"/>
                <a:gd name="connsiteX183" fmla="*/ 1898089 w 4603109"/>
                <a:gd name="connsiteY183" fmla="*/ 0 h 924402"/>
                <a:gd name="connsiteX184" fmla="*/ 1904879 w 4603109"/>
                <a:gd name="connsiteY184" fmla="*/ 0 h 924402"/>
                <a:gd name="connsiteX185" fmla="*/ 1907543 w 4603109"/>
                <a:gd name="connsiteY185" fmla="*/ 0 h 924402"/>
                <a:gd name="connsiteX186" fmla="*/ 1911018 w 4603109"/>
                <a:gd name="connsiteY186" fmla="*/ 0 h 924402"/>
                <a:gd name="connsiteX187" fmla="*/ 1919986 w 4603109"/>
                <a:gd name="connsiteY187" fmla="*/ 0 h 924402"/>
                <a:gd name="connsiteX188" fmla="*/ 1927124 w 4603109"/>
                <a:gd name="connsiteY188" fmla="*/ 0 h 924402"/>
                <a:gd name="connsiteX189" fmla="*/ 1927489 w 4603109"/>
                <a:gd name="connsiteY189" fmla="*/ 0 h 924402"/>
                <a:gd name="connsiteX190" fmla="*/ 1927911 w 4603109"/>
                <a:gd name="connsiteY190" fmla="*/ 0 h 924402"/>
                <a:gd name="connsiteX191" fmla="*/ 1929402 w 4603109"/>
                <a:gd name="connsiteY191" fmla="*/ 0 h 924402"/>
                <a:gd name="connsiteX192" fmla="*/ 1946726 w 4603109"/>
                <a:gd name="connsiteY192" fmla="*/ 0 h 924402"/>
                <a:gd name="connsiteX193" fmla="*/ 1949525 w 4603109"/>
                <a:gd name="connsiteY193" fmla="*/ 0 h 924402"/>
                <a:gd name="connsiteX194" fmla="*/ 1957554 w 4603109"/>
                <a:gd name="connsiteY194" fmla="*/ 0 h 924402"/>
                <a:gd name="connsiteX195" fmla="*/ 1957975 w 4603109"/>
                <a:gd name="connsiteY195" fmla="*/ 0 h 924402"/>
                <a:gd name="connsiteX196" fmla="*/ 1973587 w 4603109"/>
                <a:gd name="connsiteY196" fmla="*/ 0 h 924402"/>
                <a:gd name="connsiteX197" fmla="*/ 1978520 w 4603109"/>
                <a:gd name="connsiteY197" fmla="*/ 0 h 924402"/>
                <a:gd name="connsiteX198" fmla="*/ 1980012 w 4603109"/>
                <a:gd name="connsiteY198" fmla="*/ 0 h 924402"/>
                <a:gd name="connsiteX199" fmla="*/ 1980181 w 4603109"/>
                <a:gd name="connsiteY199" fmla="*/ 0 h 924402"/>
                <a:gd name="connsiteX200" fmla="*/ 1981672 w 4603109"/>
                <a:gd name="connsiteY200" fmla="*/ 0 h 924402"/>
                <a:gd name="connsiteX201" fmla="*/ 2008585 w 4603109"/>
                <a:gd name="connsiteY201" fmla="*/ 0 h 924402"/>
                <a:gd name="connsiteX202" fmla="*/ 2009218 w 4603109"/>
                <a:gd name="connsiteY202" fmla="*/ 0 h 924402"/>
                <a:gd name="connsiteX203" fmla="*/ 2010246 w 4603109"/>
                <a:gd name="connsiteY203" fmla="*/ 0 h 924402"/>
                <a:gd name="connsiteX204" fmla="*/ 2010709 w 4603109"/>
                <a:gd name="connsiteY204" fmla="*/ 0 h 924402"/>
                <a:gd name="connsiteX205" fmla="*/ 2011705 w 4603109"/>
                <a:gd name="connsiteY205" fmla="*/ 0 h 924402"/>
                <a:gd name="connsiteX206" fmla="*/ 2024147 w 4603109"/>
                <a:gd name="connsiteY206" fmla="*/ 0 h 924402"/>
                <a:gd name="connsiteX207" fmla="*/ 2024196 w 4603109"/>
                <a:gd name="connsiteY207" fmla="*/ 0 h 924402"/>
                <a:gd name="connsiteX208" fmla="*/ 2024981 w 4603109"/>
                <a:gd name="connsiteY208" fmla="*/ 0 h 924402"/>
                <a:gd name="connsiteX209" fmla="*/ 2025353 w 4603109"/>
                <a:gd name="connsiteY209" fmla="*/ 0 h 924402"/>
                <a:gd name="connsiteX210" fmla="*/ 2026473 w 4603109"/>
                <a:gd name="connsiteY210" fmla="*/ 0 h 924402"/>
                <a:gd name="connsiteX211" fmla="*/ 2031619 w 4603109"/>
                <a:gd name="connsiteY211" fmla="*/ 0 h 924402"/>
                <a:gd name="connsiteX212" fmla="*/ 2033110 w 4603109"/>
                <a:gd name="connsiteY212" fmla="*/ 0 h 924402"/>
                <a:gd name="connsiteX213" fmla="*/ 2038787 w 4603109"/>
                <a:gd name="connsiteY213" fmla="*/ 0 h 924402"/>
                <a:gd name="connsiteX214" fmla="*/ 2039282 w 4603109"/>
                <a:gd name="connsiteY214" fmla="*/ 0 h 924402"/>
                <a:gd name="connsiteX215" fmla="*/ 2047755 w 4603109"/>
                <a:gd name="connsiteY215" fmla="*/ 0 h 924402"/>
                <a:gd name="connsiteX216" fmla="*/ 2051230 w 4603109"/>
                <a:gd name="connsiteY216" fmla="*/ 0 h 924402"/>
                <a:gd name="connsiteX217" fmla="*/ 2054893 w 4603109"/>
                <a:gd name="connsiteY217" fmla="*/ 0 h 924402"/>
                <a:gd name="connsiteX218" fmla="*/ 2055046 w 4603109"/>
                <a:gd name="connsiteY218" fmla="*/ 0 h 924402"/>
                <a:gd name="connsiteX219" fmla="*/ 2055258 w 4603109"/>
                <a:gd name="connsiteY219" fmla="*/ 0 h 924402"/>
                <a:gd name="connsiteX220" fmla="*/ 2055680 w 4603109"/>
                <a:gd name="connsiteY220" fmla="*/ 0 h 924402"/>
                <a:gd name="connsiteX221" fmla="*/ 2057171 w 4603109"/>
                <a:gd name="connsiteY221" fmla="*/ 0 h 924402"/>
                <a:gd name="connsiteX222" fmla="*/ 2061683 w 4603109"/>
                <a:gd name="connsiteY222" fmla="*/ 0 h 924402"/>
                <a:gd name="connsiteX223" fmla="*/ 2067702 w 4603109"/>
                <a:gd name="connsiteY223" fmla="*/ 0 h 924402"/>
                <a:gd name="connsiteX224" fmla="*/ 2074495 w 4603109"/>
                <a:gd name="connsiteY224" fmla="*/ 0 h 924402"/>
                <a:gd name="connsiteX225" fmla="*/ 2077294 w 4603109"/>
                <a:gd name="connsiteY225" fmla="*/ 0 h 924402"/>
                <a:gd name="connsiteX226" fmla="*/ 2084504 w 4603109"/>
                <a:gd name="connsiteY226" fmla="*/ 0 h 924402"/>
                <a:gd name="connsiteX227" fmla="*/ 2085323 w 4603109"/>
                <a:gd name="connsiteY227" fmla="*/ 0 h 924402"/>
                <a:gd name="connsiteX228" fmla="*/ 2085744 w 4603109"/>
                <a:gd name="connsiteY228" fmla="*/ 0 h 924402"/>
                <a:gd name="connsiteX229" fmla="*/ 2097766 w 4603109"/>
                <a:gd name="connsiteY229" fmla="*/ 0 h 924402"/>
                <a:gd name="connsiteX230" fmla="*/ 2106289 w 4603109"/>
                <a:gd name="connsiteY230" fmla="*/ 0 h 924402"/>
                <a:gd name="connsiteX231" fmla="*/ 2107781 w 4603109"/>
                <a:gd name="connsiteY231" fmla="*/ 0 h 924402"/>
                <a:gd name="connsiteX232" fmla="*/ 2128956 w 4603109"/>
                <a:gd name="connsiteY232" fmla="*/ 0 h 924402"/>
                <a:gd name="connsiteX233" fmla="*/ 2129514 w 4603109"/>
                <a:gd name="connsiteY233" fmla="*/ 0 h 924402"/>
                <a:gd name="connsiteX234" fmla="*/ 2136354 w 4603109"/>
                <a:gd name="connsiteY234" fmla="*/ 0 h 924402"/>
                <a:gd name="connsiteX235" fmla="*/ 2136987 w 4603109"/>
                <a:gd name="connsiteY235" fmla="*/ 0 h 924402"/>
                <a:gd name="connsiteX236" fmla="*/ 2138478 w 4603109"/>
                <a:gd name="connsiteY236" fmla="*/ 0 h 924402"/>
                <a:gd name="connsiteX237" fmla="*/ 2151916 w 4603109"/>
                <a:gd name="connsiteY237" fmla="*/ 0 h 924402"/>
                <a:gd name="connsiteX238" fmla="*/ 2152750 w 4603109"/>
                <a:gd name="connsiteY238" fmla="*/ 0 h 924402"/>
                <a:gd name="connsiteX239" fmla="*/ 2153122 w 4603109"/>
                <a:gd name="connsiteY239" fmla="*/ 0 h 924402"/>
                <a:gd name="connsiteX240" fmla="*/ 2154242 w 4603109"/>
                <a:gd name="connsiteY240" fmla="*/ 0 h 924402"/>
                <a:gd name="connsiteX241" fmla="*/ 2156597 w 4603109"/>
                <a:gd name="connsiteY241" fmla="*/ 0 h 924402"/>
                <a:gd name="connsiteX242" fmla="*/ 2159388 w 4603109"/>
                <a:gd name="connsiteY242" fmla="*/ 0 h 924402"/>
                <a:gd name="connsiteX243" fmla="*/ 2160879 w 4603109"/>
                <a:gd name="connsiteY243" fmla="*/ 0 h 924402"/>
                <a:gd name="connsiteX244" fmla="*/ 2161633 w 4603109"/>
                <a:gd name="connsiteY244" fmla="*/ 0 h 924402"/>
                <a:gd name="connsiteX245" fmla="*/ 2167051 w 4603109"/>
                <a:gd name="connsiteY245" fmla="*/ 0 h 924402"/>
                <a:gd name="connsiteX246" fmla="*/ 2178999 w 4603109"/>
                <a:gd name="connsiteY246" fmla="*/ 0 h 924402"/>
                <a:gd name="connsiteX247" fmla="*/ 2182158 w 4603109"/>
                <a:gd name="connsiteY247" fmla="*/ 0 h 924402"/>
                <a:gd name="connsiteX248" fmla="*/ 2182815 w 4603109"/>
                <a:gd name="connsiteY248" fmla="*/ 0 h 924402"/>
                <a:gd name="connsiteX249" fmla="*/ 2188666 w 4603109"/>
                <a:gd name="connsiteY249" fmla="*/ 0 h 924402"/>
                <a:gd name="connsiteX250" fmla="*/ 2189452 w 4603109"/>
                <a:gd name="connsiteY250" fmla="*/ 0 h 924402"/>
                <a:gd name="connsiteX251" fmla="*/ 2191697 w 4603109"/>
                <a:gd name="connsiteY251" fmla="*/ 0 h 924402"/>
                <a:gd name="connsiteX252" fmla="*/ 2195471 w 4603109"/>
                <a:gd name="connsiteY252" fmla="*/ 0 h 924402"/>
                <a:gd name="connsiteX253" fmla="*/ 2201759 w 4603109"/>
                <a:gd name="connsiteY253" fmla="*/ 0 h 924402"/>
                <a:gd name="connsiteX254" fmla="*/ 2203100 w 4603109"/>
                <a:gd name="connsiteY254" fmla="*/ 0 h 924402"/>
                <a:gd name="connsiteX255" fmla="*/ 2204559 w 4603109"/>
                <a:gd name="connsiteY255" fmla="*/ 0 h 924402"/>
                <a:gd name="connsiteX256" fmla="*/ 2204591 w 4603109"/>
                <a:gd name="connsiteY256" fmla="*/ 0 h 924402"/>
                <a:gd name="connsiteX257" fmla="*/ 2212273 w 4603109"/>
                <a:gd name="connsiteY257" fmla="*/ 0 h 924402"/>
                <a:gd name="connsiteX258" fmla="*/ 2225535 w 4603109"/>
                <a:gd name="connsiteY258" fmla="*/ 0 h 924402"/>
                <a:gd name="connsiteX259" fmla="*/ 2231674 w 4603109"/>
                <a:gd name="connsiteY259" fmla="*/ 0 h 924402"/>
                <a:gd name="connsiteX260" fmla="*/ 2232096 w 4603109"/>
                <a:gd name="connsiteY260" fmla="*/ 0 h 924402"/>
                <a:gd name="connsiteX261" fmla="*/ 2232220 w 4603109"/>
                <a:gd name="connsiteY261" fmla="*/ 0 h 924402"/>
                <a:gd name="connsiteX262" fmla="*/ 2233118 w 4603109"/>
                <a:gd name="connsiteY262" fmla="*/ 0 h 924402"/>
                <a:gd name="connsiteX263" fmla="*/ 2233165 w 4603109"/>
                <a:gd name="connsiteY263" fmla="*/ 0 h 924402"/>
                <a:gd name="connsiteX264" fmla="*/ 2256725 w 4603109"/>
                <a:gd name="connsiteY264" fmla="*/ 0 h 924402"/>
                <a:gd name="connsiteX265" fmla="*/ 2257283 w 4603109"/>
                <a:gd name="connsiteY265" fmla="*/ 0 h 924402"/>
                <a:gd name="connsiteX266" fmla="*/ 2262285 w 4603109"/>
                <a:gd name="connsiteY266" fmla="*/ 0 h 924402"/>
                <a:gd name="connsiteX267" fmla="*/ 2284366 w 4603109"/>
                <a:gd name="connsiteY267" fmla="*/ 0 h 924402"/>
                <a:gd name="connsiteX268" fmla="*/ 2289402 w 4603109"/>
                <a:gd name="connsiteY268" fmla="*/ 0 h 924402"/>
                <a:gd name="connsiteX269" fmla="*/ 2292052 w 4603109"/>
                <a:gd name="connsiteY269" fmla="*/ 0 h 924402"/>
                <a:gd name="connsiteX270" fmla="*/ 2299271 w 4603109"/>
                <a:gd name="connsiteY270" fmla="*/ 0 h 924402"/>
                <a:gd name="connsiteX271" fmla="*/ 2308721 w 4603109"/>
                <a:gd name="connsiteY271" fmla="*/ 0 h 924402"/>
                <a:gd name="connsiteX272" fmla="*/ 2309927 w 4603109"/>
                <a:gd name="connsiteY272" fmla="*/ 0 h 924402"/>
                <a:gd name="connsiteX273" fmla="*/ 2316435 w 4603109"/>
                <a:gd name="connsiteY273" fmla="*/ 0 h 924402"/>
                <a:gd name="connsiteX274" fmla="*/ 2316703 w 4603109"/>
                <a:gd name="connsiteY274" fmla="*/ 0 h 924402"/>
                <a:gd name="connsiteX275" fmla="*/ 2319466 w 4603109"/>
                <a:gd name="connsiteY275" fmla="*/ 0 h 924402"/>
                <a:gd name="connsiteX276" fmla="*/ 2322840 w 4603109"/>
                <a:gd name="connsiteY276" fmla="*/ 0 h 924402"/>
                <a:gd name="connsiteX277" fmla="*/ 2329528 w 4603109"/>
                <a:gd name="connsiteY277" fmla="*/ 0 h 924402"/>
                <a:gd name="connsiteX278" fmla="*/ 2330869 w 4603109"/>
                <a:gd name="connsiteY278" fmla="*/ 0 h 924402"/>
                <a:gd name="connsiteX279" fmla="*/ 2332328 w 4603109"/>
                <a:gd name="connsiteY279" fmla="*/ 0 h 924402"/>
                <a:gd name="connsiteX280" fmla="*/ 2332360 w 4603109"/>
                <a:gd name="connsiteY280" fmla="*/ 0 h 924402"/>
                <a:gd name="connsiteX281" fmla="*/ 2335803 w 4603109"/>
                <a:gd name="connsiteY281" fmla="*/ 0 h 924402"/>
                <a:gd name="connsiteX282" fmla="*/ 2343312 w 4603109"/>
                <a:gd name="connsiteY282" fmla="*/ 0 h 924402"/>
                <a:gd name="connsiteX283" fmla="*/ 2344804 w 4603109"/>
                <a:gd name="connsiteY283" fmla="*/ 0 h 924402"/>
                <a:gd name="connsiteX284" fmla="*/ 2346768 w 4603109"/>
                <a:gd name="connsiteY284" fmla="*/ 0 h 924402"/>
                <a:gd name="connsiteX285" fmla="*/ 2347827 w 4603109"/>
                <a:gd name="connsiteY285" fmla="*/ 0 h 924402"/>
                <a:gd name="connsiteX286" fmla="*/ 2352274 w 4603109"/>
                <a:gd name="connsiteY286" fmla="*/ 0 h 924402"/>
                <a:gd name="connsiteX287" fmla="*/ 2359443 w 4603109"/>
                <a:gd name="connsiteY287" fmla="*/ 0 h 924402"/>
                <a:gd name="connsiteX288" fmla="*/ 2359865 w 4603109"/>
                <a:gd name="connsiteY288" fmla="*/ 0 h 924402"/>
                <a:gd name="connsiteX289" fmla="*/ 2359989 w 4603109"/>
                <a:gd name="connsiteY289" fmla="*/ 0 h 924402"/>
                <a:gd name="connsiteX290" fmla="*/ 2360887 w 4603109"/>
                <a:gd name="connsiteY290" fmla="*/ 0 h 924402"/>
                <a:gd name="connsiteX291" fmla="*/ 2360934 w 4603109"/>
                <a:gd name="connsiteY291" fmla="*/ 0 h 924402"/>
                <a:gd name="connsiteX292" fmla="*/ 2371886 w 4603109"/>
                <a:gd name="connsiteY292" fmla="*/ 0 h 924402"/>
                <a:gd name="connsiteX293" fmla="*/ 2373377 w 4603109"/>
                <a:gd name="connsiteY293" fmla="*/ 0 h 924402"/>
                <a:gd name="connsiteX294" fmla="*/ 2377892 w 4603109"/>
                <a:gd name="connsiteY294" fmla="*/ 0 h 924402"/>
                <a:gd name="connsiteX295" fmla="*/ 2382339 w 4603109"/>
                <a:gd name="connsiteY295" fmla="*/ 0 h 924402"/>
                <a:gd name="connsiteX296" fmla="*/ 2390054 w 4603109"/>
                <a:gd name="connsiteY296" fmla="*/ 0 h 924402"/>
                <a:gd name="connsiteX297" fmla="*/ 2419821 w 4603109"/>
                <a:gd name="connsiteY297" fmla="*/ 0 h 924402"/>
                <a:gd name="connsiteX298" fmla="*/ 2427040 w 4603109"/>
                <a:gd name="connsiteY298" fmla="*/ 0 h 924402"/>
                <a:gd name="connsiteX299" fmla="*/ 2436490 w 4603109"/>
                <a:gd name="connsiteY299" fmla="*/ 0 h 924402"/>
                <a:gd name="connsiteX300" fmla="*/ 2444472 w 4603109"/>
                <a:gd name="connsiteY300" fmla="*/ 0 h 924402"/>
                <a:gd name="connsiteX301" fmla="*/ 2448678 w 4603109"/>
                <a:gd name="connsiteY301" fmla="*/ 0 h 924402"/>
                <a:gd name="connsiteX302" fmla="*/ 2450171 w 4603109"/>
                <a:gd name="connsiteY302" fmla="*/ 0 h 924402"/>
                <a:gd name="connsiteX303" fmla="*/ 2450609 w 4603109"/>
                <a:gd name="connsiteY303" fmla="*/ 0 h 924402"/>
                <a:gd name="connsiteX304" fmla="*/ 2463572 w 4603109"/>
                <a:gd name="connsiteY304" fmla="*/ 0 h 924402"/>
                <a:gd name="connsiteX305" fmla="*/ 2471081 w 4603109"/>
                <a:gd name="connsiteY305" fmla="*/ 0 h 924402"/>
                <a:gd name="connsiteX306" fmla="*/ 2472573 w 4603109"/>
                <a:gd name="connsiteY306" fmla="*/ 0 h 924402"/>
                <a:gd name="connsiteX307" fmla="*/ 2474537 w 4603109"/>
                <a:gd name="connsiteY307" fmla="*/ 0 h 924402"/>
                <a:gd name="connsiteX308" fmla="*/ 2475596 w 4603109"/>
                <a:gd name="connsiteY308" fmla="*/ 0 h 924402"/>
                <a:gd name="connsiteX309" fmla="*/ 2477252 w 4603109"/>
                <a:gd name="connsiteY309" fmla="*/ 0 h 924402"/>
                <a:gd name="connsiteX310" fmla="*/ 2478712 w 4603109"/>
                <a:gd name="connsiteY310" fmla="*/ 0 h 924402"/>
                <a:gd name="connsiteX311" fmla="*/ 2478743 w 4603109"/>
                <a:gd name="connsiteY311" fmla="*/ 0 h 924402"/>
                <a:gd name="connsiteX312" fmla="*/ 2480043 w 4603109"/>
                <a:gd name="connsiteY312" fmla="*/ 0 h 924402"/>
                <a:gd name="connsiteX313" fmla="*/ 2499655 w 4603109"/>
                <a:gd name="connsiteY313" fmla="*/ 0 h 924402"/>
                <a:gd name="connsiteX314" fmla="*/ 2501146 w 4603109"/>
                <a:gd name="connsiteY314" fmla="*/ 0 h 924402"/>
                <a:gd name="connsiteX315" fmla="*/ 2505661 w 4603109"/>
                <a:gd name="connsiteY315" fmla="*/ 0 h 924402"/>
                <a:gd name="connsiteX316" fmla="*/ 2508776 w 4603109"/>
                <a:gd name="connsiteY316" fmla="*/ 0 h 924402"/>
                <a:gd name="connsiteX317" fmla="*/ 2510108 w 4603109"/>
                <a:gd name="connsiteY317" fmla="*/ 0 h 924402"/>
                <a:gd name="connsiteX318" fmla="*/ 2524178 w 4603109"/>
                <a:gd name="connsiteY318" fmla="*/ 0 h 924402"/>
                <a:gd name="connsiteX319" fmla="*/ 2525248 w 4603109"/>
                <a:gd name="connsiteY319" fmla="*/ 0 h 924402"/>
                <a:gd name="connsiteX320" fmla="*/ 2525669 w 4603109"/>
                <a:gd name="connsiteY320" fmla="*/ 0 h 924402"/>
                <a:gd name="connsiteX321" fmla="*/ 2552329 w 4603109"/>
                <a:gd name="connsiteY321" fmla="*/ 0 h 924402"/>
                <a:gd name="connsiteX322" fmla="*/ 2552751 w 4603109"/>
                <a:gd name="connsiteY322" fmla="*/ 0 h 924402"/>
                <a:gd name="connsiteX323" fmla="*/ 2554242 w 4603109"/>
                <a:gd name="connsiteY323" fmla="*/ 0 h 924402"/>
                <a:gd name="connsiteX324" fmla="*/ 2574787 w 4603109"/>
                <a:gd name="connsiteY324" fmla="*/ 0 h 924402"/>
                <a:gd name="connsiteX325" fmla="*/ 2576279 w 4603109"/>
                <a:gd name="connsiteY325" fmla="*/ 0 h 924402"/>
                <a:gd name="connsiteX326" fmla="*/ 2576447 w 4603109"/>
                <a:gd name="connsiteY326" fmla="*/ 0 h 924402"/>
                <a:gd name="connsiteX327" fmla="*/ 2577940 w 4603109"/>
                <a:gd name="connsiteY327" fmla="*/ 0 h 924402"/>
                <a:gd name="connsiteX328" fmla="*/ 2603360 w 4603109"/>
                <a:gd name="connsiteY328" fmla="*/ 0 h 924402"/>
                <a:gd name="connsiteX329" fmla="*/ 2604852 w 4603109"/>
                <a:gd name="connsiteY329" fmla="*/ 0 h 924402"/>
                <a:gd name="connsiteX330" fmla="*/ 2605021 w 4603109"/>
                <a:gd name="connsiteY330" fmla="*/ 0 h 924402"/>
                <a:gd name="connsiteX331" fmla="*/ 2605484 w 4603109"/>
                <a:gd name="connsiteY331" fmla="*/ 0 h 924402"/>
                <a:gd name="connsiteX332" fmla="*/ 2606481 w 4603109"/>
                <a:gd name="connsiteY332" fmla="*/ 0 h 924402"/>
                <a:gd name="connsiteX333" fmla="*/ 2606512 w 4603109"/>
                <a:gd name="connsiteY333" fmla="*/ 0 h 924402"/>
                <a:gd name="connsiteX334" fmla="*/ 2606976 w 4603109"/>
                <a:gd name="connsiteY334" fmla="*/ 0 h 924402"/>
                <a:gd name="connsiteX335" fmla="*/ 2618923 w 4603109"/>
                <a:gd name="connsiteY335" fmla="*/ 0 h 924402"/>
                <a:gd name="connsiteX336" fmla="*/ 2621248 w 4603109"/>
                <a:gd name="connsiteY336" fmla="*/ 0 h 924402"/>
                <a:gd name="connsiteX337" fmla="*/ 2622740 w 4603109"/>
                <a:gd name="connsiteY337" fmla="*/ 0 h 924402"/>
                <a:gd name="connsiteX338" fmla="*/ 2627885 w 4603109"/>
                <a:gd name="connsiteY338" fmla="*/ 0 h 924402"/>
                <a:gd name="connsiteX339" fmla="*/ 2629377 w 4603109"/>
                <a:gd name="connsiteY339" fmla="*/ 0 h 924402"/>
                <a:gd name="connsiteX340" fmla="*/ 2634058 w 4603109"/>
                <a:gd name="connsiteY340" fmla="*/ 0 h 924402"/>
                <a:gd name="connsiteX341" fmla="*/ 2635549 w 4603109"/>
                <a:gd name="connsiteY341" fmla="*/ 0 h 924402"/>
                <a:gd name="connsiteX342" fmla="*/ 2636545 w 4603109"/>
                <a:gd name="connsiteY342" fmla="*/ 0 h 924402"/>
                <a:gd name="connsiteX343" fmla="*/ 2648987 w 4603109"/>
                <a:gd name="connsiteY343" fmla="*/ 0 h 924402"/>
                <a:gd name="connsiteX344" fmla="*/ 2649821 w 4603109"/>
                <a:gd name="connsiteY344" fmla="*/ 0 h 924402"/>
                <a:gd name="connsiteX345" fmla="*/ 2651313 w 4603109"/>
                <a:gd name="connsiteY345" fmla="*/ 0 h 924402"/>
                <a:gd name="connsiteX346" fmla="*/ 2651947 w 4603109"/>
                <a:gd name="connsiteY346" fmla="*/ 0 h 924402"/>
                <a:gd name="connsiteX347" fmla="*/ 2653017 w 4603109"/>
                <a:gd name="connsiteY347" fmla="*/ 0 h 924402"/>
                <a:gd name="connsiteX348" fmla="*/ 2653438 w 4603109"/>
                <a:gd name="connsiteY348" fmla="*/ 0 h 924402"/>
                <a:gd name="connsiteX349" fmla="*/ 2656459 w 4603109"/>
                <a:gd name="connsiteY349" fmla="*/ 0 h 924402"/>
                <a:gd name="connsiteX350" fmla="*/ 2657950 w 4603109"/>
                <a:gd name="connsiteY350" fmla="*/ 0 h 924402"/>
                <a:gd name="connsiteX351" fmla="*/ 2665460 w 4603109"/>
                <a:gd name="connsiteY351" fmla="*/ 0 h 924402"/>
                <a:gd name="connsiteX352" fmla="*/ 2680098 w 4603109"/>
                <a:gd name="connsiteY352" fmla="*/ 0 h 924402"/>
                <a:gd name="connsiteX353" fmla="*/ 2680520 w 4603109"/>
                <a:gd name="connsiteY353" fmla="*/ 0 h 924402"/>
                <a:gd name="connsiteX354" fmla="*/ 2682011 w 4603109"/>
                <a:gd name="connsiteY354" fmla="*/ 0 h 924402"/>
                <a:gd name="connsiteX355" fmla="*/ 2692542 w 4603109"/>
                <a:gd name="connsiteY355" fmla="*/ 0 h 924402"/>
                <a:gd name="connsiteX356" fmla="*/ 2702556 w 4603109"/>
                <a:gd name="connsiteY356" fmla="*/ 0 h 924402"/>
                <a:gd name="connsiteX357" fmla="*/ 2704048 w 4603109"/>
                <a:gd name="connsiteY357" fmla="*/ 0 h 924402"/>
                <a:gd name="connsiteX358" fmla="*/ 2724289 w 4603109"/>
                <a:gd name="connsiteY358" fmla="*/ 0 h 924402"/>
                <a:gd name="connsiteX359" fmla="*/ 2731129 w 4603109"/>
                <a:gd name="connsiteY359" fmla="*/ 0 h 924402"/>
                <a:gd name="connsiteX360" fmla="*/ 2732621 w 4603109"/>
                <a:gd name="connsiteY360" fmla="*/ 0 h 924402"/>
                <a:gd name="connsiteX361" fmla="*/ 2733253 w 4603109"/>
                <a:gd name="connsiteY361" fmla="*/ 0 h 924402"/>
                <a:gd name="connsiteX362" fmla="*/ 2734745 w 4603109"/>
                <a:gd name="connsiteY362" fmla="*/ 0 h 924402"/>
                <a:gd name="connsiteX363" fmla="*/ 2746692 w 4603109"/>
                <a:gd name="connsiteY363" fmla="*/ 0 h 924402"/>
                <a:gd name="connsiteX364" fmla="*/ 2749017 w 4603109"/>
                <a:gd name="connsiteY364" fmla="*/ 0 h 924402"/>
                <a:gd name="connsiteX365" fmla="*/ 2750509 w 4603109"/>
                <a:gd name="connsiteY365" fmla="*/ 0 h 924402"/>
                <a:gd name="connsiteX366" fmla="*/ 2754354 w 4603109"/>
                <a:gd name="connsiteY366" fmla="*/ 0 h 924402"/>
                <a:gd name="connsiteX367" fmla="*/ 2755654 w 4603109"/>
                <a:gd name="connsiteY367" fmla="*/ 0 h 924402"/>
                <a:gd name="connsiteX368" fmla="*/ 2757146 w 4603109"/>
                <a:gd name="connsiteY368" fmla="*/ 0 h 924402"/>
                <a:gd name="connsiteX369" fmla="*/ 2761827 w 4603109"/>
                <a:gd name="connsiteY369" fmla="*/ 0 h 924402"/>
                <a:gd name="connsiteX370" fmla="*/ 2763318 w 4603109"/>
                <a:gd name="connsiteY370" fmla="*/ 0 h 924402"/>
                <a:gd name="connsiteX371" fmla="*/ 2776756 w 4603109"/>
                <a:gd name="connsiteY371" fmla="*/ 0 h 924402"/>
                <a:gd name="connsiteX372" fmla="*/ 2777590 w 4603109"/>
                <a:gd name="connsiteY372" fmla="*/ 0 h 924402"/>
                <a:gd name="connsiteX373" fmla="*/ 2779082 w 4603109"/>
                <a:gd name="connsiteY373" fmla="*/ 0 h 924402"/>
                <a:gd name="connsiteX374" fmla="*/ 2783442 w 4603109"/>
                <a:gd name="connsiteY374" fmla="*/ 0 h 924402"/>
                <a:gd name="connsiteX375" fmla="*/ 2784228 w 4603109"/>
                <a:gd name="connsiteY375" fmla="*/ 0 h 924402"/>
                <a:gd name="connsiteX376" fmla="*/ 2785719 w 4603109"/>
                <a:gd name="connsiteY376" fmla="*/ 0 h 924402"/>
                <a:gd name="connsiteX377" fmla="*/ 2786473 w 4603109"/>
                <a:gd name="connsiteY377" fmla="*/ 0 h 924402"/>
                <a:gd name="connsiteX378" fmla="*/ 2793229 w 4603109"/>
                <a:gd name="connsiteY378" fmla="*/ 0 h 924402"/>
                <a:gd name="connsiteX379" fmla="*/ 2799367 w 4603109"/>
                <a:gd name="connsiteY379" fmla="*/ 0 h 924402"/>
                <a:gd name="connsiteX380" fmla="*/ 2813506 w 4603109"/>
                <a:gd name="connsiteY380" fmla="*/ 0 h 924402"/>
                <a:gd name="connsiteX381" fmla="*/ 2820311 w 4603109"/>
                <a:gd name="connsiteY381" fmla="*/ 0 h 924402"/>
                <a:gd name="connsiteX382" fmla="*/ 2827893 w 4603109"/>
                <a:gd name="connsiteY382" fmla="*/ 0 h 924402"/>
                <a:gd name="connsiteX383" fmla="*/ 2827940 w 4603109"/>
                <a:gd name="connsiteY383" fmla="*/ 0 h 924402"/>
                <a:gd name="connsiteX384" fmla="*/ 2829431 w 4603109"/>
                <a:gd name="connsiteY384" fmla="*/ 0 h 924402"/>
                <a:gd name="connsiteX385" fmla="*/ 2829978 w 4603109"/>
                <a:gd name="connsiteY385" fmla="*/ 0 h 924402"/>
                <a:gd name="connsiteX386" fmla="*/ 2852058 w 4603109"/>
                <a:gd name="connsiteY386" fmla="*/ 0 h 924402"/>
                <a:gd name="connsiteX387" fmla="*/ 2857060 w 4603109"/>
                <a:gd name="connsiteY387" fmla="*/ 0 h 924402"/>
                <a:gd name="connsiteX388" fmla="*/ 2857958 w 4603109"/>
                <a:gd name="connsiteY388" fmla="*/ 0 h 924402"/>
                <a:gd name="connsiteX389" fmla="*/ 2871601 w 4603109"/>
                <a:gd name="connsiteY389" fmla="*/ 0 h 924402"/>
                <a:gd name="connsiteX390" fmla="*/ 2882123 w 4603109"/>
                <a:gd name="connsiteY390" fmla="*/ 0 h 924402"/>
                <a:gd name="connsiteX391" fmla="*/ 2894046 w 4603109"/>
                <a:gd name="connsiteY391" fmla="*/ 0 h 924402"/>
                <a:gd name="connsiteX392" fmla="*/ 2903496 w 4603109"/>
                <a:gd name="connsiteY392" fmla="*/ 0 h 924402"/>
                <a:gd name="connsiteX393" fmla="*/ 2911211 w 4603109"/>
                <a:gd name="connsiteY393" fmla="*/ 0 h 924402"/>
                <a:gd name="connsiteX394" fmla="*/ 2914242 w 4603109"/>
                <a:gd name="connsiteY394" fmla="*/ 0 h 924402"/>
                <a:gd name="connsiteX395" fmla="*/ 2914461 w 4603109"/>
                <a:gd name="connsiteY395" fmla="*/ 0 h 924402"/>
                <a:gd name="connsiteX396" fmla="*/ 2924111 w 4603109"/>
                <a:gd name="connsiteY396" fmla="*/ 0 h 924402"/>
                <a:gd name="connsiteX397" fmla="*/ 2927136 w 4603109"/>
                <a:gd name="connsiteY397" fmla="*/ 0 h 924402"/>
                <a:gd name="connsiteX398" fmla="*/ 2933561 w 4603109"/>
                <a:gd name="connsiteY398" fmla="*/ 0 h 924402"/>
                <a:gd name="connsiteX399" fmla="*/ 2939580 w 4603109"/>
                <a:gd name="connsiteY399" fmla="*/ 0 h 924402"/>
                <a:gd name="connsiteX400" fmla="*/ 2941275 w 4603109"/>
                <a:gd name="connsiteY400" fmla="*/ 0 h 924402"/>
                <a:gd name="connsiteX401" fmla="*/ 2941543 w 4603109"/>
                <a:gd name="connsiteY401" fmla="*/ 0 h 924402"/>
                <a:gd name="connsiteX402" fmla="*/ 2945586 w 4603109"/>
                <a:gd name="connsiteY402" fmla="*/ 0 h 924402"/>
                <a:gd name="connsiteX403" fmla="*/ 2950032 w 4603109"/>
                <a:gd name="connsiteY403" fmla="*/ 0 h 924402"/>
                <a:gd name="connsiteX404" fmla="*/ 2955662 w 4603109"/>
                <a:gd name="connsiteY404" fmla="*/ 0 h 924402"/>
                <a:gd name="connsiteX405" fmla="*/ 2955709 w 4603109"/>
                <a:gd name="connsiteY405" fmla="*/ 0 h 924402"/>
                <a:gd name="connsiteX406" fmla="*/ 2957200 w 4603109"/>
                <a:gd name="connsiteY406" fmla="*/ 0 h 924402"/>
                <a:gd name="connsiteX407" fmla="*/ 2957747 w 4603109"/>
                <a:gd name="connsiteY407" fmla="*/ 0 h 924402"/>
                <a:gd name="connsiteX408" fmla="*/ 2968152 w 4603109"/>
                <a:gd name="connsiteY408" fmla="*/ 0 h 924402"/>
                <a:gd name="connsiteX409" fmla="*/ 2969644 w 4603109"/>
                <a:gd name="connsiteY409" fmla="*/ 0 h 924402"/>
                <a:gd name="connsiteX410" fmla="*/ 2972667 w 4603109"/>
                <a:gd name="connsiteY410" fmla="*/ 0 h 924402"/>
                <a:gd name="connsiteX411" fmla="*/ 2977114 w 4603109"/>
                <a:gd name="connsiteY411" fmla="*/ 0 h 924402"/>
                <a:gd name="connsiteX412" fmla="*/ 2984829 w 4603109"/>
                <a:gd name="connsiteY412" fmla="*/ 0 h 924402"/>
                <a:gd name="connsiteX413" fmla="*/ 2985727 w 4603109"/>
                <a:gd name="connsiteY413" fmla="*/ 0 h 924402"/>
                <a:gd name="connsiteX414" fmla="*/ 2999370 w 4603109"/>
                <a:gd name="connsiteY414" fmla="*/ 0 h 924402"/>
                <a:gd name="connsiteX415" fmla="*/ 3021815 w 4603109"/>
                <a:gd name="connsiteY415" fmla="*/ 0 h 924402"/>
                <a:gd name="connsiteX416" fmla="*/ 3031265 w 4603109"/>
                <a:gd name="connsiteY416" fmla="*/ 0 h 924402"/>
                <a:gd name="connsiteX417" fmla="*/ 3042230 w 4603109"/>
                <a:gd name="connsiteY417" fmla="*/ 0 h 924402"/>
                <a:gd name="connsiteX418" fmla="*/ 3044946 w 4603109"/>
                <a:gd name="connsiteY418" fmla="*/ 0 h 924402"/>
                <a:gd name="connsiteX419" fmla="*/ 3051880 w 4603109"/>
                <a:gd name="connsiteY419" fmla="*/ 0 h 924402"/>
                <a:gd name="connsiteX420" fmla="*/ 3061330 w 4603109"/>
                <a:gd name="connsiteY420" fmla="*/ 0 h 924402"/>
                <a:gd name="connsiteX421" fmla="*/ 3067349 w 4603109"/>
                <a:gd name="connsiteY421" fmla="*/ 0 h 924402"/>
                <a:gd name="connsiteX422" fmla="*/ 3069312 w 4603109"/>
                <a:gd name="connsiteY422" fmla="*/ 0 h 924402"/>
                <a:gd name="connsiteX423" fmla="*/ 3073355 w 4603109"/>
                <a:gd name="connsiteY423" fmla="*/ 0 h 924402"/>
                <a:gd name="connsiteX424" fmla="*/ 3073518 w 4603109"/>
                <a:gd name="connsiteY424" fmla="*/ 0 h 924402"/>
                <a:gd name="connsiteX425" fmla="*/ 3075011 w 4603109"/>
                <a:gd name="connsiteY425" fmla="*/ 0 h 924402"/>
                <a:gd name="connsiteX426" fmla="*/ 3077801 w 4603109"/>
                <a:gd name="connsiteY426" fmla="*/ 0 h 924402"/>
                <a:gd name="connsiteX427" fmla="*/ 3095921 w 4603109"/>
                <a:gd name="connsiteY427" fmla="*/ 0 h 924402"/>
                <a:gd name="connsiteX428" fmla="*/ 3097413 w 4603109"/>
                <a:gd name="connsiteY428" fmla="*/ 0 h 924402"/>
                <a:gd name="connsiteX429" fmla="*/ 3100436 w 4603109"/>
                <a:gd name="connsiteY429" fmla="*/ 0 h 924402"/>
                <a:gd name="connsiteX430" fmla="*/ 3103552 w 4603109"/>
                <a:gd name="connsiteY430" fmla="*/ 0 h 924402"/>
                <a:gd name="connsiteX431" fmla="*/ 3104883 w 4603109"/>
                <a:gd name="connsiteY431" fmla="*/ 0 h 924402"/>
                <a:gd name="connsiteX432" fmla="*/ 3120023 w 4603109"/>
                <a:gd name="connsiteY432" fmla="*/ 0 h 924402"/>
                <a:gd name="connsiteX433" fmla="*/ 3120445 w 4603109"/>
                <a:gd name="connsiteY433" fmla="*/ 0 h 924402"/>
                <a:gd name="connsiteX434" fmla="*/ 3149018 w 4603109"/>
                <a:gd name="connsiteY434" fmla="*/ 0 h 924402"/>
                <a:gd name="connsiteX435" fmla="*/ 3150088 w 4603109"/>
                <a:gd name="connsiteY435" fmla="*/ 0 h 924402"/>
                <a:gd name="connsiteX436" fmla="*/ 3150509 w 4603109"/>
                <a:gd name="connsiteY436" fmla="*/ 0 h 924402"/>
                <a:gd name="connsiteX437" fmla="*/ 3171054 w 4603109"/>
                <a:gd name="connsiteY437" fmla="*/ 0 h 924402"/>
                <a:gd name="connsiteX438" fmla="*/ 3172715 w 4603109"/>
                <a:gd name="connsiteY438" fmla="*/ 0 h 924402"/>
                <a:gd name="connsiteX439" fmla="*/ 3199627 w 4603109"/>
                <a:gd name="connsiteY439" fmla="*/ 0 h 924402"/>
                <a:gd name="connsiteX440" fmla="*/ 3201119 w 4603109"/>
                <a:gd name="connsiteY440" fmla="*/ 0 h 924402"/>
                <a:gd name="connsiteX441" fmla="*/ 3201287 w 4603109"/>
                <a:gd name="connsiteY441" fmla="*/ 0 h 924402"/>
                <a:gd name="connsiteX442" fmla="*/ 3201751 w 4603109"/>
                <a:gd name="connsiteY442" fmla="*/ 0 h 924402"/>
                <a:gd name="connsiteX443" fmla="*/ 3202780 w 4603109"/>
                <a:gd name="connsiteY443" fmla="*/ 0 h 924402"/>
                <a:gd name="connsiteX444" fmla="*/ 3217515 w 4603109"/>
                <a:gd name="connsiteY444" fmla="*/ 0 h 924402"/>
                <a:gd name="connsiteX445" fmla="*/ 3224152 w 4603109"/>
                <a:gd name="connsiteY445" fmla="*/ 0 h 924402"/>
                <a:gd name="connsiteX446" fmla="*/ 3230324 w 4603109"/>
                <a:gd name="connsiteY446" fmla="*/ 0 h 924402"/>
                <a:gd name="connsiteX447" fmla="*/ 3231321 w 4603109"/>
                <a:gd name="connsiteY447" fmla="*/ 0 h 924402"/>
                <a:gd name="connsiteX448" fmla="*/ 3231816 w 4603109"/>
                <a:gd name="connsiteY448" fmla="*/ 0 h 924402"/>
                <a:gd name="connsiteX449" fmla="*/ 3243763 w 4603109"/>
                <a:gd name="connsiteY449" fmla="*/ 0 h 924402"/>
                <a:gd name="connsiteX450" fmla="*/ 3246088 w 4603109"/>
                <a:gd name="connsiteY450" fmla="*/ 0 h 924402"/>
                <a:gd name="connsiteX451" fmla="*/ 3247580 w 4603109"/>
                <a:gd name="connsiteY451" fmla="*/ 0 h 924402"/>
                <a:gd name="connsiteX452" fmla="*/ 3247792 w 4603109"/>
                <a:gd name="connsiteY452" fmla="*/ 0 h 924402"/>
                <a:gd name="connsiteX453" fmla="*/ 3248214 w 4603109"/>
                <a:gd name="connsiteY453" fmla="*/ 0 h 924402"/>
                <a:gd name="connsiteX454" fmla="*/ 3252725 w 4603109"/>
                <a:gd name="connsiteY454" fmla="*/ 0 h 924402"/>
                <a:gd name="connsiteX455" fmla="*/ 3254217 w 4603109"/>
                <a:gd name="connsiteY455" fmla="*/ 0 h 924402"/>
                <a:gd name="connsiteX456" fmla="*/ 3260235 w 4603109"/>
                <a:gd name="connsiteY456" fmla="*/ 0 h 924402"/>
                <a:gd name="connsiteX457" fmla="*/ 3276787 w 4603109"/>
                <a:gd name="connsiteY457" fmla="*/ 0 h 924402"/>
                <a:gd name="connsiteX458" fmla="*/ 3277857 w 4603109"/>
                <a:gd name="connsiteY458" fmla="*/ 0 h 924402"/>
                <a:gd name="connsiteX459" fmla="*/ 3278278 w 4603109"/>
                <a:gd name="connsiteY459" fmla="*/ 0 h 924402"/>
                <a:gd name="connsiteX460" fmla="*/ 3290300 w 4603109"/>
                <a:gd name="connsiteY460" fmla="*/ 0 h 924402"/>
                <a:gd name="connsiteX461" fmla="*/ 3298823 w 4603109"/>
                <a:gd name="connsiteY461" fmla="*/ 0 h 924402"/>
                <a:gd name="connsiteX462" fmla="*/ 3327396 w 4603109"/>
                <a:gd name="connsiteY462" fmla="*/ 0 h 924402"/>
                <a:gd name="connsiteX463" fmla="*/ 3328888 w 4603109"/>
                <a:gd name="connsiteY463" fmla="*/ 0 h 924402"/>
                <a:gd name="connsiteX464" fmla="*/ 3329520 w 4603109"/>
                <a:gd name="connsiteY464" fmla="*/ 0 h 924402"/>
                <a:gd name="connsiteX465" fmla="*/ 3345284 w 4603109"/>
                <a:gd name="connsiteY465" fmla="*/ 0 h 924402"/>
                <a:gd name="connsiteX466" fmla="*/ 3349129 w 4603109"/>
                <a:gd name="connsiteY466" fmla="*/ 0 h 924402"/>
                <a:gd name="connsiteX467" fmla="*/ 3351921 w 4603109"/>
                <a:gd name="connsiteY467" fmla="*/ 0 h 924402"/>
                <a:gd name="connsiteX468" fmla="*/ 3358093 w 4603109"/>
                <a:gd name="connsiteY468" fmla="*/ 0 h 924402"/>
                <a:gd name="connsiteX469" fmla="*/ 3359585 w 4603109"/>
                <a:gd name="connsiteY469" fmla="*/ 0 h 924402"/>
                <a:gd name="connsiteX470" fmla="*/ 3371532 w 4603109"/>
                <a:gd name="connsiteY470" fmla="*/ 0 h 924402"/>
                <a:gd name="connsiteX471" fmla="*/ 3373857 w 4603109"/>
                <a:gd name="connsiteY471" fmla="*/ 0 h 924402"/>
                <a:gd name="connsiteX472" fmla="*/ 3375349 w 4603109"/>
                <a:gd name="connsiteY472" fmla="*/ 0 h 924402"/>
                <a:gd name="connsiteX473" fmla="*/ 3380494 w 4603109"/>
                <a:gd name="connsiteY473" fmla="*/ 0 h 924402"/>
                <a:gd name="connsiteX474" fmla="*/ 3381986 w 4603109"/>
                <a:gd name="connsiteY474" fmla="*/ 0 h 924402"/>
                <a:gd name="connsiteX475" fmla="*/ 3388004 w 4603109"/>
                <a:gd name="connsiteY475" fmla="*/ 0 h 924402"/>
                <a:gd name="connsiteX476" fmla="*/ 3408282 w 4603109"/>
                <a:gd name="connsiteY476" fmla="*/ 0 h 924402"/>
                <a:gd name="connsiteX477" fmla="*/ 3418069 w 4603109"/>
                <a:gd name="connsiteY477" fmla="*/ 0 h 924402"/>
                <a:gd name="connsiteX478" fmla="*/ 3424207 w 4603109"/>
                <a:gd name="connsiteY478" fmla="*/ 0 h 924402"/>
                <a:gd name="connsiteX479" fmla="*/ 3424753 w 4603109"/>
                <a:gd name="connsiteY479" fmla="*/ 0 h 924402"/>
                <a:gd name="connsiteX480" fmla="*/ 3452733 w 4603109"/>
                <a:gd name="connsiteY480" fmla="*/ 0 h 924402"/>
                <a:gd name="connsiteX481" fmla="*/ 3454818 w 4603109"/>
                <a:gd name="connsiteY481" fmla="*/ 0 h 924402"/>
                <a:gd name="connsiteX482" fmla="*/ 3476898 w 4603109"/>
                <a:gd name="connsiteY482" fmla="*/ 0 h 924402"/>
                <a:gd name="connsiteX483" fmla="*/ 3496441 w 4603109"/>
                <a:gd name="connsiteY483" fmla="*/ 0 h 924402"/>
                <a:gd name="connsiteX484" fmla="*/ 3509236 w 4603109"/>
                <a:gd name="connsiteY484" fmla="*/ 0 h 924402"/>
                <a:gd name="connsiteX485" fmla="*/ 3518886 w 4603109"/>
                <a:gd name="connsiteY485" fmla="*/ 0 h 924402"/>
                <a:gd name="connsiteX486" fmla="*/ 3528336 w 4603109"/>
                <a:gd name="connsiteY486" fmla="*/ 0 h 924402"/>
                <a:gd name="connsiteX487" fmla="*/ 3536051 w 4603109"/>
                <a:gd name="connsiteY487" fmla="*/ 0 h 924402"/>
                <a:gd name="connsiteX488" fmla="*/ 3539301 w 4603109"/>
                <a:gd name="connsiteY488" fmla="*/ 0 h 924402"/>
                <a:gd name="connsiteX489" fmla="*/ 3540361 w 4603109"/>
                <a:gd name="connsiteY489" fmla="*/ 0 h 924402"/>
                <a:gd name="connsiteX490" fmla="*/ 3544807 w 4603109"/>
                <a:gd name="connsiteY490" fmla="*/ 0 h 924402"/>
                <a:gd name="connsiteX491" fmla="*/ 3551976 w 4603109"/>
                <a:gd name="connsiteY491" fmla="*/ 0 h 924402"/>
                <a:gd name="connsiteX492" fmla="*/ 3552522 w 4603109"/>
                <a:gd name="connsiteY492" fmla="*/ 0 h 924402"/>
                <a:gd name="connsiteX493" fmla="*/ 3564420 w 4603109"/>
                <a:gd name="connsiteY493" fmla="*/ 0 h 924402"/>
                <a:gd name="connsiteX494" fmla="*/ 3570426 w 4603109"/>
                <a:gd name="connsiteY494" fmla="*/ 0 h 924402"/>
                <a:gd name="connsiteX495" fmla="*/ 3574872 w 4603109"/>
                <a:gd name="connsiteY495" fmla="*/ 0 h 924402"/>
                <a:gd name="connsiteX496" fmla="*/ 3580502 w 4603109"/>
                <a:gd name="connsiteY496" fmla="*/ 0 h 924402"/>
                <a:gd name="connsiteX497" fmla="*/ 3582587 w 4603109"/>
                <a:gd name="connsiteY497" fmla="*/ 0 h 924402"/>
                <a:gd name="connsiteX498" fmla="*/ 3624210 w 4603109"/>
                <a:gd name="connsiteY498" fmla="*/ 0 h 924402"/>
                <a:gd name="connsiteX499" fmla="*/ 3637005 w 4603109"/>
                <a:gd name="connsiteY499" fmla="*/ 0 h 924402"/>
                <a:gd name="connsiteX500" fmla="*/ 3646655 w 4603109"/>
                <a:gd name="connsiteY500" fmla="*/ 0 h 924402"/>
                <a:gd name="connsiteX501" fmla="*/ 3656105 w 4603109"/>
                <a:gd name="connsiteY501" fmla="*/ 0 h 924402"/>
                <a:gd name="connsiteX502" fmla="*/ 3667070 w 4603109"/>
                <a:gd name="connsiteY502" fmla="*/ 0 h 924402"/>
                <a:gd name="connsiteX503" fmla="*/ 3668130 w 4603109"/>
                <a:gd name="connsiteY503" fmla="*/ 0 h 924402"/>
                <a:gd name="connsiteX504" fmla="*/ 3669786 w 4603109"/>
                <a:gd name="connsiteY504" fmla="*/ 0 h 924402"/>
                <a:gd name="connsiteX505" fmla="*/ 3672576 w 4603109"/>
                <a:gd name="connsiteY505" fmla="*/ 0 h 924402"/>
                <a:gd name="connsiteX506" fmla="*/ 3692189 w 4603109"/>
                <a:gd name="connsiteY506" fmla="*/ 0 h 924402"/>
                <a:gd name="connsiteX507" fmla="*/ 3698195 w 4603109"/>
                <a:gd name="connsiteY507" fmla="*/ 0 h 924402"/>
                <a:gd name="connsiteX508" fmla="*/ 3702641 w 4603109"/>
                <a:gd name="connsiteY508" fmla="*/ 0 h 924402"/>
                <a:gd name="connsiteX509" fmla="*/ 3744863 w 4603109"/>
                <a:gd name="connsiteY509" fmla="*/ 0 h 924402"/>
                <a:gd name="connsiteX510" fmla="*/ 3745285 w 4603109"/>
                <a:gd name="connsiteY510" fmla="*/ 0 h 924402"/>
                <a:gd name="connsiteX511" fmla="*/ 3795894 w 4603109"/>
                <a:gd name="connsiteY511" fmla="*/ 0 h 924402"/>
                <a:gd name="connsiteX512" fmla="*/ 3797555 w 4603109"/>
                <a:gd name="connsiteY512" fmla="*/ 0 h 924402"/>
                <a:gd name="connsiteX513" fmla="*/ 3826591 w 4603109"/>
                <a:gd name="connsiteY513" fmla="*/ 0 h 924402"/>
                <a:gd name="connsiteX514" fmla="*/ 3842355 w 4603109"/>
                <a:gd name="connsiteY514" fmla="*/ 0 h 924402"/>
                <a:gd name="connsiteX515" fmla="*/ 3848992 w 4603109"/>
                <a:gd name="connsiteY515" fmla="*/ 0 h 924402"/>
                <a:gd name="connsiteX516" fmla="*/ 3872632 w 4603109"/>
                <a:gd name="connsiteY516" fmla="*/ 0 h 924402"/>
                <a:gd name="connsiteX517" fmla="*/ 3873054 w 4603109"/>
                <a:gd name="connsiteY517" fmla="*/ 0 h 924402"/>
                <a:gd name="connsiteX518" fmla="*/ 3885075 w 4603109"/>
                <a:gd name="connsiteY518" fmla="*/ 0 h 924402"/>
                <a:gd name="connsiteX519" fmla="*/ 3923663 w 4603109"/>
                <a:gd name="connsiteY519" fmla="*/ 0 h 924402"/>
                <a:gd name="connsiteX520" fmla="*/ 3954360 w 4603109"/>
                <a:gd name="connsiteY520" fmla="*/ 0 h 924402"/>
                <a:gd name="connsiteX521" fmla="*/ 3970124 w 4603109"/>
                <a:gd name="connsiteY521" fmla="*/ 0 h 924402"/>
                <a:gd name="connsiteX522" fmla="*/ 3976761 w 4603109"/>
                <a:gd name="connsiteY522" fmla="*/ 0 h 924402"/>
                <a:gd name="connsiteX523" fmla="*/ 4012844 w 4603109"/>
                <a:gd name="connsiteY523" fmla="*/ 0 h 924402"/>
                <a:gd name="connsiteX524" fmla="*/ 4049593 w 4603109"/>
                <a:gd name="connsiteY524" fmla="*/ 0 h 924402"/>
                <a:gd name="connsiteX525" fmla="*/ 4169647 w 4603109"/>
                <a:gd name="connsiteY525" fmla="*/ 0 h 924402"/>
                <a:gd name="connsiteX526" fmla="*/ 4177362 w 4603109"/>
                <a:gd name="connsiteY526" fmla="*/ 0 h 924402"/>
                <a:gd name="connsiteX527" fmla="*/ 4297416 w 4603109"/>
                <a:gd name="connsiteY527" fmla="*/ 0 h 924402"/>
                <a:gd name="connsiteX528" fmla="*/ 4379339 w 4603109"/>
                <a:gd name="connsiteY528" fmla="*/ 47054 h 924402"/>
                <a:gd name="connsiteX529" fmla="*/ 4591731 w 4603109"/>
                <a:gd name="connsiteY529" fmla="*/ 415146 h 924402"/>
                <a:gd name="connsiteX530" fmla="*/ 4591731 w 4603109"/>
                <a:gd name="connsiteY530" fmla="*/ 509257 h 924402"/>
                <a:gd name="connsiteX531" fmla="*/ 4379339 w 4603109"/>
                <a:gd name="connsiteY531" fmla="*/ 877348 h 924402"/>
                <a:gd name="connsiteX532" fmla="*/ 4297416 w 4603109"/>
                <a:gd name="connsiteY532" fmla="*/ 924402 h 924402"/>
                <a:gd name="connsiteX533" fmla="*/ 4169647 w 4603109"/>
                <a:gd name="connsiteY533" fmla="*/ 924402 h 924402"/>
                <a:gd name="connsiteX534" fmla="*/ 3976761 w 4603109"/>
                <a:gd name="connsiteY534" fmla="*/ 924402 h 924402"/>
                <a:gd name="connsiteX535" fmla="*/ 3872632 w 4603109"/>
                <a:gd name="connsiteY535" fmla="*/ 924402 h 924402"/>
                <a:gd name="connsiteX536" fmla="*/ 3848992 w 4603109"/>
                <a:gd name="connsiteY536" fmla="*/ 924402 h 924402"/>
                <a:gd name="connsiteX537" fmla="*/ 3744863 w 4603109"/>
                <a:gd name="connsiteY537" fmla="*/ 924402 h 924402"/>
                <a:gd name="connsiteX538" fmla="*/ 3702641 w 4603109"/>
                <a:gd name="connsiteY538" fmla="*/ 924402 h 924402"/>
                <a:gd name="connsiteX539" fmla="*/ 3672576 w 4603109"/>
                <a:gd name="connsiteY539" fmla="*/ 924402 h 924402"/>
                <a:gd name="connsiteX540" fmla="*/ 3656105 w 4603109"/>
                <a:gd name="connsiteY540" fmla="*/ 924402 h 924402"/>
                <a:gd name="connsiteX541" fmla="*/ 3574872 w 4603109"/>
                <a:gd name="connsiteY541" fmla="*/ 924402 h 924402"/>
                <a:gd name="connsiteX542" fmla="*/ 3551976 w 4603109"/>
                <a:gd name="connsiteY542" fmla="*/ 924402 h 924402"/>
                <a:gd name="connsiteX543" fmla="*/ 3544807 w 4603109"/>
                <a:gd name="connsiteY543" fmla="*/ 924402 h 924402"/>
                <a:gd name="connsiteX544" fmla="*/ 3528336 w 4603109"/>
                <a:gd name="connsiteY544" fmla="*/ 924402 h 924402"/>
                <a:gd name="connsiteX545" fmla="*/ 3424207 w 4603109"/>
                <a:gd name="connsiteY545" fmla="*/ 924402 h 924402"/>
                <a:gd name="connsiteX546" fmla="*/ 3381986 w 4603109"/>
                <a:gd name="connsiteY546" fmla="*/ 924402 h 924402"/>
                <a:gd name="connsiteX547" fmla="*/ 3380494 w 4603109"/>
                <a:gd name="connsiteY547" fmla="*/ 924402 h 924402"/>
                <a:gd name="connsiteX548" fmla="*/ 3351921 w 4603109"/>
                <a:gd name="connsiteY548" fmla="*/ 924402 h 924402"/>
                <a:gd name="connsiteX549" fmla="*/ 3277857 w 4603109"/>
                <a:gd name="connsiteY549" fmla="*/ 924402 h 924402"/>
                <a:gd name="connsiteX550" fmla="*/ 3254217 w 4603109"/>
                <a:gd name="connsiteY550" fmla="*/ 924402 h 924402"/>
                <a:gd name="connsiteX551" fmla="*/ 3252725 w 4603109"/>
                <a:gd name="connsiteY551" fmla="*/ 924402 h 924402"/>
                <a:gd name="connsiteX552" fmla="*/ 3247792 w 4603109"/>
                <a:gd name="connsiteY552" fmla="*/ 924402 h 924402"/>
                <a:gd name="connsiteX553" fmla="*/ 3231321 w 4603109"/>
                <a:gd name="connsiteY553" fmla="*/ 924402 h 924402"/>
                <a:gd name="connsiteX554" fmla="*/ 3224152 w 4603109"/>
                <a:gd name="connsiteY554" fmla="*/ 924402 h 924402"/>
                <a:gd name="connsiteX555" fmla="*/ 3150088 w 4603109"/>
                <a:gd name="connsiteY555" fmla="*/ 924402 h 924402"/>
                <a:gd name="connsiteX556" fmla="*/ 3120023 w 4603109"/>
                <a:gd name="connsiteY556" fmla="*/ 924402 h 924402"/>
                <a:gd name="connsiteX557" fmla="*/ 3104883 w 4603109"/>
                <a:gd name="connsiteY557" fmla="*/ 924402 h 924402"/>
                <a:gd name="connsiteX558" fmla="*/ 3103552 w 4603109"/>
                <a:gd name="connsiteY558" fmla="*/ 924402 h 924402"/>
                <a:gd name="connsiteX559" fmla="*/ 3077801 w 4603109"/>
                <a:gd name="connsiteY559" fmla="*/ 924402 h 924402"/>
                <a:gd name="connsiteX560" fmla="*/ 3061330 w 4603109"/>
                <a:gd name="connsiteY560" fmla="*/ 924402 h 924402"/>
                <a:gd name="connsiteX561" fmla="*/ 3031265 w 4603109"/>
                <a:gd name="connsiteY561" fmla="*/ 924402 h 924402"/>
                <a:gd name="connsiteX562" fmla="*/ 2977114 w 4603109"/>
                <a:gd name="connsiteY562" fmla="*/ 924402 h 924402"/>
                <a:gd name="connsiteX563" fmla="*/ 2957200 w 4603109"/>
                <a:gd name="connsiteY563" fmla="*/ 924402 h 924402"/>
                <a:gd name="connsiteX564" fmla="*/ 2955709 w 4603109"/>
                <a:gd name="connsiteY564" fmla="*/ 924402 h 924402"/>
                <a:gd name="connsiteX565" fmla="*/ 2950032 w 4603109"/>
                <a:gd name="connsiteY565" fmla="*/ 924402 h 924402"/>
                <a:gd name="connsiteX566" fmla="*/ 2933561 w 4603109"/>
                <a:gd name="connsiteY566" fmla="*/ 924402 h 924402"/>
                <a:gd name="connsiteX567" fmla="*/ 2927136 w 4603109"/>
                <a:gd name="connsiteY567" fmla="*/ 924402 h 924402"/>
                <a:gd name="connsiteX568" fmla="*/ 2903496 w 4603109"/>
                <a:gd name="connsiteY568" fmla="*/ 924402 h 924402"/>
                <a:gd name="connsiteX569" fmla="*/ 2829431 w 4603109"/>
                <a:gd name="connsiteY569" fmla="*/ 924402 h 924402"/>
                <a:gd name="connsiteX570" fmla="*/ 2827940 w 4603109"/>
                <a:gd name="connsiteY570" fmla="*/ 924402 h 924402"/>
                <a:gd name="connsiteX571" fmla="*/ 2799367 w 4603109"/>
                <a:gd name="connsiteY571" fmla="*/ 924402 h 924402"/>
                <a:gd name="connsiteX572" fmla="*/ 2785719 w 4603109"/>
                <a:gd name="connsiteY572" fmla="*/ 924402 h 924402"/>
                <a:gd name="connsiteX573" fmla="*/ 2784228 w 4603109"/>
                <a:gd name="connsiteY573" fmla="*/ 924402 h 924402"/>
                <a:gd name="connsiteX574" fmla="*/ 2757146 w 4603109"/>
                <a:gd name="connsiteY574" fmla="*/ 924402 h 924402"/>
                <a:gd name="connsiteX575" fmla="*/ 2755654 w 4603109"/>
                <a:gd name="connsiteY575" fmla="*/ 924402 h 924402"/>
                <a:gd name="connsiteX576" fmla="*/ 2680098 w 4603109"/>
                <a:gd name="connsiteY576" fmla="*/ 924402 h 924402"/>
                <a:gd name="connsiteX577" fmla="*/ 2657950 w 4603109"/>
                <a:gd name="connsiteY577" fmla="*/ 924402 h 924402"/>
                <a:gd name="connsiteX578" fmla="*/ 2656459 w 4603109"/>
                <a:gd name="connsiteY578" fmla="*/ 924402 h 924402"/>
                <a:gd name="connsiteX579" fmla="*/ 2653017 w 4603109"/>
                <a:gd name="connsiteY579" fmla="*/ 924402 h 924402"/>
                <a:gd name="connsiteX580" fmla="*/ 2636545 w 4603109"/>
                <a:gd name="connsiteY580" fmla="*/ 924402 h 924402"/>
                <a:gd name="connsiteX581" fmla="*/ 2629377 w 4603109"/>
                <a:gd name="connsiteY581" fmla="*/ 924402 h 924402"/>
                <a:gd name="connsiteX582" fmla="*/ 2627885 w 4603109"/>
                <a:gd name="connsiteY582" fmla="*/ 924402 h 924402"/>
                <a:gd name="connsiteX583" fmla="*/ 2606481 w 4603109"/>
                <a:gd name="connsiteY583" fmla="*/ 924402 h 924402"/>
                <a:gd name="connsiteX584" fmla="*/ 2552329 w 4603109"/>
                <a:gd name="connsiteY584" fmla="*/ 924402 h 924402"/>
                <a:gd name="connsiteX585" fmla="*/ 2525248 w 4603109"/>
                <a:gd name="connsiteY585" fmla="*/ 924402 h 924402"/>
                <a:gd name="connsiteX586" fmla="*/ 2510108 w 4603109"/>
                <a:gd name="connsiteY586" fmla="*/ 924402 h 924402"/>
                <a:gd name="connsiteX587" fmla="*/ 2508776 w 4603109"/>
                <a:gd name="connsiteY587" fmla="*/ 924402 h 924402"/>
                <a:gd name="connsiteX588" fmla="*/ 2480043 w 4603109"/>
                <a:gd name="connsiteY588" fmla="*/ 924402 h 924402"/>
                <a:gd name="connsiteX589" fmla="*/ 2478712 w 4603109"/>
                <a:gd name="connsiteY589" fmla="*/ 924402 h 924402"/>
                <a:gd name="connsiteX590" fmla="*/ 2463572 w 4603109"/>
                <a:gd name="connsiteY590" fmla="*/ 924402 h 924402"/>
                <a:gd name="connsiteX591" fmla="*/ 2436490 w 4603109"/>
                <a:gd name="connsiteY591" fmla="*/ 924402 h 924402"/>
                <a:gd name="connsiteX592" fmla="*/ 2382339 w 4603109"/>
                <a:gd name="connsiteY592" fmla="*/ 924402 h 924402"/>
                <a:gd name="connsiteX593" fmla="*/ 2360934 w 4603109"/>
                <a:gd name="connsiteY593" fmla="*/ 924402 h 924402"/>
                <a:gd name="connsiteX594" fmla="*/ 2359443 w 4603109"/>
                <a:gd name="connsiteY594" fmla="*/ 924402 h 924402"/>
                <a:gd name="connsiteX595" fmla="*/ 2352274 w 4603109"/>
                <a:gd name="connsiteY595" fmla="*/ 924402 h 924402"/>
                <a:gd name="connsiteX596" fmla="*/ 2335803 w 4603109"/>
                <a:gd name="connsiteY596" fmla="*/ 924402 h 924402"/>
                <a:gd name="connsiteX597" fmla="*/ 2332360 w 4603109"/>
                <a:gd name="connsiteY597" fmla="*/ 924402 h 924402"/>
                <a:gd name="connsiteX598" fmla="*/ 2332328 w 4603109"/>
                <a:gd name="connsiteY598" fmla="*/ 924402 h 924402"/>
                <a:gd name="connsiteX599" fmla="*/ 2330869 w 4603109"/>
                <a:gd name="connsiteY599" fmla="*/ 924402 h 924402"/>
                <a:gd name="connsiteX600" fmla="*/ 2308721 w 4603109"/>
                <a:gd name="connsiteY600" fmla="*/ 924402 h 924402"/>
                <a:gd name="connsiteX601" fmla="*/ 2233165 w 4603109"/>
                <a:gd name="connsiteY601" fmla="*/ 924402 h 924402"/>
                <a:gd name="connsiteX602" fmla="*/ 2231674 w 4603109"/>
                <a:gd name="connsiteY602" fmla="*/ 924402 h 924402"/>
                <a:gd name="connsiteX603" fmla="*/ 2204591 w 4603109"/>
                <a:gd name="connsiteY603" fmla="*/ 924402 h 924402"/>
                <a:gd name="connsiteX604" fmla="*/ 2204559 w 4603109"/>
                <a:gd name="connsiteY604" fmla="*/ 924402 h 924402"/>
                <a:gd name="connsiteX605" fmla="*/ 2203100 w 4603109"/>
                <a:gd name="connsiteY605" fmla="*/ 924402 h 924402"/>
                <a:gd name="connsiteX606" fmla="*/ 2189452 w 4603109"/>
                <a:gd name="connsiteY606" fmla="*/ 924402 h 924402"/>
                <a:gd name="connsiteX607" fmla="*/ 2160879 w 4603109"/>
                <a:gd name="connsiteY607" fmla="*/ 924402 h 924402"/>
                <a:gd name="connsiteX608" fmla="*/ 2159388 w 4603109"/>
                <a:gd name="connsiteY608" fmla="*/ 924402 h 924402"/>
                <a:gd name="connsiteX609" fmla="*/ 2085323 w 4603109"/>
                <a:gd name="connsiteY609" fmla="*/ 924402 h 924402"/>
                <a:gd name="connsiteX610" fmla="*/ 2077294 w 4603109"/>
                <a:gd name="connsiteY610" fmla="*/ 924402 h 924402"/>
                <a:gd name="connsiteX611" fmla="*/ 2061683 w 4603109"/>
                <a:gd name="connsiteY611" fmla="*/ 924402 h 924402"/>
                <a:gd name="connsiteX612" fmla="*/ 2055258 w 4603109"/>
                <a:gd name="connsiteY612" fmla="*/ 924402 h 924402"/>
                <a:gd name="connsiteX613" fmla="*/ 2038787 w 4603109"/>
                <a:gd name="connsiteY613" fmla="*/ 924402 h 924402"/>
                <a:gd name="connsiteX614" fmla="*/ 2033110 w 4603109"/>
                <a:gd name="connsiteY614" fmla="*/ 924402 h 924402"/>
                <a:gd name="connsiteX615" fmla="*/ 2031619 w 4603109"/>
                <a:gd name="connsiteY615" fmla="*/ 924402 h 924402"/>
                <a:gd name="connsiteX616" fmla="*/ 2011705 w 4603109"/>
                <a:gd name="connsiteY616" fmla="*/ 924402 h 924402"/>
                <a:gd name="connsiteX617" fmla="*/ 1957554 w 4603109"/>
                <a:gd name="connsiteY617" fmla="*/ 924402 h 924402"/>
                <a:gd name="connsiteX618" fmla="*/ 1949525 w 4603109"/>
                <a:gd name="connsiteY618" fmla="*/ 924402 h 924402"/>
                <a:gd name="connsiteX619" fmla="*/ 1927489 w 4603109"/>
                <a:gd name="connsiteY619" fmla="*/ 924402 h 924402"/>
                <a:gd name="connsiteX620" fmla="*/ 1911018 w 4603109"/>
                <a:gd name="connsiteY620" fmla="*/ 924402 h 924402"/>
                <a:gd name="connsiteX621" fmla="*/ 1907543 w 4603109"/>
                <a:gd name="connsiteY621" fmla="*/ 924402 h 924402"/>
                <a:gd name="connsiteX622" fmla="*/ 1885268 w 4603109"/>
                <a:gd name="connsiteY622" fmla="*/ 924402 h 924402"/>
                <a:gd name="connsiteX623" fmla="*/ 1883936 w 4603109"/>
                <a:gd name="connsiteY623" fmla="*/ 924402 h 924402"/>
                <a:gd name="connsiteX624" fmla="*/ 1868796 w 4603109"/>
                <a:gd name="connsiteY624" fmla="*/ 924402 h 924402"/>
                <a:gd name="connsiteX625" fmla="*/ 1838732 w 4603109"/>
                <a:gd name="connsiteY625" fmla="*/ 924402 h 924402"/>
                <a:gd name="connsiteX626" fmla="*/ 1779774 w 4603109"/>
                <a:gd name="connsiteY626" fmla="*/ 924402 h 924402"/>
                <a:gd name="connsiteX627" fmla="*/ 1764668 w 4603109"/>
                <a:gd name="connsiteY627" fmla="*/ 924402 h 924402"/>
                <a:gd name="connsiteX628" fmla="*/ 1757499 w 4603109"/>
                <a:gd name="connsiteY628" fmla="*/ 924402 h 924402"/>
                <a:gd name="connsiteX629" fmla="*/ 1741027 w 4603109"/>
                <a:gd name="connsiteY629" fmla="*/ 924402 h 924402"/>
                <a:gd name="connsiteX630" fmla="*/ 1737552 w 4603109"/>
                <a:gd name="connsiteY630" fmla="*/ 924402 h 924402"/>
                <a:gd name="connsiteX631" fmla="*/ 1736094 w 4603109"/>
                <a:gd name="connsiteY631" fmla="*/ 924402 h 924402"/>
                <a:gd name="connsiteX632" fmla="*/ 1734603 w 4603109"/>
                <a:gd name="connsiteY632" fmla="*/ 924402 h 924402"/>
                <a:gd name="connsiteX633" fmla="*/ 1710963 w 4603109"/>
                <a:gd name="connsiteY633" fmla="*/ 924402 h 924402"/>
                <a:gd name="connsiteX634" fmla="*/ 1707488 w 4603109"/>
                <a:gd name="connsiteY634" fmla="*/ 924402 h 924402"/>
                <a:gd name="connsiteX635" fmla="*/ 1652509 w 4603109"/>
                <a:gd name="connsiteY635" fmla="*/ 924402 h 924402"/>
                <a:gd name="connsiteX636" fmla="*/ 1636899 w 4603109"/>
                <a:gd name="connsiteY636" fmla="*/ 924402 h 924402"/>
                <a:gd name="connsiteX637" fmla="*/ 1609783 w 4603109"/>
                <a:gd name="connsiteY637" fmla="*/ 924402 h 924402"/>
                <a:gd name="connsiteX638" fmla="*/ 1608325 w 4603109"/>
                <a:gd name="connsiteY638" fmla="*/ 924402 h 924402"/>
                <a:gd name="connsiteX639" fmla="*/ 1606834 w 4603109"/>
                <a:gd name="connsiteY639" fmla="*/ 924402 h 924402"/>
                <a:gd name="connsiteX640" fmla="*/ 1579719 w 4603109"/>
                <a:gd name="connsiteY640" fmla="*/ 924402 h 924402"/>
                <a:gd name="connsiteX641" fmla="*/ 1564612 w 4603109"/>
                <a:gd name="connsiteY641" fmla="*/ 924402 h 924402"/>
                <a:gd name="connsiteX642" fmla="*/ 1524740 w 4603109"/>
                <a:gd name="connsiteY642" fmla="*/ 924402 h 924402"/>
                <a:gd name="connsiteX643" fmla="*/ 1482518 w 4603109"/>
                <a:gd name="connsiteY643" fmla="*/ 924402 h 924402"/>
                <a:gd name="connsiteX644" fmla="*/ 1460483 w 4603109"/>
                <a:gd name="connsiteY644" fmla="*/ 924402 h 924402"/>
                <a:gd name="connsiteX645" fmla="*/ 1452454 w 4603109"/>
                <a:gd name="connsiteY645" fmla="*/ 924402 h 924402"/>
                <a:gd name="connsiteX646" fmla="*/ 1444011 w 4603109"/>
                <a:gd name="connsiteY646" fmla="*/ 924402 h 924402"/>
                <a:gd name="connsiteX647" fmla="*/ 1436843 w 4603109"/>
                <a:gd name="connsiteY647" fmla="*/ 924402 h 924402"/>
                <a:gd name="connsiteX648" fmla="*/ 1413947 w 4603109"/>
                <a:gd name="connsiteY648" fmla="*/ 924402 h 924402"/>
                <a:gd name="connsiteX649" fmla="*/ 1354749 w 4603109"/>
                <a:gd name="connsiteY649" fmla="*/ 924402 h 924402"/>
                <a:gd name="connsiteX650" fmla="*/ 1332714 w 4603109"/>
                <a:gd name="connsiteY650" fmla="*/ 924402 h 924402"/>
                <a:gd name="connsiteX651" fmla="*/ 1324685 w 4603109"/>
                <a:gd name="connsiteY651" fmla="*/ 924402 h 924402"/>
                <a:gd name="connsiteX652" fmla="*/ 1316242 w 4603109"/>
                <a:gd name="connsiteY652" fmla="*/ 924402 h 924402"/>
                <a:gd name="connsiteX653" fmla="*/ 1312767 w 4603109"/>
                <a:gd name="connsiteY653" fmla="*/ 924402 h 924402"/>
                <a:gd name="connsiteX654" fmla="*/ 1286178 w 4603109"/>
                <a:gd name="connsiteY654" fmla="*/ 924402 h 924402"/>
                <a:gd name="connsiteX655" fmla="*/ 1282703 w 4603109"/>
                <a:gd name="connsiteY655" fmla="*/ 924402 h 924402"/>
                <a:gd name="connsiteX656" fmla="*/ 1243956 w 4603109"/>
                <a:gd name="connsiteY656" fmla="*/ 924402 h 924402"/>
                <a:gd name="connsiteX657" fmla="*/ 1184998 w 4603109"/>
                <a:gd name="connsiteY657" fmla="*/ 924402 h 924402"/>
                <a:gd name="connsiteX658" fmla="*/ 1154934 w 4603109"/>
                <a:gd name="connsiteY658" fmla="*/ 924402 h 924402"/>
                <a:gd name="connsiteX659" fmla="*/ 1139828 w 4603109"/>
                <a:gd name="connsiteY659" fmla="*/ 924402 h 924402"/>
                <a:gd name="connsiteX660" fmla="*/ 1116187 w 4603109"/>
                <a:gd name="connsiteY660" fmla="*/ 924402 h 924402"/>
                <a:gd name="connsiteX661" fmla="*/ 1112712 w 4603109"/>
                <a:gd name="connsiteY661" fmla="*/ 924402 h 924402"/>
                <a:gd name="connsiteX662" fmla="*/ 1057734 w 4603109"/>
                <a:gd name="connsiteY662" fmla="*/ 924402 h 924402"/>
                <a:gd name="connsiteX663" fmla="*/ 1027669 w 4603109"/>
                <a:gd name="connsiteY663" fmla="*/ 924402 h 924402"/>
                <a:gd name="connsiteX664" fmla="*/ 1012059 w 4603109"/>
                <a:gd name="connsiteY664" fmla="*/ 924402 h 924402"/>
                <a:gd name="connsiteX665" fmla="*/ 984943 w 4603109"/>
                <a:gd name="connsiteY665" fmla="*/ 924402 h 924402"/>
                <a:gd name="connsiteX666" fmla="*/ 929965 w 4603109"/>
                <a:gd name="connsiteY666" fmla="*/ 924402 h 924402"/>
                <a:gd name="connsiteX667" fmla="*/ 899900 w 4603109"/>
                <a:gd name="connsiteY667" fmla="*/ 924402 h 924402"/>
                <a:gd name="connsiteX668" fmla="*/ 857678 w 4603109"/>
                <a:gd name="connsiteY668" fmla="*/ 924402 h 924402"/>
                <a:gd name="connsiteX669" fmla="*/ 819171 w 4603109"/>
                <a:gd name="connsiteY669" fmla="*/ 924402 h 924402"/>
                <a:gd name="connsiteX670" fmla="*/ 729909 w 4603109"/>
                <a:gd name="connsiteY670" fmla="*/ 924402 h 924402"/>
                <a:gd name="connsiteX671" fmla="*/ 691402 w 4603109"/>
                <a:gd name="connsiteY671" fmla="*/ 924402 h 924402"/>
                <a:gd name="connsiteX672" fmla="*/ 687927 w 4603109"/>
                <a:gd name="connsiteY672" fmla="*/ 924402 h 924402"/>
                <a:gd name="connsiteX673" fmla="*/ 560158 w 4603109"/>
                <a:gd name="connsiteY673" fmla="*/ 924402 h 924402"/>
                <a:gd name="connsiteX674" fmla="*/ 432894 w 4603109"/>
                <a:gd name="connsiteY674" fmla="*/ 924402 h 924402"/>
                <a:gd name="connsiteX675" fmla="*/ 305125 w 4603109"/>
                <a:gd name="connsiteY675" fmla="*/ 924402 h 924402"/>
                <a:gd name="connsiteX676" fmla="*/ 223202 w 4603109"/>
                <a:gd name="connsiteY676" fmla="*/ 877348 h 924402"/>
                <a:gd name="connsiteX677" fmla="*/ 10809 w 4603109"/>
                <a:gd name="connsiteY677" fmla="*/ 509257 h 924402"/>
                <a:gd name="connsiteX678" fmla="*/ 10809 w 4603109"/>
                <a:gd name="connsiteY678" fmla="*/ 415146 h 924402"/>
                <a:gd name="connsiteX679" fmla="*/ 223202 w 4603109"/>
                <a:gd name="connsiteY679" fmla="*/ 47054 h 924402"/>
                <a:gd name="connsiteX680" fmla="*/ 305125 w 4603109"/>
                <a:gd name="connsiteY680" fmla="*/ 0 h 92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Lst>
              <a:rect l="l" t="t" r="r" b="b"/>
              <a:pathLst>
                <a:path w="4603109" h="924402">
                  <a:moveTo>
                    <a:pt x="305125" y="0"/>
                  </a:moveTo>
                  <a:lnTo>
                    <a:pt x="432894" y="0"/>
                  </a:lnTo>
                  <a:lnTo>
                    <a:pt x="445336" y="0"/>
                  </a:lnTo>
                  <a:cubicBezTo>
                    <a:pt x="485989" y="0"/>
                    <a:pt x="520835" y="0"/>
                    <a:pt x="550703" y="0"/>
                  </a:cubicBezTo>
                  <a:lnTo>
                    <a:pt x="560158" y="0"/>
                  </a:lnTo>
                  <a:lnTo>
                    <a:pt x="573105" y="0"/>
                  </a:lnTo>
                  <a:lnTo>
                    <a:pt x="626202" y="0"/>
                  </a:lnTo>
                  <a:cubicBezTo>
                    <a:pt x="646943" y="0"/>
                    <a:pt x="663537" y="0"/>
                    <a:pt x="676811" y="0"/>
                  </a:cubicBezTo>
                  <a:lnTo>
                    <a:pt x="678472" y="0"/>
                  </a:lnTo>
                  <a:lnTo>
                    <a:pt x="687927" y="0"/>
                  </a:lnTo>
                  <a:lnTo>
                    <a:pt x="691402" y="0"/>
                  </a:lnTo>
                  <a:lnTo>
                    <a:pt x="700371" y="0"/>
                  </a:lnTo>
                  <a:lnTo>
                    <a:pt x="707508" y="0"/>
                  </a:lnTo>
                  <a:cubicBezTo>
                    <a:pt x="729909" y="0"/>
                    <a:pt x="729909" y="0"/>
                    <a:pt x="729909" y="0"/>
                  </a:cubicBezTo>
                  <a:lnTo>
                    <a:pt x="753971" y="0"/>
                  </a:lnTo>
                  <a:lnTo>
                    <a:pt x="804580" y="0"/>
                  </a:lnTo>
                  <a:lnTo>
                    <a:pt x="805737" y="0"/>
                  </a:lnTo>
                  <a:lnTo>
                    <a:pt x="819171" y="0"/>
                  </a:lnTo>
                  <a:lnTo>
                    <a:pt x="828140" y="0"/>
                  </a:lnTo>
                  <a:lnTo>
                    <a:pt x="831615" y="0"/>
                  </a:lnTo>
                  <a:lnTo>
                    <a:pt x="835277" y="0"/>
                  </a:lnTo>
                  <a:lnTo>
                    <a:pt x="857678" y="0"/>
                  </a:lnTo>
                  <a:lnTo>
                    <a:pt x="864889" y="0"/>
                  </a:lnTo>
                  <a:lnTo>
                    <a:pt x="899900" y="0"/>
                  </a:lnTo>
                  <a:lnTo>
                    <a:pt x="909341" y="0"/>
                  </a:lnTo>
                  <a:lnTo>
                    <a:pt x="929965" y="0"/>
                  </a:lnTo>
                  <a:lnTo>
                    <a:pt x="933506" y="0"/>
                  </a:lnTo>
                  <a:lnTo>
                    <a:pt x="936982" y="0"/>
                  </a:lnTo>
                  <a:lnTo>
                    <a:pt x="959384" y="0"/>
                  </a:lnTo>
                  <a:lnTo>
                    <a:pt x="962542" y="0"/>
                  </a:lnTo>
                  <a:lnTo>
                    <a:pt x="984943" y="0"/>
                  </a:lnTo>
                  <a:lnTo>
                    <a:pt x="992658" y="0"/>
                  </a:lnTo>
                  <a:lnTo>
                    <a:pt x="1012059" y="0"/>
                  </a:lnTo>
                  <a:lnTo>
                    <a:pt x="1012480" y="0"/>
                  </a:lnTo>
                  <a:lnTo>
                    <a:pt x="1027669" y="0"/>
                  </a:lnTo>
                  <a:lnTo>
                    <a:pt x="1037110" y="0"/>
                  </a:lnTo>
                  <a:lnTo>
                    <a:pt x="1040112" y="0"/>
                  </a:lnTo>
                  <a:lnTo>
                    <a:pt x="1057734" y="0"/>
                  </a:lnTo>
                  <a:lnTo>
                    <a:pt x="1064751" y="0"/>
                  </a:lnTo>
                  <a:lnTo>
                    <a:pt x="1070177" y="0"/>
                  </a:lnTo>
                  <a:lnTo>
                    <a:pt x="1072436" y="0"/>
                  </a:lnTo>
                  <a:lnTo>
                    <a:pt x="1090311" y="0"/>
                  </a:lnTo>
                  <a:lnTo>
                    <a:pt x="1110718" y="0"/>
                  </a:lnTo>
                  <a:lnTo>
                    <a:pt x="1112712" y="0"/>
                  </a:lnTo>
                  <a:lnTo>
                    <a:pt x="1116187" y="0"/>
                  </a:lnTo>
                  <a:lnTo>
                    <a:pt x="1139828" y="0"/>
                  </a:lnTo>
                  <a:lnTo>
                    <a:pt x="1140249" y="0"/>
                  </a:lnTo>
                  <a:lnTo>
                    <a:pt x="1145480" y="0"/>
                  </a:lnTo>
                  <a:lnTo>
                    <a:pt x="1152270" y="0"/>
                  </a:lnTo>
                  <a:lnTo>
                    <a:pt x="1154934" y="0"/>
                  </a:lnTo>
                  <a:lnTo>
                    <a:pt x="1167881" y="0"/>
                  </a:lnTo>
                  <a:lnTo>
                    <a:pt x="1175544" y="0"/>
                  </a:lnTo>
                  <a:lnTo>
                    <a:pt x="1184998" y="0"/>
                  </a:lnTo>
                  <a:lnTo>
                    <a:pt x="1197946" y="0"/>
                  </a:lnTo>
                  <a:lnTo>
                    <a:pt x="1200205" y="0"/>
                  </a:lnTo>
                  <a:lnTo>
                    <a:pt x="1220978" y="0"/>
                  </a:lnTo>
                  <a:lnTo>
                    <a:pt x="1238487" y="0"/>
                  </a:lnTo>
                  <a:lnTo>
                    <a:pt x="1243956" y="0"/>
                  </a:lnTo>
                  <a:lnTo>
                    <a:pt x="1251042" y="0"/>
                  </a:lnTo>
                  <a:lnTo>
                    <a:pt x="1257637" y="0"/>
                  </a:lnTo>
                  <a:lnTo>
                    <a:pt x="1271587" y="0"/>
                  </a:lnTo>
                  <a:lnTo>
                    <a:pt x="1273249" y="0"/>
                  </a:lnTo>
                  <a:lnTo>
                    <a:pt x="1280039" y="0"/>
                  </a:lnTo>
                  <a:lnTo>
                    <a:pt x="1282703" y="0"/>
                  </a:lnTo>
                  <a:lnTo>
                    <a:pt x="1286178" y="0"/>
                  </a:lnTo>
                  <a:lnTo>
                    <a:pt x="1295146" y="0"/>
                  </a:lnTo>
                  <a:lnTo>
                    <a:pt x="1301651" y="0"/>
                  </a:lnTo>
                  <a:lnTo>
                    <a:pt x="1302284" y="0"/>
                  </a:lnTo>
                  <a:lnTo>
                    <a:pt x="1303313" y="0"/>
                  </a:lnTo>
                  <a:lnTo>
                    <a:pt x="1312767" y="0"/>
                  </a:lnTo>
                  <a:lnTo>
                    <a:pt x="1316242" y="0"/>
                  </a:lnTo>
                  <a:lnTo>
                    <a:pt x="1321886" y="0"/>
                  </a:lnTo>
                  <a:lnTo>
                    <a:pt x="1324685" y="0"/>
                  </a:lnTo>
                  <a:lnTo>
                    <a:pt x="1325211" y="0"/>
                  </a:lnTo>
                  <a:lnTo>
                    <a:pt x="1332348" y="0"/>
                  </a:lnTo>
                  <a:lnTo>
                    <a:pt x="1332714" y="0"/>
                  </a:lnTo>
                  <a:lnTo>
                    <a:pt x="1333135" y="0"/>
                  </a:lnTo>
                  <a:lnTo>
                    <a:pt x="1348747" y="0"/>
                  </a:lnTo>
                  <a:lnTo>
                    <a:pt x="1354749" y="0"/>
                  </a:lnTo>
                  <a:lnTo>
                    <a:pt x="1378811" y="0"/>
                  </a:lnTo>
                  <a:lnTo>
                    <a:pt x="1383745" y="0"/>
                  </a:lnTo>
                  <a:lnTo>
                    <a:pt x="1385406" y="0"/>
                  </a:lnTo>
                  <a:lnTo>
                    <a:pt x="1399356" y="0"/>
                  </a:lnTo>
                  <a:lnTo>
                    <a:pt x="1400513" y="0"/>
                  </a:lnTo>
                  <a:lnTo>
                    <a:pt x="1413947" y="0"/>
                  </a:lnTo>
                  <a:lnTo>
                    <a:pt x="1414442" y="0"/>
                  </a:lnTo>
                  <a:lnTo>
                    <a:pt x="1422915" y="0"/>
                  </a:lnTo>
                  <a:lnTo>
                    <a:pt x="1426390" y="0"/>
                  </a:lnTo>
                  <a:lnTo>
                    <a:pt x="1429420" y="0"/>
                  </a:lnTo>
                  <a:lnTo>
                    <a:pt x="1430053" y="0"/>
                  </a:lnTo>
                  <a:lnTo>
                    <a:pt x="1430206" y="0"/>
                  </a:lnTo>
                  <a:lnTo>
                    <a:pt x="1430577" y="0"/>
                  </a:lnTo>
                  <a:lnTo>
                    <a:pt x="1436843" y="0"/>
                  </a:lnTo>
                  <a:lnTo>
                    <a:pt x="1444011" y="0"/>
                  </a:lnTo>
                  <a:lnTo>
                    <a:pt x="1449655" y="0"/>
                  </a:lnTo>
                  <a:lnTo>
                    <a:pt x="1452454" y="0"/>
                  </a:lnTo>
                  <a:lnTo>
                    <a:pt x="1452980" y="0"/>
                  </a:lnTo>
                  <a:lnTo>
                    <a:pt x="1456455" y="0"/>
                  </a:lnTo>
                  <a:lnTo>
                    <a:pt x="1459664" y="0"/>
                  </a:lnTo>
                  <a:lnTo>
                    <a:pt x="1460117" y="0"/>
                  </a:lnTo>
                  <a:lnTo>
                    <a:pt x="1460483" y="0"/>
                  </a:lnTo>
                  <a:lnTo>
                    <a:pt x="1460904" y="0"/>
                  </a:lnTo>
                  <a:lnTo>
                    <a:pt x="1472926" y="0"/>
                  </a:lnTo>
                  <a:lnTo>
                    <a:pt x="1482518" y="0"/>
                  </a:lnTo>
                  <a:lnTo>
                    <a:pt x="1489729" y="0"/>
                  </a:lnTo>
                  <a:lnTo>
                    <a:pt x="1504116" y="0"/>
                  </a:lnTo>
                  <a:lnTo>
                    <a:pt x="1511514" y="0"/>
                  </a:lnTo>
                  <a:lnTo>
                    <a:pt x="1524740" y="0"/>
                  </a:lnTo>
                  <a:lnTo>
                    <a:pt x="1528282" y="0"/>
                  </a:lnTo>
                  <a:lnTo>
                    <a:pt x="1531757" y="0"/>
                  </a:lnTo>
                  <a:lnTo>
                    <a:pt x="1534181" y="0"/>
                  </a:lnTo>
                  <a:lnTo>
                    <a:pt x="1542211" y="0"/>
                  </a:lnTo>
                  <a:lnTo>
                    <a:pt x="1554159" y="0"/>
                  </a:lnTo>
                  <a:lnTo>
                    <a:pt x="1557318" y="0"/>
                  </a:lnTo>
                  <a:lnTo>
                    <a:pt x="1557975" y="0"/>
                  </a:lnTo>
                  <a:lnTo>
                    <a:pt x="1558346" y="0"/>
                  </a:lnTo>
                  <a:lnTo>
                    <a:pt x="1561822" y="0"/>
                  </a:lnTo>
                  <a:lnTo>
                    <a:pt x="1564612" y="0"/>
                  </a:lnTo>
                  <a:lnTo>
                    <a:pt x="1566857" y="0"/>
                  </a:lnTo>
                  <a:lnTo>
                    <a:pt x="1576919" y="0"/>
                  </a:lnTo>
                  <a:lnTo>
                    <a:pt x="1579719" y="0"/>
                  </a:lnTo>
                  <a:lnTo>
                    <a:pt x="1584224" y="0"/>
                  </a:lnTo>
                  <a:lnTo>
                    <a:pt x="1587382" y="0"/>
                  </a:lnTo>
                  <a:lnTo>
                    <a:pt x="1587433" y="0"/>
                  </a:lnTo>
                  <a:lnTo>
                    <a:pt x="1600695" y="0"/>
                  </a:lnTo>
                  <a:lnTo>
                    <a:pt x="1606834" y="0"/>
                  </a:lnTo>
                  <a:lnTo>
                    <a:pt x="1607256" y="0"/>
                  </a:lnTo>
                  <a:lnTo>
                    <a:pt x="1608325" y="0"/>
                  </a:lnTo>
                  <a:lnTo>
                    <a:pt x="1609783" y="0"/>
                  </a:lnTo>
                  <a:lnTo>
                    <a:pt x="1617498" y="0"/>
                  </a:lnTo>
                  <a:lnTo>
                    <a:pt x="1631885" y="0"/>
                  </a:lnTo>
                  <a:lnTo>
                    <a:pt x="1636899" y="0"/>
                  </a:lnTo>
                  <a:lnTo>
                    <a:pt x="1637320" y="0"/>
                  </a:lnTo>
                  <a:lnTo>
                    <a:pt x="1637445" y="0"/>
                  </a:lnTo>
                  <a:lnTo>
                    <a:pt x="1652509" y="0"/>
                  </a:lnTo>
                  <a:lnTo>
                    <a:pt x="1659526" y="0"/>
                  </a:lnTo>
                  <a:lnTo>
                    <a:pt x="1661950" y="0"/>
                  </a:lnTo>
                  <a:lnTo>
                    <a:pt x="1664952" y="0"/>
                  </a:lnTo>
                  <a:lnTo>
                    <a:pt x="1667212" y="0"/>
                  </a:lnTo>
                  <a:lnTo>
                    <a:pt x="1685087" y="0"/>
                  </a:lnTo>
                  <a:lnTo>
                    <a:pt x="1689591" y="0"/>
                  </a:lnTo>
                  <a:lnTo>
                    <a:pt x="1694626" y="0"/>
                  </a:lnTo>
                  <a:lnTo>
                    <a:pt x="1697276" y="0"/>
                  </a:lnTo>
                  <a:lnTo>
                    <a:pt x="1698000" y="0"/>
                  </a:lnTo>
                  <a:lnTo>
                    <a:pt x="1704688" y="0"/>
                  </a:lnTo>
                  <a:lnTo>
                    <a:pt x="1707488" y="0"/>
                  </a:lnTo>
                  <a:lnTo>
                    <a:pt x="1710963" y="0"/>
                  </a:lnTo>
                  <a:lnTo>
                    <a:pt x="1715151" y="0"/>
                  </a:lnTo>
                  <a:lnTo>
                    <a:pt x="1721928" y="0"/>
                  </a:lnTo>
                  <a:lnTo>
                    <a:pt x="1734603" y="0"/>
                  </a:lnTo>
                  <a:lnTo>
                    <a:pt x="1735025" y="0"/>
                  </a:lnTo>
                  <a:lnTo>
                    <a:pt x="1735558" y="0"/>
                  </a:lnTo>
                  <a:lnTo>
                    <a:pt x="1736094" y="0"/>
                  </a:lnTo>
                  <a:lnTo>
                    <a:pt x="1737552" y="0"/>
                  </a:lnTo>
                  <a:lnTo>
                    <a:pt x="1741027" y="0"/>
                  </a:lnTo>
                  <a:lnTo>
                    <a:pt x="1747046" y="0"/>
                  </a:lnTo>
                  <a:lnTo>
                    <a:pt x="1748537" y="0"/>
                  </a:lnTo>
                  <a:lnTo>
                    <a:pt x="1753052" y="0"/>
                  </a:lnTo>
                  <a:lnTo>
                    <a:pt x="1757499" y="0"/>
                  </a:lnTo>
                  <a:lnTo>
                    <a:pt x="1764668" y="0"/>
                  </a:lnTo>
                  <a:lnTo>
                    <a:pt x="1765089" y="0"/>
                  </a:lnTo>
                  <a:lnTo>
                    <a:pt x="1765214" y="0"/>
                  </a:lnTo>
                  <a:lnTo>
                    <a:pt x="1770320" y="0"/>
                  </a:lnTo>
                  <a:lnTo>
                    <a:pt x="1777110" y="0"/>
                  </a:lnTo>
                  <a:lnTo>
                    <a:pt x="1779774" y="0"/>
                  </a:lnTo>
                  <a:lnTo>
                    <a:pt x="1792721" y="0"/>
                  </a:lnTo>
                  <a:lnTo>
                    <a:pt x="1794981" y="0"/>
                  </a:lnTo>
                  <a:lnTo>
                    <a:pt x="1825045" y="0"/>
                  </a:lnTo>
                  <a:lnTo>
                    <a:pt x="1825769" y="0"/>
                  </a:lnTo>
                  <a:lnTo>
                    <a:pt x="1838732" y="0"/>
                  </a:lnTo>
                  <a:lnTo>
                    <a:pt x="1845818" y="0"/>
                  </a:lnTo>
                  <a:lnTo>
                    <a:pt x="1849697" y="0"/>
                  </a:lnTo>
                  <a:lnTo>
                    <a:pt x="1852412" y="0"/>
                  </a:lnTo>
                  <a:lnTo>
                    <a:pt x="1853903" y="0"/>
                  </a:lnTo>
                  <a:lnTo>
                    <a:pt x="1863327" y="0"/>
                  </a:lnTo>
                  <a:lnTo>
                    <a:pt x="1868796" y="0"/>
                  </a:lnTo>
                  <a:lnTo>
                    <a:pt x="1874815" y="0"/>
                  </a:lnTo>
                  <a:lnTo>
                    <a:pt x="1876306" y="0"/>
                  </a:lnTo>
                  <a:lnTo>
                    <a:pt x="1880821" y="0"/>
                  </a:lnTo>
                  <a:lnTo>
                    <a:pt x="1882477" y="0"/>
                  </a:lnTo>
                  <a:lnTo>
                    <a:pt x="1883936" y="0"/>
                  </a:lnTo>
                  <a:lnTo>
                    <a:pt x="1885268" y="0"/>
                  </a:lnTo>
                  <a:lnTo>
                    <a:pt x="1896427" y="0"/>
                  </a:lnTo>
                  <a:lnTo>
                    <a:pt x="1898089" y="0"/>
                  </a:lnTo>
                  <a:lnTo>
                    <a:pt x="1904879" y="0"/>
                  </a:lnTo>
                  <a:lnTo>
                    <a:pt x="1907543" y="0"/>
                  </a:lnTo>
                  <a:lnTo>
                    <a:pt x="1911018" y="0"/>
                  </a:lnTo>
                  <a:lnTo>
                    <a:pt x="1919986" y="0"/>
                  </a:lnTo>
                  <a:lnTo>
                    <a:pt x="1927124" y="0"/>
                  </a:lnTo>
                  <a:lnTo>
                    <a:pt x="1927489" y="0"/>
                  </a:lnTo>
                  <a:lnTo>
                    <a:pt x="1927911" y="0"/>
                  </a:lnTo>
                  <a:lnTo>
                    <a:pt x="1929402" y="0"/>
                  </a:lnTo>
                  <a:lnTo>
                    <a:pt x="1946726" y="0"/>
                  </a:lnTo>
                  <a:lnTo>
                    <a:pt x="1949525" y="0"/>
                  </a:lnTo>
                  <a:lnTo>
                    <a:pt x="1957554" y="0"/>
                  </a:lnTo>
                  <a:lnTo>
                    <a:pt x="1957975" y="0"/>
                  </a:lnTo>
                  <a:lnTo>
                    <a:pt x="1973587" y="0"/>
                  </a:lnTo>
                  <a:lnTo>
                    <a:pt x="1978520" y="0"/>
                  </a:lnTo>
                  <a:lnTo>
                    <a:pt x="1980012" y="0"/>
                  </a:lnTo>
                  <a:lnTo>
                    <a:pt x="1980181" y="0"/>
                  </a:lnTo>
                  <a:lnTo>
                    <a:pt x="1981672" y="0"/>
                  </a:lnTo>
                  <a:lnTo>
                    <a:pt x="2008585" y="0"/>
                  </a:lnTo>
                  <a:lnTo>
                    <a:pt x="2009218" y="0"/>
                  </a:lnTo>
                  <a:lnTo>
                    <a:pt x="2010246" y="0"/>
                  </a:lnTo>
                  <a:lnTo>
                    <a:pt x="2010709" y="0"/>
                  </a:lnTo>
                  <a:lnTo>
                    <a:pt x="2011705" y="0"/>
                  </a:lnTo>
                  <a:lnTo>
                    <a:pt x="2024147" y="0"/>
                  </a:lnTo>
                  <a:lnTo>
                    <a:pt x="2024196" y="0"/>
                  </a:lnTo>
                  <a:lnTo>
                    <a:pt x="2024981" y="0"/>
                  </a:lnTo>
                  <a:lnTo>
                    <a:pt x="2025353" y="0"/>
                  </a:lnTo>
                  <a:lnTo>
                    <a:pt x="2026473" y="0"/>
                  </a:lnTo>
                  <a:lnTo>
                    <a:pt x="2031619" y="0"/>
                  </a:lnTo>
                  <a:lnTo>
                    <a:pt x="2033110" y="0"/>
                  </a:lnTo>
                  <a:lnTo>
                    <a:pt x="2038787" y="0"/>
                  </a:lnTo>
                  <a:lnTo>
                    <a:pt x="2039282" y="0"/>
                  </a:lnTo>
                  <a:lnTo>
                    <a:pt x="2047755" y="0"/>
                  </a:lnTo>
                  <a:lnTo>
                    <a:pt x="2051230" y="0"/>
                  </a:lnTo>
                  <a:lnTo>
                    <a:pt x="2054893" y="0"/>
                  </a:lnTo>
                  <a:lnTo>
                    <a:pt x="2055046" y="0"/>
                  </a:lnTo>
                  <a:lnTo>
                    <a:pt x="2055258" y="0"/>
                  </a:lnTo>
                  <a:lnTo>
                    <a:pt x="2055680" y="0"/>
                  </a:lnTo>
                  <a:lnTo>
                    <a:pt x="2057171" y="0"/>
                  </a:lnTo>
                  <a:lnTo>
                    <a:pt x="2061683" y="0"/>
                  </a:lnTo>
                  <a:lnTo>
                    <a:pt x="2067702" y="0"/>
                  </a:lnTo>
                  <a:lnTo>
                    <a:pt x="2074495" y="0"/>
                  </a:lnTo>
                  <a:lnTo>
                    <a:pt x="2077294" y="0"/>
                  </a:lnTo>
                  <a:lnTo>
                    <a:pt x="2084504" y="0"/>
                  </a:lnTo>
                  <a:lnTo>
                    <a:pt x="2085323" y="0"/>
                  </a:lnTo>
                  <a:lnTo>
                    <a:pt x="2085744" y="0"/>
                  </a:lnTo>
                  <a:lnTo>
                    <a:pt x="2097766" y="0"/>
                  </a:lnTo>
                  <a:lnTo>
                    <a:pt x="2106289" y="0"/>
                  </a:lnTo>
                  <a:lnTo>
                    <a:pt x="2107781" y="0"/>
                  </a:lnTo>
                  <a:lnTo>
                    <a:pt x="2128956" y="0"/>
                  </a:lnTo>
                  <a:lnTo>
                    <a:pt x="2129514" y="0"/>
                  </a:lnTo>
                  <a:lnTo>
                    <a:pt x="2136354" y="0"/>
                  </a:lnTo>
                  <a:lnTo>
                    <a:pt x="2136987" y="0"/>
                  </a:lnTo>
                  <a:lnTo>
                    <a:pt x="2138478" y="0"/>
                  </a:lnTo>
                  <a:lnTo>
                    <a:pt x="2151916" y="0"/>
                  </a:lnTo>
                  <a:lnTo>
                    <a:pt x="2152750" y="0"/>
                  </a:lnTo>
                  <a:lnTo>
                    <a:pt x="2153122" y="0"/>
                  </a:lnTo>
                  <a:lnTo>
                    <a:pt x="2154242" y="0"/>
                  </a:lnTo>
                  <a:lnTo>
                    <a:pt x="2156597" y="0"/>
                  </a:lnTo>
                  <a:lnTo>
                    <a:pt x="2159388" y="0"/>
                  </a:lnTo>
                  <a:lnTo>
                    <a:pt x="2160879" y="0"/>
                  </a:lnTo>
                  <a:lnTo>
                    <a:pt x="2161633" y="0"/>
                  </a:lnTo>
                  <a:lnTo>
                    <a:pt x="2167051" y="0"/>
                  </a:lnTo>
                  <a:lnTo>
                    <a:pt x="2178999" y="0"/>
                  </a:lnTo>
                  <a:lnTo>
                    <a:pt x="2182158" y="0"/>
                  </a:lnTo>
                  <a:lnTo>
                    <a:pt x="2182815" y="0"/>
                  </a:lnTo>
                  <a:lnTo>
                    <a:pt x="2188666" y="0"/>
                  </a:lnTo>
                  <a:lnTo>
                    <a:pt x="2189452" y="0"/>
                  </a:lnTo>
                  <a:lnTo>
                    <a:pt x="2191697" y="0"/>
                  </a:lnTo>
                  <a:lnTo>
                    <a:pt x="2195471" y="0"/>
                  </a:lnTo>
                  <a:lnTo>
                    <a:pt x="2201759" y="0"/>
                  </a:lnTo>
                  <a:lnTo>
                    <a:pt x="2203100" y="0"/>
                  </a:lnTo>
                  <a:lnTo>
                    <a:pt x="2204559" y="0"/>
                  </a:lnTo>
                  <a:lnTo>
                    <a:pt x="2204591" y="0"/>
                  </a:lnTo>
                  <a:lnTo>
                    <a:pt x="2212273" y="0"/>
                  </a:lnTo>
                  <a:lnTo>
                    <a:pt x="2225535" y="0"/>
                  </a:lnTo>
                  <a:lnTo>
                    <a:pt x="2231674" y="0"/>
                  </a:lnTo>
                  <a:lnTo>
                    <a:pt x="2232096" y="0"/>
                  </a:lnTo>
                  <a:lnTo>
                    <a:pt x="2232220" y="0"/>
                  </a:lnTo>
                  <a:lnTo>
                    <a:pt x="2233118" y="0"/>
                  </a:lnTo>
                  <a:lnTo>
                    <a:pt x="2233165" y="0"/>
                  </a:lnTo>
                  <a:lnTo>
                    <a:pt x="2256725" y="0"/>
                  </a:lnTo>
                  <a:lnTo>
                    <a:pt x="2257283" y="0"/>
                  </a:lnTo>
                  <a:lnTo>
                    <a:pt x="2262285" y="0"/>
                  </a:lnTo>
                  <a:lnTo>
                    <a:pt x="2284366" y="0"/>
                  </a:lnTo>
                  <a:lnTo>
                    <a:pt x="2289402" y="0"/>
                  </a:lnTo>
                  <a:lnTo>
                    <a:pt x="2292052" y="0"/>
                  </a:lnTo>
                  <a:lnTo>
                    <a:pt x="2299271" y="0"/>
                  </a:lnTo>
                  <a:lnTo>
                    <a:pt x="2308721" y="0"/>
                  </a:lnTo>
                  <a:lnTo>
                    <a:pt x="2309927" y="0"/>
                  </a:lnTo>
                  <a:lnTo>
                    <a:pt x="2316435" y="0"/>
                  </a:lnTo>
                  <a:lnTo>
                    <a:pt x="2316703" y="0"/>
                  </a:lnTo>
                  <a:lnTo>
                    <a:pt x="2319466" y="0"/>
                  </a:lnTo>
                  <a:lnTo>
                    <a:pt x="2322840" y="0"/>
                  </a:lnTo>
                  <a:lnTo>
                    <a:pt x="2329528" y="0"/>
                  </a:lnTo>
                  <a:lnTo>
                    <a:pt x="2330869" y="0"/>
                  </a:lnTo>
                  <a:lnTo>
                    <a:pt x="2332328" y="0"/>
                  </a:lnTo>
                  <a:lnTo>
                    <a:pt x="2332360" y="0"/>
                  </a:lnTo>
                  <a:lnTo>
                    <a:pt x="2335803" y="0"/>
                  </a:lnTo>
                  <a:lnTo>
                    <a:pt x="2343312" y="0"/>
                  </a:lnTo>
                  <a:lnTo>
                    <a:pt x="2344804" y="0"/>
                  </a:lnTo>
                  <a:lnTo>
                    <a:pt x="2346768" y="0"/>
                  </a:lnTo>
                  <a:lnTo>
                    <a:pt x="2347827" y="0"/>
                  </a:lnTo>
                  <a:lnTo>
                    <a:pt x="2352274" y="0"/>
                  </a:lnTo>
                  <a:lnTo>
                    <a:pt x="2359443" y="0"/>
                  </a:lnTo>
                  <a:lnTo>
                    <a:pt x="2359865" y="0"/>
                  </a:lnTo>
                  <a:lnTo>
                    <a:pt x="2359989" y="0"/>
                  </a:lnTo>
                  <a:lnTo>
                    <a:pt x="2360887" y="0"/>
                  </a:lnTo>
                  <a:lnTo>
                    <a:pt x="2360934" y="0"/>
                  </a:lnTo>
                  <a:lnTo>
                    <a:pt x="2371886" y="0"/>
                  </a:lnTo>
                  <a:lnTo>
                    <a:pt x="2373377" y="0"/>
                  </a:lnTo>
                  <a:lnTo>
                    <a:pt x="2377892" y="0"/>
                  </a:lnTo>
                  <a:cubicBezTo>
                    <a:pt x="2382339" y="0"/>
                    <a:pt x="2382339" y="0"/>
                    <a:pt x="2382339" y="0"/>
                  </a:cubicBezTo>
                  <a:lnTo>
                    <a:pt x="2390054" y="0"/>
                  </a:lnTo>
                  <a:lnTo>
                    <a:pt x="2419821" y="0"/>
                  </a:lnTo>
                  <a:lnTo>
                    <a:pt x="2427040" y="0"/>
                  </a:lnTo>
                  <a:lnTo>
                    <a:pt x="2436490" y="0"/>
                  </a:lnTo>
                  <a:lnTo>
                    <a:pt x="2444472" y="0"/>
                  </a:lnTo>
                  <a:lnTo>
                    <a:pt x="2448678" y="0"/>
                  </a:lnTo>
                  <a:lnTo>
                    <a:pt x="2450171" y="0"/>
                  </a:lnTo>
                  <a:lnTo>
                    <a:pt x="2450609" y="0"/>
                  </a:lnTo>
                  <a:lnTo>
                    <a:pt x="2463572" y="0"/>
                  </a:lnTo>
                  <a:lnTo>
                    <a:pt x="2471081" y="0"/>
                  </a:lnTo>
                  <a:lnTo>
                    <a:pt x="2472573" y="0"/>
                  </a:lnTo>
                  <a:lnTo>
                    <a:pt x="2474537" y="0"/>
                  </a:lnTo>
                  <a:lnTo>
                    <a:pt x="2475596" y="0"/>
                  </a:lnTo>
                  <a:lnTo>
                    <a:pt x="2477252" y="0"/>
                  </a:lnTo>
                  <a:lnTo>
                    <a:pt x="2478712" y="0"/>
                  </a:lnTo>
                  <a:lnTo>
                    <a:pt x="2478743" y="0"/>
                  </a:lnTo>
                  <a:lnTo>
                    <a:pt x="2480043" y="0"/>
                  </a:lnTo>
                  <a:lnTo>
                    <a:pt x="2499655" y="0"/>
                  </a:lnTo>
                  <a:lnTo>
                    <a:pt x="2501146" y="0"/>
                  </a:lnTo>
                  <a:lnTo>
                    <a:pt x="2505661" y="0"/>
                  </a:lnTo>
                  <a:lnTo>
                    <a:pt x="2508776" y="0"/>
                  </a:lnTo>
                  <a:lnTo>
                    <a:pt x="2510108" y="0"/>
                  </a:lnTo>
                  <a:lnTo>
                    <a:pt x="2524178" y="0"/>
                  </a:lnTo>
                  <a:lnTo>
                    <a:pt x="2525248" y="0"/>
                  </a:lnTo>
                  <a:lnTo>
                    <a:pt x="2525669" y="0"/>
                  </a:lnTo>
                  <a:lnTo>
                    <a:pt x="2552329" y="0"/>
                  </a:lnTo>
                  <a:lnTo>
                    <a:pt x="2552751" y="0"/>
                  </a:lnTo>
                  <a:lnTo>
                    <a:pt x="2554242" y="0"/>
                  </a:lnTo>
                  <a:lnTo>
                    <a:pt x="2574787" y="0"/>
                  </a:lnTo>
                  <a:lnTo>
                    <a:pt x="2576279" y="0"/>
                  </a:lnTo>
                  <a:lnTo>
                    <a:pt x="2576447" y="0"/>
                  </a:lnTo>
                  <a:lnTo>
                    <a:pt x="2577940" y="0"/>
                  </a:lnTo>
                  <a:lnTo>
                    <a:pt x="2603360" y="0"/>
                  </a:lnTo>
                  <a:lnTo>
                    <a:pt x="2604852" y="0"/>
                  </a:lnTo>
                  <a:lnTo>
                    <a:pt x="2605021" y="0"/>
                  </a:lnTo>
                  <a:lnTo>
                    <a:pt x="2605484" y="0"/>
                  </a:lnTo>
                  <a:lnTo>
                    <a:pt x="2606481" y="0"/>
                  </a:lnTo>
                  <a:lnTo>
                    <a:pt x="2606512" y="0"/>
                  </a:lnTo>
                  <a:lnTo>
                    <a:pt x="2606976" y="0"/>
                  </a:lnTo>
                  <a:lnTo>
                    <a:pt x="2618923" y="0"/>
                  </a:lnTo>
                  <a:lnTo>
                    <a:pt x="2621248" y="0"/>
                  </a:lnTo>
                  <a:lnTo>
                    <a:pt x="2622740" y="0"/>
                  </a:lnTo>
                  <a:lnTo>
                    <a:pt x="2627885" y="0"/>
                  </a:lnTo>
                  <a:lnTo>
                    <a:pt x="2629377" y="0"/>
                  </a:lnTo>
                  <a:lnTo>
                    <a:pt x="2634058" y="0"/>
                  </a:lnTo>
                  <a:lnTo>
                    <a:pt x="2635549" y="0"/>
                  </a:lnTo>
                  <a:lnTo>
                    <a:pt x="2636545" y="0"/>
                  </a:lnTo>
                  <a:lnTo>
                    <a:pt x="2648987" y="0"/>
                  </a:lnTo>
                  <a:lnTo>
                    <a:pt x="2649821" y="0"/>
                  </a:lnTo>
                  <a:lnTo>
                    <a:pt x="2651313" y="0"/>
                  </a:lnTo>
                  <a:lnTo>
                    <a:pt x="2651947" y="0"/>
                  </a:lnTo>
                  <a:lnTo>
                    <a:pt x="2653017" y="0"/>
                  </a:lnTo>
                  <a:lnTo>
                    <a:pt x="2653438" y="0"/>
                  </a:lnTo>
                  <a:lnTo>
                    <a:pt x="2656459" y="0"/>
                  </a:lnTo>
                  <a:lnTo>
                    <a:pt x="2657950" y="0"/>
                  </a:lnTo>
                  <a:lnTo>
                    <a:pt x="2665460" y="0"/>
                  </a:lnTo>
                  <a:lnTo>
                    <a:pt x="2680098" y="0"/>
                  </a:lnTo>
                  <a:lnTo>
                    <a:pt x="2680520" y="0"/>
                  </a:lnTo>
                  <a:lnTo>
                    <a:pt x="2682011" y="0"/>
                  </a:lnTo>
                  <a:lnTo>
                    <a:pt x="2692542" y="0"/>
                  </a:lnTo>
                  <a:lnTo>
                    <a:pt x="2702556" y="0"/>
                  </a:lnTo>
                  <a:lnTo>
                    <a:pt x="2704048" y="0"/>
                  </a:lnTo>
                  <a:lnTo>
                    <a:pt x="2724289" y="0"/>
                  </a:lnTo>
                  <a:lnTo>
                    <a:pt x="2731129" y="0"/>
                  </a:lnTo>
                  <a:lnTo>
                    <a:pt x="2732621" y="0"/>
                  </a:lnTo>
                  <a:lnTo>
                    <a:pt x="2733253" y="0"/>
                  </a:lnTo>
                  <a:lnTo>
                    <a:pt x="2734745" y="0"/>
                  </a:lnTo>
                  <a:lnTo>
                    <a:pt x="2746692" y="0"/>
                  </a:lnTo>
                  <a:lnTo>
                    <a:pt x="2749017" y="0"/>
                  </a:lnTo>
                  <a:lnTo>
                    <a:pt x="2750509" y="0"/>
                  </a:lnTo>
                  <a:lnTo>
                    <a:pt x="2754354" y="0"/>
                  </a:lnTo>
                  <a:lnTo>
                    <a:pt x="2755654" y="0"/>
                  </a:lnTo>
                  <a:lnTo>
                    <a:pt x="2757146" y="0"/>
                  </a:lnTo>
                  <a:lnTo>
                    <a:pt x="2761827" y="0"/>
                  </a:lnTo>
                  <a:lnTo>
                    <a:pt x="2763318" y="0"/>
                  </a:lnTo>
                  <a:lnTo>
                    <a:pt x="2776756" y="0"/>
                  </a:lnTo>
                  <a:lnTo>
                    <a:pt x="2777590" y="0"/>
                  </a:lnTo>
                  <a:lnTo>
                    <a:pt x="2779082" y="0"/>
                  </a:lnTo>
                  <a:lnTo>
                    <a:pt x="2783442" y="0"/>
                  </a:lnTo>
                  <a:lnTo>
                    <a:pt x="2784228" y="0"/>
                  </a:lnTo>
                  <a:lnTo>
                    <a:pt x="2785719" y="0"/>
                  </a:lnTo>
                  <a:lnTo>
                    <a:pt x="2786473" y="0"/>
                  </a:lnTo>
                  <a:lnTo>
                    <a:pt x="2793229" y="0"/>
                  </a:lnTo>
                  <a:lnTo>
                    <a:pt x="2799367" y="0"/>
                  </a:lnTo>
                  <a:lnTo>
                    <a:pt x="2813506" y="0"/>
                  </a:lnTo>
                  <a:lnTo>
                    <a:pt x="2820311" y="0"/>
                  </a:lnTo>
                  <a:lnTo>
                    <a:pt x="2827893" y="0"/>
                  </a:lnTo>
                  <a:lnTo>
                    <a:pt x="2827940" y="0"/>
                  </a:lnTo>
                  <a:lnTo>
                    <a:pt x="2829431" y="0"/>
                  </a:lnTo>
                  <a:lnTo>
                    <a:pt x="2829978" y="0"/>
                  </a:lnTo>
                  <a:lnTo>
                    <a:pt x="2852058" y="0"/>
                  </a:lnTo>
                  <a:lnTo>
                    <a:pt x="2857060" y="0"/>
                  </a:lnTo>
                  <a:lnTo>
                    <a:pt x="2857958" y="0"/>
                  </a:lnTo>
                  <a:lnTo>
                    <a:pt x="2871601" y="0"/>
                  </a:lnTo>
                  <a:lnTo>
                    <a:pt x="2882123" y="0"/>
                  </a:lnTo>
                  <a:lnTo>
                    <a:pt x="2894046" y="0"/>
                  </a:lnTo>
                  <a:lnTo>
                    <a:pt x="2903496" y="0"/>
                  </a:lnTo>
                  <a:lnTo>
                    <a:pt x="2911211" y="0"/>
                  </a:lnTo>
                  <a:lnTo>
                    <a:pt x="2914242" y="0"/>
                  </a:lnTo>
                  <a:lnTo>
                    <a:pt x="2914461" y="0"/>
                  </a:lnTo>
                  <a:lnTo>
                    <a:pt x="2924111" y="0"/>
                  </a:lnTo>
                  <a:lnTo>
                    <a:pt x="2927136" y="0"/>
                  </a:lnTo>
                  <a:lnTo>
                    <a:pt x="2933561" y="0"/>
                  </a:lnTo>
                  <a:lnTo>
                    <a:pt x="2939580" y="0"/>
                  </a:lnTo>
                  <a:lnTo>
                    <a:pt x="2941275" y="0"/>
                  </a:lnTo>
                  <a:lnTo>
                    <a:pt x="2941543" y="0"/>
                  </a:lnTo>
                  <a:lnTo>
                    <a:pt x="2945586" y="0"/>
                  </a:lnTo>
                  <a:lnTo>
                    <a:pt x="2950032" y="0"/>
                  </a:lnTo>
                  <a:lnTo>
                    <a:pt x="2955662" y="0"/>
                  </a:lnTo>
                  <a:lnTo>
                    <a:pt x="2955709" y="0"/>
                  </a:lnTo>
                  <a:lnTo>
                    <a:pt x="2957200" y="0"/>
                  </a:lnTo>
                  <a:lnTo>
                    <a:pt x="2957747" y="0"/>
                  </a:lnTo>
                  <a:lnTo>
                    <a:pt x="2968152" y="0"/>
                  </a:lnTo>
                  <a:lnTo>
                    <a:pt x="2969644" y="0"/>
                  </a:lnTo>
                  <a:lnTo>
                    <a:pt x="2972667" y="0"/>
                  </a:lnTo>
                  <a:lnTo>
                    <a:pt x="2977114" y="0"/>
                  </a:lnTo>
                  <a:lnTo>
                    <a:pt x="2984829" y="0"/>
                  </a:lnTo>
                  <a:lnTo>
                    <a:pt x="2985727" y="0"/>
                  </a:lnTo>
                  <a:lnTo>
                    <a:pt x="2999370" y="0"/>
                  </a:lnTo>
                  <a:lnTo>
                    <a:pt x="3021815" y="0"/>
                  </a:lnTo>
                  <a:lnTo>
                    <a:pt x="3031265" y="0"/>
                  </a:lnTo>
                  <a:lnTo>
                    <a:pt x="3042230" y="0"/>
                  </a:lnTo>
                  <a:lnTo>
                    <a:pt x="3044946" y="0"/>
                  </a:lnTo>
                  <a:lnTo>
                    <a:pt x="3051880" y="0"/>
                  </a:lnTo>
                  <a:lnTo>
                    <a:pt x="3061330" y="0"/>
                  </a:lnTo>
                  <a:lnTo>
                    <a:pt x="3067349" y="0"/>
                  </a:lnTo>
                  <a:lnTo>
                    <a:pt x="3069312" y="0"/>
                  </a:lnTo>
                  <a:lnTo>
                    <a:pt x="3073355" y="0"/>
                  </a:lnTo>
                  <a:lnTo>
                    <a:pt x="3073518" y="0"/>
                  </a:lnTo>
                  <a:lnTo>
                    <a:pt x="3075011" y="0"/>
                  </a:lnTo>
                  <a:lnTo>
                    <a:pt x="3077801" y="0"/>
                  </a:lnTo>
                  <a:lnTo>
                    <a:pt x="3095921" y="0"/>
                  </a:lnTo>
                  <a:lnTo>
                    <a:pt x="3097413" y="0"/>
                  </a:lnTo>
                  <a:lnTo>
                    <a:pt x="3100436" y="0"/>
                  </a:lnTo>
                  <a:lnTo>
                    <a:pt x="3103552" y="0"/>
                  </a:lnTo>
                  <a:lnTo>
                    <a:pt x="3104883" y="0"/>
                  </a:lnTo>
                  <a:lnTo>
                    <a:pt x="3120023" y="0"/>
                  </a:lnTo>
                  <a:lnTo>
                    <a:pt x="3120445" y="0"/>
                  </a:lnTo>
                  <a:lnTo>
                    <a:pt x="3149018" y="0"/>
                  </a:lnTo>
                  <a:lnTo>
                    <a:pt x="3150088" y="0"/>
                  </a:lnTo>
                  <a:lnTo>
                    <a:pt x="3150509" y="0"/>
                  </a:lnTo>
                  <a:lnTo>
                    <a:pt x="3171054" y="0"/>
                  </a:lnTo>
                  <a:lnTo>
                    <a:pt x="3172715" y="0"/>
                  </a:lnTo>
                  <a:lnTo>
                    <a:pt x="3199627" y="0"/>
                  </a:lnTo>
                  <a:lnTo>
                    <a:pt x="3201119" y="0"/>
                  </a:lnTo>
                  <a:lnTo>
                    <a:pt x="3201287" y="0"/>
                  </a:lnTo>
                  <a:lnTo>
                    <a:pt x="3201751" y="0"/>
                  </a:lnTo>
                  <a:lnTo>
                    <a:pt x="3202780" y="0"/>
                  </a:lnTo>
                  <a:lnTo>
                    <a:pt x="3217515" y="0"/>
                  </a:lnTo>
                  <a:lnTo>
                    <a:pt x="3224152" y="0"/>
                  </a:lnTo>
                  <a:lnTo>
                    <a:pt x="3230324" y="0"/>
                  </a:lnTo>
                  <a:lnTo>
                    <a:pt x="3231321" y="0"/>
                  </a:lnTo>
                  <a:lnTo>
                    <a:pt x="3231816" y="0"/>
                  </a:lnTo>
                  <a:lnTo>
                    <a:pt x="3243763" y="0"/>
                  </a:lnTo>
                  <a:lnTo>
                    <a:pt x="3246088" y="0"/>
                  </a:lnTo>
                  <a:lnTo>
                    <a:pt x="3247580" y="0"/>
                  </a:lnTo>
                  <a:lnTo>
                    <a:pt x="3247792" y="0"/>
                  </a:lnTo>
                  <a:lnTo>
                    <a:pt x="3248214" y="0"/>
                  </a:lnTo>
                  <a:lnTo>
                    <a:pt x="3252725" y="0"/>
                  </a:lnTo>
                  <a:lnTo>
                    <a:pt x="3254217" y="0"/>
                  </a:lnTo>
                  <a:lnTo>
                    <a:pt x="3260235" y="0"/>
                  </a:lnTo>
                  <a:lnTo>
                    <a:pt x="3276787" y="0"/>
                  </a:lnTo>
                  <a:lnTo>
                    <a:pt x="3277857" y="0"/>
                  </a:lnTo>
                  <a:lnTo>
                    <a:pt x="3278278" y="0"/>
                  </a:lnTo>
                  <a:lnTo>
                    <a:pt x="3290300" y="0"/>
                  </a:lnTo>
                  <a:lnTo>
                    <a:pt x="3298823" y="0"/>
                  </a:lnTo>
                  <a:lnTo>
                    <a:pt x="3327396" y="0"/>
                  </a:lnTo>
                  <a:lnTo>
                    <a:pt x="3328888" y="0"/>
                  </a:lnTo>
                  <a:lnTo>
                    <a:pt x="3329520" y="0"/>
                  </a:lnTo>
                  <a:lnTo>
                    <a:pt x="3345284" y="0"/>
                  </a:lnTo>
                  <a:lnTo>
                    <a:pt x="3349129" y="0"/>
                  </a:lnTo>
                  <a:lnTo>
                    <a:pt x="3351921" y="0"/>
                  </a:lnTo>
                  <a:lnTo>
                    <a:pt x="3358093" y="0"/>
                  </a:lnTo>
                  <a:lnTo>
                    <a:pt x="3359585" y="0"/>
                  </a:lnTo>
                  <a:lnTo>
                    <a:pt x="3371532" y="0"/>
                  </a:lnTo>
                  <a:lnTo>
                    <a:pt x="3373857" y="0"/>
                  </a:lnTo>
                  <a:lnTo>
                    <a:pt x="3375349" y="0"/>
                  </a:lnTo>
                  <a:lnTo>
                    <a:pt x="3380494" y="0"/>
                  </a:lnTo>
                  <a:lnTo>
                    <a:pt x="3381986" y="0"/>
                  </a:lnTo>
                  <a:lnTo>
                    <a:pt x="3388004" y="0"/>
                  </a:lnTo>
                  <a:lnTo>
                    <a:pt x="3408282" y="0"/>
                  </a:lnTo>
                  <a:lnTo>
                    <a:pt x="3418069" y="0"/>
                  </a:lnTo>
                  <a:lnTo>
                    <a:pt x="3424207" y="0"/>
                  </a:lnTo>
                  <a:lnTo>
                    <a:pt x="3424753" y="0"/>
                  </a:lnTo>
                  <a:lnTo>
                    <a:pt x="3452733" y="0"/>
                  </a:lnTo>
                  <a:lnTo>
                    <a:pt x="3454818" y="0"/>
                  </a:lnTo>
                  <a:lnTo>
                    <a:pt x="3476898" y="0"/>
                  </a:lnTo>
                  <a:lnTo>
                    <a:pt x="3496441" y="0"/>
                  </a:lnTo>
                  <a:lnTo>
                    <a:pt x="3509236" y="0"/>
                  </a:lnTo>
                  <a:lnTo>
                    <a:pt x="3518886" y="0"/>
                  </a:lnTo>
                  <a:lnTo>
                    <a:pt x="3528336" y="0"/>
                  </a:lnTo>
                  <a:lnTo>
                    <a:pt x="3536051" y="0"/>
                  </a:lnTo>
                  <a:lnTo>
                    <a:pt x="3539301" y="0"/>
                  </a:lnTo>
                  <a:lnTo>
                    <a:pt x="3540361" y="0"/>
                  </a:lnTo>
                  <a:lnTo>
                    <a:pt x="3544807" y="0"/>
                  </a:lnTo>
                  <a:lnTo>
                    <a:pt x="3551976" y="0"/>
                  </a:lnTo>
                  <a:lnTo>
                    <a:pt x="3552522" y="0"/>
                  </a:lnTo>
                  <a:lnTo>
                    <a:pt x="3564420" y="0"/>
                  </a:lnTo>
                  <a:lnTo>
                    <a:pt x="3570426" y="0"/>
                  </a:lnTo>
                  <a:cubicBezTo>
                    <a:pt x="3574872" y="0"/>
                    <a:pt x="3574872" y="0"/>
                    <a:pt x="3574872" y="0"/>
                  </a:cubicBezTo>
                  <a:lnTo>
                    <a:pt x="3580502" y="0"/>
                  </a:lnTo>
                  <a:lnTo>
                    <a:pt x="3582587" y="0"/>
                  </a:lnTo>
                  <a:lnTo>
                    <a:pt x="3624210" y="0"/>
                  </a:lnTo>
                  <a:lnTo>
                    <a:pt x="3637005" y="0"/>
                  </a:lnTo>
                  <a:lnTo>
                    <a:pt x="3646655" y="0"/>
                  </a:lnTo>
                  <a:lnTo>
                    <a:pt x="3656105" y="0"/>
                  </a:lnTo>
                  <a:lnTo>
                    <a:pt x="3667070" y="0"/>
                  </a:lnTo>
                  <a:lnTo>
                    <a:pt x="3668130" y="0"/>
                  </a:lnTo>
                  <a:lnTo>
                    <a:pt x="3669786" y="0"/>
                  </a:lnTo>
                  <a:lnTo>
                    <a:pt x="3672576" y="0"/>
                  </a:lnTo>
                  <a:lnTo>
                    <a:pt x="3692189" y="0"/>
                  </a:lnTo>
                  <a:lnTo>
                    <a:pt x="3698195" y="0"/>
                  </a:lnTo>
                  <a:lnTo>
                    <a:pt x="3702641" y="0"/>
                  </a:lnTo>
                  <a:lnTo>
                    <a:pt x="3744863" y="0"/>
                  </a:lnTo>
                  <a:lnTo>
                    <a:pt x="3745285" y="0"/>
                  </a:lnTo>
                  <a:lnTo>
                    <a:pt x="3795894" y="0"/>
                  </a:lnTo>
                  <a:lnTo>
                    <a:pt x="3797555" y="0"/>
                  </a:lnTo>
                  <a:lnTo>
                    <a:pt x="3826591" y="0"/>
                  </a:lnTo>
                  <a:lnTo>
                    <a:pt x="3842355" y="0"/>
                  </a:lnTo>
                  <a:lnTo>
                    <a:pt x="3848992" y="0"/>
                  </a:lnTo>
                  <a:lnTo>
                    <a:pt x="3872632" y="0"/>
                  </a:lnTo>
                  <a:lnTo>
                    <a:pt x="3873054" y="0"/>
                  </a:lnTo>
                  <a:lnTo>
                    <a:pt x="3885075" y="0"/>
                  </a:lnTo>
                  <a:lnTo>
                    <a:pt x="3923663" y="0"/>
                  </a:lnTo>
                  <a:lnTo>
                    <a:pt x="3954360" y="0"/>
                  </a:lnTo>
                  <a:lnTo>
                    <a:pt x="3970124" y="0"/>
                  </a:lnTo>
                  <a:lnTo>
                    <a:pt x="3976761" y="0"/>
                  </a:lnTo>
                  <a:lnTo>
                    <a:pt x="4012844" y="0"/>
                  </a:lnTo>
                  <a:lnTo>
                    <a:pt x="4049593" y="0"/>
                  </a:lnTo>
                  <a:cubicBezTo>
                    <a:pt x="4169647" y="0"/>
                    <a:pt x="4169647" y="0"/>
                    <a:pt x="4169647" y="0"/>
                  </a:cubicBezTo>
                  <a:lnTo>
                    <a:pt x="4177362" y="0"/>
                  </a:lnTo>
                  <a:cubicBezTo>
                    <a:pt x="4297416" y="0"/>
                    <a:pt x="4297416" y="0"/>
                    <a:pt x="4297416" y="0"/>
                  </a:cubicBezTo>
                  <a:cubicBezTo>
                    <a:pt x="4327758" y="0"/>
                    <a:pt x="4364168" y="21251"/>
                    <a:pt x="4379339" y="47054"/>
                  </a:cubicBezTo>
                  <a:cubicBezTo>
                    <a:pt x="4591731" y="415146"/>
                    <a:pt x="4591731" y="415146"/>
                    <a:pt x="4591731" y="415146"/>
                  </a:cubicBezTo>
                  <a:cubicBezTo>
                    <a:pt x="4606902" y="440951"/>
                    <a:pt x="4606902" y="483452"/>
                    <a:pt x="4591731" y="509257"/>
                  </a:cubicBezTo>
                  <a:cubicBezTo>
                    <a:pt x="4379339" y="877348"/>
                    <a:pt x="4379339" y="877348"/>
                    <a:pt x="4379339" y="877348"/>
                  </a:cubicBezTo>
                  <a:cubicBezTo>
                    <a:pt x="4364168" y="903151"/>
                    <a:pt x="4327758" y="924402"/>
                    <a:pt x="4297416" y="924402"/>
                  </a:cubicBezTo>
                  <a:lnTo>
                    <a:pt x="4169647" y="924402"/>
                  </a:lnTo>
                  <a:lnTo>
                    <a:pt x="3976761" y="924402"/>
                  </a:lnTo>
                  <a:lnTo>
                    <a:pt x="3872632" y="924402"/>
                  </a:lnTo>
                  <a:lnTo>
                    <a:pt x="3848992" y="924402"/>
                  </a:lnTo>
                  <a:lnTo>
                    <a:pt x="3744863" y="924402"/>
                  </a:lnTo>
                  <a:lnTo>
                    <a:pt x="3702641" y="924402"/>
                  </a:lnTo>
                  <a:lnTo>
                    <a:pt x="3672576" y="924402"/>
                  </a:lnTo>
                  <a:lnTo>
                    <a:pt x="3656105" y="924402"/>
                  </a:lnTo>
                  <a:lnTo>
                    <a:pt x="3574872" y="924402"/>
                  </a:lnTo>
                  <a:lnTo>
                    <a:pt x="3551976" y="924402"/>
                  </a:lnTo>
                  <a:lnTo>
                    <a:pt x="3544807" y="924402"/>
                  </a:lnTo>
                  <a:lnTo>
                    <a:pt x="3528336" y="924402"/>
                  </a:lnTo>
                  <a:lnTo>
                    <a:pt x="3424207" y="924402"/>
                  </a:lnTo>
                  <a:lnTo>
                    <a:pt x="3381986" y="924402"/>
                  </a:lnTo>
                  <a:lnTo>
                    <a:pt x="3380494" y="924402"/>
                  </a:lnTo>
                  <a:lnTo>
                    <a:pt x="3351921" y="924402"/>
                  </a:lnTo>
                  <a:lnTo>
                    <a:pt x="3277857" y="924402"/>
                  </a:lnTo>
                  <a:lnTo>
                    <a:pt x="3254217" y="924402"/>
                  </a:lnTo>
                  <a:lnTo>
                    <a:pt x="3252725" y="924402"/>
                  </a:lnTo>
                  <a:lnTo>
                    <a:pt x="3247792" y="924402"/>
                  </a:lnTo>
                  <a:lnTo>
                    <a:pt x="3231321" y="924402"/>
                  </a:lnTo>
                  <a:lnTo>
                    <a:pt x="3224152" y="924402"/>
                  </a:lnTo>
                  <a:lnTo>
                    <a:pt x="3150088" y="924402"/>
                  </a:lnTo>
                  <a:lnTo>
                    <a:pt x="3120023" y="924402"/>
                  </a:lnTo>
                  <a:lnTo>
                    <a:pt x="3104883" y="924402"/>
                  </a:lnTo>
                  <a:lnTo>
                    <a:pt x="3103552" y="924402"/>
                  </a:lnTo>
                  <a:lnTo>
                    <a:pt x="3077801" y="924402"/>
                  </a:lnTo>
                  <a:lnTo>
                    <a:pt x="3061330" y="924402"/>
                  </a:lnTo>
                  <a:lnTo>
                    <a:pt x="3031265" y="924402"/>
                  </a:lnTo>
                  <a:lnTo>
                    <a:pt x="2977114" y="924402"/>
                  </a:lnTo>
                  <a:lnTo>
                    <a:pt x="2957200" y="924402"/>
                  </a:lnTo>
                  <a:lnTo>
                    <a:pt x="2955709" y="924402"/>
                  </a:lnTo>
                  <a:lnTo>
                    <a:pt x="2950032" y="924402"/>
                  </a:lnTo>
                  <a:lnTo>
                    <a:pt x="2933561" y="924402"/>
                  </a:lnTo>
                  <a:lnTo>
                    <a:pt x="2927136" y="924402"/>
                  </a:lnTo>
                  <a:lnTo>
                    <a:pt x="2903496" y="924402"/>
                  </a:lnTo>
                  <a:lnTo>
                    <a:pt x="2829431" y="924402"/>
                  </a:lnTo>
                  <a:lnTo>
                    <a:pt x="2827940" y="924402"/>
                  </a:lnTo>
                  <a:lnTo>
                    <a:pt x="2799367" y="924402"/>
                  </a:lnTo>
                  <a:lnTo>
                    <a:pt x="2785719" y="924402"/>
                  </a:lnTo>
                  <a:lnTo>
                    <a:pt x="2784228" y="924402"/>
                  </a:lnTo>
                  <a:lnTo>
                    <a:pt x="2757146" y="924402"/>
                  </a:lnTo>
                  <a:lnTo>
                    <a:pt x="2755654" y="924402"/>
                  </a:lnTo>
                  <a:lnTo>
                    <a:pt x="2680098" y="924402"/>
                  </a:lnTo>
                  <a:lnTo>
                    <a:pt x="2657950" y="924402"/>
                  </a:lnTo>
                  <a:lnTo>
                    <a:pt x="2656459" y="924402"/>
                  </a:lnTo>
                  <a:lnTo>
                    <a:pt x="2653017" y="924402"/>
                  </a:lnTo>
                  <a:lnTo>
                    <a:pt x="2636545" y="924402"/>
                  </a:lnTo>
                  <a:lnTo>
                    <a:pt x="2629377" y="924402"/>
                  </a:lnTo>
                  <a:lnTo>
                    <a:pt x="2627885" y="924402"/>
                  </a:lnTo>
                  <a:lnTo>
                    <a:pt x="2606481" y="924402"/>
                  </a:lnTo>
                  <a:lnTo>
                    <a:pt x="2552329" y="924402"/>
                  </a:lnTo>
                  <a:lnTo>
                    <a:pt x="2525248" y="924402"/>
                  </a:lnTo>
                  <a:lnTo>
                    <a:pt x="2510108" y="924402"/>
                  </a:lnTo>
                  <a:lnTo>
                    <a:pt x="2508776" y="924402"/>
                  </a:lnTo>
                  <a:lnTo>
                    <a:pt x="2480043" y="924402"/>
                  </a:lnTo>
                  <a:lnTo>
                    <a:pt x="2478712" y="924402"/>
                  </a:lnTo>
                  <a:lnTo>
                    <a:pt x="2463572" y="924402"/>
                  </a:lnTo>
                  <a:lnTo>
                    <a:pt x="2436490" y="924402"/>
                  </a:lnTo>
                  <a:lnTo>
                    <a:pt x="2382339" y="924402"/>
                  </a:lnTo>
                  <a:lnTo>
                    <a:pt x="2360934" y="924402"/>
                  </a:lnTo>
                  <a:lnTo>
                    <a:pt x="2359443" y="924402"/>
                  </a:lnTo>
                  <a:lnTo>
                    <a:pt x="2352274" y="924402"/>
                  </a:lnTo>
                  <a:lnTo>
                    <a:pt x="2335803" y="924402"/>
                  </a:lnTo>
                  <a:lnTo>
                    <a:pt x="2332360" y="924402"/>
                  </a:lnTo>
                  <a:lnTo>
                    <a:pt x="2332328" y="924402"/>
                  </a:lnTo>
                  <a:lnTo>
                    <a:pt x="2330869" y="924402"/>
                  </a:lnTo>
                  <a:lnTo>
                    <a:pt x="2308721" y="924402"/>
                  </a:lnTo>
                  <a:lnTo>
                    <a:pt x="2233165" y="924402"/>
                  </a:lnTo>
                  <a:lnTo>
                    <a:pt x="2231674" y="924402"/>
                  </a:lnTo>
                  <a:lnTo>
                    <a:pt x="2204591" y="924402"/>
                  </a:lnTo>
                  <a:lnTo>
                    <a:pt x="2204559" y="924402"/>
                  </a:lnTo>
                  <a:lnTo>
                    <a:pt x="2203100" y="924402"/>
                  </a:lnTo>
                  <a:lnTo>
                    <a:pt x="2189452" y="924402"/>
                  </a:lnTo>
                  <a:lnTo>
                    <a:pt x="2160879" y="924402"/>
                  </a:lnTo>
                  <a:lnTo>
                    <a:pt x="2159388" y="924402"/>
                  </a:lnTo>
                  <a:lnTo>
                    <a:pt x="2085323" y="924402"/>
                  </a:lnTo>
                  <a:lnTo>
                    <a:pt x="2077294" y="924402"/>
                  </a:lnTo>
                  <a:lnTo>
                    <a:pt x="2061683" y="924402"/>
                  </a:lnTo>
                  <a:lnTo>
                    <a:pt x="2055258" y="924402"/>
                  </a:lnTo>
                  <a:lnTo>
                    <a:pt x="2038787" y="924402"/>
                  </a:lnTo>
                  <a:lnTo>
                    <a:pt x="2033110" y="924402"/>
                  </a:lnTo>
                  <a:lnTo>
                    <a:pt x="2031619" y="924402"/>
                  </a:lnTo>
                  <a:lnTo>
                    <a:pt x="2011705" y="924402"/>
                  </a:lnTo>
                  <a:lnTo>
                    <a:pt x="1957554" y="924402"/>
                  </a:lnTo>
                  <a:lnTo>
                    <a:pt x="1949525" y="924402"/>
                  </a:lnTo>
                  <a:lnTo>
                    <a:pt x="1927489" y="924402"/>
                  </a:lnTo>
                  <a:lnTo>
                    <a:pt x="1911018" y="924402"/>
                  </a:lnTo>
                  <a:lnTo>
                    <a:pt x="1907543" y="924402"/>
                  </a:lnTo>
                  <a:lnTo>
                    <a:pt x="1885268" y="924402"/>
                  </a:lnTo>
                  <a:lnTo>
                    <a:pt x="1883936" y="924402"/>
                  </a:lnTo>
                  <a:lnTo>
                    <a:pt x="1868796" y="924402"/>
                  </a:lnTo>
                  <a:lnTo>
                    <a:pt x="1838732" y="924402"/>
                  </a:lnTo>
                  <a:lnTo>
                    <a:pt x="1779774" y="924402"/>
                  </a:lnTo>
                  <a:lnTo>
                    <a:pt x="1764668" y="924402"/>
                  </a:lnTo>
                  <a:lnTo>
                    <a:pt x="1757499" y="924402"/>
                  </a:lnTo>
                  <a:lnTo>
                    <a:pt x="1741027" y="924402"/>
                  </a:lnTo>
                  <a:lnTo>
                    <a:pt x="1737552" y="924402"/>
                  </a:lnTo>
                  <a:lnTo>
                    <a:pt x="1736094" y="924402"/>
                  </a:lnTo>
                  <a:lnTo>
                    <a:pt x="1734603" y="924402"/>
                  </a:lnTo>
                  <a:lnTo>
                    <a:pt x="1710963" y="924402"/>
                  </a:lnTo>
                  <a:lnTo>
                    <a:pt x="1707488" y="924402"/>
                  </a:lnTo>
                  <a:lnTo>
                    <a:pt x="1652509" y="924402"/>
                  </a:lnTo>
                  <a:lnTo>
                    <a:pt x="1636899" y="924402"/>
                  </a:lnTo>
                  <a:lnTo>
                    <a:pt x="1609783" y="924402"/>
                  </a:lnTo>
                  <a:lnTo>
                    <a:pt x="1608325" y="924402"/>
                  </a:lnTo>
                  <a:lnTo>
                    <a:pt x="1606834" y="924402"/>
                  </a:lnTo>
                  <a:lnTo>
                    <a:pt x="1579719" y="924402"/>
                  </a:lnTo>
                  <a:lnTo>
                    <a:pt x="1564612" y="924402"/>
                  </a:lnTo>
                  <a:lnTo>
                    <a:pt x="1524740" y="924402"/>
                  </a:lnTo>
                  <a:lnTo>
                    <a:pt x="1482518" y="924402"/>
                  </a:lnTo>
                  <a:lnTo>
                    <a:pt x="1460483" y="924402"/>
                  </a:lnTo>
                  <a:lnTo>
                    <a:pt x="1452454" y="924402"/>
                  </a:lnTo>
                  <a:lnTo>
                    <a:pt x="1444011" y="924402"/>
                  </a:lnTo>
                  <a:lnTo>
                    <a:pt x="1436843" y="924402"/>
                  </a:lnTo>
                  <a:lnTo>
                    <a:pt x="1413947" y="924402"/>
                  </a:lnTo>
                  <a:lnTo>
                    <a:pt x="1354749" y="924402"/>
                  </a:lnTo>
                  <a:lnTo>
                    <a:pt x="1332714" y="924402"/>
                  </a:lnTo>
                  <a:lnTo>
                    <a:pt x="1324685" y="924402"/>
                  </a:lnTo>
                  <a:lnTo>
                    <a:pt x="1316242" y="924402"/>
                  </a:lnTo>
                  <a:lnTo>
                    <a:pt x="1312767" y="924402"/>
                  </a:lnTo>
                  <a:lnTo>
                    <a:pt x="1286178" y="924402"/>
                  </a:lnTo>
                  <a:lnTo>
                    <a:pt x="1282703" y="924402"/>
                  </a:lnTo>
                  <a:lnTo>
                    <a:pt x="1243956" y="924402"/>
                  </a:lnTo>
                  <a:lnTo>
                    <a:pt x="1184998" y="924402"/>
                  </a:lnTo>
                  <a:lnTo>
                    <a:pt x="1154934" y="924402"/>
                  </a:lnTo>
                  <a:lnTo>
                    <a:pt x="1139828" y="924402"/>
                  </a:lnTo>
                  <a:lnTo>
                    <a:pt x="1116187" y="924402"/>
                  </a:lnTo>
                  <a:lnTo>
                    <a:pt x="1112712" y="924402"/>
                  </a:lnTo>
                  <a:lnTo>
                    <a:pt x="1057734" y="924402"/>
                  </a:lnTo>
                  <a:lnTo>
                    <a:pt x="1027669" y="924402"/>
                  </a:lnTo>
                  <a:lnTo>
                    <a:pt x="1012059" y="924402"/>
                  </a:lnTo>
                  <a:lnTo>
                    <a:pt x="984943" y="924402"/>
                  </a:lnTo>
                  <a:lnTo>
                    <a:pt x="929965" y="924402"/>
                  </a:lnTo>
                  <a:lnTo>
                    <a:pt x="899900" y="924402"/>
                  </a:lnTo>
                  <a:lnTo>
                    <a:pt x="857678" y="924402"/>
                  </a:lnTo>
                  <a:lnTo>
                    <a:pt x="819171" y="924402"/>
                  </a:lnTo>
                  <a:lnTo>
                    <a:pt x="729909" y="924402"/>
                  </a:lnTo>
                  <a:lnTo>
                    <a:pt x="691402" y="924402"/>
                  </a:lnTo>
                  <a:lnTo>
                    <a:pt x="687927" y="924402"/>
                  </a:lnTo>
                  <a:lnTo>
                    <a:pt x="560158" y="924402"/>
                  </a:lnTo>
                  <a:lnTo>
                    <a:pt x="432894" y="924402"/>
                  </a:lnTo>
                  <a:lnTo>
                    <a:pt x="305125" y="924402"/>
                  </a:lnTo>
                  <a:cubicBezTo>
                    <a:pt x="275541" y="924402"/>
                    <a:pt x="238373" y="903151"/>
                    <a:pt x="223202" y="877348"/>
                  </a:cubicBezTo>
                  <a:cubicBezTo>
                    <a:pt x="10809" y="509257"/>
                    <a:pt x="10809" y="509257"/>
                    <a:pt x="10809" y="509257"/>
                  </a:cubicBezTo>
                  <a:cubicBezTo>
                    <a:pt x="-3603" y="483452"/>
                    <a:pt x="-3603" y="440951"/>
                    <a:pt x="10809" y="415146"/>
                  </a:cubicBezTo>
                  <a:cubicBezTo>
                    <a:pt x="223202" y="47054"/>
                    <a:pt x="223202" y="47054"/>
                    <a:pt x="223202" y="47054"/>
                  </a:cubicBezTo>
                  <a:cubicBezTo>
                    <a:pt x="238373" y="21251"/>
                    <a:pt x="275541" y="0"/>
                    <a:pt x="305125" y="0"/>
                  </a:cubicBezTo>
                  <a:close/>
                </a:path>
              </a:pathLst>
            </a:custGeom>
            <a:gradFill>
              <a:gsLst>
                <a:gs pos="0">
                  <a:srgbClr val="E30613"/>
                </a:gs>
                <a:gs pos="100000">
                  <a:srgbClr val="81040B"/>
                </a:gs>
              </a:gsLst>
              <a:lin ang="3600000" scaled="0"/>
            </a:gradFill>
            <a:ln w="19050">
              <a:noFill/>
            </a:ln>
            <a:effectLst>
              <a:innerShdw blurRad="63500" dist="50800" dir="13500000">
                <a:prstClr val="black">
                  <a:alpha val="50000"/>
                </a:prstClr>
              </a:innerShdw>
            </a:effectLst>
          </p:spPr>
          <p:txBody>
            <a:bodyPr vert="horz" wrap="square" lIns="68580" tIns="34290" rIns="68580" bIns="34290" numCol="1" anchor="t" anchorCtr="0" compatLnSpc="1">
              <a:noAutofit/>
            </a:bodyPr>
            <a:lstStyle/>
            <a:p>
              <a:endParaRPr lang="zh-CN" altLang="en-US">
                <a:solidFill>
                  <a:prstClr val="black"/>
                </a:solidFill>
              </a:endParaRPr>
            </a:p>
          </p:txBody>
        </p:sp>
        <p:sp>
          <p:nvSpPr>
            <p:cNvPr id="84" name="文本框 83"/>
            <p:cNvSpPr txBox="1"/>
            <p:nvPr/>
          </p:nvSpPr>
          <p:spPr>
            <a:xfrm>
              <a:off x="8073420" y="3742323"/>
              <a:ext cx="2159566" cy="1138773"/>
            </a:xfrm>
            <a:prstGeom prst="rect">
              <a:avLst/>
            </a:prstGeom>
            <a:noFill/>
            <a:effectLst/>
          </p:spPr>
          <p:txBody>
            <a:bodyPr wrap="none" rtlCol="0">
              <a:spAutoFit/>
            </a:bodyPr>
            <a:lstStyle/>
            <a:p>
              <a:r>
                <a:rPr lang="zh-CN" altLang="en-US" dirty="0" smtClean="0">
                  <a:solidFill>
                    <a:schemeClr val="bg1"/>
                  </a:solidFill>
                  <a:latin typeface="微软雅黑" panose="020B0503020204020204" pitchFamily="34" charset="-122"/>
                  <a:ea typeface="微软雅黑" panose="020B0503020204020204" pitchFamily="34" charset="-122"/>
                </a:rPr>
                <a:t> 单击</a:t>
              </a:r>
              <a:r>
                <a:rPr lang="zh-CN" altLang="en-US" dirty="0">
                  <a:solidFill>
                    <a:schemeClr val="bg1"/>
                  </a:solidFill>
                  <a:latin typeface="微软雅黑" panose="020B0503020204020204" pitchFamily="34" charset="-122"/>
                  <a:ea typeface="微软雅黑" panose="020B0503020204020204" pitchFamily="34" charset="-122"/>
                </a:rPr>
                <a:t>此处输入标题</a:t>
              </a:r>
              <a:endParaRPr lang="en-US" altLang="zh-CN" dirty="0">
                <a:solidFill>
                  <a:schemeClr val="bg1"/>
                </a:solidFill>
                <a:latin typeface="微软雅黑" panose="020B0503020204020204" pitchFamily="34" charset="-122"/>
                <a:ea typeface="微软雅黑" panose="020B0503020204020204" pitchFamily="34" charset="-122"/>
              </a:endParaRPr>
            </a:p>
            <a:p>
              <a:r>
                <a:rPr lang="zh-CN" altLang="en-US" sz="1100" dirty="0">
                  <a:solidFill>
                    <a:schemeClr val="bg1"/>
                  </a:solidFill>
                  <a:latin typeface="微软雅黑" panose="020B0503020204020204" pitchFamily="34" charset="-122"/>
                  <a:ea typeface="微软雅黑" panose="020B0503020204020204" pitchFamily="34" charset="-122"/>
                </a:rPr>
                <a:t>请在这里输入您的主要叙述内容</a:t>
              </a:r>
              <a:endParaRPr lang="en-US" altLang="zh-CN" sz="1100" dirty="0">
                <a:solidFill>
                  <a:schemeClr val="bg1"/>
                </a:solidFill>
                <a:latin typeface="微软雅黑" panose="020B0503020204020204" pitchFamily="34" charset="-122"/>
                <a:ea typeface="微软雅黑" panose="020B0503020204020204" pitchFamily="34" charset="-122"/>
              </a:endParaRPr>
            </a:p>
            <a:p>
              <a:r>
                <a:rPr lang="zh-CN" altLang="en-US" sz="1100" dirty="0">
                  <a:solidFill>
                    <a:schemeClr val="bg1"/>
                  </a:solidFill>
                  <a:latin typeface="微软雅黑" panose="020B0503020204020204" pitchFamily="34" charset="-122"/>
                  <a:ea typeface="微软雅黑" panose="020B0503020204020204" pitchFamily="34" charset="-122"/>
                </a:rPr>
                <a:t>请在这里输入您的主要叙述内容</a:t>
              </a:r>
              <a:endParaRPr lang="en-US" altLang="zh-CN" sz="1100" dirty="0">
                <a:solidFill>
                  <a:schemeClr val="bg1"/>
                </a:solidFill>
                <a:latin typeface="微软雅黑" panose="020B0503020204020204" pitchFamily="34" charset="-122"/>
                <a:ea typeface="微软雅黑" panose="020B0503020204020204" pitchFamily="34" charset="-122"/>
              </a:endParaRPr>
            </a:p>
            <a:p>
              <a:endParaRPr lang="en-US" altLang="zh-CN" sz="2800" dirty="0">
                <a:solidFill>
                  <a:schemeClr val="bg1"/>
                </a:solidFill>
                <a:latin typeface="微软雅黑" panose="020B0503020204020204" pitchFamily="34" charset="-122"/>
                <a:ea typeface="微软雅黑" panose="020B0503020204020204" pitchFamily="34" charset="-122"/>
              </a:endParaRPr>
            </a:p>
          </p:txBody>
        </p:sp>
      </p:grpSp>
      <p:grpSp>
        <p:nvGrpSpPr>
          <p:cNvPr id="94" name="组合 93"/>
          <p:cNvGrpSpPr/>
          <p:nvPr/>
        </p:nvGrpSpPr>
        <p:grpSpPr>
          <a:xfrm>
            <a:off x="7047795" y="5042551"/>
            <a:ext cx="3898434" cy="1242759"/>
            <a:chOff x="7047795" y="5042551"/>
            <a:chExt cx="3898434" cy="1242759"/>
          </a:xfrm>
        </p:grpSpPr>
        <p:sp>
          <p:nvSpPr>
            <p:cNvPr id="50" name="任意多边形 49"/>
            <p:cNvSpPr/>
            <p:nvPr/>
          </p:nvSpPr>
          <p:spPr bwMode="auto">
            <a:xfrm flipH="1">
              <a:off x="7047795" y="5042551"/>
              <a:ext cx="3898434" cy="935908"/>
            </a:xfrm>
            <a:custGeom>
              <a:avLst/>
              <a:gdLst>
                <a:gd name="connsiteX0" fmla="*/ 352810 w 4452260"/>
                <a:gd name="connsiteY0" fmla="*/ 0 h 1068867"/>
                <a:gd name="connsiteX1" fmla="*/ 636768 w 4452260"/>
                <a:gd name="connsiteY1" fmla="*/ 0 h 1068867"/>
                <a:gd name="connsiteX2" fmla="*/ 647700 w 4452260"/>
                <a:gd name="connsiteY2" fmla="*/ 0 h 1068867"/>
                <a:gd name="connsiteX3" fmla="*/ 724065 w 4452260"/>
                <a:gd name="connsiteY3" fmla="*/ 0 h 1068867"/>
                <a:gd name="connsiteX4" fmla="*/ 782584 w 4452260"/>
                <a:gd name="connsiteY4" fmla="*/ 0 h 1068867"/>
                <a:gd name="connsiteX5" fmla="*/ 799455 w 4452260"/>
                <a:gd name="connsiteY5" fmla="*/ 0 h 1068867"/>
                <a:gd name="connsiteX6" fmla="*/ 809825 w 4452260"/>
                <a:gd name="connsiteY6" fmla="*/ 0 h 1068867"/>
                <a:gd name="connsiteX7" fmla="*/ 818078 w 4452260"/>
                <a:gd name="connsiteY7" fmla="*/ 0 h 1068867"/>
                <a:gd name="connsiteX8" fmla="*/ 843980 w 4452260"/>
                <a:gd name="connsiteY8" fmla="*/ 0 h 1068867"/>
                <a:gd name="connsiteX9" fmla="*/ 931658 w 4452260"/>
                <a:gd name="connsiteY9" fmla="*/ 0 h 1068867"/>
                <a:gd name="connsiteX10" fmla="*/ 961580 w 4452260"/>
                <a:gd name="connsiteY10" fmla="*/ 0 h 1068867"/>
                <a:gd name="connsiteX11" fmla="*/ 1000055 w 4452260"/>
                <a:gd name="connsiteY11" fmla="*/ 0 h 1068867"/>
                <a:gd name="connsiteX12" fmla="*/ 1040537 w 4452260"/>
                <a:gd name="connsiteY12" fmla="*/ 0 h 1068867"/>
                <a:gd name="connsiteX13" fmla="*/ 1051453 w 4452260"/>
                <a:gd name="connsiteY13" fmla="*/ 0 h 1068867"/>
                <a:gd name="connsiteX14" fmla="*/ 1083414 w 4452260"/>
                <a:gd name="connsiteY14" fmla="*/ 0 h 1068867"/>
                <a:gd name="connsiteX15" fmla="*/ 1112969 w 4452260"/>
                <a:gd name="connsiteY15" fmla="*/ 0 h 1068867"/>
                <a:gd name="connsiteX16" fmla="*/ 1138871 w 4452260"/>
                <a:gd name="connsiteY16" fmla="*/ 0 h 1068867"/>
                <a:gd name="connsiteX17" fmla="*/ 1170224 w 4452260"/>
                <a:gd name="connsiteY17" fmla="*/ 0 h 1068867"/>
                <a:gd name="connsiteX18" fmla="*/ 1170711 w 4452260"/>
                <a:gd name="connsiteY18" fmla="*/ 0 h 1068867"/>
                <a:gd name="connsiteX19" fmla="*/ 1202662 w 4452260"/>
                <a:gd name="connsiteY19" fmla="*/ 0 h 1068867"/>
                <a:gd name="connsiteX20" fmla="*/ 1240037 w 4452260"/>
                <a:gd name="connsiteY20" fmla="*/ 0 h 1068867"/>
                <a:gd name="connsiteX21" fmla="*/ 1290626 w 4452260"/>
                <a:gd name="connsiteY21" fmla="*/ 0 h 1068867"/>
                <a:gd name="connsiteX22" fmla="*/ 1324496 w 4452260"/>
                <a:gd name="connsiteY22" fmla="*/ 0 h 1068867"/>
                <a:gd name="connsiteX23" fmla="*/ 1332348 w 4452260"/>
                <a:gd name="connsiteY23" fmla="*/ 0 h 1068867"/>
                <a:gd name="connsiteX24" fmla="*/ 1335428 w 4452260"/>
                <a:gd name="connsiteY24" fmla="*/ 0 h 1068867"/>
                <a:gd name="connsiteX25" fmla="*/ 1411793 w 4452260"/>
                <a:gd name="connsiteY25" fmla="*/ 0 h 1068867"/>
                <a:gd name="connsiteX26" fmla="*/ 1454182 w 4452260"/>
                <a:gd name="connsiteY26" fmla="*/ 0 h 1068867"/>
                <a:gd name="connsiteX27" fmla="*/ 1470312 w 4452260"/>
                <a:gd name="connsiteY27" fmla="*/ 0 h 1068867"/>
                <a:gd name="connsiteX28" fmla="*/ 1487183 w 4452260"/>
                <a:gd name="connsiteY28" fmla="*/ 0 h 1068867"/>
                <a:gd name="connsiteX29" fmla="*/ 1497552 w 4452260"/>
                <a:gd name="connsiteY29" fmla="*/ 0 h 1068867"/>
                <a:gd name="connsiteX30" fmla="*/ 1505806 w 4452260"/>
                <a:gd name="connsiteY30" fmla="*/ 0 h 1068867"/>
                <a:gd name="connsiteX31" fmla="*/ 1528471 w 4452260"/>
                <a:gd name="connsiteY31" fmla="*/ 0 h 1068867"/>
                <a:gd name="connsiteX32" fmla="*/ 1531708 w 4452260"/>
                <a:gd name="connsiteY32" fmla="*/ 0 h 1068867"/>
                <a:gd name="connsiteX33" fmla="*/ 1540992 w 4452260"/>
                <a:gd name="connsiteY33" fmla="*/ 0 h 1068867"/>
                <a:gd name="connsiteX34" fmla="*/ 1541479 w 4452260"/>
                <a:gd name="connsiteY34" fmla="*/ 0 h 1068867"/>
                <a:gd name="connsiteX35" fmla="*/ 1599998 w 4452260"/>
                <a:gd name="connsiteY35" fmla="*/ 0 h 1068867"/>
                <a:gd name="connsiteX36" fmla="*/ 1619386 w 4452260"/>
                <a:gd name="connsiteY36" fmla="*/ 0 h 1068867"/>
                <a:gd name="connsiteX37" fmla="*/ 1635492 w 4452260"/>
                <a:gd name="connsiteY37" fmla="*/ 0 h 1068867"/>
                <a:gd name="connsiteX38" fmla="*/ 1649308 w 4452260"/>
                <a:gd name="connsiteY38" fmla="*/ 0 h 1068867"/>
                <a:gd name="connsiteX39" fmla="*/ 1653720 w 4452260"/>
                <a:gd name="connsiteY39" fmla="*/ 0 h 1068867"/>
                <a:gd name="connsiteX40" fmla="*/ 1661394 w 4452260"/>
                <a:gd name="connsiteY40" fmla="*/ 0 h 1068867"/>
                <a:gd name="connsiteX41" fmla="*/ 1687782 w 4452260"/>
                <a:gd name="connsiteY41" fmla="*/ 0 h 1068867"/>
                <a:gd name="connsiteX42" fmla="*/ 1703116 w 4452260"/>
                <a:gd name="connsiteY42" fmla="*/ 0 h 1068867"/>
                <a:gd name="connsiteX43" fmla="*/ 1739181 w 4452260"/>
                <a:gd name="connsiteY43" fmla="*/ 0 h 1068867"/>
                <a:gd name="connsiteX44" fmla="*/ 1771141 w 4452260"/>
                <a:gd name="connsiteY44" fmla="*/ 0 h 1068867"/>
                <a:gd name="connsiteX45" fmla="*/ 1800697 w 4452260"/>
                <a:gd name="connsiteY45" fmla="*/ 0 h 1068867"/>
                <a:gd name="connsiteX46" fmla="*/ 1811727 w 4452260"/>
                <a:gd name="connsiteY46" fmla="*/ 0 h 1068867"/>
                <a:gd name="connsiteX47" fmla="*/ 1823361 w 4452260"/>
                <a:gd name="connsiteY47" fmla="*/ 0 h 1068867"/>
                <a:gd name="connsiteX48" fmla="*/ 1826599 w 4452260"/>
                <a:gd name="connsiteY48" fmla="*/ 0 h 1068867"/>
                <a:gd name="connsiteX49" fmla="*/ 1857951 w 4452260"/>
                <a:gd name="connsiteY49" fmla="*/ 0 h 1068867"/>
                <a:gd name="connsiteX50" fmla="*/ 1858439 w 4452260"/>
                <a:gd name="connsiteY50" fmla="*/ 0 h 1068867"/>
                <a:gd name="connsiteX51" fmla="*/ 1859676 w 4452260"/>
                <a:gd name="connsiteY51" fmla="*/ 0 h 1068867"/>
                <a:gd name="connsiteX52" fmla="*/ 1893346 w 4452260"/>
                <a:gd name="connsiteY52" fmla="*/ 0 h 1068867"/>
                <a:gd name="connsiteX53" fmla="*/ 1927765 w 4452260"/>
                <a:gd name="connsiteY53" fmla="*/ 0 h 1068867"/>
                <a:gd name="connsiteX54" fmla="*/ 1963365 w 4452260"/>
                <a:gd name="connsiteY54" fmla="*/ 0 h 1068867"/>
                <a:gd name="connsiteX55" fmla="*/ 1978354 w 4452260"/>
                <a:gd name="connsiteY55" fmla="*/ 0 h 1068867"/>
                <a:gd name="connsiteX56" fmla="*/ 1991032 w 4452260"/>
                <a:gd name="connsiteY56" fmla="*/ 0 h 1068867"/>
                <a:gd name="connsiteX57" fmla="*/ 2020076 w 4452260"/>
                <a:gd name="connsiteY57" fmla="*/ 0 h 1068867"/>
                <a:gd name="connsiteX58" fmla="*/ 2021800 w 4452260"/>
                <a:gd name="connsiteY58" fmla="*/ 0 h 1068867"/>
                <a:gd name="connsiteX59" fmla="*/ 2027021 w 4452260"/>
                <a:gd name="connsiteY59" fmla="*/ 0 h 1068867"/>
                <a:gd name="connsiteX60" fmla="*/ 2032162 w 4452260"/>
                <a:gd name="connsiteY60" fmla="*/ 0 h 1068867"/>
                <a:gd name="connsiteX61" fmla="*/ 2141909 w 4452260"/>
                <a:gd name="connsiteY61" fmla="*/ 0 h 1068867"/>
                <a:gd name="connsiteX62" fmla="*/ 2143633 w 4452260"/>
                <a:gd name="connsiteY62" fmla="*/ 0 h 1068867"/>
                <a:gd name="connsiteX63" fmla="*/ 2178359 w 4452260"/>
                <a:gd name="connsiteY63" fmla="*/ 0 h 1068867"/>
                <a:gd name="connsiteX64" fmla="*/ 2228719 w 4452260"/>
                <a:gd name="connsiteY64" fmla="*/ 0 h 1068867"/>
                <a:gd name="connsiteX65" fmla="*/ 2229207 w 4452260"/>
                <a:gd name="connsiteY65" fmla="*/ 0 h 1068867"/>
                <a:gd name="connsiteX66" fmla="*/ 2230931 w 4452260"/>
                <a:gd name="connsiteY66" fmla="*/ 0 h 1068867"/>
                <a:gd name="connsiteX67" fmla="*/ 2287725 w 4452260"/>
                <a:gd name="connsiteY67" fmla="*/ 0 h 1068867"/>
                <a:gd name="connsiteX68" fmla="*/ 2289450 w 4452260"/>
                <a:gd name="connsiteY68" fmla="*/ 0 h 1068867"/>
                <a:gd name="connsiteX69" fmla="*/ 2323220 w 4452260"/>
                <a:gd name="connsiteY69" fmla="*/ 0 h 1068867"/>
                <a:gd name="connsiteX70" fmla="*/ 2324944 w 4452260"/>
                <a:gd name="connsiteY70" fmla="*/ 0 h 1068867"/>
                <a:gd name="connsiteX71" fmla="*/ 2340483 w 4452260"/>
                <a:gd name="connsiteY71" fmla="*/ 0 h 1068867"/>
                <a:gd name="connsiteX72" fmla="*/ 2341447 w 4452260"/>
                <a:gd name="connsiteY72" fmla="*/ 0 h 1068867"/>
                <a:gd name="connsiteX73" fmla="*/ 2343172 w 4452260"/>
                <a:gd name="connsiteY73" fmla="*/ 0 h 1068867"/>
                <a:gd name="connsiteX74" fmla="*/ 2349122 w 4452260"/>
                <a:gd name="connsiteY74" fmla="*/ 0 h 1068867"/>
                <a:gd name="connsiteX75" fmla="*/ 2350846 w 4452260"/>
                <a:gd name="connsiteY75" fmla="*/ 0 h 1068867"/>
                <a:gd name="connsiteX76" fmla="*/ 2390844 w 4452260"/>
                <a:gd name="connsiteY76" fmla="*/ 0 h 1068867"/>
                <a:gd name="connsiteX77" fmla="*/ 2462317 w 4452260"/>
                <a:gd name="connsiteY77" fmla="*/ 0 h 1068867"/>
                <a:gd name="connsiteX78" fmla="*/ 2499455 w 4452260"/>
                <a:gd name="connsiteY78" fmla="*/ 0 h 1068867"/>
                <a:gd name="connsiteX79" fmla="*/ 2530713 w 4452260"/>
                <a:gd name="connsiteY79" fmla="*/ 0 h 1068867"/>
                <a:gd name="connsiteX80" fmla="*/ 2547403 w 4452260"/>
                <a:gd name="connsiteY80" fmla="*/ 0 h 1068867"/>
                <a:gd name="connsiteX81" fmla="*/ 2549127 w 4452260"/>
                <a:gd name="connsiteY81" fmla="*/ 0 h 1068867"/>
                <a:gd name="connsiteX82" fmla="*/ 2581074 w 4452260"/>
                <a:gd name="connsiteY82" fmla="*/ 0 h 1068867"/>
                <a:gd name="connsiteX83" fmla="*/ 2582112 w 4452260"/>
                <a:gd name="connsiteY83" fmla="*/ 0 h 1068867"/>
                <a:gd name="connsiteX84" fmla="*/ 2669530 w 4452260"/>
                <a:gd name="connsiteY84" fmla="*/ 0 h 1068867"/>
                <a:gd name="connsiteX85" fmla="*/ 2678759 w 4452260"/>
                <a:gd name="connsiteY85" fmla="*/ 0 h 1068867"/>
                <a:gd name="connsiteX86" fmla="*/ 2709527 w 4452260"/>
                <a:gd name="connsiteY86" fmla="*/ 0 h 1068867"/>
                <a:gd name="connsiteX87" fmla="*/ 2711252 w 4452260"/>
                <a:gd name="connsiteY87" fmla="*/ 0 h 1068867"/>
                <a:gd name="connsiteX88" fmla="*/ 2714748 w 4452260"/>
                <a:gd name="connsiteY88" fmla="*/ 0 h 1068867"/>
                <a:gd name="connsiteX89" fmla="*/ 2719890 w 4452260"/>
                <a:gd name="connsiteY89" fmla="*/ 0 h 1068867"/>
                <a:gd name="connsiteX90" fmla="*/ 2831360 w 4452260"/>
                <a:gd name="connsiteY90" fmla="*/ 0 h 1068867"/>
                <a:gd name="connsiteX91" fmla="*/ 2833086 w 4452260"/>
                <a:gd name="connsiteY91" fmla="*/ 0 h 1068867"/>
                <a:gd name="connsiteX92" fmla="*/ 2866087 w 4452260"/>
                <a:gd name="connsiteY92" fmla="*/ 0 h 1068867"/>
                <a:gd name="connsiteX93" fmla="*/ 2918659 w 4452260"/>
                <a:gd name="connsiteY93" fmla="*/ 0 h 1068867"/>
                <a:gd name="connsiteX94" fmla="*/ 2919896 w 4452260"/>
                <a:gd name="connsiteY94" fmla="*/ 0 h 1068867"/>
                <a:gd name="connsiteX95" fmla="*/ 2920383 w 4452260"/>
                <a:gd name="connsiteY95" fmla="*/ 0 h 1068867"/>
                <a:gd name="connsiteX96" fmla="*/ 2977177 w 4452260"/>
                <a:gd name="connsiteY96" fmla="*/ 0 h 1068867"/>
                <a:gd name="connsiteX97" fmla="*/ 2978902 w 4452260"/>
                <a:gd name="connsiteY97" fmla="*/ 0 h 1068867"/>
                <a:gd name="connsiteX98" fmla="*/ 3012671 w 4452260"/>
                <a:gd name="connsiteY98" fmla="*/ 0 h 1068867"/>
                <a:gd name="connsiteX99" fmla="*/ 3014397 w 4452260"/>
                <a:gd name="connsiteY99" fmla="*/ 0 h 1068867"/>
                <a:gd name="connsiteX100" fmla="*/ 3028211 w 4452260"/>
                <a:gd name="connsiteY100" fmla="*/ 0 h 1068867"/>
                <a:gd name="connsiteX101" fmla="*/ 3030899 w 4452260"/>
                <a:gd name="connsiteY101" fmla="*/ 0 h 1068867"/>
                <a:gd name="connsiteX102" fmla="*/ 3032624 w 4452260"/>
                <a:gd name="connsiteY102" fmla="*/ 0 h 1068867"/>
                <a:gd name="connsiteX103" fmla="*/ 3038573 w 4452260"/>
                <a:gd name="connsiteY103" fmla="*/ 0 h 1068867"/>
                <a:gd name="connsiteX104" fmla="*/ 3040298 w 4452260"/>
                <a:gd name="connsiteY104" fmla="*/ 0 h 1068867"/>
                <a:gd name="connsiteX105" fmla="*/ 3082021 w 4452260"/>
                <a:gd name="connsiteY105" fmla="*/ 0 h 1068867"/>
                <a:gd name="connsiteX106" fmla="*/ 3150044 w 4452260"/>
                <a:gd name="connsiteY106" fmla="*/ 0 h 1068867"/>
                <a:gd name="connsiteX107" fmla="*/ 3218441 w 4452260"/>
                <a:gd name="connsiteY107" fmla="*/ 0 h 1068867"/>
                <a:gd name="connsiteX108" fmla="*/ 3236855 w 4452260"/>
                <a:gd name="connsiteY108" fmla="*/ 0 h 1068867"/>
                <a:gd name="connsiteX109" fmla="*/ 3269839 w 4452260"/>
                <a:gd name="connsiteY109" fmla="*/ 0 h 1068867"/>
                <a:gd name="connsiteX110" fmla="*/ 3272250 w 4452260"/>
                <a:gd name="connsiteY110" fmla="*/ 0 h 1068867"/>
                <a:gd name="connsiteX111" fmla="*/ 3320378 w 4452260"/>
                <a:gd name="connsiteY111" fmla="*/ 0 h 1068867"/>
                <a:gd name="connsiteX112" fmla="*/ 3346330 w 4452260"/>
                <a:gd name="connsiteY112" fmla="*/ 0 h 1068867"/>
                <a:gd name="connsiteX113" fmla="*/ 3357257 w 4452260"/>
                <a:gd name="connsiteY113" fmla="*/ 0 h 1068867"/>
                <a:gd name="connsiteX114" fmla="*/ 3369936 w 4452260"/>
                <a:gd name="connsiteY114" fmla="*/ 0 h 1068867"/>
                <a:gd name="connsiteX115" fmla="*/ 3398980 w 4452260"/>
                <a:gd name="connsiteY115" fmla="*/ 0 h 1068867"/>
                <a:gd name="connsiteX116" fmla="*/ 3405925 w 4452260"/>
                <a:gd name="connsiteY116" fmla="*/ 0 h 1068867"/>
                <a:gd name="connsiteX117" fmla="*/ 3411066 w 4452260"/>
                <a:gd name="connsiteY117" fmla="*/ 0 h 1068867"/>
                <a:gd name="connsiteX118" fmla="*/ 3520813 w 4452260"/>
                <a:gd name="connsiteY118" fmla="*/ 0 h 1068867"/>
                <a:gd name="connsiteX119" fmla="*/ 3607623 w 4452260"/>
                <a:gd name="connsiteY119" fmla="*/ 0 h 1068867"/>
                <a:gd name="connsiteX120" fmla="*/ 3608111 w 4452260"/>
                <a:gd name="connsiteY120" fmla="*/ 0 h 1068867"/>
                <a:gd name="connsiteX121" fmla="*/ 3666629 w 4452260"/>
                <a:gd name="connsiteY121" fmla="*/ 0 h 1068867"/>
                <a:gd name="connsiteX122" fmla="*/ 3702124 w 4452260"/>
                <a:gd name="connsiteY122" fmla="*/ 0 h 1068867"/>
                <a:gd name="connsiteX123" fmla="*/ 3720351 w 4452260"/>
                <a:gd name="connsiteY123" fmla="*/ 0 h 1068867"/>
                <a:gd name="connsiteX124" fmla="*/ 3728025 w 4452260"/>
                <a:gd name="connsiteY124" fmla="*/ 0 h 1068867"/>
                <a:gd name="connsiteX125" fmla="*/ 3769748 w 4452260"/>
                <a:gd name="connsiteY125" fmla="*/ 0 h 1068867"/>
                <a:gd name="connsiteX126" fmla="*/ 4098793 w 4452260"/>
                <a:gd name="connsiteY126" fmla="*/ 0 h 1068867"/>
                <a:gd name="connsiteX127" fmla="*/ 4193519 w 4452260"/>
                <a:gd name="connsiteY127" fmla="*/ 54408 h 1068867"/>
                <a:gd name="connsiteX128" fmla="*/ 4439104 w 4452260"/>
                <a:gd name="connsiteY128" fmla="*/ 480025 h 1068867"/>
                <a:gd name="connsiteX129" fmla="*/ 4439104 w 4452260"/>
                <a:gd name="connsiteY129" fmla="*/ 588843 h 1068867"/>
                <a:gd name="connsiteX130" fmla="*/ 4193519 w 4452260"/>
                <a:gd name="connsiteY130" fmla="*/ 1014459 h 1068867"/>
                <a:gd name="connsiteX131" fmla="*/ 4098793 w 4452260"/>
                <a:gd name="connsiteY131" fmla="*/ 1068867 h 1068867"/>
                <a:gd name="connsiteX132" fmla="*/ 3728025 w 4452260"/>
                <a:gd name="connsiteY132" fmla="*/ 1068867 h 1068867"/>
                <a:gd name="connsiteX133" fmla="*/ 3607623 w 4452260"/>
                <a:gd name="connsiteY133" fmla="*/ 1068867 h 1068867"/>
                <a:gd name="connsiteX134" fmla="*/ 3411066 w 4452260"/>
                <a:gd name="connsiteY134" fmla="*/ 1068867 h 1068867"/>
                <a:gd name="connsiteX135" fmla="*/ 3357257 w 4452260"/>
                <a:gd name="connsiteY135" fmla="*/ 1068867 h 1068867"/>
                <a:gd name="connsiteX136" fmla="*/ 3236855 w 4452260"/>
                <a:gd name="connsiteY136" fmla="*/ 1068867 h 1068867"/>
                <a:gd name="connsiteX137" fmla="*/ 3040298 w 4452260"/>
                <a:gd name="connsiteY137" fmla="*/ 1068867 h 1068867"/>
                <a:gd name="connsiteX138" fmla="*/ 3038573 w 4452260"/>
                <a:gd name="connsiteY138" fmla="*/ 1068867 h 1068867"/>
                <a:gd name="connsiteX139" fmla="*/ 2919896 w 4452260"/>
                <a:gd name="connsiteY139" fmla="*/ 1068867 h 1068867"/>
                <a:gd name="connsiteX140" fmla="*/ 2866087 w 4452260"/>
                <a:gd name="connsiteY140" fmla="*/ 1068867 h 1068867"/>
                <a:gd name="connsiteX141" fmla="*/ 2719890 w 4452260"/>
                <a:gd name="connsiteY141" fmla="*/ 1068867 h 1068867"/>
                <a:gd name="connsiteX142" fmla="*/ 2669530 w 4452260"/>
                <a:gd name="connsiteY142" fmla="*/ 1068867 h 1068867"/>
                <a:gd name="connsiteX143" fmla="*/ 2549127 w 4452260"/>
                <a:gd name="connsiteY143" fmla="*/ 1068867 h 1068867"/>
                <a:gd name="connsiteX144" fmla="*/ 2547403 w 4452260"/>
                <a:gd name="connsiteY144" fmla="*/ 1068867 h 1068867"/>
                <a:gd name="connsiteX145" fmla="*/ 2350846 w 4452260"/>
                <a:gd name="connsiteY145" fmla="*/ 1068867 h 1068867"/>
                <a:gd name="connsiteX146" fmla="*/ 2349122 w 4452260"/>
                <a:gd name="connsiteY146" fmla="*/ 1068867 h 1068867"/>
                <a:gd name="connsiteX147" fmla="*/ 2228719 w 4452260"/>
                <a:gd name="connsiteY147" fmla="*/ 1068867 h 1068867"/>
                <a:gd name="connsiteX148" fmla="*/ 2178359 w 4452260"/>
                <a:gd name="connsiteY148" fmla="*/ 1068867 h 1068867"/>
                <a:gd name="connsiteX149" fmla="*/ 2032162 w 4452260"/>
                <a:gd name="connsiteY149" fmla="*/ 1068867 h 1068867"/>
                <a:gd name="connsiteX150" fmla="*/ 1978354 w 4452260"/>
                <a:gd name="connsiteY150" fmla="*/ 1068867 h 1068867"/>
                <a:gd name="connsiteX151" fmla="*/ 1859676 w 4452260"/>
                <a:gd name="connsiteY151" fmla="*/ 1068867 h 1068867"/>
                <a:gd name="connsiteX152" fmla="*/ 1857951 w 4452260"/>
                <a:gd name="connsiteY152" fmla="*/ 1068867 h 1068867"/>
                <a:gd name="connsiteX153" fmla="*/ 1826599 w 4452260"/>
                <a:gd name="connsiteY153" fmla="*/ 1068867 h 1068867"/>
                <a:gd name="connsiteX154" fmla="*/ 1661394 w 4452260"/>
                <a:gd name="connsiteY154" fmla="*/ 1068867 h 1068867"/>
                <a:gd name="connsiteX155" fmla="*/ 1540992 w 4452260"/>
                <a:gd name="connsiteY155" fmla="*/ 1068867 h 1068867"/>
                <a:gd name="connsiteX156" fmla="*/ 1531708 w 4452260"/>
                <a:gd name="connsiteY156" fmla="*/ 1068867 h 1068867"/>
                <a:gd name="connsiteX157" fmla="*/ 1487183 w 4452260"/>
                <a:gd name="connsiteY157" fmla="*/ 1068867 h 1068867"/>
                <a:gd name="connsiteX158" fmla="*/ 1335428 w 4452260"/>
                <a:gd name="connsiteY158" fmla="*/ 1068867 h 1068867"/>
                <a:gd name="connsiteX159" fmla="*/ 1290626 w 4452260"/>
                <a:gd name="connsiteY159" fmla="*/ 1068867 h 1068867"/>
                <a:gd name="connsiteX160" fmla="*/ 1170224 w 4452260"/>
                <a:gd name="connsiteY160" fmla="*/ 1068867 h 1068867"/>
                <a:gd name="connsiteX161" fmla="*/ 1138871 w 4452260"/>
                <a:gd name="connsiteY161" fmla="*/ 1068867 h 1068867"/>
                <a:gd name="connsiteX162" fmla="*/ 1040537 w 4452260"/>
                <a:gd name="connsiteY162" fmla="*/ 1068867 h 1068867"/>
                <a:gd name="connsiteX163" fmla="*/ 843980 w 4452260"/>
                <a:gd name="connsiteY163" fmla="*/ 1068867 h 1068867"/>
                <a:gd name="connsiteX164" fmla="*/ 799455 w 4452260"/>
                <a:gd name="connsiteY164" fmla="*/ 1068867 h 1068867"/>
                <a:gd name="connsiteX165" fmla="*/ 647700 w 4452260"/>
                <a:gd name="connsiteY165" fmla="*/ 1068867 h 1068867"/>
                <a:gd name="connsiteX166" fmla="*/ 352810 w 4452260"/>
                <a:gd name="connsiteY166" fmla="*/ 1068867 h 1068867"/>
                <a:gd name="connsiteX167" fmla="*/ 258084 w 4452260"/>
                <a:gd name="connsiteY167" fmla="*/ 1014459 h 1068867"/>
                <a:gd name="connsiteX168" fmla="*/ 12498 w 4452260"/>
                <a:gd name="connsiteY168" fmla="*/ 588843 h 1068867"/>
                <a:gd name="connsiteX169" fmla="*/ 12498 w 4452260"/>
                <a:gd name="connsiteY169" fmla="*/ 480025 h 1068867"/>
                <a:gd name="connsiteX170" fmla="*/ 258084 w 4452260"/>
                <a:gd name="connsiteY170" fmla="*/ 54408 h 1068867"/>
                <a:gd name="connsiteX171" fmla="*/ 352810 w 4452260"/>
                <a:gd name="connsiteY171" fmla="*/ 0 h 1068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4452260" h="1068867">
                  <a:moveTo>
                    <a:pt x="352810" y="0"/>
                  </a:moveTo>
                  <a:cubicBezTo>
                    <a:pt x="475602" y="0"/>
                    <a:pt x="567696" y="0"/>
                    <a:pt x="636768" y="0"/>
                  </a:cubicBezTo>
                  <a:lnTo>
                    <a:pt x="647700" y="0"/>
                  </a:lnTo>
                  <a:lnTo>
                    <a:pt x="724065" y="0"/>
                  </a:lnTo>
                  <a:cubicBezTo>
                    <a:pt x="748048" y="0"/>
                    <a:pt x="767235" y="0"/>
                    <a:pt x="782584" y="0"/>
                  </a:cubicBezTo>
                  <a:lnTo>
                    <a:pt x="799455" y="0"/>
                  </a:lnTo>
                  <a:lnTo>
                    <a:pt x="809825" y="0"/>
                  </a:lnTo>
                  <a:lnTo>
                    <a:pt x="818078" y="0"/>
                  </a:lnTo>
                  <a:cubicBezTo>
                    <a:pt x="843980" y="0"/>
                    <a:pt x="843980" y="0"/>
                    <a:pt x="843980" y="0"/>
                  </a:cubicBezTo>
                  <a:lnTo>
                    <a:pt x="931658" y="0"/>
                  </a:lnTo>
                  <a:lnTo>
                    <a:pt x="961580" y="0"/>
                  </a:lnTo>
                  <a:lnTo>
                    <a:pt x="1000055" y="0"/>
                  </a:lnTo>
                  <a:lnTo>
                    <a:pt x="1040537" y="0"/>
                  </a:lnTo>
                  <a:lnTo>
                    <a:pt x="1051453" y="0"/>
                  </a:lnTo>
                  <a:lnTo>
                    <a:pt x="1083414" y="0"/>
                  </a:lnTo>
                  <a:lnTo>
                    <a:pt x="1112969" y="0"/>
                  </a:lnTo>
                  <a:cubicBezTo>
                    <a:pt x="1138871" y="0"/>
                    <a:pt x="1138871" y="0"/>
                    <a:pt x="1138871" y="0"/>
                  </a:cubicBezTo>
                  <a:lnTo>
                    <a:pt x="1170224" y="0"/>
                  </a:lnTo>
                  <a:lnTo>
                    <a:pt x="1170711" y="0"/>
                  </a:lnTo>
                  <a:lnTo>
                    <a:pt x="1202662" y="0"/>
                  </a:lnTo>
                  <a:lnTo>
                    <a:pt x="1240037" y="0"/>
                  </a:lnTo>
                  <a:cubicBezTo>
                    <a:pt x="1290626" y="0"/>
                    <a:pt x="1290626" y="0"/>
                    <a:pt x="1290626" y="0"/>
                  </a:cubicBezTo>
                  <a:lnTo>
                    <a:pt x="1324496" y="0"/>
                  </a:lnTo>
                  <a:lnTo>
                    <a:pt x="1332348" y="0"/>
                  </a:lnTo>
                  <a:lnTo>
                    <a:pt x="1335428" y="0"/>
                  </a:lnTo>
                  <a:lnTo>
                    <a:pt x="1411793" y="0"/>
                  </a:lnTo>
                  <a:lnTo>
                    <a:pt x="1454182" y="0"/>
                  </a:lnTo>
                  <a:lnTo>
                    <a:pt x="1470312" y="0"/>
                  </a:lnTo>
                  <a:lnTo>
                    <a:pt x="1487183" y="0"/>
                  </a:lnTo>
                  <a:lnTo>
                    <a:pt x="1497552" y="0"/>
                  </a:lnTo>
                  <a:lnTo>
                    <a:pt x="1505806" y="0"/>
                  </a:lnTo>
                  <a:lnTo>
                    <a:pt x="1528471" y="0"/>
                  </a:lnTo>
                  <a:lnTo>
                    <a:pt x="1531708" y="0"/>
                  </a:lnTo>
                  <a:lnTo>
                    <a:pt x="1540992" y="0"/>
                  </a:lnTo>
                  <a:lnTo>
                    <a:pt x="1541479" y="0"/>
                  </a:lnTo>
                  <a:lnTo>
                    <a:pt x="1599998" y="0"/>
                  </a:lnTo>
                  <a:lnTo>
                    <a:pt x="1619386" y="0"/>
                  </a:lnTo>
                  <a:lnTo>
                    <a:pt x="1635492" y="0"/>
                  </a:lnTo>
                  <a:lnTo>
                    <a:pt x="1649308" y="0"/>
                  </a:lnTo>
                  <a:lnTo>
                    <a:pt x="1653720" y="0"/>
                  </a:lnTo>
                  <a:lnTo>
                    <a:pt x="1661394" y="0"/>
                  </a:lnTo>
                  <a:lnTo>
                    <a:pt x="1687782" y="0"/>
                  </a:lnTo>
                  <a:lnTo>
                    <a:pt x="1703116" y="0"/>
                  </a:lnTo>
                  <a:lnTo>
                    <a:pt x="1739181" y="0"/>
                  </a:lnTo>
                  <a:lnTo>
                    <a:pt x="1771141" y="0"/>
                  </a:lnTo>
                  <a:lnTo>
                    <a:pt x="1800697" y="0"/>
                  </a:lnTo>
                  <a:lnTo>
                    <a:pt x="1811727" y="0"/>
                  </a:lnTo>
                  <a:lnTo>
                    <a:pt x="1823361" y="0"/>
                  </a:lnTo>
                  <a:lnTo>
                    <a:pt x="1826599" y="0"/>
                  </a:lnTo>
                  <a:lnTo>
                    <a:pt x="1857951" y="0"/>
                  </a:lnTo>
                  <a:lnTo>
                    <a:pt x="1858439" y="0"/>
                  </a:lnTo>
                  <a:lnTo>
                    <a:pt x="1859676" y="0"/>
                  </a:lnTo>
                  <a:lnTo>
                    <a:pt x="1893346" y="0"/>
                  </a:lnTo>
                  <a:lnTo>
                    <a:pt x="1927765" y="0"/>
                  </a:lnTo>
                  <a:lnTo>
                    <a:pt x="1963365" y="0"/>
                  </a:lnTo>
                  <a:lnTo>
                    <a:pt x="1978354" y="0"/>
                  </a:lnTo>
                  <a:lnTo>
                    <a:pt x="1991032" y="0"/>
                  </a:lnTo>
                  <a:lnTo>
                    <a:pt x="2020076" y="0"/>
                  </a:lnTo>
                  <a:lnTo>
                    <a:pt x="2021800" y="0"/>
                  </a:lnTo>
                  <a:lnTo>
                    <a:pt x="2027021" y="0"/>
                  </a:lnTo>
                  <a:cubicBezTo>
                    <a:pt x="2032162" y="0"/>
                    <a:pt x="2032162" y="0"/>
                    <a:pt x="2032162" y="0"/>
                  </a:cubicBezTo>
                  <a:lnTo>
                    <a:pt x="2141909" y="0"/>
                  </a:lnTo>
                  <a:lnTo>
                    <a:pt x="2143633" y="0"/>
                  </a:lnTo>
                  <a:lnTo>
                    <a:pt x="2178359" y="0"/>
                  </a:lnTo>
                  <a:lnTo>
                    <a:pt x="2228719" y="0"/>
                  </a:lnTo>
                  <a:lnTo>
                    <a:pt x="2229207" y="0"/>
                  </a:lnTo>
                  <a:lnTo>
                    <a:pt x="2230931" y="0"/>
                  </a:lnTo>
                  <a:lnTo>
                    <a:pt x="2287725" y="0"/>
                  </a:lnTo>
                  <a:lnTo>
                    <a:pt x="2289450" y="0"/>
                  </a:lnTo>
                  <a:lnTo>
                    <a:pt x="2323220" y="0"/>
                  </a:lnTo>
                  <a:lnTo>
                    <a:pt x="2324944" y="0"/>
                  </a:lnTo>
                  <a:lnTo>
                    <a:pt x="2340483" y="0"/>
                  </a:lnTo>
                  <a:lnTo>
                    <a:pt x="2341447" y="0"/>
                  </a:lnTo>
                  <a:lnTo>
                    <a:pt x="2343172" y="0"/>
                  </a:lnTo>
                  <a:lnTo>
                    <a:pt x="2349122" y="0"/>
                  </a:lnTo>
                  <a:lnTo>
                    <a:pt x="2350846" y="0"/>
                  </a:lnTo>
                  <a:lnTo>
                    <a:pt x="2390844" y="0"/>
                  </a:lnTo>
                  <a:lnTo>
                    <a:pt x="2462317" y="0"/>
                  </a:lnTo>
                  <a:lnTo>
                    <a:pt x="2499455" y="0"/>
                  </a:lnTo>
                  <a:lnTo>
                    <a:pt x="2530713" y="0"/>
                  </a:lnTo>
                  <a:lnTo>
                    <a:pt x="2547403" y="0"/>
                  </a:lnTo>
                  <a:lnTo>
                    <a:pt x="2549127" y="0"/>
                  </a:lnTo>
                  <a:lnTo>
                    <a:pt x="2581074" y="0"/>
                  </a:lnTo>
                  <a:lnTo>
                    <a:pt x="2582112" y="0"/>
                  </a:lnTo>
                  <a:cubicBezTo>
                    <a:pt x="2669530" y="0"/>
                    <a:pt x="2669530" y="0"/>
                    <a:pt x="2669530" y="0"/>
                  </a:cubicBezTo>
                  <a:lnTo>
                    <a:pt x="2678759" y="0"/>
                  </a:lnTo>
                  <a:lnTo>
                    <a:pt x="2709527" y="0"/>
                  </a:lnTo>
                  <a:lnTo>
                    <a:pt x="2711252" y="0"/>
                  </a:lnTo>
                  <a:lnTo>
                    <a:pt x="2714748" y="0"/>
                  </a:lnTo>
                  <a:lnTo>
                    <a:pt x="2719890" y="0"/>
                  </a:lnTo>
                  <a:lnTo>
                    <a:pt x="2831360" y="0"/>
                  </a:lnTo>
                  <a:lnTo>
                    <a:pt x="2833086" y="0"/>
                  </a:lnTo>
                  <a:lnTo>
                    <a:pt x="2866087" y="0"/>
                  </a:lnTo>
                  <a:lnTo>
                    <a:pt x="2918659" y="0"/>
                  </a:lnTo>
                  <a:lnTo>
                    <a:pt x="2919896" y="0"/>
                  </a:lnTo>
                  <a:lnTo>
                    <a:pt x="2920383" y="0"/>
                  </a:lnTo>
                  <a:lnTo>
                    <a:pt x="2977177" y="0"/>
                  </a:lnTo>
                  <a:lnTo>
                    <a:pt x="2978902" y="0"/>
                  </a:lnTo>
                  <a:lnTo>
                    <a:pt x="3012671" y="0"/>
                  </a:lnTo>
                  <a:lnTo>
                    <a:pt x="3014397" y="0"/>
                  </a:lnTo>
                  <a:lnTo>
                    <a:pt x="3028211" y="0"/>
                  </a:lnTo>
                  <a:lnTo>
                    <a:pt x="3030899" y="0"/>
                  </a:lnTo>
                  <a:lnTo>
                    <a:pt x="3032624" y="0"/>
                  </a:lnTo>
                  <a:lnTo>
                    <a:pt x="3038573" y="0"/>
                  </a:lnTo>
                  <a:lnTo>
                    <a:pt x="3040298" y="0"/>
                  </a:lnTo>
                  <a:lnTo>
                    <a:pt x="3082021" y="0"/>
                  </a:lnTo>
                  <a:lnTo>
                    <a:pt x="3150044" y="0"/>
                  </a:lnTo>
                  <a:lnTo>
                    <a:pt x="3218441" y="0"/>
                  </a:lnTo>
                  <a:lnTo>
                    <a:pt x="3236855" y="0"/>
                  </a:lnTo>
                  <a:lnTo>
                    <a:pt x="3269839" y="0"/>
                  </a:lnTo>
                  <a:lnTo>
                    <a:pt x="3272250" y="0"/>
                  </a:lnTo>
                  <a:lnTo>
                    <a:pt x="3320378" y="0"/>
                  </a:lnTo>
                  <a:lnTo>
                    <a:pt x="3346330" y="0"/>
                  </a:lnTo>
                  <a:lnTo>
                    <a:pt x="3357257" y="0"/>
                  </a:lnTo>
                  <a:lnTo>
                    <a:pt x="3369936" y="0"/>
                  </a:lnTo>
                  <a:lnTo>
                    <a:pt x="3398980" y="0"/>
                  </a:lnTo>
                  <a:lnTo>
                    <a:pt x="3405925" y="0"/>
                  </a:lnTo>
                  <a:cubicBezTo>
                    <a:pt x="3411066" y="0"/>
                    <a:pt x="3411066" y="0"/>
                    <a:pt x="3411066" y="0"/>
                  </a:cubicBezTo>
                  <a:lnTo>
                    <a:pt x="3520813" y="0"/>
                  </a:lnTo>
                  <a:lnTo>
                    <a:pt x="3607623" y="0"/>
                  </a:lnTo>
                  <a:lnTo>
                    <a:pt x="3608111" y="0"/>
                  </a:lnTo>
                  <a:lnTo>
                    <a:pt x="3666629" y="0"/>
                  </a:lnTo>
                  <a:lnTo>
                    <a:pt x="3702124" y="0"/>
                  </a:lnTo>
                  <a:lnTo>
                    <a:pt x="3720351" y="0"/>
                  </a:lnTo>
                  <a:lnTo>
                    <a:pt x="3728025" y="0"/>
                  </a:lnTo>
                  <a:lnTo>
                    <a:pt x="3769748" y="0"/>
                  </a:lnTo>
                  <a:cubicBezTo>
                    <a:pt x="4098793" y="0"/>
                    <a:pt x="4098793" y="0"/>
                    <a:pt x="4098793" y="0"/>
                  </a:cubicBezTo>
                  <a:cubicBezTo>
                    <a:pt x="4133877" y="0"/>
                    <a:pt x="4175977" y="24572"/>
                    <a:pt x="4193519" y="54408"/>
                  </a:cubicBezTo>
                  <a:cubicBezTo>
                    <a:pt x="4439104" y="480025"/>
                    <a:pt x="4439104" y="480025"/>
                    <a:pt x="4439104" y="480025"/>
                  </a:cubicBezTo>
                  <a:cubicBezTo>
                    <a:pt x="4456646" y="509862"/>
                    <a:pt x="4456646" y="559005"/>
                    <a:pt x="4439104" y="588843"/>
                  </a:cubicBezTo>
                  <a:cubicBezTo>
                    <a:pt x="4193519" y="1014459"/>
                    <a:pt x="4193519" y="1014459"/>
                    <a:pt x="4193519" y="1014459"/>
                  </a:cubicBezTo>
                  <a:cubicBezTo>
                    <a:pt x="4175977" y="1044295"/>
                    <a:pt x="4133877" y="1068867"/>
                    <a:pt x="4098793" y="1068867"/>
                  </a:cubicBezTo>
                  <a:lnTo>
                    <a:pt x="3728025" y="1068867"/>
                  </a:lnTo>
                  <a:lnTo>
                    <a:pt x="3607623" y="1068867"/>
                  </a:lnTo>
                  <a:lnTo>
                    <a:pt x="3411066" y="1068867"/>
                  </a:lnTo>
                  <a:lnTo>
                    <a:pt x="3357257" y="1068867"/>
                  </a:lnTo>
                  <a:lnTo>
                    <a:pt x="3236855" y="1068867"/>
                  </a:lnTo>
                  <a:lnTo>
                    <a:pt x="3040298" y="1068867"/>
                  </a:lnTo>
                  <a:lnTo>
                    <a:pt x="3038573" y="1068867"/>
                  </a:lnTo>
                  <a:lnTo>
                    <a:pt x="2919896" y="1068867"/>
                  </a:lnTo>
                  <a:lnTo>
                    <a:pt x="2866087" y="1068867"/>
                  </a:lnTo>
                  <a:lnTo>
                    <a:pt x="2719890" y="1068867"/>
                  </a:lnTo>
                  <a:lnTo>
                    <a:pt x="2669530" y="1068867"/>
                  </a:lnTo>
                  <a:lnTo>
                    <a:pt x="2549127" y="1068867"/>
                  </a:lnTo>
                  <a:lnTo>
                    <a:pt x="2547403" y="1068867"/>
                  </a:lnTo>
                  <a:lnTo>
                    <a:pt x="2350846" y="1068867"/>
                  </a:lnTo>
                  <a:lnTo>
                    <a:pt x="2349122" y="1068867"/>
                  </a:lnTo>
                  <a:lnTo>
                    <a:pt x="2228719" y="1068867"/>
                  </a:lnTo>
                  <a:lnTo>
                    <a:pt x="2178359" y="1068867"/>
                  </a:lnTo>
                  <a:lnTo>
                    <a:pt x="2032162" y="1068867"/>
                  </a:lnTo>
                  <a:lnTo>
                    <a:pt x="1978354" y="1068867"/>
                  </a:lnTo>
                  <a:lnTo>
                    <a:pt x="1859676" y="1068867"/>
                  </a:lnTo>
                  <a:lnTo>
                    <a:pt x="1857951" y="1068867"/>
                  </a:lnTo>
                  <a:lnTo>
                    <a:pt x="1826599" y="1068867"/>
                  </a:lnTo>
                  <a:lnTo>
                    <a:pt x="1661394" y="1068867"/>
                  </a:lnTo>
                  <a:lnTo>
                    <a:pt x="1540992" y="1068867"/>
                  </a:lnTo>
                  <a:lnTo>
                    <a:pt x="1531708" y="1068867"/>
                  </a:lnTo>
                  <a:lnTo>
                    <a:pt x="1487183" y="1068867"/>
                  </a:lnTo>
                  <a:lnTo>
                    <a:pt x="1335428" y="1068867"/>
                  </a:lnTo>
                  <a:lnTo>
                    <a:pt x="1290626" y="1068867"/>
                  </a:lnTo>
                  <a:lnTo>
                    <a:pt x="1170224" y="1068867"/>
                  </a:lnTo>
                  <a:lnTo>
                    <a:pt x="1138871" y="1068867"/>
                  </a:lnTo>
                  <a:lnTo>
                    <a:pt x="1040537" y="1068867"/>
                  </a:lnTo>
                  <a:lnTo>
                    <a:pt x="843980" y="1068867"/>
                  </a:lnTo>
                  <a:lnTo>
                    <a:pt x="799455" y="1068867"/>
                  </a:lnTo>
                  <a:lnTo>
                    <a:pt x="647700" y="1068867"/>
                  </a:lnTo>
                  <a:lnTo>
                    <a:pt x="352810" y="1068867"/>
                  </a:lnTo>
                  <a:cubicBezTo>
                    <a:pt x="318603" y="1068867"/>
                    <a:pt x="275626" y="1044295"/>
                    <a:pt x="258084" y="1014459"/>
                  </a:cubicBezTo>
                  <a:cubicBezTo>
                    <a:pt x="12498" y="588843"/>
                    <a:pt x="12498" y="588843"/>
                    <a:pt x="12498" y="588843"/>
                  </a:cubicBezTo>
                  <a:cubicBezTo>
                    <a:pt x="-4166" y="559005"/>
                    <a:pt x="-4166" y="509862"/>
                    <a:pt x="12498" y="480025"/>
                  </a:cubicBezTo>
                  <a:cubicBezTo>
                    <a:pt x="258084" y="54408"/>
                    <a:pt x="258084" y="54408"/>
                    <a:pt x="258084" y="54408"/>
                  </a:cubicBezTo>
                  <a:cubicBezTo>
                    <a:pt x="275626" y="24572"/>
                    <a:pt x="318603" y="0"/>
                    <a:pt x="352810" y="0"/>
                  </a:cubicBezTo>
                  <a:close/>
                </a:path>
              </a:pathLst>
            </a:custGeom>
            <a:gradFill flip="none" rotWithShape="1">
              <a:gsLst>
                <a:gs pos="100000">
                  <a:schemeClr val="bg1">
                    <a:lumMod val="95000"/>
                  </a:schemeClr>
                </a:gs>
                <a:gs pos="0">
                  <a:srgbClr val="D3D3D3"/>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68580" tIns="34290" rIns="68580" bIns="34290" numCol="1" anchor="t" anchorCtr="0" compatLnSpc="1">
              <a:noAutofit/>
            </a:bodyPr>
            <a:lstStyle/>
            <a:p>
              <a:endParaRPr lang="zh-CN" altLang="en-US">
                <a:solidFill>
                  <a:prstClr val="black"/>
                </a:solidFill>
              </a:endParaRPr>
            </a:p>
          </p:txBody>
        </p:sp>
        <p:sp>
          <p:nvSpPr>
            <p:cNvPr id="51" name="任意多边形 50"/>
            <p:cNvSpPr/>
            <p:nvPr/>
          </p:nvSpPr>
          <p:spPr bwMode="auto">
            <a:xfrm flipH="1">
              <a:off x="7195689" y="5147095"/>
              <a:ext cx="3619225" cy="726817"/>
            </a:xfrm>
            <a:custGeom>
              <a:avLst/>
              <a:gdLst>
                <a:gd name="connsiteX0" fmla="*/ 305125 w 4603109"/>
                <a:gd name="connsiteY0" fmla="*/ 0 h 924402"/>
                <a:gd name="connsiteX1" fmla="*/ 432894 w 4603109"/>
                <a:gd name="connsiteY1" fmla="*/ 0 h 924402"/>
                <a:gd name="connsiteX2" fmla="*/ 445336 w 4603109"/>
                <a:gd name="connsiteY2" fmla="*/ 0 h 924402"/>
                <a:gd name="connsiteX3" fmla="*/ 550703 w 4603109"/>
                <a:gd name="connsiteY3" fmla="*/ 0 h 924402"/>
                <a:gd name="connsiteX4" fmla="*/ 560158 w 4603109"/>
                <a:gd name="connsiteY4" fmla="*/ 0 h 924402"/>
                <a:gd name="connsiteX5" fmla="*/ 573105 w 4603109"/>
                <a:gd name="connsiteY5" fmla="*/ 0 h 924402"/>
                <a:gd name="connsiteX6" fmla="*/ 626202 w 4603109"/>
                <a:gd name="connsiteY6" fmla="*/ 0 h 924402"/>
                <a:gd name="connsiteX7" fmla="*/ 676811 w 4603109"/>
                <a:gd name="connsiteY7" fmla="*/ 0 h 924402"/>
                <a:gd name="connsiteX8" fmla="*/ 678472 w 4603109"/>
                <a:gd name="connsiteY8" fmla="*/ 0 h 924402"/>
                <a:gd name="connsiteX9" fmla="*/ 687927 w 4603109"/>
                <a:gd name="connsiteY9" fmla="*/ 0 h 924402"/>
                <a:gd name="connsiteX10" fmla="*/ 691402 w 4603109"/>
                <a:gd name="connsiteY10" fmla="*/ 0 h 924402"/>
                <a:gd name="connsiteX11" fmla="*/ 700371 w 4603109"/>
                <a:gd name="connsiteY11" fmla="*/ 0 h 924402"/>
                <a:gd name="connsiteX12" fmla="*/ 707508 w 4603109"/>
                <a:gd name="connsiteY12" fmla="*/ 0 h 924402"/>
                <a:gd name="connsiteX13" fmla="*/ 729909 w 4603109"/>
                <a:gd name="connsiteY13" fmla="*/ 0 h 924402"/>
                <a:gd name="connsiteX14" fmla="*/ 753971 w 4603109"/>
                <a:gd name="connsiteY14" fmla="*/ 0 h 924402"/>
                <a:gd name="connsiteX15" fmla="*/ 804580 w 4603109"/>
                <a:gd name="connsiteY15" fmla="*/ 0 h 924402"/>
                <a:gd name="connsiteX16" fmla="*/ 805737 w 4603109"/>
                <a:gd name="connsiteY16" fmla="*/ 0 h 924402"/>
                <a:gd name="connsiteX17" fmla="*/ 819171 w 4603109"/>
                <a:gd name="connsiteY17" fmla="*/ 0 h 924402"/>
                <a:gd name="connsiteX18" fmla="*/ 828140 w 4603109"/>
                <a:gd name="connsiteY18" fmla="*/ 0 h 924402"/>
                <a:gd name="connsiteX19" fmla="*/ 831615 w 4603109"/>
                <a:gd name="connsiteY19" fmla="*/ 0 h 924402"/>
                <a:gd name="connsiteX20" fmla="*/ 835277 w 4603109"/>
                <a:gd name="connsiteY20" fmla="*/ 0 h 924402"/>
                <a:gd name="connsiteX21" fmla="*/ 857678 w 4603109"/>
                <a:gd name="connsiteY21" fmla="*/ 0 h 924402"/>
                <a:gd name="connsiteX22" fmla="*/ 864889 w 4603109"/>
                <a:gd name="connsiteY22" fmla="*/ 0 h 924402"/>
                <a:gd name="connsiteX23" fmla="*/ 899900 w 4603109"/>
                <a:gd name="connsiteY23" fmla="*/ 0 h 924402"/>
                <a:gd name="connsiteX24" fmla="*/ 909341 w 4603109"/>
                <a:gd name="connsiteY24" fmla="*/ 0 h 924402"/>
                <a:gd name="connsiteX25" fmla="*/ 929965 w 4603109"/>
                <a:gd name="connsiteY25" fmla="*/ 0 h 924402"/>
                <a:gd name="connsiteX26" fmla="*/ 933506 w 4603109"/>
                <a:gd name="connsiteY26" fmla="*/ 0 h 924402"/>
                <a:gd name="connsiteX27" fmla="*/ 936982 w 4603109"/>
                <a:gd name="connsiteY27" fmla="*/ 0 h 924402"/>
                <a:gd name="connsiteX28" fmla="*/ 959384 w 4603109"/>
                <a:gd name="connsiteY28" fmla="*/ 0 h 924402"/>
                <a:gd name="connsiteX29" fmla="*/ 962542 w 4603109"/>
                <a:gd name="connsiteY29" fmla="*/ 0 h 924402"/>
                <a:gd name="connsiteX30" fmla="*/ 984943 w 4603109"/>
                <a:gd name="connsiteY30" fmla="*/ 0 h 924402"/>
                <a:gd name="connsiteX31" fmla="*/ 992658 w 4603109"/>
                <a:gd name="connsiteY31" fmla="*/ 0 h 924402"/>
                <a:gd name="connsiteX32" fmla="*/ 1012059 w 4603109"/>
                <a:gd name="connsiteY32" fmla="*/ 0 h 924402"/>
                <a:gd name="connsiteX33" fmla="*/ 1012480 w 4603109"/>
                <a:gd name="connsiteY33" fmla="*/ 0 h 924402"/>
                <a:gd name="connsiteX34" fmla="*/ 1027669 w 4603109"/>
                <a:gd name="connsiteY34" fmla="*/ 0 h 924402"/>
                <a:gd name="connsiteX35" fmla="*/ 1037110 w 4603109"/>
                <a:gd name="connsiteY35" fmla="*/ 0 h 924402"/>
                <a:gd name="connsiteX36" fmla="*/ 1040112 w 4603109"/>
                <a:gd name="connsiteY36" fmla="*/ 0 h 924402"/>
                <a:gd name="connsiteX37" fmla="*/ 1057734 w 4603109"/>
                <a:gd name="connsiteY37" fmla="*/ 0 h 924402"/>
                <a:gd name="connsiteX38" fmla="*/ 1064751 w 4603109"/>
                <a:gd name="connsiteY38" fmla="*/ 0 h 924402"/>
                <a:gd name="connsiteX39" fmla="*/ 1070177 w 4603109"/>
                <a:gd name="connsiteY39" fmla="*/ 0 h 924402"/>
                <a:gd name="connsiteX40" fmla="*/ 1072436 w 4603109"/>
                <a:gd name="connsiteY40" fmla="*/ 0 h 924402"/>
                <a:gd name="connsiteX41" fmla="*/ 1090311 w 4603109"/>
                <a:gd name="connsiteY41" fmla="*/ 0 h 924402"/>
                <a:gd name="connsiteX42" fmla="*/ 1110718 w 4603109"/>
                <a:gd name="connsiteY42" fmla="*/ 0 h 924402"/>
                <a:gd name="connsiteX43" fmla="*/ 1112712 w 4603109"/>
                <a:gd name="connsiteY43" fmla="*/ 0 h 924402"/>
                <a:gd name="connsiteX44" fmla="*/ 1116187 w 4603109"/>
                <a:gd name="connsiteY44" fmla="*/ 0 h 924402"/>
                <a:gd name="connsiteX45" fmla="*/ 1139828 w 4603109"/>
                <a:gd name="connsiteY45" fmla="*/ 0 h 924402"/>
                <a:gd name="connsiteX46" fmla="*/ 1140249 w 4603109"/>
                <a:gd name="connsiteY46" fmla="*/ 0 h 924402"/>
                <a:gd name="connsiteX47" fmla="*/ 1145480 w 4603109"/>
                <a:gd name="connsiteY47" fmla="*/ 0 h 924402"/>
                <a:gd name="connsiteX48" fmla="*/ 1152270 w 4603109"/>
                <a:gd name="connsiteY48" fmla="*/ 0 h 924402"/>
                <a:gd name="connsiteX49" fmla="*/ 1154934 w 4603109"/>
                <a:gd name="connsiteY49" fmla="*/ 0 h 924402"/>
                <a:gd name="connsiteX50" fmla="*/ 1167881 w 4603109"/>
                <a:gd name="connsiteY50" fmla="*/ 0 h 924402"/>
                <a:gd name="connsiteX51" fmla="*/ 1175544 w 4603109"/>
                <a:gd name="connsiteY51" fmla="*/ 0 h 924402"/>
                <a:gd name="connsiteX52" fmla="*/ 1184998 w 4603109"/>
                <a:gd name="connsiteY52" fmla="*/ 0 h 924402"/>
                <a:gd name="connsiteX53" fmla="*/ 1197946 w 4603109"/>
                <a:gd name="connsiteY53" fmla="*/ 0 h 924402"/>
                <a:gd name="connsiteX54" fmla="*/ 1200205 w 4603109"/>
                <a:gd name="connsiteY54" fmla="*/ 0 h 924402"/>
                <a:gd name="connsiteX55" fmla="*/ 1220978 w 4603109"/>
                <a:gd name="connsiteY55" fmla="*/ 0 h 924402"/>
                <a:gd name="connsiteX56" fmla="*/ 1238487 w 4603109"/>
                <a:gd name="connsiteY56" fmla="*/ 0 h 924402"/>
                <a:gd name="connsiteX57" fmla="*/ 1243956 w 4603109"/>
                <a:gd name="connsiteY57" fmla="*/ 0 h 924402"/>
                <a:gd name="connsiteX58" fmla="*/ 1251042 w 4603109"/>
                <a:gd name="connsiteY58" fmla="*/ 0 h 924402"/>
                <a:gd name="connsiteX59" fmla="*/ 1257637 w 4603109"/>
                <a:gd name="connsiteY59" fmla="*/ 0 h 924402"/>
                <a:gd name="connsiteX60" fmla="*/ 1271587 w 4603109"/>
                <a:gd name="connsiteY60" fmla="*/ 0 h 924402"/>
                <a:gd name="connsiteX61" fmla="*/ 1273249 w 4603109"/>
                <a:gd name="connsiteY61" fmla="*/ 0 h 924402"/>
                <a:gd name="connsiteX62" fmla="*/ 1280039 w 4603109"/>
                <a:gd name="connsiteY62" fmla="*/ 0 h 924402"/>
                <a:gd name="connsiteX63" fmla="*/ 1282703 w 4603109"/>
                <a:gd name="connsiteY63" fmla="*/ 0 h 924402"/>
                <a:gd name="connsiteX64" fmla="*/ 1286178 w 4603109"/>
                <a:gd name="connsiteY64" fmla="*/ 0 h 924402"/>
                <a:gd name="connsiteX65" fmla="*/ 1295146 w 4603109"/>
                <a:gd name="connsiteY65" fmla="*/ 0 h 924402"/>
                <a:gd name="connsiteX66" fmla="*/ 1301651 w 4603109"/>
                <a:gd name="connsiteY66" fmla="*/ 0 h 924402"/>
                <a:gd name="connsiteX67" fmla="*/ 1302284 w 4603109"/>
                <a:gd name="connsiteY67" fmla="*/ 0 h 924402"/>
                <a:gd name="connsiteX68" fmla="*/ 1303313 w 4603109"/>
                <a:gd name="connsiteY68" fmla="*/ 0 h 924402"/>
                <a:gd name="connsiteX69" fmla="*/ 1312767 w 4603109"/>
                <a:gd name="connsiteY69" fmla="*/ 0 h 924402"/>
                <a:gd name="connsiteX70" fmla="*/ 1316242 w 4603109"/>
                <a:gd name="connsiteY70" fmla="*/ 0 h 924402"/>
                <a:gd name="connsiteX71" fmla="*/ 1321886 w 4603109"/>
                <a:gd name="connsiteY71" fmla="*/ 0 h 924402"/>
                <a:gd name="connsiteX72" fmla="*/ 1324685 w 4603109"/>
                <a:gd name="connsiteY72" fmla="*/ 0 h 924402"/>
                <a:gd name="connsiteX73" fmla="*/ 1325211 w 4603109"/>
                <a:gd name="connsiteY73" fmla="*/ 0 h 924402"/>
                <a:gd name="connsiteX74" fmla="*/ 1332348 w 4603109"/>
                <a:gd name="connsiteY74" fmla="*/ 0 h 924402"/>
                <a:gd name="connsiteX75" fmla="*/ 1332714 w 4603109"/>
                <a:gd name="connsiteY75" fmla="*/ 0 h 924402"/>
                <a:gd name="connsiteX76" fmla="*/ 1333135 w 4603109"/>
                <a:gd name="connsiteY76" fmla="*/ 0 h 924402"/>
                <a:gd name="connsiteX77" fmla="*/ 1348747 w 4603109"/>
                <a:gd name="connsiteY77" fmla="*/ 0 h 924402"/>
                <a:gd name="connsiteX78" fmla="*/ 1354749 w 4603109"/>
                <a:gd name="connsiteY78" fmla="*/ 0 h 924402"/>
                <a:gd name="connsiteX79" fmla="*/ 1378811 w 4603109"/>
                <a:gd name="connsiteY79" fmla="*/ 0 h 924402"/>
                <a:gd name="connsiteX80" fmla="*/ 1383745 w 4603109"/>
                <a:gd name="connsiteY80" fmla="*/ 0 h 924402"/>
                <a:gd name="connsiteX81" fmla="*/ 1385406 w 4603109"/>
                <a:gd name="connsiteY81" fmla="*/ 0 h 924402"/>
                <a:gd name="connsiteX82" fmla="*/ 1399356 w 4603109"/>
                <a:gd name="connsiteY82" fmla="*/ 0 h 924402"/>
                <a:gd name="connsiteX83" fmla="*/ 1400513 w 4603109"/>
                <a:gd name="connsiteY83" fmla="*/ 0 h 924402"/>
                <a:gd name="connsiteX84" fmla="*/ 1413947 w 4603109"/>
                <a:gd name="connsiteY84" fmla="*/ 0 h 924402"/>
                <a:gd name="connsiteX85" fmla="*/ 1414442 w 4603109"/>
                <a:gd name="connsiteY85" fmla="*/ 0 h 924402"/>
                <a:gd name="connsiteX86" fmla="*/ 1422915 w 4603109"/>
                <a:gd name="connsiteY86" fmla="*/ 0 h 924402"/>
                <a:gd name="connsiteX87" fmla="*/ 1426390 w 4603109"/>
                <a:gd name="connsiteY87" fmla="*/ 0 h 924402"/>
                <a:gd name="connsiteX88" fmla="*/ 1429420 w 4603109"/>
                <a:gd name="connsiteY88" fmla="*/ 0 h 924402"/>
                <a:gd name="connsiteX89" fmla="*/ 1430053 w 4603109"/>
                <a:gd name="connsiteY89" fmla="*/ 0 h 924402"/>
                <a:gd name="connsiteX90" fmla="*/ 1430206 w 4603109"/>
                <a:gd name="connsiteY90" fmla="*/ 0 h 924402"/>
                <a:gd name="connsiteX91" fmla="*/ 1430577 w 4603109"/>
                <a:gd name="connsiteY91" fmla="*/ 0 h 924402"/>
                <a:gd name="connsiteX92" fmla="*/ 1436843 w 4603109"/>
                <a:gd name="connsiteY92" fmla="*/ 0 h 924402"/>
                <a:gd name="connsiteX93" fmla="*/ 1444011 w 4603109"/>
                <a:gd name="connsiteY93" fmla="*/ 0 h 924402"/>
                <a:gd name="connsiteX94" fmla="*/ 1449655 w 4603109"/>
                <a:gd name="connsiteY94" fmla="*/ 0 h 924402"/>
                <a:gd name="connsiteX95" fmla="*/ 1452454 w 4603109"/>
                <a:gd name="connsiteY95" fmla="*/ 0 h 924402"/>
                <a:gd name="connsiteX96" fmla="*/ 1452980 w 4603109"/>
                <a:gd name="connsiteY96" fmla="*/ 0 h 924402"/>
                <a:gd name="connsiteX97" fmla="*/ 1456455 w 4603109"/>
                <a:gd name="connsiteY97" fmla="*/ 0 h 924402"/>
                <a:gd name="connsiteX98" fmla="*/ 1459664 w 4603109"/>
                <a:gd name="connsiteY98" fmla="*/ 0 h 924402"/>
                <a:gd name="connsiteX99" fmla="*/ 1460117 w 4603109"/>
                <a:gd name="connsiteY99" fmla="*/ 0 h 924402"/>
                <a:gd name="connsiteX100" fmla="*/ 1460483 w 4603109"/>
                <a:gd name="connsiteY100" fmla="*/ 0 h 924402"/>
                <a:gd name="connsiteX101" fmla="*/ 1460904 w 4603109"/>
                <a:gd name="connsiteY101" fmla="*/ 0 h 924402"/>
                <a:gd name="connsiteX102" fmla="*/ 1472926 w 4603109"/>
                <a:gd name="connsiteY102" fmla="*/ 0 h 924402"/>
                <a:gd name="connsiteX103" fmla="*/ 1482518 w 4603109"/>
                <a:gd name="connsiteY103" fmla="*/ 0 h 924402"/>
                <a:gd name="connsiteX104" fmla="*/ 1489729 w 4603109"/>
                <a:gd name="connsiteY104" fmla="*/ 0 h 924402"/>
                <a:gd name="connsiteX105" fmla="*/ 1504116 w 4603109"/>
                <a:gd name="connsiteY105" fmla="*/ 0 h 924402"/>
                <a:gd name="connsiteX106" fmla="*/ 1511514 w 4603109"/>
                <a:gd name="connsiteY106" fmla="*/ 0 h 924402"/>
                <a:gd name="connsiteX107" fmla="*/ 1524740 w 4603109"/>
                <a:gd name="connsiteY107" fmla="*/ 0 h 924402"/>
                <a:gd name="connsiteX108" fmla="*/ 1528282 w 4603109"/>
                <a:gd name="connsiteY108" fmla="*/ 0 h 924402"/>
                <a:gd name="connsiteX109" fmla="*/ 1531757 w 4603109"/>
                <a:gd name="connsiteY109" fmla="*/ 0 h 924402"/>
                <a:gd name="connsiteX110" fmla="*/ 1534181 w 4603109"/>
                <a:gd name="connsiteY110" fmla="*/ 0 h 924402"/>
                <a:gd name="connsiteX111" fmla="*/ 1542211 w 4603109"/>
                <a:gd name="connsiteY111" fmla="*/ 0 h 924402"/>
                <a:gd name="connsiteX112" fmla="*/ 1554159 w 4603109"/>
                <a:gd name="connsiteY112" fmla="*/ 0 h 924402"/>
                <a:gd name="connsiteX113" fmla="*/ 1557318 w 4603109"/>
                <a:gd name="connsiteY113" fmla="*/ 0 h 924402"/>
                <a:gd name="connsiteX114" fmla="*/ 1557975 w 4603109"/>
                <a:gd name="connsiteY114" fmla="*/ 0 h 924402"/>
                <a:gd name="connsiteX115" fmla="*/ 1558346 w 4603109"/>
                <a:gd name="connsiteY115" fmla="*/ 0 h 924402"/>
                <a:gd name="connsiteX116" fmla="*/ 1561822 w 4603109"/>
                <a:gd name="connsiteY116" fmla="*/ 0 h 924402"/>
                <a:gd name="connsiteX117" fmla="*/ 1564612 w 4603109"/>
                <a:gd name="connsiteY117" fmla="*/ 0 h 924402"/>
                <a:gd name="connsiteX118" fmla="*/ 1566857 w 4603109"/>
                <a:gd name="connsiteY118" fmla="*/ 0 h 924402"/>
                <a:gd name="connsiteX119" fmla="*/ 1576919 w 4603109"/>
                <a:gd name="connsiteY119" fmla="*/ 0 h 924402"/>
                <a:gd name="connsiteX120" fmla="*/ 1579719 w 4603109"/>
                <a:gd name="connsiteY120" fmla="*/ 0 h 924402"/>
                <a:gd name="connsiteX121" fmla="*/ 1584224 w 4603109"/>
                <a:gd name="connsiteY121" fmla="*/ 0 h 924402"/>
                <a:gd name="connsiteX122" fmla="*/ 1587382 w 4603109"/>
                <a:gd name="connsiteY122" fmla="*/ 0 h 924402"/>
                <a:gd name="connsiteX123" fmla="*/ 1587433 w 4603109"/>
                <a:gd name="connsiteY123" fmla="*/ 0 h 924402"/>
                <a:gd name="connsiteX124" fmla="*/ 1600695 w 4603109"/>
                <a:gd name="connsiteY124" fmla="*/ 0 h 924402"/>
                <a:gd name="connsiteX125" fmla="*/ 1606834 w 4603109"/>
                <a:gd name="connsiteY125" fmla="*/ 0 h 924402"/>
                <a:gd name="connsiteX126" fmla="*/ 1607256 w 4603109"/>
                <a:gd name="connsiteY126" fmla="*/ 0 h 924402"/>
                <a:gd name="connsiteX127" fmla="*/ 1608325 w 4603109"/>
                <a:gd name="connsiteY127" fmla="*/ 0 h 924402"/>
                <a:gd name="connsiteX128" fmla="*/ 1609783 w 4603109"/>
                <a:gd name="connsiteY128" fmla="*/ 0 h 924402"/>
                <a:gd name="connsiteX129" fmla="*/ 1617498 w 4603109"/>
                <a:gd name="connsiteY129" fmla="*/ 0 h 924402"/>
                <a:gd name="connsiteX130" fmla="*/ 1631885 w 4603109"/>
                <a:gd name="connsiteY130" fmla="*/ 0 h 924402"/>
                <a:gd name="connsiteX131" fmla="*/ 1636899 w 4603109"/>
                <a:gd name="connsiteY131" fmla="*/ 0 h 924402"/>
                <a:gd name="connsiteX132" fmla="*/ 1637320 w 4603109"/>
                <a:gd name="connsiteY132" fmla="*/ 0 h 924402"/>
                <a:gd name="connsiteX133" fmla="*/ 1637445 w 4603109"/>
                <a:gd name="connsiteY133" fmla="*/ 0 h 924402"/>
                <a:gd name="connsiteX134" fmla="*/ 1652509 w 4603109"/>
                <a:gd name="connsiteY134" fmla="*/ 0 h 924402"/>
                <a:gd name="connsiteX135" fmla="*/ 1659526 w 4603109"/>
                <a:gd name="connsiteY135" fmla="*/ 0 h 924402"/>
                <a:gd name="connsiteX136" fmla="*/ 1661950 w 4603109"/>
                <a:gd name="connsiteY136" fmla="*/ 0 h 924402"/>
                <a:gd name="connsiteX137" fmla="*/ 1664952 w 4603109"/>
                <a:gd name="connsiteY137" fmla="*/ 0 h 924402"/>
                <a:gd name="connsiteX138" fmla="*/ 1667212 w 4603109"/>
                <a:gd name="connsiteY138" fmla="*/ 0 h 924402"/>
                <a:gd name="connsiteX139" fmla="*/ 1685087 w 4603109"/>
                <a:gd name="connsiteY139" fmla="*/ 0 h 924402"/>
                <a:gd name="connsiteX140" fmla="*/ 1689591 w 4603109"/>
                <a:gd name="connsiteY140" fmla="*/ 0 h 924402"/>
                <a:gd name="connsiteX141" fmla="*/ 1694626 w 4603109"/>
                <a:gd name="connsiteY141" fmla="*/ 0 h 924402"/>
                <a:gd name="connsiteX142" fmla="*/ 1697276 w 4603109"/>
                <a:gd name="connsiteY142" fmla="*/ 0 h 924402"/>
                <a:gd name="connsiteX143" fmla="*/ 1698000 w 4603109"/>
                <a:gd name="connsiteY143" fmla="*/ 0 h 924402"/>
                <a:gd name="connsiteX144" fmla="*/ 1704688 w 4603109"/>
                <a:gd name="connsiteY144" fmla="*/ 0 h 924402"/>
                <a:gd name="connsiteX145" fmla="*/ 1707488 w 4603109"/>
                <a:gd name="connsiteY145" fmla="*/ 0 h 924402"/>
                <a:gd name="connsiteX146" fmla="*/ 1710963 w 4603109"/>
                <a:gd name="connsiteY146" fmla="*/ 0 h 924402"/>
                <a:gd name="connsiteX147" fmla="*/ 1715151 w 4603109"/>
                <a:gd name="connsiteY147" fmla="*/ 0 h 924402"/>
                <a:gd name="connsiteX148" fmla="*/ 1721928 w 4603109"/>
                <a:gd name="connsiteY148" fmla="*/ 0 h 924402"/>
                <a:gd name="connsiteX149" fmla="*/ 1734603 w 4603109"/>
                <a:gd name="connsiteY149" fmla="*/ 0 h 924402"/>
                <a:gd name="connsiteX150" fmla="*/ 1735025 w 4603109"/>
                <a:gd name="connsiteY150" fmla="*/ 0 h 924402"/>
                <a:gd name="connsiteX151" fmla="*/ 1735558 w 4603109"/>
                <a:gd name="connsiteY151" fmla="*/ 0 h 924402"/>
                <a:gd name="connsiteX152" fmla="*/ 1736094 w 4603109"/>
                <a:gd name="connsiteY152" fmla="*/ 0 h 924402"/>
                <a:gd name="connsiteX153" fmla="*/ 1737552 w 4603109"/>
                <a:gd name="connsiteY153" fmla="*/ 0 h 924402"/>
                <a:gd name="connsiteX154" fmla="*/ 1741027 w 4603109"/>
                <a:gd name="connsiteY154" fmla="*/ 0 h 924402"/>
                <a:gd name="connsiteX155" fmla="*/ 1747046 w 4603109"/>
                <a:gd name="connsiteY155" fmla="*/ 0 h 924402"/>
                <a:gd name="connsiteX156" fmla="*/ 1748537 w 4603109"/>
                <a:gd name="connsiteY156" fmla="*/ 0 h 924402"/>
                <a:gd name="connsiteX157" fmla="*/ 1753052 w 4603109"/>
                <a:gd name="connsiteY157" fmla="*/ 0 h 924402"/>
                <a:gd name="connsiteX158" fmla="*/ 1757499 w 4603109"/>
                <a:gd name="connsiteY158" fmla="*/ 0 h 924402"/>
                <a:gd name="connsiteX159" fmla="*/ 1764668 w 4603109"/>
                <a:gd name="connsiteY159" fmla="*/ 0 h 924402"/>
                <a:gd name="connsiteX160" fmla="*/ 1765089 w 4603109"/>
                <a:gd name="connsiteY160" fmla="*/ 0 h 924402"/>
                <a:gd name="connsiteX161" fmla="*/ 1765214 w 4603109"/>
                <a:gd name="connsiteY161" fmla="*/ 0 h 924402"/>
                <a:gd name="connsiteX162" fmla="*/ 1770320 w 4603109"/>
                <a:gd name="connsiteY162" fmla="*/ 0 h 924402"/>
                <a:gd name="connsiteX163" fmla="*/ 1777110 w 4603109"/>
                <a:gd name="connsiteY163" fmla="*/ 0 h 924402"/>
                <a:gd name="connsiteX164" fmla="*/ 1779774 w 4603109"/>
                <a:gd name="connsiteY164" fmla="*/ 0 h 924402"/>
                <a:gd name="connsiteX165" fmla="*/ 1792721 w 4603109"/>
                <a:gd name="connsiteY165" fmla="*/ 0 h 924402"/>
                <a:gd name="connsiteX166" fmla="*/ 1794981 w 4603109"/>
                <a:gd name="connsiteY166" fmla="*/ 0 h 924402"/>
                <a:gd name="connsiteX167" fmla="*/ 1825045 w 4603109"/>
                <a:gd name="connsiteY167" fmla="*/ 0 h 924402"/>
                <a:gd name="connsiteX168" fmla="*/ 1825769 w 4603109"/>
                <a:gd name="connsiteY168" fmla="*/ 0 h 924402"/>
                <a:gd name="connsiteX169" fmla="*/ 1838732 w 4603109"/>
                <a:gd name="connsiteY169" fmla="*/ 0 h 924402"/>
                <a:gd name="connsiteX170" fmla="*/ 1845818 w 4603109"/>
                <a:gd name="connsiteY170" fmla="*/ 0 h 924402"/>
                <a:gd name="connsiteX171" fmla="*/ 1849697 w 4603109"/>
                <a:gd name="connsiteY171" fmla="*/ 0 h 924402"/>
                <a:gd name="connsiteX172" fmla="*/ 1852412 w 4603109"/>
                <a:gd name="connsiteY172" fmla="*/ 0 h 924402"/>
                <a:gd name="connsiteX173" fmla="*/ 1853903 w 4603109"/>
                <a:gd name="connsiteY173" fmla="*/ 0 h 924402"/>
                <a:gd name="connsiteX174" fmla="*/ 1863327 w 4603109"/>
                <a:gd name="connsiteY174" fmla="*/ 0 h 924402"/>
                <a:gd name="connsiteX175" fmla="*/ 1868796 w 4603109"/>
                <a:gd name="connsiteY175" fmla="*/ 0 h 924402"/>
                <a:gd name="connsiteX176" fmla="*/ 1874815 w 4603109"/>
                <a:gd name="connsiteY176" fmla="*/ 0 h 924402"/>
                <a:gd name="connsiteX177" fmla="*/ 1876306 w 4603109"/>
                <a:gd name="connsiteY177" fmla="*/ 0 h 924402"/>
                <a:gd name="connsiteX178" fmla="*/ 1880821 w 4603109"/>
                <a:gd name="connsiteY178" fmla="*/ 0 h 924402"/>
                <a:gd name="connsiteX179" fmla="*/ 1882477 w 4603109"/>
                <a:gd name="connsiteY179" fmla="*/ 0 h 924402"/>
                <a:gd name="connsiteX180" fmla="*/ 1883936 w 4603109"/>
                <a:gd name="connsiteY180" fmla="*/ 0 h 924402"/>
                <a:gd name="connsiteX181" fmla="*/ 1885268 w 4603109"/>
                <a:gd name="connsiteY181" fmla="*/ 0 h 924402"/>
                <a:gd name="connsiteX182" fmla="*/ 1896427 w 4603109"/>
                <a:gd name="connsiteY182" fmla="*/ 0 h 924402"/>
                <a:gd name="connsiteX183" fmla="*/ 1898089 w 4603109"/>
                <a:gd name="connsiteY183" fmla="*/ 0 h 924402"/>
                <a:gd name="connsiteX184" fmla="*/ 1904879 w 4603109"/>
                <a:gd name="connsiteY184" fmla="*/ 0 h 924402"/>
                <a:gd name="connsiteX185" fmla="*/ 1907543 w 4603109"/>
                <a:gd name="connsiteY185" fmla="*/ 0 h 924402"/>
                <a:gd name="connsiteX186" fmla="*/ 1911018 w 4603109"/>
                <a:gd name="connsiteY186" fmla="*/ 0 h 924402"/>
                <a:gd name="connsiteX187" fmla="*/ 1919986 w 4603109"/>
                <a:gd name="connsiteY187" fmla="*/ 0 h 924402"/>
                <a:gd name="connsiteX188" fmla="*/ 1927124 w 4603109"/>
                <a:gd name="connsiteY188" fmla="*/ 0 h 924402"/>
                <a:gd name="connsiteX189" fmla="*/ 1927489 w 4603109"/>
                <a:gd name="connsiteY189" fmla="*/ 0 h 924402"/>
                <a:gd name="connsiteX190" fmla="*/ 1927911 w 4603109"/>
                <a:gd name="connsiteY190" fmla="*/ 0 h 924402"/>
                <a:gd name="connsiteX191" fmla="*/ 1929402 w 4603109"/>
                <a:gd name="connsiteY191" fmla="*/ 0 h 924402"/>
                <a:gd name="connsiteX192" fmla="*/ 1946726 w 4603109"/>
                <a:gd name="connsiteY192" fmla="*/ 0 h 924402"/>
                <a:gd name="connsiteX193" fmla="*/ 1949525 w 4603109"/>
                <a:gd name="connsiteY193" fmla="*/ 0 h 924402"/>
                <a:gd name="connsiteX194" fmla="*/ 1957554 w 4603109"/>
                <a:gd name="connsiteY194" fmla="*/ 0 h 924402"/>
                <a:gd name="connsiteX195" fmla="*/ 1957975 w 4603109"/>
                <a:gd name="connsiteY195" fmla="*/ 0 h 924402"/>
                <a:gd name="connsiteX196" fmla="*/ 1973587 w 4603109"/>
                <a:gd name="connsiteY196" fmla="*/ 0 h 924402"/>
                <a:gd name="connsiteX197" fmla="*/ 1978520 w 4603109"/>
                <a:gd name="connsiteY197" fmla="*/ 0 h 924402"/>
                <a:gd name="connsiteX198" fmla="*/ 1980012 w 4603109"/>
                <a:gd name="connsiteY198" fmla="*/ 0 h 924402"/>
                <a:gd name="connsiteX199" fmla="*/ 1980181 w 4603109"/>
                <a:gd name="connsiteY199" fmla="*/ 0 h 924402"/>
                <a:gd name="connsiteX200" fmla="*/ 1981672 w 4603109"/>
                <a:gd name="connsiteY200" fmla="*/ 0 h 924402"/>
                <a:gd name="connsiteX201" fmla="*/ 2008585 w 4603109"/>
                <a:gd name="connsiteY201" fmla="*/ 0 h 924402"/>
                <a:gd name="connsiteX202" fmla="*/ 2009218 w 4603109"/>
                <a:gd name="connsiteY202" fmla="*/ 0 h 924402"/>
                <a:gd name="connsiteX203" fmla="*/ 2010246 w 4603109"/>
                <a:gd name="connsiteY203" fmla="*/ 0 h 924402"/>
                <a:gd name="connsiteX204" fmla="*/ 2010709 w 4603109"/>
                <a:gd name="connsiteY204" fmla="*/ 0 h 924402"/>
                <a:gd name="connsiteX205" fmla="*/ 2011705 w 4603109"/>
                <a:gd name="connsiteY205" fmla="*/ 0 h 924402"/>
                <a:gd name="connsiteX206" fmla="*/ 2024147 w 4603109"/>
                <a:gd name="connsiteY206" fmla="*/ 0 h 924402"/>
                <a:gd name="connsiteX207" fmla="*/ 2024196 w 4603109"/>
                <a:gd name="connsiteY207" fmla="*/ 0 h 924402"/>
                <a:gd name="connsiteX208" fmla="*/ 2024981 w 4603109"/>
                <a:gd name="connsiteY208" fmla="*/ 0 h 924402"/>
                <a:gd name="connsiteX209" fmla="*/ 2025353 w 4603109"/>
                <a:gd name="connsiteY209" fmla="*/ 0 h 924402"/>
                <a:gd name="connsiteX210" fmla="*/ 2026473 w 4603109"/>
                <a:gd name="connsiteY210" fmla="*/ 0 h 924402"/>
                <a:gd name="connsiteX211" fmla="*/ 2031619 w 4603109"/>
                <a:gd name="connsiteY211" fmla="*/ 0 h 924402"/>
                <a:gd name="connsiteX212" fmla="*/ 2033110 w 4603109"/>
                <a:gd name="connsiteY212" fmla="*/ 0 h 924402"/>
                <a:gd name="connsiteX213" fmla="*/ 2038787 w 4603109"/>
                <a:gd name="connsiteY213" fmla="*/ 0 h 924402"/>
                <a:gd name="connsiteX214" fmla="*/ 2039282 w 4603109"/>
                <a:gd name="connsiteY214" fmla="*/ 0 h 924402"/>
                <a:gd name="connsiteX215" fmla="*/ 2047755 w 4603109"/>
                <a:gd name="connsiteY215" fmla="*/ 0 h 924402"/>
                <a:gd name="connsiteX216" fmla="*/ 2051230 w 4603109"/>
                <a:gd name="connsiteY216" fmla="*/ 0 h 924402"/>
                <a:gd name="connsiteX217" fmla="*/ 2054893 w 4603109"/>
                <a:gd name="connsiteY217" fmla="*/ 0 h 924402"/>
                <a:gd name="connsiteX218" fmla="*/ 2055046 w 4603109"/>
                <a:gd name="connsiteY218" fmla="*/ 0 h 924402"/>
                <a:gd name="connsiteX219" fmla="*/ 2055258 w 4603109"/>
                <a:gd name="connsiteY219" fmla="*/ 0 h 924402"/>
                <a:gd name="connsiteX220" fmla="*/ 2055680 w 4603109"/>
                <a:gd name="connsiteY220" fmla="*/ 0 h 924402"/>
                <a:gd name="connsiteX221" fmla="*/ 2057171 w 4603109"/>
                <a:gd name="connsiteY221" fmla="*/ 0 h 924402"/>
                <a:gd name="connsiteX222" fmla="*/ 2061683 w 4603109"/>
                <a:gd name="connsiteY222" fmla="*/ 0 h 924402"/>
                <a:gd name="connsiteX223" fmla="*/ 2067702 w 4603109"/>
                <a:gd name="connsiteY223" fmla="*/ 0 h 924402"/>
                <a:gd name="connsiteX224" fmla="*/ 2074495 w 4603109"/>
                <a:gd name="connsiteY224" fmla="*/ 0 h 924402"/>
                <a:gd name="connsiteX225" fmla="*/ 2077294 w 4603109"/>
                <a:gd name="connsiteY225" fmla="*/ 0 h 924402"/>
                <a:gd name="connsiteX226" fmla="*/ 2084504 w 4603109"/>
                <a:gd name="connsiteY226" fmla="*/ 0 h 924402"/>
                <a:gd name="connsiteX227" fmla="*/ 2085323 w 4603109"/>
                <a:gd name="connsiteY227" fmla="*/ 0 h 924402"/>
                <a:gd name="connsiteX228" fmla="*/ 2085744 w 4603109"/>
                <a:gd name="connsiteY228" fmla="*/ 0 h 924402"/>
                <a:gd name="connsiteX229" fmla="*/ 2097766 w 4603109"/>
                <a:gd name="connsiteY229" fmla="*/ 0 h 924402"/>
                <a:gd name="connsiteX230" fmla="*/ 2106289 w 4603109"/>
                <a:gd name="connsiteY230" fmla="*/ 0 h 924402"/>
                <a:gd name="connsiteX231" fmla="*/ 2107781 w 4603109"/>
                <a:gd name="connsiteY231" fmla="*/ 0 h 924402"/>
                <a:gd name="connsiteX232" fmla="*/ 2128956 w 4603109"/>
                <a:gd name="connsiteY232" fmla="*/ 0 h 924402"/>
                <a:gd name="connsiteX233" fmla="*/ 2129514 w 4603109"/>
                <a:gd name="connsiteY233" fmla="*/ 0 h 924402"/>
                <a:gd name="connsiteX234" fmla="*/ 2136354 w 4603109"/>
                <a:gd name="connsiteY234" fmla="*/ 0 h 924402"/>
                <a:gd name="connsiteX235" fmla="*/ 2136987 w 4603109"/>
                <a:gd name="connsiteY235" fmla="*/ 0 h 924402"/>
                <a:gd name="connsiteX236" fmla="*/ 2138478 w 4603109"/>
                <a:gd name="connsiteY236" fmla="*/ 0 h 924402"/>
                <a:gd name="connsiteX237" fmla="*/ 2151916 w 4603109"/>
                <a:gd name="connsiteY237" fmla="*/ 0 h 924402"/>
                <a:gd name="connsiteX238" fmla="*/ 2152750 w 4603109"/>
                <a:gd name="connsiteY238" fmla="*/ 0 h 924402"/>
                <a:gd name="connsiteX239" fmla="*/ 2153122 w 4603109"/>
                <a:gd name="connsiteY239" fmla="*/ 0 h 924402"/>
                <a:gd name="connsiteX240" fmla="*/ 2154242 w 4603109"/>
                <a:gd name="connsiteY240" fmla="*/ 0 h 924402"/>
                <a:gd name="connsiteX241" fmla="*/ 2156597 w 4603109"/>
                <a:gd name="connsiteY241" fmla="*/ 0 h 924402"/>
                <a:gd name="connsiteX242" fmla="*/ 2159388 w 4603109"/>
                <a:gd name="connsiteY242" fmla="*/ 0 h 924402"/>
                <a:gd name="connsiteX243" fmla="*/ 2160879 w 4603109"/>
                <a:gd name="connsiteY243" fmla="*/ 0 h 924402"/>
                <a:gd name="connsiteX244" fmla="*/ 2161633 w 4603109"/>
                <a:gd name="connsiteY244" fmla="*/ 0 h 924402"/>
                <a:gd name="connsiteX245" fmla="*/ 2167051 w 4603109"/>
                <a:gd name="connsiteY245" fmla="*/ 0 h 924402"/>
                <a:gd name="connsiteX246" fmla="*/ 2178999 w 4603109"/>
                <a:gd name="connsiteY246" fmla="*/ 0 h 924402"/>
                <a:gd name="connsiteX247" fmla="*/ 2182158 w 4603109"/>
                <a:gd name="connsiteY247" fmla="*/ 0 h 924402"/>
                <a:gd name="connsiteX248" fmla="*/ 2182815 w 4603109"/>
                <a:gd name="connsiteY248" fmla="*/ 0 h 924402"/>
                <a:gd name="connsiteX249" fmla="*/ 2188666 w 4603109"/>
                <a:gd name="connsiteY249" fmla="*/ 0 h 924402"/>
                <a:gd name="connsiteX250" fmla="*/ 2189452 w 4603109"/>
                <a:gd name="connsiteY250" fmla="*/ 0 h 924402"/>
                <a:gd name="connsiteX251" fmla="*/ 2191697 w 4603109"/>
                <a:gd name="connsiteY251" fmla="*/ 0 h 924402"/>
                <a:gd name="connsiteX252" fmla="*/ 2195471 w 4603109"/>
                <a:gd name="connsiteY252" fmla="*/ 0 h 924402"/>
                <a:gd name="connsiteX253" fmla="*/ 2201759 w 4603109"/>
                <a:gd name="connsiteY253" fmla="*/ 0 h 924402"/>
                <a:gd name="connsiteX254" fmla="*/ 2203100 w 4603109"/>
                <a:gd name="connsiteY254" fmla="*/ 0 h 924402"/>
                <a:gd name="connsiteX255" fmla="*/ 2204559 w 4603109"/>
                <a:gd name="connsiteY255" fmla="*/ 0 h 924402"/>
                <a:gd name="connsiteX256" fmla="*/ 2204591 w 4603109"/>
                <a:gd name="connsiteY256" fmla="*/ 0 h 924402"/>
                <a:gd name="connsiteX257" fmla="*/ 2212273 w 4603109"/>
                <a:gd name="connsiteY257" fmla="*/ 0 h 924402"/>
                <a:gd name="connsiteX258" fmla="*/ 2225535 w 4603109"/>
                <a:gd name="connsiteY258" fmla="*/ 0 h 924402"/>
                <a:gd name="connsiteX259" fmla="*/ 2231674 w 4603109"/>
                <a:gd name="connsiteY259" fmla="*/ 0 h 924402"/>
                <a:gd name="connsiteX260" fmla="*/ 2232096 w 4603109"/>
                <a:gd name="connsiteY260" fmla="*/ 0 h 924402"/>
                <a:gd name="connsiteX261" fmla="*/ 2232220 w 4603109"/>
                <a:gd name="connsiteY261" fmla="*/ 0 h 924402"/>
                <a:gd name="connsiteX262" fmla="*/ 2233118 w 4603109"/>
                <a:gd name="connsiteY262" fmla="*/ 0 h 924402"/>
                <a:gd name="connsiteX263" fmla="*/ 2233165 w 4603109"/>
                <a:gd name="connsiteY263" fmla="*/ 0 h 924402"/>
                <a:gd name="connsiteX264" fmla="*/ 2256725 w 4603109"/>
                <a:gd name="connsiteY264" fmla="*/ 0 h 924402"/>
                <a:gd name="connsiteX265" fmla="*/ 2257283 w 4603109"/>
                <a:gd name="connsiteY265" fmla="*/ 0 h 924402"/>
                <a:gd name="connsiteX266" fmla="*/ 2262285 w 4603109"/>
                <a:gd name="connsiteY266" fmla="*/ 0 h 924402"/>
                <a:gd name="connsiteX267" fmla="*/ 2284366 w 4603109"/>
                <a:gd name="connsiteY267" fmla="*/ 0 h 924402"/>
                <a:gd name="connsiteX268" fmla="*/ 2289402 w 4603109"/>
                <a:gd name="connsiteY268" fmla="*/ 0 h 924402"/>
                <a:gd name="connsiteX269" fmla="*/ 2292052 w 4603109"/>
                <a:gd name="connsiteY269" fmla="*/ 0 h 924402"/>
                <a:gd name="connsiteX270" fmla="*/ 2299271 w 4603109"/>
                <a:gd name="connsiteY270" fmla="*/ 0 h 924402"/>
                <a:gd name="connsiteX271" fmla="*/ 2308721 w 4603109"/>
                <a:gd name="connsiteY271" fmla="*/ 0 h 924402"/>
                <a:gd name="connsiteX272" fmla="*/ 2309927 w 4603109"/>
                <a:gd name="connsiteY272" fmla="*/ 0 h 924402"/>
                <a:gd name="connsiteX273" fmla="*/ 2316435 w 4603109"/>
                <a:gd name="connsiteY273" fmla="*/ 0 h 924402"/>
                <a:gd name="connsiteX274" fmla="*/ 2316703 w 4603109"/>
                <a:gd name="connsiteY274" fmla="*/ 0 h 924402"/>
                <a:gd name="connsiteX275" fmla="*/ 2319466 w 4603109"/>
                <a:gd name="connsiteY275" fmla="*/ 0 h 924402"/>
                <a:gd name="connsiteX276" fmla="*/ 2322840 w 4603109"/>
                <a:gd name="connsiteY276" fmla="*/ 0 h 924402"/>
                <a:gd name="connsiteX277" fmla="*/ 2329528 w 4603109"/>
                <a:gd name="connsiteY277" fmla="*/ 0 h 924402"/>
                <a:gd name="connsiteX278" fmla="*/ 2330869 w 4603109"/>
                <a:gd name="connsiteY278" fmla="*/ 0 h 924402"/>
                <a:gd name="connsiteX279" fmla="*/ 2332328 w 4603109"/>
                <a:gd name="connsiteY279" fmla="*/ 0 h 924402"/>
                <a:gd name="connsiteX280" fmla="*/ 2332360 w 4603109"/>
                <a:gd name="connsiteY280" fmla="*/ 0 h 924402"/>
                <a:gd name="connsiteX281" fmla="*/ 2335803 w 4603109"/>
                <a:gd name="connsiteY281" fmla="*/ 0 h 924402"/>
                <a:gd name="connsiteX282" fmla="*/ 2343312 w 4603109"/>
                <a:gd name="connsiteY282" fmla="*/ 0 h 924402"/>
                <a:gd name="connsiteX283" fmla="*/ 2344804 w 4603109"/>
                <a:gd name="connsiteY283" fmla="*/ 0 h 924402"/>
                <a:gd name="connsiteX284" fmla="*/ 2346768 w 4603109"/>
                <a:gd name="connsiteY284" fmla="*/ 0 h 924402"/>
                <a:gd name="connsiteX285" fmla="*/ 2347827 w 4603109"/>
                <a:gd name="connsiteY285" fmla="*/ 0 h 924402"/>
                <a:gd name="connsiteX286" fmla="*/ 2352274 w 4603109"/>
                <a:gd name="connsiteY286" fmla="*/ 0 h 924402"/>
                <a:gd name="connsiteX287" fmla="*/ 2359443 w 4603109"/>
                <a:gd name="connsiteY287" fmla="*/ 0 h 924402"/>
                <a:gd name="connsiteX288" fmla="*/ 2359865 w 4603109"/>
                <a:gd name="connsiteY288" fmla="*/ 0 h 924402"/>
                <a:gd name="connsiteX289" fmla="*/ 2359989 w 4603109"/>
                <a:gd name="connsiteY289" fmla="*/ 0 h 924402"/>
                <a:gd name="connsiteX290" fmla="*/ 2360887 w 4603109"/>
                <a:gd name="connsiteY290" fmla="*/ 0 h 924402"/>
                <a:gd name="connsiteX291" fmla="*/ 2360934 w 4603109"/>
                <a:gd name="connsiteY291" fmla="*/ 0 h 924402"/>
                <a:gd name="connsiteX292" fmla="*/ 2371886 w 4603109"/>
                <a:gd name="connsiteY292" fmla="*/ 0 h 924402"/>
                <a:gd name="connsiteX293" fmla="*/ 2373377 w 4603109"/>
                <a:gd name="connsiteY293" fmla="*/ 0 h 924402"/>
                <a:gd name="connsiteX294" fmla="*/ 2377892 w 4603109"/>
                <a:gd name="connsiteY294" fmla="*/ 0 h 924402"/>
                <a:gd name="connsiteX295" fmla="*/ 2382339 w 4603109"/>
                <a:gd name="connsiteY295" fmla="*/ 0 h 924402"/>
                <a:gd name="connsiteX296" fmla="*/ 2390054 w 4603109"/>
                <a:gd name="connsiteY296" fmla="*/ 0 h 924402"/>
                <a:gd name="connsiteX297" fmla="*/ 2419821 w 4603109"/>
                <a:gd name="connsiteY297" fmla="*/ 0 h 924402"/>
                <a:gd name="connsiteX298" fmla="*/ 2427040 w 4603109"/>
                <a:gd name="connsiteY298" fmla="*/ 0 h 924402"/>
                <a:gd name="connsiteX299" fmla="*/ 2436490 w 4603109"/>
                <a:gd name="connsiteY299" fmla="*/ 0 h 924402"/>
                <a:gd name="connsiteX300" fmla="*/ 2444472 w 4603109"/>
                <a:gd name="connsiteY300" fmla="*/ 0 h 924402"/>
                <a:gd name="connsiteX301" fmla="*/ 2448678 w 4603109"/>
                <a:gd name="connsiteY301" fmla="*/ 0 h 924402"/>
                <a:gd name="connsiteX302" fmla="*/ 2450171 w 4603109"/>
                <a:gd name="connsiteY302" fmla="*/ 0 h 924402"/>
                <a:gd name="connsiteX303" fmla="*/ 2450609 w 4603109"/>
                <a:gd name="connsiteY303" fmla="*/ 0 h 924402"/>
                <a:gd name="connsiteX304" fmla="*/ 2463572 w 4603109"/>
                <a:gd name="connsiteY304" fmla="*/ 0 h 924402"/>
                <a:gd name="connsiteX305" fmla="*/ 2471081 w 4603109"/>
                <a:gd name="connsiteY305" fmla="*/ 0 h 924402"/>
                <a:gd name="connsiteX306" fmla="*/ 2472573 w 4603109"/>
                <a:gd name="connsiteY306" fmla="*/ 0 h 924402"/>
                <a:gd name="connsiteX307" fmla="*/ 2474537 w 4603109"/>
                <a:gd name="connsiteY307" fmla="*/ 0 h 924402"/>
                <a:gd name="connsiteX308" fmla="*/ 2475596 w 4603109"/>
                <a:gd name="connsiteY308" fmla="*/ 0 h 924402"/>
                <a:gd name="connsiteX309" fmla="*/ 2477252 w 4603109"/>
                <a:gd name="connsiteY309" fmla="*/ 0 h 924402"/>
                <a:gd name="connsiteX310" fmla="*/ 2478712 w 4603109"/>
                <a:gd name="connsiteY310" fmla="*/ 0 h 924402"/>
                <a:gd name="connsiteX311" fmla="*/ 2478743 w 4603109"/>
                <a:gd name="connsiteY311" fmla="*/ 0 h 924402"/>
                <a:gd name="connsiteX312" fmla="*/ 2480043 w 4603109"/>
                <a:gd name="connsiteY312" fmla="*/ 0 h 924402"/>
                <a:gd name="connsiteX313" fmla="*/ 2499655 w 4603109"/>
                <a:gd name="connsiteY313" fmla="*/ 0 h 924402"/>
                <a:gd name="connsiteX314" fmla="*/ 2501146 w 4603109"/>
                <a:gd name="connsiteY314" fmla="*/ 0 h 924402"/>
                <a:gd name="connsiteX315" fmla="*/ 2505661 w 4603109"/>
                <a:gd name="connsiteY315" fmla="*/ 0 h 924402"/>
                <a:gd name="connsiteX316" fmla="*/ 2508776 w 4603109"/>
                <a:gd name="connsiteY316" fmla="*/ 0 h 924402"/>
                <a:gd name="connsiteX317" fmla="*/ 2510108 w 4603109"/>
                <a:gd name="connsiteY317" fmla="*/ 0 h 924402"/>
                <a:gd name="connsiteX318" fmla="*/ 2524178 w 4603109"/>
                <a:gd name="connsiteY318" fmla="*/ 0 h 924402"/>
                <a:gd name="connsiteX319" fmla="*/ 2525248 w 4603109"/>
                <a:gd name="connsiteY319" fmla="*/ 0 h 924402"/>
                <a:gd name="connsiteX320" fmla="*/ 2525669 w 4603109"/>
                <a:gd name="connsiteY320" fmla="*/ 0 h 924402"/>
                <a:gd name="connsiteX321" fmla="*/ 2552329 w 4603109"/>
                <a:gd name="connsiteY321" fmla="*/ 0 h 924402"/>
                <a:gd name="connsiteX322" fmla="*/ 2552751 w 4603109"/>
                <a:gd name="connsiteY322" fmla="*/ 0 h 924402"/>
                <a:gd name="connsiteX323" fmla="*/ 2554242 w 4603109"/>
                <a:gd name="connsiteY323" fmla="*/ 0 h 924402"/>
                <a:gd name="connsiteX324" fmla="*/ 2574787 w 4603109"/>
                <a:gd name="connsiteY324" fmla="*/ 0 h 924402"/>
                <a:gd name="connsiteX325" fmla="*/ 2576279 w 4603109"/>
                <a:gd name="connsiteY325" fmla="*/ 0 h 924402"/>
                <a:gd name="connsiteX326" fmla="*/ 2576447 w 4603109"/>
                <a:gd name="connsiteY326" fmla="*/ 0 h 924402"/>
                <a:gd name="connsiteX327" fmla="*/ 2577940 w 4603109"/>
                <a:gd name="connsiteY327" fmla="*/ 0 h 924402"/>
                <a:gd name="connsiteX328" fmla="*/ 2603360 w 4603109"/>
                <a:gd name="connsiteY328" fmla="*/ 0 h 924402"/>
                <a:gd name="connsiteX329" fmla="*/ 2604852 w 4603109"/>
                <a:gd name="connsiteY329" fmla="*/ 0 h 924402"/>
                <a:gd name="connsiteX330" fmla="*/ 2605021 w 4603109"/>
                <a:gd name="connsiteY330" fmla="*/ 0 h 924402"/>
                <a:gd name="connsiteX331" fmla="*/ 2605484 w 4603109"/>
                <a:gd name="connsiteY331" fmla="*/ 0 h 924402"/>
                <a:gd name="connsiteX332" fmla="*/ 2606481 w 4603109"/>
                <a:gd name="connsiteY332" fmla="*/ 0 h 924402"/>
                <a:gd name="connsiteX333" fmla="*/ 2606512 w 4603109"/>
                <a:gd name="connsiteY333" fmla="*/ 0 h 924402"/>
                <a:gd name="connsiteX334" fmla="*/ 2606976 w 4603109"/>
                <a:gd name="connsiteY334" fmla="*/ 0 h 924402"/>
                <a:gd name="connsiteX335" fmla="*/ 2618923 w 4603109"/>
                <a:gd name="connsiteY335" fmla="*/ 0 h 924402"/>
                <a:gd name="connsiteX336" fmla="*/ 2621248 w 4603109"/>
                <a:gd name="connsiteY336" fmla="*/ 0 h 924402"/>
                <a:gd name="connsiteX337" fmla="*/ 2622740 w 4603109"/>
                <a:gd name="connsiteY337" fmla="*/ 0 h 924402"/>
                <a:gd name="connsiteX338" fmla="*/ 2627885 w 4603109"/>
                <a:gd name="connsiteY338" fmla="*/ 0 h 924402"/>
                <a:gd name="connsiteX339" fmla="*/ 2629377 w 4603109"/>
                <a:gd name="connsiteY339" fmla="*/ 0 h 924402"/>
                <a:gd name="connsiteX340" fmla="*/ 2634058 w 4603109"/>
                <a:gd name="connsiteY340" fmla="*/ 0 h 924402"/>
                <a:gd name="connsiteX341" fmla="*/ 2635549 w 4603109"/>
                <a:gd name="connsiteY341" fmla="*/ 0 h 924402"/>
                <a:gd name="connsiteX342" fmla="*/ 2636545 w 4603109"/>
                <a:gd name="connsiteY342" fmla="*/ 0 h 924402"/>
                <a:gd name="connsiteX343" fmla="*/ 2648987 w 4603109"/>
                <a:gd name="connsiteY343" fmla="*/ 0 h 924402"/>
                <a:gd name="connsiteX344" fmla="*/ 2649821 w 4603109"/>
                <a:gd name="connsiteY344" fmla="*/ 0 h 924402"/>
                <a:gd name="connsiteX345" fmla="*/ 2651313 w 4603109"/>
                <a:gd name="connsiteY345" fmla="*/ 0 h 924402"/>
                <a:gd name="connsiteX346" fmla="*/ 2651947 w 4603109"/>
                <a:gd name="connsiteY346" fmla="*/ 0 h 924402"/>
                <a:gd name="connsiteX347" fmla="*/ 2653017 w 4603109"/>
                <a:gd name="connsiteY347" fmla="*/ 0 h 924402"/>
                <a:gd name="connsiteX348" fmla="*/ 2653438 w 4603109"/>
                <a:gd name="connsiteY348" fmla="*/ 0 h 924402"/>
                <a:gd name="connsiteX349" fmla="*/ 2656459 w 4603109"/>
                <a:gd name="connsiteY349" fmla="*/ 0 h 924402"/>
                <a:gd name="connsiteX350" fmla="*/ 2657950 w 4603109"/>
                <a:gd name="connsiteY350" fmla="*/ 0 h 924402"/>
                <a:gd name="connsiteX351" fmla="*/ 2665460 w 4603109"/>
                <a:gd name="connsiteY351" fmla="*/ 0 h 924402"/>
                <a:gd name="connsiteX352" fmla="*/ 2680098 w 4603109"/>
                <a:gd name="connsiteY352" fmla="*/ 0 h 924402"/>
                <a:gd name="connsiteX353" fmla="*/ 2680520 w 4603109"/>
                <a:gd name="connsiteY353" fmla="*/ 0 h 924402"/>
                <a:gd name="connsiteX354" fmla="*/ 2682011 w 4603109"/>
                <a:gd name="connsiteY354" fmla="*/ 0 h 924402"/>
                <a:gd name="connsiteX355" fmla="*/ 2692542 w 4603109"/>
                <a:gd name="connsiteY355" fmla="*/ 0 h 924402"/>
                <a:gd name="connsiteX356" fmla="*/ 2702556 w 4603109"/>
                <a:gd name="connsiteY356" fmla="*/ 0 h 924402"/>
                <a:gd name="connsiteX357" fmla="*/ 2704048 w 4603109"/>
                <a:gd name="connsiteY357" fmla="*/ 0 h 924402"/>
                <a:gd name="connsiteX358" fmla="*/ 2724289 w 4603109"/>
                <a:gd name="connsiteY358" fmla="*/ 0 h 924402"/>
                <a:gd name="connsiteX359" fmla="*/ 2731129 w 4603109"/>
                <a:gd name="connsiteY359" fmla="*/ 0 h 924402"/>
                <a:gd name="connsiteX360" fmla="*/ 2732621 w 4603109"/>
                <a:gd name="connsiteY360" fmla="*/ 0 h 924402"/>
                <a:gd name="connsiteX361" fmla="*/ 2733253 w 4603109"/>
                <a:gd name="connsiteY361" fmla="*/ 0 h 924402"/>
                <a:gd name="connsiteX362" fmla="*/ 2734745 w 4603109"/>
                <a:gd name="connsiteY362" fmla="*/ 0 h 924402"/>
                <a:gd name="connsiteX363" fmla="*/ 2746692 w 4603109"/>
                <a:gd name="connsiteY363" fmla="*/ 0 h 924402"/>
                <a:gd name="connsiteX364" fmla="*/ 2749017 w 4603109"/>
                <a:gd name="connsiteY364" fmla="*/ 0 h 924402"/>
                <a:gd name="connsiteX365" fmla="*/ 2750509 w 4603109"/>
                <a:gd name="connsiteY365" fmla="*/ 0 h 924402"/>
                <a:gd name="connsiteX366" fmla="*/ 2754354 w 4603109"/>
                <a:gd name="connsiteY366" fmla="*/ 0 h 924402"/>
                <a:gd name="connsiteX367" fmla="*/ 2755654 w 4603109"/>
                <a:gd name="connsiteY367" fmla="*/ 0 h 924402"/>
                <a:gd name="connsiteX368" fmla="*/ 2757146 w 4603109"/>
                <a:gd name="connsiteY368" fmla="*/ 0 h 924402"/>
                <a:gd name="connsiteX369" fmla="*/ 2761827 w 4603109"/>
                <a:gd name="connsiteY369" fmla="*/ 0 h 924402"/>
                <a:gd name="connsiteX370" fmla="*/ 2763318 w 4603109"/>
                <a:gd name="connsiteY370" fmla="*/ 0 h 924402"/>
                <a:gd name="connsiteX371" fmla="*/ 2776756 w 4603109"/>
                <a:gd name="connsiteY371" fmla="*/ 0 h 924402"/>
                <a:gd name="connsiteX372" fmla="*/ 2777590 w 4603109"/>
                <a:gd name="connsiteY372" fmla="*/ 0 h 924402"/>
                <a:gd name="connsiteX373" fmla="*/ 2779082 w 4603109"/>
                <a:gd name="connsiteY373" fmla="*/ 0 h 924402"/>
                <a:gd name="connsiteX374" fmla="*/ 2783442 w 4603109"/>
                <a:gd name="connsiteY374" fmla="*/ 0 h 924402"/>
                <a:gd name="connsiteX375" fmla="*/ 2784228 w 4603109"/>
                <a:gd name="connsiteY375" fmla="*/ 0 h 924402"/>
                <a:gd name="connsiteX376" fmla="*/ 2785719 w 4603109"/>
                <a:gd name="connsiteY376" fmla="*/ 0 h 924402"/>
                <a:gd name="connsiteX377" fmla="*/ 2786473 w 4603109"/>
                <a:gd name="connsiteY377" fmla="*/ 0 h 924402"/>
                <a:gd name="connsiteX378" fmla="*/ 2793229 w 4603109"/>
                <a:gd name="connsiteY378" fmla="*/ 0 h 924402"/>
                <a:gd name="connsiteX379" fmla="*/ 2799367 w 4603109"/>
                <a:gd name="connsiteY379" fmla="*/ 0 h 924402"/>
                <a:gd name="connsiteX380" fmla="*/ 2813506 w 4603109"/>
                <a:gd name="connsiteY380" fmla="*/ 0 h 924402"/>
                <a:gd name="connsiteX381" fmla="*/ 2820311 w 4603109"/>
                <a:gd name="connsiteY381" fmla="*/ 0 h 924402"/>
                <a:gd name="connsiteX382" fmla="*/ 2827893 w 4603109"/>
                <a:gd name="connsiteY382" fmla="*/ 0 h 924402"/>
                <a:gd name="connsiteX383" fmla="*/ 2827940 w 4603109"/>
                <a:gd name="connsiteY383" fmla="*/ 0 h 924402"/>
                <a:gd name="connsiteX384" fmla="*/ 2829431 w 4603109"/>
                <a:gd name="connsiteY384" fmla="*/ 0 h 924402"/>
                <a:gd name="connsiteX385" fmla="*/ 2829978 w 4603109"/>
                <a:gd name="connsiteY385" fmla="*/ 0 h 924402"/>
                <a:gd name="connsiteX386" fmla="*/ 2852058 w 4603109"/>
                <a:gd name="connsiteY386" fmla="*/ 0 h 924402"/>
                <a:gd name="connsiteX387" fmla="*/ 2857060 w 4603109"/>
                <a:gd name="connsiteY387" fmla="*/ 0 h 924402"/>
                <a:gd name="connsiteX388" fmla="*/ 2857958 w 4603109"/>
                <a:gd name="connsiteY388" fmla="*/ 0 h 924402"/>
                <a:gd name="connsiteX389" fmla="*/ 2871601 w 4603109"/>
                <a:gd name="connsiteY389" fmla="*/ 0 h 924402"/>
                <a:gd name="connsiteX390" fmla="*/ 2882123 w 4603109"/>
                <a:gd name="connsiteY390" fmla="*/ 0 h 924402"/>
                <a:gd name="connsiteX391" fmla="*/ 2894046 w 4603109"/>
                <a:gd name="connsiteY391" fmla="*/ 0 h 924402"/>
                <a:gd name="connsiteX392" fmla="*/ 2903496 w 4603109"/>
                <a:gd name="connsiteY392" fmla="*/ 0 h 924402"/>
                <a:gd name="connsiteX393" fmla="*/ 2911211 w 4603109"/>
                <a:gd name="connsiteY393" fmla="*/ 0 h 924402"/>
                <a:gd name="connsiteX394" fmla="*/ 2914242 w 4603109"/>
                <a:gd name="connsiteY394" fmla="*/ 0 h 924402"/>
                <a:gd name="connsiteX395" fmla="*/ 2914461 w 4603109"/>
                <a:gd name="connsiteY395" fmla="*/ 0 h 924402"/>
                <a:gd name="connsiteX396" fmla="*/ 2924111 w 4603109"/>
                <a:gd name="connsiteY396" fmla="*/ 0 h 924402"/>
                <a:gd name="connsiteX397" fmla="*/ 2927136 w 4603109"/>
                <a:gd name="connsiteY397" fmla="*/ 0 h 924402"/>
                <a:gd name="connsiteX398" fmla="*/ 2933561 w 4603109"/>
                <a:gd name="connsiteY398" fmla="*/ 0 h 924402"/>
                <a:gd name="connsiteX399" fmla="*/ 2939580 w 4603109"/>
                <a:gd name="connsiteY399" fmla="*/ 0 h 924402"/>
                <a:gd name="connsiteX400" fmla="*/ 2941275 w 4603109"/>
                <a:gd name="connsiteY400" fmla="*/ 0 h 924402"/>
                <a:gd name="connsiteX401" fmla="*/ 2941543 w 4603109"/>
                <a:gd name="connsiteY401" fmla="*/ 0 h 924402"/>
                <a:gd name="connsiteX402" fmla="*/ 2945586 w 4603109"/>
                <a:gd name="connsiteY402" fmla="*/ 0 h 924402"/>
                <a:gd name="connsiteX403" fmla="*/ 2950032 w 4603109"/>
                <a:gd name="connsiteY403" fmla="*/ 0 h 924402"/>
                <a:gd name="connsiteX404" fmla="*/ 2955662 w 4603109"/>
                <a:gd name="connsiteY404" fmla="*/ 0 h 924402"/>
                <a:gd name="connsiteX405" fmla="*/ 2955709 w 4603109"/>
                <a:gd name="connsiteY405" fmla="*/ 0 h 924402"/>
                <a:gd name="connsiteX406" fmla="*/ 2957200 w 4603109"/>
                <a:gd name="connsiteY406" fmla="*/ 0 h 924402"/>
                <a:gd name="connsiteX407" fmla="*/ 2957747 w 4603109"/>
                <a:gd name="connsiteY407" fmla="*/ 0 h 924402"/>
                <a:gd name="connsiteX408" fmla="*/ 2968152 w 4603109"/>
                <a:gd name="connsiteY408" fmla="*/ 0 h 924402"/>
                <a:gd name="connsiteX409" fmla="*/ 2969644 w 4603109"/>
                <a:gd name="connsiteY409" fmla="*/ 0 h 924402"/>
                <a:gd name="connsiteX410" fmla="*/ 2972667 w 4603109"/>
                <a:gd name="connsiteY410" fmla="*/ 0 h 924402"/>
                <a:gd name="connsiteX411" fmla="*/ 2977114 w 4603109"/>
                <a:gd name="connsiteY411" fmla="*/ 0 h 924402"/>
                <a:gd name="connsiteX412" fmla="*/ 2984829 w 4603109"/>
                <a:gd name="connsiteY412" fmla="*/ 0 h 924402"/>
                <a:gd name="connsiteX413" fmla="*/ 2985727 w 4603109"/>
                <a:gd name="connsiteY413" fmla="*/ 0 h 924402"/>
                <a:gd name="connsiteX414" fmla="*/ 2999370 w 4603109"/>
                <a:gd name="connsiteY414" fmla="*/ 0 h 924402"/>
                <a:gd name="connsiteX415" fmla="*/ 3021815 w 4603109"/>
                <a:gd name="connsiteY415" fmla="*/ 0 h 924402"/>
                <a:gd name="connsiteX416" fmla="*/ 3031265 w 4603109"/>
                <a:gd name="connsiteY416" fmla="*/ 0 h 924402"/>
                <a:gd name="connsiteX417" fmla="*/ 3042230 w 4603109"/>
                <a:gd name="connsiteY417" fmla="*/ 0 h 924402"/>
                <a:gd name="connsiteX418" fmla="*/ 3044946 w 4603109"/>
                <a:gd name="connsiteY418" fmla="*/ 0 h 924402"/>
                <a:gd name="connsiteX419" fmla="*/ 3051880 w 4603109"/>
                <a:gd name="connsiteY419" fmla="*/ 0 h 924402"/>
                <a:gd name="connsiteX420" fmla="*/ 3061330 w 4603109"/>
                <a:gd name="connsiteY420" fmla="*/ 0 h 924402"/>
                <a:gd name="connsiteX421" fmla="*/ 3067349 w 4603109"/>
                <a:gd name="connsiteY421" fmla="*/ 0 h 924402"/>
                <a:gd name="connsiteX422" fmla="*/ 3069312 w 4603109"/>
                <a:gd name="connsiteY422" fmla="*/ 0 h 924402"/>
                <a:gd name="connsiteX423" fmla="*/ 3073355 w 4603109"/>
                <a:gd name="connsiteY423" fmla="*/ 0 h 924402"/>
                <a:gd name="connsiteX424" fmla="*/ 3073518 w 4603109"/>
                <a:gd name="connsiteY424" fmla="*/ 0 h 924402"/>
                <a:gd name="connsiteX425" fmla="*/ 3075011 w 4603109"/>
                <a:gd name="connsiteY425" fmla="*/ 0 h 924402"/>
                <a:gd name="connsiteX426" fmla="*/ 3077801 w 4603109"/>
                <a:gd name="connsiteY426" fmla="*/ 0 h 924402"/>
                <a:gd name="connsiteX427" fmla="*/ 3095921 w 4603109"/>
                <a:gd name="connsiteY427" fmla="*/ 0 h 924402"/>
                <a:gd name="connsiteX428" fmla="*/ 3097413 w 4603109"/>
                <a:gd name="connsiteY428" fmla="*/ 0 h 924402"/>
                <a:gd name="connsiteX429" fmla="*/ 3100436 w 4603109"/>
                <a:gd name="connsiteY429" fmla="*/ 0 h 924402"/>
                <a:gd name="connsiteX430" fmla="*/ 3103552 w 4603109"/>
                <a:gd name="connsiteY430" fmla="*/ 0 h 924402"/>
                <a:gd name="connsiteX431" fmla="*/ 3104883 w 4603109"/>
                <a:gd name="connsiteY431" fmla="*/ 0 h 924402"/>
                <a:gd name="connsiteX432" fmla="*/ 3120023 w 4603109"/>
                <a:gd name="connsiteY432" fmla="*/ 0 h 924402"/>
                <a:gd name="connsiteX433" fmla="*/ 3120445 w 4603109"/>
                <a:gd name="connsiteY433" fmla="*/ 0 h 924402"/>
                <a:gd name="connsiteX434" fmla="*/ 3149018 w 4603109"/>
                <a:gd name="connsiteY434" fmla="*/ 0 h 924402"/>
                <a:gd name="connsiteX435" fmla="*/ 3150088 w 4603109"/>
                <a:gd name="connsiteY435" fmla="*/ 0 h 924402"/>
                <a:gd name="connsiteX436" fmla="*/ 3150509 w 4603109"/>
                <a:gd name="connsiteY436" fmla="*/ 0 h 924402"/>
                <a:gd name="connsiteX437" fmla="*/ 3171054 w 4603109"/>
                <a:gd name="connsiteY437" fmla="*/ 0 h 924402"/>
                <a:gd name="connsiteX438" fmla="*/ 3172715 w 4603109"/>
                <a:gd name="connsiteY438" fmla="*/ 0 h 924402"/>
                <a:gd name="connsiteX439" fmla="*/ 3199627 w 4603109"/>
                <a:gd name="connsiteY439" fmla="*/ 0 h 924402"/>
                <a:gd name="connsiteX440" fmla="*/ 3201119 w 4603109"/>
                <a:gd name="connsiteY440" fmla="*/ 0 h 924402"/>
                <a:gd name="connsiteX441" fmla="*/ 3201287 w 4603109"/>
                <a:gd name="connsiteY441" fmla="*/ 0 h 924402"/>
                <a:gd name="connsiteX442" fmla="*/ 3201751 w 4603109"/>
                <a:gd name="connsiteY442" fmla="*/ 0 h 924402"/>
                <a:gd name="connsiteX443" fmla="*/ 3202780 w 4603109"/>
                <a:gd name="connsiteY443" fmla="*/ 0 h 924402"/>
                <a:gd name="connsiteX444" fmla="*/ 3217515 w 4603109"/>
                <a:gd name="connsiteY444" fmla="*/ 0 h 924402"/>
                <a:gd name="connsiteX445" fmla="*/ 3224152 w 4603109"/>
                <a:gd name="connsiteY445" fmla="*/ 0 h 924402"/>
                <a:gd name="connsiteX446" fmla="*/ 3230324 w 4603109"/>
                <a:gd name="connsiteY446" fmla="*/ 0 h 924402"/>
                <a:gd name="connsiteX447" fmla="*/ 3231321 w 4603109"/>
                <a:gd name="connsiteY447" fmla="*/ 0 h 924402"/>
                <a:gd name="connsiteX448" fmla="*/ 3231816 w 4603109"/>
                <a:gd name="connsiteY448" fmla="*/ 0 h 924402"/>
                <a:gd name="connsiteX449" fmla="*/ 3243763 w 4603109"/>
                <a:gd name="connsiteY449" fmla="*/ 0 h 924402"/>
                <a:gd name="connsiteX450" fmla="*/ 3246088 w 4603109"/>
                <a:gd name="connsiteY450" fmla="*/ 0 h 924402"/>
                <a:gd name="connsiteX451" fmla="*/ 3247580 w 4603109"/>
                <a:gd name="connsiteY451" fmla="*/ 0 h 924402"/>
                <a:gd name="connsiteX452" fmla="*/ 3247792 w 4603109"/>
                <a:gd name="connsiteY452" fmla="*/ 0 h 924402"/>
                <a:gd name="connsiteX453" fmla="*/ 3248214 w 4603109"/>
                <a:gd name="connsiteY453" fmla="*/ 0 h 924402"/>
                <a:gd name="connsiteX454" fmla="*/ 3252725 w 4603109"/>
                <a:gd name="connsiteY454" fmla="*/ 0 h 924402"/>
                <a:gd name="connsiteX455" fmla="*/ 3254217 w 4603109"/>
                <a:gd name="connsiteY455" fmla="*/ 0 h 924402"/>
                <a:gd name="connsiteX456" fmla="*/ 3260235 w 4603109"/>
                <a:gd name="connsiteY456" fmla="*/ 0 h 924402"/>
                <a:gd name="connsiteX457" fmla="*/ 3276787 w 4603109"/>
                <a:gd name="connsiteY457" fmla="*/ 0 h 924402"/>
                <a:gd name="connsiteX458" fmla="*/ 3277857 w 4603109"/>
                <a:gd name="connsiteY458" fmla="*/ 0 h 924402"/>
                <a:gd name="connsiteX459" fmla="*/ 3278278 w 4603109"/>
                <a:gd name="connsiteY459" fmla="*/ 0 h 924402"/>
                <a:gd name="connsiteX460" fmla="*/ 3290300 w 4603109"/>
                <a:gd name="connsiteY460" fmla="*/ 0 h 924402"/>
                <a:gd name="connsiteX461" fmla="*/ 3298823 w 4603109"/>
                <a:gd name="connsiteY461" fmla="*/ 0 h 924402"/>
                <a:gd name="connsiteX462" fmla="*/ 3327396 w 4603109"/>
                <a:gd name="connsiteY462" fmla="*/ 0 h 924402"/>
                <a:gd name="connsiteX463" fmla="*/ 3328888 w 4603109"/>
                <a:gd name="connsiteY463" fmla="*/ 0 h 924402"/>
                <a:gd name="connsiteX464" fmla="*/ 3329520 w 4603109"/>
                <a:gd name="connsiteY464" fmla="*/ 0 h 924402"/>
                <a:gd name="connsiteX465" fmla="*/ 3345284 w 4603109"/>
                <a:gd name="connsiteY465" fmla="*/ 0 h 924402"/>
                <a:gd name="connsiteX466" fmla="*/ 3349129 w 4603109"/>
                <a:gd name="connsiteY466" fmla="*/ 0 h 924402"/>
                <a:gd name="connsiteX467" fmla="*/ 3351921 w 4603109"/>
                <a:gd name="connsiteY467" fmla="*/ 0 h 924402"/>
                <a:gd name="connsiteX468" fmla="*/ 3358093 w 4603109"/>
                <a:gd name="connsiteY468" fmla="*/ 0 h 924402"/>
                <a:gd name="connsiteX469" fmla="*/ 3359585 w 4603109"/>
                <a:gd name="connsiteY469" fmla="*/ 0 h 924402"/>
                <a:gd name="connsiteX470" fmla="*/ 3371532 w 4603109"/>
                <a:gd name="connsiteY470" fmla="*/ 0 h 924402"/>
                <a:gd name="connsiteX471" fmla="*/ 3373857 w 4603109"/>
                <a:gd name="connsiteY471" fmla="*/ 0 h 924402"/>
                <a:gd name="connsiteX472" fmla="*/ 3375349 w 4603109"/>
                <a:gd name="connsiteY472" fmla="*/ 0 h 924402"/>
                <a:gd name="connsiteX473" fmla="*/ 3380494 w 4603109"/>
                <a:gd name="connsiteY473" fmla="*/ 0 h 924402"/>
                <a:gd name="connsiteX474" fmla="*/ 3381986 w 4603109"/>
                <a:gd name="connsiteY474" fmla="*/ 0 h 924402"/>
                <a:gd name="connsiteX475" fmla="*/ 3388004 w 4603109"/>
                <a:gd name="connsiteY475" fmla="*/ 0 h 924402"/>
                <a:gd name="connsiteX476" fmla="*/ 3408282 w 4603109"/>
                <a:gd name="connsiteY476" fmla="*/ 0 h 924402"/>
                <a:gd name="connsiteX477" fmla="*/ 3418069 w 4603109"/>
                <a:gd name="connsiteY477" fmla="*/ 0 h 924402"/>
                <a:gd name="connsiteX478" fmla="*/ 3424207 w 4603109"/>
                <a:gd name="connsiteY478" fmla="*/ 0 h 924402"/>
                <a:gd name="connsiteX479" fmla="*/ 3424753 w 4603109"/>
                <a:gd name="connsiteY479" fmla="*/ 0 h 924402"/>
                <a:gd name="connsiteX480" fmla="*/ 3452733 w 4603109"/>
                <a:gd name="connsiteY480" fmla="*/ 0 h 924402"/>
                <a:gd name="connsiteX481" fmla="*/ 3454818 w 4603109"/>
                <a:gd name="connsiteY481" fmla="*/ 0 h 924402"/>
                <a:gd name="connsiteX482" fmla="*/ 3476898 w 4603109"/>
                <a:gd name="connsiteY482" fmla="*/ 0 h 924402"/>
                <a:gd name="connsiteX483" fmla="*/ 3496441 w 4603109"/>
                <a:gd name="connsiteY483" fmla="*/ 0 h 924402"/>
                <a:gd name="connsiteX484" fmla="*/ 3509236 w 4603109"/>
                <a:gd name="connsiteY484" fmla="*/ 0 h 924402"/>
                <a:gd name="connsiteX485" fmla="*/ 3518886 w 4603109"/>
                <a:gd name="connsiteY485" fmla="*/ 0 h 924402"/>
                <a:gd name="connsiteX486" fmla="*/ 3528336 w 4603109"/>
                <a:gd name="connsiteY486" fmla="*/ 0 h 924402"/>
                <a:gd name="connsiteX487" fmla="*/ 3536051 w 4603109"/>
                <a:gd name="connsiteY487" fmla="*/ 0 h 924402"/>
                <a:gd name="connsiteX488" fmla="*/ 3539301 w 4603109"/>
                <a:gd name="connsiteY488" fmla="*/ 0 h 924402"/>
                <a:gd name="connsiteX489" fmla="*/ 3540361 w 4603109"/>
                <a:gd name="connsiteY489" fmla="*/ 0 h 924402"/>
                <a:gd name="connsiteX490" fmla="*/ 3544807 w 4603109"/>
                <a:gd name="connsiteY490" fmla="*/ 0 h 924402"/>
                <a:gd name="connsiteX491" fmla="*/ 3551976 w 4603109"/>
                <a:gd name="connsiteY491" fmla="*/ 0 h 924402"/>
                <a:gd name="connsiteX492" fmla="*/ 3552522 w 4603109"/>
                <a:gd name="connsiteY492" fmla="*/ 0 h 924402"/>
                <a:gd name="connsiteX493" fmla="*/ 3564420 w 4603109"/>
                <a:gd name="connsiteY493" fmla="*/ 0 h 924402"/>
                <a:gd name="connsiteX494" fmla="*/ 3570426 w 4603109"/>
                <a:gd name="connsiteY494" fmla="*/ 0 h 924402"/>
                <a:gd name="connsiteX495" fmla="*/ 3574872 w 4603109"/>
                <a:gd name="connsiteY495" fmla="*/ 0 h 924402"/>
                <a:gd name="connsiteX496" fmla="*/ 3580502 w 4603109"/>
                <a:gd name="connsiteY496" fmla="*/ 0 h 924402"/>
                <a:gd name="connsiteX497" fmla="*/ 3582587 w 4603109"/>
                <a:gd name="connsiteY497" fmla="*/ 0 h 924402"/>
                <a:gd name="connsiteX498" fmla="*/ 3624210 w 4603109"/>
                <a:gd name="connsiteY498" fmla="*/ 0 h 924402"/>
                <a:gd name="connsiteX499" fmla="*/ 3637005 w 4603109"/>
                <a:gd name="connsiteY499" fmla="*/ 0 h 924402"/>
                <a:gd name="connsiteX500" fmla="*/ 3646655 w 4603109"/>
                <a:gd name="connsiteY500" fmla="*/ 0 h 924402"/>
                <a:gd name="connsiteX501" fmla="*/ 3656105 w 4603109"/>
                <a:gd name="connsiteY501" fmla="*/ 0 h 924402"/>
                <a:gd name="connsiteX502" fmla="*/ 3667070 w 4603109"/>
                <a:gd name="connsiteY502" fmla="*/ 0 h 924402"/>
                <a:gd name="connsiteX503" fmla="*/ 3668130 w 4603109"/>
                <a:gd name="connsiteY503" fmla="*/ 0 h 924402"/>
                <a:gd name="connsiteX504" fmla="*/ 3669786 w 4603109"/>
                <a:gd name="connsiteY504" fmla="*/ 0 h 924402"/>
                <a:gd name="connsiteX505" fmla="*/ 3672576 w 4603109"/>
                <a:gd name="connsiteY505" fmla="*/ 0 h 924402"/>
                <a:gd name="connsiteX506" fmla="*/ 3692189 w 4603109"/>
                <a:gd name="connsiteY506" fmla="*/ 0 h 924402"/>
                <a:gd name="connsiteX507" fmla="*/ 3698195 w 4603109"/>
                <a:gd name="connsiteY507" fmla="*/ 0 h 924402"/>
                <a:gd name="connsiteX508" fmla="*/ 3702641 w 4603109"/>
                <a:gd name="connsiteY508" fmla="*/ 0 h 924402"/>
                <a:gd name="connsiteX509" fmla="*/ 3744863 w 4603109"/>
                <a:gd name="connsiteY509" fmla="*/ 0 h 924402"/>
                <a:gd name="connsiteX510" fmla="*/ 3745285 w 4603109"/>
                <a:gd name="connsiteY510" fmla="*/ 0 h 924402"/>
                <a:gd name="connsiteX511" fmla="*/ 3795894 w 4603109"/>
                <a:gd name="connsiteY511" fmla="*/ 0 h 924402"/>
                <a:gd name="connsiteX512" fmla="*/ 3797555 w 4603109"/>
                <a:gd name="connsiteY512" fmla="*/ 0 h 924402"/>
                <a:gd name="connsiteX513" fmla="*/ 3826591 w 4603109"/>
                <a:gd name="connsiteY513" fmla="*/ 0 h 924402"/>
                <a:gd name="connsiteX514" fmla="*/ 3842355 w 4603109"/>
                <a:gd name="connsiteY514" fmla="*/ 0 h 924402"/>
                <a:gd name="connsiteX515" fmla="*/ 3848992 w 4603109"/>
                <a:gd name="connsiteY515" fmla="*/ 0 h 924402"/>
                <a:gd name="connsiteX516" fmla="*/ 3872632 w 4603109"/>
                <a:gd name="connsiteY516" fmla="*/ 0 h 924402"/>
                <a:gd name="connsiteX517" fmla="*/ 3873054 w 4603109"/>
                <a:gd name="connsiteY517" fmla="*/ 0 h 924402"/>
                <a:gd name="connsiteX518" fmla="*/ 3885075 w 4603109"/>
                <a:gd name="connsiteY518" fmla="*/ 0 h 924402"/>
                <a:gd name="connsiteX519" fmla="*/ 3923663 w 4603109"/>
                <a:gd name="connsiteY519" fmla="*/ 0 h 924402"/>
                <a:gd name="connsiteX520" fmla="*/ 3954360 w 4603109"/>
                <a:gd name="connsiteY520" fmla="*/ 0 h 924402"/>
                <a:gd name="connsiteX521" fmla="*/ 3970124 w 4603109"/>
                <a:gd name="connsiteY521" fmla="*/ 0 h 924402"/>
                <a:gd name="connsiteX522" fmla="*/ 3976761 w 4603109"/>
                <a:gd name="connsiteY522" fmla="*/ 0 h 924402"/>
                <a:gd name="connsiteX523" fmla="*/ 4012844 w 4603109"/>
                <a:gd name="connsiteY523" fmla="*/ 0 h 924402"/>
                <a:gd name="connsiteX524" fmla="*/ 4049593 w 4603109"/>
                <a:gd name="connsiteY524" fmla="*/ 0 h 924402"/>
                <a:gd name="connsiteX525" fmla="*/ 4169647 w 4603109"/>
                <a:gd name="connsiteY525" fmla="*/ 0 h 924402"/>
                <a:gd name="connsiteX526" fmla="*/ 4177362 w 4603109"/>
                <a:gd name="connsiteY526" fmla="*/ 0 h 924402"/>
                <a:gd name="connsiteX527" fmla="*/ 4297416 w 4603109"/>
                <a:gd name="connsiteY527" fmla="*/ 0 h 924402"/>
                <a:gd name="connsiteX528" fmla="*/ 4379339 w 4603109"/>
                <a:gd name="connsiteY528" fmla="*/ 47054 h 924402"/>
                <a:gd name="connsiteX529" fmla="*/ 4591731 w 4603109"/>
                <a:gd name="connsiteY529" fmla="*/ 415146 h 924402"/>
                <a:gd name="connsiteX530" fmla="*/ 4591731 w 4603109"/>
                <a:gd name="connsiteY530" fmla="*/ 509257 h 924402"/>
                <a:gd name="connsiteX531" fmla="*/ 4379339 w 4603109"/>
                <a:gd name="connsiteY531" fmla="*/ 877348 h 924402"/>
                <a:gd name="connsiteX532" fmla="*/ 4297416 w 4603109"/>
                <a:gd name="connsiteY532" fmla="*/ 924402 h 924402"/>
                <a:gd name="connsiteX533" fmla="*/ 4169647 w 4603109"/>
                <a:gd name="connsiteY533" fmla="*/ 924402 h 924402"/>
                <a:gd name="connsiteX534" fmla="*/ 3976761 w 4603109"/>
                <a:gd name="connsiteY534" fmla="*/ 924402 h 924402"/>
                <a:gd name="connsiteX535" fmla="*/ 3872632 w 4603109"/>
                <a:gd name="connsiteY535" fmla="*/ 924402 h 924402"/>
                <a:gd name="connsiteX536" fmla="*/ 3848992 w 4603109"/>
                <a:gd name="connsiteY536" fmla="*/ 924402 h 924402"/>
                <a:gd name="connsiteX537" fmla="*/ 3744863 w 4603109"/>
                <a:gd name="connsiteY537" fmla="*/ 924402 h 924402"/>
                <a:gd name="connsiteX538" fmla="*/ 3702641 w 4603109"/>
                <a:gd name="connsiteY538" fmla="*/ 924402 h 924402"/>
                <a:gd name="connsiteX539" fmla="*/ 3672576 w 4603109"/>
                <a:gd name="connsiteY539" fmla="*/ 924402 h 924402"/>
                <a:gd name="connsiteX540" fmla="*/ 3656105 w 4603109"/>
                <a:gd name="connsiteY540" fmla="*/ 924402 h 924402"/>
                <a:gd name="connsiteX541" fmla="*/ 3574872 w 4603109"/>
                <a:gd name="connsiteY541" fmla="*/ 924402 h 924402"/>
                <a:gd name="connsiteX542" fmla="*/ 3551976 w 4603109"/>
                <a:gd name="connsiteY542" fmla="*/ 924402 h 924402"/>
                <a:gd name="connsiteX543" fmla="*/ 3544807 w 4603109"/>
                <a:gd name="connsiteY543" fmla="*/ 924402 h 924402"/>
                <a:gd name="connsiteX544" fmla="*/ 3528336 w 4603109"/>
                <a:gd name="connsiteY544" fmla="*/ 924402 h 924402"/>
                <a:gd name="connsiteX545" fmla="*/ 3424207 w 4603109"/>
                <a:gd name="connsiteY545" fmla="*/ 924402 h 924402"/>
                <a:gd name="connsiteX546" fmla="*/ 3381986 w 4603109"/>
                <a:gd name="connsiteY546" fmla="*/ 924402 h 924402"/>
                <a:gd name="connsiteX547" fmla="*/ 3380494 w 4603109"/>
                <a:gd name="connsiteY547" fmla="*/ 924402 h 924402"/>
                <a:gd name="connsiteX548" fmla="*/ 3351921 w 4603109"/>
                <a:gd name="connsiteY548" fmla="*/ 924402 h 924402"/>
                <a:gd name="connsiteX549" fmla="*/ 3277857 w 4603109"/>
                <a:gd name="connsiteY549" fmla="*/ 924402 h 924402"/>
                <a:gd name="connsiteX550" fmla="*/ 3254217 w 4603109"/>
                <a:gd name="connsiteY550" fmla="*/ 924402 h 924402"/>
                <a:gd name="connsiteX551" fmla="*/ 3252725 w 4603109"/>
                <a:gd name="connsiteY551" fmla="*/ 924402 h 924402"/>
                <a:gd name="connsiteX552" fmla="*/ 3247792 w 4603109"/>
                <a:gd name="connsiteY552" fmla="*/ 924402 h 924402"/>
                <a:gd name="connsiteX553" fmla="*/ 3231321 w 4603109"/>
                <a:gd name="connsiteY553" fmla="*/ 924402 h 924402"/>
                <a:gd name="connsiteX554" fmla="*/ 3224152 w 4603109"/>
                <a:gd name="connsiteY554" fmla="*/ 924402 h 924402"/>
                <a:gd name="connsiteX555" fmla="*/ 3150088 w 4603109"/>
                <a:gd name="connsiteY555" fmla="*/ 924402 h 924402"/>
                <a:gd name="connsiteX556" fmla="*/ 3120023 w 4603109"/>
                <a:gd name="connsiteY556" fmla="*/ 924402 h 924402"/>
                <a:gd name="connsiteX557" fmla="*/ 3104883 w 4603109"/>
                <a:gd name="connsiteY557" fmla="*/ 924402 h 924402"/>
                <a:gd name="connsiteX558" fmla="*/ 3103552 w 4603109"/>
                <a:gd name="connsiteY558" fmla="*/ 924402 h 924402"/>
                <a:gd name="connsiteX559" fmla="*/ 3077801 w 4603109"/>
                <a:gd name="connsiteY559" fmla="*/ 924402 h 924402"/>
                <a:gd name="connsiteX560" fmla="*/ 3061330 w 4603109"/>
                <a:gd name="connsiteY560" fmla="*/ 924402 h 924402"/>
                <a:gd name="connsiteX561" fmla="*/ 3031265 w 4603109"/>
                <a:gd name="connsiteY561" fmla="*/ 924402 h 924402"/>
                <a:gd name="connsiteX562" fmla="*/ 2977114 w 4603109"/>
                <a:gd name="connsiteY562" fmla="*/ 924402 h 924402"/>
                <a:gd name="connsiteX563" fmla="*/ 2957200 w 4603109"/>
                <a:gd name="connsiteY563" fmla="*/ 924402 h 924402"/>
                <a:gd name="connsiteX564" fmla="*/ 2955709 w 4603109"/>
                <a:gd name="connsiteY564" fmla="*/ 924402 h 924402"/>
                <a:gd name="connsiteX565" fmla="*/ 2950032 w 4603109"/>
                <a:gd name="connsiteY565" fmla="*/ 924402 h 924402"/>
                <a:gd name="connsiteX566" fmla="*/ 2933561 w 4603109"/>
                <a:gd name="connsiteY566" fmla="*/ 924402 h 924402"/>
                <a:gd name="connsiteX567" fmla="*/ 2927136 w 4603109"/>
                <a:gd name="connsiteY567" fmla="*/ 924402 h 924402"/>
                <a:gd name="connsiteX568" fmla="*/ 2903496 w 4603109"/>
                <a:gd name="connsiteY568" fmla="*/ 924402 h 924402"/>
                <a:gd name="connsiteX569" fmla="*/ 2829431 w 4603109"/>
                <a:gd name="connsiteY569" fmla="*/ 924402 h 924402"/>
                <a:gd name="connsiteX570" fmla="*/ 2827940 w 4603109"/>
                <a:gd name="connsiteY570" fmla="*/ 924402 h 924402"/>
                <a:gd name="connsiteX571" fmla="*/ 2799367 w 4603109"/>
                <a:gd name="connsiteY571" fmla="*/ 924402 h 924402"/>
                <a:gd name="connsiteX572" fmla="*/ 2785719 w 4603109"/>
                <a:gd name="connsiteY572" fmla="*/ 924402 h 924402"/>
                <a:gd name="connsiteX573" fmla="*/ 2784228 w 4603109"/>
                <a:gd name="connsiteY573" fmla="*/ 924402 h 924402"/>
                <a:gd name="connsiteX574" fmla="*/ 2757146 w 4603109"/>
                <a:gd name="connsiteY574" fmla="*/ 924402 h 924402"/>
                <a:gd name="connsiteX575" fmla="*/ 2755654 w 4603109"/>
                <a:gd name="connsiteY575" fmla="*/ 924402 h 924402"/>
                <a:gd name="connsiteX576" fmla="*/ 2680098 w 4603109"/>
                <a:gd name="connsiteY576" fmla="*/ 924402 h 924402"/>
                <a:gd name="connsiteX577" fmla="*/ 2657950 w 4603109"/>
                <a:gd name="connsiteY577" fmla="*/ 924402 h 924402"/>
                <a:gd name="connsiteX578" fmla="*/ 2656459 w 4603109"/>
                <a:gd name="connsiteY578" fmla="*/ 924402 h 924402"/>
                <a:gd name="connsiteX579" fmla="*/ 2653017 w 4603109"/>
                <a:gd name="connsiteY579" fmla="*/ 924402 h 924402"/>
                <a:gd name="connsiteX580" fmla="*/ 2636545 w 4603109"/>
                <a:gd name="connsiteY580" fmla="*/ 924402 h 924402"/>
                <a:gd name="connsiteX581" fmla="*/ 2629377 w 4603109"/>
                <a:gd name="connsiteY581" fmla="*/ 924402 h 924402"/>
                <a:gd name="connsiteX582" fmla="*/ 2627885 w 4603109"/>
                <a:gd name="connsiteY582" fmla="*/ 924402 h 924402"/>
                <a:gd name="connsiteX583" fmla="*/ 2606481 w 4603109"/>
                <a:gd name="connsiteY583" fmla="*/ 924402 h 924402"/>
                <a:gd name="connsiteX584" fmla="*/ 2552329 w 4603109"/>
                <a:gd name="connsiteY584" fmla="*/ 924402 h 924402"/>
                <a:gd name="connsiteX585" fmla="*/ 2525248 w 4603109"/>
                <a:gd name="connsiteY585" fmla="*/ 924402 h 924402"/>
                <a:gd name="connsiteX586" fmla="*/ 2510108 w 4603109"/>
                <a:gd name="connsiteY586" fmla="*/ 924402 h 924402"/>
                <a:gd name="connsiteX587" fmla="*/ 2508776 w 4603109"/>
                <a:gd name="connsiteY587" fmla="*/ 924402 h 924402"/>
                <a:gd name="connsiteX588" fmla="*/ 2480043 w 4603109"/>
                <a:gd name="connsiteY588" fmla="*/ 924402 h 924402"/>
                <a:gd name="connsiteX589" fmla="*/ 2478712 w 4603109"/>
                <a:gd name="connsiteY589" fmla="*/ 924402 h 924402"/>
                <a:gd name="connsiteX590" fmla="*/ 2463572 w 4603109"/>
                <a:gd name="connsiteY590" fmla="*/ 924402 h 924402"/>
                <a:gd name="connsiteX591" fmla="*/ 2436490 w 4603109"/>
                <a:gd name="connsiteY591" fmla="*/ 924402 h 924402"/>
                <a:gd name="connsiteX592" fmla="*/ 2382339 w 4603109"/>
                <a:gd name="connsiteY592" fmla="*/ 924402 h 924402"/>
                <a:gd name="connsiteX593" fmla="*/ 2360934 w 4603109"/>
                <a:gd name="connsiteY593" fmla="*/ 924402 h 924402"/>
                <a:gd name="connsiteX594" fmla="*/ 2359443 w 4603109"/>
                <a:gd name="connsiteY594" fmla="*/ 924402 h 924402"/>
                <a:gd name="connsiteX595" fmla="*/ 2352274 w 4603109"/>
                <a:gd name="connsiteY595" fmla="*/ 924402 h 924402"/>
                <a:gd name="connsiteX596" fmla="*/ 2335803 w 4603109"/>
                <a:gd name="connsiteY596" fmla="*/ 924402 h 924402"/>
                <a:gd name="connsiteX597" fmla="*/ 2332360 w 4603109"/>
                <a:gd name="connsiteY597" fmla="*/ 924402 h 924402"/>
                <a:gd name="connsiteX598" fmla="*/ 2332328 w 4603109"/>
                <a:gd name="connsiteY598" fmla="*/ 924402 h 924402"/>
                <a:gd name="connsiteX599" fmla="*/ 2330869 w 4603109"/>
                <a:gd name="connsiteY599" fmla="*/ 924402 h 924402"/>
                <a:gd name="connsiteX600" fmla="*/ 2308721 w 4603109"/>
                <a:gd name="connsiteY600" fmla="*/ 924402 h 924402"/>
                <a:gd name="connsiteX601" fmla="*/ 2233165 w 4603109"/>
                <a:gd name="connsiteY601" fmla="*/ 924402 h 924402"/>
                <a:gd name="connsiteX602" fmla="*/ 2231674 w 4603109"/>
                <a:gd name="connsiteY602" fmla="*/ 924402 h 924402"/>
                <a:gd name="connsiteX603" fmla="*/ 2204591 w 4603109"/>
                <a:gd name="connsiteY603" fmla="*/ 924402 h 924402"/>
                <a:gd name="connsiteX604" fmla="*/ 2204559 w 4603109"/>
                <a:gd name="connsiteY604" fmla="*/ 924402 h 924402"/>
                <a:gd name="connsiteX605" fmla="*/ 2203100 w 4603109"/>
                <a:gd name="connsiteY605" fmla="*/ 924402 h 924402"/>
                <a:gd name="connsiteX606" fmla="*/ 2189452 w 4603109"/>
                <a:gd name="connsiteY606" fmla="*/ 924402 h 924402"/>
                <a:gd name="connsiteX607" fmla="*/ 2160879 w 4603109"/>
                <a:gd name="connsiteY607" fmla="*/ 924402 h 924402"/>
                <a:gd name="connsiteX608" fmla="*/ 2159388 w 4603109"/>
                <a:gd name="connsiteY608" fmla="*/ 924402 h 924402"/>
                <a:gd name="connsiteX609" fmla="*/ 2085323 w 4603109"/>
                <a:gd name="connsiteY609" fmla="*/ 924402 h 924402"/>
                <a:gd name="connsiteX610" fmla="*/ 2077294 w 4603109"/>
                <a:gd name="connsiteY610" fmla="*/ 924402 h 924402"/>
                <a:gd name="connsiteX611" fmla="*/ 2061683 w 4603109"/>
                <a:gd name="connsiteY611" fmla="*/ 924402 h 924402"/>
                <a:gd name="connsiteX612" fmla="*/ 2055258 w 4603109"/>
                <a:gd name="connsiteY612" fmla="*/ 924402 h 924402"/>
                <a:gd name="connsiteX613" fmla="*/ 2038787 w 4603109"/>
                <a:gd name="connsiteY613" fmla="*/ 924402 h 924402"/>
                <a:gd name="connsiteX614" fmla="*/ 2033110 w 4603109"/>
                <a:gd name="connsiteY614" fmla="*/ 924402 h 924402"/>
                <a:gd name="connsiteX615" fmla="*/ 2031619 w 4603109"/>
                <a:gd name="connsiteY615" fmla="*/ 924402 h 924402"/>
                <a:gd name="connsiteX616" fmla="*/ 2011705 w 4603109"/>
                <a:gd name="connsiteY616" fmla="*/ 924402 h 924402"/>
                <a:gd name="connsiteX617" fmla="*/ 1957554 w 4603109"/>
                <a:gd name="connsiteY617" fmla="*/ 924402 h 924402"/>
                <a:gd name="connsiteX618" fmla="*/ 1949525 w 4603109"/>
                <a:gd name="connsiteY618" fmla="*/ 924402 h 924402"/>
                <a:gd name="connsiteX619" fmla="*/ 1927489 w 4603109"/>
                <a:gd name="connsiteY619" fmla="*/ 924402 h 924402"/>
                <a:gd name="connsiteX620" fmla="*/ 1911018 w 4603109"/>
                <a:gd name="connsiteY620" fmla="*/ 924402 h 924402"/>
                <a:gd name="connsiteX621" fmla="*/ 1907543 w 4603109"/>
                <a:gd name="connsiteY621" fmla="*/ 924402 h 924402"/>
                <a:gd name="connsiteX622" fmla="*/ 1885268 w 4603109"/>
                <a:gd name="connsiteY622" fmla="*/ 924402 h 924402"/>
                <a:gd name="connsiteX623" fmla="*/ 1883936 w 4603109"/>
                <a:gd name="connsiteY623" fmla="*/ 924402 h 924402"/>
                <a:gd name="connsiteX624" fmla="*/ 1868796 w 4603109"/>
                <a:gd name="connsiteY624" fmla="*/ 924402 h 924402"/>
                <a:gd name="connsiteX625" fmla="*/ 1838732 w 4603109"/>
                <a:gd name="connsiteY625" fmla="*/ 924402 h 924402"/>
                <a:gd name="connsiteX626" fmla="*/ 1779774 w 4603109"/>
                <a:gd name="connsiteY626" fmla="*/ 924402 h 924402"/>
                <a:gd name="connsiteX627" fmla="*/ 1764668 w 4603109"/>
                <a:gd name="connsiteY627" fmla="*/ 924402 h 924402"/>
                <a:gd name="connsiteX628" fmla="*/ 1757499 w 4603109"/>
                <a:gd name="connsiteY628" fmla="*/ 924402 h 924402"/>
                <a:gd name="connsiteX629" fmla="*/ 1741027 w 4603109"/>
                <a:gd name="connsiteY629" fmla="*/ 924402 h 924402"/>
                <a:gd name="connsiteX630" fmla="*/ 1737552 w 4603109"/>
                <a:gd name="connsiteY630" fmla="*/ 924402 h 924402"/>
                <a:gd name="connsiteX631" fmla="*/ 1736094 w 4603109"/>
                <a:gd name="connsiteY631" fmla="*/ 924402 h 924402"/>
                <a:gd name="connsiteX632" fmla="*/ 1734603 w 4603109"/>
                <a:gd name="connsiteY632" fmla="*/ 924402 h 924402"/>
                <a:gd name="connsiteX633" fmla="*/ 1710963 w 4603109"/>
                <a:gd name="connsiteY633" fmla="*/ 924402 h 924402"/>
                <a:gd name="connsiteX634" fmla="*/ 1707488 w 4603109"/>
                <a:gd name="connsiteY634" fmla="*/ 924402 h 924402"/>
                <a:gd name="connsiteX635" fmla="*/ 1652509 w 4603109"/>
                <a:gd name="connsiteY635" fmla="*/ 924402 h 924402"/>
                <a:gd name="connsiteX636" fmla="*/ 1636899 w 4603109"/>
                <a:gd name="connsiteY636" fmla="*/ 924402 h 924402"/>
                <a:gd name="connsiteX637" fmla="*/ 1609783 w 4603109"/>
                <a:gd name="connsiteY637" fmla="*/ 924402 h 924402"/>
                <a:gd name="connsiteX638" fmla="*/ 1608325 w 4603109"/>
                <a:gd name="connsiteY638" fmla="*/ 924402 h 924402"/>
                <a:gd name="connsiteX639" fmla="*/ 1606834 w 4603109"/>
                <a:gd name="connsiteY639" fmla="*/ 924402 h 924402"/>
                <a:gd name="connsiteX640" fmla="*/ 1579719 w 4603109"/>
                <a:gd name="connsiteY640" fmla="*/ 924402 h 924402"/>
                <a:gd name="connsiteX641" fmla="*/ 1564612 w 4603109"/>
                <a:gd name="connsiteY641" fmla="*/ 924402 h 924402"/>
                <a:gd name="connsiteX642" fmla="*/ 1524740 w 4603109"/>
                <a:gd name="connsiteY642" fmla="*/ 924402 h 924402"/>
                <a:gd name="connsiteX643" fmla="*/ 1482518 w 4603109"/>
                <a:gd name="connsiteY643" fmla="*/ 924402 h 924402"/>
                <a:gd name="connsiteX644" fmla="*/ 1460483 w 4603109"/>
                <a:gd name="connsiteY644" fmla="*/ 924402 h 924402"/>
                <a:gd name="connsiteX645" fmla="*/ 1452454 w 4603109"/>
                <a:gd name="connsiteY645" fmla="*/ 924402 h 924402"/>
                <a:gd name="connsiteX646" fmla="*/ 1444011 w 4603109"/>
                <a:gd name="connsiteY646" fmla="*/ 924402 h 924402"/>
                <a:gd name="connsiteX647" fmla="*/ 1436843 w 4603109"/>
                <a:gd name="connsiteY647" fmla="*/ 924402 h 924402"/>
                <a:gd name="connsiteX648" fmla="*/ 1413947 w 4603109"/>
                <a:gd name="connsiteY648" fmla="*/ 924402 h 924402"/>
                <a:gd name="connsiteX649" fmla="*/ 1354749 w 4603109"/>
                <a:gd name="connsiteY649" fmla="*/ 924402 h 924402"/>
                <a:gd name="connsiteX650" fmla="*/ 1332714 w 4603109"/>
                <a:gd name="connsiteY650" fmla="*/ 924402 h 924402"/>
                <a:gd name="connsiteX651" fmla="*/ 1324685 w 4603109"/>
                <a:gd name="connsiteY651" fmla="*/ 924402 h 924402"/>
                <a:gd name="connsiteX652" fmla="*/ 1316242 w 4603109"/>
                <a:gd name="connsiteY652" fmla="*/ 924402 h 924402"/>
                <a:gd name="connsiteX653" fmla="*/ 1312767 w 4603109"/>
                <a:gd name="connsiteY653" fmla="*/ 924402 h 924402"/>
                <a:gd name="connsiteX654" fmla="*/ 1286178 w 4603109"/>
                <a:gd name="connsiteY654" fmla="*/ 924402 h 924402"/>
                <a:gd name="connsiteX655" fmla="*/ 1282703 w 4603109"/>
                <a:gd name="connsiteY655" fmla="*/ 924402 h 924402"/>
                <a:gd name="connsiteX656" fmla="*/ 1243956 w 4603109"/>
                <a:gd name="connsiteY656" fmla="*/ 924402 h 924402"/>
                <a:gd name="connsiteX657" fmla="*/ 1184998 w 4603109"/>
                <a:gd name="connsiteY657" fmla="*/ 924402 h 924402"/>
                <a:gd name="connsiteX658" fmla="*/ 1154934 w 4603109"/>
                <a:gd name="connsiteY658" fmla="*/ 924402 h 924402"/>
                <a:gd name="connsiteX659" fmla="*/ 1139828 w 4603109"/>
                <a:gd name="connsiteY659" fmla="*/ 924402 h 924402"/>
                <a:gd name="connsiteX660" fmla="*/ 1116187 w 4603109"/>
                <a:gd name="connsiteY660" fmla="*/ 924402 h 924402"/>
                <a:gd name="connsiteX661" fmla="*/ 1112712 w 4603109"/>
                <a:gd name="connsiteY661" fmla="*/ 924402 h 924402"/>
                <a:gd name="connsiteX662" fmla="*/ 1057734 w 4603109"/>
                <a:gd name="connsiteY662" fmla="*/ 924402 h 924402"/>
                <a:gd name="connsiteX663" fmla="*/ 1027669 w 4603109"/>
                <a:gd name="connsiteY663" fmla="*/ 924402 h 924402"/>
                <a:gd name="connsiteX664" fmla="*/ 1012059 w 4603109"/>
                <a:gd name="connsiteY664" fmla="*/ 924402 h 924402"/>
                <a:gd name="connsiteX665" fmla="*/ 984943 w 4603109"/>
                <a:gd name="connsiteY665" fmla="*/ 924402 h 924402"/>
                <a:gd name="connsiteX666" fmla="*/ 929965 w 4603109"/>
                <a:gd name="connsiteY666" fmla="*/ 924402 h 924402"/>
                <a:gd name="connsiteX667" fmla="*/ 899900 w 4603109"/>
                <a:gd name="connsiteY667" fmla="*/ 924402 h 924402"/>
                <a:gd name="connsiteX668" fmla="*/ 857678 w 4603109"/>
                <a:gd name="connsiteY668" fmla="*/ 924402 h 924402"/>
                <a:gd name="connsiteX669" fmla="*/ 819171 w 4603109"/>
                <a:gd name="connsiteY669" fmla="*/ 924402 h 924402"/>
                <a:gd name="connsiteX670" fmla="*/ 729909 w 4603109"/>
                <a:gd name="connsiteY670" fmla="*/ 924402 h 924402"/>
                <a:gd name="connsiteX671" fmla="*/ 691402 w 4603109"/>
                <a:gd name="connsiteY671" fmla="*/ 924402 h 924402"/>
                <a:gd name="connsiteX672" fmla="*/ 687927 w 4603109"/>
                <a:gd name="connsiteY672" fmla="*/ 924402 h 924402"/>
                <a:gd name="connsiteX673" fmla="*/ 560158 w 4603109"/>
                <a:gd name="connsiteY673" fmla="*/ 924402 h 924402"/>
                <a:gd name="connsiteX674" fmla="*/ 432894 w 4603109"/>
                <a:gd name="connsiteY674" fmla="*/ 924402 h 924402"/>
                <a:gd name="connsiteX675" fmla="*/ 305125 w 4603109"/>
                <a:gd name="connsiteY675" fmla="*/ 924402 h 924402"/>
                <a:gd name="connsiteX676" fmla="*/ 223202 w 4603109"/>
                <a:gd name="connsiteY676" fmla="*/ 877348 h 924402"/>
                <a:gd name="connsiteX677" fmla="*/ 10809 w 4603109"/>
                <a:gd name="connsiteY677" fmla="*/ 509257 h 924402"/>
                <a:gd name="connsiteX678" fmla="*/ 10809 w 4603109"/>
                <a:gd name="connsiteY678" fmla="*/ 415146 h 924402"/>
                <a:gd name="connsiteX679" fmla="*/ 223202 w 4603109"/>
                <a:gd name="connsiteY679" fmla="*/ 47054 h 924402"/>
                <a:gd name="connsiteX680" fmla="*/ 305125 w 4603109"/>
                <a:gd name="connsiteY680" fmla="*/ 0 h 92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Lst>
              <a:rect l="l" t="t" r="r" b="b"/>
              <a:pathLst>
                <a:path w="4603109" h="924402">
                  <a:moveTo>
                    <a:pt x="305125" y="0"/>
                  </a:moveTo>
                  <a:lnTo>
                    <a:pt x="432894" y="0"/>
                  </a:lnTo>
                  <a:lnTo>
                    <a:pt x="445336" y="0"/>
                  </a:lnTo>
                  <a:cubicBezTo>
                    <a:pt x="485989" y="0"/>
                    <a:pt x="520835" y="0"/>
                    <a:pt x="550703" y="0"/>
                  </a:cubicBezTo>
                  <a:lnTo>
                    <a:pt x="560158" y="0"/>
                  </a:lnTo>
                  <a:lnTo>
                    <a:pt x="573105" y="0"/>
                  </a:lnTo>
                  <a:lnTo>
                    <a:pt x="626202" y="0"/>
                  </a:lnTo>
                  <a:cubicBezTo>
                    <a:pt x="646943" y="0"/>
                    <a:pt x="663537" y="0"/>
                    <a:pt x="676811" y="0"/>
                  </a:cubicBezTo>
                  <a:lnTo>
                    <a:pt x="678472" y="0"/>
                  </a:lnTo>
                  <a:lnTo>
                    <a:pt x="687927" y="0"/>
                  </a:lnTo>
                  <a:lnTo>
                    <a:pt x="691402" y="0"/>
                  </a:lnTo>
                  <a:lnTo>
                    <a:pt x="700371" y="0"/>
                  </a:lnTo>
                  <a:lnTo>
                    <a:pt x="707508" y="0"/>
                  </a:lnTo>
                  <a:cubicBezTo>
                    <a:pt x="729909" y="0"/>
                    <a:pt x="729909" y="0"/>
                    <a:pt x="729909" y="0"/>
                  </a:cubicBezTo>
                  <a:lnTo>
                    <a:pt x="753971" y="0"/>
                  </a:lnTo>
                  <a:lnTo>
                    <a:pt x="804580" y="0"/>
                  </a:lnTo>
                  <a:lnTo>
                    <a:pt x="805737" y="0"/>
                  </a:lnTo>
                  <a:lnTo>
                    <a:pt x="819171" y="0"/>
                  </a:lnTo>
                  <a:lnTo>
                    <a:pt x="828140" y="0"/>
                  </a:lnTo>
                  <a:lnTo>
                    <a:pt x="831615" y="0"/>
                  </a:lnTo>
                  <a:lnTo>
                    <a:pt x="835277" y="0"/>
                  </a:lnTo>
                  <a:lnTo>
                    <a:pt x="857678" y="0"/>
                  </a:lnTo>
                  <a:lnTo>
                    <a:pt x="864889" y="0"/>
                  </a:lnTo>
                  <a:lnTo>
                    <a:pt x="899900" y="0"/>
                  </a:lnTo>
                  <a:lnTo>
                    <a:pt x="909341" y="0"/>
                  </a:lnTo>
                  <a:lnTo>
                    <a:pt x="929965" y="0"/>
                  </a:lnTo>
                  <a:lnTo>
                    <a:pt x="933506" y="0"/>
                  </a:lnTo>
                  <a:lnTo>
                    <a:pt x="936982" y="0"/>
                  </a:lnTo>
                  <a:lnTo>
                    <a:pt x="959384" y="0"/>
                  </a:lnTo>
                  <a:lnTo>
                    <a:pt x="962542" y="0"/>
                  </a:lnTo>
                  <a:lnTo>
                    <a:pt x="984943" y="0"/>
                  </a:lnTo>
                  <a:lnTo>
                    <a:pt x="992658" y="0"/>
                  </a:lnTo>
                  <a:lnTo>
                    <a:pt x="1012059" y="0"/>
                  </a:lnTo>
                  <a:lnTo>
                    <a:pt x="1012480" y="0"/>
                  </a:lnTo>
                  <a:lnTo>
                    <a:pt x="1027669" y="0"/>
                  </a:lnTo>
                  <a:lnTo>
                    <a:pt x="1037110" y="0"/>
                  </a:lnTo>
                  <a:lnTo>
                    <a:pt x="1040112" y="0"/>
                  </a:lnTo>
                  <a:lnTo>
                    <a:pt x="1057734" y="0"/>
                  </a:lnTo>
                  <a:lnTo>
                    <a:pt x="1064751" y="0"/>
                  </a:lnTo>
                  <a:lnTo>
                    <a:pt x="1070177" y="0"/>
                  </a:lnTo>
                  <a:lnTo>
                    <a:pt x="1072436" y="0"/>
                  </a:lnTo>
                  <a:lnTo>
                    <a:pt x="1090311" y="0"/>
                  </a:lnTo>
                  <a:lnTo>
                    <a:pt x="1110718" y="0"/>
                  </a:lnTo>
                  <a:lnTo>
                    <a:pt x="1112712" y="0"/>
                  </a:lnTo>
                  <a:lnTo>
                    <a:pt x="1116187" y="0"/>
                  </a:lnTo>
                  <a:lnTo>
                    <a:pt x="1139828" y="0"/>
                  </a:lnTo>
                  <a:lnTo>
                    <a:pt x="1140249" y="0"/>
                  </a:lnTo>
                  <a:lnTo>
                    <a:pt x="1145480" y="0"/>
                  </a:lnTo>
                  <a:lnTo>
                    <a:pt x="1152270" y="0"/>
                  </a:lnTo>
                  <a:lnTo>
                    <a:pt x="1154934" y="0"/>
                  </a:lnTo>
                  <a:lnTo>
                    <a:pt x="1167881" y="0"/>
                  </a:lnTo>
                  <a:lnTo>
                    <a:pt x="1175544" y="0"/>
                  </a:lnTo>
                  <a:lnTo>
                    <a:pt x="1184998" y="0"/>
                  </a:lnTo>
                  <a:lnTo>
                    <a:pt x="1197946" y="0"/>
                  </a:lnTo>
                  <a:lnTo>
                    <a:pt x="1200205" y="0"/>
                  </a:lnTo>
                  <a:lnTo>
                    <a:pt x="1220978" y="0"/>
                  </a:lnTo>
                  <a:lnTo>
                    <a:pt x="1238487" y="0"/>
                  </a:lnTo>
                  <a:lnTo>
                    <a:pt x="1243956" y="0"/>
                  </a:lnTo>
                  <a:lnTo>
                    <a:pt x="1251042" y="0"/>
                  </a:lnTo>
                  <a:lnTo>
                    <a:pt x="1257637" y="0"/>
                  </a:lnTo>
                  <a:lnTo>
                    <a:pt x="1271587" y="0"/>
                  </a:lnTo>
                  <a:lnTo>
                    <a:pt x="1273249" y="0"/>
                  </a:lnTo>
                  <a:lnTo>
                    <a:pt x="1280039" y="0"/>
                  </a:lnTo>
                  <a:lnTo>
                    <a:pt x="1282703" y="0"/>
                  </a:lnTo>
                  <a:lnTo>
                    <a:pt x="1286178" y="0"/>
                  </a:lnTo>
                  <a:lnTo>
                    <a:pt x="1295146" y="0"/>
                  </a:lnTo>
                  <a:lnTo>
                    <a:pt x="1301651" y="0"/>
                  </a:lnTo>
                  <a:lnTo>
                    <a:pt x="1302284" y="0"/>
                  </a:lnTo>
                  <a:lnTo>
                    <a:pt x="1303313" y="0"/>
                  </a:lnTo>
                  <a:lnTo>
                    <a:pt x="1312767" y="0"/>
                  </a:lnTo>
                  <a:lnTo>
                    <a:pt x="1316242" y="0"/>
                  </a:lnTo>
                  <a:lnTo>
                    <a:pt x="1321886" y="0"/>
                  </a:lnTo>
                  <a:lnTo>
                    <a:pt x="1324685" y="0"/>
                  </a:lnTo>
                  <a:lnTo>
                    <a:pt x="1325211" y="0"/>
                  </a:lnTo>
                  <a:lnTo>
                    <a:pt x="1332348" y="0"/>
                  </a:lnTo>
                  <a:lnTo>
                    <a:pt x="1332714" y="0"/>
                  </a:lnTo>
                  <a:lnTo>
                    <a:pt x="1333135" y="0"/>
                  </a:lnTo>
                  <a:lnTo>
                    <a:pt x="1348747" y="0"/>
                  </a:lnTo>
                  <a:lnTo>
                    <a:pt x="1354749" y="0"/>
                  </a:lnTo>
                  <a:lnTo>
                    <a:pt x="1378811" y="0"/>
                  </a:lnTo>
                  <a:lnTo>
                    <a:pt x="1383745" y="0"/>
                  </a:lnTo>
                  <a:lnTo>
                    <a:pt x="1385406" y="0"/>
                  </a:lnTo>
                  <a:lnTo>
                    <a:pt x="1399356" y="0"/>
                  </a:lnTo>
                  <a:lnTo>
                    <a:pt x="1400513" y="0"/>
                  </a:lnTo>
                  <a:lnTo>
                    <a:pt x="1413947" y="0"/>
                  </a:lnTo>
                  <a:lnTo>
                    <a:pt x="1414442" y="0"/>
                  </a:lnTo>
                  <a:lnTo>
                    <a:pt x="1422915" y="0"/>
                  </a:lnTo>
                  <a:lnTo>
                    <a:pt x="1426390" y="0"/>
                  </a:lnTo>
                  <a:lnTo>
                    <a:pt x="1429420" y="0"/>
                  </a:lnTo>
                  <a:lnTo>
                    <a:pt x="1430053" y="0"/>
                  </a:lnTo>
                  <a:lnTo>
                    <a:pt x="1430206" y="0"/>
                  </a:lnTo>
                  <a:lnTo>
                    <a:pt x="1430577" y="0"/>
                  </a:lnTo>
                  <a:lnTo>
                    <a:pt x="1436843" y="0"/>
                  </a:lnTo>
                  <a:lnTo>
                    <a:pt x="1444011" y="0"/>
                  </a:lnTo>
                  <a:lnTo>
                    <a:pt x="1449655" y="0"/>
                  </a:lnTo>
                  <a:lnTo>
                    <a:pt x="1452454" y="0"/>
                  </a:lnTo>
                  <a:lnTo>
                    <a:pt x="1452980" y="0"/>
                  </a:lnTo>
                  <a:lnTo>
                    <a:pt x="1456455" y="0"/>
                  </a:lnTo>
                  <a:lnTo>
                    <a:pt x="1459664" y="0"/>
                  </a:lnTo>
                  <a:lnTo>
                    <a:pt x="1460117" y="0"/>
                  </a:lnTo>
                  <a:lnTo>
                    <a:pt x="1460483" y="0"/>
                  </a:lnTo>
                  <a:lnTo>
                    <a:pt x="1460904" y="0"/>
                  </a:lnTo>
                  <a:lnTo>
                    <a:pt x="1472926" y="0"/>
                  </a:lnTo>
                  <a:lnTo>
                    <a:pt x="1482518" y="0"/>
                  </a:lnTo>
                  <a:lnTo>
                    <a:pt x="1489729" y="0"/>
                  </a:lnTo>
                  <a:lnTo>
                    <a:pt x="1504116" y="0"/>
                  </a:lnTo>
                  <a:lnTo>
                    <a:pt x="1511514" y="0"/>
                  </a:lnTo>
                  <a:lnTo>
                    <a:pt x="1524740" y="0"/>
                  </a:lnTo>
                  <a:lnTo>
                    <a:pt x="1528282" y="0"/>
                  </a:lnTo>
                  <a:lnTo>
                    <a:pt x="1531757" y="0"/>
                  </a:lnTo>
                  <a:lnTo>
                    <a:pt x="1534181" y="0"/>
                  </a:lnTo>
                  <a:lnTo>
                    <a:pt x="1542211" y="0"/>
                  </a:lnTo>
                  <a:lnTo>
                    <a:pt x="1554159" y="0"/>
                  </a:lnTo>
                  <a:lnTo>
                    <a:pt x="1557318" y="0"/>
                  </a:lnTo>
                  <a:lnTo>
                    <a:pt x="1557975" y="0"/>
                  </a:lnTo>
                  <a:lnTo>
                    <a:pt x="1558346" y="0"/>
                  </a:lnTo>
                  <a:lnTo>
                    <a:pt x="1561822" y="0"/>
                  </a:lnTo>
                  <a:lnTo>
                    <a:pt x="1564612" y="0"/>
                  </a:lnTo>
                  <a:lnTo>
                    <a:pt x="1566857" y="0"/>
                  </a:lnTo>
                  <a:lnTo>
                    <a:pt x="1576919" y="0"/>
                  </a:lnTo>
                  <a:lnTo>
                    <a:pt x="1579719" y="0"/>
                  </a:lnTo>
                  <a:lnTo>
                    <a:pt x="1584224" y="0"/>
                  </a:lnTo>
                  <a:lnTo>
                    <a:pt x="1587382" y="0"/>
                  </a:lnTo>
                  <a:lnTo>
                    <a:pt x="1587433" y="0"/>
                  </a:lnTo>
                  <a:lnTo>
                    <a:pt x="1600695" y="0"/>
                  </a:lnTo>
                  <a:lnTo>
                    <a:pt x="1606834" y="0"/>
                  </a:lnTo>
                  <a:lnTo>
                    <a:pt x="1607256" y="0"/>
                  </a:lnTo>
                  <a:lnTo>
                    <a:pt x="1608325" y="0"/>
                  </a:lnTo>
                  <a:lnTo>
                    <a:pt x="1609783" y="0"/>
                  </a:lnTo>
                  <a:lnTo>
                    <a:pt x="1617498" y="0"/>
                  </a:lnTo>
                  <a:lnTo>
                    <a:pt x="1631885" y="0"/>
                  </a:lnTo>
                  <a:lnTo>
                    <a:pt x="1636899" y="0"/>
                  </a:lnTo>
                  <a:lnTo>
                    <a:pt x="1637320" y="0"/>
                  </a:lnTo>
                  <a:lnTo>
                    <a:pt x="1637445" y="0"/>
                  </a:lnTo>
                  <a:lnTo>
                    <a:pt x="1652509" y="0"/>
                  </a:lnTo>
                  <a:lnTo>
                    <a:pt x="1659526" y="0"/>
                  </a:lnTo>
                  <a:lnTo>
                    <a:pt x="1661950" y="0"/>
                  </a:lnTo>
                  <a:lnTo>
                    <a:pt x="1664952" y="0"/>
                  </a:lnTo>
                  <a:lnTo>
                    <a:pt x="1667212" y="0"/>
                  </a:lnTo>
                  <a:lnTo>
                    <a:pt x="1685087" y="0"/>
                  </a:lnTo>
                  <a:lnTo>
                    <a:pt x="1689591" y="0"/>
                  </a:lnTo>
                  <a:lnTo>
                    <a:pt x="1694626" y="0"/>
                  </a:lnTo>
                  <a:lnTo>
                    <a:pt x="1697276" y="0"/>
                  </a:lnTo>
                  <a:lnTo>
                    <a:pt x="1698000" y="0"/>
                  </a:lnTo>
                  <a:lnTo>
                    <a:pt x="1704688" y="0"/>
                  </a:lnTo>
                  <a:lnTo>
                    <a:pt x="1707488" y="0"/>
                  </a:lnTo>
                  <a:lnTo>
                    <a:pt x="1710963" y="0"/>
                  </a:lnTo>
                  <a:lnTo>
                    <a:pt x="1715151" y="0"/>
                  </a:lnTo>
                  <a:lnTo>
                    <a:pt x="1721928" y="0"/>
                  </a:lnTo>
                  <a:lnTo>
                    <a:pt x="1734603" y="0"/>
                  </a:lnTo>
                  <a:lnTo>
                    <a:pt x="1735025" y="0"/>
                  </a:lnTo>
                  <a:lnTo>
                    <a:pt x="1735558" y="0"/>
                  </a:lnTo>
                  <a:lnTo>
                    <a:pt x="1736094" y="0"/>
                  </a:lnTo>
                  <a:lnTo>
                    <a:pt x="1737552" y="0"/>
                  </a:lnTo>
                  <a:lnTo>
                    <a:pt x="1741027" y="0"/>
                  </a:lnTo>
                  <a:lnTo>
                    <a:pt x="1747046" y="0"/>
                  </a:lnTo>
                  <a:lnTo>
                    <a:pt x="1748537" y="0"/>
                  </a:lnTo>
                  <a:lnTo>
                    <a:pt x="1753052" y="0"/>
                  </a:lnTo>
                  <a:lnTo>
                    <a:pt x="1757499" y="0"/>
                  </a:lnTo>
                  <a:lnTo>
                    <a:pt x="1764668" y="0"/>
                  </a:lnTo>
                  <a:lnTo>
                    <a:pt x="1765089" y="0"/>
                  </a:lnTo>
                  <a:lnTo>
                    <a:pt x="1765214" y="0"/>
                  </a:lnTo>
                  <a:lnTo>
                    <a:pt x="1770320" y="0"/>
                  </a:lnTo>
                  <a:lnTo>
                    <a:pt x="1777110" y="0"/>
                  </a:lnTo>
                  <a:lnTo>
                    <a:pt x="1779774" y="0"/>
                  </a:lnTo>
                  <a:lnTo>
                    <a:pt x="1792721" y="0"/>
                  </a:lnTo>
                  <a:lnTo>
                    <a:pt x="1794981" y="0"/>
                  </a:lnTo>
                  <a:lnTo>
                    <a:pt x="1825045" y="0"/>
                  </a:lnTo>
                  <a:lnTo>
                    <a:pt x="1825769" y="0"/>
                  </a:lnTo>
                  <a:lnTo>
                    <a:pt x="1838732" y="0"/>
                  </a:lnTo>
                  <a:lnTo>
                    <a:pt x="1845818" y="0"/>
                  </a:lnTo>
                  <a:lnTo>
                    <a:pt x="1849697" y="0"/>
                  </a:lnTo>
                  <a:lnTo>
                    <a:pt x="1852412" y="0"/>
                  </a:lnTo>
                  <a:lnTo>
                    <a:pt x="1853903" y="0"/>
                  </a:lnTo>
                  <a:lnTo>
                    <a:pt x="1863327" y="0"/>
                  </a:lnTo>
                  <a:lnTo>
                    <a:pt x="1868796" y="0"/>
                  </a:lnTo>
                  <a:lnTo>
                    <a:pt x="1874815" y="0"/>
                  </a:lnTo>
                  <a:lnTo>
                    <a:pt x="1876306" y="0"/>
                  </a:lnTo>
                  <a:lnTo>
                    <a:pt x="1880821" y="0"/>
                  </a:lnTo>
                  <a:lnTo>
                    <a:pt x="1882477" y="0"/>
                  </a:lnTo>
                  <a:lnTo>
                    <a:pt x="1883936" y="0"/>
                  </a:lnTo>
                  <a:lnTo>
                    <a:pt x="1885268" y="0"/>
                  </a:lnTo>
                  <a:lnTo>
                    <a:pt x="1896427" y="0"/>
                  </a:lnTo>
                  <a:lnTo>
                    <a:pt x="1898089" y="0"/>
                  </a:lnTo>
                  <a:lnTo>
                    <a:pt x="1904879" y="0"/>
                  </a:lnTo>
                  <a:lnTo>
                    <a:pt x="1907543" y="0"/>
                  </a:lnTo>
                  <a:lnTo>
                    <a:pt x="1911018" y="0"/>
                  </a:lnTo>
                  <a:lnTo>
                    <a:pt x="1919986" y="0"/>
                  </a:lnTo>
                  <a:lnTo>
                    <a:pt x="1927124" y="0"/>
                  </a:lnTo>
                  <a:lnTo>
                    <a:pt x="1927489" y="0"/>
                  </a:lnTo>
                  <a:lnTo>
                    <a:pt x="1927911" y="0"/>
                  </a:lnTo>
                  <a:lnTo>
                    <a:pt x="1929402" y="0"/>
                  </a:lnTo>
                  <a:lnTo>
                    <a:pt x="1946726" y="0"/>
                  </a:lnTo>
                  <a:lnTo>
                    <a:pt x="1949525" y="0"/>
                  </a:lnTo>
                  <a:lnTo>
                    <a:pt x="1957554" y="0"/>
                  </a:lnTo>
                  <a:lnTo>
                    <a:pt x="1957975" y="0"/>
                  </a:lnTo>
                  <a:lnTo>
                    <a:pt x="1973587" y="0"/>
                  </a:lnTo>
                  <a:lnTo>
                    <a:pt x="1978520" y="0"/>
                  </a:lnTo>
                  <a:lnTo>
                    <a:pt x="1980012" y="0"/>
                  </a:lnTo>
                  <a:lnTo>
                    <a:pt x="1980181" y="0"/>
                  </a:lnTo>
                  <a:lnTo>
                    <a:pt x="1981672" y="0"/>
                  </a:lnTo>
                  <a:lnTo>
                    <a:pt x="2008585" y="0"/>
                  </a:lnTo>
                  <a:lnTo>
                    <a:pt x="2009218" y="0"/>
                  </a:lnTo>
                  <a:lnTo>
                    <a:pt x="2010246" y="0"/>
                  </a:lnTo>
                  <a:lnTo>
                    <a:pt x="2010709" y="0"/>
                  </a:lnTo>
                  <a:lnTo>
                    <a:pt x="2011705" y="0"/>
                  </a:lnTo>
                  <a:lnTo>
                    <a:pt x="2024147" y="0"/>
                  </a:lnTo>
                  <a:lnTo>
                    <a:pt x="2024196" y="0"/>
                  </a:lnTo>
                  <a:lnTo>
                    <a:pt x="2024981" y="0"/>
                  </a:lnTo>
                  <a:lnTo>
                    <a:pt x="2025353" y="0"/>
                  </a:lnTo>
                  <a:lnTo>
                    <a:pt x="2026473" y="0"/>
                  </a:lnTo>
                  <a:lnTo>
                    <a:pt x="2031619" y="0"/>
                  </a:lnTo>
                  <a:lnTo>
                    <a:pt x="2033110" y="0"/>
                  </a:lnTo>
                  <a:lnTo>
                    <a:pt x="2038787" y="0"/>
                  </a:lnTo>
                  <a:lnTo>
                    <a:pt x="2039282" y="0"/>
                  </a:lnTo>
                  <a:lnTo>
                    <a:pt x="2047755" y="0"/>
                  </a:lnTo>
                  <a:lnTo>
                    <a:pt x="2051230" y="0"/>
                  </a:lnTo>
                  <a:lnTo>
                    <a:pt x="2054893" y="0"/>
                  </a:lnTo>
                  <a:lnTo>
                    <a:pt x="2055046" y="0"/>
                  </a:lnTo>
                  <a:lnTo>
                    <a:pt x="2055258" y="0"/>
                  </a:lnTo>
                  <a:lnTo>
                    <a:pt x="2055680" y="0"/>
                  </a:lnTo>
                  <a:lnTo>
                    <a:pt x="2057171" y="0"/>
                  </a:lnTo>
                  <a:lnTo>
                    <a:pt x="2061683" y="0"/>
                  </a:lnTo>
                  <a:lnTo>
                    <a:pt x="2067702" y="0"/>
                  </a:lnTo>
                  <a:lnTo>
                    <a:pt x="2074495" y="0"/>
                  </a:lnTo>
                  <a:lnTo>
                    <a:pt x="2077294" y="0"/>
                  </a:lnTo>
                  <a:lnTo>
                    <a:pt x="2084504" y="0"/>
                  </a:lnTo>
                  <a:lnTo>
                    <a:pt x="2085323" y="0"/>
                  </a:lnTo>
                  <a:lnTo>
                    <a:pt x="2085744" y="0"/>
                  </a:lnTo>
                  <a:lnTo>
                    <a:pt x="2097766" y="0"/>
                  </a:lnTo>
                  <a:lnTo>
                    <a:pt x="2106289" y="0"/>
                  </a:lnTo>
                  <a:lnTo>
                    <a:pt x="2107781" y="0"/>
                  </a:lnTo>
                  <a:lnTo>
                    <a:pt x="2128956" y="0"/>
                  </a:lnTo>
                  <a:lnTo>
                    <a:pt x="2129514" y="0"/>
                  </a:lnTo>
                  <a:lnTo>
                    <a:pt x="2136354" y="0"/>
                  </a:lnTo>
                  <a:lnTo>
                    <a:pt x="2136987" y="0"/>
                  </a:lnTo>
                  <a:lnTo>
                    <a:pt x="2138478" y="0"/>
                  </a:lnTo>
                  <a:lnTo>
                    <a:pt x="2151916" y="0"/>
                  </a:lnTo>
                  <a:lnTo>
                    <a:pt x="2152750" y="0"/>
                  </a:lnTo>
                  <a:lnTo>
                    <a:pt x="2153122" y="0"/>
                  </a:lnTo>
                  <a:lnTo>
                    <a:pt x="2154242" y="0"/>
                  </a:lnTo>
                  <a:lnTo>
                    <a:pt x="2156597" y="0"/>
                  </a:lnTo>
                  <a:lnTo>
                    <a:pt x="2159388" y="0"/>
                  </a:lnTo>
                  <a:lnTo>
                    <a:pt x="2160879" y="0"/>
                  </a:lnTo>
                  <a:lnTo>
                    <a:pt x="2161633" y="0"/>
                  </a:lnTo>
                  <a:lnTo>
                    <a:pt x="2167051" y="0"/>
                  </a:lnTo>
                  <a:lnTo>
                    <a:pt x="2178999" y="0"/>
                  </a:lnTo>
                  <a:lnTo>
                    <a:pt x="2182158" y="0"/>
                  </a:lnTo>
                  <a:lnTo>
                    <a:pt x="2182815" y="0"/>
                  </a:lnTo>
                  <a:lnTo>
                    <a:pt x="2188666" y="0"/>
                  </a:lnTo>
                  <a:lnTo>
                    <a:pt x="2189452" y="0"/>
                  </a:lnTo>
                  <a:lnTo>
                    <a:pt x="2191697" y="0"/>
                  </a:lnTo>
                  <a:lnTo>
                    <a:pt x="2195471" y="0"/>
                  </a:lnTo>
                  <a:lnTo>
                    <a:pt x="2201759" y="0"/>
                  </a:lnTo>
                  <a:lnTo>
                    <a:pt x="2203100" y="0"/>
                  </a:lnTo>
                  <a:lnTo>
                    <a:pt x="2204559" y="0"/>
                  </a:lnTo>
                  <a:lnTo>
                    <a:pt x="2204591" y="0"/>
                  </a:lnTo>
                  <a:lnTo>
                    <a:pt x="2212273" y="0"/>
                  </a:lnTo>
                  <a:lnTo>
                    <a:pt x="2225535" y="0"/>
                  </a:lnTo>
                  <a:lnTo>
                    <a:pt x="2231674" y="0"/>
                  </a:lnTo>
                  <a:lnTo>
                    <a:pt x="2232096" y="0"/>
                  </a:lnTo>
                  <a:lnTo>
                    <a:pt x="2232220" y="0"/>
                  </a:lnTo>
                  <a:lnTo>
                    <a:pt x="2233118" y="0"/>
                  </a:lnTo>
                  <a:lnTo>
                    <a:pt x="2233165" y="0"/>
                  </a:lnTo>
                  <a:lnTo>
                    <a:pt x="2256725" y="0"/>
                  </a:lnTo>
                  <a:lnTo>
                    <a:pt x="2257283" y="0"/>
                  </a:lnTo>
                  <a:lnTo>
                    <a:pt x="2262285" y="0"/>
                  </a:lnTo>
                  <a:lnTo>
                    <a:pt x="2284366" y="0"/>
                  </a:lnTo>
                  <a:lnTo>
                    <a:pt x="2289402" y="0"/>
                  </a:lnTo>
                  <a:lnTo>
                    <a:pt x="2292052" y="0"/>
                  </a:lnTo>
                  <a:lnTo>
                    <a:pt x="2299271" y="0"/>
                  </a:lnTo>
                  <a:lnTo>
                    <a:pt x="2308721" y="0"/>
                  </a:lnTo>
                  <a:lnTo>
                    <a:pt x="2309927" y="0"/>
                  </a:lnTo>
                  <a:lnTo>
                    <a:pt x="2316435" y="0"/>
                  </a:lnTo>
                  <a:lnTo>
                    <a:pt x="2316703" y="0"/>
                  </a:lnTo>
                  <a:lnTo>
                    <a:pt x="2319466" y="0"/>
                  </a:lnTo>
                  <a:lnTo>
                    <a:pt x="2322840" y="0"/>
                  </a:lnTo>
                  <a:lnTo>
                    <a:pt x="2329528" y="0"/>
                  </a:lnTo>
                  <a:lnTo>
                    <a:pt x="2330869" y="0"/>
                  </a:lnTo>
                  <a:lnTo>
                    <a:pt x="2332328" y="0"/>
                  </a:lnTo>
                  <a:lnTo>
                    <a:pt x="2332360" y="0"/>
                  </a:lnTo>
                  <a:lnTo>
                    <a:pt x="2335803" y="0"/>
                  </a:lnTo>
                  <a:lnTo>
                    <a:pt x="2343312" y="0"/>
                  </a:lnTo>
                  <a:lnTo>
                    <a:pt x="2344804" y="0"/>
                  </a:lnTo>
                  <a:lnTo>
                    <a:pt x="2346768" y="0"/>
                  </a:lnTo>
                  <a:lnTo>
                    <a:pt x="2347827" y="0"/>
                  </a:lnTo>
                  <a:lnTo>
                    <a:pt x="2352274" y="0"/>
                  </a:lnTo>
                  <a:lnTo>
                    <a:pt x="2359443" y="0"/>
                  </a:lnTo>
                  <a:lnTo>
                    <a:pt x="2359865" y="0"/>
                  </a:lnTo>
                  <a:lnTo>
                    <a:pt x="2359989" y="0"/>
                  </a:lnTo>
                  <a:lnTo>
                    <a:pt x="2360887" y="0"/>
                  </a:lnTo>
                  <a:lnTo>
                    <a:pt x="2360934" y="0"/>
                  </a:lnTo>
                  <a:lnTo>
                    <a:pt x="2371886" y="0"/>
                  </a:lnTo>
                  <a:lnTo>
                    <a:pt x="2373377" y="0"/>
                  </a:lnTo>
                  <a:lnTo>
                    <a:pt x="2377892" y="0"/>
                  </a:lnTo>
                  <a:cubicBezTo>
                    <a:pt x="2382339" y="0"/>
                    <a:pt x="2382339" y="0"/>
                    <a:pt x="2382339" y="0"/>
                  </a:cubicBezTo>
                  <a:lnTo>
                    <a:pt x="2390054" y="0"/>
                  </a:lnTo>
                  <a:lnTo>
                    <a:pt x="2419821" y="0"/>
                  </a:lnTo>
                  <a:lnTo>
                    <a:pt x="2427040" y="0"/>
                  </a:lnTo>
                  <a:lnTo>
                    <a:pt x="2436490" y="0"/>
                  </a:lnTo>
                  <a:lnTo>
                    <a:pt x="2444472" y="0"/>
                  </a:lnTo>
                  <a:lnTo>
                    <a:pt x="2448678" y="0"/>
                  </a:lnTo>
                  <a:lnTo>
                    <a:pt x="2450171" y="0"/>
                  </a:lnTo>
                  <a:lnTo>
                    <a:pt x="2450609" y="0"/>
                  </a:lnTo>
                  <a:lnTo>
                    <a:pt x="2463572" y="0"/>
                  </a:lnTo>
                  <a:lnTo>
                    <a:pt x="2471081" y="0"/>
                  </a:lnTo>
                  <a:lnTo>
                    <a:pt x="2472573" y="0"/>
                  </a:lnTo>
                  <a:lnTo>
                    <a:pt x="2474537" y="0"/>
                  </a:lnTo>
                  <a:lnTo>
                    <a:pt x="2475596" y="0"/>
                  </a:lnTo>
                  <a:lnTo>
                    <a:pt x="2477252" y="0"/>
                  </a:lnTo>
                  <a:lnTo>
                    <a:pt x="2478712" y="0"/>
                  </a:lnTo>
                  <a:lnTo>
                    <a:pt x="2478743" y="0"/>
                  </a:lnTo>
                  <a:lnTo>
                    <a:pt x="2480043" y="0"/>
                  </a:lnTo>
                  <a:lnTo>
                    <a:pt x="2499655" y="0"/>
                  </a:lnTo>
                  <a:lnTo>
                    <a:pt x="2501146" y="0"/>
                  </a:lnTo>
                  <a:lnTo>
                    <a:pt x="2505661" y="0"/>
                  </a:lnTo>
                  <a:lnTo>
                    <a:pt x="2508776" y="0"/>
                  </a:lnTo>
                  <a:lnTo>
                    <a:pt x="2510108" y="0"/>
                  </a:lnTo>
                  <a:lnTo>
                    <a:pt x="2524178" y="0"/>
                  </a:lnTo>
                  <a:lnTo>
                    <a:pt x="2525248" y="0"/>
                  </a:lnTo>
                  <a:lnTo>
                    <a:pt x="2525669" y="0"/>
                  </a:lnTo>
                  <a:lnTo>
                    <a:pt x="2552329" y="0"/>
                  </a:lnTo>
                  <a:lnTo>
                    <a:pt x="2552751" y="0"/>
                  </a:lnTo>
                  <a:lnTo>
                    <a:pt x="2554242" y="0"/>
                  </a:lnTo>
                  <a:lnTo>
                    <a:pt x="2574787" y="0"/>
                  </a:lnTo>
                  <a:lnTo>
                    <a:pt x="2576279" y="0"/>
                  </a:lnTo>
                  <a:lnTo>
                    <a:pt x="2576447" y="0"/>
                  </a:lnTo>
                  <a:lnTo>
                    <a:pt x="2577940" y="0"/>
                  </a:lnTo>
                  <a:lnTo>
                    <a:pt x="2603360" y="0"/>
                  </a:lnTo>
                  <a:lnTo>
                    <a:pt x="2604852" y="0"/>
                  </a:lnTo>
                  <a:lnTo>
                    <a:pt x="2605021" y="0"/>
                  </a:lnTo>
                  <a:lnTo>
                    <a:pt x="2605484" y="0"/>
                  </a:lnTo>
                  <a:lnTo>
                    <a:pt x="2606481" y="0"/>
                  </a:lnTo>
                  <a:lnTo>
                    <a:pt x="2606512" y="0"/>
                  </a:lnTo>
                  <a:lnTo>
                    <a:pt x="2606976" y="0"/>
                  </a:lnTo>
                  <a:lnTo>
                    <a:pt x="2618923" y="0"/>
                  </a:lnTo>
                  <a:lnTo>
                    <a:pt x="2621248" y="0"/>
                  </a:lnTo>
                  <a:lnTo>
                    <a:pt x="2622740" y="0"/>
                  </a:lnTo>
                  <a:lnTo>
                    <a:pt x="2627885" y="0"/>
                  </a:lnTo>
                  <a:lnTo>
                    <a:pt x="2629377" y="0"/>
                  </a:lnTo>
                  <a:lnTo>
                    <a:pt x="2634058" y="0"/>
                  </a:lnTo>
                  <a:lnTo>
                    <a:pt x="2635549" y="0"/>
                  </a:lnTo>
                  <a:lnTo>
                    <a:pt x="2636545" y="0"/>
                  </a:lnTo>
                  <a:lnTo>
                    <a:pt x="2648987" y="0"/>
                  </a:lnTo>
                  <a:lnTo>
                    <a:pt x="2649821" y="0"/>
                  </a:lnTo>
                  <a:lnTo>
                    <a:pt x="2651313" y="0"/>
                  </a:lnTo>
                  <a:lnTo>
                    <a:pt x="2651947" y="0"/>
                  </a:lnTo>
                  <a:lnTo>
                    <a:pt x="2653017" y="0"/>
                  </a:lnTo>
                  <a:lnTo>
                    <a:pt x="2653438" y="0"/>
                  </a:lnTo>
                  <a:lnTo>
                    <a:pt x="2656459" y="0"/>
                  </a:lnTo>
                  <a:lnTo>
                    <a:pt x="2657950" y="0"/>
                  </a:lnTo>
                  <a:lnTo>
                    <a:pt x="2665460" y="0"/>
                  </a:lnTo>
                  <a:lnTo>
                    <a:pt x="2680098" y="0"/>
                  </a:lnTo>
                  <a:lnTo>
                    <a:pt x="2680520" y="0"/>
                  </a:lnTo>
                  <a:lnTo>
                    <a:pt x="2682011" y="0"/>
                  </a:lnTo>
                  <a:lnTo>
                    <a:pt x="2692542" y="0"/>
                  </a:lnTo>
                  <a:lnTo>
                    <a:pt x="2702556" y="0"/>
                  </a:lnTo>
                  <a:lnTo>
                    <a:pt x="2704048" y="0"/>
                  </a:lnTo>
                  <a:lnTo>
                    <a:pt x="2724289" y="0"/>
                  </a:lnTo>
                  <a:lnTo>
                    <a:pt x="2731129" y="0"/>
                  </a:lnTo>
                  <a:lnTo>
                    <a:pt x="2732621" y="0"/>
                  </a:lnTo>
                  <a:lnTo>
                    <a:pt x="2733253" y="0"/>
                  </a:lnTo>
                  <a:lnTo>
                    <a:pt x="2734745" y="0"/>
                  </a:lnTo>
                  <a:lnTo>
                    <a:pt x="2746692" y="0"/>
                  </a:lnTo>
                  <a:lnTo>
                    <a:pt x="2749017" y="0"/>
                  </a:lnTo>
                  <a:lnTo>
                    <a:pt x="2750509" y="0"/>
                  </a:lnTo>
                  <a:lnTo>
                    <a:pt x="2754354" y="0"/>
                  </a:lnTo>
                  <a:lnTo>
                    <a:pt x="2755654" y="0"/>
                  </a:lnTo>
                  <a:lnTo>
                    <a:pt x="2757146" y="0"/>
                  </a:lnTo>
                  <a:lnTo>
                    <a:pt x="2761827" y="0"/>
                  </a:lnTo>
                  <a:lnTo>
                    <a:pt x="2763318" y="0"/>
                  </a:lnTo>
                  <a:lnTo>
                    <a:pt x="2776756" y="0"/>
                  </a:lnTo>
                  <a:lnTo>
                    <a:pt x="2777590" y="0"/>
                  </a:lnTo>
                  <a:lnTo>
                    <a:pt x="2779082" y="0"/>
                  </a:lnTo>
                  <a:lnTo>
                    <a:pt x="2783442" y="0"/>
                  </a:lnTo>
                  <a:lnTo>
                    <a:pt x="2784228" y="0"/>
                  </a:lnTo>
                  <a:lnTo>
                    <a:pt x="2785719" y="0"/>
                  </a:lnTo>
                  <a:lnTo>
                    <a:pt x="2786473" y="0"/>
                  </a:lnTo>
                  <a:lnTo>
                    <a:pt x="2793229" y="0"/>
                  </a:lnTo>
                  <a:lnTo>
                    <a:pt x="2799367" y="0"/>
                  </a:lnTo>
                  <a:lnTo>
                    <a:pt x="2813506" y="0"/>
                  </a:lnTo>
                  <a:lnTo>
                    <a:pt x="2820311" y="0"/>
                  </a:lnTo>
                  <a:lnTo>
                    <a:pt x="2827893" y="0"/>
                  </a:lnTo>
                  <a:lnTo>
                    <a:pt x="2827940" y="0"/>
                  </a:lnTo>
                  <a:lnTo>
                    <a:pt x="2829431" y="0"/>
                  </a:lnTo>
                  <a:lnTo>
                    <a:pt x="2829978" y="0"/>
                  </a:lnTo>
                  <a:lnTo>
                    <a:pt x="2852058" y="0"/>
                  </a:lnTo>
                  <a:lnTo>
                    <a:pt x="2857060" y="0"/>
                  </a:lnTo>
                  <a:lnTo>
                    <a:pt x="2857958" y="0"/>
                  </a:lnTo>
                  <a:lnTo>
                    <a:pt x="2871601" y="0"/>
                  </a:lnTo>
                  <a:lnTo>
                    <a:pt x="2882123" y="0"/>
                  </a:lnTo>
                  <a:lnTo>
                    <a:pt x="2894046" y="0"/>
                  </a:lnTo>
                  <a:lnTo>
                    <a:pt x="2903496" y="0"/>
                  </a:lnTo>
                  <a:lnTo>
                    <a:pt x="2911211" y="0"/>
                  </a:lnTo>
                  <a:lnTo>
                    <a:pt x="2914242" y="0"/>
                  </a:lnTo>
                  <a:lnTo>
                    <a:pt x="2914461" y="0"/>
                  </a:lnTo>
                  <a:lnTo>
                    <a:pt x="2924111" y="0"/>
                  </a:lnTo>
                  <a:lnTo>
                    <a:pt x="2927136" y="0"/>
                  </a:lnTo>
                  <a:lnTo>
                    <a:pt x="2933561" y="0"/>
                  </a:lnTo>
                  <a:lnTo>
                    <a:pt x="2939580" y="0"/>
                  </a:lnTo>
                  <a:lnTo>
                    <a:pt x="2941275" y="0"/>
                  </a:lnTo>
                  <a:lnTo>
                    <a:pt x="2941543" y="0"/>
                  </a:lnTo>
                  <a:lnTo>
                    <a:pt x="2945586" y="0"/>
                  </a:lnTo>
                  <a:lnTo>
                    <a:pt x="2950032" y="0"/>
                  </a:lnTo>
                  <a:lnTo>
                    <a:pt x="2955662" y="0"/>
                  </a:lnTo>
                  <a:lnTo>
                    <a:pt x="2955709" y="0"/>
                  </a:lnTo>
                  <a:lnTo>
                    <a:pt x="2957200" y="0"/>
                  </a:lnTo>
                  <a:lnTo>
                    <a:pt x="2957747" y="0"/>
                  </a:lnTo>
                  <a:lnTo>
                    <a:pt x="2968152" y="0"/>
                  </a:lnTo>
                  <a:lnTo>
                    <a:pt x="2969644" y="0"/>
                  </a:lnTo>
                  <a:lnTo>
                    <a:pt x="2972667" y="0"/>
                  </a:lnTo>
                  <a:lnTo>
                    <a:pt x="2977114" y="0"/>
                  </a:lnTo>
                  <a:lnTo>
                    <a:pt x="2984829" y="0"/>
                  </a:lnTo>
                  <a:lnTo>
                    <a:pt x="2985727" y="0"/>
                  </a:lnTo>
                  <a:lnTo>
                    <a:pt x="2999370" y="0"/>
                  </a:lnTo>
                  <a:lnTo>
                    <a:pt x="3021815" y="0"/>
                  </a:lnTo>
                  <a:lnTo>
                    <a:pt x="3031265" y="0"/>
                  </a:lnTo>
                  <a:lnTo>
                    <a:pt x="3042230" y="0"/>
                  </a:lnTo>
                  <a:lnTo>
                    <a:pt x="3044946" y="0"/>
                  </a:lnTo>
                  <a:lnTo>
                    <a:pt x="3051880" y="0"/>
                  </a:lnTo>
                  <a:lnTo>
                    <a:pt x="3061330" y="0"/>
                  </a:lnTo>
                  <a:lnTo>
                    <a:pt x="3067349" y="0"/>
                  </a:lnTo>
                  <a:lnTo>
                    <a:pt x="3069312" y="0"/>
                  </a:lnTo>
                  <a:lnTo>
                    <a:pt x="3073355" y="0"/>
                  </a:lnTo>
                  <a:lnTo>
                    <a:pt x="3073518" y="0"/>
                  </a:lnTo>
                  <a:lnTo>
                    <a:pt x="3075011" y="0"/>
                  </a:lnTo>
                  <a:lnTo>
                    <a:pt x="3077801" y="0"/>
                  </a:lnTo>
                  <a:lnTo>
                    <a:pt x="3095921" y="0"/>
                  </a:lnTo>
                  <a:lnTo>
                    <a:pt x="3097413" y="0"/>
                  </a:lnTo>
                  <a:lnTo>
                    <a:pt x="3100436" y="0"/>
                  </a:lnTo>
                  <a:lnTo>
                    <a:pt x="3103552" y="0"/>
                  </a:lnTo>
                  <a:lnTo>
                    <a:pt x="3104883" y="0"/>
                  </a:lnTo>
                  <a:lnTo>
                    <a:pt x="3120023" y="0"/>
                  </a:lnTo>
                  <a:lnTo>
                    <a:pt x="3120445" y="0"/>
                  </a:lnTo>
                  <a:lnTo>
                    <a:pt x="3149018" y="0"/>
                  </a:lnTo>
                  <a:lnTo>
                    <a:pt x="3150088" y="0"/>
                  </a:lnTo>
                  <a:lnTo>
                    <a:pt x="3150509" y="0"/>
                  </a:lnTo>
                  <a:lnTo>
                    <a:pt x="3171054" y="0"/>
                  </a:lnTo>
                  <a:lnTo>
                    <a:pt x="3172715" y="0"/>
                  </a:lnTo>
                  <a:lnTo>
                    <a:pt x="3199627" y="0"/>
                  </a:lnTo>
                  <a:lnTo>
                    <a:pt x="3201119" y="0"/>
                  </a:lnTo>
                  <a:lnTo>
                    <a:pt x="3201287" y="0"/>
                  </a:lnTo>
                  <a:lnTo>
                    <a:pt x="3201751" y="0"/>
                  </a:lnTo>
                  <a:lnTo>
                    <a:pt x="3202780" y="0"/>
                  </a:lnTo>
                  <a:lnTo>
                    <a:pt x="3217515" y="0"/>
                  </a:lnTo>
                  <a:lnTo>
                    <a:pt x="3224152" y="0"/>
                  </a:lnTo>
                  <a:lnTo>
                    <a:pt x="3230324" y="0"/>
                  </a:lnTo>
                  <a:lnTo>
                    <a:pt x="3231321" y="0"/>
                  </a:lnTo>
                  <a:lnTo>
                    <a:pt x="3231816" y="0"/>
                  </a:lnTo>
                  <a:lnTo>
                    <a:pt x="3243763" y="0"/>
                  </a:lnTo>
                  <a:lnTo>
                    <a:pt x="3246088" y="0"/>
                  </a:lnTo>
                  <a:lnTo>
                    <a:pt x="3247580" y="0"/>
                  </a:lnTo>
                  <a:lnTo>
                    <a:pt x="3247792" y="0"/>
                  </a:lnTo>
                  <a:lnTo>
                    <a:pt x="3248214" y="0"/>
                  </a:lnTo>
                  <a:lnTo>
                    <a:pt x="3252725" y="0"/>
                  </a:lnTo>
                  <a:lnTo>
                    <a:pt x="3254217" y="0"/>
                  </a:lnTo>
                  <a:lnTo>
                    <a:pt x="3260235" y="0"/>
                  </a:lnTo>
                  <a:lnTo>
                    <a:pt x="3276787" y="0"/>
                  </a:lnTo>
                  <a:lnTo>
                    <a:pt x="3277857" y="0"/>
                  </a:lnTo>
                  <a:lnTo>
                    <a:pt x="3278278" y="0"/>
                  </a:lnTo>
                  <a:lnTo>
                    <a:pt x="3290300" y="0"/>
                  </a:lnTo>
                  <a:lnTo>
                    <a:pt x="3298823" y="0"/>
                  </a:lnTo>
                  <a:lnTo>
                    <a:pt x="3327396" y="0"/>
                  </a:lnTo>
                  <a:lnTo>
                    <a:pt x="3328888" y="0"/>
                  </a:lnTo>
                  <a:lnTo>
                    <a:pt x="3329520" y="0"/>
                  </a:lnTo>
                  <a:lnTo>
                    <a:pt x="3345284" y="0"/>
                  </a:lnTo>
                  <a:lnTo>
                    <a:pt x="3349129" y="0"/>
                  </a:lnTo>
                  <a:lnTo>
                    <a:pt x="3351921" y="0"/>
                  </a:lnTo>
                  <a:lnTo>
                    <a:pt x="3358093" y="0"/>
                  </a:lnTo>
                  <a:lnTo>
                    <a:pt x="3359585" y="0"/>
                  </a:lnTo>
                  <a:lnTo>
                    <a:pt x="3371532" y="0"/>
                  </a:lnTo>
                  <a:lnTo>
                    <a:pt x="3373857" y="0"/>
                  </a:lnTo>
                  <a:lnTo>
                    <a:pt x="3375349" y="0"/>
                  </a:lnTo>
                  <a:lnTo>
                    <a:pt x="3380494" y="0"/>
                  </a:lnTo>
                  <a:lnTo>
                    <a:pt x="3381986" y="0"/>
                  </a:lnTo>
                  <a:lnTo>
                    <a:pt x="3388004" y="0"/>
                  </a:lnTo>
                  <a:lnTo>
                    <a:pt x="3408282" y="0"/>
                  </a:lnTo>
                  <a:lnTo>
                    <a:pt x="3418069" y="0"/>
                  </a:lnTo>
                  <a:lnTo>
                    <a:pt x="3424207" y="0"/>
                  </a:lnTo>
                  <a:lnTo>
                    <a:pt x="3424753" y="0"/>
                  </a:lnTo>
                  <a:lnTo>
                    <a:pt x="3452733" y="0"/>
                  </a:lnTo>
                  <a:lnTo>
                    <a:pt x="3454818" y="0"/>
                  </a:lnTo>
                  <a:lnTo>
                    <a:pt x="3476898" y="0"/>
                  </a:lnTo>
                  <a:lnTo>
                    <a:pt x="3496441" y="0"/>
                  </a:lnTo>
                  <a:lnTo>
                    <a:pt x="3509236" y="0"/>
                  </a:lnTo>
                  <a:lnTo>
                    <a:pt x="3518886" y="0"/>
                  </a:lnTo>
                  <a:lnTo>
                    <a:pt x="3528336" y="0"/>
                  </a:lnTo>
                  <a:lnTo>
                    <a:pt x="3536051" y="0"/>
                  </a:lnTo>
                  <a:lnTo>
                    <a:pt x="3539301" y="0"/>
                  </a:lnTo>
                  <a:lnTo>
                    <a:pt x="3540361" y="0"/>
                  </a:lnTo>
                  <a:lnTo>
                    <a:pt x="3544807" y="0"/>
                  </a:lnTo>
                  <a:lnTo>
                    <a:pt x="3551976" y="0"/>
                  </a:lnTo>
                  <a:lnTo>
                    <a:pt x="3552522" y="0"/>
                  </a:lnTo>
                  <a:lnTo>
                    <a:pt x="3564420" y="0"/>
                  </a:lnTo>
                  <a:lnTo>
                    <a:pt x="3570426" y="0"/>
                  </a:lnTo>
                  <a:cubicBezTo>
                    <a:pt x="3574872" y="0"/>
                    <a:pt x="3574872" y="0"/>
                    <a:pt x="3574872" y="0"/>
                  </a:cubicBezTo>
                  <a:lnTo>
                    <a:pt x="3580502" y="0"/>
                  </a:lnTo>
                  <a:lnTo>
                    <a:pt x="3582587" y="0"/>
                  </a:lnTo>
                  <a:lnTo>
                    <a:pt x="3624210" y="0"/>
                  </a:lnTo>
                  <a:lnTo>
                    <a:pt x="3637005" y="0"/>
                  </a:lnTo>
                  <a:lnTo>
                    <a:pt x="3646655" y="0"/>
                  </a:lnTo>
                  <a:lnTo>
                    <a:pt x="3656105" y="0"/>
                  </a:lnTo>
                  <a:lnTo>
                    <a:pt x="3667070" y="0"/>
                  </a:lnTo>
                  <a:lnTo>
                    <a:pt x="3668130" y="0"/>
                  </a:lnTo>
                  <a:lnTo>
                    <a:pt x="3669786" y="0"/>
                  </a:lnTo>
                  <a:lnTo>
                    <a:pt x="3672576" y="0"/>
                  </a:lnTo>
                  <a:lnTo>
                    <a:pt x="3692189" y="0"/>
                  </a:lnTo>
                  <a:lnTo>
                    <a:pt x="3698195" y="0"/>
                  </a:lnTo>
                  <a:lnTo>
                    <a:pt x="3702641" y="0"/>
                  </a:lnTo>
                  <a:lnTo>
                    <a:pt x="3744863" y="0"/>
                  </a:lnTo>
                  <a:lnTo>
                    <a:pt x="3745285" y="0"/>
                  </a:lnTo>
                  <a:lnTo>
                    <a:pt x="3795894" y="0"/>
                  </a:lnTo>
                  <a:lnTo>
                    <a:pt x="3797555" y="0"/>
                  </a:lnTo>
                  <a:lnTo>
                    <a:pt x="3826591" y="0"/>
                  </a:lnTo>
                  <a:lnTo>
                    <a:pt x="3842355" y="0"/>
                  </a:lnTo>
                  <a:lnTo>
                    <a:pt x="3848992" y="0"/>
                  </a:lnTo>
                  <a:lnTo>
                    <a:pt x="3872632" y="0"/>
                  </a:lnTo>
                  <a:lnTo>
                    <a:pt x="3873054" y="0"/>
                  </a:lnTo>
                  <a:lnTo>
                    <a:pt x="3885075" y="0"/>
                  </a:lnTo>
                  <a:lnTo>
                    <a:pt x="3923663" y="0"/>
                  </a:lnTo>
                  <a:lnTo>
                    <a:pt x="3954360" y="0"/>
                  </a:lnTo>
                  <a:lnTo>
                    <a:pt x="3970124" y="0"/>
                  </a:lnTo>
                  <a:lnTo>
                    <a:pt x="3976761" y="0"/>
                  </a:lnTo>
                  <a:lnTo>
                    <a:pt x="4012844" y="0"/>
                  </a:lnTo>
                  <a:lnTo>
                    <a:pt x="4049593" y="0"/>
                  </a:lnTo>
                  <a:cubicBezTo>
                    <a:pt x="4169647" y="0"/>
                    <a:pt x="4169647" y="0"/>
                    <a:pt x="4169647" y="0"/>
                  </a:cubicBezTo>
                  <a:lnTo>
                    <a:pt x="4177362" y="0"/>
                  </a:lnTo>
                  <a:cubicBezTo>
                    <a:pt x="4297416" y="0"/>
                    <a:pt x="4297416" y="0"/>
                    <a:pt x="4297416" y="0"/>
                  </a:cubicBezTo>
                  <a:cubicBezTo>
                    <a:pt x="4327758" y="0"/>
                    <a:pt x="4364168" y="21251"/>
                    <a:pt x="4379339" y="47054"/>
                  </a:cubicBezTo>
                  <a:cubicBezTo>
                    <a:pt x="4591731" y="415146"/>
                    <a:pt x="4591731" y="415146"/>
                    <a:pt x="4591731" y="415146"/>
                  </a:cubicBezTo>
                  <a:cubicBezTo>
                    <a:pt x="4606902" y="440951"/>
                    <a:pt x="4606902" y="483452"/>
                    <a:pt x="4591731" y="509257"/>
                  </a:cubicBezTo>
                  <a:cubicBezTo>
                    <a:pt x="4379339" y="877348"/>
                    <a:pt x="4379339" y="877348"/>
                    <a:pt x="4379339" y="877348"/>
                  </a:cubicBezTo>
                  <a:cubicBezTo>
                    <a:pt x="4364168" y="903151"/>
                    <a:pt x="4327758" y="924402"/>
                    <a:pt x="4297416" y="924402"/>
                  </a:cubicBezTo>
                  <a:lnTo>
                    <a:pt x="4169647" y="924402"/>
                  </a:lnTo>
                  <a:lnTo>
                    <a:pt x="3976761" y="924402"/>
                  </a:lnTo>
                  <a:lnTo>
                    <a:pt x="3872632" y="924402"/>
                  </a:lnTo>
                  <a:lnTo>
                    <a:pt x="3848992" y="924402"/>
                  </a:lnTo>
                  <a:lnTo>
                    <a:pt x="3744863" y="924402"/>
                  </a:lnTo>
                  <a:lnTo>
                    <a:pt x="3702641" y="924402"/>
                  </a:lnTo>
                  <a:lnTo>
                    <a:pt x="3672576" y="924402"/>
                  </a:lnTo>
                  <a:lnTo>
                    <a:pt x="3656105" y="924402"/>
                  </a:lnTo>
                  <a:lnTo>
                    <a:pt x="3574872" y="924402"/>
                  </a:lnTo>
                  <a:lnTo>
                    <a:pt x="3551976" y="924402"/>
                  </a:lnTo>
                  <a:lnTo>
                    <a:pt x="3544807" y="924402"/>
                  </a:lnTo>
                  <a:lnTo>
                    <a:pt x="3528336" y="924402"/>
                  </a:lnTo>
                  <a:lnTo>
                    <a:pt x="3424207" y="924402"/>
                  </a:lnTo>
                  <a:lnTo>
                    <a:pt x="3381986" y="924402"/>
                  </a:lnTo>
                  <a:lnTo>
                    <a:pt x="3380494" y="924402"/>
                  </a:lnTo>
                  <a:lnTo>
                    <a:pt x="3351921" y="924402"/>
                  </a:lnTo>
                  <a:lnTo>
                    <a:pt x="3277857" y="924402"/>
                  </a:lnTo>
                  <a:lnTo>
                    <a:pt x="3254217" y="924402"/>
                  </a:lnTo>
                  <a:lnTo>
                    <a:pt x="3252725" y="924402"/>
                  </a:lnTo>
                  <a:lnTo>
                    <a:pt x="3247792" y="924402"/>
                  </a:lnTo>
                  <a:lnTo>
                    <a:pt x="3231321" y="924402"/>
                  </a:lnTo>
                  <a:lnTo>
                    <a:pt x="3224152" y="924402"/>
                  </a:lnTo>
                  <a:lnTo>
                    <a:pt x="3150088" y="924402"/>
                  </a:lnTo>
                  <a:lnTo>
                    <a:pt x="3120023" y="924402"/>
                  </a:lnTo>
                  <a:lnTo>
                    <a:pt x="3104883" y="924402"/>
                  </a:lnTo>
                  <a:lnTo>
                    <a:pt x="3103552" y="924402"/>
                  </a:lnTo>
                  <a:lnTo>
                    <a:pt x="3077801" y="924402"/>
                  </a:lnTo>
                  <a:lnTo>
                    <a:pt x="3061330" y="924402"/>
                  </a:lnTo>
                  <a:lnTo>
                    <a:pt x="3031265" y="924402"/>
                  </a:lnTo>
                  <a:lnTo>
                    <a:pt x="2977114" y="924402"/>
                  </a:lnTo>
                  <a:lnTo>
                    <a:pt x="2957200" y="924402"/>
                  </a:lnTo>
                  <a:lnTo>
                    <a:pt x="2955709" y="924402"/>
                  </a:lnTo>
                  <a:lnTo>
                    <a:pt x="2950032" y="924402"/>
                  </a:lnTo>
                  <a:lnTo>
                    <a:pt x="2933561" y="924402"/>
                  </a:lnTo>
                  <a:lnTo>
                    <a:pt x="2927136" y="924402"/>
                  </a:lnTo>
                  <a:lnTo>
                    <a:pt x="2903496" y="924402"/>
                  </a:lnTo>
                  <a:lnTo>
                    <a:pt x="2829431" y="924402"/>
                  </a:lnTo>
                  <a:lnTo>
                    <a:pt x="2827940" y="924402"/>
                  </a:lnTo>
                  <a:lnTo>
                    <a:pt x="2799367" y="924402"/>
                  </a:lnTo>
                  <a:lnTo>
                    <a:pt x="2785719" y="924402"/>
                  </a:lnTo>
                  <a:lnTo>
                    <a:pt x="2784228" y="924402"/>
                  </a:lnTo>
                  <a:lnTo>
                    <a:pt x="2757146" y="924402"/>
                  </a:lnTo>
                  <a:lnTo>
                    <a:pt x="2755654" y="924402"/>
                  </a:lnTo>
                  <a:lnTo>
                    <a:pt x="2680098" y="924402"/>
                  </a:lnTo>
                  <a:lnTo>
                    <a:pt x="2657950" y="924402"/>
                  </a:lnTo>
                  <a:lnTo>
                    <a:pt x="2656459" y="924402"/>
                  </a:lnTo>
                  <a:lnTo>
                    <a:pt x="2653017" y="924402"/>
                  </a:lnTo>
                  <a:lnTo>
                    <a:pt x="2636545" y="924402"/>
                  </a:lnTo>
                  <a:lnTo>
                    <a:pt x="2629377" y="924402"/>
                  </a:lnTo>
                  <a:lnTo>
                    <a:pt x="2627885" y="924402"/>
                  </a:lnTo>
                  <a:lnTo>
                    <a:pt x="2606481" y="924402"/>
                  </a:lnTo>
                  <a:lnTo>
                    <a:pt x="2552329" y="924402"/>
                  </a:lnTo>
                  <a:lnTo>
                    <a:pt x="2525248" y="924402"/>
                  </a:lnTo>
                  <a:lnTo>
                    <a:pt x="2510108" y="924402"/>
                  </a:lnTo>
                  <a:lnTo>
                    <a:pt x="2508776" y="924402"/>
                  </a:lnTo>
                  <a:lnTo>
                    <a:pt x="2480043" y="924402"/>
                  </a:lnTo>
                  <a:lnTo>
                    <a:pt x="2478712" y="924402"/>
                  </a:lnTo>
                  <a:lnTo>
                    <a:pt x="2463572" y="924402"/>
                  </a:lnTo>
                  <a:lnTo>
                    <a:pt x="2436490" y="924402"/>
                  </a:lnTo>
                  <a:lnTo>
                    <a:pt x="2382339" y="924402"/>
                  </a:lnTo>
                  <a:lnTo>
                    <a:pt x="2360934" y="924402"/>
                  </a:lnTo>
                  <a:lnTo>
                    <a:pt x="2359443" y="924402"/>
                  </a:lnTo>
                  <a:lnTo>
                    <a:pt x="2352274" y="924402"/>
                  </a:lnTo>
                  <a:lnTo>
                    <a:pt x="2335803" y="924402"/>
                  </a:lnTo>
                  <a:lnTo>
                    <a:pt x="2332360" y="924402"/>
                  </a:lnTo>
                  <a:lnTo>
                    <a:pt x="2332328" y="924402"/>
                  </a:lnTo>
                  <a:lnTo>
                    <a:pt x="2330869" y="924402"/>
                  </a:lnTo>
                  <a:lnTo>
                    <a:pt x="2308721" y="924402"/>
                  </a:lnTo>
                  <a:lnTo>
                    <a:pt x="2233165" y="924402"/>
                  </a:lnTo>
                  <a:lnTo>
                    <a:pt x="2231674" y="924402"/>
                  </a:lnTo>
                  <a:lnTo>
                    <a:pt x="2204591" y="924402"/>
                  </a:lnTo>
                  <a:lnTo>
                    <a:pt x="2204559" y="924402"/>
                  </a:lnTo>
                  <a:lnTo>
                    <a:pt x="2203100" y="924402"/>
                  </a:lnTo>
                  <a:lnTo>
                    <a:pt x="2189452" y="924402"/>
                  </a:lnTo>
                  <a:lnTo>
                    <a:pt x="2160879" y="924402"/>
                  </a:lnTo>
                  <a:lnTo>
                    <a:pt x="2159388" y="924402"/>
                  </a:lnTo>
                  <a:lnTo>
                    <a:pt x="2085323" y="924402"/>
                  </a:lnTo>
                  <a:lnTo>
                    <a:pt x="2077294" y="924402"/>
                  </a:lnTo>
                  <a:lnTo>
                    <a:pt x="2061683" y="924402"/>
                  </a:lnTo>
                  <a:lnTo>
                    <a:pt x="2055258" y="924402"/>
                  </a:lnTo>
                  <a:lnTo>
                    <a:pt x="2038787" y="924402"/>
                  </a:lnTo>
                  <a:lnTo>
                    <a:pt x="2033110" y="924402"/>
                  </a:lnTo>
                  <a:lnTo>
                    <a:pt x="2031619" y="924402"/>
                  </a:lnTo>
                  <a:lnTo>
                    <a:pt x="2011705" y="924402"/>
                  </a:lnTo>
                  <a:lnTo>
                    <a:pt x="1957554" y="924402"/>
                  </a:lnTo>
                  <a:lnTo>
                    <a:pt x="1949525" y="924402"/>
                  </a:lnTo>
                  <a:lnTo>
                    <a:pt x="1927489" y="924402"/>
                  </a:lnTo>
                  <a:lnTo>
                    <a:pt x="1911018" y="924402"/>
                  </a:lnTo>
                  <a:lnTo>
                    <a:pt x="1907543" y="924402"/>
                  </a:lnTo>
                  <a:lnTo>
                    <a:pt x="1885268" y="924402"/>
                  </a:lnTo>
                  <a:lnTo>
                    <a:pt x="1883936" y="924402"/>
                  </a:lnTo>
                  <a:lnTo>
                    <a:pt x="1868796" y="924402"/>
                  </a:lnTo>
                  <a:lnTo>
                    <a:pt x="1838732" y="924402"/>
                  </a:lnTo>
                  <a:lnTo>
                    <a:pt x="1779774" y="924402"/>
                  </a:lnTo>
                  <a:lnTo>
                    <a:pt x="1764668" y="924402"/>
                  </a:lnTo>
                  <a:lnTo>
                    <a:pt x="1757499" y="924402"/>
                  </a:lnTo>
                  <a:lnTo>
                    <a:pt x="1741027" y="924402"/>
                  </a:lnTo>
                  <a:lnTo>
                    <a:pt x="1737552" y="924402"/>
                  </a:lnTo>
                  <a:lnTo>
                    <a:pt x="1736094" y="924402"/>
                  </a:lnTo>
                  <a:lnTo>
                    <a:pt x="1734603" y="924402"/>
                  </a:lnTo>
                  <a:lnTo>
                    <a:pt x="1710963" y="924402"/>
                  </a:lnTo>
                  <a:lnTo>
                    <a:pt x="1707488" y="924402"/>
                  </a:lnTo>
                  <a:lnTo>
                    <a:pt x="1652509" y="924402"/>
                  </a:lnTo>
                  <a:lnTo>
                    <a:pt x="1636899" y="924402"/>
                  </a:lnTo>
                  <a:lnTo>
                    <a:pt x="1609783" y="924402"/>
                  </a:lnTo>
                  <a:lnTo>
                    <a:pt x="1608325" y="924402"/>
                  </a:lnTo>
                  <a:lnTo>
                    <a:pt x="1606834" y="924402"/>
                  </a:lnTo>
                  <a:lnTo>
                    <a:pt x="1579719" y="924402"/>
                  </a:lnTo>
                  <a:lnTo>
                    <a:pt x="1564612" y="924402"/>
                  </a:lnTo>
                  <a:lnTo>
                    <a:pt x="1524740" y="924402"/>
                  </a:lnTo>
                  <a:lnTo>
                    <a:pt x="1482518" y="924402"/>
                  </a:lnTo>
                  <a:lnTo>
                    <a:pt x="1460483" y="924402"/>
                  </a:lnTo>
                  <a:lnTo>
                    <a:pt x="1452454" y="924402"/>
                  </a:lnTo>
                  <a:lnTo>
                    <a:pt x="1444011" y="924402"/>
                  </a:lnTo>
                  <a:lnTo>
                    <a:pt x="1436843" y="924402"/>
                  </a:lnTo>
                  <a:lnTo>
                    <a:pt x="1413947" y="924402"/>
                  </a:lnTo>
                  <a:lnTo>
                    <a:pt x="1354749" y="924402"/>
                  </a:lnTo>
                  <a:lnTo>
                    <a:pt x="1332714" y="924402"/>
                  </a:lnTo>
                  <a:lnTo>
                    <a:pt x="1324685" y="924402"/>
                  </a:lnTo>
                  <a:lnTo>
                    <a:pt x="1316242" y="924402"/>
                  </a:lnTo>
                  <a:lnTo>
                    <a:pt x="1312767" y="924402"/>
                  </a:lnTo>
                  <a:lnTo>
                    <a:pt x="1286178" y="924402"/>
                  </a:lnTo>
                  <a:lnTo>
                    <a:pt x="1282703" y="924402"/>
                  </a:lnTo>
                  <a:lnTo>
                    <a:pt x="1243956" y="924402"/>
                  </a:lnTo>
                  <a:lnTo>
                    <a:pt x="1184998" y="924402"/>
                  </a:lnTo>
                  <a:lnTo>
                    <a:pt x="1154934" y="924402"/>
                  </a:lnTo>
                  <a:lnTo>
                    <a:pt x="1139828" y="924402"/>
                  </a:lnTo>
                  <a:lnTo>
                    <a:pt x="1116187" y="924402"/>
                  </a:lnTo>
                  <a:lnTo>
                    <a:pt x="1112712" y="924402"/>
                  </a:lnTo>
                  <a:lnTo>
                    <a:pt x="1057734" y="924402"/>
                  </a:lnTo>
                  <a:lnTo>
                    <a:pt x="1027669" y="924402"/>
                  </a:lnTo>
                  <a:lnTo>
                    <a:pt x="1012059" y="924402"/>
                  </a:lnTo>
                  <a:lnTo>
                    <a:pt x="984943" y="924402"/>
                  </a:lnTo>
                  <a:lnTo>
                    <a:pt x="929965" y="924402"/>
                  </a:lnTo>
                  <a:lnTo>
                    <a:pt x="899900" y="924402"/>
                  </a:lnTo>
                  <a:lnTo>
                    <a:pt x="857678" y="924402"/>
                  </a:lnTo>
                  <a:lnTo>
                    <a:pt x="819171" y="924402"/>
                  </a:lnTo>
                  <a:lnTo>
                    <a:pt x="729909" y="924402"/>
                  </a:lnTo>
                  <a:lnTo>
                    <a:pt x="691402" y="924402"/>
                  </a:lnTo>
                  <a:lnTo>
                    <a:pt x="687927" y="924402"/>
                  </a:lnTo>
                  <a:lnTo>
                    <a:pt x="560158" y="924402"/>
                  </a:lnTo>
                  <a:lnTo>
                    <a:pt x="432894" y="924402"/>
                  </a:lnTo>
                  <a:lnTo>
                    <a:pt x="305125" y="924402"/>
                  </a:lnTo>
                  <a:cubicBezTo>
                    <a:pt x="275541" y="924402"/>
                    <a:pt x="238373" y="903151"/>
                    <a:pt x="223202" y="877348"/>
                  </a:cubicBezTo>
                  <a:cubicBezTo>
                    <a:pt x="10809" y="509257"/>
                    <a:pt x="10809" y="509257"/>
                    <a:pt x="10809" y="509257"/>
                  </a:cubicBezTo>
                  <a:cubicBezTo>
                    <a:pt x="-3603" y="483452"/>
                    <a:pt x="-3603" y="440951"/>
                    <a:pt x="10809" y="415146"/>
                  </a:cubicBezTo>
                  <a:cubicBezTo>
                    <a:pt x="223202" y="47054"/>
                    <a:pt x="223202" y="47054"/>
                    <a:pt x="223202" y="47054"/>
                  </a:cubicBezTo>
                  <a:cubicBezTo>
                    <a:pt x="238373" y="21251"/>
                    <a:pt x="275541" y="0"/>
                    <a:pt x="305125" y="0"/>
                  </a:cubicBezTo>
                  <a:close/>
                </a:path>
              </a:pathLst>
            </a:custGeom>
            <a:gradFill>
              <a:gsLst>
                <a:gs pos="0">
                  <a:srgbClr val="E30613"/>
                </a:gs>
                <a:gs pos="100000">
                  <a:srgbClr val="81040B"/>
                </a:gs>
              </a:gsLst>
              <a:lin ang="3600000" scaled="0"/>
            </a:gradFill>
            <a:ln w="19050">
              <a:noFill/>
            </a:ln>
            <a:effectLst>
              <a:innerShdw blurRad="63500" dist="50800" dir="13500000">
                <a:prstClr val="black">
                  <a:alpha val="50000"/>
                </a:prstClr>
              </a:innerShdw>
            </a:effectLst>
          </p:spPr>
          <p:txBody>
            <a:bodyPr vert="horz" wrap="square" lIns="68580" tIns="34290" rIns="68580" bIns="34290" numCol="1" anchor="t" anchorCtr="0" compatLnSpc="1">
              <a:noAutofit/>
            </a:bodyPr>
            <a:lstStyle/>
            <a:p>
              <a:endParaRPr lang="zh-CN" altLang="en-US">
                <a:solidFill>
                  <a:prstClr val="black"/>
                </a:solidFill>
              </a:endParaRPr>
            </a:p>
          </p:txBody>
        </p:sp>
        <p:sp>
          <p:nvSpPr>
            <p:cNvPr id="85" name="文本框 84"/>
            <p:cNvSpPr txBox="1"/>
            <p:nvPr/>
          </p:nvSpPr>
          <p:spPr>
            <a:xfrm>
              <a:off x="8098601" y="5146537"/>
              <a:ext cx="2159566" cy="1138773"/>
            </a:xfrm>
            <a:prstGeom prst="rect">
              <a:avLst/>
            </a:prstGeom>
            <a:noFill/>
            <a:effectLst/>
          </p:spPr>
          <p:txBody>
            <a:bodyPr wrap="none" rtlCol="0">
              <a:spAutoFit/>
            </a:bodyPr>
            <a:lstStyle/>
            <a:p>
              <a:r>
                <a:rPr lang="zh-CN" altLang="en-US" dirty="0" smtClean="0">
                  <a:solidFill>
                    <a:schemeClr val="bg1"/>
                  </a:solidFill>
                  <a:latin typeface="微软雅黑" panose="020B0503020204020204" pitchFamily="34" charset="-122"/>
                  <a:ea typeface="微软雅黑" panose="020B0503020204020204" pitchFamily="34" charset="-122"/>
                </a:rPr>
                <a:t> 单击</a:t>
              </a:r>
              <a:r>
                <a:rPr lang="zh-CN" altLang="en-US" dirty="0">
                  <a:solidFill>
                    <a:schemeClr val="bg1"/>
                  </a:solidFill>
                  <a:latin typeface="微软雅黑" panose="020B0503020204020204" pitchFamily="34" charset="-122"/>
                  <a:ea typeface="微软雅黑" panose="020B0503020204020204" pitchFamily="34" charset="-122"/>
                </a:rPr>
                <a:t>此处输入标题</a:t>
              </a:r>
              <a:endParaRPr lang="en-US" altLang="zh-CN" dirty="0">
                <a:solidFill>
                  <a:schemeClr val="bg1"/>
                </a:solidFill>
                <a:latin typeface="微软雅黑" panose="020B0503020204020204" pitchFamily="34" charset="-122"/>
                <a:ea typeface="微软雅黑" panose="020B0503020204020204" pitchFamily="34" charset="-122"/>
              </a:endParaRPr>
            </a:p>
            <a:p>
              <a:r>
                <a:rPr lang="zh-CN" altLang="en-US" sz="1100" dirty="0">
                  <a:solidFill>
                    <a:schemeClr val="bg1"/>
                  </a:solidFill>
                  <a:latin typeface="微软雅黑" panose="020B0503020204020204" pitchFamily="34" charset="-122"/>
                  <a:ea typeface="微软雅黑" panose="020B0503020204020204" pitchFamily="34" charset="-122"/>
                </a:rPr>
                <a:t>请在这里输入您的主要叙述内容</a:t>
              </a:r>
              <a:endParaRPr lang="en-US" altLang="zh-CN" sz="1100" dirty="0">
                <a:solidFill>
                  <a:schemeClr val="bg1"/>
                </a:solidFill>
                <a:latin typeface="微软雅黑" panose="020B0503020204020204" pitchFamily="34" charset="-122"/>
                <a:ea typeface="微软雅黑" panose="020B0503020204020204" pitchFamily="34" charset="-122"/>
              </a:endParaRPr>
            </a:p>
            <a:p>
              <a:r>
                <a:rPr lang="zh-CN" altLang="en-US" sz="1100" dirty="0">
                  <a:solidFill>
                    <a:schemeClr val="bg1"/>
                  </a:solidFill>
                  <a:latin typeface="微软雅黑" panose="020B0503020204020204" pitchFamily="34" charset="-122"/>
                  <a:ea typeface="微软雅黑" panose="020B0503020204020204" pitchFamily="34" charset="-122"/>
                </a:rPr>
                <a:t>请在这里输入您的主要叙述内容</a:t>
              </a:r>
              <a:endParaRPr lang="en-US" altLang="zh-CN" sz="1100" dirty="0">
                <a:solidFill>
                  <a:schemeClr val="bg1"/>
                </a:solidFill>
                <a:latin typeface="微软雅黑" panose="020B0503020204020204" pitchFamily="34" charset="-122"/>
                <a:ea typeface="微软雅黑" panose="020B0503020204020204" pitchFamily="34" charset="-122"/>
              </a:endParaRPr>
            </a:p>
            <a:p>
              <a:endParaRPr lang="en-US" altLang="zh-CN" sz="2800" dirty="0">
                <a:solidFill>
                  <a:schemeClr val="bg1"/>
                </a:solidFill>
                <a:latin typeface="微软雅黑" panose="020B0503020204020204" pitchFamily="34" charset="-122"/>
                <a:ea typeface="微软雅黑" panose="020B0503020204020204" pitchFamily="34" charset="-122"/>
              </a:endParaRPr>
            </a:p>
          </p:txBody>
        </p:sp>
      </p:grpSp>
      <p:grpSp>
        <p:nvGrpSpPr>
          <p:cNvPr id="106" name="组合 105"/>
          <p:cNvGrpSpPr/>
          <p:nvPr/>
        </p:nvGrpSpPr>
        <p:grpSpPr>
          <a:xfrm>
            <a:off x="2074055" y="391393"/>
            <a:ext cx="4720640" cy="924474"/>
            <a:chOff x="322748" y="3665374"/>
            <a:chExt cx="5680529" cy="1027864"/>
          </a:xfrm>
        </p:grpSpPr>
        <p:sp>
          <p:nvSpPr>
            <p:cNvPr id="108" name="圆角矩形 107"/>
            <p:cNvSpPr/>
            <p:nvPr/>
          </p:nvSpPr>
          <p:spPr>
            <a:xfrm>
              <a:off x="322748" y="3665374"/>
              <a:ext cx="5680529" cy="1027864"/>
            </a:xfrm>
            <a:prstGeom prst="roundRect">
              <a:avLst>
                <a:gd name="adj" fmla="val 50000"/>
              </a:avLst>
            </a:prstGeom>
            <a:gradFill>
              <a:gsLst>
                <a:gs pos="0">
                  <a:schemeClr val="bg1"/>
                </a:gs>
                <a:gs pos="100000">
                  <a:srgbClr val="D1D1D1"/>
                </a:gs>
              </a:gsLst>
              <a:lin ang="5400000" scaled="0"/>
            </a:gradFill>
            <a:ln>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 name="圆角矩形 108"/>
            <p:cNvSpPr/>
            <p:nvPr/>
          </p:nvSpPr>
          <p:spPr>
            <a:xfrm>
              <a:off x="516699" y="3785998"/>
              <a:ext cx="5277329" cy="784227"/>
            </a:xfrm>
            <a:prstGeom prst="roundRect">
              <a:avLst>
                <a:gd name="adj" fmla="val 50000"/>
              </a:avLst>
            </a:prstGeom>
            <a:gradFill>
              <a:gsLst>
                <a:gs pos="0">
                  <a:schemeClr val="bg1"/>
                </a:gs>
                <a:gs pos="100000">
                  <a:srgbClr val="D1D1D1"/>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0" name="组合 109"/>
          <p:cNvGrpSpPr/>
          <p:nvPr/>
        </p:nvGrpSpPr>
        <p:grpSpPr>
          <a:xfrm>
            <a:off x="628112" y="256196"/>
            <a:ext cx="1168243" cy="1168244"/>
            <a:chOff x="4833150" y="1266579"/>
            <a:chExt cx="2526552" cy="2526552"/>
          </a:xfrm>
        </p:grpSpPr>
        <p:grpSp>
          <p:nvGrpSpPr>
            <p:cNvPr id="111" name="组合 110"/>
            <p:cNvGrpSpPr/>
            <p:nvPr/>
          </p:nvGrpSpPr>
          <p:grpSpPr>
            <a:xfrm>
              <a:off x="4833150" y="1266579"/>
              <a:ext cx="2526552" cy="2526552"/>
              <a:chOff x="6585478" y="1661232"/>
              <a:chExt cx="928740" cy="928740"/>
            </a:xfrm>
          </p:grpSpPr>
          <p:sp>
            <p:nvSpPr>
              <p:cNvPr id="113" name="椭圆 112"/>
              <p:cNvSpPr/>
              <p:nvPr/>
            </p:nvSpPr>
            <p:spPr>
              <a:xfrm>
                <a:off x="6585478" y="1661232"/>
                <a:ext cx="928740" cy="928740"/>
              </a:xfrm>
              <a:prstGeom prst="ellipse">
                <a:avLst/>
              </a:prstGeom>
              <a:gradFill flip="none" rotWithShape="1">
                <a:gsLst>
                  <a:gs pos="0">
                    <a:schemeClr val="bg1"/>
                  </a:gs>
                  <a:gs pos="100000">
                    <a:schemeClr val="bg1">
                      <a:lumMod val="85000"/>
                    </a:schemeClr>
                  </a:gs>
                </a:gsLst>
                <a:lin ang="5400000" scaled="1"/>
                <a:tileRect/>
              </a:gradFill>
              <a:ln w="19050">
                <a:gradFill>
                  <a:gsLst>
                    <a:gs pos="0">
                      <a:schemeClr val="bg1"/>
                    </a:gs>
                    <a:gs pos="100000">
                      <a:schemeClr val="bg1">
                        <a:lumMod val="75000"/>
                      </a:schemeClr>
                    </a:gs>
                  </a:gsLst>
                  <a:lin ang="5400000" scaled="1"/>
                </a:gradFill>
              </a:ln>
              <a:effectLst>
                <a:outerShdw blurRad="279400" dist="152400" dir="2700000" sx="102000" sy="102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4" name="圆角矩形 113"/>
              <p:cNvSpPr/>
              <p:nvPr/>
            </p:nvSpPr>
            <p:spPr>
              <a:xfrm>
                <a:off x="6706336" y="1782090"/>
                <a:ext cx="687025" cy="687025"/>
              </a:xfrm>
              <a:prstGeom prst="roundRect">
                <a:avLst>
                  <a:gd name="adj" fmla="val 50000"/>
                </a:avLst>
              </a:prstGeom>
              <a:gradFill flip="none" rotWithShape="1">
                <a:gsLst>
                  <a:gs pos="100000">
                    <a:schemeClr val="bg1"/>
                  </a:gs>
                  <a:gs pos="0">
                    <a:srgbClr val="B8BBBC"/>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5" name="椭圆 114"/>
              <p:cNvSpPr>
                <a:spLocks noChangeAspect="1"/>
              </p:cNvSpPr>
              <p:nvPr/>
            </p:nvSpPr>
            <p:spPr>
              <a:xfrm>
                <a:off x="6740229" y="1819936"/>
                <a:ext cx="619237" cy="619237"/>
              </a:xfrm>
              <a:prstGeom prst="ellipse">
                <a:avLst/>
              </a:prstGeom>
              <a:gradFill>
                <a:gsLst>
                  <a:gs pos="0">
                    <a:srgbClr val="E30613"/>
                  </a:gs>
                  <a:gs pos="100000">
                    <a:srgbClr val="81040B"/>
                  </a:gs>
                </a:gsLst>
                <a:lin ang="5400000" scaled="1"/>
              </a:gra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2" name="文本框 47"/>
            <p:cNvSpPr/>
            <p:nvPr/>
          </p:nvSpPr>
          <p:spPr>
            <a:xfrm>
              <a:off x="5469546" y="1875165"/>
              <a:ext cx="1214076" cy="1264688"/>
            </a:xfrm>
            <a:prstGeom prst="rect">
              <a:avLst/>
            </a:prstGeom>
            <a:noFill/>
            <a:ln w="9525">
              <a:noFill/>
            </a:ln>
          </p:spPr>
          <p:txBody>
            <a:bodyPr wrap="none">
              <a:spAutoFit/>
            </a:bodyPr>
            <a:lstStyle>
              <a:lvl1pPr marL="0" lvl="0"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9pPr>
            </a:lstStyle>
            <a:p>
              <a:pPr lvl="0">
                <a:lnSpc>
                  <a:spcPct val="100000"/>
                </a:lnSpc>
              </a:pPr>
              <a:r>
                <a:rPr lang="en-US" altLang="x-none" sz="3200" dirty="0" smtClean="0">
                  <a:solidFill>
                    <a:schemeClr val="bg1"/>
                  </a:solidFill>
                  <a:latin typeface="Impact" panose="020B0806030902050204" pitchFamily="2" charset="0"/>
                  <a:ea typeface="宋体" panose="02010600030101010101" pitchFamily="2" charset="-122"/>
                  <a:sym typeface="Impact" panose="020B0806030902050204" pitchFamily="2" charset="0"/>
                </a:rPr>
                <a:t>01</a:t>
              </a:r>
              <a:endParaRPr lang="zh-CN" altLang="en-US" sz="3200" dirty="0">
                <a:solidFill>
                  <a:schemeClr val="bg1"/>
                </a:solidFill>
                <a:latin typeface="Impact" panose="020B0806030902050204" pitchFamily="2" charset="0"/>
                <a:ea typeface="宋体" panose="02010600030101010101" pitchFamily="2" charset="-122"/>
                <a:sym typeface="Impact" panose="020B0806030902050204" pitchFamily="2" charset="0"/>
              </a:endParaRPr>
            </a:p>
          </p:txBody>
        </p:sp>
      </p:grpSp>
      <p:sp>
        <p:nvSpPr>
          <p:cNvPr id="26" name="文本框 25"/>
          <p:cNvSpPr txBox="1"/>
          <p:nvPr/>
        </p:nvSpPr>
        <p:spPr>
          <a:xfrm>
            <a:off x="2569204" y="474182"/>
            <a:ext cx="3786614" cy="707886"/>
          </a:xfrm>
          <a:prstGeom prst="rect">
            <a:avLst/>
          </a:prstGeom>
          <a:noFill/>
        </p:spPr>
        <p:txBody>
          <a:bodyPr wrap="none" rtlCol="0">
            <a:spAutoFit/>
          </a:bodyPr>
          <a:lstStyle/>
          <a:p>
            <a:r>
              <a:rPr lang="zh-CN" altLang="en-US" sz="4000" b="1" dirty="0" smtClean="0">
                <a:gradFill>
                  <a:gsLst>
                    <a:gs pos="0">
                      <a:srgbClr val="E30613"/>
                    </a:gs>
                    <a:gs pos="100000">
                      <a:srgbClr val="81040B"/>
                    </a:gs>
                  </a:gsLst>
                  <a:lin ang="5400000" scaled="1"/>
                </a:gradFill>
                <a:latin typeface="幼圆" panose="02010509060101010101" pitchFamily="49" charset="-122"/>
                <a:ea typeface="幼圆" panose="02010509060101010101" pitchFamily="49" charset="-122"/>
              </a:rPr>
              <a:t>工作岗位及职责</a:t>
            </a:r>
            <a:endParaRPr lang="zh-CN" altLang="en-US" sz="4000" b="1" dirty="0">
              <a:gradFill>
                <a:gsLst>
                  <a:gs pos="0">
                    <a:srgbClr val="E30613"/>
                  </a:gs>
                  <a:gs pos="100000">
                    <a:srgbClr val="81040B"/>
                  </a:gs>
                </a:gsLst>
                <a:lin ang="5400000" scaled="1"/>
              </a:gradFill>
              <a:latin typeface="幼圆" panose="02010509060101010101" pitchFamily="49" charset="-122"/>
              <a:ea typeface="幼圆" panose="02010509060101010101" pitchFamily="49" charset="-122"/>
            </a:endParaRPr>
          </a:p>
        </p:txBody>
      </p:sp>
      <p:sp>
        <p:nvSpPr>
          <p:cNvPr id="12" name="矩形 11"/>
          <p:cNvSpPr/>
          <p:nvPr/>
        </p:nvSpPr>
        <p:spPr>
          <a:xfrm>
            <a:off x="1031742" y="-1116775"/>
            <a:ext cx="610760" cy="972006"/>
          </a:xfrm>
          <a:prstGeom prst="rect">
            <a:avLst/>
          </a:prstGeom>
          <a:gradFill>
            <a:gsLst>
              <a:gs pos="0">
                <a:srgbClr val="E30613"/>
              </a:gs>
              <a:gs pos="100000">
                <a:srgbClr val="81040B"/>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p:nvGrpSpPr>
        <p:grpSpPr>
          <a:xfrm>
            <a:off x="4449314" y="2262970"/>
            <a:ext cx="1188663" cy="1053505"/>
            <a:chOff x="4449314" y="2262970"/>
            <a:chExt cx="1188663" cy="1053505"/>
          </a:xfrm>
        </p:grpSpPr>
        <p:sp>
          <p:nvSpPr>
            <p:cNvPr id="72" name="Freeform 5"/>
            <p:cNvSpPr/>
            <p:nvPr/>
          </p:nvSpPr>
          <p:spPr bwMode="auto">
            <a:xfrm>
              <a:off x="4449314" y="2262970"/>
              <a:ext cx="1188663" cy="105350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lumMod val="97000"/>
                  </a:schemeClr>
                </a:gs>
                <a:gs pos="100000">
                  <a:schemeClr val="bg1">
                    <a:lumMod val="85000"/>
                  </a:schemeClr>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endParaRPr>
            </a:p>
          </p:txBody>
        </p:sp>
        <p:sp>
          <p:nvSpPr>
            <p:cNvPr id="73" name="Freeform 5"/>
            <p:cNvSpPr/>
            <p:nvPr/>
          </p:nvSpPr>
          <p:spPr bwMode="auto">
            <a:xfrm>
              <a:off x="4610530" y="2405855"/>
              <a:ext cx="866229" cy="76773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rgbClr val="E30613"/>
                </a:gs>
                <a:gs pos="100000">
                  <a:srgbClr val="81040B"/>
                </a:gs>
              </a:gsLst>
              <a:lin ang="3600000" scaled="0"/>
            </a:gradFill>
            <a:ln w="15875">
              <a:noFill/>
            </a:ln>
            <a:effectLst>
              <a:innerShdw blurRad="50800" dist="25400" dir="13500000">
                <a:prstClr val="black">
                  <a:alpha val="50000"/>
                </a:prstClr>
              </a:innerShdw>
            </a:effectLst>
          </p:spPr>
          <p:txBody>
            <a:bodyPr vert="horz" wrap="square" lIns="91440" tIns="45720" rIns="91440" bIns="45720" numCol="1" anchor="t" anchorCtr="0" compatLnSpc="1"/>
            <a:lstStyle/>
            <a:p>
              <a:endParaRPr lang="zh-CN" altLang="en-US">
                <a:solidFill>
                  <a:prstClr val="black"/>
                </a:solidFill>
              </a:endParaRPr>
            </a:p>
          </p:txBody>
        </p:sp>
        <p:sp>
          <p:nvSpPr>
            <p:cNvPr id="74" name="Freeform 22"/>
            <p:cNvSpPr>
              <a:spLocks noEditPoints="1"/>
            </p:cNvSpPr>
            <p:nvPr/>
          </p:nvSpPr>
          <p:spPr bwMode="auto">
            <a:xfrm>
              <a:off x="4903405" y="2594289"/>
              <a:ext cx="280480" cy="329380"/>
            </a:xfrm>
            <a:custGeom>
              <a:avLst/>
              <a:gdLst>
                <a:gd name="T0" fmla="*/ 90 w 641"/>
                <a:gd name="T1" fmla="*/ 424 h 748"/>
                <a:gd name="T2" fmla="*/ 158 w 641"/>
                <a:gd name="T3" fmla="*/ 424 h 748"/>
                <a:gd name="T4" fmla="*/ 205 w 641"/>
                <a:gd name="T5" fmla="*/ 408 h 748"/>
                <a:gd name="T6" fmla="*/ 291 w 641"/>
                <a:gd name="T7" fmla="*/ 588 h 748"/>
                <a:gd name="T8" fmla="*/ 312 w 641"/>
                <a:gd name="T9" fmla="*/ 475 h 748"/>
                <a:gd name="T10" fmla="*/ 297 w 641"/>
                <a:gd name="T11" fmla="*/ 468 h 748"/>
                <a:gd name="T12" fmla="*/ 298 w 641"/>
                <a:gd name="T13" fmla="*/ 452 h 748"/>
                <a:gd name="T14" fmla="*/ 360 w 641"/>
                <a:gd name="T15" fmla="*/ 452 h 748"/>
                <a:gd name="T16" fmla="*/ 360 w 641"/>
                <a:gd name="T17" fmla="*/ 468 h 748"/>
                <a:gd name="T18" fmla="*/ 346 w 641"/>
                <a:gd name="T19" fmla="*/ 475 h 748"/>
                <a:gd name="T20" fmla="*/ 365 w 641"/>
                <a:gd name="T21" fmla="*/ 583 h 748"/>
                <a:gd name="T22" fmla="*/ 439 w 641"/>
                <a:gd name="T23" fmla="*/ 415 h 748"/>
                <a:gd name="T24" fmla="*/ 482 w 641"/>
                <a:gd name="T25" fmla="*/ 420 h 748"/>
                <a:gd name="T26" fmla="*/ 545 w 641"/>
                <a:gd name="T27" fmla="*/ 420 h 748"/>
                <a:gd name="T28" fmla="*/ 632 w 641"/>
                <a:gd name="T29" fmla="*/ 691 h 748"/>
                <a:gd name="T30" fmla="*/ 544 w 641"/>
                <a:gd name="T31" fmla="*/ 722 h 748"/>
                <a:gd name="T32" fmla="*/ 532 w 641"/>
                <a:gd name="T33" fmla="*/ 681 h 748"/>
                <a:gd name="T34" fmla="*/ 504 w 641"/>
                <a:gd name="T35" fmla="*/ 729 h 748"/>
                <a:gd name="T36" fmla="*/ 123 w 641"/>
                <a:gd name="T37" fmla="*/ 731 h 748"/>
                <a:gd name="T38" fmla="*/ 94 w 641"/>
                <a:gd name="T39" fmla="*/ 681 h 748"/>
                <a:gd name="T40" fmla="*/ 81 w 641"/>
                <a:gd name="T41" fmla="*/ 724 h 748"/>
                <a:gd name="T42" fmla="*/ 0 w 641"/>
                <a:gd name="T43" fmla="*/ 691 h 748"/>
                <a:gd name="T44" fmla="*/ 90 w 641"/>
                <a:gd name="T45" fmla="*/ 424 h 748"/>
                <a:gd name="T46" fmla="*/ 185 w 641"/>
                <a:gd name="T47" fmla="*/ 289 h 748"/>
                <a:gd name="T48" fmla="*/ 185 w 641"/>
                <a:gd name="T49" fmla="*/ 289 h 748"/>
                <a:gd name="T50" fmla="*/ 163 w 641"/>
                <a:gd name="T51" fmla="*/ 264 h 748"/>
                <a:gd name="T52" fmla="*/ 155 w 641"/>
                <a:gd name="T53" fmla="*/ 214 h 748"/>
                <a:gd name="T54" fmla="*/ 155 w 641"/>
                <a:gd name="T55" fmla="*/ 207 h 748"/>
                <a:gd name="T56" fmla="*/ 160 w 641"/>
                <a:gd name="T57" fmla="*/ 204 h 748"/>
                <a:gd name="T58" fmla="*/ 164 w 641"/>
                <a:gd name="T59" fmla="*/ 202 h 748"/>
                <a:gd name="T60" fmla="*/ 199 w 641"/>
                <a:gd name="T61" fmla="*/ 47 h 748"/>
                <a:gd name="T62" fmla="*/ 423 w 641"/>
                <a:gd name="T63" fmla="*/ 43 h 748"/>
                <a:gd name="T64" fmla="*/ 466 w 641"/>
                <a:gd name="T65" fmla="*/ 200 h 748"/>
                <a:gd name="T66" fmla="*/ 472 w 641"/>
                <a:gd name="T67" fmla="*/ 204 h 748"/>
                <a:gd name="T68" fmla="*/ 478 w 641"/>
                <a:gd name="T69" fmla="*/ 207 h 748"/>
                <a:gd name="T70" fmla="*/ 478 w 641"/>
                <a:gd name="T71" fmla="*/ 214 h 748"/>
                <a:gd name="T72" fmla="*/ 471 w 641"/>
                <a:gd name="T73" fmla="*/ 263 h 748"/>
                <a:gd name="T74" fmla="*/ 449 w 641"/>
                <a:gd name="T75" fmla="*/ 288 h 748"/>
                <a:gd name="T76" fmla="*/ 328 w 641"/>
                <a:gd name="T77" fmla="*/ 397 h 748"/>
                <a:gd name="T78" fmla="*/ 299 w 641"/>
                <a:gd name="T79" fmla="*/ 395 h 748"/>
                <a:gd name="T80" fmla="*/ 185 w 641"/>
                <a:gd name="T81" fmla="*/ 289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1" h="748">
                  <a:moveTo>
                    <a:pt x="90" y="424"/>
                  </a:moveTo>
                  <a:cubicBezTo>
                    <a:pt x="114" y="424"/>
                    <a:pt x="137" y="424"/>
                    <a:pt x="158" y="424"/>
                  </a:cubicBezTo>
                  <a:cubicBezTo>
                    <a:pt x="178" y="425"/>
                    <a:pt x="194" y="421"/>
                    <a:pt x="205" y="408"/>
                  </a:cubicBezTo>
                  <a:lnTo>
                    <a:pt x="291" y="588"/>
                  </a:lnTo>
                  <a:lnTo>
                    <a:pt x="312" y="475"/>
                  </a:lnTo>
                  <a:lnTo>
                    <a:pt x="297" y="468"/>
                  </a:lnTo>
                  <a:lnTo>
                    <a:pt x="298" y="452"/>
                  </a:lnTo>
                  <a:lnTo>
                    <a:pt x="360" y="452"/>
                  </a:lnTo>
                  <a:lnTo>
                    <a:pt x="360" y="468"/>
                  </a:lnTo>
                  <a:lnTo>
                    <a:pt x="346" y="475"/>
                  </a:lnTo>
                  <a:lnTo>
                    <a:pt x="365" y="583"/>
                  </a:lnTo>
                  <a:lnTo>
                    <a:pt x="439" y="415"/>
                  </a:lnTo>
                  <a:cubicBezTo>
                    <a:pt x="450" y="420"/>
                    <a:pt x="464" y="422"/>
                    <a:pt x="482" y="420"/>
                  </a:cubicBezTo>
                  <a:cubicBezTo>
                    <a:pt x="502" y="420"/>
                    <a:pt x="523" y="420"/>
                    <a:pt x="545" y="420"/>
                  </a:cubicBezTo>
                  <a:cubicBezTo>
                    <a:pt x="604" y="475"/>
                    <a:pt x="641" y="606"/>
                    <a:pt x="632" y="691"/>
                  </a:cubicBezTo>
                  <a:cubicBezTo>
                    <a:pt x="614" y="704"/>
                    <a:pt x="583" y="714"/>
                    <a:pt x="544" y="722"/>
                  </a:cubicBezTo>
                  <a:lnTo>
                    <a:pt x="532" y="681"/>
                  </a:lnTo>
                  <a:lnTo>
                    <a:pt x="504" y="729"/>
                  </a:lnTo>
                  <a:cubicBezTo>
                    <a:pt x="390" y="746"/>
                    <a:pt x="233" y="748"/>
                    <a:pt x="123" y="731"/>
                  </a:cubicBezTo>
                  <a:lnTo>
                    <a:pt x="94" y="681"/>
                  </a:lnTo>
                  <a:lnTo>
                    <a:pt x="81" y="724"/>
                  </a:lnTo>
                  <a:cubicBezTo>
                    <a:pt x="43" y="716"/>
                    <a:pt x="14" y="705"/>
                    <a:pt x="0" y="691"/>
                  </a:cubicBezTo>
                  <a:cubicBezTo>
                    <a:pt x="1" y="616"/>
                    <a:pt x="15" y="489"/>
                    <a:pt x="90" y="424"/>
                  </a:cubicBezTo>
                  <a:close/>
                  <a:moveTo>
                    <a:pt x="185" y="289"/>
                  </a:moveTo>
                  <a:lnTo>
                    <a:pt x="185" y="289"/>
                  </a:lnTo>
                  <a:cubicBezTo>
                    <a:pt x="175" y="284"/>
                    <a:pt x="168" y="275"/>
                    <a:pt x="163" y="264"/>
                  </a:cubicBezTo>
                  <a:cubicBezTo>
                    <a:pt x="157" y="251"/>
                    <a:pt x="155" y="234"/>
                    <a:pt x="155" y="214"/>
                  </a:cubicBezTo>
                  <a:lnTo>
                    <a:pt x="155" y="207"/>
                  </a:lnTo>
                  <a:lnTo>
                    <a:pt x="160" y="204"/>
                  </a:lnTo>
                  <a:cubicBezTo>
                    <a:pt x="162" y="203"/>
                    <a:pt x="163" y="202"/>
                    <a:pt x="164" y="202"/>
                  </a:cubicBezTo>
                  <a:cubicBezTo>
                    <a:pt x="152" y="117"/>
                    <a:pt x="162" y="78"/>
                    <a:pt x="199" y="47"/>
                  </a:cubicBezTo>
                  <a:cubicBezTo>
                    <a:pt x="256" y="0"/>
                    <a:pt x="365" y="0"/>
                    <a:pt x="423" y="43"/>
                  </a:cubicBezTo>
                  <a:cubicBezTo>
                    <a:pt x="463" y="72"/>
                    <a:pt x="477" y="123"/>
                    <a:pt x="466" y="200"/>
                  </a:cubicBezTo>
                  <a:cubicBezTo>
                    <a:pt x="468" y="201"/>
                    <a:pt x="470" y="202"/>
                    <a:pt x="472" y="204"/>
                  </a:cubicBezTo>
                  <a:lnTo>
                    <a:pt x="478" y="207"/>
                  </a:lnTo>
                  <a:lnTo>
                    <a:pt x="478" y="214"/>
                  </a:lnTo>
                  <a:cubicBezTo>
                    <a:pt x="478" y="233"/>
                    <a:pt x="476" y="250"/>
                    <a:pt x="471" y="263"/>
                  </a:cubicBezTo>
                  <a:cubicBezTo>
                    <a:pt x="466" y="275"/>
                    <a:pt x="459" y="283"/>
                    <a:pt x="449" y="288"/>
                  </a:cubicBezTo>
                  <a:cubicBezTo>
                    <a:pt x="434" y="338"/>
                    <a:pt x="381" y="392"/>
                    <a:pt x="328" y="397"/>
                  </a:cubicBezTo>
                  <a:cubicBezTo>
                    <a:pt x="319" y="398"/>
                    <a:pt x="308" y="398"/>
                    <a:pt x="299" y="395"/>
                  </a:cubicBezTo>
                  <a:cubicBezTo>
                    <a:pt x="241" y="374"/>
                    <a:pt x="203" y="350"/>
                    <a:pt x="185" y="289"/>
                  </a:cubicBezTo>
                  <a:close/>
                </a:path>
              </a:pathLst>
            </a:custGeom>
            <a:solidFill>
              <a:srgbClr val="FEFEFE"/>
            </a:solidFill>
            <a:ln>
              <a:noFill/>
            </a:ln>
          </p:spPr>
          <p:txBody>
            <a:bodyPr vert="horz" wrap="square" lIns="91440" tIns="45720" rIns="91440" bIns="45720" numCol="1" anchor="t" anchorCtr="0" compatLnSpc="1"/>
            <a:lstStyle/>
            <a:p>
              <a:endParaRPr lang="zh-CN" altLang="en-US"/>
            </a:p>
          </p:txBody>
        </p:sp>
      </p:grpSp>
      <p:grpSp>
        <p:nvGrpSpPr>
          <p:cNvPr id="6" name="组合 5"/>
          <p:cNvGrpSpPr/>
          <p:nvPr/>
        </p:nvGrpSpPr>
        <p:grpSpPr>
          <a:xfrm>
            <a:off x="4449315" y="3593963"/>
            <a:ext cx="1188663" cy="1053505"/>
            <a:chOff x="4449315" y="3593963"/>
            <a:chExt cx="1188663" cy="1053505"/>
          </a:xfrm>
        </p:grpSpPr>
        <p:sp>
          <p:nvSpPr>
            <p:cNvPr id="67" name="Freeform 5"/>
            <p:cNvSpPr/>
            <p:nvPr/>
          </p:nvSpPr>
          <p:spPr bwMode="auto">
            <a:xfrm>
              <a:off x="4449315" y="3593963"/>
              <a:ext cx="1188663" cy="105350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lumMod val="97000"/>
                  </a:schemeClr>
                </a:gs>
                <a:gs pos="100000">
                  <a:schemeClr val="bg1">
                    <a:lumMod val="85000"/>
                  </a:schemeClr>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endParaRPr>
            </a:p>
          </p:txBody>
        </p:sp>
        <p:sp>
          <p:nvSpPr>
            <p:cNvPr id="68" name="Freeform 5"/>
            <p:cNvSpPr/>
            <p:nvPr/>
          </p:nvSpPr>
          <p:spPr bwMode="auto">
            <a:xfrm>
              <a:off x="4610531" y="3736848"/>
              <a:ext cx="866229" cy="76773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rgbClr val="E30613"/>
                </a:gs>
                <a:gs pos="100000">
                  <a:srgbClr val="81040B"/>
                </a:gs>
              </a:gsLst>
              <a:lin ang="3600000" scaled="0"/>
            </a:gradFill>
            <a:ln w="15875">
              <a:noFill/>
            </a:ln>
            <a:effectLst>
              <a:innerShdw blurRad="50800" dist="25400" dir="13500000">
                <a:prstClr val="black">
                  <a:alpha val="50000"/>
                </a:prstClr>
              </a:innerShdw>
            </a:effectLst>
          </p:spPr>
          <p:txBody>
            <a:bodyPr vert="horz" wrap="square" lIns="91440" tIns="45720" rIns="91440" bIns="45720" numCol="1" anchor="t" anchorCtr="0" compatLnSpc="1"/>
            <a:lstStyle/>
            <a:p>
              <a:endParaRPr lang="zh-CN" altLang="en-US">
                <a:solidFill>
                  <a:prstClr val="black"/>
                </a:solidFill>
              </a:endParaRPr>
            </a:p>
          </p:txBody>
        </p:sp>
        <p:sp>
          <p:nvSpPr>
            <p:cNvPr id="75" name="Freeform 14"/>
            <p:cNvSpPr>
              <a:spLocks noEditPoints="1"/>
            </p:cNvSpPr>
            <p:nvPr/>
          </p:nvSpPr>
          <p:spPr bwMode="auto">
            <a:xfrm>
              <a:off x="4885033" y="3944736"/>
              <a:ext cx="317227" cy="315949"/>
            </a:xfrm>
            <a:custGeom>
              <a:avLst/>
              <a:gdLst>
                <a:gd name="T0" fmla="*/ 359 w 605"/>
                <a:gd name="T1" fmla="*/ 39 h 602"/>
                <a:gd name="T2" fmla="*/ 462 w 605"/>
                <a:gd name="T3" fmla="*/ 85 h 602"/>
                <a:gd name="T4" fmla="*/ 537 w 605"/>
                <a:gd name="T5" fmla="*/ 168 h 602"/>
                <a:gd name="T6" fmla="*/ 572 w 605"/>
                <a:gd name="T7" fmla="*/ 275 h 602"/>
                <a:gd name="T8" fmla="*/ 560 w 605"/>
                <a:gd name="T9" fmla="*/ 387 h 602"/>
                <a:gd name="T10" fmla="*/ 504 w 605"/>
                <a:gd name="T11" fmla="*/ 484 h 602"/>
                <a:gd name="T12" fmla="*/ 413 w 605"/>
                <a:gd name="T13" fmla="*/ 551 h 602"/>
                <a:gd name="T14" fmla="*/ 303 w 605"/>
                <a:gd name="T15" fmla="*/ 574 h 602"/>
                <a:gd name="T16" fmla="*/ 193 w 605"/>
                <a:gd name="T17" fmla="*/ 551 h 602"/>
                <a:gd name="T18" fmla="*/ 102 w 605"/>
                <a:gd name="T19" fmla="*/ 484 h 602"/>
                <a:gd name="T20" fmla="*/ 46 w 605"/>
                <a:gd name="T21" fmla="*/ 387 h 602"/>
                <a:gd name="T22" fmla="*/ 34 w 605"/>
                <a:gd name="T23" fmla="*/ 275 h 602"/>
                <a:gd name="T24" fmla="*/ 69 w 605"/>
                <a:gd name="T25" fmla="*/ 168 h 602"/>
                <a:gd name="T26" fmla="*/ 144 w 605"/>
                <a:gd name="T27" fmla="*/ 85 h 602"/>
                <a:gd name="T28" fmla="*/ 247 w 605"/>
                <a:gd name="T29" fmla="*/ 39 h 602"/>
                <a:gd name="T30" fmla="*/ 359 w 605"/>
                <a:gd name="T31" fmla="*/ 39 h 602"/>
                <a:gd name="T32" fmla="*/ 376 w 605"/>
                <a:gd name="T33" fmla="*/ 379 h 602"/>
                <a:gd name="T34" fmla="*/ 376 w 605"/>
                <a:gd name="T35" fmla="*/ 379 h 602"/>
                <a:gd name="T36" fmla="*/ 412 w 605"/>
                <a:gd name="T37" fmla="*/ 419 h 602"/>
                <a:gd name="T38" fmla="*/ 397 w 605"/>
                <a:gd name="T39" fmla="*/ 332 h 602"/>
                <a:gd name="T40" fmla="*/ 376 w 605"/>
                <a:gd name="T41" fmla="*/ 379 h 602"/>
                <a:gd name="T42" fmla="*/ 186 w 605"/>
                <a:gd name="T43" fmla="*/ 222 h 602"/>
                <a:gd name="T44" fmla="*/ 186 w 605"/>
                <a:gd name="T45" fmla="*/ 222 h 602"/>
                <a:gd name="T46" fmla="*/ 221 w 605"/>
                <a:gd name="T47" fmla="*/ 261 h 602"/>
                <a:gd name="T48" fmla="*/ 207 w 605"/>
                <a:gd name="T49" fmla="*/ 175 h 602"/>
                <a:gd name="T50" fmla="*/ 186 w 605"/>
                <a:gd name="T51" fmla="*/ 222 h 602"/>
                <a:gd name="T52" fmla="*/ 141 w 605"/>
                <a:gd name="T53" fmla="*/ 222 h 602"/>
                <a:gd name="T54" fmla="*/ 141 w 605"/>
                <a:gd name="T55" fmla="*/ 222 h 602"/>
                <a:gd name="T56" fmla="*/ 256 w 605"/>
                <a:gd name="T57" fmla="*/ 162 h 602"/>
                <a:gd name="T58" fmla="*/ 208 w 605"/>
                <a:gd name="T59" fmla="*/ 301 h 602"/>
                <a:gd name="T60" fmla="*/ 141 w 605"/>
                <a:gd name="T61" fmla="*/ 222 h 602"/>
                <a:gd name="T62" fmla="*/ 244 w 605"/>
                <a:gd name="T63" fmla="*/ 460 h 602"/>
                <a:gd name="T64" fmla="*/ 244 w 605"/>
                <a:gd name="T65" fmla="*/ 460 h 602"/>
                <a:gd name="T66" fmla="*/ 201 w 605"/>
                <a:gd name="T67" fmla="*/ 460 h 602"/>
                <a:gd name="T68" fmla="*/ 362 w 605"/>
                <a:gd name="T69" fmla="*/ 141 h 602"/>
                <a:gd name="T70" fmla="*/ 404 w 605"/>
                <a:gd name="T71" fmla="*/ 141 h 602"/>
                <a:gd name="T72" fmla="*/ 244 w 605"/>
                <a:gd name="T73" fmla="*/ 460 h 602"/>
                <a:gd name="T74" fmla="*/ 331 w 605"/>
                <a:gd name="T75" fmla="*/ 379 h 602"/>
                <a:gd name="T76" fmla="*/ 331 w 605"/>
                <a:gd name="T77" fmla="*/ 379 h 602"/>
                <a:gd name="T78" fmla="*/ 446 w 605"/>
                <a:gd name="T79" fmla="*/ 319 h 602"/>
                <a:gd name="T80" fmla="*/ 398 w 605"/>
                <a:gd name="T81" fmla="*/ 459 h 602"/>
                <a:gd name="T82" fmla="*/ 331 w 605"/>
                <a:gd name="T83" fmla="*/ 379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5" h="602">
                  <a:moveTo>
                    <a:pt x="359" y="39"/>
                  </a:moveTo>
                  <a:cubicBezTo>
                    <a:pt x="435" y="31"/>
                    <a:pt x="417" y="22"/>
                    <a:pt x="462" y="85"/>
                  </a:cubicBezTo>
                  <a:cubicBezTo>
                    <a:pt x="535" y="108"/>
                    <a:pt x="521" y="93"/>
                    <a:pt x="537" y="168"/>
                  </a:cubicBezTo>
                  <a:cubicBezTo>
                    <a:pt x="594" y="219"/>
                    <a:pt x="588" y="200"/>
                    <a:pt x="572" y="275"/>
                  </a:cubicBezTo>
                  <a:cubicBezTo>
                    <a:pt x="603" y="345"/>
                    <a:pt x="605" y="325"/>
                    <a:pt x="560" y="387"/>
                  </a:cubicBezTo>
                  <a:cubicBezTo>
                    <a:pt x="560" y="464"/>
                    <a:pt x="570" y="446"/>
                    <a:pt x="504" y="484"/>
                  </a:cubicBezTo>
                  <a:cubicBezTo>
                    <a:pt x="473" y="555"/>
                    <a:pt x="489" y="543"/>
                    <a:pt x="413" y="551"/>
                  </a:cubicBezTo>
                  <a:cubicBezTo>
                    <a:pt x="356" y="602"/>
                    <a:pt x="376" y="598"/>
                    <a:pt x="303" y="574"/>
                  </a:cubicBezTo>
                  <a:cubicBezTo>
                    <a:pt x="230" y="598"/>
                    <a:pt x="250" y="602"/>
                    <a:pt x="193" y="551"/>
                  </a:cubicBezTo>
                  <a:cubicBezTo>
                    <a:pt x="116" y="543"/>
                    <a:pt x="133" y="555"/>
                    <a:pt x="102" y="484"/>
                  </a:cubicBezTo>
                  <a:cubicBezTo>
                    <a:pt x="35" y="446"/>
                    <a:pt x="45" y="464"/>
                    <a:pt x="46" y="387"/>
                  </a:cubicBezTo>
                  <a:cubicBezTo>
                    <a:pt x="0" y="325"/>
                    <a:pt x="2" y="345"/>
                    <a:pt x="34" y="275"/>
                  </a:cubicBezTo>
                  <a:cubicBezTo>
                    <a:pt x="18" y="200"/>
                    <a:pt x="11" y="219"/>
                    <a:pt x="69" y="168"/>
                  </a:cubicBezTo>
                  <a:cubicBezTo>
                    <a:pt x="84" y="93"/>
                    <a:pt x="71" y="108"/>
                    <a:pt x="144" y="85"/>
                  </a:cubicBezTo>
                  <a:cubicBezTo>
                    <a:pt x="189" y="22"/>
                    <a:pt x="170" y="31"/>
                    <a:pt x="247" y="39"/>
                  </a:cubicBezTo>
                  <a:cubicBezTo>
                    <a:pt x="313" y="0"/>
                    <a:pt x="293" y="0"/>
                    <a:pt x="359" y="39"/>
                  </a:cubicBezTo>
                  <a:close/>
                  <a:moveTo>
                    <a:pt x="376" y="379"/>
                  </a:moveTo>
                  <a:lnTo>
                    <a:pt x="376" y="379"/>
                  </a:lnTo>
                  <a:cubicBezTo>
                    <a:pt x="376" y="443"/>
                    <a:pt x="406" y="427"/>
                    <a:pt x="412" y="419"/>
                  </a:cubicBezTo>
                  <a:cubicBezTo>
                    <a:pt x="418" y="409"/>
                    <a:pt x="429" y="332"/>
                    <a:pt x="397" y="332"/>
                  </a:cubicBezTo>
                  <a:cubicBezTo>
                    <a:pt x="378" y="332"/>
                    <a:pt x="376" y="356"/>
                    <a:pt x="376" y="379"/>
                  </a:cubicBezTo>
                  <a:close/>
                  <a:moveTo>
                    <a:pt x="186" y="222"/>
                  </a:moveTo>
                  <a:lnTo>
                    <a:pt x="186" y="222"/>
                  </a:lnTo>
                  <a:cubicBezTo>
                    <a:pt x="186" y="286"/>
                    <a:pt x="217" y="268"/>
                    <a:pt x="221" y="261"/>
                  </a:cubicBezTo>
                  <a:cubicBezTo>
                    <a:pt x="228" y="251"/>
                    <a:pt x="238" y="175"/>
                    <a:pt x="207" y="175"/>
                  </a:cubicBezTo>
                  <a:cubicBezTo>
                    <a:pt x="188" y="175"/>
                    <a:pt x="186" y="199"/>
                    <a:pt x="186" y="222"/>
                  </a:cubicBezTo>
                  <a:close/>
                  <a:moveTo>
                    <a:pt x="141" y="222"/>
                  </a:moveTo>
                  <a:lnTo>
                    <a:pt x="141" y="222"/>
                  </a:lnTo>
                  <a:cubicBezTo>
                    <a:pt x="141" y="124"/>
                    <a:pt x="229" y="132"/>
                    <a:pt x="256" y="162"/>
                  </a:cubicBezTo>
                  <a:cubicBezTo>
                    <a:pt x="282" y="190"/>
                    <a:pt x="291" y="301"/>
                    <a:pt x="208" y="301"/>
                  </a:cubicBezTo>
                  <a:cubicBezTo>
                    <a:pt x="160" y="301"/>
                    <a:pt x="141" y="269"/>
                    <a:pt x="141" y="222"/>
                  </a:cubicBezTo>
                  <a:close/>
                  <a:moveTo>
                    <a:pt x="244" y="460"/>
                  </a:moveTo>
                  <a:lnTo>
                    <a:pt x="244" y="460"/>
                  </a:lnTo>
                  <a:cubicBezTo>
                    <a:pt x="230" y="460"/>
                    <a:pt x="216" y="460"/>
                    <a:pt x="201" y="460"/>
                  </a:cubicBezTo>
                  <a:cubicBezTo>
                    <a:pt x="255" y="354"/>
                    <a:pt x="309" y="247"/>
                    <a:pt x="362" y="141"/>
                  </a:cubicBezTo>
                  <a:cubicBezTo>
                    <a:pt x="376" y="141"/>
                    <a:pt x="390" y="141"/>
                    <a:pt x="404" y="141"/>
                  </a:cubicBezTo>
                  <a:cubicBezTo>
                    <a:pt x="351" y="247"/>
                    <a:pt x="298" y="354"/>
                    <a:pt x="244" y="460"/>
                  </a:cubicBezTo>
                  <a:close/>
                  <a:moveTo>
                    <a:pt x="331" y="379"/>
                  </a:moveTo>
                  <a:lnTo>
                    <a:pt x="331" y="379"/>
                  </a:lnTo>
                  <a:cubicBezTo>
                    <a:pt x="331" y="282"/>
                    <a:pt x="419" y="289"/>
                    <a:pt x="446" y="319"/>
                  </a:cubicBezTo>
                  <a:cubicBezTo>
                    <a:pt x="473" y="348"/>
                    <a:pt x="481" y="459"/>
                    <a:pt x="398" y="459"/>
                  </a:cubicBezTo>
                  <a:cubicBezTo>
                    <a:pt x="351" y="459"/>
                    <a:pt x="331" y="427"/>
                    <a:pt x="331" y="379"/>
                  </a:cubicBezTo>
                  <a:close/>
                </a:path>
              </a:pathLst>
            </a:custGeom>
            <a:solidFill>
              <a:srgbClr val="FEFEFE"/>
            </a:solidFill>
            <a:ln>
              <a:noFill/>
            </a:ln>
          </p:spPr>
          <p:txBody>
            <a:bodyPr vert="horz" wrap="square" lIns="91440" tIns="45720" rIns="91440" bIns="45720" numCol="1" anchor="t" anchorCtr="0" compatLnSpc="1"/>
            <a:lstStyle/>
            <a:p>
              <a:endParaRPr lang="zh-CN" altLang="en-US">
                <a:solidFill>
                  <a:schemeClr val="accent2"/>
                </a:solidFill>
              </a:endParaRPr>
            </a:p>
          </p:txBody>
        </p:sp>
      </p:grpSp>
      <p:grpSp>
        <p:nvGrpSpPr>
          <p:cNvPr id="7" name="组合 6"/>
          <p:cNvGrpSpPr/>
          <p:nvPr/>
        </p:nvGrpSpPr>
        <p:grpSpPr>
          <a:xfrm>
            <a:off x="4449316" y="4983752"/>
            <a:ext cx="1188663" cy="1053505"/>
            <a:chOff x="4449316" y="4983752"/>
            <a:chExt cx="1188663" cy="1053505"/>
          </a:xfrm>
        </p:grpSpPr>
        <p:sp>
          <p:nvSpPr>
            <p:cNvPr id="62" name="Freeform 5"/>
            <p:cNvSpPr/>
            <p:nvPr/>
          </p:nvSpPr>
          <p:spPr bwMode="auto">
            <a:xfrm>
              <a:off x="4449316" y="4983752"/>
              <a:ext cx="1188663" cy="105350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lumMod val="97000"/>
                  </a:schemeClr>
                </a:gs>
                <a:gs pos="100000">
                  <a:schemeClr val="bg1">
                    <a:lumMod val="85000"/>
                  </a:schemeClr>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endParaRPr>
            </a:p>
          </p:txBody>
        </p:sp>
        <p:sp>
          <p:nvSpPr>
            <p:cNvPr id="63" name="Freeform 5"/>
            <p:cNvSpPr/>
            <p:nvPr/>
          </p:nvSpPr>
          <p:spPr bwMode="auto">
            <a:xfrm>
              <a:off x="4610532" y="5126637"/>
              <a:ext cx="866229" cy="76773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rgbClr val="E30613"/>
                </a:gs>
                <a:gs pos="100000">
                  <a:srgbClr val="81040B"/>
                </a:gs>
              </a:gsLst>
              <a:lin ang="3600000" scaled="0"/>
            </a:gradFill>
            <a:ln w="15875">
              <a:noFill/>
            </a:ln>
            <a:effectLst>
              <a:innerShdw blurRad="50800" dist="25400" dir="13500000">
                <a:prstClr val="black">
                  <a:alpha val="50000"/>
                </a:prstClr>
              </a:innerShdw>
            </a:effectLst>
          </p:spPr>
          <p:txBody>
            <a:bodyPr vert="horz" wrap="square" lIns="91440" tIns="45720" rIns="91440" bIns="45720" numCol="1" anchor="t" anchorCtr="0" compatLnSpc="1"/>
            <a:lstStyle/>
            <a:p>
              <a:endParaRPr lang="zh-CN" altLang="en-US">
                <a:solidFill>
                  <a:prstClr val="black"/>
                </a:solidFill>
              </a:endParaRPr>
            </a:p>
          </p:txBody>
        </p:sp>
        <p:sp>
          <p:nvSpPr>
            <p:cNvPr id="76" name="Freeform 26"/>
            <p:cNvSpPr>
              <a:spLocks noEditPoints="1"/>
            </p:cNvSpPr>
            <p:nvPr/>
          </p:nvSpPr>
          <p:spPr bwMode="auto">
            <a:xfrm>
              <a:off x="4888384" y="5351249"/>
              <a:ext cx="303157" cy="318507"/>
            </a:xfrm>
            <a:custGeom>
              <a:avLst/>
              <a:gdLst>
                <a:gd name="T0" fmla="*/ 139 w 577"/>
                <a:gd name="T1" fmla="*/ 87 h 609"/>
                <a:gd name="T2" fmla="*/ 27 w 577"/>
                <a:gd name="T3" fmla="*/ 87 h 609"/>
                <a:gd name="T4" fmla="*/ 27 w 577"/>
                <a:gd name="T5" fmla="*/ 48 h 609"/>
                <a:gd name="T6" fmla="*/ 139 w 577"/>
                <a:gd name="T7" fmla="*/ 48 h 609"/>
                <a:gd name="T8" fmla="*/ 139 w 577"/>
                <a:gd name="T9" fmla="*/ 87 h 609"/>
                <a:gd name="T10" fmla="*/ 139 w 577"/>
                <a:gd name="T11" fmla="*/ 179 h 609"/>
                <a:gd name="T12" fmla="*/ 27 w 577"/>
                <a:gd name="T13" fmla="*/ 179 h 609"/>
                <a:gd name="T14" fmla="*/ 27 w 577"/>
                <a:gd name="T15" fmla="*/ 140 h 609"/>
                <a:gd name="T16" fmla="*/ 139 w 577"/>
                <a:gd name="T17" fmla="*/ 140 h 609"/>
                <a:gd name="T18" fmla="*/ 139 w 577"/>
                <a:gd name="T19" fmla="*/ 179 h 609"/>
                <a:gd name="T20" fmla="*/ 139 w 577"/>
                <a:gd name="T21" fmla="*/ 271 h 609"/>
                <a:gd name="T22" fmla="*/ 27 w 577"/>
                <a:gd name="T23" fmla="*/ 271 h 609"/>
                <a:gd name="T24" fmla="*/ 27 w 577"/>
                <a:gd name="T25" fmla="*/ 232 h 609"/>
                <a:gd name="T26" fmla="*/ 139 w 577"/>
                <a:gd name="T27" fmla="*/ 232 h 609"/>
                <a:gd name="T28" fmla="*/ 139 w 577"/>
                <a:gd name="T29" fmla="*/ 271 h 609"/>
                <a:gd name="T30" fmla="*/ 0 w 577"/>
                <a:gd name="T31" fmla="*/ 609 h 609"/>
                <a:gd name="T32" fmla="*/ 166 w 577"/>
                <a:gd name="T33" fmla="*/ 609 h 609"/>
                <a:gd name="T34" fmla="*/ 166 w 577"/>
                <a:gd name="T35" fmla="*/ 0 h 609"/>
                <a:gd name="T36" fmla="*/ 0 w 577"/>
                <a:gd name="T37" fmla="*/ 0 h 609"/>
                <a:gd name="T38" fmla="*/ 0 w 577"/>
                <a:gd name="T39" fmla="*/ 609 h 609"/>
                <a:gd name="T40" fmla="*/ 344 w 577"/>
                <a:gd name="T41" fmla="*/ 87 h 609"/>
                <a:gd name="T42" fmla="*/ 232 w 577"/>
                <a:gd name="T43" fmla="*/ 87 h 609"/>
                <a:gd name="T44" fmla="*/ 232 w 577"/>
                <a:gd name="T45" fmla="*/ 48 h 609"/>
                <a:gd name="T46" fmla="*/ 344 w 577"/>
                <a:gd name="T47" fmla="*/ 48 h 609"/>
                <a:gd name="T48" fmla="*/ 344 w 577"/>
                <a:gd name="T49" fmla="*/ 87 h 609"/>
                <a:gd name="T50" fmla="*/ 344 w 577"/>
                <a:gd name="T51" fmla="*/ 179 h 609"/>
                <a:gd name="T52" fmla="*/ 232 w 577"/>
                <a:gd name="T53" fmla="*/ 179 h 609"/>
                <a:gd name="T54" fmla="*/ 232 w 577"/>
                <a:gd name="T55" fmla="*/ 140 h 609"/>
                <a:gd name="T56" fmla="*/ 344 w 577"/>
                <a:gd name="T57" fmla="*/ 140 h 609"/>
                <a:gd name="T58" fmla="*/ 344 w 577"/>
                <a:gd name="T59" fmla="*/ 179 h 609"/>
                <a:gd name="T60" fmla="*/ 344 w 577"/>
                <a:gd name="T61" fmla="*/ 271 h 609"/>
                <a:gd name="T62" fmla="*/ 232 w 577"/>
                <a:gd name="T63" fmla="*/ 271 h 609"/>
                <a:gd name="T64" fmla="*/ 232 w 577"/>
                <a:gd name="T65" fmla="*/ 232 h 609"/>
                <a:gd name="T66" fmla="*/ 344 w 577"/>
                <a:gd name="T67" fmla="*/ 232 h 609"/>
                <a:gd name="T68" fmla="*/ 344 w 577"/>
                <a:gd name="T69" fmla="*/ 271 h 609"/>
                <a:gd name="T70" fmla="*/ 205 w 577"/>
                <a:gd name="T71" fmla="*/ 609 h 609"/>
                <a:gd name="T72" fmla="*/ 371 w 577"/>
                <a:gd name="T73" fmla="*/ 609 h 609"/>
                <a:gd name="T74" fmla="*/ 371 w 577"/>
                <a:gd name="T75" fmla="*/ 0 h 609"/>
                <a:gd name="T76" fmla="*/ 205 w 577"/>
                <a:gd name="T77" fmla="*/ 0 h 609"/>
                <a:gd name="T78" fmla="*/ 205 w 577"/>
                <a:gd name="T79" fmla="*/ 609 h 609"/>
                <a:gd name="T80" fmla="*/ 549 w 577"/>
                <a:gd name="T81" fmla="*/ 87 h 609"/>
                <a:gd name="T82" fmla="*/ 437 w 577"/>
                <a:gd name="T83" fmla="*/ 87 h 609"/>
                <a:gd name="T84" fmla="*/ 437 w 577"/>
                <a:gd name="T85" fmla="*/ 48 h 609"/>
                <a:gd name="T86" fmla="*/ 549 w 577"/>
                <a:gd name="T87" fmla="*/ 48 h 609"/>
                <a:gd name="T88" fmla="*/ 549 w 577"/>
                <a:gd name="T89" fmla="*/ 87 h 609"/>
                <a:gd name="T90" fmla="*/ 549 w 577"/>
                <a:gd name="T91" fmla="*/ 179 h 609"/>
                <a:gd name="T92" fmla="*/ 437 w 577"/>
                <a:gd name="T93" fmla="*/ 179 h 609"/>
                <a:gd name="T94" fmla="*/ 437 w 577"/>
                <a:gd name="T95" fmla="*/ 140 h 609"/>
                <a:gd name="T96" fmla="*/ 549 w 577"/>
                <a:gd name="T97" fmla="*/ 140 h 609"/>
                <a:gd name="T98" fmla="*/ 549 w 577"/>
                <a:gd name="T99" fmla="*/ 179 h 609"/>
                <a:gd name="T100" fmla="*/ 549 w 577"/>
                <a:gd name="T101" fmla="*/ 271 h 609"/>
                <a:gd name="T102" fmla="*/ 437 w 577"/>
                <a:gd name="T103" fmla="*/ 271 h 609"/>
                <a:gd name="T104" fmla="*/ 437 w 577"/>
                <a:gd name="T105" fmla="*/ 232 h 609"/>
                <a:gd name="T106" fmla="*/ 549 w 577"/>
                <a:gd name="T107" fmla="*/ 232 h 609"/>
                <a:gd name="T108" fmla="*/ 549 w 577"/>
                <a:gd name="T109" fmla="*/ 271 h 609"/>
                <a:gd name="T110" fmla="*/ 410 w 577"/>
                <a:gd name="T111" fmla="*/ 609 h 609"/>
                <a:gd name="T112" fmla="*/ 577 w 577"/>
                <a:gd name="T113" fmla="*/ 609 h 609"/>
                <a:gd name="T114" fmla="*/ 577 w 577"/>
                <a:gd name="T115" fmla="*/ 0 h 609"/>
                <a:gd name="T116" fmla="*/ 410 w 577"/>
                <a:gd name="T117" fmla="*/ 0 h 609"/>
                <a:gd name="T118" fmla="*/ 410 w 577"/>
                <a:gd name="T119" fmla="*/ 609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77" h="609">
                  <a:moveTo>
                    <a:pt x="139" y="87"/>
                  </a:moveTo>
                  <a:lnTo>
                    <a:pt x="27" y="87"/>
                  </a:lnTo>
                  <a:lnTo>
                    <a:pt x="27" y="48"/>
                  </a:lnTo>
                  <a:lnTo>
                    <a:pt x="139" y="48"/>
                  </a:lnTo>
                  <a:lnTo>
                    <a:pt x="139" y="87"/>
                  </a:lnTo>
                  <a:close/>
                  <a:moveTo>
                    <a:pt x="139" y="179"/>
                  </a:moveTo>
                  <a:lnTo>
                    <a:pt x="27" y="179"/>
                  </a:lnTo>
                  <a:lnTo>
                    <a:pt x="27" y="140"/>
                  </a:lnTo>
                  <a:lnTo>
                    <a:pt x="139" y="140"/>
                  </a:lnTo>
                  <a:lnTo>
                    <a:pt x="139" y="179"/>
                  </a:lnTo>
                  <a:close/>
                  <a:moveTo>
                    <a:pt x="139" y="271"/>
                  </a:moveTo>
                  <a:lnTo>
                    <a:pt x="27" y="271"/>
                  </a:lnTo>
                  <a:lnTo>
                    <a:pt x="27" y="232"/>
                  </a:lnTo>
                  <a:lnTo>
                    <a:pt x="139" y="232"/>
                  </a:lnTo>
                  <a:lnTo>
                    <a:pt x="139" y="271"/>
                  </a:lnTo>
                  <a:close/>
                  <a:moveTo>
                    <a:pt x="0" y="609"/>
                  </a:moveTo>
                  <a:lnTo>
                    <a:pt x="166" y="609"/>
                  </a:lnTo>
                  <a:lnTo>
                    <a:pt x="166" y="0"/>
                  </a:lnTo>
                  <a:lnTo>
                    <a:pt x="0" y="0"/>
                  </a:lnTo>
                  <a:lnTo>
                    <a:pt x="0" y="609"/>
                  </a:lnTo>
                  <a:close/>
                  <a:moveTo>
                    <a:pt x="344" y="87"/>
                  </a:moveTo>
                  <a:lnTo>
                    <a:pt x="232" y="87"/>
                  </a:lnTo>
                  <a:lnTo>
                    <a:pt x="232" y="48"/>
                  </a:lnTo>
                  <a:lnTo>
                    <a:pt x="344" y="48"/>
                  </a:lnTo>
                  <a:lnTo>
                    <a:pt x="344" y="87"/>
                  </a:lnTo>
                  <a:close/>
                  <a:moveTo>
                    <a:pt x="344" y="179"/>
                  </a:moveTo>
                  <a:lnTo>
                    <a:pt x="232" y="179"/>
                  </a:lnTo>
                  <a:lnTo>
                    <a:pt x="232" y="140"/>
                  </a:lnTo>
                  <a:lnTo>
                    <a:pt x="344" y="140"/>
                  </a:lnTo>
                  <a:lnTo>
                    <a:pt x="344" y="179"/>
                  </a:lnTo>
                  <a:close/>
                  <a:moveTo>
                    <a:pt x="344" y="271"/>
                  </a:moveTo>
                  <a:lnTo>
                    <a:pt x="232" y="271"/>
                  </a:lnTo>
                  <a:lnTo>
                    <a:pt x="232" y="232"/>
                  </a:lnTo>
                  <a:lnTo>
                    <a:pt x="344" y="232"/>
                  </a:lnTo>
                  <a:lnTo>
                    <a:pt x="344" y="271"/>
                  </a:lnTo>
                  <a:close/>
                  <a:moveTo>
                    <a:pt x="205" y="609"/>
                  </a:moveTo>
                  <a:lnTo>
                    <a:pt x="371" y="609"/>
                  </a:lnTo>
                  <a:lnTo>
                    <a:pt x="371" y="0"/>
                  </a:lnTo>
                  <a:lnTo>
                    <a:pt x="205" y="0"/>
                  </a:lnTo>
                  <a:lnTo>
                    <a:pt x="205" y="609"/>
                  </a:lnTo>
                  <a:close/>
                  <a:moveTo>
                    <a:pt x="549" y="87"/>
                  </a:moveTo>
                  <a:lnTo>
                    <a:pt x="437" y="87"/>
                  </a:lnTo>
                  <a:lnTo>
                    <a:pt x="437" y="48"/>
                  </a:lnTo>
                  <a:lnTo>
                    <a:pt x="549" y="48"/>
                  </a:lnTo>
                  <a:lnTo>
                    <a:pt x="549" y="87"/>
                  </a:lnTo>
                  <a:close/>
                  <a:moveTo>
                    <a:pt x="549" y="179"/>
                  </a:moveTo>
                  <a:lnTo>
                    <a:pt x="437" y="179"/>
                  </a:lnTo>
                  <a:lnTo>
                    <a:pt x="437" y="140"/>
                  </a:lnTo>
                  <a:lnTo>
                    <a:pt x="549" y="140"/>
                  </a:lnTo>
                  <a:lnTo>
                    <a:pt x="549" y="179"/>
                  </a:lnTo>
                  <a:close/>
                  <a:moveTo>
                    <a:pt x="549" y="271"/>
                  </a:moveTo>
                  <a:lnTo>
                    <a:pt x="437" y="271"/>
                  </a:lnTo>
                  <a:lnTo>
                    <a:pt x="437" y="232"/>
                  </a:lnTo>
                  <a:lnTo>
                    <a:pt x="549" y="232"/>
                  </a:lnTo>
                  <a:lnTo>
                    <a:pt x="549" y="271"/>
                  </a:lnTo>
                  <a:close/>
                  <a:moveTo>
                    <a:pt x="410" y="609"/>
                  </a:moveTo>
                  <a:lnTo>
                    <a:pt x="577" y="609"/>
                  </a:lnTo>
                  <a:lnTo>
                    <a:pt x="577" y="0"/>
                  </a:lnTo>
                  <a:lnTo>
                    <a:pt x="410" y="0"/>
                  </a:lnTo>
                  <a:lnTo>
                    <a:pt x="410" y="609"/>
                  </a:lnTo>
                  <a:close/>
                </a:path>
              </a:pathLst>
            </a:custGeom>
            <a:solidFill>
              <a:srgbClr val="FEFEFE"/>
            </a:solidFill>
            <a:ln>
              <a:noFill/>
            </a:ln>
          </p:spPr>
          <p:txBody>
            <a:bodyPr vert="horz" wrap="square" lIns="91440" tIns="45720" rIns="91440" bIns="45720" numCol="1" anchor="t" anchorCtr="0" compatLnSpc="1"/>
            <a:lstStyle/>
            <a:p>
              <a:endParaRPr lang="zh-CN" altLang="en-US">
                <a:solidFill>
                  <a:schemeClr val="accent2"/>
                </a:solidFill>
              </a:endParaRPr>
            </a:p>
          </p:txBody>
        </p:sp>
      </p:grpSp>
      <p:grpSp>
        <p:nvGrpSpPr>
          <p:cNvPr id="8" name="组合 7"/>
          <p:cNvGrpSpPr/>
          <p:nvPr/>
        </p:nvGrpSpPr>
        <p:grpSpPr>
          <a:xfrm>
            <a:off x="6527412" y="2262969"/>
            <a:ext cx="1188663" cy="1053505"/>
            <a:chOff x="6527412" y="2262969"/>
            <a:chExt cx="1188663" cy="1053505"/>
          </a:xfrm>
        </p:grpSpPr>
        <p:sp>
          <p:nvSpPr>
            <p:cNvPr id="41" name="Freeform 5"/>
            <p:cNvSpPr/>
            <p:nvPr/>
          </p:nvSpPr>
          <p:spPr bwMode="auto">
            <a:xfrm flipH="1">
              <a:off x="6527412" y="2262969"/>
              <a:ext cx="1188663" cy="105350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lumMod val="97000"/>
                  </a:schemeClr>
                </a:gs>
                <a:gs pos="100000">
                  <a:schemeClr val="bg1">
                    <a:lumMod val="85000"/>
                  </a:schemeClr>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endParaRPr>
            </a:p>
          </p:txBody>
        </p:sp>
        <p:sp>
          <p:nvSpPr>
            <p:cNvPr id="42" name="Freeform 5"/>
            <p:cNvSpPr/>
            <p:nvPr/>
          </p:nvSpPr>
          <p:spPr bwMode="auto">
            <a:xfrm flipH="1">
              <a:off x="6688630" y="2405854"/>
              <a:ext cx="866229" cy="76773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rgbClr val="E30613"/>
                </a:gs>
                <a:gs pos="100000">
                  <a:srgbClr val="81040B"/>
                </a:gs>
              </a:gsLst>
              <a:lin ang="3600000" scaled="0"/>
            </a:gradFill>
            <a:ln w="15875">
              <a:noFill/>
            </a:ln>
            <a:effectLst>
              <a:innerShdw blurRad="50800" dist="25400" dir="13500000">
                <a:prstClr val="black">
                  <a:alpha val="50000"/>
                </a:prstClr>
              </a:innerShdw>
            </a:effectLst>
          </p:spPr>
          <p:txBody>
            <a:bodyPr vert="horz" wrap="square" lIns="91440" tIns="45720" rIns="91440" bIns="45720" numCol="1" anchor="t" anchorCtr="0" compatLnSpc="1"/>
            <a:lstStyle/>
            <a:p>
              <a:endParaRPr lang="zh-CN" altLang="en-US">
                <a:solidFill>
                  <a:prstClr val="black"/>
                </a:solidFill>
              </a:endParaRPr>
            </a:p>
          </p:txBody>
        </p:sp>
        <p:sp>
          <p:nvSpPr>
            <p:cNvPr id="79" name="Freeform 16"/>
            <p:cNvSpPr>
              <a:spLocks noEditPoints="1"/>
            </p:cNvSpPr>
            <p:nvPr/>
          </p:nvSpPr>
          <p:spPr bwMode="auto">
            <a:xfrm>
              <a:off x="6938549" y="2624964"/>
              <a:ext cx="409848" cy="326841"/>
            </a:xfrm>
            <a:custGeom>
              <a:avLst/>
              <a:gdLst>
                <a:gd name="T0" fmla="*/ 1238 w 1238"/>
                <a:gd name="T1" fmla="*/ 579 h 986"/>
                <a:gd name="T2" fmla="*/ 424 w 1238"/>
                <a:gd name="T3" fmla="*/ 579 h 986"/>
                <a:gd name="T4" fmla="*/ 443 w 1238"/>
                <a:gd name="T5" fmla="*/ 209 h 986"/>
                <a:gd name="T6" fmla="*/ 357 w 1238"/>
                <a:gd name="T7" fmla="*/ 223 h 986"/>
                <a:gd name="T8" fmla="*/ 329 w 1238"/>
                <a:gd name="T9" fmla="*/ 254 h 986"/>
                <a:gd name="T10" fmla="*/ 441 w 1238"/>
                <a:gd name="T11" fmla="*/ 316 h 986"/>
                <a:gd name="T12" fmla="*/ 311 w 1238"/>
                <a:gd name="T13" fmla="*/ 0 h 986"/>
                <a:gd name="T14" fmla="*/ 311 w 1238"/>
                <a:gd name="T15" fmla="*/ 620 h 986"/>
                <a:gd name="T16" fmla="*/ 367 w 1238"/>
                <a:gd name="T17" fmla="*/ 550 h 986"/>
                <a:gd name="T18" fmla="*/ 329 w 1238"/>
                <a:gd name="T19" fmla="*/ 473 h 986"/>
                <a:gd name="T20" fmla="*/ 295 w 1238"/>
                <a:gd name="T21" fmla="*/ 516 h 986"/>
                <a:gd name="T22" fmla="*/ 168 w 1238"/>
                <a:gd name="T23" fmla="*/ 370 h 986"/>
                <a:gd name="T24" fmla="*/ 295 w 1238"/>
                <a:gd name="T25" fmla="*/ 410 h 986"/>
                <a:gd name="T26" fmla="*/ 229 w 1238"/>
                <a:gd name="T27" fmla="*/ 307 h 986"/>
                <a:gd name="T28" fmla="*/ 295 w 1238"/>
                <a:gd name="T29" fmla="*/ 127 h 986"/>
                <a:gd name="T30" fmla="*/ 329 w 1238"/>
                <a:gd name="T31" fmla="*/ 104 h 986"/>
                <a:gd name="T32" fmla="*/ 443 w 1238"/>
                <a:gd name="T33" fmla="*/ 209 h 986"/>
                <a:gd name="T34" fmla="*/ 295 w 1238"/>
                <a:gd name="T35" fmla="*/ 186 h 986"/>
                <a:gd name="T36" fmla="*/ 295 w 1238"/>
                <a:gd name="T37" fmla="*/ 245 h 986"/>
                <a:gd name="T38" fmla="*/ 329 w 1238"/>
                <a:gd name="T39" fmla="*/ 413 h 986"/>
                <a:gd name="T40" fmla="*/ 357 w 1238"/>
                <a:gd name="T41" fmla="*/ 398 h 986"/>
                <a:gd name="T42" fmla="*/ 359 w 1238"/>
                <a:gd name="T43" fmla="*/ 356 h 986"/>
                <a:gd name="T44" fmla="*/ 329 w 1238"/>
                <a:gd name="T45" fmla="*/ 413 h 986"/>
                <a:gd name="T46" fmla="*/ 854 w 1238"/>
                <a:gd name="T47" fmla="*/ 713 h 986"/>
                <a:gd name="T48" fmla="*/ 904 w 1238"/>
                <a:gd name="T49" fmla="*/ 665 h 986"/>
                <a:gd name="T50" fmla="*/ 854 w 1238"/>
                <a:gd name="T51" fmla="*/ 617 h 986"/>
                <a:gd name="T52" fmla="*/ 810 w 1238"/>
                <a:gd name="T53" fmla="*/ 416 h 986"/>
                <a:gd name="T54" fmla="*/ 784 w 1238"/>
                <a:gd name="T55" fmla="*/ 477 h 986"/>
                <a:gd name="T56" fmla="*/ 810 w 1238"/>
                <a:gd name="T57" fmla="*/ 416 h 986"/>
                <a:gd name="T58" fmla="*/ 1004 w 1238"/>
                <a:gd name="T59" fmla="*/ 447 h 986"/>
                <a:gd name="T60" fmla="*/ 854 w 1238"/>
                <a:gd name="T61" fmla="*/ 418 h 986"/>
                <a:gd name="T62" fmla="*/ 977 w 1238"/>
                <a:gd name="T63" fmla="*/ 557 h 986"/>
                <a:gd name="T64" fmla="*/ 854 w 1238"/>
                <a:gd name="T65" fmla="*/ 792 h 986"/>
                <a:gd name="T66" fmla="*/ 810 w 1238"/>
                <a:gd name="T67" fmla="*/ 849 h 986"/>
                <a:gd name="T68" fmla="*/ 643 w 1238"/>
                <a:gd name="T69" fmla="*/ 658 h 986"/>
                <a:gd name="T70" fmla="*/ 810 w 1238"/>
                <a:gd name="T71" fmla="*/ 710 h 986"/>
                <a:gd name="T72" fmla="*/ 724 w 1238"/>
                <a:gd name="T73" fmla="*/ 575 h 986"/>
                <a:gd name="T74" fmla="*/ 810 w 1238"/>
                <a:gd name="T75" fmla="*/ 339 h 986"/>
                <a:gd name="T76" fmla="*/ 854 w 1238"/>
                <a:gd name="T77" fmla="*/ 309 h 986"/>
                <a:gd name="T78" fmla="*/ 1004 w 1238"/>
                <a:gd name="T79" fmla="*/ 447 h 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38" h="986">
                  <a:moveTo>
                    <a:pt x="831" y="172"/>
                  </a:moveTo>
                  <a:cubicBezTo>
                    <a:pt x="1055" y="172"/>
                    <a:pt x="1238" y="354"/>
                    <a:pt x="1238" y="579"/>
                  </a:cubicBezTo>
                  <a:cubicBezTo>
                    <a:pt x="1238" y="804"/>
                    <a:pt x="1055" y="986"/>
                    <a:pt x="831" y="986"/>
                  </a:cubicBezTo>
                  <a:cubicBezTo>
                    <a:pt x="606" y="986"/>
                    <a:pt x="424" y="804"/>
                    <a:pt x="424" y="579"/>
                  </a:cubicBezTo>
                  <a:cubicBezTo>
                    <a:pt x="424" y="354"/>
                    <a:pt x="606" y="172"/>
                    <a:pt x="831" y="172"/>
                  </a:cubicBezTo>
                  <a:close/>
                  <a:moveTo>
                    <a:pt x="443" y="209"/>
                  </a:moveTo>
                  <a:lnTo>
                    <a:pt x="443" y="209"/>
                  </a:lnTo>
                  <a:lnTo>
                    <a:pt x="357" y="223"/>
                  </a:lnTo>
                  <a:cubicBezTo>
                    <a:pt x="350" y="204"/>
                    <a:pt x="346" y="197"/>
                    <a:pt x="329" y="187"/>
                  </a:cubicBezTo>
                  <a:lnTo>
                    <a:pt x="329" y="254"/>
                  </a:lnTo>
                  <a:cubicBezTo>
                    <a:pt x="375" y="266"/>
                    <a:pt x="406" y="279"/>
                    <a:pt x="422" y="293"/>
                  </a:cubicBezTo>
                  <a:cubicBezTo>
                    <a:pt x="430" y="300"/>
                    <a:pt x="436" y="308"/>
                    <a:pt x="441" y="316"/>
                  </a:cubicBezTo>
                  <a:cubicBezTo>
                    <a:pt x="480" y="260"/>
                    <a:pt x="533" y="215"/>
                    <a:pt x="594" y="185"/>
                  </a:cubicBezTo>
                  <a:cubicBezTo>
                    <a:pt x="546" y="76"/>
                    <a:pt x="437" y="0"/>
                    <a:pt x="311" y="0"/>
                  </a:cubicBezTo>
                  <a:cubicBezTo>
                    <a:pt x="139" y="0"/>
                    <a:pt x="0" y="139"/>
                    <a:pt x="0" y="310"/>
                  </a:cubicBezTo>
                  <a:cubicBezTo>
                    <a:pt x="0" y="481"/>
                    <a:pt x="139" y="620"/>
                    <a:pt x="311" y="620"/>
                  </a:cubicBezTo>
                  <a:cubicBezTo>
                    <a:pt x="331" y="620"/>
                    <a:pt x="352" y="618"/>
                    <a:pt x="372" y="614"/>
                  </a:cubicBezTo>
                  <a:cubicBezTo>
                    <a:pt x="368" y="593"/>
                    <a:pt x="367" y="572"/>
                    <a:pt x="367" y="550"/>
                  </a:cubicBezTo>
                  <a:cubicBezTo>
                    <a:pt x="367" y="521"/>
                    <a:pt x="370" y="493"/>
                    <a:pt x="376" y="465"/>
                  </a:cubicBezTo>
                  <a:cubicBezTo>
                    <a:pt x="361" y="470"/>
                    <a:pt x="345" y="472"/>
                    <a:pt x="329" y="473"/>
                  </a:cubicBezTo>
                  <a:lnTo>
                    <a:pt x="329" y="516"/>
                  </a:lnTo>
                  <a:lnTo>
                    <a:pt x="295" y="516"/>
                  </a:lnTo>
                  <a:lnTo>
                    <a:pt x="295" y="473"/>
                  </a:lnTo>
                  <a:cubicBezTo>
                    <a:pt x="226" y="467"/>
                    <a:pt x="180" y="440"/>
                    <a:pt x="168" y="370"/>
                  </a:cubicBezTo>
                  <a:lnTo>
                    <a:pt x="261" y="359"/>
                  </a:lnTo>
                  <a:cubicBezTo>
                    <a:pt x="265" y="385"/>
                    <a:pt x="271" y="398"/>
                    <a:pt x="295" y="410"/>
                  </a:cubicBezTo>
                  <a:lnTo>
                    <a:pt x="295" y="329"/>
                  </a:lnTo>
                  <a:cubicBezTo>
                    <a:pt x="264" y="320"/>
                    <a:pt x="242" y="313"/>
                    <a:pt x="229" y="307"/>
                  </a:cubicBezTo>
                  <a:cubicBezTo>
                    <a:pt x="173" y="279"/>
                    <a:pt x="166" y="200"/>
                    <a:pt x="210" y="157"/>
                  </a:cubicBezTo>
                  <a:cubicBezTo>
                    <a:pt x="229" y="139"/>
                    <a:pt x="257" y="129"/>
                    <a:pt x="295" y="127"/>
                  </a:cubicBezTo>
                  <a:lnTo>
                    <a:pt x="295" y="104"/>
                  </a:lnTo>
                  <a:lnTo>
                    <a:pt x="329" y="104"/>
                  </a:lnTo>
                  <a:lnTo>
                    <a:pt x="329" y="127"/>
                  </a:lnTo>
                  <a:cubicBezTo>
                    <a:pt x="384" y="130"/>
                    <a:pt x="430" y="151"/>
                    <a:pt x="443" y="209"/>
                  </a:cubicBezTo>
                  <a:close/>
                  <a:moveTo>
                    <a:pt x="295" y="186"/>
                  </a:moveTo>
                  <a:lnTo>
                    <a:pt x="295" y="186"/>
                  </a:lnTo>
                  <a:cubicBezTo>
                    <a:pt x="274" y="193"/>
                    <a:pt x="259" y="212"/>
                    <a:pt x="275" y="233"/>
                  </a:cubicBezTo>
                  <a:cubicBezTo>
                    <a:pt x="279" y="238"/>
                    <a:pt x="285" y="242"/>
                    <a:pt x="295" y="245"/>
                  </a:cubicBezTo>
                  <a:lnTo>
                    <a:pt x="295" y="186"/>
                  </a:lnTo>
                  <a:close/>
                  <a:moveTo>
                    <a:pt x="329" y="413"/>
                  </a:moveTo>
                  <a:lnTo>
                    <a:pt x="329" y="413"/>
                  </a:lnTo>
                  <a:cubicBezTo>
                    <a:pt x="342" y="410"/>
                    <a:pt x="351" y="405"/>
                    <a:pt x="357" y="398"/>
                  </a:cubicBezTo>
                  <a:cubicBezTo>
                    <a:pt x="363" y="392"/>
                    <a:pt x="366" y="384"/>
                    <a:pt x="366" y="376"/>
                  </a:cubicBezTo>
                  <a:cubicBezTo>
                    <a:pt x="366" y="368"/>
                    <a:pt x="364" y="362"/>
                    <a:pt x="359" y="356"/>
                  </a:cubicBezTo>
                  <a:cubicBezTo>
                    <a:pt x="354" y="350"/>
                    <a:pt x="344" y="344"/>
                    <a:pt x="329" y="339"/>
                  </a:cubicBezTo>
                  <a:lnTo>
                    <a:pt x="329" y="413"/>
                  </a:lnTo>
                  <a:close/>
                  <a:moveTo>
                    <a:pt x="854" y="713"/>
                  </a:moveTo>
                  <a:lnTo>
                    <a:pt x="854" y="713"/>
                  </a:lnTo>
                  <a:cubicBezTo>
                    <a:pt x="871" y="710"/>
                    <a:pt x="884" y="703"/>
                    <a:pt x="892" y="695"/>
                  </a:cubicBezTo>
                  <a:cubicBezTo>
                    <a:pt x="900" y="686"/>
                    <a:pt x="904" y="676"/>
                    <a:pt x="904" y="665"/>
                  </a:cubicBezTo>
                  <a:cubicBezTo>
                    <a:pt x="904" y="656"/>
                    <a:pt x="901" y="647"/>
                    <a:pt x="894" y="639"/>
                  </a:cubicBezTo>
                  <a:cubicBezTo>
                    <a:pt x="887" y="631"/>
                    <a:pt x="874" y="624"/>
                    <a:pt x="854" y="617"/>
                  </a:cubicBezTo>
                  <a:lnTo>
                    <a:pt x="854" y="713"/>
                  </a:lnTo>
                  <a:close/>
                  <a:moveTo>
                    <a:pt x="810" y="416"/>
                  </a:moveTo>
                  <a:lnTo>
                    <a:pt x="810" y="416"/>
                  </a:lnTo>
                  <a:cubicBezTo>
                    <a:pt x="783" y="426"/>
                    <a:pt x="763" y="451"/>
                    <a:pt x="784" y="477"/>
                  </a:cubicBezTo>
                  <a:cubicBezTo>
                    <a:pt x="789" y="484"/>
                    <a:pt x="798" y="489"/>
                    <a:pt x="810" y="494"/>
                  </a:cubicBezTo>
                  <a:lnTo>
                    <a:pt x="810" y="416"/>
                  </a:lnTo>
                  <a:close/>
                  <a:moveTo>
                    <a:pt x="1004" y="447"/>
                  </a:moveTo>
                  <a:lnTo>
                    <a:pt x="1004" y="447"/>
                  </a:lnTo>
                  <a:lnTo>
                    <a:pt x="892" y="464"/>
                  </a:lnTo>
                  <a:cubicBezTo>
                    <a:pt x="883" y="440"/>
                    <a:pt x="877" y="430"/>
                    <a:pt x="854" y="418"/>
                  </a:cubicBezTo>
                  <a:lnTo>
                    <a:pt x="854" y="505"/>
                  </a:lnTo>
                  <a:cubicBezTo>
                    <a:pt x="916" y="521"/>
                    <a:pt x="956" y="539"/>
                    <a:pt x="977" y="557"/>
                  </a:cubicBezTo>
                  <a:cubicBezTo>
                    <a:pt x="1043" y="616"/>
                    <a:pt x="1024" y="719"/>
                    <a:pt x="953" y="765"/>
                  </a:cubicBezTo>
                  <a:cubicBezTo>
                    <a:pt x="925" y="783"/>
                    <a:pt x="892" y="791"/>
                    <a:pt x="854" y="792"/>
                  </a:cubicBezTo>
                  <a:lnTo>
                    <a:pt x="854" y="849"/>
                  </a:lnTo>
                  <a:lnTo>
                    <a:pt x="810" y="849"/>
                  </a:lnTo>
                  <a:lnTo>
                    <a:pt x="810" y="792"/>
                  </a:lnTo>
                  <a:cubicBezTo>
                    <a:pt x="720" y="784"/>
                    <a:pt x="660" y="750"/>
                    <a:pt x="643" y="658"/>
                  </a:cubicBezTo>
                  <a:lnTo>
                    <a:pt x="765" y="644"/>
                  </a:lnTo>
                  <a:cubicBezTo>
                    <a:pt x="772" y="677"/>
                    <a:pt x="779" y="695"/>
                    <a:pt x="810" y="710"/>
                  </a:cubicBezTo>
                  <a:lnTo>
                    <a:pt x="810" y="604"/>
                  </a:lnTo>
                  <a:cubicBezTo>
                    <a:pt x="770" y="593"/>
                    <a:pt x="741" y="583"/>
                    <a:pt x="724" y="575"/>
                  </a:cubicBezTo>
                  <a:cubicBezTo>
                    <a:pt x="650" y="539"/>
                    <a:pt x="641" y="434"/>
                    <a:pt x="699" y="379"/>
                  </a:cubicBezTo>
                  <a:cubicBezTo>
                    <a:pt x="724" y="355"/>
                    <a:pt x="761" y="341"/>
                    <a:pt x="810" y="339"/>
                  </a:cubicBezTo>
                  <a:lnTo>
                    <a:pt x="810" y="309"/>
                  </a:lnTo>
                  <a:lnTo>
                    <a:pt x="854" y="309"/>
                  </a:lnTo>
                  <a:lnTo>
                    <a:pt x="854" y="339"/>
                  </a:lnTo>
                  <a:cubicBezTo>
                    <a:pt x="927" y="343"/>
                    <a:pt x="987" y="370"/>
                    <a:pt x="1004" y="447"/>
                  </a:cubicBezTo>
                  <a:close/>
                </a:path>
              </a:pathLst>
            </a:custGeom>
            <a:solidFill>
              <a:srgbClr val="FDFDFD"/>
            </a:solidFill>
            <a:ln>
              <a:noFill/>
            </a:ln>
          </p:spPr>
          <p:txBody>
            <a:bodyPr vert="horz" wrap="square" lIns="91440" tIns="45720" rIns="91440" bIns="45720" numCol="1" anchor="t" anchorCtr="0" compatLnSpc="1"/>
            <a:lstStyle/>
            <a:p>
              <a:endParaRPr lang="zh-CN" altLang="en-US">
                <a:solidFill>
                  <a:schemeClr val="accent2"/>
                </a:solidFill>
              </a:endParaRPr>
            </a:p>
          </p:txBody>
        </p:sp>
      </p:grpSp>
      <p:grpSp>
        <p:nvGrpSpPr>
          <p:cNvPr id="9" name="组合 8"/>
          <p:cNvGrpSpPr/>
          <p:nvPr/>
        </p:nvGrpSpPr>
        <p:grpSpPr>
          <a:xfrm>
            <a:off x="6527411" y="3593962"/>
            <a:ext cx="1188663" cy="1053505"/>
            <a:chOff x="6527411" y="3593962"/>
            <a:chExt cx="1188663" cy="1053505"/>
          </a:xfrm>
        </p:grpSpPr>
        <p:sp>
          <p:nvSpPr>
            <p:cNvPr id="47" name="Freeform 5"/>
            <p:cNvSpPr/>
            <p:nvPr/>
          </p:nvSpPr>
          <p:spPr bwMode="auto">
            <a:xfrm flipH="1">
              <a:off x="6527411" y="3593962"/>
              <a:ext cx="1188663" cy="105350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lumMod val="97000"/>
                  </a:schemeClr>
                </a:gs>
                <a:gs pos="100000">
                  <a:schemeClr val="bg1">
                    <a:lumMod val="85000"/>
                  </a:schemeClr>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endParaRPr>
            </a:p>
          </p:txBody>
        </p:sp>
        <p:sp>
          <p:nvSpPr>
            <p:cNvPr id="48" name="Freeform 5"/>
            <p:cNvSpPr/>
            <p:nvPr/>
          </p:nvSpPr>
          <p:spPr bwMode="auto">
            <a:xfrm flipH="1">
              <a:off x="6688629" y="3736847"/>
              <a:ext cx="866229" cy="76773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rgbClr val="E30613"/>
                </a:gs>
                <a:gs pos="100000">
                  <a:srgbClr val="81040B"/>
                </a:gs>
              </a:gsLst>
              <a:lin ang="3600000" scaled="0"/>
            </a:gradFill>
            <a:ln w="15875">
              <a:noFill/>
            </a:ln>
            <a:effectLst>
              <a:innerShdw blurRad="50800" dist="25400" dir="13500000">
                <a:prstClr val="black">
                  <a:alpha val="50000"/>
                </a:prstClr>
              </a:innerShdw>
            </a:effectLst>
          </p:spPr>
          <p:txBody>
            <a:bodyPr vert="horz" wrap="square" lIns="91440" tIns="45720" rIns="91440" bIns="45720" numCol="1" anchor="t" anchorCtr="0" compatLnSpc="1"/>
            <a:lstStyle/>
            <a:p>
              <a:endParaRPr lang="zh-CN" altLang="en-US">
                <a:solidFill>
                  <a:prstClr val="black"/>
                </a:solidFill>
              </a:endParaRPr>
            </a:p>
          </p:txBody>
        </p:sp>
        <p:sp>
          <p:nvSpPr>
            <p:cNvPr id="78" name="Freeform 32"/>
            <p:cNvSpPr>
              <a:spLocks noEditPoints="1"/>
            </p:cNvSpPr>
            <p:nvPr/>
          </p:nvSpPr>
          <p:spPr bwMode="auto">
            <a:xfrm>
              <a:off x="6954990" y="3902540"/>
              <a:ext cx="408544" cy="436600"/>
            </a:xfrm>
            <a:custGeom>
              <a:avLst/>
              <a:gdLst>
                <a:gd name="T0" fmla="*/ 171 w 568"/>
                <a:gd name="T1" fmla="*/ 92 h 606"/>
                <a:gd name="T2" fmla="*/ 372 w 568"/>
                <a:gd name="T3" fmla="*/ 67 h 606"/>
                <a:gd name="T4" fmla="*/ 300 w 568"/>
                <a:gd name="T5" fmla="*/ 41 h 606"/>
                <a:gd name="T6" fmla="*/ 217 w 568"/>
                <a:gd name="T7" fmla="*/ 41 h 606"/>
                <a:gd name="T8" fmla="*/ 145 w 568"/>
                <a:gd name="T9" fmla="*/ 67 h 606"/>
                <a:gd name="T10" fmla="*/ 468 w 568"/>
                <a:gd name="T11" fmla="*/ 525 h 606"/>
                <a:gd name="T12" fmla="*/ 475 w 568"/>
                <a:gd name="T13" fmla="*/ 507 h 606"/>
                <a:gd name="T14" fmla="*/ 443 w 568"/>
                <a:gd name="T15" fmla="*/ 393 h 606"/>
                <a:gd name="T16" fmla="*/ 422 w 568"/>
                <a:gd name="T17" fmla="*/ 393 h 606"/>
                <a:gd name="T18" fmla="*/ 422 w 568"/>
                <a:gd name="T19" fmla="*/ 481 h 606"/>
                <a:gd name="T20" fmla="*/ 422 w 568"/>
                <a:gd name="T21" fmla="*/ 483 h 606"/>
                <a:gd name="T22" fmla="*/ 423 w 568"/>
                <a:gd name="T23" fmla="*/ 484 h 606"/>
                <a:gd name="T24" fmla="*/ 425 w 568"/>
                <a:gd name="T25" fmla="*/ 486 h 606"/>
                <a:gd name="T26" fmla="*/ 541 w 568"/>
                <a:gd name="T27" fmla="*/ 400 h 606"/>
                <a:gd name="T28" fmla="*/ 432 w 568"/>
                <a:gd name="T29" fmla="*/ 342 h 606"/>
                <a:gd name="T30" fmla="*/ 407 w 568"/>
                <a:gd name="T31" fmla="*/ 604 h 606"/>
                <a:gd name="T32" fmla="*/ 562 w 568"/>
                <a:gd name="T33" fmla="*/ 499 h 606"/>
                <a:gd name="T34" fmla="*/ 542 w 568"/>
                <a:gd name="T35" fmla="*/ 495 h 606"/>
                <a:gd name="T36" fmla="*/ 432 w 568"/>
                <a:gd name="T37" fmla="*/ 586 h 606"/>
                <a:gd name="T38" fmla="*/ 323 w 568"/>
                <a:gd name="T39" fmla="*/ 453 h 606"/>
                <a:gd name="T40" fmla="*/ 453 w 568"/>
                <a:gd name="T41" fmla="*/ 364 h 606"/>
                <a:gd name="T42" fmla="*/ 542 w 568"/>
                <a:gd name="T43" fmla="*/ 495 h 606"/>
                <a:gd name="T44" fmla="*/ 190 w 568"/>
                <a:gd name="T45" fmla="*/ 494 h 606"/>
                <a:gd name="T46" fmla="*/ 325 w 568"/>
                <a:gd name="T47" fmla="*/ 360 h 606"/>
                <a:gd name="T48" fmla="*/ 353 w 568"/>
                <a:gd name="T49" fmla="*/ 339 h 606"/>
                <a:gd name="T50" fmla="*/ 491 w 568"/>
                <a:gd name="T51" fmla="*/ 205 h 606"/>
                <a:gd name="T52" fmla="*/ 496 w 568"/>
                <a:gd name="T53" fmla="*/ 331 h 606"/>
                <a:gd name="T54" fmla="*/ 518 w 568"/>
                <a:gd name="T55" fmla="*/ 339 h 606"/>
                <a:gd name="T56" fmla="*/ 518 w 568"/>
                <a:gd name="T57" fmla="*/ 139 h 606"/>
                <a:gd name="T58" fmla="*/ 27 w 568"/>
                <a:gd name="T59" fmla="*/ 112 h 606"/>
                <a:gd name="T60" fmla="*/ 0 w 568"/>
                <a:gd name="T61" fmla="*/ 211 h 606"/>
                <a:gd name="T62" fmla="*/ 0 w 568"/>
                <a:gd name="T63" fmla="*/ 360 h 606"/>
                <a:gd name="T64" fmla="*/ 0 w 568"/>
                <a:gd name="T65" fmla="*/ 504 h 606"/>
                <a:gd name="T66" fmla="*/ 286 w 568"/>
                <a:gd name="T67" fmla="*/ 531 h 606"/>
                <a:gd name="T68" fmla="*/ 21 w 568"/>
                <a:gd name="T69" fmla="*/ 211 h 606"/>
                <a:gd name="T70" fmla="*/ 27 w 568"/>
                <a:gd name="T71" fmla="*/ 205 h 606"/>
                <a:gd name="T72" fmla="*/ 169 w 568"/>
                <a:gd name="T73" fmla="*/ 339 h 606"/>
                <a:gd name="T74" fmla="*/ 21 w 568"/>
                <a:gd name="T75" fmla="*/ 211 h 606"/>
                <a:gd name="T76" fmla="*/ 169 w 568"/>
                <a:gd name="T77" fmla="*/ 360 h 606"/>
                <a:gd name="T78" fmla="*/ 27 w 568"/>
                <a:gd name="T79" fmla="*/ 494 h 606"/>
                <a:gd name="T80" fmla="*/ 21 w 568"/>
                <a:gd name="T81" fmla="*/ 360 h 606"/>
                <a:gd name="T82" fmla="*/ 190 w 568"/>
                <a:gd name="T83" fmla="*/ 339 h 606"/>
                <a:gd name="T84" fmla="*/ 190 w 568"/>
                <a:gd name="T85" fmla="*/ 205 h 606"/>
                <a:gd name="T86" fmla="*/ 332 w 568"/>
                <a:gd name="T87" fmla="*/ 339 h 606"/>
                <a:gd name="T88" fmla="*/ 342 w 568"/>
                <a:gd name="T89" fmla="*/ 139 h 606"/>
                <a:gd name="T90" fmla="*/ 361 w 568"/>
                <a:gd name="T91" fmla="*/ 157 h 606"/>
                <a:gd name="T92" fmla="*/ 324 w 568"/>
                <a:gd name="T93" fmla="*/ 157 h 606"/>
                <a:gd name="T94" fmla="*/ 180 w 568"/>
                <a:gd name="T95" fmla="*/ 139 h 606"/>
                <a:gd name="T96" fmla="*/ 198 w 568"/>
                <a:gd name="T97" fmla="*/ 157 h 606"/>
                <a:gd name="T98" fmla="*/ 161 w 568"/>
                <a:gd name="T99" fmla="*/ 157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68" h="606">
                  <a:moveTo>
                    <a:pt x="145" y="67"/>
                  </a:moveTo>
                  <a:cubicBezTo>
                    <a:pt x="145" y="81"/>
                    <a:pt x="157" y="92"/>
                    <a:pt x="171" y="92"/>
                  </a:cubicBezTo>
                  <a:lnTo>
                    <a:pt x="347" y="92"/>
                  </a:lnTo>
                  <a:cubicBezTo>
                    <a:pt x="361" y="92"/>
                    <a:pt x="372" y="81"/>
                    <a:pt x="372" y="67"/>
                  </a:cubicBezTo>
                  <a:cubicBezTo>
                    <a:pt x="372" y="53"/>
                    <a:pt x="361" y="41"/>
                    <a:pt x="347" y="41"/>
                  </a:cubicBezTo>
                  <a:lnTo>
                    <a:pt x="300" y="41"/>
                  </a:lnTo>
                  <a:cubicBezTo>
                    <a:pt x="300" y="18"/>
                    <a:pt x="282" y="0"/>
                    <a:pt x="259" y="0"/>
                  </a:cubicBezTo>
                  <a:cubicBezTo>
                    <a:pt x="236" y="0"/>
                    <a:pt x="217" y="18"/>
                    <a:pt x="217" y="41"/>
                  </a:cubicBezTo>
                  <a:lnTo>
                    <a:pt x="171" y="41"/>
                  </a:lnTo>
                  <a:cubicBezTo>
                    <a:pt x="157" y="41"/>
                    <a:pt x="145" y="53"/>
                    <a:pt x="145" y="67"/>
                  </a:cubicBezTo>
                  <a:close/>
                  <a:moveTo>
                    <a:pt x="460" y="522"/>
                  </a:moveTo>
                  <a:cubicBezTo>
                    <a:pt x="462" y="524"/>
                    <a:pt x="465" y="525"/>
                    <a:pt x="468" y="525"/>
                  </a:cubicBezTo>
                  <a:cubicBezTo>
                    <a:pt x="471" y="525"/>
                    <a:pt x="473" y="524"/>
                    <a:pt x="475" y="522"/>
                  </a:cubicBezTo>
                  <a:cubicBezTo>
                    <a:pt x="480" y="517"/>
                    <a:pt x="480" y="511"/>
                    <a:pt x="475" y="507"/>
                  </a:cubicBezTo>
                  <a:lnTo>
                    <a:pt x="443" y="474"/>
                  </a:lnTo>
                  <a:lnTo>
                    <a:pt x="443" y="393"/>
                  </a:lnTo>
                  <a:cubicBezTo>
                    <a:pt x="443" y="387"/>
                    <a:pt x="438" y="382"/>
                    <a:pt x="432" y="382"/>
                  </a:cubicBezTo>
                  <a:cubicBezTo>
                    <a:pt x="426" y="382"/>
                    <a:pt x="422" y="387"/>
                    <a:pt x="422" y="393"/>
                  </a:cubicBezTo>
                  <a:lnTo>
                    <a:pt x="422" y="478"/>
                  </a:lnTo>
                  <a:cubicBezTo>
                    <a:pt x="422" y="479"/>
                    <a:pt x="422" y="480"/>
                    <a:pt x="422" y="481"/>
                  </a:cubicBezTo>
                  <a:cubicBezTo>
                    <a:pt x="422" y="481"/>
                    <a:pt x="422" y="481"/>
                    <a:pt x="422" y="481"/>
                  </a:cubicBezTo>
                  <a:cubicBezTo>
                    <a:pt x="422" y="482"/>
                    <a:pt x="422" y="482"/>
                    <a:pt x="422" y="483"/>
                  </a:cubicBezTo>
                  <a:cubicBezTo>
                    <a:pt x="423" y="483"/>
                    <a:pt x="423" y="483"/>
                    <a:pt x="423" y="483"/>
                  </a:cubicBezTo>
                  <a:cubicBezTo>
                    <a:pt x="423" y="484"/>
                    <a:pt x="423" y="484"/>
                    <a:pt x="423" y="484"/>
                  </a:cubicBezTo>
                  <a:cubicBezTo>
                    <a:pt x="424" y="485"/>
                    <a:pt x="424" y="485"/>
                    <a:pt x="425" y="486"/>
                  </a:cubicBezTo>
                  <a:cubicBezTo>
                    <a:pt x="425" y="486"/>
                    <a:pt x="425" y="486"/>
                    <a:pt x="425" y="486"/>
                  </a:cubicBezTo>
                  <a:lnTo>
                    <a:pt x="460" y="522"/>
                  </a:lnTo>
                  <a:close/>
                  <a:moveTo>
                    <a:pt x="541" y="400"/>
                  </a:moveTo>
                  <a:cubicBezTo>
                    <a:pt x="522" y="371"/>
                    <a:pt x="492" y="351"/>
                    <a:pt x="457" y="344"/>
                  </a:cubicBezTo>
                  <a:cubicBezTo>
                    <a:pt x="449" y="343"/>
                    <a:pt x="440" y="342"/>
                    <a:pt x="432" y="342"/>
                  </a:cubicBezTo>
                  <a:cubicBezTo>
                    <a:pt x="369" y="342"/>
                    <a:pt x="314" y="387"/>
                    <a:pt x="303" y="449"/>
                  </a:cubicBezTo>
                  <a:cubicBezTo>
                    <a:pt x="289" y="521"/>
                    <a:pt x="336" y="590"/>
                    <a:pt x="407" y="604"/>
                  </a:cubicBezTo>
                  <a:cubicBezTo>
                    <a:pt x="416" y="605"/>
                    <a:pt x="424" y="606"/>
                    <a:pt x="432" y="606"/>
                  </a:cubicBezTo>
                  <a:cubicBezTo>
                    <a:pt x="496" y="606"/>
                    <a:pt x="550" y="561"/>
                    <a:pt x="562" y="499"/>
                  </a:cubicBezTo>
                  <a:cubicBezTo>
                    <a:pt x="568" y="464"/>
                    <a:pt x="561" y="429"/>
                    <a:pt x="541" y="400"/>
                  </a:cubicBezTo>
                  <a:close/>
                  <a:moveTo>
                    <a:pt x="542" y="495"/>
                  </a:moveTo>
                  <a:lnTo>
                    <a:pt x="542" y="495"/>
                  </a:lnTo>
                  <a:cubicBezTo>
                    <a:pt x="532" y="547"/>
                    <a:pt x="486" y="586"/>
                    <a:pt x="432" y="586"/>
                  </a:cubicBezTo>
                  <a:cubicBezTo>
                    <a:pt x="425" y="586"/>
                    <a:pt x="418" y="585"/>
                    <a:pt x="411" y="584"/>
                  </a:cubicBezTo>
                  <a:cubicBezTo>
                    <a:pt x="351" y="572"/>
                    <a:pt x="311" y="513"/>
                    <a:pt x="323" y="453"/>
                  </a:cubicBezTo>
                  <a:cubicBezTo>
                    <a:pt x="333" y="401"/>
                    <a:pt x="379" y="362"/>
                    <a:pt x="432" y="362"/>
                  </a:cubicBezTo>
                  <a:cubicBezTo>
                    <a:pt x="439" y="362"/>
                    <a:pt x="446" y="363"/>
                    <a:pt x="453" y="364"/>
                  </a:cubicBezTo>
                  <a:cubicBezTo>
                    <a:pt x="482" y="370"/>
                    <a:pt x="508" y="387"/>
                    <a:pt x="524" y="411"/>
                  </a:cubicBezTo>
                  <a:cubicBezTo>
                    <a:pt x="541" y="436"/>
                    <a:pt x="547" y="466"/>
                    <a:pt x="542" y="495"/>
                  </a:cubicBezTo>
                  <a:close/>
                  <a:moveTo>
                    <a:pt x="277" y="494"/>
                  </a:moveTo>
                  <a:lnTo>
                    <a:pt x="190" y="494"/>
                  </a:lnTo>
                  <a:lnTo>
                    <a:pt x="190" y="360"/>
                  </a:lnTo>
                  <a:lnTo>
                    <a:pt x="325" y="360"/>
                  </a:lnTo>
                  <a:cubicBezTo>
                    <a:pt x="334" y="352"/>
                    <a:pt x="343" y="345"/>
                    <a:pt x="353" y="339"/>
                  </a:cubicBezTo>
                  <a:lnTo>
                    <a:pt x="353" y="339"/>
                  </a:lnTo>
                  <a:lnTo>
                    <a:pt x="353" y="205"/>
                  </a:lnTo>
                  <a:lnTo>
                    <a:pt x="491" y="205"/>
                  </a:lnTo>
                  <a:cubicBezTo>
                    <a:pt x="494" y="205"/>
                    <a:pt x="496" y="208"/>
                    <a:pt x="496" y="211"/>
                  </a:cubicBezTo>
                  <a:lnTo>
                    <a:pt x="496" y="331"/>
                  </a:lnTo>
                  <a:cubicBezTo>
                    <a:pt x="504" y="335"/>
                    <a:pt x="511" y="339"/>
                    <a:pt x="518" y="343"/>
                  </a:cubicBezTo>
                  <a:lnTo>
                    <a:pt x="518" y="339"/>
                  </a:lnTo>
                  <a:lnTo>
                    <a:pt x="518" y="211"/>
                  </a:lnTo>
                  <a:lnTo>
                    <a:pt x="518" y="139"/>
                  </a:lnTo>
                  <a:cubicBezTo>
                    <a:pt x="518" y="124"/>
                    <a:pt x="506" y="112"/>
                    <a:pt x="491" y="112"/>
                  </a:cubicBezTo>
                  <a:lnTo>
                    <a:pt x="27" y="112"/>
                  </a:lnTo>
                  <a:cubicBezTo>
                    <a:pt x="12" y="112"/>
                    <a:pt x="0" y="124"/>
                    <a:pt x="0" y="139"/>
                  </a:cubicBezTo>
                  <a:lnTo>
                    <a:pt x="0" y="211"/>
                  </a:lnTo>
                  <a:lnTo>
                    <a:pt x="0" y="339"/>
                  </a:lnTo>
                  <a:lnTo>
                    <a:pt x="0" y="360"/>
                  </a:lnTo>
                  <a:lnTo>
                    <a:pt x="0" y="488"/>
                  </a:lnTo>
                  <a:lnTo>
                    <a:pt x="0" y="504"/>
                  </a:lnTo>
                  <a:cubicBezTo>
                    <a:pt x="0" y="519"/>
                    <a:pt x="12" y="531"/>
                    <a:pt x="27" y="531"/>
                  </a:cubicBezTo>
                  <a:lnTo>
                    <a:pt x="286" y="531"/>
                  </a:lnTo>
                  <a:cubicBezTo>
                    <a:pt x="282" y="519"/>
                    <a:pt x="278" y="506"/>
                    <a:pt x="277" y="494"/>
                  </a:cubicBezTo>
                  <a:close/>
                  <a:moveTo>
                    <a:pt x="21" y="211"/>
                  </a:moveTo>
                  <a:lnTo>
                    <a:pt x="21" y="211"/>
                  </a:lnTo>
                  <a:cubicBezTo>
                    <a:pt x="21" y="208"/>
                    <a:pt x="24" y="205"/>
                    <a:pt x="27" y="205"/>
                  </a:cubicBezTo>
                  <a:lnTo>
                    <a:pt x="169" y="205"/>
                  </a:lnTo>
                  <a:lnTo>
                    <a:pt x="169" y="339"/>
                  </a:lnTo>
                  <a:lnTo>
                    <a:pt x="21" y="339"/>
                  </a:lnTo>
                  <a:lnTo>
                    <a:pt x="21" y="211"/>
                  </a:lnTo>
                  <a:close/>
                  <a:moveTo>
                    <a:pt x="169" y="360"/>
                  </a:moveTo>
                  <a:lnTo>
                    <a:pt x="169" y="360"/>
                  </a:lnTo>
                  <a:lnTo>
                    <a:pt x="169" y="494"/>
                  </a:lnTo>
                  <a:lnTo>
                    <a:pt x="27" y="494"/>
                  </a:lnTo>
                  <a:cubicBezTo>
                    <a:pt x="24" y="494"/>
                    <a:pt x="21" y="491"/>
                    <a:pt x="21" y="488"/>
                  </a:cubicBezTo>
                  <a:lnTo>
                    <a:pt x="21" y="360"/>
                  </a:lnTo>
                  <a:lnTo>
                    <a:pt x="169" y="360"/>
                  </a:lnTo>
                  <a:close/>
                  <a:moveTo>
                    <a:pt x="190" y="339"/>
                  </a:moveTo>
                  <a:lnTo>
                    <a:pt x="190" y="339"/>
                  </a:lnTo>
                  <a:lnTo>
                    <a:pt x="190" y="205"/>
                  </a:lnTo>
                  <a:lnTo>
                    <a:pt x="332" y="205"/>
                  </a:lnTo>
                  <a:lnTo>
                    <a:pt x="332" y="339"/>
                  </a:lnTo>
                  <a:lnTo>
                    <a:pt x="190" y="339"/>
                  </a:lnTo>
                  <a:close/>
                  <a:moveTo>
                    <a:pt x="342" y="139"/>
                  </a:moveTo>
                  <a:lnTo>
                    <a:pt x="342" y="139"/>
                  </a:lnTo>
                  <a:cubicBezTo>
                    <a:pt x="353" y="139"/>
                    <a:pt x="361" y="147"/>
                    <a:pt x="361" y="157"/>
                  </a:cubicBezTo>
                  <a:cubicBezTo>
                    <a:pt x="361" y="167"/>
                    <a:pt x="353" y="176"/>
                    <a:pt x="342" y="176"/>
                  </a:cubicBezTo>
                  <a:cubicBezTo>
                    <a:pt x="332" y="176"/>
                    <a:pt x="324" y="167"/>
                    <a:pt x="324" y="157"/>
                  </a:cubicBezTo>
                  <a:cubicBezTo>
                    <a:pt x="324" y="147"/>
                    <a:pt x="332" y="139"/>
                    <a:pt x="342" y="139"/>
                  </a:cubicBezTo>
                  <a:close/>
                  <a:moveTo>
                    <a:pt x="180" y="139"/>
                  </a:moveTo>
                  <a:lnTo>
                    <a:pt x="180" y="139"/>
                  </a:lnTo>
                  <a:cubicBezTo>
                    <a:pt x="190" y="139"/>
                    <a:pt x="198" y="147"/>
                    <a:pt x="198" y="157"/>
                  </a:cubicBezTo>
                  <a:cubicBezTo>
                    <a:pt x="198" y="167"/>
                    <a:pt x="190" y="176"/>
                    <a:pt x="180" y="176"/>
                  </a:cubicBezTo>
                  <a:cubicBezTo>
                    <a:pt x="170" y="176"/>
                    <a:pt x="161" y="167"/>
                    <a:pt x="161" y="157"/>
                  </a:cubicBezTo>
                  <a:cubicBezTo>
                    <a:pt x="161" y="147"/>
                    <a:pt x="170" y="139"/>
                    <a:pt x="180" y="139"/>
                  </a:cubicBezTo>
                  <a:close/>
                </a:path>
              </a:pathLst>
            </a:custGeom>
            <a:solidFill>
              <a:srgbClr val="FEFEFE"/>
            </a:solidFill>
            <a:ln>
              <a:noFill/>
            </a:ln>
          </p:spPr>
          <p:txBody>
            <a:bodyPr vert="horz" wrap="square" lIns="91440" tIns="45720" rIns="91440" bIns="45720" numCol="1" anchor="t" anchorCtr="0" compatLnSpc="1"/>
            <a:lstStyle/>
            <a:p>
              <a:endParaRPr lang="zh-CN" altLang="en-US">
                <a:solidFill>
                  <a:schemeClr val="accent2"/>
                </a:solidFill>
              </a:endParaRPr>
            </a:p>
          </p:txBody>
        </p:sp>
      </p:grpSp>
      <p:grpSp>
        <p:nvGrpSpPr>
          <p:cNvPr id="10" name="组合 9"/>
          <p:cNvGrpSpPr/>
          <p:nvPr/>
        </p:nvGrpSpPr>
        <p:grpSpPr>
          <a:xfrm>
            <a:off x="6527410" y="4983751"/>
            <a:ext cx="1188663" cy="1053505"/>
            <a:chOff x="6527410" y="4983751"/>
            <a:chExt cx="1188663" cy="1053505"/>
          </a:xfrm>
        </p:grpSpPr>
        <p:sp>
          <p:nvSpPr>
            <p:cNvPr id="53" name="Freeform 5"/>
            <p:cNvSpPr/>
            <p:nvPr/>
          </p:nvSpPr>
          <p:spPr bwMode="auto">
            <a:xfrm flipH="1">
              <a:off x="6527410" y="4983751"/>
              <a:ext cx="1188663" cy="105350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lumMod val="97000"/>
                  </a:schemeClr>
                </a:gs>
                <a:gs pos="100000">
                  <a:schemeClr val="bg1">
                    <a:lumMod val="85000"/>
                  </a:schemeClr>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endParaRPr>
            </a:p>
          </p:txBody>
        </p:sp>
        <p:sp>
          <p:nvSpPr>
            <p:cNvPr id="54" name="Freeform 5"/>
            <p:cNvSpPr/>
            <p:nvPr/>
          </p:nvSpPr>
          <p:spPr bwMode="auto">
            <a:xfrm flipH="1">
              <a:off x="6688628" y="5126636"/>
              <a:ext cx="866229" cy="76773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rgbClr val="E30613"/>
                </a:gs>
                <a:gs pos="100000">
                  <a:srgbClr val="81040B"/>
                </a:gs>
              </a:gsLst>
              <a:lin ang="3600000" scaled="0"/>
            </a:gradFill>
            <a:ln w="15875">
              <a:noFill/>
            </a:ln>
            <a:effectLst>
              <a:innerShdw blurRad="50800" dist="25400" dir="13500000">
                <a:prstClr val="black">
                  <a:alpha val="50000"/>
                </a:prstClr>
              </a:innerShdw>
            </a:effectLst>
          </p:spPr>
          <p:txBody>
            <a:bodyPr vert="horz" wrap="square" lIns="91440" tIns="45720" rIns="91440" bIns="45720" numCol="1" anchor="t" anchorCtr="0" compatLnSpc="1"/>
            <a:lstStyle/>
            <a:p>
              <a:endParaRPr lang="zh-CN" altLang="en-US">
                <a:solidFill>
                  <a:prstClr val="black"/>
                </a:solidFill>
              </a:endParaRPr>
            </a:p>
          </p:txBody>
        </p:sp>
        <p:sp>
          <p:nvSpPr>
            <p:cNvPr id="77" name="Freeform 33"/>
            <p:cNvSpPr>
              <a:spLocks noEditPoints="1"/>
            </p:cNvSpPr>
            <p:nvPr/>
          </p:nvSpPr>
          <p:spPr bwMode="auto">
            <a:xfrm>
              <a:off x="6997915" y="5351249"/>
              <a:ext cx="336414" cy="315950"/>
            </a:xfrm>
            <a:custGeom>
              <a:avLst/>
              <a:gdLst>
                <a:gd name="T0" fmla="*/ 21 w 643"/>
                <a:gd name="T1" fmla="*/ 477 h 603"/>
                <a:gd name="T2" fmla="*/ 459 w 643"/>
                <a:gd name="T3" fmla="*/ 359 h 603"/>
                <a:gd name="T4" fmla="*/ 420 w 643"/>
                <a:gd name="T5" fmla="*/ 494 h 603"/>
                <a:gd name="T6" fmla="*/ 407 w 643"/>
                <a:gd name="T7" fmla="*/ 377 h 603"/>
                <a:gd name="T8" fmla="*/ 408 w 643"/>
                <a:gd name="T9" fmla="*/ 272 h 603"/>
                <a:gd name="T10" fmla="*/ 397 w 643"/>
                <a:gd name="T11" fmla="*/ 276 h 603"/>
                <a:gd name="T12" fmla="*/ 405 w 643"/>
                <a:gd name="T13" fmla="*/ 292 h 603"/>
                <a:gd name="T14" fmla="*/ 415 w 643"/>
                <a:gd name="T15" fmla="*/ 288 h 603"/>
                <a:gd name="T16" fmla="*/ 356 w 643"/>
                <a:gd name="T17" fmla="*/ 302 h 603"/>
                <a:gd name="T18" fmla="*/ 360 w 643"/>
                <a:gd name="T19" fmla="*/ 322 h 603"/>
                <a:gd name="T20" fmla="*/ 368 w 643"/>
                <a:gd name="T21" fmla="*/ 315 h 603"/>
                <a:gd name="T22" fmla="*/ 324 w 643"/>
                <a:gd name="T23" fmla="*/ 341 h 603"/>
                <a:gd name="T24" fmla="*/ 319 w 643"/>
                <a:gd name="T25" fmla="*/ 351 h 603"/>
                <a:gd name="T26" fmla="*/ 335 w 643"/>
                <a:gd name="T27" fmla="*/ 359 h 603"/>
                <a:gd name="T28" fmla="*/ 340 w 643"/>
                <a:gd name="T29" fmla="*/ 349 h 603"/>
                <a:gd name="T30" fmla="*/ 305 w 643"/>
                <a:gd name="T31" fmla="*/ 399 h 603"/>
                <a:gd name="T32" fmla="*/ 322 w 643"/>
                <a:gd name="T33" fmla="*/ 411 h 603"/>
                <a:gd name="T34" fmla="*/ 323 w 643"/>
                <a:gd name="T35" fmla="*/ 400 h 603"/>
                <a:gd name="T36" fmla="*/ 308 w 643"/>
                <a:gd name="T37" fmla="*/ 450 h 603"/>
                <a:gd name="T38" fmla="*/ 311 w 643"/>
                <a:gd name="T39" fmla="*/ 461 h 603"/>
                <a:gd name="T40" fmla="*/ 327 w 643"/>
                <a:gd name="T41" fmla="*/ 455 h 603"/>
                <a:gd name="T42" fmla="*/ 324 w 643"/>
                <a:gd name="T43" fmla="*/ 444 h 603"/>
                <a:gd name="T44" fmla="*/ 332 w 643"/>
                <a:gd name="T45" fmla="*/ 505 h 603"/>
                <a:gd name="T46" fmla="*/ 353 w 643"/>
                <a:gd name="T47" fmla="*/ 503 h 603"/>
                <a:gd name="T48" fmla="*/ 346 w 643"/>
                <a:gd name="T49" fmla="*/ 495 h 603"/>
                <a:gd name="T50" fmla="*/ 367 w 643"/>
                <a:gd name="T51" fmla="*/ 541 h 603"/>
                <a:gd name="T52" fmla="*/ 377 w 643"/>
                <a:gd name="T53" fmla="*/ 547 h 603"/>
                <a:gd name="T54" fmla="*/ 386 w 643"/>
                <a:gd name="T55" fmla="*/ 532 h 603"/>
                <a:gd name="T56" fmla="*/ 377 w 643"/>
                <a:gd name="T57" fmla="*/ 526 h 603"/>
                <a:gd name="T58" fmla="*/ 423 w 643"/>
                <a:gd name="T59" fmla="*/ 566 h 603"/>
                <a:gd name="T60" fmla="*/ 434 w 643"/>
                <a:gd name="T61" fmla="*/ 568 h 603"/>
                <a:gd name="T62" fmla="*/ 427 w 643"/>
                <a:gd name="T63" fmla="*/ 549 h 603"/>
                <a:gd name="T64" fmla="*/ 472 w 643"/>
                <a:gd name="T65" fmla="*/ 569 h 603"/>
                <a:gd name="T66" fmla="*/ 484 w 643"/>
                <a:gd name="T67" fmla="*/ 568 h 603"/>
                <a:gd name="T68" fmla="*/ 483 w 643"/>
                <a:gd name="T69" fmla="*/ 550 h 603"/>
                <a:gd name="T70" fmla="*/ 472 w 643"/>
                <a:gd name="T71" fmla="*/ 552 h 603"/>
                <a:gd name="T72" fmla="*/ 530 w 643"/>
                <a:gd name="T73" fmla="*/ 551 h 603"/>
                <a:gd name="T74" fmla="*/ 540 w 643"/>
                <a:gd name="T75" fmla="*/ 545 h 603"/>
                <a:gd name="T76" fmla="*/ 524 w 643"/>
                <a:gd name="T77" fmla="*/ 535 h 603"/>
                <a:gd name="T78" fmla="*/ 570 w 643"/>
                <a:gd name="T79" fmla="*/ 521 h 603"/>
                <a:gd name="T80" fmla="*/ 577 w 643"/>
                <a:gd name="T81" fmla="*/ 512 h 603"/>
                <a:gd name="T82" fmla="*/ 565 w 643"/>
                <a:gd name="T83" fmla="*/ 499 h 603"/>
                <a:gd name="T84" fmla="*/ 559 w 643"/>
                <a:gd name="T85" fmla="*/ 507 h 603"/>
                <a:gd name="T86" fmla="*/ 601 w 643"/>
                <a:gd name="T87" fmla="*/ 469 h 603"/>
                <a:gd name="T88" fmla="*/ 605 w 643"/>
                <a:gd name="T89" fmla="*/ 457 h 603"/>
                <a:gd name="T90" fmla="*/ 586 w 643"/>
                <a:gd name="T91" fmla="*/ 459 h 603"/>
                <a:gd name="T92" fmla="*/ 610 w 643"/>
                <a:gd name="T93" fmla="*/ 419 h 603"/>
                <a:gd name="T94" fmla="*/ 610 w 643"/>
                <a:gd name="T95" fmla="*/ 408 h 603"/>
                <a:gd name="T96" fmla="*/ 592 w 643"/>
                <a:gd name="T97" fmla="*/ 406 h 603"/>
                <a:gd name="T98" fmla="*/ 593 w 643"/>
                <a:gd name="T99" fmla="*/ 417 h 603"/>
                <a:gd name="T100" fmla="*/ 599 w 643"/>
                <a:gd name="T101" fmla="*/ 358 h 603"/>
                <a:gd name="T102" fmla="*/ 594 w 643"/>
                <a:gd name="T103" fmla="*/ 347 h 603"/>
                <a:gd name="T104" fmla="*/ 581 w 643"/>
                <a:gd name="T105" fmla="*/ 363 h 603"/>
                <a:gd name="T106" fmla="*/ 573 w 643"/>
                <a:gd name="T107" fmla="*/ 316 h 603"/>
                <a:gd name="T108" fmla="*/ 565 w 643"/>
                <a:gd name="T109" fmla="*/ 308 h 603"/>
                <a:gd name="T110" fmla="*/ 550 w 643"/>
                <a:gd name="T111" fmla="*/ 318 h 603"/>
                <a:gd name="T112" fmla="*/ 557 w 643"/>
                <a:gd name="T113" fmla="*/ 326 h 603"/>
                <a:gd name="T114" fmla="*/ 524 w 643"/>
                <a:gd name="T115" fmla="*/ 279 h 603"/>
                <a:gd name="T116" fmla="*/ 513 w 643"/>
                <a:gd name="T117" fmla="*/ 274 h 603"/>
                <a:gd name="T118" fmla="*/ 513 w 643"/>
                <a:gd name="T119" fmla="*/ 293 h 603"/>
                <a:gd name="T120" fmla="*/ 457 w 643"/>
                <a:gd name="T121" fmla="*/ 231 h 603"/>
                <a:gd name="T122" fmla="*/ 358 w 643"/>
                <a:gd name="T123" fmla="*/ 9 h 603"/>
                <a:gd name="T124" fmla="*/ 30 w 643"/>
                <a:gd name="T125" fmla="*/ 153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43" h="603">
                  <a:moveTo>
                    <a:pt x="51" y="448"/>
                  </a:moveTo>
                  <a:cubicBezTo>
                    <a:pt x="83" y="445"/>
                    <a:pt x="115" y="443"/>
                    <a:pt x="147" y="442"/>
                  </a:cubicBezTo>
                  <a:cubicBezTo>
                    <a:pt x="127" y="440"/>
                    <a:pt x="108" y="439"/>
                    <a:pt x="88" y="436"/>
                  </a:cubicBezTo>
                  <a:cubicBezTo>
                    <a:pt x="72" y="435"/>
                    <a:pt x="59" y="423"/>
                    <a:pt x="59" y="407"/>
                  </a:cubicBezTo>
                  <a:cubicBezTo>
                    <a:pt x="59" y="383"/>
                    <a:pt x="59" y="359"/>
                    <a:pt x="59" y="335"/>
                  </a:cubicBezTo>
                  <a:cubicBezTo>
                    <a:pt x="59" y="318"/>
                    <a:pt x="72" y="306"/>
                    <a:pt x="88" y="305"/>
                  </a:cubicBezTo>
                  <a:cubicBezTo>
                    <a:pt x="148" y="299"/>
                    <a:pt x="207" y="297"/>
                    <a:pt x="267" y="298"/>
                  </a:cubicBezTo>
                  <a:cubicBezTo>
                    <a:pt x="245" y="333"/>
                    <a:pt x="233" y="373"/>
                    <a:pt x="233" y="417"/>
                  </a:cubicBezTo>
                  <a:cubicBezTo>
                    <a:pt x="233" y="479"/>
                    <a:pt x="258" y="535"/>
                    <a:pt x="299" y="575"/>
                  </a:cubicBezTo>
                  <a:cubicBezTo>
                    <a:pt x="301" y="578"/>
                    <a:pt x="304" y="581"/>
                    <a:pt x="306" y="583"/>
                  </a:cubicBezTo>
                  <a:cubicBezTo>
                    <a:pt x="221" y="590"/>
                    <a:pt x="136" y="588"/>
                    <a:pt x="51" y="579"/>
                  </a:cubicBezTo>
                  <a:cubicBezTo>
                    <a:pt x="35" y="578"/>
                    <a:pt x="21" y="566"/>
                    <a:pt x="21" y="549"/>
                  </a:cubicBezTo>
                  <a:cubicBezTo>
                    <a:pt x="21" y="526"/>
                    <a:pt x="21" y="501"/>
                    <a:pt x="21" y="477"/>
                  </a:cubicBezTo>
                  <a:cubicBezTo>
                    <a:pt x="21" y="461"/>
                    <a:pt x="35" y="449"/>
                    <a:pt x="51" y="448"/>
                  </a:cubicBezTo>
                  <a:close/>
                  <a:moveTo>
                    <a:pt x="442" y="265"/>
                  </a:moveTo>
                  <a:lnTo>
                    <a:pt x="442" y="265"/>
                  </a:lnTo>
                  <a:cubicBezTo>
                    <a:pt x="454" y="263"/>
                    <a:pt x="467" y="262"/>
                    <a:pt x="479" y="265"/>
                  </a:cubicBezTo>
                  <a:cubicBezTo>
                    <a:pt x="478" y="271"/>
                    <a:pt x="478" y="278"/>
                    <a:pt x="477" y="284"/>
                  </a:cubicBezTo>
                  <a:cubicBezTo>
                    <a:pt x="466" y="283"/>
                    <a:pt x="455" y="283"/>
                    <a:pt x="444" y="284"/>
                  </a:cubicBezTo>
                  <a:cubicBezTo>
                    <a:pt x="443" y="278"/>
                    <a:pt x="443" y="271"/>
                    <a:pt x="442" y="265"/>
                  </a:cubicBezTo>
                  <a:close/>
                  <a:moveTo>
                    <a:pt x="510" y="384"/>
                  </a:moveTo>
                  <a:lnTo>
                    <a:pt x="510" y="384"/>
                  </a:lnTo>
                  <a:lnTo>
                    <a:pt x="467" y="384"/>
                  </a:lnTo>
                  <a:lnTo>
                    <a:pt x="467" y="377"/>
                  </a:lnTo>
                  <a:cubicBezTo>
                    <a:pt x="467" y="369"/>
                    <a:pt x="466" y="364"/>
                    <a:pt x="465" y="362"/>
                  </a:cubicBezTo>
                  <a:cubicBezTo>
                    <a:pt x="464" y="360"/>
                    <a:pt x="462" y="359"/>
                    <a:pt x="459" y="359"/>
                  </a:cubicBezTo>
                  <a:cubicBezTo>
                    <a:pt x="456" y="359"/>
                    <a:pt x="454" y="359"/>
                    <a:pt x="453" y="362"/>
                  </a:cubicBezTo>
                  <a:cubicBezTo>
                    <a:pt x="452" y="364"/>
                    <a:pt x="451" y="367"/>
                    <a:pt x="451" y="371"/>
                  </a:cubicBezTo>
                  <a:cubicBezTo>
                    <a:pt x="451" y="377"/>
                    <a:pt x="452" y="382"/>
                    <a:pt x="455" y="385"/>
                  </a:cubicBezTo>
                  <a:cubicBezTo>
                    <a:pt x="458" y="388"/>
                    <a:pt x="466" y="393"/>
                    <a:pt x="478" y="401"/>
                  </a:cubicBezTo>
                  <a:cubicBezTo>
                    <a:pt x="489" y="407"/>
                    <a:pt x="497" y="413"/>
                    <a:pt x="501" y="416"/>
                  </a:cubicBezTo>
                  <a:cubicBezTo>
                    <a:pt x="505" y="420"/>
                    <a:pt x="508" y="425"/>
                    <a:pt x="511" y="431"/>
                  </a:cubicBezTo>
                  <a:cubicBezTo>
                    <a:pt x="514" y="437"/>
                    <a:pt x="515" y="445"/>
                    <a:pt x="515" y="455"/>
                  </a:cubicBezTo>
                  <a:cubicBezTo>
                    <a:pt x="515" y="471"/>
                    <a:pt x="512" y="483"/>
                    <a:pt x="504" y="491"/>
                  </a:cubicBezTo>
                  <a:cubicBezTo>
                    <a:pt x="497" y="500"/>
                    <a:pt x="485" y="506"/>
                    <a:pt x="471" y="508"/>
                  </a:cubicBezTo>
                  <a:lnTo>
                    <a:pt x="471" y="524"/>
                  </a:lnTo>
                  <a:lnTo>
                    <a:pt x="451" y="524"/>
                  </a:lnTo>
                  <a:lnTo>
                    <a:pt x="451" y="507"/>
                  </a:lnTo>
                  <a:cubicBezTo>
                    <a:pt x="439" y="506"/>
                    <a:pt x="429" y="502"/>
                    <a:pt x="420" y="494"/>
                  </a:cubicBezTo>
                  <a:cubicBezTo>
                    <a:pt x="412" y="486"/>
                    <a:pt x="407" y="473"/>
                    <a:pt x="407" y="453"/>
                  </a:cubicBezTo>
                  <a:lnTo>
                    <a:pt x="407" y="445"/>
                  </a:lnTo>
                  <a:lnTo>
                    <a:pt x="451" y="445"/>
                  </a:lnTo>
                  <a:lnTo>
                    <a:pt x="451" y="456"/>
                  </a:lnTo>
                  <a:cubicBezTo>
                    <a:pt x="451" y="467"/>
                    <a:pt x="451" y="474"/>
                    <a:pt x="452" y="477"/>
                  </a:cubicBezTo>
                  <a:cubicBezTo>
                    <a:pt x="453" y="480"/>
                    <a:pt x="455" y="481"/>
                    <a:pt x="458" y="481"/>
                  </a:cubicBezTo>
                  <a:cubicBezTo>
                    <a:pt x="461" y="481"/>
                    <a:pt x="464" y="480"/>
                    <a:pt x="465" y="478"/>
                  </a:cubicBezTo>
                  <a:cubicBezTo>
                    <a:pt x="466" y="476"/>
                    <a:pt x="467" y="473"/>
                    <a:pt x="467" y="470"/>
                  </a:cubicBezTo>
                  <a:cubicBezTo>
                    <a:pt x="467" y="460"/>
                    <a:pt x="466" y="453"/>
                    <a:pt x="465" y="449"/>
                  </a:cubicBezTo>
                  <a:cubicBezTo>
                    <a:pt x="464" y="445"/>
                    <a:pt x="459" y="440"/>
                    <a:pt x="451" y="435"/>
                  </a:cubicBezTo>
                  <a:cubicBezTo>
                    <a:pt x="438" y="427"/>
                    <a:pt x="429" y="421"/>
                    <a:pt x="424" y="417"/>
                  </a:cubicBezTo>
                  <a:cubicBezTo>
                    <a:pt x="420" y="413"/>
                    <a:pt x="415" y="408"/>
                    <a:pt x="412" y="401"/>
                  </a:cubicBezTo>
                  <a:cubicBezTo>
                    <a:pt x="408" y="393"/>
                    <a:pt x="407" y="385"/>
                    <a:pt x="407" y="377"/>
                  </a:cubicBezTo>
                  <a:cubicBezTo>
                    <a:pt x="407" y="364"/>
                    <a:pt x="410" y="354"/>
                    <a:pt x="418" y="346"/>
                  </a:cubicBezTo>
                  <a:cubicBezTo>
                    <a:pt x="425" y="339"/>
                    <a:pt x="436" y="334"/>
                    <a:pt x="451" y="333"/>
                  </a:cubicBezTo>
                  <a:lnTo>
                    <a:pt x="451" y="319"/>
                  </a:lnTo>
                  <a:lnTo>
                    <a:pt x="471" y="319"/>
                  </a:lnTo>
                  <a:lnTo>
                    <a:pt x="471" y="333"/>
                  </a:lnTo>
                  <a:cubicBezTo>
                    <a:pt x="484" y="334"/>
                    <a:pt x="494" y="339"/>
                    <a:pt x="501" y="346"/>
                  </a:cubicBezTo>
                  <a:cubicBezTo>
                    <a:pt x="507" y="353"/>
                    <a:pt x="511" y="363"/>
                    <a:pt x="511" y="376"/>
                  </a:cubicBezTo>
                  <a:cubicBezTo>
                    <a:pt x="511" y="378"/>
                    <a:pt x="510" y="381"/>
                    <a:pt x="510" y="384"/>
                  </a:cubicBezTo>
                  <a:close/>
                  <a:moveTo>
                    <a:pt x="411" y="271"/>
                  </a:moveTo>
                  <a:lnTo>
                    <a:pt x="411" y="271"/>
                  </a:lnTo>
                  <a:lnTo>
                    <a:pt x="410" y="271"/>
                  </a:lnTo>
                  <a:lnTo>
                    <a:pt x="409" y="271"/>
                  </a:lnTo>
                  <a:lnTo>
                    <a:pt x="408" y="272"/>
                  </a:lnTo>
                  <a:lnTo>
                    <a:pt x="407" y="272"/>
                  </a:lnTo>
                  <a:lnTo>
                    <a:pt x="406" y="272"/>
                  </a:lnTo>
                  <a:lnTo>
                    <a:pt x="405" y="273"/>
                  </a:lnTo>
                  <a:lnTo>
                    <a:pt x="405" y="273"/>
                  </a:lnTo>
                  <a:lnTo>
                    <a:pt x="404" y="273"/>
                  </a:lnTo>
                  <a:lnTo>
                    <a:pt x="403" y="274"/>
                  </a:lnTo>
                  <a:lnTo>
                    <a:pt x="402" y="274"/>
                  </a:lnTo>
                  <a:lnTo>
                    <a:pt x="401" y="274"/>
                  </a:lnTo>
                  <a:lnTo>
                    <a:pt x="400" y="275"/>
                  </a:lnTo>
                  <a:lnTo>
                    <a:pt x="399" y="275"/>
                  </a:lnTo>
                  <a:lnTo>
                    <a:pt x="398" y="275"/>
                  </a:lnTo>
                  <a:lnTo>
                    <a:pt x="398" y="276"/>
                  </a:lnTo>
                  <a:lnTo>
                    <a:pt x="397" y="276"/>
                  </a:lnTo>
                  <a:lnTo>
                    <a:pt x="396" y="277"/>
                  </a:lnTo>
                  <a:lnTo>
                    <a:pt x="395" y="277"/>
                  </a:lnTo>
                  <a:lnTo>
                    <a:pt x="394" y="277"/>
                  </a:lnTo>
                  <a:lnTo>
                    <a:pt x="393" y="278"/>
                  </a:lnTo>
                  <a:lnTo>
                    <a:pt x="393" y="278"/>
                  </a:lnTo>
                  <a:lnTo>
                    <a:pt x="401" y="294"/>
                  </a:lnTo>
                  <a:lnTo>
                    <a:pt x="401" y="294"/>
                  </a:lnTo>
                  <a:lnTo>
                    <a:pt x="401" y="293"/>
                  </a:lnTo>
                  <a:lnTo>
                    <a:pt x="402" y="293"/>
                  </a:lnTo>
                  <a:lnTo>
                    <a:pt x="403" y="293"/>
                  </a:lnTo>
                  <a:lnTo>
                    <a:pt x="404" y="292"/>
                  </a:lnTo>
                  <a:lnTo>
                    <a:pt x="404" y="292"/>
                  </a:lnTo>
                  <a:lnTo>
                    <a:pt x="405" y="292"/>
                  </a:lnTo>
                  <a:lnTo>
                    <a:pt x="406" y="291"/>
                  </a:lnTo>
                  <a:lnTo>
                    <a:pt x="407" y="291"/>
                  </a:lnTo>
                  <a:lnTo>
                    <a:pt x="407" y="291"/>
                  </a:lnTo>
                  <a:lnTo>
                    <a:pt x="408" y="290"/>
                  </a:lnTo>
                  <a:lnTo>
                    <a:pt x="409" y="290"/>
                  </a:lnTo>
                  <a:lnTo>
                    <a:pt x="410" y="290"/>
                  </a:lnTo>
                  <a:lnTo>
                    <a:pt x="411" y="290"/>
                  </a:lnTo>
                  <a:lnTo>
                    <a:pt x="411" y="289"/>
                  </a:lnTo>
                  <a:lnTo>
                    <a:pt x="412" y="289"/>
                  </a:lnTo>
                  <a:lnTo>
                    <a:pt x="413" y="289"/>
                  </a:lnTo>
                  <a:lnTo>
                    <a:pt x="414" y="288"/>
                  </a:lnTo>
                  <a:lnTo>
                    <a:pt x="414" y="288"/>
                  </a:lnTo>
                  <a:lnTo>
                    <a:pt x="415" y="288"/>
                  </a:lnTo>
                  <a:lnTo>
                    <a:pt x="416" y="288"/>
                  </a:lnTo>
                  <a:lnTo>
                    <a:pt x="411" y="271"/>
                  </a:lnTo>
                  <a:close/>
                  <a:moveTo>
                    <a:pt x="361" y="297"/>
                  </a:moveTo>
                  <a:lnTo>
                    <a:pt x="361" y="297"/>
                  </a:lnTo>
                  <a:lnTo>
                    <a:pt x="361" y="297"/>
                  </a:lnTo>
                  <a:lnTo>
                    <a:pt x="360" y="298"/>
                  </a:lnTo>
                  <a:lnTo>
                    <a:pt x="360" y="299"/>
                  </a:lnTo>
                  <a:lnTo>
                    <a:pt x="359" y="299"/>
                  </a:lnTo>
                  <a:lnTo>
                    <a:pt x="358" y="300"/>
                  </a:lnTo>
                  <a:lnTo>
                    <a:pt x="358" y="300"/>
                  </a:lnTo>
                  <a:lnTo>
                    <a:pt x="357" y="301"/>
                  </a:lnTo>
                  <a:lnTo>
                    <a:pt x="356" y="302"/>
                  </a:lnTo>
                  <a:lnTo>
                    <a:pt x="356" y="302"/>
                  </a:lnTo>
                  <a:lnTo>
                    <a:pt x="355" y="303"/>
                  </a:lnTo>
                  <a:lnTo>
                    <a:pt x="354" y="304"/>
                  </a:lnTo>
                  <a:lnTo>
                    <a:pt x="354" y="304"/>
                  </a:lnTo>
                  <a:lnTo>
                    <a:pt x="353" y="305"/>
                  </a:lnTo>
                  <a:lnTo>
                    <a:pt x="352" y="305"/>
                  </a:lnTo>
                  <a:lnTo>
                    <a:pt x="352" y="306"/>
                  </a:lnTo>
                  <a:lnTo>
                    <a:pt x="351" y="307"/>
                  </a:lnTo>
                  <a:lnTo>
                    <a:pt x="350" y="307"/>
                  </a:lnTo>
                  <a:lnTo>
                    <a:pt x="350" y="308"/>
                  </a:lnTo>
                  <a:lnTo>
                    <a:pt x="349" y="309"/>
                  </a:lnTo>
                  <a:lnTo>
                    <a:pt x="348" y="309"/>
                  </a:lnTo>
                  <a:lnTo>
                    <a:pt x="348" y="310"/>
                  </a:lnTo>
                  <a:lnTo>
                    <a:pt x="360" y="322"/>
                  </a:lnTo>
                  <a:lnTo>
                    <a:pt x="361" y="322"/>
                  </a:lnTo>
                  <a:lnTo>
                    <a:pt x="361" y="321"/>
                  </a:lnTo>
                  <a:lnTo>
                    <a:pt x="362" y="320"/>
                  </a:lnTo>
                  <a:lnTo>
                    <a:pt x="363" y="320"/>
                  </a:lnTo>
                  <a:lnTo>
                    <a:pt x="363" y="319"/>
                  </a:lnTo>
                  <a:lnTo>
                    <a:pt x="364" y="319"/>
                  </a:lnTo>
                  <a:lnTo>
                    <a:pt x="364" y="318"/>
                  </a:lnTo>
                  <a:lnTo>
                    <a:pt x="365" y="318"/>
                  </a:lnTo>
                  <a:lnTo>
                    <a:pt x="365" y="317"/>
                  </a:lnTo>
                  <a:lnTo>
                    <a:pt x="366" y="317"/>
                  </a:lnTo>
                  <a:lnTo>
                    <a:pt x="367" y="316"/>
                  </a:lnTo>
                  <a:lnTo>
                    <a:pt x="367" y="315"/>
                  </a:lnTo>
                  <a:lnTo>
                    <a:pt x="368" y="315"/>
                  </a:lnTo>
                  <a:lnTo>
                    <a:pt x="368" y="314"/>
                  </a:lnTo>
                  <a:lnTo>
                    <a:pt x="369" y="314"/>
                  </a:lnTo>
                  <a:lnTo>
                    <a:pt x="370" y="313"/>
                  </a:lnTo>
                  <a:lnTo>
                    <a:pt x="370" y="313"/>
                  </a:lnTo>
                  <a:lnTo>
                    <a:pt x="371" y="312"/>
                  </a:lnTo>
                  <a:lnTo>
                    <a:pt x="372" y="312"/>
                  </a:lnTo>
                  <a:lnTo>
                    <a:pt x="372" y="311"/>
                  </a:lnTo>
                  <a:lnTo>
                    <a:pt x="373" y="311"/>
                  </a:lnTo>
                  <a:lnTo>
                    <a:pt x="361" y="297"/>
                  </a:lnTo>
                  <a:close/>
                  <a:moveTo>
                    <a:pt x="325" y="339"/>
                  </a:moveTo>
                  <a:lnTo>
                    <a:pt x="325" y="339"/>
                  </a:lnTo>
                  <a:lnTo>
                    <a:pt x="325" y="340"/>
                  </a:lnTo>
                  <a:lnTo>
                    <a:pt x="324" y="341"/>
                  </a:lnTo>
                  <a:lnTo>
                    <a:pt x="324" y="341"/>
                  </a:lnTo>
                  <a:lnTo>
                    <a:pt x="323" y="342"/>
                  </a:lnTo>
                  <a:lnTo>
                    <a:pt x="323" y="343"/>
                  </a:lnTo>
                  <a:lnTo>
                    <a:pt x="323" y="344"/>
                  </a:lnTo>
                  <a:lnTo>
                    <a:pt x="322" y="345"/>
                  </a:lnTo>
                  <a:lnTo>
                    <a:pt x="322" y="345"/>
                  </a:lnTo>
                  <a:lnTo>
                    <a:pt x="321" y="346"/>
                  </a:lnTo>
                  <a:lnTo>
                    <a:pt x="321" y="347"/>
                  </a:lnTo>
                  <a:lnTo>
                    <a:pt x="320" y="348"/>
                  </a:lnTo>
                  <a:lnTo>
                    <a:pt x="320" y="349"/>
                  </a:lnTo>
                  <a:lnTo>
                    <a:pt x="320" y="350"/>
                  </a:lnTo>
                  <a:lnTo>
                    <a:pt x="319" y="350"/>
                  </a:lnTo>
                  <a:lnTo>
                    <a:pt x="319" y="351"/>
                  </a:lnTo>
                  <a:lnTo>
                    <a:pt x="318" y="352"/>
                  </a:lnTo>
                  <a:lnTo>
                    <a:pt x="318" y="353"/>
                  </a:lnTo>
                  <a:lnTo>
                    <a:pt x="318" y="354"/>
                  </a:lnTo>
                  <a:lnTo>
                    <a:pt x="317" y="355"/>
                  </a:lnTo>
                  <a:lnTo>
                    <a:pt x="317" y="356"/>
                  </a:lnTo>
                  <a:lnTo>
                    <a:pt x="317" y="356"/>
                  </a:lnTo>
                  <a:lnTo>
                    <a:pt x="333" y="363"/>
                  </a:lnTo>
                  <a:lnTo>
                    <a:pt x="333" y="363"/>
                  </a:lnTo>
                  <a:lnTo>
                    <a:pt x="333" y="362"/>
                  </a:lnTo>
                  <a:lnTo>
                    <a:pt x="334" y="361"/>
                  </a:lnTo>
                  <a:lnTo>
                    <a:pt x="334" y="360"/>
                  </a:lnTo>
                  <a:lnTo>
                    <a:pt x="334" y="360"/>
                  </a:lnTo>
                  <a:lnTo>
                    <a:pt x="335" y="359"/>
                  </a:lnTo>
                  <a:lnTo>
                    <a:pt x="335" y="358"/>
                  </a:lnTo>
                  <a:lnTo>
                    <a:pt x="335" y="357"/>
                  </a:lnTo>
                  <a:lnTo>
                    <a:pt x="336" y="357"/>
                  </a:lnTo>
                  <a:lnTo>
                    <a:pt x="336" y="356"/>
                  </a:lnTo>
                  <a:lnTo>
                    <a:pt x="336" y="355"/>
                  </a:lnTo>
                  <a:lnTo>
                    <a:pt x="337" y="354"/>
                  </a:lnTo>
                  <a:lnTo>
                    <a:pt x="337" y="354"/>
                  </a:lnTo>
                  <a:lnTo>
                    <a:pt x="338" y="353"/>
                  </a:lnTo>
                  <a:lnTo>
                    <a:pt x="338" y="352"/>
                  </a:lnTo>
                  <a:lnTo>
                    <a:pt x="338" y="351"/>
                  </a:lnTo>
                  <a:lnTo>
                    <a:pt x="339" y="351"/>
                  </a:lnTo>
                  <a:lnTo>
                    <a:pt x="339" y="350"/>
                  </a:lnTo>
                  <a:lnTo>
                    <a:pt x="340" y="349"/>
                  </a:lnTo>
                  <a:lnTo>
                    <a:pt x="340" y="349"/>
                  </a:lnTo>
                  <a:lnTo>
                    <a:pt x="340" y="348"/>
                  </a:lnTo>
                  <a:lnTo>
                    <a:pt x="325" y="339"/>
                  </a:lnTo>
                  <a:close/>
                  <a:moveTo>
                    <a:pt x="306" y="392"/>
                  </a:moveTo>
                  <a:lnTo>
                    <a:pt x="306" y="392"/>
                  </a:lnTo>
                  <a:lnTo>
                    <a:pt x="306" y="393"/>
                  </a:lnTo>
                  <a:lnTo>
                    <a:pt x="306" y="394"/>
                  </a:lnTo>
                  <a:lnTo>
                    <a:pt x="306" y="394"/>
                  </a:lnTo>
                  <a:lnTo>
                    <a:pt x="306" y="395"/>
                  </a:lnTo>
                  <a:lnTo>
                    <a:pt x="305" y="396"/>
                  </a:lnTo>
                  <a:lnTo>
                    <a:pt x="305" y="397"/>
                  </a:lnTo>
                  <a:lnTo>
                    <a:pt x="305" y="398"/>
                  </a:lnTo>
                  <a:lnTo>
                    <a:pt x="305" y="399"/>
                  </a:lnTo>
                  <a:lnTo>
                    <a:pt x="305" y="400"/>
                  </a:lnTo>
                  <a:lnTo>
                    <a:pt x="305" y="401"/>
                  </a:lnTo>
                  <a:lnTo>
                    <a:pt x="305" y="402"/>
                  </a:lnTo>
                  <a:lnTo>
                    <a:pt x="305" y="403"/>
                  </a:lnTo>
                  <a:lnTo>
                    <a:pt x="305" y="404"/>
                  </a:lnTo>
                  <a:lnTo>
                    <a:pt x="304" y="405"/>
                  </a:lnTo>
                  <a:lnTo>
                    <a:pt x="304" y="406"/>
                  </a:lnTo>
                  <a:lnTo>
                    <a:pt x="304" y="407"/>
                  </a:lnTo>
                  <a:lnTo>
                    <a:pt x="304" y="408"/>
                  </a:lnTo>
                  <a:lnTo>
                    <a:pt x="304" y="409"/>
                  </a:lnTo>
                  <a:lnTo>
                    <a:pt x="304" y="410"/>
                  </a:lnTo>
                  <a:lnTo>
                    <a:pt x="304" y="410"/>
                  </a:lnTo>
                  <a:lnTo>
                    <a:pt x="322" y="411"/>
                  </a:lnTo>
                  <a:lnTo>
                    <a:pt x="322" y="411"/>
                  </a:lnTo>
                  <a:lnTo>
                    <a:pt x="322" y="410"/>
                  </a:lnTo>
                  <a:lnTo>
                    <a:pt x="322" y="409"/>
                  </a:lnTo>
                  <a:lnTo>
                    <a:pt x="322" y="408"/>
                  </a:lnTo>
                  <a:lnTo>
                    <a:pt x="322" y="407"/>
                  </a:lnTo>
                  <a:lnTo>
                    <a:pt x="322" y="406"/>
                  </a:lnTo>
                  <a:lnTo>
                    <a:pt x="322" y="406"/>
                  </a:lnTo>
                  <a:lnTo>
                    <a:pt x="322" y="405"/>
                  </a:lnTo>
                  <a:lnTo>
                    <a:pt x="322" y="404"/>
                  </a:lnTo>
                  <a:lnTo>
                    <a:pt x="322" y="403"/>
                  </a:lnTo>
                  <a:lnTo>
                    <a:pt x="322" y="402"/>
                  </a:lnTo>
                  <a:lnTo>
                    <a:pt x="323" y="401"/>
                  </a:lnTo>
                  <a:lnTo>
                    <a:pt x="323" y="400"/>
                  </a:lnTo>
                  <a:lnTo>
                    <a:pt x="323" y="400"/>
                  </a:lnTo>
                  <a:lnTo>
                    <a:pt x="323" y="399"/>
                  </a:lnTo>
                  <a:lnTo>
                    <a:pt x="323" y="398"/>
                  </a:lnTo>
                  <a:lnTo>
                    <a:pt x="323" y="397"/>
                  </a:lnTo>
                  <a:lnTo>
                    <a:pt x="323" y="396"/>
                  </a:lnTo>
                  <a:lnTo>
                    <a:pt x="323" y="395"/>
                  </a:lnTo>
                  <a:lnTo>
                    <a:pt x="323" y="395"/>
                  </a:lnTo>
                  <a:lnTo>
                    <a:pt x="306" y="392"/>
                  </a:lnTo>
                  <a:close/>
                  <a:moveTo>
                    <a:pt x="307" y="447"/>
                  </a:moveTo>
                  <a:lnTo>
                    <a:pt x="307" y="447"/>
                  </a:lnTo>
                  <a:lnTo>
                    <a:pt x="307" y="448"/>
                  </a:lnTo>
                  <a:lnTo>
                    <a:pt x="307" y="449"/>
                  </a:lnTo>
                  <a:lnTo>
                    <a:pt x="308" y="450"/>
                  </a:lnTo>
                  <a:lnTo>
                    <a:pt x="308" y="450"/>
                  </a:lnTo>
                  <a:lnTo>
                    <a:pt x="308" y="451"/>
                  </a:lnTo>
                  <a:lnTo>
                    <a:pt x="308" y="452"/>
                  </a:lnTo>
                  <a:lnTo>
                    <a:pt x="308" y="453"/>
                  </a:lnTo>
                  <a:lnTo>
                    <a:pt x="309" y="454"/>
                  </a:lnTo>
                  <a:lnTo>
                    <a:pt x="309" y="455"/>
                  </a:lnTo>
                  <a:lnTo>
                    <a:pt x="309" y="456"/>
                  </a:lnTo>
                  <a:lnTo>
                    <a:pt x="309" y="457"/>
                  </a:lnTo>
                  <a:lnTo>
                    <a:pt x="310" y="458"/>
                  </a:lnTo>
                  <a:lnTo>
                    <a:pt x="310" y="459"/>
                  </a:lnTo>
                  <a:lnTo>
                    <a:pt x="310" y="460"/>
                  </a:lnTo>
                  <a:lnTo>
                    <a:pt x="310" y="461"/>
                  </a:lnTo>
                  <a:lnTo>
                    <a:pt x="311" y="461"/>
                  </a:lnTo>
                  <a:lnTo>
                    <a:pt x="311" y="462"/>
                  </a:lnTo>
                  <a:lnTo>
                    <a:pt x="311" y="463"/>
                  </a:lnTo>
                  <a:lnTo>
                    <a:pt x="312" y="464"/>
                  </a:lnTo>
                  <a:lnTo>
                    <a:pt x="312" y="465"/>
                  </a:lnTo>
                  <a:lnTo>
                    <a:pt x="312" y="465"/>
                  </a:lnTo>
                  <a:lnTo>
                    <a:pt x="329" y="460"/>
                  </a:lnTo>
                  <a:lnTo>
                    <a:pt x="328" y="459"/>
                  </a:lnTo>
                  <a:lnTo>
                    <a:pt x="328" y="459"/>
                  </a:lnTo>
                  <a:lnTo>
                    <a:pt x="328" y="458"/>
                  </a:lnTo>
                  <a:lnTo>
                    <a:pt x="328" y="457"/>
                  </a:lnTo>
                  <a:lnTo>
                    <a:pt x="328" y="456"/>
                  </a:lnTo>
                  <a:lnTo>
                    <a:pt x="327" y="456"/>
                  </a:lnTo>
                  <a:lnTo>
                    <a:pt x="327" y="455"/>
                  </a:lnTo>
                  <a:lnTo>
                    <a:pt x="327" y="454"/>
                  </a:lnTo>
                  <a:lnTo>
                    <a:pt x="327" y="453"/>
                  </a:lnTo>
                  <a:lnTo>
                    <a:pt x="326" y="452"/>
                  </a:lnTo>
                  <a:lnTo>
                    <a:pt x="326" y="452"/>
                  </a:lnTo>
                  <a:lnTo>
                    <a:pt x="326" y="451"/>
                  </a:lnTo>
                  <a:lnTo>
                    <a:pt x="326" y="450"/>
                  </a:lnTo>
                  <a:lnTo>
                    <a:pt x="325" y="449"/>
                  </a:lnTo>
                  <a:lnTo>
                    <a:pt x="325" y="448"/>
                  </a:lnTo>
                  <a:lnTo>
                    <a:pt x="325" y="447"/>
                  </a:lnTo>
                  <a:lnTo>
                    <a:pt x="325" y="447"/>
                  </a:lnTo>
                  <a:lnTo>
                    <a:pt x="325" y="446"/>
                  </a:lnTo>
                  <a:lnTo>
                    <a:pt x="325" y="445"/>
                  </a:lnTo>
                  <a:lnTo>
                    <a:pt x="324" y="444"/>
                  </a:lnTo>
                  <a:lnTo>
                    <a:pt x="324" y="444"/>
                  </a:lnTo>
                  <a:lnTo>
                    <a:pt x="307" y="447"/>
                  </a:lnTo>
                  <a:close/>
                  <a:moveTo>
                    <a:pt x="328" y="499"/>
                  </a:moveTo>
                  <a:lnTo>
                    <a:pt x="328" y="499"/>
                  </a:lnTo>
                  <a:lnTo>
                    <a:pt x="328" y="499"/>
                  </a:lnTo>
                  <a:lnTo>
                    <a:pt x="329" y="500"/>
                  </a:lnTo>
                  <a:lnTo>
                    <a:pt x="329" y="501"/>
                  </a:lnTo>
                  <a:lnTo>
                    <a:pt x="330" y="502"/>
                  </a:lnTo>
                  <a:lnTo>
                    <a:pt x="330" y="502"/>
                  </a:lnTo>
                  <a:lnTo>
                    <a:pt x="331" y="503"/>
                  </a:lnTo>
                  <a:lnTo>
                    <a:pt x="331" y="504"/>
                  </a:lnTo>
                  <a:lnTo>
                    <a:pt x="332" y="505"/>
                  </a:lnTo>
                  <a:lnTo>
                    <a:pt x="332" y="505"/>
                  </a:lnTo>
                  <a:lnTo>
                    <a:pt x="333" y="506"/>
                  </a:lnTo>
                  <a:lnTo>
                    <a:pt x="333" y="507"/>
                  </a:lnTo>
                  <a:lnTo>
                    <a:pt x="334" y="508"/>
                  </a:lnTo>
                  <a:lnTo>
                    <a:pt x="334" y="508"/>
                  </a:lnTo>
                  <a:lnTo>
                    <a:pt x="335" y="509"/>
                  </a:lnTo>
                  <a:lnTo>
                    <a:pt x="336" y="510"/>
                  </a:lnTo>
                  <a:lnTo>
                    <a:pt x="336" y="511"/>
                  </a:lnTo>
                  <a:lnTo>
                    <a:pt x="337" y="511"/>
                  </a:lnTo>
                  <a:lnTo>
                    <a:pt x="337" y="512"/>
                  </a:lnTo>
                  <a:lnTo>
                    <a:pt x="338" y="513"/>
                  </a:lnTo>
                  <a:lnTo>
                    <a:pt x="338" y="514"/>
                  </a:lnTo>
                  <a:lnTo>
                    <a:pt x="339" y="514"/>
                  </a:lnTo>
                  <a:lnTo>
                    <a:pt x="353" y="503"/>
                  </a:lnTo>
                  <a:lnTo>
                    <a:pt x="352" y="502"/>
                  </a:lnTo>
                  <a:lnTo>
                    <a:pt x="352" y="502"/>
                  </a:lnTo>
                  <a:lnTo>
                    <a:pt x="351" y="501"/>
                  </a:lnTo>
                  <a:lnTo>
                    <a:pt x="351" y="500"/>
                  </a:lnTo>
                  <a:lnTo>
                    <a:pt x="350" y="500"/>
                  </a:lnTo>
                  <a:lnTo>
                    <a:pt x="350" y="499"/>
                  </a:lnTo>
                  <a:lnTo>
                    <a:pt x="349" y="499"/>
                  </a:lnTo>
                  <a:lnTo>
                    <a:pt x="349" y="498"/>
                  </a:lnTo>
                  <a:lnTo>
                    <a:pt x="348" y="497"/>
                  </a:lnTo>
                  <a:lnTo>
                    <a:pt x="348" y="497"/>
                  </a:lnTo>
                  <a:lnTo>
                    <a:pt x="347" y="496"/>
                  </a:lnTo>
                  <a:lnTo>
                    <a:pt x="347" y="495"/>
                  </a:lnTo>
                  <a:lnTo>
                    <a:pt x="346" y="495"/>
                  </a:lnTo>
                  <a:lnTo>
                    <a:pt x="346" y="494"/>
                  </a:lnTo>
                  <a:lnTo>
                    <a:pt x="345" y="493"/>
                  </a:lnTo>
                  <a:lnTo>
                    <a:pt x="345" y="493"/>
                  </a:lnTo>
                  <a:lnTo>
                    <a:pt x="344" y="492"/>
                  </a:lnTo>
                  <a:lnTo>
                    <a:pt x="344" y="491"/>
                  </a:lnTo>
                  <a:lnTo>
                    <a:pt x="343" y="491"/>
                  </a:lnTo>
                  <a:lnTo>
                    <a:pt x="343" y="490"/>
                  </a:lnTo>
                  <a:lnTo>
                    <a:pt x="343" y="490"/>
                  </a:lnTo>
                  <a:lnTo>
                    <a:pt x="328" y="499"/>
                  </a:lnTo>
                  <a:close/>
                  <a:moveTo>
                    <a:pt x="366" y="540"/>
                  </a:moveTo>
                  <a:lnTo>
                    <a:pt x="366" y="540"/>
                  </a:lnTo>
                  <a:lnTo>
                    <a:pt x="366" y="540"/>
                  </a:lnTo>
                  <a:lnTo>
                    <a:pt x="367" y="541"/>
                  </a:lnTo>
                  <a:lnTo>
                    <a:pt x="368" y="541"/>
                  </a:lnTo>
                  <a:lnTo>
                    <a:pt x="369" y="542"/>
                  </a:lnTo>
                  <a:lnTo>
                    <a:pt x="369" y="542"/>
                  </a:lnTo>
                  <a:lnTo>
                    <a:pt x="370" y="543"/>
                  </a:lnTo>
                  <a:lnTo>
                    <a:pt x="371" y="543"/>
                  </a:lnTo>
                  <a:lnTo>
                    <a:pt x="372" y="544"/>
                  </a:lnTo>
                  <a:lnTo>
                    <a:pt x="372" y="544"/>
                  </a:lnTo>
                  <a:lnTo>
                    <a:pt x="373" y="545"/>
                  </a:lnTo>
                  <a:lnTo>
                    <a:pt x="374" y="545"/>
                  </a:lnTo>
                  <a:lnTo>
                    <a:pt x="375" y="546"/>
                  </a:lnTo>
                  <a:lnTo>
                    <a:pt x="375" y="546"/>
                  </a:lnTo>
                  <a:lnTo>
                    <a:pt x="376" y="547"/>
                  </a:lnTo>
                  <a:lnTo>
                    <a:pt x="377" y="547"/>
                  </a:lnTo>
                  <a:lnTo>
                    <a:pt x="378" y="548"/>
                  </a:lnTo>
                  <a:lnTo>
                    <a:pt x="379" y="548"/>
                  </a:lnTo>
                  <a:lnTo>
                    <a:pt x="379" y="549"/>
                  </a:lnTo>
                  <a:lnTo>
                    <a:pt x="380" y="549"/>
                  </a:lnTo>
                  <a:lnTo>
                    <a:pt x="381" y="550"/>
                  </a:lnTo>
                  <a:lnTo>
                    <a:pt x="382" y="550"/>
                  </a:lnTo>
                  <a:lnTo>
                    <a:pt x="390" y="535"/>
                  </a:lnTo>
                  <a:lnTo>
                    <a:pt x="390" y="534"/>
                  </a:lnTo>
                  <a:lnTo>
                    <a:pt x="389" y="534"/>
                  </a:lnTo>
                  <a:lnTo>
                    <a:pt x="388" y="534"/>
                  </a:lnTo>
                  <a:lnTo>
                    <a:pt x="388" y="533"/>
                  </a:lnTo>
                  <a:lnTo>
                    <a:pt x="387" y="533"/>
                  </a:lnTo>
                  <a:lnTo>
                    <a:pt x="386" y="532"/>
                  </a:lnTo>
                  <a:lnTo>
                    <a:pt x="385" y="532"/>
                  </a:lnTo>
                  <a:lnTo>
                    <a:pt x="385" y="531"/>
                  </a:lnTo>
                  <a:lnTo>
                    <a:pt x="384" y="531"/>
                  </a:lnTo>
                  <a:lnTo>
                    <a:pt x="383" y="531"/>
                  </a:lnTo>
                  <a:lnTo>
                    <a:pt x="383" y="530"/>
                  </a:lnTo>
                  <a:lnTo>
                    <a:pt x="382" y="530"/>
                  </a:lnTo>
                  <a:lnTo>
                    <a:pt x="381" y="529"/>
                  </a:lnTo>
                  <a:lnTo>
                    <a:pt x="381" y="529"/>
                  </a:lnTo>
                  <a:lnTo>
                    <a:pt x="380" y="528"/>
                  </a:lnTo>
                  <a:lnTo>
                    <a:pt x="379" y="528"/>
                  </a:lnTo>
                  <a:lnTo>
                    <a:pt x="379" y="527"/>
                  </a:lnTo>
                  <a:lnTo>
                    <a:pt x="378" y="527"/>
                  </a:lnTo>
                  <a:lnTo>
                    <a:pt x="377" y="526"/>
                  </a:lnTo>
                  <a:lnTo>
                    <a:pt x="377" y="526"/>
                  </a:lnTo>
                  <a:lnTo>
                    <a:pt x="376" y="526"/>
                  </a:lnTo>
                  <a:lnTo>
                    <a:pt x="366" y="540"/>
                  </a:lnTo>
                  <a:close/>
                  <a:moveTo>
                    <a:pt x="416" y="564"/>
                  </a:moveTo>
                  <a:lnTo>
                    <a:pt x="416" y="564"/>
                  </a:lnTo>
                  <a:lnTo>
                    <a:pt x="416" y="564"/>
                  </a:lnTo>
                  <a:lnTo>
                    <a:pt x="417" y="565"/>
                  </a:lnTo>
                  <a:lnTo>
                    <a:pt x="418" y="565"/>
                  </a:lnTo>
                  <a:lnTo>
                    <a:pt x="419" y="565"/>
                  </a:lnTo>
                  <a:lnTo>
                    <a:pt x="420" y="565"/>
                  </a:lnTo>
                  <a:lnTo>
                    <a:pt x="421" y="566"/>
                  </a:lnTo>
                  <a:lnTo>
                    <a:pt x="422" y="566"/>
                  </a:lnTo>
                  <a:lnTo>
                    <a:pt x="423" y="566"/>
                  </a:lnTo>
                  <a:lnTo>
                    <a:pt x="424" y="566"/>
                  </a:lnTo>
                  <a:lnTo>
                    <a:pt x="424" y="566"/>
                  </a:lnTo>
                  <a:lnTo>
                    <a:pt x="425" y="567"/>
                  </a:lnTo>
                  <a:lnTo>
                    <a:pt x="426" y="567"/>
                  </a:lnTo>
                  <a:lnTo>
                    <a:pt x="427" y="567"/>
                  </a:lnTo>
                  <a:lnTo>
                    <a:pt x="428" y="567"/>
                  </a:lnTo>
                  <a:lnTo>
                    <a:pt x="429" y="567"/>
                  </a:lnTo>
                  <a:lnTo>
                    <a:pt x="430" y="568"/>
                  </a:lnTo>
                  <a:lnTo>
                    <a:pt x="431" y="568"/>
                  </a:lnTo>
                  <a:lnTo>
                    <a:pt x="432" y="568"/>
                  </a:lnTo>
                  <a:lnTo>
                    <a:pt x="433" y="568"/>
                  </a:lnTo>
                  <a:lnTo>
                    <a:pt x="434" y="568"/>
                  </a:lnTo>
                  <a:lnTo>
                    <a:pt x="434" y="568"/>
                  </a:lnTo>
                  <a:lnTo>
                    <a:pt x="437" y="551"/>
                  </a:lnTo>
                  <a:lnTo>
                    <a:pt x="437" y="551"/>
                  </a:lnTo>
                  <a:lnTo>
                    <a:pt x="436" y="551"/>
                  </a:lnTo>
                  <a:lnTo>
                    <a:pt x="435" y="551"/>
                  </a:lnTo>
                  <a:lnTo>
                    <a:pt x="434" y="550"/>
                  </a:lnTo>
                  <a:lnTo>
                    <a:pt x="433" y="550"/>
                  </a:lnTo>
                  <a:lnTo>
                    <a:pt x="432" y="550"/>
                  </a:lnTo>
                  <a:lnTo>
                    <a:pt x="431" y="550"/>
                  </a:lnTo>
                  <a:lnTo>
                    <a:pt x="431" y="550"/>
                  </a:lnTo>
                  <a:lnTo>
                    <a:pt x="430" y="550"/>
                  </a:lnTo>
                  <a:lnTo>
                    <a:pt x="429" y="549"/>
                  </a:lnTo>
                  <a:lnTo>
                    <a:pt x="428" y="549"/>
                  </a:lnTo>
                  <a:lnTo>
                    <a:pt x="427" y="549"/>
                  </a:lnTo>
                  <a:lnTo>
                    <a:pt x="427" y="549"/>
                  </a:lnTo>
                  <a:lnTo>
                    <a:pt x="426" y="549"/>
                  </a:lnTo>
                  <a:lnTo>
                    <a:pt x="425" y="548"/>
                  </a:lnTo>
                  <a:lnTo>
                    <a:pt x="424" y="548"/>
                  </a:lnTo>
                  <a:lnTo>
                    <a:pt x="423" y="548"/>
                  </a:lnTo>
                  <a:lnTo>
                    <a:pt x="422" y="548"/>
                  </a:lnTo>
                  <a:lnTo>
                    <a:pt x="422" y="548"/>
                  </a:lnTo>
                  <a:lnTo>
                    <a:pt x="421" y="547"/>
                  </a:lnTo>
                  <a:lnTo>
                    <a:pt x="421" y="547"/>
                  </a:lnTo>
                  <a:lnTo>
                    <a:pt x="416" y="564"/>
                  </a:lnTo>
                  <a:close/>
                  <a:moveTo>
                    <a:pt x="471" y="569"/>
                  </a:moveTo>
                  <a:lnTo>
                    <a:pt x="471" y="569"/>
                  </a:lnTo>
                  <a:lnTo>
                    <a:pt x="472" y="569"/>
                  </a:lnTo>
                  <a:lnTo>
                    <a:pt x="473" y="569"/>
                  </a:lnTo>
                  <a:lnTo>
                    <a:pt x="474" y="569"/>
                  </a:lnTo>
                  <a:lnTo>
                    <a:pt x="475" y="569"/>
                  </a:lnTo>
                  <a:lnTo>
                    <a:pt x="476" y="569"/>
                  </a:lnTo>
                  <a:lnTo>
                    <a:pt x="477" y="569"/>
                  </a:lnTo>
                  <a:lnTo>
                    <a:pt x="478" y="569"/>
                  </a:lnTo>
                  <a:lnTo>
                    <a:pt x="479" y="568"/>
                  </a:lnTo>
                  <a:lnTo>
                    <a:pt x="480" y="568"/>
                  </a:lnTo>
                  <a:lnTo>
                    <a:pt x="480" y="568"/>
                  </a:lnTo>
                  <a:lnTo>
                    <a:pt x="481" y="568"/>
                  </a:lnTo>
                  <a:lnTo>
                    <a:pt x="482" y="568"/>
                  </a:lnTo>
                  <a:lnTo>
                    <a:pt x="483" y="568"/>
                  </a:lnTo>
                  <a:lnTo>
                    <a:pt x="484" y="568"/>
                  </a:lnTo>
                  <a:lnTo>
                    <a:pt x="485" y="567"/>
                  </a:lnTo>
                  <a:lnTo>
                    <a:pt x="486" y="567"/>
                  </a:lnTo>
                  <a:lnTo>
                    <a:pt x="487" y="567"/>
                  </a:lnTo>
                  <a:lnTo>
                    <a:pt x="488" y="567"/>
                  </a:lnTo>
                  <a:lnTo>
                    <a:pt x="489" y="567"/>
                  </a:lnTo>
                  <a:lnTo>
                    <a:pt x="490" y="566"/>
                  </a:lnTo>
                  <a:lnTo>
                    <a:pt x="490" y="566"/>
                  </a:lnTo>
                  <a:lnTo>
                    <a:pt x="486" y="549"/>
                  </a:lnTo>
                  <a:lnTo>
                    <a:pt x="486" y="549"/>
                  </a:lnTo>
                  <a:lnTo>
                    <a:pt x="485" y="549"/>
                  </a:lnTo>
                  <a:lnTo>
                    <a:pt x="485" y="550"/>
                  </a:lnTo>
                  <a:lnTo>
                    <a:pt x="484" y="550"/>
                  </a:lnTo>
                  <a:lnTo>
                    <a:pt x="483" y="550"/>
                  </a:lnTo>
                  <a:lnTo>
                    <a:pt x="482" y="550"/>
                  </a:lnTo>
                  <a:lnTo>
                    <a:pt x="481" y="550"/>
                  </a:lnTo>
                  <a:lnTo>
                    <a:pt x="480" y="550"/>
                  </a:lnTo>
                  <a:lnTo>
                    <a:pt x="479" y="551"/>
                  </a:lnTo>
                  <a:lnTo>
                    <a:pt x="479" y="551"/>
                  </a:lnTo>
                  <a:lnTo>
                    <a:pt x="478" y="551"/>
                  </a:lnTo>
                  <a:lnTo>
                    <a:pt x="477" y="551"/>
                  </a:lnTo>
                  <a:lnTo>
                    <a:pt x="476" y="551"/>
                  </a:lnTo>
                  <a:lnTo>
                    <a:pt x="475" y="551"/>
                  </a:lnTo>
                  <a:lnTo>
                    <a:pt x="474" y="551"/>
                  </a:lnTo>
                  <a:lnTo>
                    <a:pt x="474" y="551"/>
                  </a:lnTo>
                  <a:lnTo>
                    <a:pt x="473" y="551"/>
                  </a:lnTo>
                  <a:lnTo>
                    <a:pt x="472" y="552"/>
                  </a:lnTo>
                  <a:lnTo>
                    <a:pt x="471" y="552"/>
                  </a:lnTo>
                  <a:lnTo>
                    <a:pt x="470" y="552"/>
                  </a:lnTo>
                  <a:lnTo>
                    <a:pt x="470" y="552"/>
                  </a:lnTo>
                  <a:lnTo>
                    <a:pt x="471" y="569"/>
                  </a:lnTo>
                  <a:close/>
                  <a:moveTo>
                    <a:pt x="525" y="554"/>
                  </a:moveTo>
                  <a:lnTo>
                    <a:pt x="525" y="554"/>
                  </a:lnTo>
                  <a:lnTo>
                    <a:pt x="525" y="554"/>
                  </a:lnTo>
                  <a:lnTo>
                    <a:pt x="526" y="554"/>
                  </a:lnTo>
                  <a:lnTo>
                    <a:pt x="527" y="553"/>
                  </a:lnTo>
                  <a:lnTo>
                    <a:pt x="528" y="553"/>
                  </a:lnTo>
                  <a:lnTo>
                    <a:pt x="529" y="552"/>
                  </a:lnTo>
                  <a:lnTo>
                    <a:pt x="529" y="552"/>
                  </a:lnTo>
                  <a:lnTo>
                    <a:pt x="530" y="551"/>
                  </a:lnTo>
                  <a:lnTo>
                    <a:pt x="531" y="551"/>
                  </a:lnTo>
                  <a:lnTo>
                    <a:pt x="532" y="551"/>
                  </a:lnTo>
                  <a:lnTo>
                    <a:pt x="533" y="550"/>
                  </a:lnTo>
                  <a:lnTo>
                    <a:pt x="533" y="550"/>
                  </a:lnTo>
                  <a:lnTo>
                    <a:pt x="534" y="549"/>
                  </a:lnTo>
                  <a:lnTo>
                    <a:pt x="535" y="549"/>
                  </a:lnTo>
                  <a:lnTo>
                    <a:pt x="536" y="548"/>
                  </a:lnTo>
                  <a:lnTo>
                    <a:pt x="537" y="548"/>
                  </a:lnTo>
                  <a:lnTo>
                    <a:pt x="537" y="547"/>
                  </a:lnTo>
                  <a:lnTo>
                    <a:pt x="538" y="547"/>
                  </a:lnTo>
                  <a:lnTo>
                    <a:pt x="539" y="546"/>
                  </a:lnTo>
                  <a:lnTo>
                    <a:pt x="540" y="546"/>
                  </a:lnTo>
                  <a:lnTo>
                    <a:pt x="540" y="545"/>
                  </a:lnTo>
                  <a:lnTo>
                    <a:pt x="541" y="545"/>
                  </a:lnTo>
                  <a:lnTo>
                    <a:pt x="532" y="530"/>
                  </a:lnTo>
                  <a:lnTo>
                    <a:pt x="531" y="531"/>
                  </a:lnTo>
                  <a:lnTo>
                    <a:pt x="530" y="531"/>
                  </a:lnTo>
                  <a:lnTo>
                    <a:pt x="530" y="531"/>
                  </a:lnTo>
                  <a:lnTo>
                    <a:pt x="529" y="532"/>
                  </a:lnTo>
                  <a:lnTo>
                    <a:pt x="528" y="532"/>
                  </a:lnTo>
                  <a:lnTo>
                    <a:pt x="527" y="533"/>
                  </a:lnTo>
                  <a:lnTo>
                    <a:pt x="527" y="533"/>
                  </a:lnTo>
                  <a:lnTo>
                    <a:pt x="526" y="534"/>
                  </a:lnTo>
                  <a:lnTo>
                    <a:pt x="525" y="534"/>
                  </a:lnTo>
                  <a:lnTo>
                    <a:pt x="525" y="534"/>
                  </a:lnTo>
                  <a:lnTo>
                    <a:pt x="524" y="535"/>
                  </a:lnTo>
                  <a:lnTo>
                    <a:pt x="523" y="535"/>
                  </a:lnTo>
                  <a:lnTo>
                    <a:pt x="522" y="536"/>
                  </a:lnTo>
                  <a:lnTo>
                    <a:pt x="522" y="536"/>
                  </a:lnTo>
                  <a:lnTo>
                    <a:pt x="521" y="536"/>
                  </a:lnTo>
                  <a:lnTo>
                    <a:pt x="520" y="537"/>
                  </a:lnTo>
                  <a:lnTo>
                    <a:pt x="520" y="537"/>
                  </a:lnTo>
                  <a:lnTo>
                    <a:pt x="519" y="538"/>
                  </a:lnTo>
                  <a:lnTo>
                    <a:pt x="518" y="538"/>
                  </a:lnTo>
                  <a:lnTo>
                    <a:pt x="517" y="538"/>
                  </a:lnTo>
                  <a:lnTo>
                    <a:pt x="517" y="538"/>
                  </a:lnTo>
                  <a:lnTo>
                    <a:pt x="525" y="554"/>
                  </a:lnTo>
                  <a:close/>
                  <a:moveTo>
                    <a:pt x="570" y="521"/>
                  </a:moveTo>
                  <a:lnTo>
                    <a:pt x="570" y="521"/>
                  </a:lnTo>
                  <a:lnTo>
                    <a:pt x="570" y="520"/>
                  </a:lnTo>
                  <a:lnTo>
                    <a:pt x="570" y="520"/>
                  </a:lnTo>
                  <a:lnTo>
                    <a:pt x="571" y="519"/>
                  </a:lnTo>
                  <a:lnTo>
                    <a:pt x="572" y="518"/>
                  </a:lnTo>
                  <a:lnTo>
                    <a:pt x="572" y="518"/>
                  </a:lnTo>
                  <a:lnTo>
                    <a:pt x="573" y="517"/>
                  </a:lnTo>
                  <a:lnTo>
                    <a:pt x="574" y="516"/>
                  </a:lnTo>
                  <a:lnTo>
                    <a:pt x="574" y="516"/>
                  </a:lnTo>
                  <a:lnTo>
                    <a:pt x="575" y="515"/>
                  </a:lnTo>
                  <a:lnTo>
                    <a:pt x="575" y="514"/>
                  </a:lnTo>
                  <a:lnTo>
                    <a:pt x="576" y="514"/>
                  </a:lnTo>
                  <a:lnTo>
                    <a:pt x="576" y="513"/>
                  </a:lnTo>
                  <a:lnTo>
                    <a:pt x="577" y="512"/>
                  </a:lnTo>
                  <a:lnTo>
                    <a:pt x="578" y="511"/>
                  </a:lnTo>
                  <a:lnTo>
                    <a:pt x="578" y="511"/>
                  </a:lnTo>
                  <a:lnTo>
                    <a:pt x="579" y="510"/>
                  </a:lnTo>
                  <a:lnTo>
                    <a:pt x="579" y="509"/>
                  </a:lnTo>
                  <a:lnTo>
                    <a:pt x="580" y="508"/>
                  </a:lnTo>
                  <a:lnTo>
                    <a:pt x="580" y="508"/>
                  </a:lnTo>
                  <a:lnTo>
                    <a:pt x="581" y="507"/>
                  </a:lnTo>
                  <a:lnTo>
                    <a:pt x="581" y="506"/>
                  </a:lnTo>
                  <a:lnTo>
                    <a:pt x="567" y="496"/>
                  </a:lnTo>
                  <a:lnTo>
                    <a:pt x="567" y="497"/>
                  </a:lnTo>
                  <a:lnTo>
                    <a:pt x="566" y="497"/>
                  </a:lnTo>
                  <a:lnTo>
                    <a:pt x="566" y="498"/>
                  </a:lnTo>
                  <a:lnTo>
                    <a:pt x="565" y="499"/>
                  </a:lnTo>
                  <a:lnTo>
                    <a:pt x="565" y="499"/>
                  </a:lnTo>
                  <a:lnTo>
                    <a:pt x="564" y="500"/>
                  </a:lnTo>
                  <a:lnTo>
                    <a:pt x="564" y="500"/>
                  </a:lnTo>
                  <a:lnTo>
                    <a:pt x="563" y="501"/>
                  </a:lnTo>
                  <a:lnTo>
                    <a:pt x="563" y="502"/>
                  </a:lnTo>
                  <a:lnTo>
                    <a:pt x="562" y="502"/>
                  </a:lnTo>
                  <a:lnTo>
                    <a:pt x="562" y="503"/>
                  </a:lnTo>
                  <a:lnTo>
                    <a:pt x="561" y="504"/>
                  </a:lnTo>
                  <a:lnTo>
                    <a:pt x="561" y="504"/>
                  </a:lnTo>
                  <a:lnTo>
                    <a:pt x="560" y="505"/>
                  </a:lnTo>
                  <a:lnTo>
                    <a:pt x="560" y="505"/>
                  </a:lnTo>
                  <a:lnTo>
                    <a:pt x="559" y="506"/>
                  </a:lnTo>
                  <a:lnTo>
                    <a:pt x="559" y="507"/>
                  </a:lnTo>
                  <a:lnTo>
                    <a:pt x="558" y="507"/>
                  </a:lnTo>
                  <a:lnTo>
                    <a:pt x="557" y="508"/>
                  </a:lnTo>
                  <a:lnTo>
                    <a:pt x="557" y="509"/>
                  </a:lnTo>
                  <a:lnTo>
                    <a:pt x="557" y="509"/>
                  </a:lnTo>
                  <a:lnTo>
                    <a:pt x="570" y="521"/>
                  </a:lnTo>
                  <a:close/>
                  <a:moveTo>
                    <a:pt x="599" y="474"/>
                  </a:moveTo>
                  <a:lnTo>
                    <a:pt x="599" y="474"/>
                  </a:lnTo>
                  <a:lnTo>
                    <a:pt x="600" y="473"/>
                  </a:lnTo>
                  <a:lnTo>
                    <a:pt x="600" y="472"/>
                  </a:lnTo>
                  <a:lnTo>
                    <a:pt x="600" y="471"/>
                  </a:lnTo>
                  <a:lnTo>
                    <a:pt x="601" y="470"/>
                  </a:lnTo>
                  <a:lnTo>
                    <a:pt x="601" y="469"/>
                  </a:lnTo>
                  <a:lnTo>
                    <a:pt x="601" y="469"/>
                  </a:lnTo>
                  <a:lnTo>
                    <a:pt x="602" y="468"/>
                  </a:lnTo>
                  <a:lnTo>
                    <a:pt x="602" y="467"/>
                  </a:lnTo>
                  <a:lnTo>
                    <a:pt x="602" y="466"/>
                  </a:lnTo>
                  <a:lnTo>
                    <a:pt x="603" y="465"/>
                  </a:lnTo>
                  <a:lnTo>
                    <a:pt x="603" y="464"/>
                  </a:lnTo>
                  <a:lnTo>
                    <a:pt x="603" y="463"/>
                  </a:lnTo>
                  <a:lnTo>
                    <a:pt x="603" y="462"/>
                  </a:lnTo>
                  <a:lnTo>
                    <a:pt x="604" y="461"/>
                  </a:lnTo>
                  <a:lnTo>
                    <a:pt x="604" y="461"/>
                  </a:lnTo>
                  <a:lnTo>
                    <a:pt x="604" y="460"/>
                  </a:lnTo>
                  <a:lnTo>
                    <a:pt x="604" y="459"/>
                  </a:lnTo>
                  <a:lnTo>
                    <a:pt x="605" y="458"/>
                  </a:lnTo>
                  <a:lnTo>
                    <a:pt x="605" y="457"/>
                  </a:lnTo>
                  <a:lnTo>
                    <a:pt x="605" y="456"/>
                  </a:lnTo>
                  <a:lnTo>
                    <a:pt x="605" y="456"/>
                  </a:lnTo>
                  <a:lnTo>
                    <a:pt x="588" y="451"/>
                  </a:lnTo>
                  <a:lnTo>
                    <a:pt x="588" y="452"/>
                  </a:lnTo>
                  <a:lnTo>
                    <a:pt x="588" y="452"/>
                  </a:lnTo>
                  <a:lnTo>
                    <a:pt x="588" y="453"/>
                  </a:lnTo>
                  <a:lnTo>
                    <a:pt x="588" y="454"/>
                  </a:lnTo>
                  <a:lnTo>
                    <a:pt x="587" y="455"/>
                  </a:lnTo>
                  <a:lnTo>
                    <a:pt x="587" y="456"/>
                  </a:lnTo>
                  <a:lnTo>
                    <a:pt x="587" y="456"/>
                  </a:lnTo>
                  <a:lnTo>
                    <a:pt x="587" y="457"/>
                  </a:lnTo>
                  <a:lnTo>
                    <a:pt x="586" y="458"/>
                  </a:lnTo>
                  <a:lnTo>
                    <a:pt x="586" y="459"/>
                  </a:lnTo>
                  <a:lnTo>
                    <a:pt x="586" y="459"/>
                  </a:lnTo>
                  <a:lnTo>
                    <a:pt x="586" y="460"/>
                  </a:lnTo>
                  <a:lnTo>
                    <a:pt x="585" y="461"/>
                  </a:lnTo>
                  <a:lnTo>
                    <a:pt x="585" y="462"/>
                  </a:lnTo>
                  <a:lnTo>
                    <a:pt x="585" y="463"/>
                  </a:lnTo>
                  <a:lnTo>
                    <a:pt x="584" y="463"/>
                  </a:lnTo>
                  <a:lnTo>
                    <a:pt x="584" y="464"/>
                  </a:lnTo>
                  <a:lnTo>
                    <a:pt x="584" y="465"/>
                  </a:lnTo>
                  <a:lnTo>
                    <a:pt x="584" y="466"/>
                  </a:lnTo>
                  <a:lnTo>
                    <a:pt x="583" y="467"/>
                  </a:lnTo>
                  <a:lnTo>
                    <a:pt x="583" y="467"/>
                  </a:lnTo>
                  <a:lnTo>
                    <a:pt x="599" y="474"/>
                  </a:lnTo>
                  <a:close/>
                  <a:moveTo>
                    <a:pt x="610" y="419"/>
                  </a:moveTo>
                  <a:lnTo>
                    <a:pt x="610" y="419"/>
                  </a:lnTo>
                  <a:lnTo>
                    <a:pt x="610" y="419"/>
                  </a:lnTo>
                  <a:lnTo>
                    <a:pt x="610" y="418"/>
                  </a:lnTo>
                  <a:lnTo>
                    <a:pt x="610" y="417"/>
                  </a:lnTo>
                  <a:lnTo>
                    <a:pt x="610" y="416"/>
                  </a:lnTo>
                  <a:lnTo>
                    <a:pt x="610" y="415"/>
                  </a:lnTo>
                  <a:lnTo>
                    <a:pt x="610" y="414"/>
                  </a:lnTo>
                  <a:lnTo>
                    <a:pt x="610" y="413"/>
                  </a:lnTo>
                  <a:lnTo>
                    <a:pt x="610" y="412"/>
                  </a:lnTo>
                  <a:lnTo>
                    <a:pt x="610" y="411"/>
                  </a:lnTo>
                  <a:lnTo>
                    <a:pt x="610" y="410"/>
                  </a:lnTo>
                  <a:lnTo>
                    <a:pt x="610" y="409"/>
                  </a:lnTo>
                  <a:lnTo>
                    <a:pt x="610" y="408"/>
                  </a:lnTo>
                  <a:lnTo>
                    <a:pt x="610" y="407"/>
                  </a:lnTo>
                  <a:lnTo>
                    <a:pt x="610" y="406"/>
                  </a:lnTo>
                  <a:lnTo>
                    <a:pt x="610" y="405"/>
                  </a:lnTo>
                  <a:lnTo>
                    <a:pt x="610" y="404"/>
                  </a:lnTo>
                  <a:lnTo>
                    <a:pt x="610" y="403"/>
                  </a:lnTo>
                  <a:lnTo>
                    <a:pt x="610" y="402"/>
                  </a:lnTo>
                  <a:lnTo>
                    <a:pt x="609" y="401"/>
                  </a:lnTo>
                  <a:lnTo>
                    <a:pt x="609" y="400"/>
                  </a:lnTo>
                  <a:lnTo>
                    <a:pt x="592" y="402"/>
                  </a:lnTo>
                  <a:lnTo>
                    <a:pt x="592" y="403"/>
                  </a:lnTo>
                  <a:lnTo>
                    <a:pt x="592" y="404"/>
                  </a:lnTo>
                  <a:lnTo>
                    <a:pt x="592" y="405"/>
                  </a:lnTo>
                  <a:lnTo>
                    <a:pt x="592" y="406"/>
                  </a:lnTo>
                  <a:lnTo>
                    <a:pt x="592" y="406"/>
                  </a:lnTo>
                  <a:lnTo>
                    <a:pt x="592" y="407"/>
                  </a:lnTo>
                  <a:lnTo>
                    <a:pt x="592" y="408"/>
                  </a:lnTo>
                  <a:lnTo>
                    <a:pt x="592" y="409"/>
                  </a:lnTo>
                  <a:lnTo>
                    <a:pt x="592" y="410"/>
                  </a:lnTo>
                  <a:lnTo>
                    <a:pt x="593" y="411"/>
                  </a:lnTo>
                  <a:lnTo>
                    <a:pt x="593" y="412"/>
                  </a:lnTo>
                  <a:lnTo>
                    <a:pt x="593" y="412"/>
                  </a:lnTo>
                  <a:lnTo>
                    <a:pt x="593" y="413"/>
                  </a:lnTo>
                  <a:lnTo>
                    <a:pt x="593" y="414"/>
                  </a:lnTo>
                  <a:lnTo>
                    <a:pt x="593" y="415"/>
                  </a:lnTo>
                  <a:lnTo>
                    <a:pt x="593" y="416"/>
                  </a:lnTo>
                  <a:lnTo>
                    <a:pt x="593" y="417"/>
                  </a:lnTo>
                  <a:lnTo>
                    <a:pt x="593" y="418"/>
                  </a:lnTo>
                  <a:lnTo>
                    <a:pt x="593" y="419"/>
                  </a:lnTo>
                  <a:lnTo>
                    <a:pt x="593" y="419"/>
                  </a:lnTo>
                  <a:lnTo>
                    <a:pt x="610" y="419"/>
                  </a:lnTo>
                  <a:close/>
                  <a:moveTo>
                    <a:pt x="601" y="364"/>
                  </a:moveTo>
                  <a:lnTo>
                    <a:pt x="601" y="364"/>
                  </a:lnTo>
                  <a:lnTo>
                    <a:pt x="601" y="363"/>
                  </a:lnTo>
                  <a:lnTo>
                    <a:pt x="600" y="362"/>
                  </a:lnTo>
                  <a:lnTo>
                    <a:pt x="600" y="362"/>
                  </a:lnTo>
                  <a:lnTo>
                    <a:pt x="600" y="361"/>
                  </a:lnTo>
                  <a:lnTo>
                    <a:pt x="599" y="360"/>
                  </a:lnTo>
                  <a:lnTo>
                    <a:pt x="599" y="359"/>
                  </a:lnTo>
                  <a:lnTo>
                    <a:pt x="599" y="358"/>
                  </a:lnTo>
                  <a:lnTo>
                    <a:pt x="598" y="357"/>
                  </a:lnTo>
                  <a:lnTo>
                    <a:pt x="598" y="356"/>
                  </a:lnTo>
                  <a:lnTo>
                    <a:pt x="598" y="356"/>
                  </a:lnTo>
                  <a:lnTo>
                    <a:pt x="597" y="355"/>
                  </a:lnTo>
                  <a:lnTo>
                    <a:pt x="597" y="354"/>
                  </a:lnTo>
                  <a:lnTo>
                    <a:pt x="596" y="353"/>
                  </a:lnTo>
                  <a:lnTo>
                    <a:pt x="596" y="352"/>
                  </a:lnTo>
                  <a:lnTo>
                    <a:pt x="596" y="351"/>
                  </a:lnTo>
                  <a:lnTo>
                    <a:pt x="595" y="350"/>
                  </a:lnTo>
                  <a:lnTo>
                    <a:pt x="595" y="350"/>
                  </a:lnTo>
                  <a:lnTo>
                    <a:pt x="594" y="349"/>
                  </a:lnTo>
                  <a:lnTo>
                    <a:pt x="594" y="348"/>
                  </a:lnTo>
                  <a:lnTo>
                    <a:pt x="594" y="347"/>
                  </a:lnTo>
                  <a:lnTo>
                    <a:pt x="593" y="347"/>
                  </a:lnTo>
                  <a:lnTo>
                    <a:pt x="578" y="355"/>
                  </a:lnTo>
                  <a:lnTo>
                    <a:pt x="578" y="355"/>
                  </a:lnTo>
                  <a:lnTo>
                    <a:pt x="578" y="356"/>
                  </a:lnTo>
                  <a:lnTo>
                    <a:pt x="579" y="357"/>
                  </a:lnTo>
                  <a:lnTo>
                    <a:pt x="579" y="357"/>
                  </a:lnTo>
                  <a:lnTo>
                    <a:pt x="579" y="358"/>
                  </a:lnTo>
                  <a:lnTo>
                    <a:pt x="580" y="359"/>
                  </a:lnTo>
                  <a:lnTo>
                    <a:pt x="580" y="360"/>
                  </a:lnTo>
                  <a:lnTo>
                    <a:pt x="580" y="360"/>
                  </a:lnTo>
                  <a:lnTo>
                    <a:pt x="581" y="361"/>
                  </a:lnTo>
                  <a:lnTo>
                    <a:pt x="581" y="362"/>
                  </a:lnTo>
                  <a:lnTo>
                    <a:pt x="581" y="363"/>
                  </a:lnTo>
                  <a:lnTo>
                    <a:pt x="582" y="363"/>
                  </a:lnTo>
                  <a:lnTo>
                    <a:pt x="582" y="364"/>
                  </a:lnTo>
                  <a:lnTo>
                    <a:pt x="582" y="365"/>
                  </a:lnTo>
                  <a:lnTo>
                    <a:pt x="583" y="366"/>
                  </a:lnTo>
                  <a:lnTo>
                    <a:pt x="583" y="366"/>
                  </a:lnTo>
                  <a:lnTo>
                    <a:pt x="583" y="367"/>
                  </a:lnTo>
                  <a:lnTo>
                    <a:pt x="584" y="368"/>
                  </a:lnTo>
                  <a:lnTo>
                    <a:pt x="584" y="369"/>
                  </a:lnTo>
                  <a:lnTo>
                    <a:pt x="584" y="369"/>
                  </a:lnTo>
                  <a:lnTo>
                    <a:pt x="584" y="370"/>
                  </a:lnTo>
                  <a:lnTo>
                    <a:pt x="601" y="364"/>
                  </a:lnTo>
                  <a:close/>
                  <a:moveTo>
                    <a:pt x="573" y="316"/>
                  </a:moveTo>
                  <a:lnTo>
                    <a:pt x="573" y="316"/>
                  </a:lnTo>
                  <a:lnTo>
                    <a:pt x="572" y="316"/>
                  </a:lnTo>
                  <a:lnTo>
                    <a:pt x="572" y="315"/>
                  </a:lnTo>
                  <a:lnTo>
                    <a:pt x="571" y="315"/>
                  </a:lnTo>
                  <a:lnTo>
                    <a:pt x="570" y="314"/>
                  </a:lnTo>
                  <a:lnTo>
                    <a:pt x="570" y="313"/>
                  </a:lnTo>
                  <a:lnTo>
                    <a:pt x="569" y="313"/>
                  </a:lnTo>
                  <a:lnTo>
                    <a:pt x="569" y="312"/>
                  </a:lnTo>
                  <a:lnTo>
                    <a:pt x="568" y="311"/>
                  </a:lnTo>
                  <a:lnTo>
                    <a:pt x="567" y="311"/>
                  </a:lnTo>
                  <a:lnTo>
                    <a:pt x="567" y="310"/>
                  </a:lnTo>
                  <a:lnTo>
                    <a:pt x="566" y="309"/>
                  </a:lnTo>
                  <a:lnTo>
                    <a:pt x="565" y="309"/>
                  </a:lnTo>
                  <a:lnTo>
                    <a:pt x="565" y="308"/>
                  </a:lnTo>
                  <a:lnTo>
                    <a:pt x="564" y="307"/>
                  </a:lnTo>
                  <a:lnTo>
                    <a:pt x="563" y="307"/>
                  </a:lnTo>
                  <a:lnTo>
                    <a:pt x="563" y="306"/>
                  </a:lnTo>
                  <a:lnTo>
                    <a:pt x="562" y="305"/>
                  </a:lnTo>
                  <a:lnTo>
                    <a:pt x="561" y="305"/>
                  </a:lnTo>
                  <a:lnTo>
                    <a:pt x="561" y="304"/>
                  </a:lnTo>
                  <a:lnTo>
                    <a:pt x="560" y="304"/>
                  </a:lnTo>
                  <a:lnTo>
                    <a:pt x="559" y="303"/>
                  </a:lnTo>
                  <a:lnTo>
                    <a:pt x="548" y="316"/>
                  </a:lnTo>
                  <a:lnTo>
                    <a:pt x="548" y="317"/>
                  </a:lnTo>
                  <a:lnTo>
                    <a:pt x="549" y="317"/>
                  </a:lnTo>
                  <a:lnTo>
                    <a:pt x="549" y="318"/>
                  </a:lnTo>
                  <a:lnTo>
                    <a:pt x="550" y="318"/>
                  </a:lnTo>
                  <a:lnTo>
                    <a:pt x="551" y="319"/>
                  </a:lnTo>
                  <a:lnTo>
                    <a:pt x="551" y="319"/>
                  </a:lnTo>
                  <a:lnTo>
                    <a:pt x="552" y="320"/>
                  </a:lnTo>
                  <a:lnTo>
                    <a:pt x="552" y="320"/>
                  </a:lnTo>
                  <a:lnTo>
                    <a:pt x="553" y="321"/>
                  </a:lnTo>
                  <a:lnTo>
                    <a:pt x="554" y="322"/>
                  </a:lnTo>
                  <a:lnTo>
                    <a:pt x="554" y="322"/>
                  </a:lnTo>
                  <a:lnTo>
                    <a:pt x="555" y="323"/>
                  </a:lnTo>
                  <a:lnTo>
                    <a:pt x="555" y="323"/>
                  </a:lnTo>
                  <a:lnTo>
                    <a:pt x="556" y="324"/>
                  </a:lnTo>
                  <a:lnTo>
                    <a:pt x="556" y="325"/>
                  </a:lnTo>
                  <a:lnTo>
                    <a:pt x="557" y="325"/>
                  </a:lnTo>
                  <a:lnTo>
                    <a:pt x="557" y="326"/>
                  </a:lnTo>
                  <a:lnTo>
                    <a:pt x="558" y="326"/>
                  </a:lnTo>
                  <a:lnTo>
                    <a:pt x="559" y="327"/>
                  </a:lnTo>
                  <a:lnTo>
                    <a:pt x="559" y="328"/>
                  </a:lnTo>
                  <a:lnTo>
                    <a:pt x="559" y="328"/>
                  </a:lnTo>
                  <a:lnTo>
                    <a:pt x="573" y="316"/>
                  </a:lnTo>
                  <a:close/>
                  <a:moveTo>
                    <a:pt x="529" y="282"/>
                  </a:moveTo>
                  <a:lnTo>
                    <a:pt x="529" y="282"/>
                  </a:lnTo>
                  <a:lnTo>
                    <a:pt x="529" y="281"/>
                  </a:lnTo>
                  <a:lnTo>
                    <a:pt x="528" y="281"/>
                  </a:lnTo>
                  <a:lnTo>
                    <a:pt x="527" y="280"/>
                  </a:lnTo>
                  <a:lnTo>
                    <a:pt x="526" y="280"/>
                  </a:lnTo>
                  <a:lnTo>
                    <a:pt x="525" y="280"/>
                  </a:lnTo>
                  <a:lnTo>
                    <a:pt x="524" y="279"/>
                  </a:lnTo>
                  <a:lnTo>
                    <a:pt x="524" y="279"/>
                  </a:lnTo>
                  <a:lnTo>
                    <a:pt x="523" y="278"/>
                  </a:lnTo>
                  <a:lnTo>
                    <a:pt x="522" y="278"/>
                  </a:lnTo>
                  <a:lnTo>
                    <a:pt x="521" y="278"/>
                  </a:lnTo>
                  <a:lnTo>
                    <a:pt x="520" y="277"/>
                  </a:lnTo>
                  <a:lnTo>
                    <a:pt x="519" y="277"/>
                  </a:lnTo>
                  <a:lnTo>
                    <a:pt x="518" y="277"/>
                  </a:lnTo>
                  <a:lnTo>
                    <a:pt x="518" y="276"/>
                  </a:lnTo>
                  <a:lnTo>
                    <a:pt x="517" y="276"/>
                  </a:lnTo>
                  <a:lnTo>
                    <a:pt x="516" y="275"/>
                  </a:lnTo>
                  <a:lnTo>
                    <a:pt x="515" y="275"/>
                  </a:lnTo>
                  <a:lnTo>
                    <a:pt x="514" y="275"/>
                  </a:lnTo>
                  <a:lnTo>
                    <a:pt x="513" y="274"/>
                  </a:lnTo>
                  <a:lnTo>
                    <a:pt x="512" y="274"/>
                  </a:lnTo>
                  <a:lnTo>
                    <a:pt x="512" y="274"/>
                  </a:lnTo>
                  <a:lnTo>
                    <a:pt x="506" y="290"/>
                  </a:lnTo>
                  <a:lnTo>
                    <a:pt x="506" y="290"/>
                  </a:lnTo>
                  <a:lnTo>
                    <a:pt x="507" y="291"/>
                  </a:lnTo>
                  <a:lnTo>
                    <a:pt x="508" y="291"/>
                  </a:lnTo>
                  <a:lnTo>
                    <a:pt x="508" y="291"/>
                  </a:lnTo>
                  <a:lnTo>
                    <a:pt x="509" y="292"/>
                  </a:lnTo>
                  <a:lnTo>
                    <a:pt x="510" y="292"/>
                  </a:lnTo>
                  <a:lnTo>
                    <a:pt x="511" y="292"/>
                  </a:lnTo>
                  <a:lnTo>
                    <a:pt x="511" y="293"/>
                  </a:lnTo>
                  <a:lnTo>
                    <a:pt x="512" y="293"/>
                  </a:lnTo>
                  <a:lnTo>
                    <a:pt x="513" y="293"/>
                  </a:lnTo>
                  <a:lnTo>
                    <a:pt x="514" y="294"/>
                  </a:lnTo>
                  <a:lnTo>
                    <a:pt x="514" y="294"/>
                  </a:lnTo>
                  <a:lnTo>
                    <a:pt x="515" y="294"/>
                  </a:lnTo>
                  <a:lnTo>
                    <a:pt x="516" y="295"/>
                  </a:lnTo>
                  <a:lnTo>
                    <a:pt x="517" y="295"/>
                  </a:lnTo>
                  <a:lnTo>
                    <a:pt x="517" y="295"/>
                  </a:lnTo>
                  <a:lnTo>
                    <a:pt x="518" y="296"/>
                  </a:lnTo>
                  <a:lnTo>
                    <a:pt x="519" y="296"/>
                  </a:lnTo>
                  <a:lnTo>
                    <a:pt x="520" y="297"/>
                  </a:lnTo>
                  <a:lnTo>
                    <a:pt x="520" y="297"/>
                  </a:lnTo>
                  <a:lnTo>
                    <a:pt x="521" y="297"/>
                  </a:lnTo>
                  <a:lnTo>
                    <a:pt x="529" y="282"/>
                  </a:lnTo>
                  <a:close/>
                  <a:moveTo>
                    <a:pt x="457" y="231"/>
                  </a:moveTo>
                  <a:lnTo>
                    <a:pt x="457" y="231"/>
                  </a:lnTo>
                  <a:cubicBezTo>
                    <a:pt x="354" y="231"/>
                    <a:pt x="271" y="314"/>
                    <a:pt x="271" y="417"/>
                  </a:cubicBezTo>
                  <a:cubicBezTo>
                    <a:pt x="271" y="520"/>
                    <a:pt x="354" y="603"/>
                    <a:pt x="457" y="603"/>
                  </a:cubicBezTo>
                  <a:cubicBezTo>
                    <a:pt x="560" y="603"/>
                    <a:pt x="643" y="520"/>
                    <a:pt x="643" y="417"/>
                  </a:cubicBezTo>
                  <a:cubicBezTo>
                    <a:pt x="643" y="314"/>
                    <a:pt x="560" y="231"/>
                    <a:pt x="457" y="231"/>
                  </a:cubicBezTo>
                  <a:close/>
                  <a:moveTo>
                    <a:pt x="30" y="153"/>
                  </a:moveTo>
                  <a:lnTo>
                    <a:pt x="30" y="153"/>
                  </a:lnTo>
                  <a:cubicBezTo>
                    <a:pt x="66" y="150"/>
                    <a:pt x="102" y="148"/>
                    <a:pt x="138" y="147"/>
                  </a:cubicBezTo>
                  <a:cubicBezTo>
                    <a:pt x="114" y="146"/>
                    <a:pt x="89" y="144"/>
                    <a:pt x="65" y="141"/>
                  </a:cubicBezTo>
                  <a:cubicBezTo>
                    <a:pt x="49" y="139"/>
                    <a:pt x="35" y="128"/>
                    <a:pt x="35" y="111"/>
                  </a:cubicBezTo>
                  <a:cubicBezTo>
                    <a:pt x="35" y="87"/>
                    <a:pt x="35" y="63"/>
                    <a:pt x="35" y="39"/>
                  </a:cubicBezTo>
                  <a:cubicBezTo>
                    <a:pt x="35" y="23"/>
                    <a:pt x="49" y="11"/>
                    <a:pt x="65" y="9"/>
                  </a:cubicBezTo>
                  <a:cubicBezTo>
                    <a:pt x="163" y="0"/>
                    <a:pt x="260" y="0"/>
                    <a:pt x="358" y="9"/>
                  </a:cubicBezTo>
                  <a:cubicBezTo>
                    <a:pt x="374" y="11"/>
                    <a:pt x="388" y="23"/>
                    <a:pt x="388" y="39"/>
                  </a:cubicBezTo>
                  <a:cubicBezTo>
                    <a:pt x="388" y="63"/>
                    <a:pt x="388" y="87"/>
                    <a:pt x="388" y="111"/>
                  </a:cubicBezTo>
                  <a:cubicBezTo>
                    <a:pt x="388" y="128"/>
                    <a:pt x="374" y="139"/>
                    <a:pt x="358" y="141"/>
                  </a:cubicBezTo>
                  <a:cubicBezTo>
                    <a:pt x="323" y="145"/>
                    <a:pt x="287" y="147"/>
                    <a:pt x="252" y="148"/>
                  </a:cubicBezTo>
                  <a:cubicBezTo>
                    <a:pt x="276" y="150"/>
                    <a:pt x="299" y="151"/>
                    <a:pt x="323" y="153"/>
                  </a:cubicBezTo>
                  <a:cubicBezTo>
                    <a:pt x="339" y="155"/>
                    <a:pt x="353" y="167"/>
                    <a:pt x="353" y="183"/>
                  </a:cubicBezTo>
                  <a:lnTo>
                    <a:pt x="353" y="218"/>
                  </a:lnTo>
                  <a:cubicBezTo>
                    <a:pt x="333" y="229"/>
                    <a:pt x="314" y="242"/>
                    <a:pt x="299" y="258"/>
                  </a:cubicBezTo>
                  <a:cubicBezTo>
                    <a:pt x="289" y="268"/>
                    <a:pt x="280" y="278"/>
                    <a:pt x="272" y="290"/>
                  </a:cubicBezTo>
                  <a:cubicBezTo>
                    <a:pt x="191" y="296"/>
                    <a:pt x="111" y="294"/>
                    <a:pt x="30" y="285"/>
                  </a:cubicBezTo>
                  <a:cubicBezTo>
                    <a:pt x="13" y="283"/>
                    <a:pt x="0" y="272"/>
                    <a:pt x="0" y="255"/>
                  </a:cubicBezTo>
                  <a:cubicBezTo>
                    <a:pt x="0" y="231"/>
                    <a:pt x="0" y="207"/>
                    <a:pt x="0" y="183"/>
                  </a:cubicBezTo>
                  <a:cubicBezTo>
                    <a:pt x="0" y="167"/>
                    <a:pt x="13" y="155"/>
                    <a:pt x="30" y="153"/>
                  </a:cubicBezTo>
                  <a:close/>
                </a:path>
              </a:pathLst>
            </a:custGeom>
            <a:solidFill>
              <a:srgbClr val="FEFEFE"/>
            </a:solidFill>
            <a:ln>
              <a:noFill/>
            </a:ln>
          </p:spPr>
          <p:txBody>
            <a:bodyPr vert="horz" wrap="square" lIns="91440" tIns="45720" rIns="91440" bIns="45720" numCol="1" anchor="t" anchorCtr="0" compatLnSpc="1"/>
            <a:lstStyle/>
            <a:p>
              <a:endParaRPr lang="zh-CN" altLang="en-US">
                <a:solidFill>
                  <a:schemeClr val="accent2"/>
                </a:solidFill>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2000">
        <p15:prstTrans prst="pageCurlDouble"/>
      </p:transition>
    </mc:Choice>
    <mc:Fallback>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750" fill="hold"/>
                                        <p:tgtEl>
                                          <p:spTgt spid="5"/>
                                        </p:tgtEl>
                                        <p:attrNameLst>
                                          <p:attrName>ppt_w</p:attrName>
                                        </p:attrNameLst>
                                      </p:cBhvr>
                                      <p:tavLst>
                                        <p:tav tm="0">
                                          <p:val>
                                            <p:strVal val="4*#ppt_w"/>
                                          </p:val>
                                        </p:tav>
                                        <p:tav tm="100000">
                                          <p:val>
                                            <p:strVal val="#ppt_w"/>
                                          </p:val>
                                        </p:tav>
                                      </p:tavLst>
                                    </p:anim>
                                    <p:anim calcmode="lin" valueType="num">
                                      <p:cBhvr>
                                        <p:cTn id="8" dur="750" fill="hold"/>
                                        <p:tgtEl>
                                          <p:spTgt spid="5"/>
                                        </p:tgtEl>
                                        <p:attrNameLst>
                                          <p:attrName>ppt_h</p:attrName>
                                        </p:attrNameLst>
                                      </p:cBhvr>
                                      <p:tavLst>
                                        <p:tav tm="0">
                                          <p:val>
                                            <p:strVal val="4*#ppt_h"/>
                                          </p:val>
                                        </p:tav>
                                        <p:tav tm="100000">
                                          <p:val>
                                            <p:strVal val="#ppt_h"/>
                                          </p:val>
                                        </p:tav>
                                      </p:tavLst>
                                    </p:anim>
                                  </p:childTnLst>
                                </p:cTn>
                              </p:par>
                            </p:childTnLst>
                          </p:cTn>
                        </p:par>
                        <p:par>
                          <p:cTn id="9" fill="hold">
                            <p:stCondLst>
                              <p:cond delay="1000"/>
                            </p:stCondLst>
                            <p:childTnLst>
                              <p:par>
                                <p:cTn id="10" presetID="26" presetClass="emph" presetSubtype="0" fill="hold" nodeType="afterEffect">
                                  <p:stCondLst>
                                    <p:cond delay="0"/>
                                  </p:stCondLst>
                                  <p:childTnLst>
                                    <p:animEffect transition="out" filter="fade">
                                      <p:cBhvr>
                                        <p:cTn id="11" dur="500" tmFilter="0, 0; .2, .5; .8, .5; 1, 0"/>
                                        <p:tgtEl>
                                          <p:spTgt spid="5"/>
                                        </p:tgtEl>
                                      </p:cBhvr>
                                    </p:animEffect>
                                    <p:animScale>
                                      <p:cBhvr>
                                        <p:cTn id="12" dur="250" autoRev="1" fill="hold"/>
                                        <p:tgtEl>
                                          <p:spTgt spid="5"/>
                                        </p:tgtEl>
                                      </p:cBhvr>
                                      <p:by x="105000" y="105000"/>
                                    </p:animScale>
                                  </p:childTnLst>
                                </p:cTn>
                              </p:par>
                            </p:childTnLst>
                          </p:cTn>
                        </p:par>
                        <p:par>
                          <p:cTn id="13" fill="hold">
                            <p:stCondLst>
                              <p:cond delay="1500"/>
                            </p:stCondLst>
                            <p:childTnLst>
                              <p:par>
                                <p:cTn id="14" presetID="22" presetClass="entr" presetSubtype="2"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right)">
                                      <p:cBhvr>
                                        <p:cTn id="16" dur="750"/>
                                        <p:tgtEl>
                                          <p:spTgt spid="11"/>
                                        </p:tgtEl>
                                      </p:cBhvr>
                                    </p:animEffect>
                                  </p:childTnLst>
                                </p:cTn>
                              </p:par>
                            </p:childTnLst>
                          </p:cTn>
                        </p:par>
                        <p:par>
                          <p:cTn id="17" fill="hold">
                            <p:stCondLst>
                              <p:cond delay="2500"/>
                            </p:stCondLst>
                            <p:childTnLst>
                              <p:par>
                                <p:cTn id="18" presetID="23" presetClass="entr" presetSubtype="32"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750" fill="hold"/>
                                        <p:tgtEl>
                                          <p:spTgt spid="6"/>
                                        </p:tgtEl>
                                        <p:attrNameLst>
                                          <p:attrName>ppt_w</p:attrName>
                                        </p:attrNameLst>
                                      </p:cBhvr>
                                      <p:tavLst>
                                        <p:tav tm="0">
                                          <p:val>
                                            <p:strVal val="4*#ppt_w"/>
                                          </p:val>
                                        </p:tav>
                                        <p:tav tm="100000">
                                          <p:val>
                                            <p:strVal val="#ppt_w"/>
                                          </p:val>
                                        </p:tav>
                                      </p:tavLst>
                                    </p:anim>
                                    <p:anim calcmode="lin" valueType="num">
                                      <p:cBhvr>
                                        <p:cTn id="21" dur="750" fill="hold"/>
                                        <p:tgtEl>
                                          <p:spTgt spid="6"/>
                                        </p:tgtEl>
                                        <p:attrNameLst>
                                          <p:attrName>ppt_h</p:attrName>
                                        </p:attrNameLst>
                                      </p:cBhvr>
                                      <p:tavLst>
                                        <p:tav tm="0">
                                          <p:val>
                                            <p:strVal val="4*#ppt_h"/>
                                          </p:val>
                                        </p:tav>
                                        <p:tav tm="100000">
                                          <p:val>
                                            <p:strVal val="#ppt_h"/>
                                          </p:val>
                                        </p:tav>
                                      </p:tavLst>
                                    </p:anim>
                                  </p:childTnLst>
                                </p:cTn>
                              </p:par>
                            </p:childTnLst>
                          </p:cTn>
                        </p:par>
                        <p:par>
                          <p:cTn id="22" fill="hold">
                            <p:stCondLst>
                              <p:cond delay="3500"/>
                            </p:stCondLst>
                            <p:childTnLst>
                              <p:par>
                                <p:cTn id="23" presetID="26" presetClass="emph" presetSubtype="0" fill="hold" nodeType="afterEffect">
                                  <p:stCondLst>
                                    <p:cond delay="0"/>
                                  </p:stCondLst>
                                  <p:childTnLst>
                                    <p:animEffect transition="out" filter="fade">
                                      <p:cBhvr>
                                        <p:cTn id="24" dur="500" tmFilter="0, 0; .2, .5; .8, .5; 1, 0"/>
                                        <p:tgtEl>
                                          <p:spTgt spid="6"/>
                                        </p:tgtEl>
                                      </p:cBhvr>
                                    </p:animEffect>
                                    <p:animScale>
                                      <p:cBhvr>
                                        <p:cTn id="25" dur="250" autoRev="1" fill="hold"/>
                                        <p:tgtEl>
                                          <p:spTgt spid="6"/>
                                        </p:tgtEl>
                                      </p:cBhvr>
                                      <p:by x="105000" y="105000"/>
                                    </p:animScale>
                                  </p:childTnLst>
                                </p:cTn>
                              </p:par>
                            </p:childTnLst>
                          </p:cTn>
                        </p:par>
                        <p:par>
                          <p:cTn id="26" fill="hold">
                            <p:stCondLst>
                              <p:cond delay="4000"/>
                            </p:stCondLst>
                            <p:childTnLst>
                              <p:par>
                                <p:cTn id="27" presetID="22" presetClass="entr" presetSubtype="2" fill="hold"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right)">
                                      <p:cBhvr>
                                        <p:cTn id="29" dur="750"/>
                                        <p:tgtEl>
                                          <p:spTgt spid="17"/>
                                        </p:tgtEl>
                                      </p:cBhvr>
                                    </p:animEffect>
                                  </p:childTnLst>
                                </p:cTn>
                              </p:par>
                            </p:childTnLst>
                          </p:cTn>
                        </p:par>
                        <p:par>
                          <p:cTn id="30" fill="hold">
                            <p:stCondLst>
                              <p:cond delay="5000"/>
                            </p:stCondLst>
                            <p:childTnLst>
                              <p:par>
                                <p:cTn id="31" presetID="23" presetClass="entr" presetSubtype="32" fill="hold" nodeType="after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p:cTn id="33" dur="750" fill="hold"/>
                                        <p:tgtEl>
                                          <p:spTgt spid="7"/>
                                        </p:tgtEl>
                                        <p:attrNameLst>
                                          <p:attrName>ppt_w</p:attrName>
                                        </p:attrNameLst>
                                      </p:cBhvr>
                                      <p:tavLst>
                                        <p:tav tm="0">
                                          <p:val>
                                            <p:strVal val="4*#ppt_w"/>
                                          </p:val>
                                        </p:tav>
                                        <p:tav tm="100000">
                                          <p:val>
                                            <p:strVal val="#ppt_w"/>
                                          </p:val>
                                        </p:tav>
                                      </p:tavLst>
                                    </p:anim>
                                    <p:anim calcmode="lin" valueType="num">
                                      <p:cBhvr>
                                        <p:cTn id="34" dur="750" fill="hold"/>
                                        <p:tgtEl>
                                          <p:spTgt spid="7"/>
                                        </p:tgtEl>
                                        <p:attrNameLst>
                                          <p:attrName>ppt_h</p:attrName>
                                        </p:attrNameLst>
                                      </p:cBhvr>
                                      <p:tavLst>
                                        <p:tav tm="0">
                                          <p:val>
                                            <p:strVal val="4*#ppt_h"/>
                                          </p:val>
                                        </p:tav>
                                        <p:tav tm="100000">
                                          <p:val>
                                            <p:strVal val="#ppt_h"/>
                                          </p:val>
                                        </p:tav>
                                      </p:tavLst>
                                    </p:anim>
                                  </p:childTnLst>
                                </p:cTn>
                              </p:par>
                            </p:childTnLst>
                          </p:cTn>
                        </p:par>
                        <p:par>
                          <p:cTn id="35" fill="hold">
                            <p:stCondLst>
                              <p:cond delay="6000"/>
                            </p:stCondLst>
                            <p:childTnLst>
                              <p:par>
                                <p:cTn id="36" presetID="26" presetClass="emph" presetSubtype="0" fill="hold" nodeType="afterEffect">
                                  <p:stCondLst>
                                    <p:cond delay="0"/>
                                  </p:stCondLst>
                                  <p:childTnLst>
                                    <p:animEffect transition="out" filter="fade">
                                      <p:cBhvr>
                                        <p:cTn id="37" dur="500" tmFilter="0, 0; .2, .5; .8, .5; 1, 0"/>
                                        <p:tgtEl>
                                          <p:spTgt spid="7"/>
                                        </p:tgtEl>
                                      </p:cBhvr>
                                    </p:animEffect>
                                    <p:animScale>
                                      <p:cBhvr>
                                        <p:cTn id="38" dur="250" autoRev="1" fill="hold"/>
                                        <p:tgtEl>
                                          <p:spTgt spid="7"/>
                                        </p:tgtEl>
                                      </p:cBhvr>
                                      <p:by x="105000" y="105000"/>
                                    </p:animScale>
                                  </p:childTnLst>
                                </p:cTn>
                              </p:par>
                            </p:childTnLst>
                          </p:cTn>
                        </p:par>
                        <p:par>
                          <p:cTn id="39" fill="hold">
                            <p:stCondLst>
                              <p:cond delay="6500"/>
                            </p:stCondLst>
                            <p:childTnLst>
                              <p:par>
                                <p:cTn id="40" presetID="22" presetClass="entr" presetSubtype="2" fill="hold"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right)">
                                      <p:cBhvr>
                                        <p:cTn id="42" dur="750"/>
                                        <p:tgtEl>
                                          <p:spTgt spid="23"/>
                                        </p:tgtEl>
                                      </p:cBhvr>
                                    </p:animEffect>
                                  </p:childTnLst>
                                </p:cTn>
                              </p:par>
                            </p:childTnLst>
                          </p:cTn>
                        </p:par>
                        <p:par>
                          <p:cTn id="43" fill="hold">
                            <p:stCondLst>
                              <p:cond delay="7500"/>
                            </p:stCondLst>
                            <p:childTnLst>
                              <p:par>
                                <p:cTn id="44" presetID="23" presetClass="entr" presetSubtype="32" fill="hold"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p:cTn id="46" dur="750" fill="hold"/>
                                        <p:tgtEl>
                                          <p:spTgt spid="8"/>
                                        </p:tgtEl>
                                        <p:attrNameLst>
                                          <p:attrName>ppt_w</p:attrName>
                                        </p:attrNameLst>
                                      </p:cBhvr>
                                      <p:tavLst>
                                        <p:tav tm="0">
                                          <p:val>
                                            <p:strVal val="4*#ppt_w"/>
                                          </p:val>
                                        </p:tav>
                                        <p:tav tm="100000">
                                          <p:val>
                                            <p:strVal val="#ppt_w"/>
                                          </p:val>
                                        </p:tav>
                                      </p:tavLst>
                                    </p:anim>
                                    <p:anim calcmode="lin" valueType="num">
                                      <p:cBhvr>
                                        <p:cTn id="47" dur="750" fill="hold"/>
                                        <p:tgtEl>
                                          <p:spTgt spid="8"/>
                                        </p:tgtEl>
                                        <p:attrNameLst>
                                          <p:attrName>ppt_h</p:attrName>
                                        </p:attrNameLst>
                                      </p:cBhvr>
                                      <p:tavLst>
                                        <p:tav tm="0">
                                          <p:val>
                                            <p:strVal val="4*#ppt_h"/>
                                          </p:val>
                                        </p:tav>
                                        <p:tav tm="100000">
                                          <p:val>
                                            <p:strVal val="#ppt_h"/>
                                          </p:val>
                                        </p:tav>
                                      </p:tavLst>
                                    </p:anim>
                                  </p:childTnLst>
                                </p:cTn>
                              </p:par>
                            </p:childTnLst>
                          </p:cTn>
                        </p:par>
                        <p:par>
                          <p:cTn id="48" fill="hold">
                            <p:stCondLst>
                              <p:cond delay="8500"/>
                            </p:stCondLst>
                            <p:childTnLst>
                              <p:par>
                                <p:cTn id="49" presetID="26" presetClass="emph" presetSubtype="0" fill="hold" nodeType="afterEffect">
                                  <p:stCondLst>
                                    <p:cond delay="0"/>
                                  </p:stCondLst>
                                  <p:childTnLst>
                                    <p:animEffect transition="out" filter="fade">
                                      <p:cBhvr>
                                        <p:cTn id="50" dur="500" tmFilter="0, 0; .2, .5; .8, .5; 1, 0"/>
                                        <p:tgtEl>
                                          <p:spTgt spid="8"/>
                                        </p:tgtEl>
                                      </p:cBhvr>
                                    </p:animEffect>
                                    <p:animScale>
                                      <p:cBhvr>
                                        <p:cTn id="51" dur="250" autoRev="1" fill="hold"/>
                                        <p:tgtEl>
                                          <p:spTgt spid="8"/>
                                        </p:tgtEl>
                                      </p:cBhvr>
                                      <p:by x="105000" y="105000"/>
                                    </p:animScale>
                                  </p:childTnLst>
                                </p:cTn>
                              </p:par>
                            </p:childTnLst>
                          </p:cTn>
                        </p:par>
                        <p:par>
                          <p:cTn id="52" fill="hold">
                            <p:stCondLst>
                              <p:cond delay="9000"/>
                            </p:stCondLst>
                            <p:childTnLst>
                              <p:par>
                                <p:cTn id="53" presetID="22" presetClass="entr" presetSubtype="8" fill="hold" nodeType="afterEffect">
                                  <p:stCondLst>
                                    <p:cond delay="0"/>
                                  </p:stCondLst>
                                  <p:childTnLst>
                                    <p:set>
                                      <p:cBhvr>
                                        <p:cTn id="54" dur="1" fill="hold">
                                          <p:stCondLst>
                                            <p:cond delay="0"/>
                                          </p:stCondLst>
                                        </p:cTn>
                                        <p:tgtEl>
                                          <p:spTgt spid="92"/>
                                        </p:tgtEl>
                                        <p:attrNameLst>
                                          <p:attrName>style.visibility</p:attrName>
                                        </p:attrNameLst>
                                      </p:cBhvr>
                                      <p:to>
                                        <p:strVal val="visible"/>
                                      </p:to>
                                    </p:set>
                                    <p:animEffect transition="in" filter="wipe(left)">
                                      <p:cBhvr>
                                        <p:cTn id="55" dur="750"/>
                                        <p:tgtEl>
                                          <p:spTgt spid="92"/>
                                        </p:tgtEl>
                                      </p:cBhvr>
                                    </p:animEffect>
                                  </p:childTnLst>
                                </p:cTn>
                              </p:par>
                            </p:childTnLst>
                          </p:cTn>
                        </p:par>
                        <p:par>
                          <p:cTn id="56" fill="hold">
                            <p:stCondLst>
                              <p:cond delay="10000"/>
                            </p:stCondLst>
                            <p:childTnLst>
                              <p:par>
                                <p:cTn id="57" presetID="23" presetClass="entr" presetSubtype="32" fill="hold" nodeType="afterEffect">
                                  <p:stCondLst>
                                    <p:cond delay="0"/>
                                  </p:stCondLst>
                                  <p:childTnLst>
                                    <p:set>
                                      <p:cBhvr>
                                        <p:cTn id="58" dur="1" fill="hold">
                                          <p:stCondLst>
                                            <p:cond delay="0"/>
                                          </p:stCondLst>
                                        </p:cTn>
                                        <p:tgtEl>
                                          <p:spTgt spid="9"/>
                                        </p:tgtEl>
                                        <p:attrNameLst>
                                          <p:attrName>style.visibility</p:attrName>
                                        </p:attrNameLst>
                                      </p:cBhvr>
                                      <p:to>
                                        <p:strVal val="visible"/>
                                      </p:to>
                                    </p:set>
                                    <p:anim calcmode="lin" valueType="num">
                                      <p:cBhvr>
                                        <p:cTn id="59" dur="750" fill="hold"/>
                                        <p:tgtEl>
                                          <p:spTgt spid="9"/>
                                        </p:tgtEl>
                                        <p:attrNameLst>
                                          <p:attrName>ppt_w</p:attrName>
                                        </p:attrNameLst>
                                      </p:cBhvr>
                                      <p:tavLst>
                                        <p:tav tm="0">
                                          <p:val>
                                            <p:strVal val="4*#ppt_w"/>
                                          </p:val>
                                        </p:tav>
                                        <p:tav tm="100000">
                                          <p:val>
                                            <p:strVal val="#ppt_w"/>
                                          </p:val>
                                        </p:tav>
                                      </p:tavLst>
                                    </p:anim>
                                    <p:anim calcmode="lin" valueType="num">
                                      <p:cBhvr>
                                        <p:cTn id="60" dur="750" fill="hold"/>
                                        <p:tgtEl>
                                          <p:spTgt spid="9"/>
                                        </p:tgtEl>
                                        <p:attrNameLst>
                                          <p:attrName>ppt_h</p:attrName>
                                        </p:attrNameLst>
                                      </p:cBhvr>
                                      <p:tavLst>
                                        <p:tav tm="0">
                                          <p:val>
                                            <p:strVal val="4*#ppt_h"/>
                                          </p:val>
                                        </p:tav>
                                        <p:tav tm="100000">
                                          <p:val>
                                            <p:strVal val="#ppt_h"/>
                                          </p:val>
                                        </p:tav>
                                      </p:tavLst>
                                    </p:anim>
                                  </p:childTnLst>
                                </p:cTn>
                              </p:par>
                            </p:childTnLst>
                          </p:cTn>
                        </p:par>
                        <p:par>
                          <p:cTn id="61" fill="hold">
                            <p:stCondLst>
                              <p:cond delay="11000"/>
                            </p:stCondLst>
                            <p:childTnLst>
                              <p:par>
                                <p:cTn id="62" presetID="26" presetClass="emph" presetSubtype="0" fill="hold" nodeType="afterEffect">
                                  <p:stCondLst>
                                    <p:cond delay="0"/>
                                  </p:stCondLst>
                                  <p:childTnLst>
                                    <p:animEffect transition="out" filter="fade">
                                      <p:cBhvr>
                                        <p:cTn id="63" dur="500" tmFilter="0, 0; .2, .5; .8, .5; 1, 0"/>
                                        <p:tgtEl>
                                          <p:spTgt spid="9"/>
                                        </p:tgtEl>
                                      </p:cBhvr>
                                    </p:animEffect>
                                    <p:animScale>
                                      <p:cBhvr>
                                        <p:cTn id="64" dur="250" autoRev="1" fill="hold"/>
                                        <p:tgtEl>
                                          <p:spTgt spid="9"/>
                                        </p:tgtEl>
                                      </p:cBhvr>
                                      <p:by x="105000" y="105000"/>
                                    </p:animScale>
                                  </p:childTnLst>
                                </p:cTn>
                              </p:par>
                            </p:childTnLst>
                          </p:cTn>
                        </p:par>
                        <p:par>
                          <p:cTn id="65" fill="hold">
                            <p:stCondLst>
                              <p:cond delay="11500"/>
                            </p:stCondLst>
                            <p:childTnLst>
                              <p:par>
                                <p:cTn id="66" presetID="22" presetClass="entr" presetSubtype="8" fill="hold" nodeType="afterEffect">
                                  <p:stCondLst>
                                    <p:cond delay="0"/>
                                  </p:stCondLst>
                                  <p:childTnLst>
                                    <p:set>
                                      <p:cBhvr>
                                        <p:cTn id="67" dur="1" fill="hold">
                                          <p:stCondLst>
                                            <p:cond delay="0"/>
                                          </p:stCondLst>
                                        </p:cTn>
                                        <p:tgtEl>
                                          <p:spTgt spid="93"/>
                                        </p:tgtEl>
                                        <p:attrNameLst>
                                          <p:attrName>style.visibility</p:attrName>
                                        </p:attrNameLst>
                                      </p:cBhvr>
                                      <p:to>
                                        <p:strVal val="visible"/>
                                      </p:to>
                                    </p:set>
                                    <p:animEffect transition="in" filter="wipe(left)">
                                      <p:cBhvr>
                                        <p:cTn id="68" dur="750"/>
                                        <p:tgtEl>
                                          <p:spTgt spid="93"/>
                                        </p:tgtEl>
                                      </p:cBhvr>
                                    </p:animEffect>
                                  </p:childTnLst>
                                </p:cTn>
                              </p:par>
                            </p:childTnLst>
                          </p:cTn>
                        </p:par>
                        <p:par>
                          <p:cTn id="69" fill="hold">
                            <p:stCondLst>
                              <p:cond delay="12500"/>
                            </p:stCondLst>
                            <p:childTnLst>
                              <p:par>
                                <p:cTn id="70" presetID="23" presetClass="entr" presetSubtype="32"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 calcmode="lin" valueType="num">
                                      <p:cBhvr>
                                        <p:cTn id="72" dur="750" fill="hold"/>
                                        <p:tgtEl>
                                          <p:spTgt spid="10"/>
                                        </p:tgtEl>
                                        <p:attrNameLst>
                                          <p:attrName>ppt_w</p:attrName>
                                        </p:attrNameLst>
                                      </p:cBhvr>
                                      <p:tavLst>
                                        <p:tav tm="0">
                                          <p:val>
                                            <p:strVal val="4*#ppt_w"/>
                                          </p:val>
                                        </p:tav>
                                        <p:tav tm="100000">
                                          <p:val>
                                            <p:strVal val="#ppt_w"/>
                                          </p:val>
                                        </p:tav>
                                      </p:tavLst>
                                    </p:anim>
                                    <p:anim calcmode="lin" valueType="num">
                                      <p:cBhvr>
                                        <p:cTn id="73" dur="750" fill="hold"/>
                                        <p:tgtEl>
                                          <p:spTgt spid="10"/>
                                        </p:tgtEl>
                                        <p:attrNameLst>
                                          <p:attrName>ppt_h</p:attrName>
                                        </p:attrNameLst>
                                      </p:cBhvr>
                                      <p:tavLst>
                                        <p:tav tm="0">
                                          <p:val>
                                            <p:strVal val="4*#ppt_h"/>
                                          </p:val>
                                        </p:tav>
                                        <p:tav tm="100000">
                                          <p:val>
                                            <p:strVal val="#ppt_h"/>
                                          </p:val>
                                        </p:tav>
                                      </p:tavLst>
                                    </p:anim>
                                  </p:childTnLst>
                                </p:cTn>
                              </p:par>
                            </p:childTnLst>
                          </p:cTn>
                        </p:par>
                        <p:par>
                          <p:cTn id="74" fill="hold">
                            <p:stCondLst>
                              <p:cond delay="13500"/>
                            </p:stCondLst>
                            <p:childTnLst>
                              <p:par>
                                <p:cTn id="75" presetID="26" presetClass="emph" presetSubtype="0" fill="hold" nodeType="afterEffect">
                                  <p:stCondLst>
                                    <p:cond delay="0"/>
                                  </p:stCondLst>
                                  <p:childTnLst>
                                    <p:animEffect transition="out" filter="fade">
                                      <p:cBhvr>
                                        <p:cTn id="76" dur="500" tmFilter="0, 0; .2, .5; .8, .5; 1, 0"/>
                                        <p:tgtEl>
                                          <p:spTgt spid="10"/>
                                        </p:tgtEl>
                                      </p:cBhvr>
                                    </p:animEffect>
                                    <p:animScale>
                                      <p:cBhvr>
                                        <p:cTn id="77" dur="250" autoRev="1" fill="hold"/>
                                        <p:tgtEl>
                                          <p:spTgt spid="10"/>
                                        </p:tgtEl>
                                      </p:cBhvr>
                                      <p:by x="105000" y="105000"/>
                                    </p:animScale>
                                  </p:childTnLst>
                                </p:cTn>
                              </p:par>
                            </p:childTnLst>
                          </p:cTn>
                        </p:par>
                        <p:par>
                          <p:cTn id="78" fill="hold">
                            <p:stCondLst>
                              <p:cond delay="14000"/>
                            </p:stCondLst>
                            <p:childTnLst>
                              <p:par>
                                <p:cTn id="79" presetID="22" presetClass="entr" presetSubtype="8" fill="hold" nodeType="afterEffect">
                                  <p:stCondLst>
                                    <p:cond delay="0"/>
                                  </p:stCondLst>
                                  <p:childTnLst>
                                    <p:set>
                                      <p:cBhvr>
                                        <p:cTn id="80" dur="1" fill="hold">
                                          <p:stCondLst>
                                            <p:cond delay="0"/>
                                          </p:stCondLst>
                                        </p:cTn>
                                        <p:tgtEl>
                                          <p:spTgt spid="94"/>
                                        </p:tgtEl>
                                        <p:attrNameLst>
                                          <p:attrName>style.visibility</p:attrName>
                                        </p:attrNameLst>
                                      </p:cBhvr>
                                      <p:to>
                                        <p:strVal val="visible"/>
                                      </p:to>
                                    </p:set>
                                    <p:animEffect transition="in" filter="wipe(left)">
                                      <p:cBhvr>
                                        <p:cTn id="81" dur="75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圆角矩形 156"/>
          <p:cNvSpPr/>
          <p:nvPr/>
        </p:nvSpPr>
        <p:spPr>
          <a:xfrm>
            <a:off x="5353160" y="1568570"/>
            <a:ext cx="1489007" cy="4017490"/>
          </a:xfrm>
          <a:prstGeom prst="roundRect">
            <a:avLst>
              <a:gd name="adj" fmla="val 50000"/>
            </a:avLst>
          </a:prstGeom>
          <a:solidFill>
            <a:schemeClr val="bg1">
              <a:lumMod val="95000"/>
            </a:schemeClr>
          </a:solidFill>
          <a:ln w="25400">
            <a:gradFill flip="none" rotWithShape="1">
              <a:gsLst>
                <a:gs pos="0">
                  <a:schemeClr val="bg1">
                    <a:lumMod val="75000"/>
                  </a:schemeClr>
                </a:gs>
                <a:gs pos="100000">
                  <a:schemeClr val="bg1"/>
                </a:gs>
              </a:gsLst>
              <a:lin ang="2700000" scaled="1"/>
              <a:tileRect/>
            </a:gradFill>
          </a:ln>
          <a:effectLst>
            <a:innerShdw blurRad="889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nvGrpSpPr>
          <p:cNvPr id="106" name="组合 105"/>
          <p:cNvGrpSpPr/>
          <p:nvPr/>
        </p:nvGrpSpPr>
        <p:grpSpPr>
          <a:xfrm>
            <a:off x="2074055" y="391393"/>
            <a:ext cx="4720640" cy="924474"/>
            <a:chOff x="322748" y="3665374"/>
            <a:chExt cx="5680529" cy="1027864"/>
          </a:xfrm>
        </p:grpSpPr>
        <p:sp>
          <p:nvSpPr>
            <p:cNvPr id="108" name="圆角矩形 107"/>
            <p:cNvSpPr/>
            <p:nvPr/>
          </p:nvSpPr>
          <p:spPr>
            <a:xfrm>
              <a:off x="322748" y="3665374"/>
              <a:ext cx="5680529" cy="1027864"/>
            </a:xfrm>
            <a:prstGeom prst="roundRect">
              <a:avLst>
                <a:gd name="adj" fmla="val 50000"/>
              </a:avLst>
            </a:prstGeom>
            <a:gradFill>
              <a:gsLst>
                <a:gs pos="0">
                  <a:schemeClr val="bg1"/>
                </a:gs>
                <a:gs pos="100000">
                  <a:srgbClr val="D1D1D1"/>
                </a:gs>
              </a:gsLst>
              <a:lin ang="5400000" scaled="0"/>
            </a:gradFill>
            <a:ln>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 name="圆角矩形 108"/>
            <p:cNvSpPr/>
            <p:nvPr/>
          </p:nvSpPr>
          <p:spPr>
            <a:xfrm>
              <a:off x="516699" y="3785998"/>
              <a:ext cx="5277329" cy="784227"/>
            </a:xfrm>
            <a:prstGeom prst="roundRect">
              <a:avLst>
                <a:gd name="adj" fmla="val 50000"/>
              </a:avLst>
            </a:prstGeom>
            <a:gradFill>
              <a:gsLst>
                <a:gs pos="0">
                  <a:schemeClr val="bg1"/>
                </a:gs>
                <a:gs pos="100000">
                  <a:srgbClr val="D1D1D1"/>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0" name="组合 109"/>
          <p:cNvGrpSpPr/>
          <p:nvPr/>
        </p:nvGrpSpPr>
        <p:grpSpPr>
          <a:xfrm>
            <a:off x="628112" y="256196"/>
            <a:ext cx="1168243" cy="1168244"/>
            <a:chOff x="4833150" y="1266579"/>
            <a:chExt cx="2526552" cy="2526552"/>
          </a:xfrm>
        </p:grpSpPr>
        <p:grpSp>
          <p:nvGrpSpPr>
            <p:cNvPr id="111" name="组合 110"/>
            <p:cNvGrpSpPr/>
            <p:nvPr/>
          </p:nvGrpSpPr>
          <p:grpSpPr>
            <a:xfrm>
              <a:off x="4833150" y="1266579"/>
              <a:ext cx="2526552" cy="2526552"/>
              <a:chOff x="6585478" y="1661232"/>
              <a:chExt cx="928740" cy="928740"/>
            </a:xfrm>
          </p:grpSpPr>
          <p:sp>
            <p:nvSpPr>
              <p:cNvPr id="113" name="椭圆 112"/>
              <p:cNvSpPr/>
              <p:nvPr/>
            </p:nvSpPr>
            <p:spPr>
              <a:xfrm>
                <a:off x="6585478" y="1661232"/>
                <a:ext cx="928740" cy="928740"/>
              </a:xfrm>
              <a:prstGeom prst="ellipse">
                <a:avLst/>
              </a:prstGeom>
              <a:gradFill flip="none" rotWithShape="1">
                <a:gsLst>
                  <a:gs pos="0">
                    <a:schemeClr val="bg1"/>
                  </a:gs>
                  <a:gs pos="100000">
                    <a:schemeClr val="bg1">
                      <a:lumMod val="85000"/>
                    </a:schemeClr>
                  </a:gs>
                </a:gsLst>
                <a:lin ang="5400000" scaled="1"/>
                <a:tileRect/>
              </a:gradFill>
              <a:ln w="19050">
                <a:gradFill>
                  <a:gsLst>
                    <a:gs pos="0">
                      <a:schemeClr val="bg1"/>
                    </a:gs>
                    <a:gs pos="100000">
                      <a:schemeClr val="bg1">
                        <a:lumMod val="75000"/>
                      </a:schemeClr>
                    </a:gs>
                  </a:gsLst>
                  <a:lin ang="5400000" scaled="1"/>
                </a:gradFill>
              </a:ln>
              <a:effectLst>
                <a:outerShdw blurRad="279400" dist="152400" dir="2700000" sx="102000" sy="102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4" name="圆角矩形 113"/>
              <p:cNvSpPr/>
              <p:nvPr/>
            </p:nvSpPr>
            <p:spPr>
              <a:xfrm>
                <a:off x="6706336" y="1782090"/>
                <a:ext cx="687025" cy="687025"/>
              </a:xfrm>
              <a:prstGeom prst="roundRect">
                <a:avLst>
                  <a:gd name="adj" fmla="val 50000"/>
                </a:avLst>
              </a:prstGeom>
              <a:gradFill flip="none" rotWithShape="1">
                <a:gsLst>
                  <a:gs pos="100000">
                    <a:schemeClr val="bg1"/>
                  </a:gs>
                  <a:gs pos="0">
                    <a:srgbClr val="B8BBBC"/>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5" name="椭圆 114"/>
              <p:cNvSpPr>
                <a:spLocks noChangeAspect="1"/>
              </p:cNvSpPr>
              <p:nvPr/>
            </p:nvSpPr>
            <p:spPr>
              <a:xfrm>
                <a:off x="6740229" y="1819936"/>
                <a:ext cx="619237" cy="619237"/>
              </a:xfrm>
              <a:prstGeom prst="ellipse">
                <a:avLst/>
              </a:prstGeom>
              <a:gradFill>
                <a:gsLst>
                  <a:gs pos="0">
                    <a:srgbClr val="E30613"/>
                  </a:gs>
                  <a:gs pos="100000">
                    <a:srgbClr val="81040B"/>
                  </a:gs>
                </a:gsLst>
                <a:lin ang="5400000" scaled="1"/>
              </a:gra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2" name="文本框 47"/>
            <p:cNvSpPr/>
            <p:nvPr/>
          </p:nvSpPr>
          <p:spPr>
            <a:xfrm>
              <a:off x="5469546" y="1875165"/>
              <a:ext cx="1214076" cy="1264688"/>
            </a:xfrm>
            <a:prstGeom prst="rect">
              <a:avLst/>
            </a:prstGeom>
            <a:noFill/>
            <a:ln w="9525">
              <a:noFill/>
            </a:ln>
          </p:spPr>
          <p:txBody>
            <a:bodyPr wrap="none">
              <a:spAutoFit/>
            </a:bodyPr>
            <a:lstStyle>
              <a:lvl1pPr marL="0" lvl="0"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9pPr>
            </a:lstStyle>
            <a:p>
              <a:pPr lvl="0">
                <a:lnSpc>
                  <a:spcPct val="100000"/>
                </a:lnSpc>
              </a:pPr>
              <a:r>
                <a:rPr lang="en-US" altLang="x-none" sz="3200" dirty="0" smtClean="0">
                  <a:solidFill>
                    <a:schemeClr val="bg1"/>
                  </a:solidFill>
                  <a:latin typeface="Impact" panose="020B0806030902050204" pitchFamily="2" charset="0"/>
                  <a:ea typeface="宋体" panose="02010600030101010101" pitchFamily="2" charset="-122"/>
                  <a:sym typeface="Impact" panose="020B0806030902050204" pitchFamily="2" charset="0"/>
                </a:rPr>
                <a:t>01</a:t>
              </a:r>
              <a:endParaRPr lang="zh-CN" altLang="en-US" sz="3200" dirty="0">
                <a:solidFill>
                  <a:schemeClr val="bg1"/>
                </a:solidFill>
                <a:latin typeface="Impact" panose="020B0806030902050204" pitchFamily="2" charset="0"/>
                <a:ea typeface="宋体" panose="02010600030101010101" pitchFamily="2" charset="-122"/>
                <a:sym typeface="Impact" panose="020B0806030902050204" pitchFamily="2" charset="0"/>
              </a:endParaRPr>
            </a:p>
          </p:txBody>
        </p:sp>
      </p:grpSp>
      <p:sp>
        <p:nvSpPr>
          <p:cNvPr id="26" name="文本框 25"/>
          <p:cNvSpPr txBox="1"/>
          <p:nvPr/>
        </p:nvSpPr>
        <p:spPr>
          <a:xfrm>
            <a:off x="2481549" y="472722"/>
            <a:ext cx="3890809" cy="646331"/>
          </a:xfrm>
          <a:prstGeom prst="rect">
            <a:avLst/>
          </a:prstGeom>
          <a:noFill/>
        </p:spPr>
        <p:txBody>
          <a:bodyPr wrap="none" rtlCol="0">
            <a:spAutoFit/>
          </a:bodyPr>
          <a:lstStyle/>
          <a:p>
            <a:r>
              <a:rPr lang="zh-CN" altLang="en-US" sz="3600" b="1" dirty="0">
                <a:gradFill>
                  <a:gsLst>
                    <a:gs pos="0">
                      <a:srgbClr val="E30613"/>
                    </a:gs>
                    <a:gs pos="100000">
                      <a:srgbClr val="81040B"/>
                    </a:gs>
                  </a:gsLst>
                  <a:lin ang="3600000" scaled="0"/>
                </a:gradFill>
                <a:latin typeface="幼圆" panose="02010509060101010101" pitchFamily="49" charset="-122"/>
                <a:ea typeface="幼圆" panose="02010509060101010101" pitchFamily="49" charset="-122"/>
              </a:rPr>
              <a:t>具体工作完成情况</a:t>
            </a:r>
            <a:endParaRPr lang="zh-CN" altLang="en-US" sz="3600" b="1" dirty="0">
              <a:gradFill>
                <a:gsLst>
                  <a:gs pos="0">
                    <a:srgbClr val="E30613"/>
                  </a:gs>
                  <a:gs pos="100000">
                    <a:srgbClr val="81040B"/>
                  </a:gs>
                </a:gsLst>
                <a:lin ang="3600000" scaled="0"/>
              </a:gradFill>
              <a:latin typeface="幼圆" panose="02010509060101010101" pitchFamily="49" charset="-122"/>
              <a:ea typeface="幼圆" panose="02010509060101010101" pitchFamily="49" charset="-122"/>
            </a:endParaRPr>
          </a:p>
        </p:txBody>
      </p:sp>
      <p:sp>
        <p:nvSpPr>
          <p:cNvPr id="12" name="矩形 11"/>
          <p:cNvSpPr/>
          <p:nvPr/>
        </p:nvSpPr>
        <p:spPr>
          <a:xfrm>
            <a:off x="1031742" y="-1116775"/>
            <a:ext cx="610760" cy="972006"/>
          </a:xfrm>
          <a:prstGeom prst="rect">
            <a:avLst/>
          </a:prstGeom>
          <a:gradFill>
            <a:gsLst>
              <a:gs pos="0">
                <a:srgbClr val="E30613"/>
              </a:gs>
              <a:gs pos="100000">
                <a:srgbClr val="81040B"/>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9" name="直接连接符 48"/>
          <p:cNvCxnSpPr/>
          <p:nvPr/>
        </p:nvCxnSpPr>
        <p:spPr>
          <a:xfrm>
            <a:off x="1018653" y="5903145"/>
            <a:ext cx="10191037" cy="0"/>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52" name="组合 51"/>
          <p:cNvGrpSpPr/>
          <p:nvPr/>
        </p:nvGrpSpPr>
        <p:grpSpPr>
          <a:xfrm>
            <a:off x="1087252" y="2091490"/>
            <a:ext cx="1489007" cy="3437729"/>
            <a:chOff x="1087252" y="2091490"/>
            <a:chExt cx="1489007" cy="3437729"/>
          </a:xfrm>
        </p:grpSpPr>
        <p:sp>
          <p:nvSpPr>
            <p:cNvPr id="55" name="圆角矩形 54"/>
            <p:cNvSpPr/>
            <p:nvPr/>
          </p:nvSpPr>
          <p:spPr>
            <a:xfrm>
              <a:off x="1087252" y="2091490"/>
              <a:ext cx="1489007" cy="3437729"/>
            </a:xfrm>
            <a:prstGeom prst="roundRect">
              <a:avLst>
                <a:gd name="adj" fmla="val 50000"/>
              </a:avLst>
            </a:prstGeom>
            <a:solidFill>
              <a:schemeClr val="bg1">
                <a:lumMod val="95000"/>
              </a:schemeClr>
            </a:solidFill>
            <a:ln w="25400">
              <a:gradFill flip="none" rotWithShape="1">
                <a:gsLst>
                  <a:gs pos="0">
                    <a:schemeClr val="bg1">
                      <a:lumMod val="75000"/>
                    </a:schemeClr>
                  </a:gs>
                  <a:gs pos="100000">
                    <a:schemeClr val="bg1"/>
                  </a:gs>
                </a:gsLst>
                <a:lin ang="2700000" scaled="1"/>
                <a:tileRect/>
              </a:gradFill>
            </a:ln>
            <a:effectLst>
              <a:innerShdw blurRad="889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56" name="圆角矩形 55"/>
            <p:cNvSpPr/>
            <p:nvPr/>
          </p:nvSpPr>
          <p:spPr>
            <a:xfrm>
              <a:off x="1296724" y="2297181"/>
              <a:ext cx="1089156" cy="3050237"/>
            </a:xfrm>
            <a:prstGeom prst="roundRect">
              <a:avLst>
                <a:gd name="adj" fmla="val 50000"/>
              </a:avLst>
            </a:prstGeom>
            <a:solidFill>
              <a:srgbClr val="ECECEC"/>
            </a:solidFill>
            <a:ln w="25400">
              <a:gradFill flip="none" rotWithShape="1">
                <a:gsLst>
                  <a:gs pos="0">
                    <a:schemeClr val="bg1"/>
                  </a:gs>
                  <a:gs pos="100000">
                    <a:schemeClr val="bg1">
                      <a:lumMod val="75000"/>
                    </a:schemeClr>
                  </a:gs>
                </a:gsLst>
                <a:lin ang="2700000" scaled="1"/>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57" name="文本框 61"/>
            <p:cNvSpPr txBox="1"/>
            <p:nvPr/>
          </p:nvSpPr>
          <p:spPr>
            <a:xfrm>
              <a:off x="1234529" y="2427754"/>
              <a:ext cx="1194455" cy="523220"/>
            </a:xfrm>
            <a:prstGeom prst="rect">
              <a:avLst/>
            </a:prstGeom>
            <a:noFill/>
          </p:spPr>
          <p:txBody>
            <a:bodyPr wrap="square" rtlCol="0">
              <a:spAutoFit/>
            </a:bodyPr>
            <a:lstStyle/>
            <a:p>
              <a:pPr algn="ctr"/>
              <a:r>
                <a:rPr lang="en-US" altLang="zh-CN" sz="2800" dirty="0">
                  <a:gradFill>
                    <a:gsLst>
                      <a:gs pos="0">
                        <a:srgbClr val="E30613"/>
                      </a:gs>
                      <a:gs pos="100000">
                        <a:srgbClr val="81040B"/>
                      </a:gs>
                    </a:gsLst>
                    <a:lin ang="3600000" scaled="0"/>
                  </a:gradFill>
                  <a:latin typeface="Impact" panose="020B0806030902050204" pitchFamily="2" charset="0"/>
                </a:rPr>
                <a:t>90</a:t>
              </a:r>
              <a:r>
                <a:rPr lang="en-US" altLang="zh-CN" sz="1350" dirty="0">
                  <a:gradFill>
                    <a:gsLst>
                      <a:gs pos="0">
                        <a:srgbClr val="E30613"/>
                      </a:gs>
                      <a:gs pos="100000">
                        <a:srgbClr val="81040B"/>
                      </a:gs>
                    </a:gsLst>
                    <a:lin ang="3600000" scaled="0"/>
                  </a:gradFill>
                  <a:latin typeface="Impact" panose="020B0806030902050204" pitchFamily="2" charset="0"/>
                </a:rPr>
                <a:t>%</a:t>
              </a:r>
              <a:endParaRPr lang="zh-CN" altLang="en-US" sz="2800" dirty="0">
                <a:gradFill>
                  <a:gsLst>
                    <a:gs pos="0">
                      <a:srgbClr val="E30613"/>
                    </a:gs>
                    <a:gs pos="100000">
                      <a:srgbClr val="81040B"/>
                    </a:gs>
                  </a:gsLst>
                  <a:lin ang="3600000" scaled="0"/>
                </a:gradFill>
                <a:latin typeface="Impact" panose="020B0806030902050204" pitchFamily="2" charset="0"/>
              </a:endParaRPr>
            </a:p>
          </p:txBody>
        </p:sp>
        <p:grpSp>
          <p:nvGrpSpPr>
            <p:cNvPr id="58" name="组合 57"/>
            <p:cNvGrpSpPr/>
            <p:nvPr/>
          </p:nvGrpSpPr>
          <p:grpSpPr>
            <a:xfrm>
              <a:off x="1381192" y="4366593"/>
              <a:ext cx="920216" cy="906989"/>
              <a:chOff x="1310682" y="3861049"/>
              <a:chExt cx="920096" cy="907199"/>
            </a:xfrm>
          </p:grpSpPr>
          <p:sp>
            <p:nvSpPr>
              <p:cNvPr id="66" name="椭圆 65"/>
              <p:cNvSpPr/>
              <p:nvPr/>
            </p:nvSpPr>
            <p:spPr>
              <a:xfrm>
                <a:off x="1310682" y="3861049"/>
                <a:ext cx="920096" cy="907199"/>
              </a:xfrm>
              <a:prstGeom prst="ellipse">
                <a:avLst/>
              </a:prstGeom>
              <a:noFill/>
              <a:ln w="9525">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nvGrpSpPr>
              <p:cNvPr id="71" name="组合 70"/>
              <p:cNvGrpSpPr/>
              <p:nvPr/>
            </p:nvGrpSpPr>
            <p:grpSpPr>
              <a:xfrm>
                <a:off x="1344549" y="3894442"/>
                <a:ext cx="852360" cy="840412"/>
                <a:chOff x="1344549" y="3893401"/>
                <a:chExt cx="852360" cy="814203"/>
              </a:xfrm>
            </p:grpSpPr>
            <p:sp>
              <p:nvSpPr>
                <p:cNvPr id="86" name="椭圆 85"/>
                <p:cNvSpPr/>
                <p:nvPr/>
              </p:nvSpPr>
              <p:spPr>
                <a:xfrm>
                  <a:off x="1344549" y="3893401"/>
                  <a:ext cx="852360" cy="814203"/>
                </a:xfrm>
                <a:prstGeom prst="ellipse">
                  <a:avLst/>
                </a:prstGeom>
                <a:gradFill>
                  <a:gsLst>
                    <a:gs pos="0">
                      <a:srgbClr val="E30613"/>
                    </a:gs>
                    <a:gs pos="100000">
                      <a:srgbClr val="81040B"/>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nvGrpSpPr>
                <p:cNvPr id="87" name="Group 8"/>
                <p:cNvGrpSpPr>
                  <a:grpSpLocks noChangeAspect="1"/>
                </p:cNvGrpSpPr>
                <p:nvPr/>
              </p:nvGrpSpPr>
              <p:grpSpPr bwMode="auto">
                <a:xfrm>
                  <a:off x="1557997" y="4064238"/>
                  <a:ext cx="421027" cy="454651"/>
                  <a:chOff x="3437" y="2282"/>
                  <a:chExt cx="679" cy="744"/>
                </a:xfrm>
                <a:solidFill>
                  <a:schemeClr val="bg1"/>
                </a:solidFill>
              </p:grpSpPr>
              <p:sp>
                <p:nvSpPr>
                  <p:cNvPr id="88" name="Freeform 9"/>
                  <p:cNvSpPr/>
                  <p:nvPr/>
                </p:nvSpPr>
                <p:spPr bwMode="auto">
                  <a:xfrm>
                    <a:off x="3595" y="2282"/>
                    <a:ext cx="364" cy="379"/>
                  </a:xfrm>
                  <a:custGeom>
                    <a:avLst/>
                    <a:gdLst>
                      <a:gd name="T0" fmla="*/ 50 w 152"/>
                      <a:gd name="T1" fmla="*/ 147 h 159"/>
                      <a:gd name="T2" fmla="*/ 39 w 152"/>
                      <a:gd name="T3" fmla="*/ 147 h 159"/>
                      <a:gd name="T4" fmla="*/ 76 w 152"/>
                      <a:gd name="T5" fmla="*/ 159 h 159"/>
                      <a:gd name="T6" fmla="*/ 114 w 152"/>
                      <a:gd name="T7" fmla="*/ 147 h 159"/>
                      <a:gd name="T8" fmla="*/ 103 w 152"/>
                      <a:gd name="T9" fmla="*/ 147 h 159"/>
                      <a:gd name="T10" fmla="*/ 152 w 152"/>
                      <a:gd name="T11" fmla="*/ 76 h 159"/>
                      <a:gd name="T12" fmla="*/ 76 w 152"/>
                      <a:gd name="T13" fmla="*/ 0 h 159"/>
                      <a:gd name="T14" fmla="*/ 0 w 152"/>
                      <a:gd name="T15" fmla="*/ 76 h 159"/>
                      <a:gd name="T16" fmla="*/ 50 w 152"/>
                      <a:gd name="T17" fmla="*/ 147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159">
                        <a:moveTo>
                          <a:pt x="50" y="147"/>
                        </a:moveTo>
                        <a:cubicBezTo>
                          <a:pt x="39" y="147"/>
                          <a:pt x="39" y="147"/>
                          <a:pt x="39" y="147"/>
                        </a:cubicBezTo>
                        <a:cubicBezTo>
                          <a:pt x="39" y="152"/>
                          <a:pt x="53" y="159"/>
                          <a:pt x="76" y="159"/>
                        </a:cubicBezTo>
                        <a:cubicBezTo>
                          <a:pt x="99" y="159"/>
                          <a:pt x="113" y="152"/>
                          <a:pt x="114" y="147"/>
                        </a:cubicBezTo>
                        <a:cubicBezTo>
                          <a:pt x="103" y="147"/>
                          <a:pt x="103" y="147"/>
                          <a:pt x="103" y="147"/>
                        </a:cubicBezTo>
                        <a:cubicBezTo>
                          <a:pt x="131" y="136"/>
                          <a:pt x="152" y="108"/>
                          <a:pt x="152" y="76"/>
                        </a:cubicBezTo>
                        <a:cubicBezTo>
                          <a:pt x="152" y="34"/>
                          <a:pt x="118" y="0"/>
                          <a:pt x="76" y="0"/>
                        </a:cubicBezTo>
                        <a:cubicBezTo>
                          <a:pt x="34" y="0"/>
                          <a:pt x="0" y="34"/>
                          <a:pt x="0" y="76"/>
                        </a:cubicBezTo>
                        <a:cubicBezTo>
                          <a:pt x="0" y="108"/>
                          <a:pt x="21" y="136"/>
                          <a:pt x="50" y="1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a:solidFill>
                        <a:prstClr val="black"/>
                      </a:solidFill>
                    </a:endParaRPr>
                  </a:p>
                </p:txBody>
              </p:sp>
              <p:sp>
                <p:nvSpPr>
                  <p:cNvPr id="89" name="Freeform 10"/>
                  <p:cNvSpPr/>
                  <p:nvPr/>
                </p:nvSpPr>
                <p:spPr bwMode="auto">
                  <a:xfrm>
                    <a:off x="3437" y="2633"/>
                    <a:ext cx="679" cy="393"/>
                  </a:xfrm>
                  <a:custGeom>
                    <a:avLst/>
                    <a:gdLst>
                      <a:gd name="T0" fmla="*/ 222 w 284"/>
                      <a:gd name="T1" fmla="*/ 0 h 165"/>
                      <a:gd name="T2" fmla="*/ 188 w 284"/>
                      <a:gd name="T3" fmla="*/ 0 h 165"/>
                      <a:gd name="T4" fmla="*/ 154 w 284"/>
                      <a:gd name="T5" fmla="*/ 19 h 165"/>
                      <a:gd name="T6" fmla="*/ 154 w 284"/>
                      <a:gd name="T7" fmla="*/ 134 h 165"/>
                      <a:gd name="T8" fmla="*/ 143 w 284"/>
                      <a:gd name="T9" fmla="*/ 146 h 165"/>
                      <a:gd name="T10" fmla="*/ 131 w 284"/>
                      <a:gd name="T11" fmla="*/ 134 h 165"/>
                      <a:gd name="T12" fmla="*/ 131 w 284"/>
                      <a:gd name="T13" fmla="*/ 19 h 165"/>
                      <a:gd name="T14" fmla="*/ 97 w 284"/>
                      <a:gd name="T15" fmla="*/ 0 h 165"/>
                      <a:gd name="T16" fmla="*/ 63 w 284"/>
                      <a:gd name="T17" fmla="*/ 0 h 165"/>
                      <a:gd name="T18" fmla="*/ 0 w 284"/>
                      <a:gd name="T19" fmla="*/ 86 h 165"/>
                      <a:gd name="T20" fmla="*/ 0 w 284"/>
                      <a:gd name="T21" fmla="*/ 165 h 165"/>
                      <a:gd name="T22" fmla="*/ 284 w 284"/>
                      <a:gd name="T23" fmla="*/ 165 h 165"/>
                      <a:gd name="T24" fmla="*/ 284 w 284"/>
                      <a:gd name="T25" fmla="*/ 86 h 165"/>
                      <a:gd name="T26" fmla="*/ 222 w 284"/>
                      <a:gd name="T27"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4" h="165">
                        <a:moveTo>
                          <a:pt x="222" y="0"/>
                        </a:moveTo>
                        <a:cubicBezTo>
                          <a:pt x="188" y="0"/>
                          <a:pt x="188" y="0"/>
                          <a:pt x="188" y="0"/>
                        </a:cubicBezTo>
                        <a:cubicBezTo>
                          <a:pt x="188" y="10"/>
                          <a:pt x="172" y="17"/>
                          <a:pt x="154" y="19"/>
                        </a:cubicBezTo>
                        <a:cubicBezTo>
                          <a:pt x="154" y="134"/>
                          <a:pt x="154" y="134"/>
                          <a:pt x="154" y="134"/>
                        </a:cubicBezTo>
                        <a:cubicBezTo>
                          <a:pt x="154" y="140"/>
                          <a:pt x="149" y="146"/>
                          <a:pt x="143" y="146"/>
                        </a:cubicBezTo>
                        <a:cubicBezTo>
                          <a:pt x="136" y="146"/>
                          <a:pt x="131" y="140"/>
                          <a:pt x="131" y="134"/>
                        </a:cubicBezTo>
                        <a:cubicBezTo>
                          <a:pt x="131" y="19"/>
                          <a:pt x="131" y="19"/>
                          <a:pt x="131" y="19"/>
                        </a:cubicBezTo>
                        <a:cubicBezTo>
                          <a:pt x="113" y="17"/>
                          <a:pt x="97" y="11"/>
                          <a:pt x="97" y="0"/>
                        </a:cubicBezTo>
                        <a:cubicBezTo>
                          <a:pt x="63" y="0"/>
                          <a:pt x="63" y="0"/>
                          <a:pt x="63" y="0"/>
                        </a:cubicBezTo>
                        <a:cubicBezTo>
                          <a:pt x="28" y="0"/>
                          <a:pt x="0" y="39"/>
                          <a:pt x="0" y="86"/>
                        </a:cubicBezTo>
                        <a:cubicBezTo>
                          <a:pt x="0" y="165"/>
                          <a:pt x="0" y="165"/>
                          <a:pt x="0" y="165"/>
                        </a:cubicBezTo>
                        <a:cubicBezTo>
                          <a:pt x="284" y="165"/>
                          <a:pt x="284" y="165"/>
                          <a:pt x="284" y="165"/>
                        </a:cubicBezTo>
                        <a:cubicBezTo>
                          <a:pt x="284" y="86"/>
                          <a:pt x="284" y="86"/>
                          <a:pt x="284" y="86"/>
                        </a:cubicBezTo>
                        <a:cubicBezTo>
                          <a:pt x="284" y="39"/>
                          <a:pt x="256" y="0"/>
                          <a:pt x="22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a:solidFill>
                        <a:prstClr val="black"/>
                      </a:solidFill>
                    </a:endParaRPr>
                  </a:p>
                </p:txBody>
              </p:sp>
            </p:grpSp>
          </p:grpSp>
        </p:grpSp>
        <p:sp>
          <p:nvSpPr>
            <p:cNvPr id="61" name="文本框 128"/>
            <p:cNvSpPr txBox="1"/>
            <p:nvPr/>
          </p:nvSpPr>
          <p:spPr>
            <a:xfrm>
              <a:off x="1369510" y="3612723"/>
              <a:ext cx="924491" cy="646331"/>
            </a:xfrm>
            <a:prstGeom prst="rect">
              <a:avLst/>
            </a:prstGeom>
            <a:noFill/>
          </p:spPr>
          <p:txBody>
            <a:bodyPr wrap="square" rtlCol="0">
              <a:spAutoFit/>
            </a:bodyPr>
            <a:lstStyle/>
            <a:p>
              <a:pPr algn="ctr"/>
              <a:r>
                <a:rPr lang="zh-CN" altLang="en-US" b="1" dirty="0">
                  <a:gradFill>
                    <a:gsLst>
                      <a:gs pos="0">
                        <a:srgbClr val="E30613"/>
                      </a:gs>
                      <a:gs pos="100000">
                        <a:srgbClr val="81040B"/>
                      </a:gs>
                    </a:gsLst>
                    <a:lin ang="3600000" scaled="0"/>
                  </a:gradFill>
                  <a:latin typeface="幼圆" panose="02010509060101010101" pitchFamily="49" charset="-122"/>
                  <a:ea typeface="幼圆" panose="02010509060101010101" pitchFamily="49" charset="-122"/>
                </a:rPr>
                <a:t>项目一</a:t>
              </a:r>
              <a:endParaRPr lang="en-US" altLang="zh-CN" b="1" dirty="0">
                <a:gradFill>
                  <a:gsLst>
                    <a:gs pos="0">
                      <a:srgbClr val="E30613"/>
                    </a:gs>
                    <a:gs pos="100000">
                      <a:srgbClr val="81040B"/>
                    </a:gs>
                  </a:gsLst>
                  <a:lin ang="3600000" scaled="0"/>
                </a:gradFill>
                <a:latin typeface="幼圆" panose="02010509060101010101" pitchFamily="49" charset="-122"/>
                <a:ea typeface="幼圆" panose="02010509060101010101" pitchFamily="49" charset="-122"/>
              </a:endParaRPr>
            </a:p>
            <a:p>
              <a:pPr algn="ctr"/>
              <a:r>
                <a:rPr lang="zh-CN" altLang="en-US" b="1" dirty="0">
                  <a:gradFill>
                    <a:gsLst>
                      <a:gs pos="0">
                        <a:srgbClr val="E30613"/>
                      </a:gs>
                      <a:gs pos="100000">
                        <a:srgbClr val="81040B"/>
                      </a:gs>
                    </a:gsLst>
                    <a:lin ang="3600000" scaled="0"/>
                  </a:gradFill>
                  <a:latin typeface="幼圆" panose="02010509060101010101" pitchFamily="49" charset="-122"/>
                  <a:ea typeface="幼圆" panose="02010509060101010101" pitchFamily="49" charset="-122"/>
                </a:rPr>
                <a:t>名称</a:t>
              </a:r>
              <a:endParaRPr lang="zh-CN" altLang="en-US" b="1" dirty="0">
                <a:gradFill>
                  <a:gsLst>
                    <a:gs pos="0">
                      <a:srgbClr val="E30613"/>
                    </a:gs>
                    <a:gs pos="100000">
                      <a:srgbClr val="81040B"/>
                    </a:gs>
                  </a:gsLst>
                  <a:lin ang="3600000" scaled="0"/>
                </a:gradFill>
                <a:latin typeface="幼圆" panose="02010509060101010101" pitchFamily="49" charset="-122"/>
                <a:ea typeface="幼圆" panose="02010509060101010101" pitchFamily="49" charset="-122"/>
              </a:endParaRPr>
            </a:p>
          </p:txBody>
        </p:sp>
      </p:grpSp>
      <p:grpSp>
        <p:nvGrpSpPr>
          <p:cNvPr id="90" name="组合 89"/>
          <p:cNvGrpSpPr/>
          <p:nvPr/>
        </p:nvGrpSpPr>
        <p:grpSpPr>
          <a:xfrm>
            <a:off x="3220205" y="2468591"/>
            <a:ext cx="1489007" cy="3047295"/>
            <a:chOff x="3220205" y="2468591"/>
            <a:chExt cx="1489007" cy="3047295"/>
          </a:xfrm>
        </p:grpSpPr>
        <p:sp>
          <p:nvSpPr>
            <p:cNvPr id="91" name="圆角矩形 90"/>
            <p:cNvSpPr/>
            <p:nvPr/>
          </p:nvSpPr>
          <p:spPr>
            <a:xfrm>
              <a:off x="3220205" y="2468591"/>
              <a:ext cx="1489007" cy="3047295"/>
            </a:xfrm>
            <a:prstGeom prst="roundRect">
              <a:avLst>
                <a:gd name="adj" fmla="val 50000"/>
              </a:avLst>
            </a:prstGeom>
            <a:solidFill>
              <a:schemeClr val="bg1">
                <a:lumMod val="95000"/>
              </a:schemeClr>
            </a:solidFill>
            <a:ln w="25400">
              <a:gradFill flip="none" rotWithShape="1">
                <a:gsLst>
                  <a:gs pos="0">
                    <a:schemeClr val="bg1">
                      <a:lumMod val="75000"/>
                    </a:schemeClr>
                  </a:gs>
                  <a:gs pos="100000">
                    <a:schemeClr val="bg1"/>
                  </a:gs>
                </a:gsLst>
                <a:lin ang="2700000" scaled="1"/>
                <a:tileRect/>
              </a:gradFill>
            </a:ln>
            <a:effectLst>
              <a:innerShdw blurRad="889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2" name="圆角矩形 91"/>
            <p:cNvSpPr/>
            <p:nvPr/>
          </p:nvSpPr>
          <p:spPr>
            <a:xfrm>
              <a:off x="3429677" y="2687614"/>
              <a:ext cx="1089156" cy="2659803"/>
            </a:xfrm>
            <a:prstGeom prst="roundRect">
              <a:avLst>
                <a:gd name="adj" fmla="val 50000"/>
              </a:avLst>
            </a:prstGeom>
            <a:solidFill>
              <a:srgbClr val="ECECEC"/>
            </a:solidFill>
            <a:ln w="25400">
              <a:gradFill flip="none" rotWithShape="1">
                <a:gsLst>
                  <a:gs pos="0">
                    <a:schemeClr val="bg1"/>
                  </a:gs>
                  <a:gs pos="100000">
                    <a:schemeClr val="bg1">
                      <a:lumMod val="75000"/>
                    </a:schemeClr>
                  </a:gs>
                </a:gsLst>
                <a:lin ang="2700000" scaled="1"/>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3" name="文本框 54"/>
            <p:cNvSpPr txBox="1"/>
            <p:nvPr/>
          </p:nvSpPr>
          <p:spPr>
            <a:xfrm>
              <a:off x="3367482" y="2761052"/>
              <a:ext cx="1194455" cy="523220"/>
            </a:xfrm>
            <a:prstGeom prst="rect">
              <a:avLst/>
            </a:prstGeom>
            <a:noFill/>
          </p:spPr>
          <p:txBody>
            <a:bodyPr wrap="square" rtlCol="0">
              <a:spAutoFit/>
            </a:bodyPr>
            <a:lstStyle/>
            <a:p>
              <a:pPr algn="ctr"/>
              <a:r>
                <a:rPr lang="en-US" altLang="zh-CN" sz="2800" dirty="0">
                  <a:gradFill>
                    <a:gsLst>
                      <a:gs pos="0">
                        <a:srgbClr val="E30613"/>
                      </a:gs>
                      <a:gs pos="100000">
                        <a:srgbClr val="81040B"/>
                      </a:gs>
                    </a:gsLst>
                    <a:lin ang="3600000" scaled="0"/>
                  </a:gradFill>
                  <a:latin typeface="Impact" panose="020B0806030902050204" pitchFamily="2" charset="0"/>
                </a:rPr>
                <a:t>80</a:t>
              </a:r>
              <a:r>
                <a:rPr lang="en-US" altLang="zh-CN" sz="1350" dirty="0">
                  <a:gradFill>
                    <a:gsLst>
                      <a:gs pos="0">
                        <a:srgbClr val="E30613"/>
                      </a:gs>
                      <a:gs pos="100000">
                        <a:srgbClr val="81040B"/>
                      </a:gs>
                    </a:gsLst>
                    <a:lin ang="3600000" scaled="0"/>
                  </a:gradFill>
                  <a:latin typeface="Impact" panose="020B0806030902050204" pitchFamily="2" charset="0"/>
                </a:rPr>
                <a:t>%</a:t>
              </a:r>
              <a:endParaRPr lang="zh-CN" altLang="en-US" sz="2800" dirty="0">
                <a:gradFill>
                  <a:gsLst>
                    <a:gs pos="0">
                      <a:srgbClr val="E30613"/>
                    </a:gs>
                    <a:gs pos="100000">
                      <a:srgbClr val="81040B"/>
                    </a:gs>
                  </a:gsLst>
                  <a:lin ang="3600000" scaled="0"/>
                </a:gradFill>
                <a:latin typeface="Impact" panose="020B0806030902050204" pitchFamily="2" charset="0"/>
              </a:endParaRPr>
            </a:p>
          </p:txBody>
        </p:sp>
        <p:grpSp>
          <p:nvGrpSpPr>
            <p:cNvPr id="94" name="组合 93"/>
            <p:cNvGrpSpPr/>
            <p:nvPr/>
          </p:nvGrpSpPr>
          <p:grpSpPr>
            <a:xfrm>
              <a:off x="3514146" y="4366593"/>
              <a:ext cx="920216" cy="906989"/>
              <a:chOff x="3443358" y="3861049"/>
              <a:chExt cx="920096" cy="907199"/>
            </a:xfrm>
          </p:grpSpPr>
          <p:sp>
            <p:nvSpPr>
              <p:cNvPr id="96" name="椭圆 95"/>
              <p:cNvSpPr/>
              <p:nvPr/>
            </p:nvSpPr>
            <p:spPr>
              <a:xfrm>
                <a:off x="3443358" y="3861049"/>
                <a:ext cx="920096" cy="907199"/>
              </a:xfrm>
              <a:prstGeom prst="ellipse">
                <a:avLst/>
              </a:prstGeom>
              <a:noFill/>
              <a:ln w="9525">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7" name="椭圆 96"/>
              <p:cNvSpPr/>
              <p:nvPr/>
            </p:nvSpPr>
            <p:spPr>
              <a:xfrm>
                <a:off x="3477225" y="3894442"/>
                <a:ext cx="852360" cy="840412"/>
              </a:xfrm>
              <a:prstGeom prst="ellipse">
                <a:avLst/>
              </a:prstGeom>
              <a:gradFill>
                <a:gsLst>
                  <a:gs pos="0">
                    <a:srgbClr val="E30613"/>
                  </a:gs>
                  <a:gs pos="100000">
                    <a:srgbClr val="81040B"/>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nvGrpSpPr>
              <p:cNvPr id="98" name="Group 13"/>
              <p:cNvGrpSpPr>
                <a:grpSpLocks noChangeAspect="1"/>
              </p:cNvGrpSpPr>
              <p:nvPr/>
            </p:nvGrpSpPr>
            <p:grpSpPr bwMode="auto">
              <a:xfrm>
                <a:off x="3675268" y="4080591"/>
                <a:ext cx="461686" cy="475193"/>
                <a:chOff x="2426" y="2781"/>
                <a:chExt cx="593" cy="600"/>
              </a:xfrm>
              <a:solidFill>
                <a:schemeClr val="bg1"/>
              </a:solidFill>
            </p:grpSpPr>
            <p:sp>
              <p:nvSpPr>
                <p:cNvPr id="99" name="Freeform 14"/>
                <p:cNvSpPr/>
                <p:nvPr/>
              </p:nvSpPr>
              <p:spPr bwMode="auto">
                <a:xfrm>
                  <a:off x="2442" y="2805"/>
                  <a:ext cx="577" cy="576"/>
                </a:xfrm>
                <a:custGeom>
                  <a:avLst/>
                  <a:gdLst>
                    <a:gd name="T0" fmla="*/ 0 w 241"/>
                    <a:gd name="T1" fmla="*/ 115 h 241"/>
                    <a:gd name="T2" fmla="*/ 0 w 241"/>
                    <a:gd name="T3" fmla="*/ 121 h 241"/>
                    <a:gd name="T4" fmla="*/ 121 w 241"/>
                    <a:gd name="T5" fmla="*/ 241 h 241"/>
                    <a:gd name="T6" fmla="*/ 241 w 241"/>
                    <a:gd name="T7" fmla="*/ 121 h 241"/>
                    <a:gd name="T8" fmla="*/ 121 w 241"/>
                    <a:gd name="T9" fmla="*/ 0 h 241"/>
                    <a:gd name="T10" fmla="*/ 121 w 241"/>
                    <a:gd name="T11" fmla="*/ 115 h 241"/>
                    <a:gd name="T12" fmla="*/ 0 w 241"/>
                    <a:gd name="T13" fmla="*/ 115 h 241"/>
                  </a:gdLst>
                  <a:ahLst/>
                  <a:cxnLst>
                    <a:cxn ang="0">
                      <a:pos x="T0" y="T1"/>
                    </a:cxn>
                    <a:cxn ang="0">
                      <a:pos x="T2" y="T3"/>
                    </a:cxn>
                    <a:cxn ang="0">
                      <a:pos x="T4" y="T5"/>
                    </a:cxn>
                    <a:cxn ang="0">
                      <a:pos x="T6" y="T7"/>
                    </a:cxn>
                    <a:cxn ang="0">
                      <a:pos x="T8" y="T9"/>
                    </a:cxn>
                    <a:cxn ang="0">
                      <a:pos x="T10" y="T11"/>
                    </a:cxn>
                    <a:cxn ang="0">
                      <a:pos x="T12" y="T13"/>
                    </a:cxn>
                  </a:cxnLst>
                  <a:rect l="0" t="0" r="r" b="b"/>
                  <a:pathLst>
                    <a:path w="241" h="241">
                      <a:moveTo>
                        <a:pt x="0" y="115"/>
                      </a:moveTo>
                      <a:cubicBezTo>
                        <a:pt x="0" y="117"/>
                        <a:pt x="0" y="119"/>
                        <a:pt x="0" y="121"/>
                      </a:cubicBezTo>
                      <a:cubicBezTo>
                        <a:pt x="0" y="187"/>
                        <a:pt x="54" y="241"/>
                        <a:pt x="121" y="241"/>
                      </a:cubicBezTo>
                      <a:cubicBezTo>
                        <a:pt x="187" y="241"/>
                        <a:pt x="241" y="187"/>
                        <a:pt x="241" y="121"/>
                      </a:cubicBezTo>
                      <a:cubicBezTo>
                        <a:pt x="241" y="54"/>
                        <a:pt x="187" y="0"/>
                        <a:pt x="121" y="0"/>
                      </a:cubicBezTo>
                      <a:cubicBezTo>
                        <a:pt x="121" y="115"/>
                        <a:pt x="121" y="115"/>
                        <a:pt x="121" y="115"/>
                      </a:cubicBezTo>
                      <a:lnTo>
                        <a:pt x="0" y="1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a:solidFill>
                      <a:prstClr val="black"/>
                    </a:solidFill>
                  </a:endParaRPr>
                </a:p>
              </p:txBody>
            </p:sp>
            <p:sp>
              <p:nvSpPr>
                <p:cNvPr id="100" name="Freeform 15"/>
                <p:cNvSpPr>
                  <a:spLocks noEditPoints="1"/>
                </p:cNvSpPr>
                <p:nvPr/>
              </p:nvSpPr>
              <p:spPr bwMode="auto">
                <a:xfrm>
                  <a:off x="2426" y="2781"/>
                  <a:ext cx="275" cy="273"/>
                </a:xfrm>
                <a:custGeom>
                  <a:avLst/>
                  <a:gdLst>
                    <a:gd name="T0" fmla="*/ 0 w 115"/>
                    <a:gd name="T1" fmla="*/ 114 h 114"/>
                    <a:gd name="T2" fmla="*/ 115 w 115"/>
                    <a:gd name="T3" fmla="*/ 114 h 114"/>
                    <a:gd name="T4" fmla="*/ 115 w 115"/>
                    <a:gd name="T5" fmla="*/ 0 h 114"/>
                    <a:gd name="T6" fmla="*/ 0 w 115"/>
                    <a:gd name="T7" fmla="*/ 114 h 114"/>
                    <a:gd name="T8" fmla="*/ 15 w 115"/>
                    <a:gd name="T9" fmla="*/ 104 h 114"/>
                    <a:gd name="T10" fmla="*/ 104 w 115"/>
                    <a:gd name="T11" fmla="*/ 14 h 114"/>
                    <a:gd name="T12" fmla="*/ 104 w 115"/>
                    <a:gd name="T13" fmla="*/ 104 h 114"/>
                    <a:gd name="T14" fmla="*/ 15 w 115"/>
                    <a:gd name="T15" fmla="*/ 104 h 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14">
                      <a:moveTo>
                        <a:pt x="0" y="114"/>
                      </a:moveTo>
                      <a:cubicBezTo>
                        <a:pt x="115" y="114"/>
                        <a:pt x="115" y="114"/>
                        <a:pt x="115" y="114"/>
                      </a:cubicBezTo>
                      <a:cubicBezTo>
                        <a:pt x="115" y="0"/>
                        <a:pt x="115" y="0"/>
                        <a:pt x="115" y="0"/>
                      </a:cubicBezTo>
                      <a:cubicBezTo>
                        <a:pt x="51" y="0"/>
                        <a:pt x="0" y="51"/>
                        <a:pt x="0" y="114"/>
                      </a:cubicBezTo>
                      <a:close/>
                      <a:moveTo>
                        <a:pt x="15" y="104"/>
                      </a:moveTo>
                      <a:cubicBezTo>
                        <a:pt x="15" y="54"/>
                        <a:pt x="55" y="14"/>
                        <a:pt x="104" y="14"/>
                      </a:cubicBezTo>
                      <a:cubicBezTo>
                        <a:pt x="104" y="104"/>
                        <a:pt x="104" y="104"/>
                        <a:pt x="104" y="104"/>
                      </a:cubicBezTo>
                      <a:lnTo>
                        <a:pt x="15" y="10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a:solidFill>
                      <a:prstClr val="black"/>
                    </a:solidFill>
                  </a:endParaRPr>
                </a:p>
              </p:txBody>
            </p:sp>
          </p:grpSp>
        </p:grpSp>
        <p:sp>
          <p:nvSpPr>
            <p:cNvPr id="95" name="文本框 128"/>
            <p:cNvSpPr txBox="1"/>
            <p:nvPr/>
          </p:nvSpPr>
          <p:spPr>
            <a:xfrm>
              <a:off x="3502463" y="3612723"/>
              <a:ext cx="924491" cy="646331"/>
            </a:xfrm>
            <a:prstGeom prst="rect">
              <a:avLst/>
            </a:prstGeom>
            <a:noFill/>
          </p:spPr>
          <p:txBody>
            <a:bodyPr wrap="square" rtlCol="0">
              <a:spAutoFit/>
            </a:bodyPr>
            <a:lstStyle/>
            <a:p>
              <a:pPr algn="ctr"/>
              <a:r>
                <a:rPr lang="zh-CN" altLang="en-US" b="1" dirty="0">
                  <a:gradFill>
                    <a:gsLst>
                      <a:gs pos="0">
                        <a:srgbClr val="E30613"/>
                      </a:gs>
                      <a:gs pos="100000">
                        <a:srgbClr val="81040B"/>
                      </a:gs>
                    </a:gsLst>
                    <a:lin ang="3600000" scaled="0"/>
                  </a:gradFill>
                  <a:latin typeface="幼圆" panose="02010509060101010101" pitchFamily="49" charset="-122"/>
                  <a:ea typeface="幼圆" panose="02010509060101010101" pitchFamily="49" charset="-122"/>
                </a:rPr>
                <a:t>项目二</a:t>
              </a:r>
              <a:endParaRPr lang="en-US" altLang="zh-CN" b="1" dirty="0">
                <a:gradFill>
                  <a:gsLst>
                    <a:gs pos="0">
                      <a:srgbClr val="E30613"/>
                    </a:gs>
                    <a:gs pos="100000">
                      <a:srgbClr val="81040B"/>
                    </a:gs>
                  </a:gsLst>
                  <a:lin ang="3600000" scaled="0"/>
                </a:gradFill>
                <a:latin typeface="幼圆" panose="02010509060101010101" pitchFamily="49" charset="-122"/>
                <a:ea typeface="幼圆" panose="02010509060101010101" pitchFamily="49" charset="-122"/>
              </a:endParaRPr>
            </a:p>
            <a:p>
              <a:pPr algn="ctr"/>
              <a:r>
                <a:rPr lang="zh-CN" altLang="en-US" b="1" dirty="0">
                  <a:gradFill>
                    <a:gsLst>
                      <a:gs pos="0">
                        <a:srgbClr val="E30613"/>
                      </a:gs>
                      <a:gs pos="100000">
                        <a:srgbClr val="81040B"/>
                      </a:gs>
                    </a:gsLst>
                    <a:lin ang="3600000" scaled="0"/>
                  </a:gradFill>
                  <a:latin typeface="幼圆" panose="02010509060101010101" pitchFamily="49" charset="-122"/>
                  <a:ea typeface="幼圆" panose="02010509060101010101" pitchFamily="49" charset="-122"/>
                </a:rPr>
                <a:t>名称</a:t>
              </a:r>
              <a:endParaRPr lang="zh-CN" altLang="en-US" b="1" dirty="0">
                <a:gradFill>
                  <a:gsLst>
                    <a:gs pos="0">
                      <a:srgbClr val="E30613"/>
                    </a:gs>
                    <a:gs pos="100000">
                      <a:srgbClr val="81040B"/>
                    </a:gs>
                  </a:gsLst>
                  <a:lin ang="3600000" scaled="0"/>
                </a:gradFill>
                <a:latin typeface="幼圆" panose="02010509060101010101" pitchFamily="49" charset="-122"/>
                <a:ea typeface="幼圆" panose="02010509060101010101" pitchFamily="49" charset="-122"/>
              </a:endParaRPr>
            </a:p>
          </p:txBody>
        </p:sp>
      </p:grpSp>
      <p:grpSp>
        <p:nvGrpSpPr>
          <p:cNvPr id="101" name="组合 100"/>
          <p:cNvGrpSpPr/>
          <p:nvPr/>
        </p:nvGrpSpPr>
        <p:grpSpPr>
          <a:xfrm>
            <a:off x="5500438" y="1807214"/>
            <a:ext cx="1194455" cy="3540203"/>
            <a:chOff x="5500438" y="1807214"/>
            <a:chExt cx="1194455" cy="3540203"/>
          </a:xfrm>
        </p:grpSpPr>
        <p:sp>
          <p:nvSpPr>
            <p:cNvPr id="102" name="圆角矩形 101"/>
            <p:cNvSpPr/>
            <p:nvPr/>
          </p:nvSpPr>
          <p:spPr>
            <a:xfrm>
              <a:off x="5562633" y="1807214"/>
              <a:ext cx="1089156" cy="3540203"/>
            </a:xfrm>
            <a:prstGeom prst="roundRect">
              <a:avLst>
                <a:gd name="adj" fmla="val 44437"/>
              </a:avLst>
            </a:prstGeom>
            <a:solidFill>
              <a:srgbClr val="ECECEC"/>
            </a:solidFill>
            <a:ln w="25400">
              <a:gradFill flip="none" rotWithShape="1">
                <a:gsLst>
                  <a:gs pos="0">
                    <a:schemeClr val="bg1"/>
                  </a:gs>
                  <a:gs pos="100000">
                    <a:schemeClr val="bg1">
                      <a:lumMod val="75000"/>
                    </a:schemeClr>
                  </a:gs>
                </a:gsLst>
                <a:lin ang="2700000" scaled="1"/>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03" name="文本框 47"/>
            <p:cNvSpPr txBox="1"/>
            <p:nvPr/>
          </p:nvSpPr>
          <p:spPr>
            <a:xfrm>
              <a:off x="5500438" y="1942092"/>
              <a:ext cx="1194455" cy="523220"/>
            </a:xfrm>
            <a:prstGeom prst="rect">
              <a:avLst/>
            </a:prstGeom>
            <a:noFill/>
          </p:spPr>
          <p:txBody>
            <a:bodyPr wrap="square" rtlCol="0">
              <a:spAutoFit/>
            </a:bodyPr>
            <a:lstStyle/>
            <a:p>
              <a:pPr algn="ctr"/>
              <a:r>
                <a:rPr lang="en-US" altLang="zh-CN" sz="2800" dirty="0">
                  <a:gradFill>
                    <a:gsLst>
                      <a:gs pos="0">
                        <a:srgbClr val="E30613"/>
                      </a:gs>
                      <a:gs pos="100000">
                        <a:srgbClr val="81040B"/>
                      </a:gs>
                    </a:gsLst>
                    <a:lin ang="3600000" scaled="0"/>
                  </a:gradFill>
                  <a:latin typeface="Impact" panose="020B0806030902050204" pitchFamily="2" charset="0"/>
                </a:rPr>
                <a:t>100</a:t>
              </a:r>
              <a:r>
                <a:rPr lang="en-US" altLang="zh-CN" sz="1350" dirty="0">
                  <a:gradFill>
                    <a:gsLst>
                      <a:gs pos="0">
                        <a:srgbClr val="E30613"/>
                      </a:gs>
                      <a:gs pos="100000">
                        <a:srgbClr val="81040B"/>
                      </a:gs>
                    </a:gsLst>
                    <a:lin ang="3600000" scaled="0"/>
                  </a:gradFill>
                  <a:latin typeface="Impact" panose="020B0806030902050204" pitchFamily="2" charset="0"/>
                </a:rPr>
                <a:t>%</a:t>
              </a:r>
              <a:endParaRPr lang="zh-CN" altLang="en-US" sz="2800" dirty="0">
                <a:gradFill>
                  <a:gsLst>
                    <a:gs pos="0">
                      <a:srgbClr val="E30613"/>
                    </a:gs>
                    <a:gs pos="100000">
                      <a:srgbClr val="81040B"/>
                    </a:gs>
                  </a:gsLst>
                  <a:lin ang="3600000" scaled="0"/>
                </a:gradFill>
                <a:latin typeface="Impact" panose="020B0806030902050204" pitchFamily="2" charset="0"/>
              </a:endParaRPr>
            </a:p>
          </p:txBody>
        </p:sp>
        <p:grpSp>
          <p:nvGrpSpPr>
            <p:cNvPr id="104" name="组合 103"/>
            <p:cNvGrpSpPr/>
            <p:nvPr/>
          </p:nvGrpSpPr>
          <p:grpSpPr>
            <a:xfrm>
              <a:off x="5647102" y="4366593"/>
              <a:ext cx="920216" cy="906989"/>
              <a:chOff x="5576036" y="3861049"/>
              <a:chExt cx="920096" cy="907199"/>
            </a:xfrm>
          </p:grpSpPr>
          <p:sp>
            <p:nvSpPr>
              <p:cNvPr id="107" name="椭圆 106"/>
              <p:cNvSpPr/>
              <p:nvPr/>
            </p:nvSpPr>
            <p:spPr>
              <a:xfrm>
                <a:off x="5576036" y="3861049"/>
                <a:ext cx="920096" cy="907199"/>
              </a:xfrm>
              <a:prstGeom prst="ellipse">
                <a:avLst/>
              </a:prstGeom>
              <a:noFill/>
              <a:ln w="9525">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16" name="椭圆 115"/>
              <p:cNvSpPr/>
              <p:nvPr/>
            </p:nvSpPr>
            <p:spPr>
              <a:xfrm>
                <a:off x="5609903" y="3894442"/>
                <a:ext cx="852360" cy="840412"/>
              </a:xfrm>
              <a:prstGeom prst="ellipse">
                <a:avLst/>
              </a:prstGeom>
              <a:gradFill>
                <a:gsLst>
                  <a:gs pos="0">
                    <a:srgbClr val="E30613"/>
                  </a:gs>
                  <a:gs pos="100000">
                    <a:srgbClr val="81040B"/>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nvGrpSpPr>
              <p:cNvPr id="117" name="Group 18"/>
              <p:cNvGrpSpPr>
                <a:grpSpLocks noChangeAspect="1"/>
              </p:cNvGrpSpPr>
              <p:nvPr/>
            </p:nvGrpSpPr>
            <p:grpSpPr bwMode="auto">
              <a:xfrm>
                <a:off x="5793235" y="4088980"/>
                <a:ext cx="479594" cy="454601"/>
                <a:chOff x="3802" y="2858"/>
                <a:chExt cx="616" cy="574"/>
              </a:xfrm>
              <a:solidFill>
                <a:schemeClr val="bg1"/>
              </a:solidFill>
            </p:grpSpPr>
            <p:sp>
              <p:nvSpPr>
                <p:cNvPr id="118" name="Rectangle 19"/>
                <p:cNvSpPr>
                  <a:spLocks noChangeArrowheads="1"/>
                </p:cNvSpPr>
                <p:nvPr/>
              </p:nvSpPr>
              <p:spPr bwMode="auto">
                <a:xfrm>
                  <a:off x="3802" y="3205"/>
                  <a:ext cx="129" cy="22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350">
                    <a:solidFill>
                      <a:prstClr val="black"/>
                    </a:solidFill>
                  </a:endParaRPr>
                </a:p>
              </p:txBody>
            </p:sp>
            <p:sp>
              <p:nvSpPr>
                <p:cNvPr id="119" name="Rectangle 20"/>
                <p:cNvSpPr>
                  <a:spLocks noChangeArrowheads="1"/>
                </p:cNvSpPr>
                <p:nvPr/>
              </p:nvSpPr>
              <p:spPr bwMode="auto">
                <a:xfrm>
                  <a:off x="3964" y="3174"/>
                  <a:ext cx="129" cy="25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350">
                    <a:solidFill>
                      <a:prstClr val="black"/>
                    </a:solidFill>
                  </a:endParaRPr>
                </a:p>
              </p:txBody>
            </p:sp>
            <p:sp>
              <p:nvSpPr>
                <p:cNvPr id="120" name="Rectangle 21"/>
                <p:cNvSpPr>
                  <a:spLocks noChangeArrowheads="1"/>
                </p:cNvSpPr>
                <p:nvPr/>
              </p:nvSpPr>
              <p:spPr bwMode="auto">
                <a:xfrm>
                  <a:off x="4129" y="3131"/>
                  <a:ext cx="129" cy="30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350">
                    <a:solidFill>
                      <a:prstClr val="black"/>
                    </a:solidFill>
                  </a:endParaRPr>
                </a:p>
              </p:txBody>
            </p:sp>
            <p:sp>
              <p:nvSpPr>
                <p:cNvPr id="121" name="Rectangle 22"/>
                <p:cNvSpPr>
                  <a:spLocks noChangeArrowheads="1"/>
                </p:cNvSpPr>
                <p:nvPr/>
              </p:nvSpPr>
              <p:spPr bwMode="auto">
                <a:xfrm>
                  <a:off x="4289" y="3078"/>
                  <a:ext cx="129" cy="3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350">
                    <a:solidFill>
                      <a:prstClr val="black"/>
                    </a:solidFill>
                  </a:endParaRPr>
                </a:p>
              </p:txBody>
            </p:sp>
            <p:sp>
              <p:nvSpPr>
                <p:cNvPr id="122" name="Freeform 23"/>
                <p:cNvSpPr/>
                <p:nvPr/>
              </p:nvSpPr>
              <p:spPr bwMode="auto">
                <a:xfrm>
                  <a:off x="3888" y="2858"/>
                  <a:ext cx="370" cy="270"/>
                </a:xfrm>
                <a:custGeom>
                  <a:avLst/>
                  <a:gdLst>
                    <a:gd name="T0" fmla="*/ 94 w 155"/>
                    <a:gd name="T1" fmla="*/ 21 h 113"/>
                    <a:gd name="T2" fmla="*/ 0 w 155"/>
                    <a:gd name="T3" fmla="*/ 72 h 113"/>
                    <a:gd name="T4" fmla="*/ 114 w 155"/>
                    <a:gd name="T5" fmla="*/ 63 h 113"/>
                    <a:gd name="T6" fmla="*/ 122 w 155"/>
                    <a:gd name="T7" fmla="*/ 82 h 113"/>
                    <a:gd name="T8" fmla="*/ 155 w 155"/>
                    <a:gd name="T9" fmla="*/ 0 h 113"/>
                    <a:gd name="T10" fmla="*/ 85 w 155"/>
                    <a:gd name="T11" fmla="*/ 2 h 113"/>
                    <a:gd name="T12" fmla="*/ 94 w 155"/>
                    <a:gd name="T13" fmla="*/ 21 h 113"/>
                  </a:gdLst>
                  <a:ahLst/>
                  <a:cxnLst>
                    <a:cxn ang="0">
                      <a:pos x="T0" y="T1"/>
                    </a:cxn>
                    <a:cxn ang="0">
                      <a:pos x="T2" y="T3"/>
                    </a:cxn>
                    <a:cxn ang="0">
                      <a:pos x="T4" y="T5"/>
                    </a:cxn>
                    <a:cxn ang="0">
                      <a:pos x="T6" y="T7"/>
                    </a:cxn>
                    <a:cxn ang="0">
                      <a:pos x="T8" y="T9"/>
                    </a:cxn>
                    <a:cxn ang="0">
                      <a:pos x="T10" y="T11"/>
                    </a:cxn>
                    <a:cxn ang="0">
                      <a:pos x="T12" y="T13"/>
                    </a:cxn>
                  </a:cxnLst>
                  <a:rect l="0" t="0" r="r" b="b"/>
                  <a:pathLst>
                    <a:path w="155" h="113">
                      <a:moveTo>
                        <a:pt x="94" y="21"/>
                      </a:moveTo>
                      <a:cubicBezTo>
                        <a:pt x="85" y="33"/>
                        <a:pt x="53" y="68"/>
                        <a:pt x="0" y="72"/>
                      </a:cubicBezTo>
                      <a:cubicBezTo>
                        <a:pt x="0" y="72"/>
                        <a:pt x="31" y="113"/>
                        <a:pt x="114" y="63"/>
                      </a:cubicBezTo>
                      <a:cubicBezTo>
                        <a:pt x="122" y="82"/>
                        <a:pt x="122" y="82"/>
                        <a:pt x="122" y="82"/>
                      </a:cubicBezTo>
                      <a:cubicBezTo>
                        <a:pt x="155" y="0"/>
                        <a:pt x="155" y="0"/>
                        <a:pt x="155" y="0"/>
                      </a:cubicBezTo>
                      <a:cubicBezTo>
                        <a:pt x="85" y="2"/>
                        <a:pt x="85" y="2"/>
                        <a:pt x="85" y="2"/>
                      </a:cubicBezTo>
                      <a:lnTo>
                        <a:pt x="94"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a:solidFill>
                      <a:prstClr val="black"/>
                    </a:solidFill>
                  </a:endParaRPr>
                </a:p>
              </p:txBody>
            </p:sp>
          </p:grpSp>
        </p:grpSp>
        <p:sp>
          <p:nvSpPr>
            <p:cNvPr id="105" name="文本框 128"/>
            <p:cNvSpPr txBox="1"/>
            <p:nvPr/>
          </p:nvSpPr>
          <p:spPr>
            <a:xfrm>
              <a:off x="5635419" y="3612723"/>
              <a:ext cx="924491" cy="646331"/>
            </a:xfrm>
            <a:prstGeom prst="rect">
              <a:avLst/>
            </a:prstGeom>
            <a:noFill/>
          </p:spPr>
          <p:txBody>
            <a:bodyPr wrap="square" rtlCol="0">
              <a:spAutoFit/>
            </a:bodyPr>
            <a:lstStyle/>
            <a:p>
              <a:pPr algn="ctr"/>
              <a:r>
                <a:rPr lang="zh-CN" altLang="en-US" b="1" dirty="0">
                  <a:gradFill>
                    <a:gsLst>
                      <a:gs pos="0">
                        <a:srgbClr val="E30613"/>
                      </a:gs>
                      <a:gs pos="100000">
                        <a:srgbClr val="81040B"/>
                      </a:gs>
                    </a:gsLst>
                    <a:lin ang="3600000" scaled="0"/>
                  </a:gradFill>
                  <a:latin typeface="幼圆" panose="02010509060101010101" pitchFamily="49" charset="-122"/>
                  <a:ea typeface="幼圆" panose="02010509060101010101" pitchFamily="49" charset="-122"/>
                </a:rPr>
                <a:t>项目三</a:t>
              </a:r>
              <a:endParaRPr lang="en-US" altLang="zh-CN" b="1" dirty="0">
                <a:gradFill>
                  <a:gsLst>
                    <a:gs pos="0">
                      <a:srgbClr val="E30613"/>
                    </a:gs>
                    <a:gs pos="100000">
                      <a:srgbClr val="81040B"/>
                    </a:gs>
                  </a:gsLst>
                  <a:lin ang="3600000" scaled="0"/>
                </a:gradFill>
                <a:latin typeface="幼圆" panose="02010509060101010101" pitchFamily="49" charset="-122"/>
                <a:ea typeface="幼圆" panose="02010509060101010101" pitchFamily="49" charset="-122"/>
              </a:endParaRPr>
            </a:p>
            <a:p>
              <a:pPr algn="ctr"/>
              <a:r>
                <a:rPr lang="zh-CN" altLang="en-US" b="1" dirty="0">
                  <a:gradFill>
                    <a:gsLst>
                      <a:gs pos="0">
                        <a:srgbClr val="E30613"/>
                      </a:gs>
                      <a:gs pos="100000">
                        <a:srgbClr val="81040B"/>
                      </a:gs>
                    </a:gsLst>
                    <a:lin ang="3600000" scaled="0"/>
                  </a:gradFill>
                  <a:latin typeface="幼圆" panose="02010509060101010101" pitchFamily="49" charset="-122"/>
                  <a:ea typeface="幼圆" panose="02010509060101010101" pitchFamily="49" charset="-122"/>
                </a:rPr>
                <a:t>名称</a:t>
              </a:r>
              <a:endParaRPr lang="zh-CN" altLang="en-US" b="1" dirty="0">
                <a:gradFill>
                  <a:gsLst>
                    <a:gs pos="0">
                      <a:srgbClr val="E30613"/>
                    </a:gs>
                    <a:gs pos="100000">
                      <a:srgbClr val="81040B"/>
                    </a:gs>
                  </a:gsLst>
                  <a:lin ang="3600000" scaled="0"/>
                </a:gradFill>
                <a:latin typeface="幼圆" panose="02010509060101010101" pitchFamily="49" charset="-122"/>
                <a:ea typeface="幼圆" panose="02010509060101010101" pitchFamily="49" charset="-122"/>
              </a:endParaRPr>
            </a:p>
          </p:txBody>
        </p:sp>
      </p:grpSp>
      <p:grpSp>
        <p:nvGrpSpPr>
          <p:cNvPr id="123" name="组合 122"/>
          <p:cNvGrpSpPr/>
          <p:nvPr/>
        </p:nvGrpSpPr>
        <p:grpSpPr>
          <a:xfrm>
            <a:off x="7486114" y="2725707"/>
            <a:ext cx="1489007" cy="2802143"/>
            <a:chOff x="7486114" y="2725707"/>
            <a:chExt cx="1489007" cy="2802143"/>
          </a:xfrm>
        </p:grpSpPr>
        <p:sp>
          <p:nvSpPr>
            <p:cNvPr id="124" name="圆角矩形 123"/>
            <p:cNvSpPr/>
            <p:nvPr/>
          </p:nvSpPr>
          <p:spPr>
            <a:xfrm>
              <a:off x="7486114" y="2725707"/>
              <a:ext cx="1489007" cy="2802143"/>
            </a:xfrm>
            <a:prstGeom prst="roundRect">
              <a:avLst>
                <a:gd name="adj" fmla="val 50000"/>
              </a:avLst>
            </a:prstGeom>
            <a:solidFill>
              <a:schemeClr val="bg1">
                <a:lumMod val="95000"/>
              </a:schemeClr>
            </a:solidFill>
            <a:ln w="25400">
              <a:gradFill flip="none" rotWithShape="1">
                <a:gsLst>
                  <a:gs pos="0">
                    <a:schemeClr val="bg1">
                      <a:lumMod val="75000"/>
                    </a:schemeClr>
                  </a:gs>
                  <a:gs pos="100000">
                    <a:schemeClr val="bg1"/>
                  </a:gs>
                </a:gsLst>
                <a:lin ang="2700000" scaled="1"/>
                <a:tileRect/>
              </a:gradFill>
            </a:ln>
            <a:effectLst>
              <a:innerShdw blurRad="889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25" name="圆角矩形 124"/>
            <p:cNvSpPr/>
            <p:nvPr/>
          </p:nvSpPr>
          <p:spPr>
            <a:xfrm>
              <a:off x="7695586" y="2935210"/>
              <a:ext cx="1089156" cy="2412209"/>
            </a:xfrm>
            <a:prstGeom prst="roundRect">
              <a:avLst>
                <a:gd name="adj" fmla="val 50000"/>
              </a:avLst>
            </a:prstGeom>
            <a:solidFill>
              <a:srgbClr val="ECECEC"/>
            </a:solidFill>
            <a:ln w="25400">
              <a:gradFill flip="none" rotWithShape="1">
                <a:gsLst>
                  <a:gs pos="0">
                    <a:schemeClr val="bg1"/>
                  </a:gs>
                  <a:gs pos="100000">
                    <a:schemeClr val="bg1">
                      <a:lumMod val="75000"/>
                    </a:schemeClr>
                  </a:gs>
                </a:gsLst>
                <a:lin ang="2700000" scaled="1"/>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26" name="文本框 40"/>
            <p:cNvSpPr txBox="1"/>
            <p:nvPr/>
          </p:nvSpPr>
          <p:spPr>
            <a:xfrm>
              <a:off x="7633392" y="3056258"/>
              <a:ext cx="1194455" cy="523220"/>
            </a:xfrm>
            <a:prstGeom prst="rect">
              <a:avLst/>
            </a:prstGeom>
            <a:noFill/>
          </p:spPr>
          <p:txBody>
            <a:bodyPr wrap="square" rtlCol="0">
              <a:spAutoFit/>
            </a:bodyPr>
            <a:lstStyle/>
            <a:p>
              <a:pPr algn="ctr"/>
              <a:r>
                <a:rPr lang="en-US" altLang="zh-CN" sz="2800" dirty="0">
                  <a:gradFill>
                    <a:gsLst>
                      <a:gs pos="0">
                        <a:srgbClr val="E30613"/>
                      </a:gs>
                      <a:gs pos="100000">
                        <a:srgbClr val="81040B"/>
                      </a:gs>
                    </a:gsLst>
                    <a:lin ang="3600000" scaled="0"/>
                  </a:gradFill>
                  <a:latin typeface="Impact" panose="020B0806030902050204" pitchFamily="2" charset="0"/>
                </a:rPr>
                <a:t>70</a:t>
              </a:r>
              <a:r>
                <a:rPr lang="en-US" altLang="zh-CN" sz="1350" dirty="0">
                  <a:gradFill>
                    <a:gsLst>
                      <a:gs pos="0">
                        <a:srgbClr val="E30613"/>
                      </a:gs>
                      <a:gs pos="100000">
                        <a:srgbClr val="81040B"/>
                      </a:gs>
                    </a:gsLst>
                    <a:lin ang="3600000" scaled="0"/>
                  </a:gradFill>
                  <a:latin typeface="Impact" panose="020B0806030902050204" pitchFamily="2" charset="0"/>
                </a:rPr>
                <a:t>%</a:t>
              </a:r>
              <a:endParaRPr lang="zh-CN" altLang="en-US" sz="2800" dirty="0">
                <a:gradFill>
                  <a:gsLst>
                    <a:gs pos="0">
                      <a:srgbClr val="E30613"/>
                    </a:gs>
                    <a:gs pos="100000">
                      <a:srgbClr val="81040B"/>
                    </a:gs>
                  </a:gsLst>
                  <a:lin ang="3600000" scaled="0"/>
                </a:gradFill>
                <a:latin typeface="Impact" panose="020B0806030902050204" pitchFamily="2" charset="0"/>
              </a:endParaRPr>
            </a:p>
          </p:txBody>
        </p:sp>
        <p:grpSp>
          <p:nvGrpSpPr>
            <p:cNvPr id="127" name="组合 126"/>
            <p:cNvGrpSpPr/>
            <p:nvPr/>
          </p:nvGrpSpPr>
          <p:grpSpPr>
            <a:xfrm>
              <a:off x="7780054" y="4366593"/>
              <a:ext cx="920216" cy="906987"/>
              <a:chOff x="7708712" y="3861048"/>
              <a:chExt cx="920096" cy="907197"/>
            </a:xfrm>
          </p:grpSpPr>
          <p:sp>
            <p:nvSpPr>
              <p:cNvPr id="129" name="椭圆 128"/>
              <p:cNvSpPr/>
              <p:nvPr/>
            </p:nvSpPr>
            <p:spPr>
              <a:xfrm>
                <a:off x="7708712" y="3861048"/>
                <a:ext cx="920096" cy="907197"/>
              </a:xfrm>
              <a:prstGeom prst="ellipse">
                <a:avLst/>
              </a:prstGeom>
              <a:noFill/>
              <a:ln w="9525">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30" name="椭圆 129"/>
              <p:cNvSpPr/>
              <p:nvPr/>
            </p:nvSpPr>
            <p:spPr>
              <a:xfrm>
                <a:off x="7742578" y="3894440"/>
                <a:ext cx="852360" cy="840413"/>
              </a:xfrm>
              <a:prstGeom prst="ellipse">
                <a:avLst/>
              </a:prstGeom>
              <a:gradFill>
                <a:gsLst>
                  <a:gs pos="0">
                    <a:srgbClr val="E30613"/>
                  </a:gs>
                  <a:gs pos="100000">
                    <a:srgbClr val="81040B"/>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nvGrpSpPr>
              <p:cNvPr id="131" name="Group 26"/>
              <p:cNvGrpSpPr>
                <a:grpSpLocks noChangeAspect="1"/>
              </p:cNvGrpSpPr>
              <p:nvPr/>
            </p:nvGrpSpPr>
            <p:grpSpPr bwMode="auto">
              <a:xfrm>
                <a:off x="7879441" y="4152182"/>
                <a:ext cx="620626" cy="312988"/>
                <a:chOff x="5676" y="2597"/>
                <a:chExt cx="1061" cy="526"/>
              </a:xfrm>
              <a:solidFill>
                <a:schemeClr val="bg1"/>
              </a:solidFill>
            </p:grpSpPr>
            <p:sp>
              <p:nvSpPr>
                <p:cNvPr id="132" name="Freeform 27"/>
                <p:cNvSpPr/>
                <p:nvPr/>
              </p:nvSpPr>
              <p:spPr bwMode="auto">
                <a:xfrm>
                  <a:off x="5747" y="2597"/>
                  <a:ext cx="181" cy="115"/>
                </a:xfrm>
                <a:custGeom>
                  <a:avLst/>
                  <a:gdLst>
                    <a:gd name="T0" fmla="*/ 25 w 76"/>
                    <a:gd name="T1" fmla="*/ 48 h 48"/>
                    <a:gd name="T2" fmla="*/ 64 w 76"/>
                    <a:gd name="T3" fmla="*/ 44 h 48"/>
                    <a:gd name="T4" fmla="*/ 76 w 76"/>
                    <a:gd name="T5" fmla="*/ 13 h 48"/>
                    <a:gd name="T6" fmla="*/ 39 w 76"/>
                    <a:gd name="T7" fmla="*/ 15 h 48"/>
                    <a:gd name="T8" fmla="*/ 23 w 76"/>
                    <a:gd name="T9" fmla="*/ 10 h 48"/>
                    <a:gd name="T10" fmla="*/ 7 w 76"/>
                    <a:gd name="T11" fmla="*/ 20 h 48"/>
                    <a:gd name="T12" fmla="*/ 25 w 76"/>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76" h="48">
                      <a:moveTo>
                        <a:pt x="25" y="48"/>
                      </a:moveTo>
                      <a:cubicBezTo>
                        <a:pt x="64" y="44"/>
                        <a:pt x="64" y="44"/>
                        <a:pt x="64" y="44"/>
                      </a:cubicBezTo>
                      <a:cubicBezTo>
                        <a:pt x="66" y="36"/>
                        <a:pt x="69" y="26"/>
                        <a:pt x="76" y="13"/>
                      </a:cubicBezTo>
                      <a:cubicBezTo>
                        <a:pt x="76" y="13"/>
                        <a:pt x="70" y="0"/>
                        <a:pt x="39" y="15"/>
                      </a:cubicBezTo>
                      <a:cubicBezTo>
                        <a:pt x="39" y="15"/>
                        <a:pt x="32" y="14"/>
                        <a:pt x="23" y="10"/>
                      </a:cubicBezTo>
                      <a:cubicBezTo>
                        <a:pt x="23" y="10"/>
                        <a:pt x="0" y="4"/>
                        <a:pt x="7" y="20"/>
                      </a:cubicBezTo>
                      <a:lnTo>
                        <a:pt x="25" y="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a:solidFill>
                      <a:prstClr val="black"/>
                    </a:solidFill>
                  </a:endParaRPr>
                </a:p>
              </p:txBody>
            </p:sp>
            <p:sp>
              <p:nvSpPr>
                <p:cNvPr id="133" name="Freeform 28"/>
                <p:cNvSpPr>
                  <a:spLocks noEditPoints="1"/>
                </p:cNvSpPr>
                <p:nvPr/>
              </p:nvSpPr>
              <p:spPr bwMode="auto">
                <a:xfrm>
                  <a:off x="5759" y="2613"/>
                  <a:ext cx="169" cy="101"/>
                </a:xfrm>
                <a:custGeom>
                  <a:avLst/>
                  <a:gdLst>
                    <a:gd name="T0" fmla="*/ 20 w 71"/>
                    <a:gd name="T1" fmla="*/ 42 h 42"/>
                    <a:gd name="T2" fmla="*/ 2 w 71"/>
                    <a:gd name="T3" fmla="*/ 13 h 42"/>
                    <a:gd name="T4" fmla="*/ 1 w 71"/>
                    <a:gd name="T5" fmla="*/ 4 h 42"/>
                    <a:gd name="T6" fmla="*/ 10 w 71"/>
                    <a:gd name="T7" fmla="*/ 1 h 42"/>
                    <a:gd name="T8" fmla="*/ 18 w 71"/>
                    <a:gd name="T9" fmla="*/ 2 h 42"/>
                    <a:gd name="T10" fmla="*/ 18 w 71"/>
                    <a:gd name="T11" fmla="*/ 2 h 42"/>
                    <a:gd name="T12" fmla="*/ 34 w 71"/>
                    <a:gd name="T13" fmla="*/ 8 h 42"/>
                    <a:gd name="T14" fmla="*/ 59 w 71"/>
                    <a:gd name="T15" fmla="*/ 0 h 42"/>
                    <a:gd name="T16" fmla="*/ 71 w 71"/>
                    <a:gd name="T17" fmla="*/ 6 h 42"/>
                    <a:gd name="T18" fmla="*/ 71 w 71"/>
                    <a:gd name="T19" fmla="*/ 6 h 42"/>
                    <a:gd name="T20" fmla="*/ 71 w 71"/>
                    <a:gd name="T21" fmla="*/ 6 h 42"/>
                    <a:gd name="T22" fmla="*/ 60 w 71"/>
                    <a:gd name="T23" fmla="*/ 37 h 42"/>
                    <a:gd name="T24" fmla="*/ 60 w 71"/>
                    <a:gd name="T25" fmla="*/ 37 h 42"/>
                    <a:gd name="T26" fmla="*/ 20 w 71"/>
                    <a:gd name="T27" fmla="*/ 42 h 42"/>
                    <a:gd name="T28" fmla="*/ 10 w 71"/>
                    <a:gd name="T29" fmla="*/ 2 h 42"/>
                    <a:gd name="T30" fmla="*/ 2 w 71"/>
                    <a:gd name="T31" fmla="*/ 5 h 42"/>
                    <a:gd name="T32" fmla="*/ 3 w 71"/>
                    <a:gd name="T33" fmla="*/ 13 h 42"/>
                    <a:gd name="T34" fmla="*/ 20 w 71"/>
                    <a:gd name="T35" fmla="*/ 40 h 42"/>
                    <a:gd name="T36" fmla="*/ 59 w 71"/>
                    <a:gd name="T37" fmla="*/ 36 h 42"/>
                    <a:gd name="T38" fmla="*/ 70 w 71"/>
                    <a:gd name="T39" fmla="*/ 6 h 42"/>
                    <a:gd name="T40" fmla="*/ 59 w 71"/>
                    <a:gd name="T41" fmla="*/ 1 h 42"/>
                    <a:gd name="T42" fmla="*/ 34 w 71"/>
                    <a:gd name="T43" fmla="*/ 9 h 42"/>
                    <a:gd name="T44" fmla="*/ 34 w 71"/>
                    <a:gd name="T45" fmla="*/ 9 h 42"/>
                    <a:gd name="T46" fmla="*/ 34 w 71"/>
                    <a:gd name="T47" fmla="*/ 9 h 42"/>
                    <a:gd name="T48" fmla="*/ 18 w 71"/>
                    <a:gd name="T49" fmla="*/ 3 h 42"/>
                    <a:gd name="T50" fmla="*/ 10 w 71"/>
                    <a:gd name="T51" fmla="*/ 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1" h="42">
                      <a:moveTo>
                        <a:pt x="20" y="42"/>
                      </a:moveTo>
                      <a:cubicBezTo>
                        <a:pt x="2" y="13"/>
                        <a:pt x="2" y="13"/>
                        <a:pt x="2" y="13"/>
                      </a:cubicBezTo>
                      <a:cubicBezTo>
                        <a:pt x="0" y="9"/>
                        <a:pt x="0" y="6"/>
                        <a:pt x="1" y="4"/>
                      </a:cubicBezTo>
                      <a:cubicBezTo>
                        <a:pt x="3" y="2"/>
                        <a:pt x="6" y="1"/>
                        <a:pt x="10" y="1"/>
                      </a:cubicBezTo>
                      <a:cubicBezTo>
                        <a:pt x="14" y="1"/>
                        <a:pt x="18" y="2"/>
                        <a:pt x="18" y="2"/>
                      </a:cubicBezTo>
                      <a:cubicBezTo>
                        <a:pt x="18" y="2"/>
                        <a:pt x="18" y="2"/>
                        <a:pt x="18" y="2"/>
                      </a:cubicBezTo>
                      <a:cubicBezTo>
                        <a:pt x="26" y="6"/>
                        <a:pt x="33" y="7"/>
                        <a:pt x="34" y="8"/>
                      </a:cubicBezTo>
                      <a:cubicBezTo>
                        <a:pt x="44" y="3"/>
                        <a:pt x="52" y="0"/>
                        <a:pt x="59" y="0"/>
                      </a:cubicBezTo>
                      <a:cubicBezTo>
                        <a:pt x="69" y="0"/>
                        <a:pt x="71" y="6"/>
                        <a:pt x="71" y="6"/>
                      </a:cubicBezTo>
                      <a:cubicBezTo>
                        <a:pt x="71" y="6"/>
                        <a:pt x="71" y="6"/>
                        <a:pt x="71" y="6"/>
                      </a:cubicBezTo>
                      <a:cubicBezTo>
                        <a:pt x="71" y="6"/>
                        <a:pt x="71" y="6"/>
                        <a:pt x="71" y="6"/>
                      </a:cubicBezTo>
                      <a:cubicBezTo>
                        <a:pt x="66" y="17"/>
                        <a:pt x="62" y="28"/>
                        <a:pt x="60" y="37"/>
                      </a:cubicBezTo>
                      <a:cubicBezTo>
                        <a:pt x="60" y="37"/>
                        <a:pt x="60" y="37"/>
                        <a:pt x="60" y="37"/>
                      </a:cubicBezTo>
                      <a:lnTo>
                        <a:pt x="20" y="42"/>
                      </a:lnTo>
                      <a:close/>
                      <a:moveTo>
                        <a:pt x="10" y="2"/>
                      </a:moveTo>
                      <a:cubicBezTo>
                        <a:pt x="7" y="2"/>
                        <a:pt x="4" y="3"/>
                        <a:pt x="2" y="5"/>
                      </a:cubicBezTo>
                      <a:cubicBezTo>
                        <a:pt x="1" y="7"/>
                        <a:pt x="1" y="9"/>
                        <a:pt x="3" y="13"/>
                      </a:cubicBezTo>
                      <a:cubicBezTo>
                        <a:pt x="20" y="40"/>
                        <a:pt x="20" y="40"/>
                        <a:pt x="20" y="40"/>
                      </a:cubicBezTo>
                      <a:cubicBezTo>
                        <a:pt x="59" y="36"/>
                        <a:pt x="59" y="36"/>
                        <a:pt x="59" y="36"/>
                      </a:cubicBezTo>
                      <a:cubicBezTo>
                        <a:pt x="61" y="27"/>
                        <a:pt x="64" y="17"/>
                        <a:pt x="70" y="6"/>
                      </a:cubicBezTo>
                      <a:cubicBezTo>
                        <a:pt x="70" y="5"/>
                        <a:pt x="67" y="1"/>
                        <a:pt x="59" y="1"/>
                      </a:cubicBezTo>
                      <a:cubicBezTo>
                        <a:pt x="52" y="1"/>
                        <a:pt x="44" y="4"/>
                        <a:pt x="34" y="9"/>
                      </a:cubicBezTo>
                      <a:cubicBezTo>
                        <a:pt x="34" y="9"/>
                        <a:pt x="34" y="9"/>
                        <a:pt x="34" y="9"/>
                      </a:cubicBezTo>
                      <a:cubicBezTo>
                        <a:pt x="34" y="9"/>
                        <a:pt x="34" y="9"/>
                        <a:pt x="34" y="9"/>
                      </a:cubicBezTo>
                      <a:cubicBezTo>
                        <a:pt x="34" y="9"/>
                        <a:pt x="27" y="8"/>
                        <a:pt x="18" y="3"/>
                      </a:cubicBezTo>
                      <a:cubicBezTo>
                        <a:pt x="17" y="3"/>
                        <a:pt x="14" y="2"/>
                        <a:pt x="1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a:solidFill>
                      <a:prstClr val="black"/>
                    </a:solidFill>
                  </a:endParaRPr>
                </a:p>
              </p:txBody>
            </p:sp>
            <p:sp>
              <p:nvSpPr>
                <p:cNvPr id="134" name="Freeform 29"/>
                <p:cNvSpPr/>
                <p:nvPr/>
              </p:nvSpPr>
              <p:spPr bwMode="auto">
                <a:xfrm>
                  <a:off x="5795" y="2709"/>
                  <a:ext cx="119" cy="43"/>
                </a:xfrm>
                <a:custGeom>
                  <a:avLst/>
                  <a:gdLst>
                    <a:gd name="T0" fmla="*/ 41 w 50"/>
                    <a:gd name="T1" fmla="*/ 0 h 18"/>
                    <a:gd name="T2" fmla="*/ 7 w 50"/>
                    <a:gd name="T3" fmla="*/ 4 h 18"/>
                    <a:gd name="T4" fmla="*/ 1 w 50"/>
                    <a:gd name="T5" fmla="*/ 12 h 18"/>
                    <a:gd name="T6" fmla="*/ 8 w 50"/>
                    <a:gd name="T7" fmla="*/ 17 h 18"/>
                    <a:gd name="T8" fmla="*/ 43 w 50"/>
                    <a:gd name="T9" fmla="*/ 14 h 18"/>
                    <a:gd name="T10" fmla="*/ 49 w 50"/>
                    <a:gd name="T11" fmla="*/ 6 h 18"/>
                    <a:gd name="T12" fmla="*/ 41 w 50"/>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50" h="18">
                      <a:moveTo>
                        <a:pt x="41" y="0"/>
                      </a:moveTo>
                      <a:cubicBezTo>
                        <a:pt x="7" y="4"/>
                        <a:pt x="7" y="4"/>
                        <a:pt x="7" y="4"/>
                      </a:cubicBezTo>
                      <a:cubicBezTo>
                        <a:pt x="3" y="5"/>
                        <a:pt x="0" y="8"/>
                        <a:pt x="1" y="12"/>
                      </a:cubicBezTo>
                      <a:cubicBezTo>
                        <a:pt x="1" y="15"/>
                        <a:pt x="5" y="18"/>
                        <a:pt x="8" y="17"/>
                      </a:cubicBezTo>
                      <a:cubicBezTo>
                        <a:pt x="43" y="14"/>
                        <a:pt x="43" y="14"/>
                        <a:pt x="43" y="14"/>
                      </a:cubicBezTo>
                      <a:cubicBezTo>
                        <a:pt x="47" y="13"/>
                        <a:pt x="50" y="10"/>
                        <a:pt x="49" y="6"/>
                      </a:cubicBezTo>
                      <a:cubicBezTo>
                        <a:pt x="49" y="3"/>
                        <a:pt x="45" y="0"/>
                        <a:pt x="4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a:solidFill>
                      <a:prstClr val="black"/>
                    </a:solidFill>
                  </a:endParaRPr>
                </a:p>
              </p:txBody>
            </p:sp>
            <p:sp>
              <p:nvSpPr>
                <p:cNvPr id="135" name="Freeform 30"/>
                <p:cNvSpPr>
                  <a:spLocks noEditPoints="1"/>
                </p:cNvSpPr>
                <p:nvPr/>
              </p:nvSpPr>
              <p:spPr bwMode="auto">
                <a:xfrm>
                  <a:off x="5795" y="2707"/>
                  <a:ext cx="119" cy="45"/>
                </a:xfrm>
                <a:custGeom>
                  <a:avLst/>
                  <a:gdLst>
                    <a:gd name="T0" fmla="*/ 8 w 50"/>
                    <a:gd name="T1" fmla="*/ 19 h 19"/>
                    <a:gd name="T2" fmla="*/ 0 w 50"/>
                    <a:gd name="T3" fmla="*/ 13 h 19"/>
                    <a:gd name="T4" fmla="*/ 2 w 50"/>
                    <a:gd name="T5" fmla="*/ 7 h 19"/>
                    <a:gd name="T6" fmla="*/ 7 w 50"/>
                    <a:gd name="T7" fmla="*/ 5 h 19"/>
                    <a:gd name="T8" fmla="*/ 41 w 50"/>
                    <a:gd name="T9" fmla="*/ 1 h 19"/>
                    <a:gd name="T10" fmla="*/ 50 w 50"/>
                    <a:gd name="T11" fmla="*/ 7 h 19"/>
                    <a:gd name="T12" fmla="*/ 48 w 50"/>
                    <a:gd name="T13" fmla="*/ 12 h 19"/>
                    <a:gd name="T14" fmla="*/ 43 w 50"/>
                    <a:gd name="T15" fmla="*/ 15 h 19"/>
                    <a:gd name="T16" fmla="*/ 9 w 50"/>
                    <a:gd name="T17" fmla="*/ 19 h 19"/>
                    <a:gd name="T18" fmla="*/ 8 w 50"/>
                    <a:gd name="T19" fmla="*/ 19 h 19"/>
                    <a:gd name="T20" fmla="*/ 42 w 50"/>
                    <a:gd name="T21" fmla="*/ 2 h 19"/>
                    <a:gd name="T22" fmla="*/ 41 w 50"/>
                    <a:gd name="T23" fmla="*/ 2 h 19"/>
                    <a:gd name="T24" fmla="*/ 7 w 50"/>
                    <a:gd name="T25" fmla="*/ 6 h 19"/>
                    <a:gd name="T26" fmla="*/ 3 w 50"/>
                    <a:gd name="T27" fmla="*/ 8 h 19"/>
                    <a:gd name="T28" fmla="*/ 1 w 50"/>
                    <a:gd name="T29" fmla="*/ 12 h 19"/>
                    <a:gd name="T30" fmla="*/ 8 w 50"/>
                    <a:gd name="T31" fmla="*/ 18 h 19"/>
                    <a:gd name="T32" fmla="*/ 43 w 50"/>
                    <a:gd name="T33" fmla="*/ 14 h 19"/>
                    <a:gd name="T34" fmla="*/ 47 w 50"/>
                    <a:gd name="T35" fmla="*/ 12 h 19"/>
                    <a:gd name="T36" fmla="*/ 49 w 50"/>
                    <a:gd name="T37" fmla="*/ 7 h 19"/>
                    <a:gd name="T38" fmla="*/ 42 w 50"/>
                    <a:gd name="T39" fmla="*/ 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0" h="19">
                      <a:moveTo>
                        <a:pt x="8" y="19"/>
                      </a:moveTo>
                      <a:cubicBezTo>
                        <a:pt x="4" y="19"/>
                        <a:pt x="0" y="16"/>
                        <a:pt x="0" y="13"/>
                      </a:cubicBezTo>
                      <a:cubicBezTo>
                        <a:pt x="0" y="11"/>
                        <a:pt x="0" y="9"/>
                        <a:pt x="2" y="7"/>
                      </a:cubicBezTo>
                      <a:cubicBezTo>
                        <a:pt x="3" y="6"/>
                        <a:pt x="5" y="5"/>
                        <a:pt x="7" y="5"/>
                      </a:cubicBezTo>
                      <a:cubicBezTo>
                        <a:pt x="41" y="1"/>
                        <a:pt x="41" y="1"/>
                        <a:pt x="41" y="1"/>
                      </a:cubicBezTo>
                      <a:cubicBezTo>
                        <a:pt x="45" y="0"/>
                        <a:pt x="49" y="3"/>
                        <a:pt x="50" y="7"/>
                      </a:cubicBezTo>
                      <a:cubicBezTo>
                        <a:pt x="50" y="9"/>
                        <a:pt x="49" y="11"/>
                        <a:pt x="48" y="12"/>
                      </a:cubicBezTo>
                      <a:cubicBezTo>
                        <a:pt x="47" y="14"/>
                        <a:pt x="45" y="15"/>
                        <a:pt x="43" y="15"/>
                      </a:cubicBezTo>
                      <a:cubicBezTo>
                        <a:pt x="9" y="19"/>
                        <a:pt x="9" y="19"/>
                        <a:pt x="9" y="19"/>
                      </a:cubicBezTo>
                      <a:cubicBezTo>
                        <a:pt x="8" y="19"/>
                        <a:pt x="8" y="19"/>
                        <a:pt x="8" y="19"/>
                      </a:cubicBezTo>
                      <a:close/>
                      <a:moveTo>
                        <a:pt x="42" y="2"/>
                      </a:moveTo>
                      <a:cubicBezTo>
                        <a:pt x="42" y="2"/>
                        <a:pt x="42" y="2"/>
                        <a:pt x="41" y="2"/>
                      </a:cubicBezTo>
                      <a:cubicBezTo>
                        <a:pt x="7" y="6"/>
                        <a:pt x="7" y="6"/>
                        <a:pt x="7" y="6"/>
                      </a:cubicBezTo>
                      <a:cubicBezTo>
                        <a:pt x="5" y="6"/>
                        <a:pt x="4" y="7"/>
                        <a:pt x="3" y="8"/>
                      </a:cubicBezTo>
                      <a:cubicBezTo>
                        <a:pt x="1" y="9"/>
                        <a:pt x="1" y="11"/>
                        <a:pt x="1" y="12"/>
                      </a:cubicBezTo>
                      <a:cubicBezTo>
                        <a:pt x="2" y="16"/>
                        <a:pt x="5" y="18"/>
                        <a:pt x="8" y="18"/>
                      </a:cubicBezTo>
                      <a:cubicBezTo>
                        <a:pt x="43" y="14"/>
                        <a:pt x="43" y="14"/>
                        <a:pt x="43" y="14"/>
                      </a:cubicBezTo>
                      <a:cubicBezTo>
                        <a:pt x="45" y="14"/>
                        <a:pt x="46" y="13"/>
                        <a:pt x="47" y="12"/>
                      </a:cubicBezTo>
                      <a:cubicBezTo>
                        <a:pt x="48" y="10"/>
                        <a:pt x="49" y="9"/>
                        <a:pt x="49" y="7"/>
                      </a:cubicBezTo>
                      <a:cubicBezTo>
                        <a:pt x="48" y="4"/>
                        <a:pt x="45" y="2"/>
                        <a:pt x="4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a:solidFill>
                      <a:prstClr val="black"/>
                    </a:solidFill>
                  </a:endParaRPr>
                </a:p>
              </p:txBody>
            </p:sp>
            <p:sp>
              <p:nvSpPr>
                <p:cNvPr id="136" name="Freeform 31"/>
                <p:cNvSpPr>
                  <a:spLocks noEditPoints="1"/>
                </p:cNvSpPr>
                <p:nvPr/>
              </p:nvSpPr>
              <p:spPr bwMode="auto">
                <a:xfrm>
                  <a:off x="5676" y="2752"/>
                  <a:ext cx="424" cy="371"/>
                </a:xfrm>
                <a:custGeom>
                  <a:avLst/>
                  <a:gdLst>
                    <a:gd name="T0" fmla="*/ 153 w 178"/>
                    <a:gd name="T1" fmla="*/ 137 h 155"/>
                    <a:gd name="T2" fmla="*/ 157 w 178"/>
                    <a:gd name="T3" fmla="*/ 137 h 155"/>
                    <a:gd name="T4" fmla="*/ 165 w 178"/>
                    <a:gd name="T5" fmla="*/ 138 h 155"/>
                    <a:gd name="T6" fmla="*/ 168 w 178"/>
                    <a:gd name="T7" fmla="*/ 139 h 155"/>
                    <a:gd name="T8" fmla="*/ 176 w 178"/>
                    <a:gd name="T9" fmla="*/ 135 h 155"/>
                    <a:gd name="T10" fmla="*/ 172 w 178"/>
                    <a:gd name="T11" fmla="*/ 128 h 155"/>
                    <a:gd name="T12" fmla="*/ 166 w 178"/>
                    <a:gd name="T13" fmla="*/ 105 h 155"/>
                    <a:gd name="T14" fmla="*/ 134 w 178"/>
                    <a:gd name="T15" fmla="*/ 34 h 155"/>
                    <a:gd name="T16" fmla="*/ 95 w 178"/>
                    <a:gd name="T17" fmla="*/ 2 h 155"/>
                    <a:gd name="T18" fmla="*/ 94 w 178"/>
                    <a:gd name="T19" fmla="*/ 0 h 155"/>
                    <a:gd name="T20" fmla="*/ 58 w 178"/>
                    <a:gd name="T21" fmla="*/ 4 h 155"/>
                    <a:gd name="T22" fmla="*/ 35 w 178"/>
                    <a:gd name="T23" fmla="*/ 37 h 155"/>
                    <a:gd name="T24" fmla="*/ 21 w 178"/>
                    <a:gd name="T25" fmla="*/ 133 h 155"/>
                    <a:gd name="T26" fmla="*/ 15 w 178"/>
                    <a:gd name="T27" fmla="*/ 148 h 155"/>
                    <a:gd name="T28" fmla="*/ 15 w 178"/>
                    <a:gd name="T29" fmla="*/ 153 h 155"/>
                    <a:gd name="T30" fmla="*/ 24 w 178"/>
                    <a:gd name="T31" fmla="*/ 153 h 155"/>
                    <a:gd name="T32" fmla="*/ 36 w 178"/>
                    <a:gd name="T33" fmla="*/ 150 h 155"/>
                    <a:gd name="T34" fmla="*/ 36 w 178"/>
                    <a:gd name="T35" fmla="*/ 150 h 155"/>
                    <a:gd name="T36" fmla="*/ 36 w 178"/>
                    <a:gd name="T37" fmla="*/ 150 h 155"/>
                    <a:gd name="T38" fmla="*/ 68 w 178"/>
                    <a:gd name="T39" fmla="*/ 153 h 155"/>
                    <a:gd name="T40" fmla="*/ 153 w 178"/>
                    <a:gd name="T41" fmla="*/ 137 h 155"/>
                    <a:gd name="T42" fmla="*/ 67 w 178"/>
                    <a:gd name="T43" fmla="*/ 57 h 155"/>
                    <a:gd name="T44" fmla="*/ 81 w 178"/>
                    <a:gd name="T45" fmla="*/ 50 h 155"/>
                    <a:gd name="T46" fmla="*/ 80 w 178"/>
                    <a:gd name="T47" fmla="*/ 42 h 155"/>
                    <a:gd name="T48" fmla="*/ 86 w 178"/>
                    <a:gd name="T49" fmla="*/ 41 h 155"/>
                    <a:gd name="T50" fmla="*/ 88 w 178"/>
                    <a:gd name="T51" fmla="*/ 49 h 155"/>
                    <a:gd name="T52" fmla="*/ 102 w 178"/>
                    <a:gd name="T53" fmla="*/ 50 h 155"/>
                    <a:gd name="T54" fmla="*/ 100 w 178"/>
                    <a:gd name="T55" fmla="*/ 55 h 155"/>
                    <a:gd name="T56" fmla="*/ 75 w 178"/>
                    <a:gd name="T57" fmla="*/ 62 h 155"/>
                    <a:gd name="T58" fmla="*/ 92 w 178"/>
                    <a:gd name="T59" fmla="*/ 70 h 155"/>
                    <a:gd name="T60" fmla="*/ 106 w 178"/>
                    <a:gd name="T61" fmla="*/ 92 h 155"/>
                    <a:gd name="T62" fmla="*/ 93 w 178"/>
                    <a:gd name="T63" fmla="*/ 98 h 155"/>
                    <a:gd name="T64" fmla="*/ 94 w 178"/>
                    <a:gd name="T65" fmla="*/ 106 h 155"/>
                    <a:gd name="T66" fmla="*/ 87 w 178"/>
                    <a:gd name="T67" fmla="*/ 107 h 155"/>
                    <a:gd name="T68" fmla="*/ 86 w 178"/>
                    <a:gd name="T69" fmla="*/ 99 h 155"/>
                    <a:gd name="T70" fmla="*/ 69 w 178"/>
                    <a:gd name="T71" fmla="*/ 97 h 155"/>
                    <a:gd name="T72" fmla="*/ 70 w 178"/>
                    <a:gd name="T73" fmla="*/ 92 h 155"/>
                    <a:gd name="T74" fmla="*/ 97 w 178"/>
                    <a:gd name="T75" fmla="*/ 90 h 155"/>
                    <a:gd name="T76" fmla="*/ 93 w 178"/>
                    <a:gd name="T77" fmla="*/ 78 h 155"/>
                    <a:gd name="T78" fmla="*/ 78 w 178"/>
                    <a:gd name="T79" fmla="*/ 74 h 155"/>
                    <a:gd name="T80" fmla="*/ 67 w 178"/>
                    <a:gd name="T81" fmla="*/ 5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8" h="155">
                      <a:moveTo>
                        <a:pt x="153" y="137"/>
                      </a:moveTo>
                      <a:cubicBezTo>
                        <a:pt x="153" y="137"/>
                        <a:pt x="154" y="137"/>
                        <a:pt x="157" y="137"/>
                      </a:cubicBezTo>
                      <a:cubicBezTo>
                        <a:pt x="160" y="137"/>
                        <a:pt x="162" y="137"/>
                        <a:pt x="165" y="138"/>
                      </a:cubicBezTo>
                      <a:cubicBezTo>
                        <a:pt x="165" y="138"/>
                        <a:pt x="166" y="139"/>
                        <a:pt x="168" y="139"/>
                      </a:cubicBezTo>
                      <a:cubicBezTo>
                        <a:pt x="172" y="139"/>
                        <a:pt x="174" y="137"/>
                        <a:pt x="176" y="135"/>
                      </a:cubicBezTo>
                      <a:cubicBezTo>
                        <a:pt x="176" y="135"/>
                        <a:pt x="178" y="132"/>
                        <a:pt x="172" y="128"/>
                      </a:cubicBezTo>
                      <a:cubicBezTo>
                        <a:pt x="172" y="128"/>
                        <a:pt x="162" y="123"/>
                        <a:pt x="166" y="105"/>
                      </a:cubicBezTo>
                      <a:cubicBezTo>
                        <a:pt x="166" y="105"/>
                        <a:pt x="171" y="57"/>
                        <a:pt x="134" y="34"/>
                      </a:cubicBezTo>
                      <a:cubicBezTo>
                        <a:pt x="133" y="33"/>
                        <a:pt x="96" y="10"/>
                        <a:pt x="95" y="2"/>
                      </a:cubicBezTo>
                      <a:cubicBezTo>
                        <a:pt x="95" y="2"/>
                        <a:pt x="95" y="1"/>
                        <a:pt x="94" y="0"/>
                      </a:cubicBezTo>
                      <a:cubicBezTo>
                        <a:pt x="58" y="4"/>
                        <a:pt x="58" y="4"/>
                        <a:pt x="58" y="4"/>
                      </a:cubicBezTo>
                      <a:cubicBezTo>
                        <a:pt x="54" y="12"/>
                        <a:pt x="46" y="24"/>
                        <a:pt x="35" y="37"/>
                      </a:cubicBezTo>
                      <a:cubicBezTo>
                        <a:pt x="35" y="37"/>
                        <a:pt x="0" y="78"/>
                        <a:pt x="21" y="133"/>
                      </a:cubicBezTo>
                      <a:cubicBezTo>
                        <a:pt x="21" y="134"/>
                        <a:pt x="22" y="137"/>
                        <a:pt x="15" y="148"/>
                      </a:cubicBezTo>
                      <a:cubicBezTo>
                        <a:pt x="15" y="148"/>
                        <a:pt x="14" y="151"/>
                        <a:pt x="15" y="153"/>
                      </a:cubicBezTo>
                      <a:cubicBezTo>
                        <a:pt x="16" y="155"/>
                        <a:pt x="19" y="155"/>
                        <a:pt x="24" y="153"/>
                      </a:cubicBezTo>
                      <a:cubicBezTo>
                        <a:pt x="24" y="153"/>
                        <a:pt x="28" y="151"/>
                        <a:pt x="36" y="150"/>
                      </a:cubicBezTo>
                      <a:cubicBezTo>
                        <a:pt x="36" y="150"/>
                        <a:pt x="36" y="150"/>
                        <a:pt x="36" y="150"/>
                      </a:cubicBezTo>
                      <a:cubicBezTo>
                        <a:pt x="36" y="150"/>
                        <a:pt x="36" y="150"/>
                        <a:pt x="36" y="150"/>
                      </a:cubicBezTo>
                      <a:cubicBezTo>
                        <a:pt x="36" y="150"/>
                        <a:pt x="49" y="153"/>
                        <a:pt x="68" y="153"/>
                      </a:cubicBezTo>
                      <a:cubicBezTo>
                        <a:pt x="88" y="153"/>
                        <a:pt x="119" y="150"/>
                        <a:pt x="153" y="137"/>
                      </a:cubicBezTo>
                      <a:close/>
                      <a:moveTo>
                        <a:pt x="67" y="57"/>
                      </a:moveTo>
                      <a:cubicBezTo>
                        <a:pt x="67" y="57"/>
                        <a:pt x="69" y="52"/>
                        <a:pt x="81" y="50"/>
                      </a:cubicBezTo>
                      <a:cubicBezTo>
                        <a:pt x="80" y="42"/>
                        <a:pt x="80" y="42"/>
                        <a:pt x="80" y="42"/>
                      </a:cubicBezTo>
                      <a:cubicBezTo>
                        <a:pt x="86" y="41"/>
                        <a:pt x="86" y="41"/>
                        <a:pt x="86" y="41"/>
                      </a:cubicBezTo>
                      <a:cubicBezTo>
                        <a:pt x="88" y="49"/>
                        <a:pt x="88" y="49"/>
                        <a:pt x="88" y="49"/>
                      </a:cubicBezTo>
                      <a:cubicBezTo>
                        <a:pt x="88" y="49"/>
                        <a:pt x="96" y="48"/>
                        <a:pt x="102" y="50"/>
                      </a:cubicBezTo>
                      <a:cubicBezTo>
                        <a:pt x="100" y="55"/>
                        <a:pt x="100" y="55"/>
                        <a:pt x="100" y="55"/>
                      </a:cubicBezTo>
                      <a:cubicBezTo>
                        <a:pt x="100" y="55"/>
                        <a:pt x="78" y="52"/>
                        <a:pt x="75" y="62"/>
                      </a:cubicBezTo>
                      <a:cubicBezTo>
                        <a:pt x="75" y="62"/>
                        <a:pt x="73" y="69"/>
                        <a:pt x="92" y="70"/>
                      </a:cubicBezTo>
                      <a:cubicBezTo>
                        <a:pt x="92" y="70"/>
                        <a:pt x="119" y="73"/>
                        <a:pt x="106" y="92"/>
                      </a:cubicBezTo>
                      <a:cubicBezTo>
                        <a:pt x="106" y="92"/>
                        <a:pt x="102" y="97"/>
                        <a:pt x="93" y="98"/>
                      </a:cubicBezTo>
                      <a:cubicBezTo>
                        <a:pt x="94" y="106"/>
                        <a:pt x="94" y="106"/>
                        <a:pt x="94" y="106"/>
                      </a:cubicBezTo>
                      <a:cubicBezTo>
                        <a:pt x="87" y="107"/>
                        <a:pt x="87" y="107"/>
                        <a:pt x="87" y="107"/>
                      </a:cubicBezTo>
                      <a:cubicBezTo>
                        <a:pt x="86" y="99"/>
                        <a:pt x="86" y="99"/>
                        <a:pt x="86" y="99"/>
                      </a:cubicBezTo>
                      <a:cubicBezTo>
                        <a:pt x="86" y="99"/>
                        <a:pt x="75" y="100"/>
                        <a:pt x="69" y="97"/>
                      </a:cubicBezTo>
                      <a:cubicBezTo>
                        <a:pt x="70" y="92"/>
                        <a:pt x="70" y="92"/>
                        <a:pt x="70" y="92"/>
                      </a:cubicBezTo>
                      <a:cubicBezTo>
                        <a:pt x="70" y="92"/>
                        <a:pt x="84" y="98"/>
                        <a:pt x="97" y="90"/>
                      </a:cubicBezTo>
                      <a:cubicBezTo>
                        <a:pt x="97" y="90"/>
                        <a:pt x="108" y="82"/>
                        <a:pt x="93" y="78"/>
                      </a:cubicBezTo>
                      <a:cubicBezTo>
                        <a:pt x="93" y="78"/>
                        <a:pt x="85" y="76"/>
                        <a:pt x="78" y="74"/>
                      </a:cubicBezTo>
                      <a:cubicBezTo>
                        <a:pt x="78" y="74"/>
                        <a:pt x="60" y="70"/>
                        <a:pt x="67" y="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a:solidFill>
                      <a:prstClr val="black"/>
                    </a:solidFill>
                  </a:endParaRPr>
                </a:p>
              </p:txBody>
            </p:sp>
            <p:sp>
              <p:nvSpPr>
                <p:cNvPr id="137" name="Freeform 32"/>
                <p:cNvSpPr/>
                <p:nvPr/>
              </p:nvSpPr>
              <p:spPr bwMode="auto">
                <a:xfrm>
                  <a:off x="6433" y="2606"/>
                  <a:ext cx="176" cy="108"/>
                </a:xfrm>
                <a:custGeom>
                  <a:avLst/>
                  <a:gdLst>
                    <a:gd name="T0" fmla="*/ 21 w 74"/>
                    <a:gd name="T1" fmla="*/ 45 h 45"/>
                    <a:gd name="T2" fmla="*/ 60 w 74"/>
                    <a:gd name="T3" fmla="*/ 44 h 45"/>
                    <a:gd name="T4" fmla="*/ 74 w 74"/>
                    <a:gd name="T5" fmla="*/ 15 h 45"/>
                    <a:gd name="T6" fmla="*/ 38 w 74"/>
                    <a:gd name="T7" fmla="*/ 14 h 45"/>
                    <a:gd name="T8" fmla="*/ 23 w 74"/>
                    <a:gd name="T9" fmla="*/ 8 h 45"/>
                    <a:gd name="T10" fmla="*/ 6 w 74"/>
                    <a:gd name="T11" fmla="*/ 17 h 45"/>
                    <a:gd name="T12" fmla="*/ 21 w 74"/>
                    <a:gd name="T13" fmla="*/ 45 h 45"/>
                  </a:gdLst>
                  <a:ahLst/>
                  <a:cxnLst>
                    <a:cxn ang="0">
                      <a:pos x="T0" y="T1"/>
                    </a:cxn>
                    <a:cxn ang="0">
                      <a:pos x="T2" y="T3"/>
                    </a:cxn>
                    <a:cxn ang="0">
                      <a:pos x="T4" y="T5"/>
                    </a:cxn>
                    <a:cxn ang="0">
                      <a:pos x="T6" y="T7"/>
                    </a:cxn>
                    <a:cxn ang="0">
                      <a:pos x="T8" y="T9"/>
                    </a:cxn>
                    <a:cxn ang="0">
                      <a:pos x="T10" y="T11"/>
                    </a:cxn>
                    <a:cxn ang="0">
                      <a:pos x="T12" y="T13"/>
                    </a:cxn>
                  </a:cxnLst>
                  <a:rect l="0" t="0" r="r" b="b"/>
                  <a:pathLst>
                    <a:path w="74" h="45">
                      <a:moveTo>
                        <a:pt x="21" y="45"/>
                      </a:moveTo>
                      <a:cubicBezTo>
                        <a:pt x="60" y="44"/>
                        <a:pt x="60" y="44"/>
                        <a:pt x="60" y="44"/>
                      </a:cubicBezTo>
                      <a:cubicBezTo>
                        <a:pt x="62" y="37"/>
                        <a:pt x="66" y="27"/>
                        <a:pt x="74" y="15"/>
                      </a:cubicBezTo>
                      <a:cubicBezTo>
                        <a:pt x="74" y="15"/>
                        <a:pt x="69" y="2"/>
                        <a:pt x="38" y="14"/>
                      </a:cubicBezTo>
                      <a:cubicBezTo>
                        <a:pt x="38" y="14"/>
                        <a:pt x="31" y="13"/>
                        <a:pt x="23" y="8"/>
                      </a:cubicBezTo>
                      <a:cubicBezTo>
                        <a:pt x="23" y="8"/>
                        <a:pt x="0" y="0"/>
                        <a:pt x="6" y="17"/>
                      </a:cubicBezTo>
                      <a:lnTo>
                        <a:pt x="21" y="4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a:solidFill>
                      <a:prstClr val="black"/>
                    </a:solidFill>
                  </a:endParaRPr>
                </a:p>
              </p:txBody>
            </p:sp>
            <p:sp>
              <p:nvSpPr>
                <p:cNvPr id="138" name="Freeform 33"/>
                <p:cNvSpPr>
                  <a:spLocks noEditPoints="1"/>
                </p:cNvSpPr>
                <p:nvPr/>
              </p:nvSpPr>
              <p:spPr bwMode="auto">
                <a:xfrm>
                  <a:off x="6442" y="2621"/>
                  <a:ext cx="167" cy="95"/>
                </a:xfrm>
                <a:custGeom>
                  <a:avLst/>
                  <a:gdLst>
                    <a:gd name="T0" fmla="*/ 17 w 70"/>
                    <a:gd name="T1" fmla="*/ 40 h 40"/>
                    <a:gd name="T2" fmla="*/ 2 w 70"/>
                    <a:gd name="T3" fmla="*/ 11 h 40"/>
                    <a:gd name="T4" fmla="*/ 2 w 70"/>
                    <a:gd name="T5" fmla="*/ 2 h 40"/>
                    <a:gd name="T6" fmla="*/ 9 w 70"/>
                    <a:gd name="T7" fmla="*/ 0 h 40"/>
                    <a:gd name="T8" fmla="*/ 19 w 70"/>
                    <a:gd name="T9" fmla="*/ 1 h 40"/>
                    <a:gd name="T10" fmla="*/ 19 w 70"/>
                    <a:gd name="T11" fmla="*/ 1 h 40"/>
                    <a:gd name="T12" fmla="*/ 34 w 70"/>
                    <a:gd name="T13" fmla="*/ 8 h 40"/>
                    <a:gd name="T14" fmla="*/ 56 w 70"/>
                    <a:gd name="T15" fmla="*/ 2 h 40"/>
                    <a:gd name="T16" fmla="*/ 70 w 70"/>
                    <a:gd name="T17" fmla="*/ 9 h 40"/>
                    <a:gd name="T18" fmla="*/ 70 w 70"/>
                    <a:gd name="T19" fmla="*/ 9 h 40"/>
                    <a:gd name="T20" fmla="*/ 70 w 70"/>
                    <a:gd name="T21" fmla="*/ 10 h 40"/>
                    <a:gd name="T22" fmla="*/ 56 w 70"/>
                    <a:gd name="T23" fmla="*/ 39 h 40"/>
                    <a:gd name="T24" fmla="*/ 56 w 70"/>
                    <a:gd name="T25" fmla="*/ 39 h 40"/>
                    <a:gd name="T26" fmla="*/ 17 w 70"/>
                    <a:gd name="T27" fmla="*/ 40 h 40"/>
                    <a:gd name="T28" fmla="*/ 9 w 70"/>
                    <a:gd name="T29" fmla="*/ 1 h 40"/>
                    <a:gd name="T30" fmla="*/ 3 w 70"/>
                    <a:gd name="T31" fmla="*/ 3 h 40"/>
                    <a:gd name="T32" fmla="*/ 3 w 70"/>
                    <a:gd name="T33" fmla="*/ 11 h 40"/>
                    <a:gd name="T34" fmla="*/ 17 w 70"/>
                    <a:gd name="T35" fmla="*/ 39 h 40"/>
                    <a:gd name="T36" fmla="*/ 55 w 70"/>
                    <a:gd name="T37" fmla="*/ 38 h 40"/>
                    <a:gd name="T38" fmla="*/ 69 w 70"/>
                    <a:gd name="T39" fmla="*/ 9 h 40"/>
                    <a:gd name="T40" fmla="*/ 56 w 70"/>
                    <a:gd name="T41" fmla="*/ 4 h 40"/>
                    <a:gd name="T42" fmla="*/ 34 w 70"/>
                    <a:gd name="T43" fmla="*/ 9 h 40"/>
                    <a:gd name="T44" fmla="*/ 34 w 70"/>
                    <a:gd name="T45" fmla="*/ 9 h 40"/>
                    <a:gd name="T46" fmla="*/ 34 w 70"/>
                    <a:gd name="T47" fmla="*/ 9 h 40"/>
                    <a:gd name="T48" fmla="*/ 18 w 70"/>
                    <a:gd name="T49" fmla="*/ 2 h 40"/>
                    <a:gd name="T50" fmla="*/ 9 w 70"/>
                    <a:gd name="T51" fmla="*/ 1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0" h="40">
                      <a:moveTo>
                        <a:pt x="17" y="40"/>
                      </a:moveTo>
                      <a:cubicBezTo>
                        <a:pt x="2" y="11"/>
                        <a:pt x="2" y="11"/>
                        <a:pt x="2" y="11"/>
                      </a:cubicBezTo>
                      <a:cubicBezTo>
                        <a:pt x="0" y="7"/>
                        <a:pt x="0" y="4"/>
                        <a:pt x="2" y="2"/>
                      </a:cubicBezTo>
                      <a:cubicBezTo>
                        <a:pt x="3" y="0"/>
                        <a:pt x="5" y="0"/>
                        <a:pt x="9" y="0"/>
                      </a:cubicBezTo>
                      <a:cubicBezTo>
                        <a:pt x="14" y="0"/>
                        <a:pt x="19" y="1"/>
                        <a:pt x="19" y="1"/>
                      </a:cubicBezTo>
                      <a:cubicBezTo>
                        <a:pt x="19" y="1"/>
                        <a:pt x="19" y="1"/>
                        <a:pt x="19" y="1"/>
                      </a:cubicBezTo>
                      <a:cubicBezTo>
                        <a:pt x="26" y="6"/>
                        <a:pt x="33" y="8"/>
                        <a:pt x="34" y="8"/>
                      </a:cubicBezTo>
                      <a:cubicBezTo>
                        <a:pt x="43" y="4"/>
                        <a:pt x="50" y="2"/>
                        <a:pt x="56" y="2"/>
                      </a:cubicBezTo>
                      <a:cubicBezTo>
                        <a:pt x="68" y="2"/>
                        <a:pt x="70" y="9"/>
                        <a:pt x="70" y="9"/>
                      </a:cubicBezTo>
                      <a:cubicBezTo>
                        <a:pt x="70" y="9"/>
                        <a:pt x="70" y="9"/>
                        <a:pt x="70" y="9"/>
                      </a:cubicBezTo>
                      <a:cubicBezTo>
                        <a:pt x="70" y="10"/>
                        <a:pt x="70" y="10"/>
                        <a:pt x="70" y="10"/>
                      </a:cubicBezTo>
                      <a:cubicBezTo>
                        <a:pt x="64" y="20"/>
                        <a:pt x="59" y="30"/>
                        <a:pt x="56" y="39"/>
                      </a:cubicBezTo>
                      <a:cubicBezTo>
                        <a:pt x="56" y="39"/>
                        <a:pt x="56" y="39"/>
                        <a:pt x="56" y="39"/>
                      </a:cubicBezTo>
                      <a:lnTo>
                        <a:pt x="17" y="40"/>
                      </a:lnTo>
                      <a:close/>
                      <a:moveTo>
                        <a:pt x="9" y="1"/>
                      </a:moveTo>
                      <a:cubicBezTo>
                        <a:pt x="6" y="1"/>
                        <a:pt x="4" y="1"/>
                        <a:pt x="3" y="3"/>
                      </a:cubicBezTo>
                      <a:cubicBezTo>
                        <a:pt x="1" y="4"/>
                        <a:pt x="1" y="7"/>
                        <a:pt x="3" y="11"/>
                      </a:cubicBezTo>
                      <a:cubicBezTo>
                        <a:pt x="17" y="39"/>
                        <a:pt x="17" y="39"/>
                        <a:pt x="17" y="39"/>
                      </a:cubicBezTo>
                      <a:cubicBezTo>
                        <a:pt x="55" y="38"/>
                        <a:pt x="55" y="38"/>
                        <a:pt x="55" y="38"/>
                      </a:cubicBezTo>
                      <a:cubicBezTo>
                        <a:pt x="58" y="29"/>
                        <a:pt x="63" y="19"/>
                        <a:pt x="69" y="9"/>
                      </a:cubicBezTo>
                      <a:cubicBezTo>
                        <a:pt x="69" y="8"/>
                        <a:pt x="66" y="4"/>
                        <a:pt x="56" y="4"/>
                      </a:cubicBezTo>
                      <a:cubicBezTo>
                        <a:pt x="50" y="4"/>
                        <a:pt x="43" y="5"/>
                        <a:pt x="34" y="9"/>
                      </a:cubicBezTo>
                      <a:cubicBezTo>
                        <a:pt x="34" y="9"/>
                        <a:pt x="34" y="9"/>
                        <a:pt x="34" y="9"/>
                      </a:cubicBezTo>
                      <a:cubicBezTo>
                        <a:pt x="34" y="9"/>
                        <a:pt x="34" y="9"/>
                        <a:pt x="34" y="9"/>
                      </a:cubicBezTo>
                      <a:cubicBezTo>
                        <a:pt x="33" y="9"/>
                        <a:pt x="27" y="8"/>
                        <a:pt x="18" y="2"/>
                      </a:cubicBezTo>
                      <a:cubicBezTo>
                        <a:pt x="18" y="2"/>
                        <a:pt x="13" y="1"/>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a:solidFill>
                      <a:prstClr val="black"/>
                    </a:solidFill>
                  </a:endParaRPr>
                </a:p>
              </p:txBody>
            </p:sp>
            <p:sp>
              <p:nvSpPr>
                <p:cNvPr id="139" name="Freeform 34"/>
                <p:cNvSpPr/>
                <p:nvPr/>
              </p:nvSpPr>
              <p:spPr bwMode="auto">
                <a:xfrm>
                  <a:off x="6471" y="2721"/>
                  <a:ext cx="114" cy="34"/>
                </a:xfrm>
                <a:custGeom>
                  <a:avLst/>
                  <a:gdLst>
                    <a:gd name="T0" fmla="*/ 40 w 48"/>
                    <a:gd name="T1" fmla="*/ 0 h 14"/>
                    <a:gd name="T2" fmla="*/ 6 w 48"/>
                    <a:gd name="T3" fmla="*/ 1 h 14"/>
                    <a:gd name="T4" fmla="*/ 0 w 48"/>
                    <a:gd name="T5" fmla="*/ 7 h 14"/>
                    <a:gd name="T6" fmla="*/ 7 w 48"/>
                    <a:gd name="T7" fmla="*/ 14 h 14"/>
                    <a:gd name="T8" fmla="*/ 41 w 48"/>
                    <a:gd name="T9" fmla="*/ 13 h 14"/>
                    <a:gd name="T10" fmla="*/ 48 w 48"/>
                    <a:gd name="T11" fmla="*/ 6 h 14"/>
                    <a:gd name="T12" fmla="*/ 40 w 48"/>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48" h="14">
                      <a:moveTo>
                        <a:pt x="40" y="0"/>
                      </a:moveTo>
                      <a:cubicBezTo>
                        <a:pt x="6" y="1"/>
                        <a:pt x="6" y="1"/>
                        <a:pt x="6" y="1"/>
                      </a:cubicBezTo>
                      <a:cubicBezTo>
                        <a:pt x="3" y="1"/>
                        <a:pt x="0" y="4"/>
                        <a:pt x="0" y="7"/>
                      </a:cubicBezTo>
                      <a:cubicBezTo>
                        <a:pt x="0" y="11"/>
                        <a:pt x="3" y="14"/>
                        <a:pt x="7" y="14"/>
                      </a:cubicBezTo>
                      <a:cubicBezTo>
                        <a:pt x="41" y="13"/>
                        <a:pt x="41" y="13"/>
                        <a:pt x="41" y="13"/>
                      </a:cubicBezTo>
                      <a:cubicBezTo>
                        <a:pt x="45" y="12"/>
                        <a:pt x="48" y="10"/>
                        <a:pt x="48" y="6"/>
                      </a:cubicBezTo>
                      <a:cubicBezTo>
                        <a:pt x="47" y="2"/>
                        <a:pt x="44" y="0"/>
                        <a:pt x="4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a:solidFill>
                      <a:prstClr val="black"/>
                    </a:solidFill>
                  </a:endParaRPr>
                </a:p>
              </p:txBody>
            </p:sp>
            <p:sp>
              <p:nvSpPr>
                <p:cNvPr id="140" name="Freeform 35"/>
                <p:cNvSpPr>
                  <a:spLocks noEditPoints="1"/>
                </p:cNvSpPr>
                <p:nvPr/>
              </p:nvSpPr>
              <p:spPr bwMode="auto">
                <a:xfrm>
                  <a:off x="6468" y="2719"/>
                  <a:ext cx="117" cy="36"/>
                </a:xfrm>
                <a:custGeom>
                  <a:avLst/>
                  <a:gdLst>
                    <a:gd name="T0" fmla="*/ 8 w 49"/>
                    <a:gd name="T1" fmla="*/ 15 h 15"/>
                    <a:gd name="T2" fmla="*/ 0 w 49"/>
                    <a:gd name="T3" fmla="*/ 8 h 15"/>
                    <a:gd name="T4" fmla="*/ 2 w 49"/>
                    <a:gd name="T5" fmla="*/ 3 h 15"/>
                    <a:gd name="T6" fmla="*/ 7 w 49"/>
                    <a:gd name="T7" fmla="*/ 1 h 15"/>
                    <a:gd name="T8" fmla="*/ 42 w 49"/>
                    <a:gd name="T9" fmla="*/ 0 h 15"/>
                    <a:gd name="T10" fmla="*/ 49 w 49"/>
                    <a:gd name="T11" fmla="*/ 7 h 15"/>
                    <a:gd name="T12" fmla="*/ 42 w 49"/>
                    <a:gd name="T13" fmla="*/ 14 h 15"/>
                    <a:gd name="T14" fmla="*/ 8 w 49"/>
                    <a:gd name="T15" fmla="*/ 15 h 15"/>
                    <a:gd name="T16" fmla="*/ 42 w 49"/>
                    <a:gd name="T17" fmla="*/ 1 h 15"/>
                    <a:gd name="T18" fmla="*/ 41 w 49"/>
                    <a:gd name="T19" fmla="*/ 1 h 15"/>
                    <a:gd name="T20" fmla="*/ 7 w 49"/>
                    <a:gd name="T21" fmla="*/ 2 h 15"/>
                    <a:gd name="T22" fmla="*/ 3 w 49"/>
                    <a:gd name="T23" fmla="*/ 4 h 15"/>
                    <a:gd name="T24" fmla="*/ 1 w 49"/>
                    <a:gd name="T25" fmla="*/ 8 h 15"/>
                    <a:gd name="T26" fmla="*/ 8 w 49"/>
                    <a:gd name="T27" fmla="*/ 14 h 15"/>
                    <a:gd name="T28" fmla="*/ 8 w 49"/>
                    <a:gd name="T29" fmla="*/ 14 h 15"/>
                    <a:gd name="T30" fmla="*/ 42 w 49"/>
                    <a:gd name="T31" fmla="*/ 13 h 15"/>
                    <a:gd name="T32" fmla="*/ 48 w 49"/>
                    <a:gd name="T33" fmla="*/ 7 h 15"/>
                    <a:gd name="T34" fmla="*/ 42 w 49"/>
                    <a:gd name="T35" fmla="*/ 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 h="15">
                      <a:moveTo>
                        <a:pt x="8" y="15"/>
                      </a:moveTo>
                      <a:cubicBezTo>
                        <a:pt x="4" y="15"/>
                        <a:pt x="0" y="12"/>
                        <a:pt x="0" y="8"/>
                      </a:cubicBezTo>
                      <a:cubicBezTo>
                        <a:pt x="0" y="6"/>
                        <a:pt x="1" y="5"/>
                        <a:pt x="2" y="3"/>
                      </a:cubicBezTo>
                      <a:cubicBezTo>
                        <a:pt x="4" y="2"/>
                        <a:pt x="5" y="1"/>
                        <a:pt x="7" y="1"/>
                      </a:cubicBezTo>
                      <a:cubicBezTo>
                        <a:pt x="42" y="0"/>
                        <a:pt x="42" y="0"/>
                        <a:pt x="42" y="0"/>
                      </a:cubicBezTo>
                      <a:cubicBezTo>
                        <a:pt x="46" y="0"/>
                        <a:pt x="49" y="3"/>
                        <a:pt x="49" y="7"/>
                      </a:cubicBezTo>
                      <a:cubicBezTo>
                        <a:pt x="49" y="11"/>
                        <a:pt x="46" y="14"/>
                        <a:pt x="42" y="14"/>
                      </a:cubicBezTo>
                      <a:lnTo>
                        <a:pt x="8" y="15"/>
                      </a:lnTo>
                      <a:close/>
                      <a:moveTo>
                        <a:pt x="42" y="1"/>
                      </a:moveTo>
                      <a:cubicBezTo>
                        <a:pt x="41" y="1"/>
                        <a:pt x="41" y="1"/>
                        <a:pt x="41" y="1"/>
                      </a:cubicBezTo>
                      <a:cubicBezTo>
                        <a:pt x="7" y="2"/>
                        <a:pt x="7" y="2"/>
                        <a:pt x="7" y="2"/>
                      </a:cubicBezTo>
                      <a:cubicBezTo>
                        <a:pt x="6" y="2"/>
                        <a:pt x="4" y="3"/>
                        <a:pt x="3" y="4"/>
                      </a:cubicBezTo>
                      <a:cubicBezTo>
                        <a:pt x="2" y="5"/>
                        <a:pt x="1" y="7"/>
                        <a:pt x="1" y="8"/>
                      </a:cubicBezTo>
                      <a:cubicBezTo>
                        <a:pt x="1" y="12"/>
                        <a:pt x="4" y="14"/>
                        <a:pt x="8" y="14"/>
                      </a:cubicBezTo>
                      <a:cubicBezTo>
                        <a:pt x="8" y="14"/>
                        <a:pt x="8" y="14"/>
                        <a:pt x="8" y="14"/>
                      </a:cubicBezTo>
                      <a:cubicBezTo>
                        <a:pt x="42" y="13"/>
                        <a:pt x="42" y="13"/>
                        <a:pt x="42" y="13"/>
                      </a:cubicBezTo>
                      <a:cubicBezTo>
                        <a:pt x="45" y="13"/>
                        <a:pt x="48" y="10"/>
                        <a:pt x="48" y="7"/>
                      </a:cubicBezTo>
                      <a:cubicBezTo>
                        <a:pt x="48" y="4"/>
                        <a:pt x="45" y="1"/>
                        <a:pt x="4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a:solidFill>
                      <a:prstClr val="black"/>
                    </a:solidFill>
                  </a:endParaRPr>
                </a:p>
              </p:txBody>
            </p:sp>
            <p:sp>
              <p:nvSpPr>
                <p:cNvPr id="141" name="Freeform 36"/>
                <p:cNvSpPr>
                  <a:spLocks noEditPoints="1"/>
                </p:cNvSpPr>
                <p:nvPr/>
              </p:nvSpPr>
              <p:spPr bwMode="auto">
                <a:xfrm>
                  <a:off x="6335" y="2762"/>
                  <a:ext cx="402" cy="354"/>
                </a:xfrm>
                <a:custGeom>
                  <a:avLst/>
                  <a:gdLst>
                    <a:gd name="T0" fmla="*/ 163 w 169"/>
                    <a:gd name="T1" fmla="*/ 131 h 148"/>
                    <a:gd name="T2" fmla="*/ 159 w 169"/>
                    <a:gd name="T3" fmla="*/ 108 h 148"/>
                    <a:gd name="T4" fmla="*/ 135 w 169"/>
                    <a:gd name="T5" fmla="*/ 36 h 148"/>
                    <a:gd name="T6" fmla="*/ 99 w 169"/>
                    <a:gd name="T7" fmla="*/ 2 h 148"/>
                    <a:gd name="T8" fmla="*/ 99 w 169"/>
                    <a:gd name="T9" fmla="*/ 0 h 148"/>
                    <a:gd name="T10" fmla="*/ 63 w 169"/>
                    <a:gd name="T11" fmla="*/ 1 h 148"/>
                    <a:gd name="T12" fmla="*/ 38 w 169"/>
                    <a:gd name="T13" fmla="*/ 31 h 148"/>
                    <a:gd name="T14" fmla="*/ 15 w 169"/>
                    <a:gd name="T15" fmla="*/ 124 h 148"/>
                    <a:gd name="T16" fmla="*/ 8 w 169"/>
                    <a:gd name="T17" fmla="*/ 139 h 148"/>
                    <a:gd name="T18" fmla="*/ 8 w 169"/>
                    <a:gd name="T19" fmla="*/ 139 h 148"/>
                    <a:gd name="T20" fmla="*/ 7 w 169"/>
                    <a:gd name="T21" fmla="*/ 143 h 148"/>
                    <a:gd name="T22" fmla="*/ 16 w 169"/>
                    <a:gd name="T23" fmla="*/ 144 h 148"/>
                    <a:gd name="T24" fmla="*/ 28 w 169"/>
                    <a:gd name="T25" fmla="*/ 142 h 148"/>
                    <a:gd name="T26" fmla="*/ 28 w 169"/>
                    <a:gd name="T27" fmla="*/ 142 h 148"/>
                    <a:gd name="T28" fmla="*/ 29 w 169"/>
                    <a:gd name="T29" fmla="*/ 142 h 148"/>
                    <a:gd name="T30" fmla="*/ 78 w 169"/>
                    <a:gd name="T31" fmla="*/ 148 h 148"/>
                    <a:gd name="T32" fmla="*/ 143 w 169"/>
                    <a:gd name="T33" fmla="*/ 139 h 148"/>
                    <a:gd name="T34" fmla="*/ 155 w 169"/>
                    <a:gd name="T35" fmla="*/ 141 h 148"/>
                    <a:gd name="T36" fmla="*/ 159 w 169"/>
                    <a:gd name="T37" fmla="*/ 142 h 148"/>
                    <a:gd name="T38" fmla="*/ 167 w 169"/>
                    <a:gd name="T39" fmla="*/ 138 h 148"/>
                    <a:gd name="T40" fmla="*/ 163 w 169"/>
                    <a:gd name="T41" fmla="*/ 131 h 148"/>
                    <a:gd name="T42" fmla="*/ 107 w 169"/>
                    <a:gd name="T43" fmla="*/ 101 h 148"/>
                    <a:gd name="T44" fmla="*/ 56 w 169"/>
                    <a:gd name="T45" fmla="*/ 100 h 148"/>
                    <a:gd name="T46" fmla="*/ 56 w 169"/>
                    <a:gd name="T47" fmla="*/ 96 h 148"/>
                    <a:gd name="T48" fmla="*/ 70 w 169"/>
                    <a:gd name="T49" fmla="*/ 79 h 148"/>
                    <a:gd name="T50" fmla="*/ 70 w 169"/>
                    <a:gd name="T51" fmla="*/ 73 h 148"/>
                    <a:gd name="T52" fmla="*/ 57 w 169"/>
                    <a:gd name="T53" fmla="*/ 73 h 148"/>
                    <a:gd name="T54" fmla="*/ 57 w 169"/>
                    <a:gd name="T55" fmla="*/ 67 h 148"/>
                    <a:gd name="T56" fmla="*/ 68 w 169"/>
                    <a:gd name="T57" fmla="*/ 67 h 148"/>
                    <a:gd name="T58" fmla="*/ 67 w 169"/>
                    <a:gd name="T59" fmla="*/ 57 h 148"/>
                    <a:gd name="T60" fmla="*/ 91 w 169"/>
                    <a:gd name="T61" fmla="*/ 39 h 148"/>
                    <a:gd name="T62" fmla="*/ 104 w 169"/>
                    <a:gd name="T63" fmla="*/ 41 h 148"/>
                    <a:gd name="T64" fmla="*/ 102 w 169"/>
                    <a:gd name="T65" fmla="*/ 47 h 148"/>
                    <a:gd name="T66" fmla="*/ 91 w 169"/>
                    <a:gd name="T67" fmla="*/ 45 h 148"/>
                    <a:gd name="T68" fmla="*/ 77 w 169"/>
                    <a:gd name="T69" fmla="*/ 57 h 148"/>
                    <a:gd name="T70" fmla="*/ 79 w 169"/>
                    <a:gd name="T71" fmla="*/ 67 h 148"/>
                    <a:gd name="T72" fmla="*/ 97 w 169"/>
                    <a:gd name="T73" fmla="*/ 67 h 148"/>
                    <a:gd name="T74" fmla="*/ 96 w 169"/>
                    <a:gd name="T75" fmla="*/ 73 h 148"/>
                    <a:gd name="T76" fmla="*/ 80 w 169"/>
                    <a:gd name="T77" fmla="*/ 73 h 148"/>
                    <a:gd name="T78" fmla="*/ 79 w 169"/>
                    <a:gd name="T79" fmla="*/ 83 h 148"/>
                    <a:gd name="T80" fmla="*/ 71 w 169"/>
                    <a:gd name="T81" fmla="*/ 93 h 148"/>
                    <a:gd name="T82" fmla="*/ 71 w 169"/>
                    <a:gd name="T83" fmla="*/ 94 h 148"/>
                    <a:gd name="T84" fmla="*/ 107 w 169"/>
                    <a:gd name="T85" fmla="*/ 94 h 148"/>
                    <a:gd name="T86" fmla="*/ 107 w 169"/>
                    <a:gd name="T87" fmla="*/ 10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9" h="148">
                      <a:moveTo>
                        <a:pt x="163" y="131"/>
                      </a:moveTo>
                      <a:cubicBezTo>
                        <a:pt x="163" y="131"/>
                        <a:pt x="154" y="125"/>
                        <a:pt x="159" y="108"/>
                      </a:cubicBezTo>
                      <a:cubicBezTo>
                        <a:pt x="159" y="108"/>
                        <a:pt x="168" y="62"/>
                        <a:pt x="135" y="36"/>
                      </a:cubicBezTo>
                      <a:cubicBezTo>
                        <a:pt x="133" y="35"/>
                        <a:pt x="100" y="10"/>
                        <a:pt x="99" y="2"/>
                      </a:cubicBezTo>
                      <a:cubicBezTo>
                        <a:pt x="99" y="2"/>
                        <a:pt x="99" y="1"/>
                        <a:pt x="99" y="0"/>
                      </a:cubicBezTo>
                      <a:cubicBezTo>
                        <a:pt x="63" y="1"/>
                        <a:pt x="63" y="1"/>
                        <a:pt x="63" y="1"/>
                      </a:cubicBezTo>
                      <a:cubicBezTo>
                        <a:pt x="58" y="9"/>
                        <a:pt x="50" y="19"/>
                        <a:pt x="38" y="31"/>
                      </a:cubicBezTo>
                      <a:cubicBezTo>
                        <a:pt x="37" y="32"/>
                        <a:pt x="0" y="69"/>
                        <a:pt x="15" y="124"/>
                      </a:cubicBezTo>
                      <a:cubicBezTo>
                        <a:pt x="15" y="125"/>
                        <a:pt x="16" y="128"/>
                        <a:pt x="8" y="139"/>
                      </a:cubicBezTo>
                      <a:cubicBezTo>
                        <a:pt x="8" y="139"/>
                        <a:pt x="8" y="139"/>
                        <a:pt x="8" y="139"/>
                      </a:cubicBezTo>
                      <a:cubicBezTo>
                        <a:pt x="8" y="139"/>
                        <a:pt x="6" y="142"/>
                        <a:pt x="7" y="143"/>
                      </a:cubicBezTo>
                      <a:cubicBezTo>
                        <a:pt x="9" y="145"/>
                        <a:pt x="12" y="145"/>
                        <a:pt x="16" y="144"/>
                      </a:cubicBezTo>
                      <a:cubicBezTo>
                        <a:pt x="16" y="144"/>
                        <a:pt x="21" y="143"/>
                        <a:pt x="28" y="142"/>
                      </a:cubicBezTo>
                      <a:cubicBezTo>
                        <a:pt x="28" y="142"/>
                        <a:pt x="28" y="142"/>
                        <a:pt x="28" y="142"/>
                      </a:cubicBezTo>
                      <a:cubicBezTo>
                        <a:pt x="29" y="142"/>
                        <a:pt x="29" y="142"/>
                        <a:pt x="29" y="142"/>
                      </a:cubicBezTo>
                      <a:cubicBezTo>
                        <a:pt x="29" y="142"/>
                        <a:pt x="48" y="148"/>
                        <a:pt x="78" y="148"/>
                      </a:cubicBezTo>
                      <a:cubicBezTo>
                        <a:pt x="100" y="148"/>
                        <a:pt x="122" y="145"/>
                        <a:pt x="143" y="139"/>
                      </a:cubicBezTo>
                      <a:cubicBezTo>
                        <a:pt x="143" y="139"/>
                        <a:pt x="149" y="138"/>
                        <a:pt x="155" y="141"/>
                      </a:cubicBezTo>
                      <a:cubicBezTo>
                        <a:pt x="155" y="141"/>
                        <a:pt x="157" y="142"/>
                        <a:pt x="159" y="142"/>
                      </a:cubicBezTo>
                      <a:cubicBezTo>
                        <a:pt x="162" y="142"/>
                        <a:pt x="165" y="140"/>
                        <a:pt x="167" y="138"/>
                      </a:cubicBezTo>
                      <a:cubicBezTo>
                        <a:pt x="167" y="138"/>
                        <a:pt x="169" y="135"/>
                        <a:pt x="163" y="131"/>
                      </a:cubicBezTo>
                      <a:close/>
                      <a:moveTo>
                        <a:pt x="107" y="101"/>
                      </a:moveTo>
                      <a:cubicBezTo>
                        <a:pt x="56" y="100"/>
                        <a:pt x="56" y="100"/>
                        <a:pt x="56" y="100"/>
                      </a:cubicBezTo>
                      <a:cubicBezTo>
                        <a:pt x="56" y="96"/>
                        <a:pt x="56" y="96"/>
                        <a:pt x="56" y="96"/>
                      </a:cubicBezTo>
                      <a:cubicBezTo>
                        <a:pt x="64" y="93"/>
                        <a:pt x="70" y="86"/>
                        <a:pt x="70" y="79"/>
                      </a:cubicBezTo>
                      <a:cubicBezTo>
                        <a:pt x="70" y="77"/>
                        <a:pt x="70" y="75"/>
                        <a:pt x="70" y="73"/>
                      </a:cubicBezTo>
                      <a:cubicBezTo>
                        <a:pt x="57" y="73"/>
                        <a:pt x="57" y="73"/>
                        <a:pt x="57" y="73"/>
                      </a:cubicBezTo>
                      <a:cubicBezTo>
                        <a:pt x="57" y="67"/>
                        <a:pt x="57" y="67"/>
                        <a:pt x="57" y="67"/>
                      </a:cubicBezTo>
                      <a:cubicBezTo>
                        <a:pt x="68" y="67"/>
                        <a:pt x="68" y="67"/>
                        <a:pt x="68" y="67"/>
                      </a:cubicBezTo>
                      <a:cubicBezTo>
                        <a:pt x="68" y="64"/>
                        <a:pt x="67" y="61"/>
                        <a:pt x="67" y="57"/>
                      </a:cubicBezTo>
                      <a:cubicBezTo>
                        <a:pt x="67" y="46"/>
                        <a:pt x="77" y="39"/>
                        <a:pt x="91" y="39"/>
                      </a:cubicBezTo>
                      <a:cubicBezTo>
                        <a:pt x="97" y="39"/>
                        <a:pt x="102" y="40"/>
                        <a:pt x="104" y="41"/>
                      </a:cubicBezTo>
                      <a:cubicBezTo>
                        <a:pt x="102" y="47"/>
                        <a:pt x="102" y="47"/>
                        <a:pt x="102" y="47"/>
                      </a:cubicBezTo>
                      <a:cubicBezTo>
                        <a:pt x="100" y="46"/>
                        <a:pt x="96" y="45"/>
                        <a:pt x="91" y="45"/>
                      </a:cubicBezTo>
                      <a:cubicBezTo>
                        <a:pt x="81" y="45"/>
                        <a:pt x="77" y="50"/>
                        <a:pt x="77" y="57"/>
                      </a:cubicBezTo>
                      <a:cubicBezTo>
                        <a:pt x="77" y="61"/>
                        <a:pt x="78" y="64"/>
                        <a:pt x="79" y="67"/>
                      </a:cubicBezTo>
                      <a:cubicBezTo>
                        <a:pt x="97" y="67"/>
                        <a:pt x="97" y="67"/>
                        <a:pt x="97" y="67"/>
                      </a:cubicBezTo>
                      <a:cubicBezTo>
                        <a:pt x="96" y="73"/>
                        <a:pt x="96" y="73"/>
                        <a:pt x="96" y="73"/>
                      </a:cubicBezTo>
                      <a:cubicBezTo>
                        <a:pt x="80" y="73"/>
                        <a:pt x="80" y="73"/>
                        <a:pt x="80" y="73"/>
                      </a:cubicBezTo>
                      <a:cubicBezTo>
                        <a:pt x="80" y="76"/>
                        <a:pt x="80" y="80"/>
                        <a:pt x="79" y="83"/>
                      </a:cubicBezTo>
                      <a:cubicBezTo>
                        <a:pt x="78" y="87"/>
                        <a:pt x="75" y="91"/>
                        <a:pt x="71" y="93"/>
                      </a:cubicBezTo>
                      <a:cubicBezTo>
                        <a:pt x="71" y="94"/>
                        <a:pt x="71" y="94"/>
                        <a:pt x="71" y="94"/>
                      </a:cubicBezTo>
                      <a:cubicBezTo>
                        <a:pt x="107" y="94"/>
                        <a:pt x="107" y="94"/>
                        <a:pt x="107" y="94"/>
                      </a:cubicBezTo>
                      <a:lnTo>
                        <a:pt x="107" y="10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a:solidFill>
                      <a:prstClr val="black"/>
                    </a:solidFill>
                  </a:endParaRPr>
                </a:p>
              </p:txBody>
            </p:sp>
            <p:sp>
              <p:nvSpPr>
                <p:cNvPr id="142" name="Freeform 37"/>
                <p:cNvSpPr/>
                <p:nvPr/>
              </p:nvSpPr>
              <p:spPr bwMode="auto">
                <a:xfrm>
                  <a:off x="6147" y="2633"/>
                  <a:ext cx="129" cy="81"/>
                </a:xfrm>
                <a:custGeom>
                  <a:avLst/>
                  <a:gdLst>
                    <a:gd name="T0" fmla="*/ 14 w 54"/>
                    <a:gd name="T1" fmla="*/ 34 h 34"/>
                    <a:gd name="T2" fmla="*/ 43 w 54"/>
                    <a:gd name="T3" fmla="*/ 34 h 34"/>
                    <a:gd name="T4" fmla="*/ 54 w 54"/>
                    <a:gd name="T5" fmla="*/ 13 h 34"/>
                    <a:gd name="T6" fmla="*/ 28 w 54"/>
                    <a:gd name="T7" fmla="*/ 12 h 34"/>
                    <a:gd name="T8" fmla="*/ 16 w 54"/>
                    <a:gd name="T9" fmla="*/ 6 h 34"/>
                    <a:gd name="T10" fmla="*/ 4 w 54"/>
                    <a:gd name="T11" fmla="*/ 13 h 34"/>
                    <a:gd name="T12" fmla="*/ 14 w 54"/>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54" h="34">
                      <a:moveTo>
                        <a:pt x="14" y="34"/>
                      </a:moveTo>
                      <a:cubicBezTo>
                        <a:pt x="43" y="34"/>
                        <a:pt x="43" y="34"/>
                        <a:pt x="43" y="34"/>
                      </a:cubicBezTo>
                      <a:cubicBezTo>
                        <a:pt x="45" y="29"/>
                        <a:pt x="48" y="22"/>
                        <a:pt x="54" y="13"/>
                      </a:cubicBezTo>
                      <a:cubicBezTo>
                        <a:pt x="54" y="13"/>
                        <a:pt x="51" y="3"/>
                        <a:pt x="28" y="12"/>
                      </a:cubicBezTo>
                      <a:cubicBezTo>
                        <a:pt x="28" y="12"/>
                        <a:pt x="22" y="11"/>
                        <a:pt x="16" y="6"/>
                      </a:cubicBezTo>
                      <a:cubicBezTo>
                        <a:pt x="16" y="6"/>
                        <a:pt x="0" y="0"/>
                        <a:pt x="4" y="13"/>
                      </a:cubicBezTo>
                      <a:lnTo>
                        <a:pt x="14" y="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a:solidFill>
                      <a:prstClr val="black"/>
                    </a:solidFill>
                  </a:endParaRPr>
                </a:p>
              </p:txBody>
            </p:sp>
            <p:sp>
              <p:nvSpPr>
                <p:cNvPr id="143" name="Freeform 38"/>
                <p:cNvSpPr>
                  <a:spLocks noEditPoints="1"/>
                </p:cNvSpPr>
                <p:nvPr/>
              </p:nvSpPr>
              <p:spPr bwMode="auto">
                <a:xfrm>
                  <a:off x="6152" y="2642"/>
                  <a:ext cx="126" cy="74"/>
                </a:xfrm>
                <a:custGeom>
                  <a:avLst/>
                  <a:gdLst>
                    <a:gd name="T0" fmla="*/ 12 w 53"/>
                    <a:gd name="T1" fmla="*/ 31 h 31"/>
                    <a:gd name="T2" fmla="*/ 1 w 53"/>
                    <a:gd name="T3" fmla="*/ 9 h 31"/>
                    <a:gd name="T4" fmla="*/ 2 w 53"/>
                    <a:gd name="T5" fmla="*/ 2 h 31"/>
                    <a:gd name="T6" fmla="*/ 7 w 53"/>
                    <a:gd name="T7" fmla="*/ 0 h 31"/>
                    <a:gd name="T8" fmla="*/ 15 w 53"/>
                    <a:gd name="T9" fmla="*/ 2 h 31"/>
                    <a:gd name="T10" fmla="*/ 15 w 53"/>
                    <a:gd name="T11" fmla="*/ 2 h 31"/>
                    <a:gd name="T12" fmla="*/ 25 w 53"/>
                    <a:gd name="T13" fmla="*/ 7 h 31"/>
                    <a:gd name="T14" fmla="*/ 42 w 53"/>
                    <a:gd name="T15" fmla="*/ 3 h 31"/>
                    <a:gd name="T16" fmla="*/ 53 w 53"/>
                    <a:gd name="T17" fmla="*/ 9 h 31"/>
                    <a:gd name="T18" fmla="*/ 53 w 53"/>
                    <a:gd name="T19" fmla="*/ 9 h 31"/>
                    <a:gd name="T20" fmla="*/ 53 w 53"/>
                    <a:gd name="T21" fmla="*/ 9 h 31"/>
                    <a:gd name="T22" fmla="*/ 42 w 53"/>
                    <a:gd name="T23" fmla="*/ 31 h 31"/>
                    <a:gd name="T24" fmla="*/ 42 w 53"/>
                    <a:gd name="T25" fmla="*/ 31 h 31"/>
                    <a:gd name="T26" fmla="*/ 12 w 53"/>
                    <a:gd name="T27" fmla="*/ 31 h 31"/>
                    <a:gd name="T28" fmla="*/ 7 w 53"/>
                    <a:gd name="T29" fmla="*/ 1 h 31"/>
                    <a:gd name="T30" fmla="*/ 2 w 53"/>
                    <a:gd name="T31" fmla="*/ 3 h 31"/>
                    <a:gd name="T32" fmla="*/ 2 w 53"/>
                    <a:gd name="T33" fmla="*/ 9 h 31"/>
                    <a:gd name="T34" fmla="*/ 13 w 53"/>
                    <a:gd name="T35" fmla="*/ 30 h 31"/>
                    <a:gd name="T36" fmla="*/ 41 w 53"/>
                    <a:gd name="T37" fmla="*/ 30 h 31"/>
                    <a:gd name="T38" fmla="*/ 52 w 53"/>
                    <a:gd name="T39" fmla="*/ 9 h 31"/>
                    <a:gd name="T40" fmla="*/ 42 w 53"/>
                    <a:gd name="T41" fmla="*/ 4 h 31"/>
                    <a:gd name="T42" fmla="*/ 26 w 53"/>
                    <a:gd name="T43" fmla="*/ 8 h 31"/>
                    <a:gd name="T44" fmla="*/ 26 w 53"/>
                    <a:gd name="T45" fmla="*/ 8 h 31"/>
                    <a:gd name="T46" fmla="*/ 25 w 53"/>
                    <a:gd name="T47" fmla="*/ 8 h 31"/>
                    <a:gd name="T48" fmla="*/ 14 w 53"/>
                    <a:gd name="T49" fmla="*/ 3 h 31"/>
                    <a:gd name="T50" fmla="*/ 7 w 53"/>
                    <a:gd name="T51" fmla="*/ 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3" h="31">
                      <a:moveTo>
                        <a:pt x="12" y="31"/>
                      </a:moveTo>
                      <a:cubicBezTo>
                        <a:pt x="1" y="9"/>
                        <a:pt x="1" y="9"/>
                        <a:pt x="1" y="9"/>
                      </a:cubicBezTo>
                      <a:cubicBezTo>
                        <a:pt x="0" y="6"/>
                        <a:pt x="0" y="4"/>
                        <a:pt x="2" y="2"/>
                      </a:cubicBezTo>
                      <a:cubicBezTo>
                        <a:pt x="3" y="1"/>
                        <a:pt x="4" y="0"/>
                        <a:pt x="7" y="0"/>
                      </a:cubicBezTo>
                      <a:cubicBezTo>
                        <a:pt x="10" y="0"/>
                        <a:pt x="14" y="2"/>
                        <a:pt x="15" y="2"/>
                      </a:cubicBezTo>
                      <a:cubicBezTo>
                        <a:pt x="15" y="2"/>
                        <a:pt x="15" y="2"/>
                        <a:pt x="15" y="2"/>
                      </a:cubicBezTo>
                      <a:cubicBezTo>
                        <a:pt x="20" y="6"/>
                        <a:pt x="25" y="7"/>
                        <a:pt x="25" y="7"/>
                      </a:cubicBezTo>
                      <a:cubicBezTo>
                        <a:pt x="32" y="5"/>
                        <a:pt x="37" y="3"/>
                        <a:pt x="42" y="3"/>
                      </a:cubicBezTo>
                      <a:cubicBezTo>
                        <a:pt x="51" y="3"/>
                        <a:pt x="53" y="9"/>
                        <a:pt x="53" y="9"/>
                      </a:cubicBezTo>
                      <a:cubicBezTo>
                        <a:pt x="53" y="9"/>
                        <a:pt x="53" y="9"/>
                        <a:pt x="53" y="9"/>
                      </a:cubicBezTo>
                      <a:cubicBezTo>
                        <a:pt x="53" y="9"/>
                        <a:pt x="53" y="9"/>
                        <a:pt x="53" y="9"/>
                      </a:cubicBezTo>
                      <a:cubicBezTo>
                        <a:pt x="48" y="17"/>
                        <a:pt x="44" y="24"/>
                        <a:pt x="42" y="31"/>
                      </a:cubicBezTo>
                      <a:cubicBezTo>
                        <a:pt x="42" y="31"/>
                        <a:pt x="42" y="31"/>
                        <a:pt x="42" y="31"/>
                      </a:cubicBezTo>
                      <a:lnTo>
                        <a:pt x="12" y="31"/>
                      </a:lnTo>
                      <a:close/>
                      <a:moveTo>
                        <a:pt x="7" y="1"/>
                      </a:moveTo>
                      <a:cubicBezTo>
                        <a:pt x="5" y="1"/>
                        <a:pt x="3" y="2"/>
                        <a:pt x="2" y="3"/>
                      </a:cubicBezTo>
                      <a:cubicBezTo>
                        <a:pt x="1" y="4"/>
                        <a:pt x="1" y="6"/>
                        <a:pt x="2" y="9"/>
                      </a:cubicBezTo>
                      <a:cubicBezTo>
                        <a:pt x="13" y="30"/>
                        <a:pt x="13" y="30"/>
                        <a:pt x="13" y="30"/>
                      </a:cubicBezTo>
                      <a:cubicBezTo>
                        <a:pt x="41" y="30"/>
                        <a:pt x="41" y="30"/>
                        <a:pt x="41" y="30"/>
                      </a:cubicBezTo>
                      <a:cubicBezTo>
                        <a:pt x="43" y="23"/>
                        <a:pt x="47" y="16"/>
                        <a:pt x="52" y="9"/>
                      </a:cubicBezTo>
                      <a:cubicBezTo>
                        <a:pt x="51" y="8"/>
                        <a:pt x="49" y="4"/>
                        <a:pt x="42" y="4"/>
                      </a:cubicBezTo>
                      <a:cubicBezTo>
                        <a:pt x="37" y="4"/>
                        <a:pt x="32" y="6"/>
                        <a:pt x="26" y="8"/>
                      </a:cubicBezTo>
                      <a:cubicBezTo>
                        <a:pt x="26" y="8"/>
                        <a:pt x="26" y="8"/>
                        <a:pt x="26" y="8"/>
                      </a:cubicBezTo>
                      <a:cubicBezTo>
                        <a:pt x="25" y="8"/>
                        <a:pt x="25" y="8"/>
                        <a:pt x="25" y="8"/>
                      </a:cubicBezTo>
                      <a:cubicBezTo>
                        <a:pt x="25" y="8"/>
                        <a:pt x="20" y="7"/>
                        <a:pt x="14" y="3"/>
                      </a:cubicBezTo>
                      <a:cubicBezTo>
                        <a:pt x="14" y="3"/>
                        <a:pt x="10" y="1"/>
                        <a:pt x="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a:solidFill>
                      <a:prstClr val="black"/>
                    </a:solidFill>
                  </a:endParaRPr>
                </a:p>
              </p:txBody>
            </p:sp>
            <p:sp>
              <p:nvSpPr>
                <p:cNvPr id="144" name="Freeform 39"/>
                <p:cNvSpPr/>
                <p:nvPr/>
              </p:nvSpPr>
              <p:spPr bwMode="auto">
                <a:xfrm>
                  <a:off x="6171" y="2721"/>
                  <a:ext cx="86" cy="24"/>
                </a:xfrm>
                <a:custGeom>
                  <a:avLst/>
                  <a:gdLst>
                    <a:gd name="T0" fmla="*/ 31 w 36"/>
                    <a:gd name="T1" fmla="*/ 0 h 10"/>
                    <a:gd name="T2" fmla="*/ 5 w 36"/>
                    <a:gd name="T3" fmla="*/ 0 h 10"/>
                    <a:gd name="T4" fmla="*/ 0 w 36"/>
                    <a:gd name="T5" fmla="*/ 5 h 10"/>
                    <a:gd name="T6" fmla="*/ 5 w 36"/>
                    <a:gd name="T7" fmla="*/ 10 h 10"/>
                    <a:gd name="T8" fmla="*/ 31 w 36"/>
                    <a:gd name="T9" fmla="*/ 10 h 10"/>
                    <a:gd name="T10" fmla="*/ 36 w 36"/>
                    <a:gd name="T11" fmla="*/ 5 h 10"/>
                    <a:gd name="T12" fmla="*/ 31 w 36"/>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36" h="10">
                      <a:moveTo>
                        <a:pt x="31" y="0"/>
                      </a:moveTo>
                      <a:cubicBezTo>
                        <a:pt x="5" y="0"/>
                        <a:pt x="5" y="0"/>
                        <a:pt x="5" y="0"/>
                      </a:cubicBezTo>
                      <a:cubicBezTo>
                        <a:pt x="2" y="0"/>
                        <a:pt x="0" y="2"/>
                        <a:pt x="0" y="5"/>
                      </a:cubicBezTo>
                      <a:cubicBezTo>
                        <a:pt x="0" y="7"/>
                        <a:pt x="2" y="10"/>
                        <a:pt x="5" y="10"/>
                      </a:cubicBezTo>
                      <a:cubicBezTo>
                        <a:pt x="31" y="10"/>
                        <a:pt x="31" y="10"/>
                        <a:pt x="31" y="10"/>
                      </a:cubicBezTo>
                      <a:cubicBezTo>
                        <a:pt x="34" y="10"/>
                        <a:pt x="36" y="7"/>
                        <a:pt x="36" y="5"/>
                      </a:cubicBezTo>
                      <a:cubicBezTo>
                        <a:pt x="36" y="2"/>
                        <a:pt x="34" y="0"/>
                        <a:pt x="3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a:solidFill>
                      <a:prstClr val="black"/>
                    </a:solidFill>
                  </a:endParaRPr>
                </a:p>
              </p:txBody>
            </p:sp>
            <p:sp>
              <p:nvSpPr>
                <p:cNvPr id="145" name="Freeform 40"/>
                <p:cNvSpPr>
                  <a:spLocks noEditPoints="1"/>
                </p:cNvSpPr>
                <p:nvPr/>
              </p:nvSpPr>
              <p:spPr bwMode="auto">
                <a:xfrm>
                  <a:off x="6171" y="2719"/>
                  <a:ext cx="86" cy="26"/>
                </a:xfrm>
                <a:custGeom>
                  <a:avLst/>
                  <a:gdLst>
                    <a:gd name="T0" fmla="*/ 5 w 36"/>
                    <a:gd name="T1" fmla="*/ 11 h 11"/>
                    <a:gd name="T2" fmla="*/ 0 w 36"/>
                    <a:gd name="T3" fmla="*/ 6 h 11"/>
                    <a:gd name="T4" fmla="*/ 1 w 36"/>
                    <a:gd name="T5" fmla="*/ 2 h 11"/>
                    <a:gd name="T6" fmla="*/ 5 w 36"/>
                    <a:gd name="T7" fmla="*/ 0 h 11"/>
                    <a:gd name="T8" fmla="*/ 31 w 36"/>
                    <a:gd name="T9" fmla="*/ 0 h 11"/>
                    <a:gd name="T10" fmla="*/ 36 w 36"/>
                    <a:gd name="T11" fmla="*/ 6 h 11"/>
                    <a:gd name="T12" fmla="*/ 31 w 36"/>
                    <a:gd name="T13" fmla="*/ 11 h 11"/>
                    <a:gd name="T14" fmla="*/ 5 w 36"/>
                    <a:gd name="T15" fmla="*/ 11 h 11"/>
                    <a:gd name="T16" fmla="*/ 31 w 36"/>
                    <a:gd name="T17" fmla="*/ 1 h 11"/>
                    <a:gd name="T18" fmla="*/ 5 w 36"/>
                    <a:gd name="T19" fmla="*/ 1 h 11"/>
                    <a:gd name="T20" fmla="*/ 2 w 36"/>
                    <a:gd name="T21" fmla="*/ 3 h 11"/>
                    <a:gd name="T22" fmla="*/ 1 w 36"/>
                    <a:gd name="T23" fmla="*/ 6 h 11"/>
                    <a:gd name="T24" fmla="*/ 5 w 36"/>
                    <a:gd name="T25" fmla="*/ 10 h 11"/>
                    <a:gd name="T26" fmla="*/ 5 w 36"/>
                    <a:gd name="T27" fmla="*/ 11 h 11"/>
                    <a:gd name="T28" fmla="*/ 5 w 36"/>
                    <a:gd name="T29" fmla="*/ 10 h 11"/>
                    <a:gd name="T30" fmla="*/ 31 w 36"/>
                    <a:gd name="T31" fmla="*/ 10 h 11"/>
                    <a:gd name="T32" fmla="*/ 35 w 36"/>
                    <a:gd name="T33" fmla="*/ 6 h 11"/>
                    <a:gd name="T34" fmla="*/ 31 w 36"/>
                    <a:gd name="T35"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 h="11">
                      <a:moveTo>
                        <a:pt x="5" y="11"/>
                      </a:moveTo>
                      <a:cubicBezTo>
                        <a:pt x="2" y="11"/>
                        <a:pt x="0" y="9"/>
                        <a:pt x="0" y="6"/>
                      </a:cubicBezTo>
                      <a:cubicBezTo>
                        <a:pt x="0" y="4"/>
                        <a:pt x="0" y="3"/>
                        <a:pt x="1" y="2"/>
                      </a:cubicBezTo>
                      <a:cubicBezTo>
                        <a:pt x="2" y="1"/>
                        <a:pt x="4" y="0"/>
                        <a:pt x="5" y="0"/>
                      </a:cubicBezTo>
                      <a:cubicBezTo>
                        <a:pt x="31" y="0"/>
                        <a:pt x="31" y="0"/>
                        <a:pt x="31" y="0"/>
                      </a:cubicBezTo>
                      <a:cubicBezTo>
                        <a:pt x="34" y="0"/>
                        <a:pt x="36" y="3"/>
                        <a:pt x="36" y="6"/>
                      </a:cubicBezTo>
                      <a:cubicBezTo>
                        <a:pt x="36" y="9"/>
                        <a:pt x="34" y="11"/>
                        <a:pt x="31" y="11"/>
                      </a:cubicBezTo>
                      <a:lnTo>
                        <a:pt x="5" y="11"/>
                      </a:lnTo>
                      <a:close/>
                      <a:moveTo>
                        <a:pt x="31" y="1"/>
                      </a:moveTo>
                      <a:cubicBezTo>
                        <a:pt x="5" y="1"/>
                        <a:pt x="5" y="1"/>
                        <a:pt x="5" y="1"/>
                      </a:cubicBezTo>
                      <a:cubicBezTo>
                        <a:pt x="4" y="1"/>
                        <a:pt x="3" y="2"/>
                        <a:pt x="2" y="3"/>
                      </a:cubicBezTo>
                      <a:cubicBezTo>
                        <a:pt x="1" y="3"/>
                        <a:pt x="1" y="5"/>
                        <a:pt x="1" y="6"/>
                      </a:cubicBezTo>
                      <a:cubicBezTo>
                        <a:pt x="1" y="8"/>
                        <a:pt x="3" y="10"/>
                        <a:pt x="5" y="10"/>
                      </a:cubicBezTo>
                      <a:cubicBezTo>
                        <a:pt x="5" y="11"/>
                        <a:pt x="5" y="11"/>
                        <a:pt x="5" y="11"/>
                      </a:cubicBezTo>
                      <a:cubicBezTo>
                        <a:pt x="5" y="10"/>
                        <a:pt x="5" y="10"/>
                        <a:pt x="5" y="10"/>
                      </a:cubicBezTo>
                      <a:cubicBezTo>
                        <a:pt x="31" y="10"/>
                        <a:pt x="31" y="10"/>
                        <a:pt x="31" y="10"/>
                      </a:cubicBezTo>
                      <a:cubicBezTo>
                        <a:pt x="33" y="10"/>
                        <a:pt x="35" y="8"/>
                        <a:pt x="35" y="6"/>
                      </a:cubicBezTo>
                      <a:cubicBezTo>
                        <a:pt x="35" y="3"/>
                        <a:pt x="33" y="1"/>
                        <a:pt x="3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a:solidFill>
                      <a:prstClr val="black"/>
                    </a:solidFill>
                  </a:endParaRPr>
                </a:p>
              </p:txBody>
            </p:sp>
            <p:sp>
              <p:nvSpPr>
                <p:cNvPr id="146" name="Freeform 41"/>
                <p:cNvSpPr>
                  <a:spLocks noEditPoints="1"/>
                </p:cNvSpPr>
                <p:nvPr/>
              </p:nvSpPr>
              <p:spPr bwMode="auto">
                <a:xfrm>
                  <a:off x="6066" y="2752"/>
                  <a:ext cx="300" cy="264"/>
                </a:xfrm>
                <a:custGeom>
                  <a:avLst/>
                  <a:gdLst>
                    <a:gd name="T0" fmla="*/ 120 w 126"/>
                    <a:gd name="T1" fmla="*/ 99 h 110"/>
                    <a:gd name="T2" fmla="*/ 118 w 126"/>
                    <a:gd name="T3" fmla="*/ 82 h 110"/>
                    <a:gd name="T4" fmla="*/ 101 w 126"/>
                    <a:gd name="T5" fmla="*/ 28 h 110"/>
                    <a:gd name="T6" fmla="*/ 76 w 126"/>
                    <a:gd name="T7" fmla="*/ 2 h 110"/>
                    <a:gd name="T8" fmla="*/ 75 w 126"/>
                    <a:gd name="T9" fmla="*/ 0 h 110"/>
                    <a:gd name="T10" fmla="*/ 48 w 126"/>
                    <a:gd name="T11" fmla="*/ 0 h 110"/>
                    <a:gd name="T12" fmla="*/ 29 w 126"/>
                    <a:gd name="T13" fmla="*/ 22 h 110"/>
                    <a:gd name="T14" fmla="*/ 10 w 126"/>
                    <a:gd name="T15" fmla="*/ 91 h 110"/>
                    <a:gd name="T16" fmla="*/ 4 w 126"/>
                    <a:gd name="T17" fmla="*/ 102 h 110"/>
                    <a:gd name="T18" fmla="*/ 4 w 126"/>
                    <a:gd name="T19" fmla="*/ 105 h 110"/>
                    <a:gd name="T20" fmla="*/ 10 w 126"/>
                    <a:gd name="T21" fmla="*/ 106 h 110"/>
                    <a:gd name="T22" fmla="*/ 19 w 126"/>
                    <a:gd name="T23" fmla="*/ 105 h 110"/>
                    <a:gd name="T24" fmla="*/ 19 w 126"/>
                    <a:gd name="T25" fmla="*/ 105 h 110"/>
                    <a:gd name="T26" fmla="*/ 20 w 126"/>
                    <a:gd name="T27" fmla="*/ 105 h 110"/>
                    <a:gd name="T28" fmla="*/ 61 w 126"/>
                    <a:gd name="T29" fmla="*/ 110 h 110"/>
                    <a:gd name="T30" fmla="*/ 105 w 126"/>
                    <a:gd name="T31" fmla="*/ 104 h 110"/>
                    <a:gd name="T32" fmla="*/ 107 w 126"/>
                    <a:gd name="T33" fmla="*/ 104 h 110"/>
                    <a:gd name="T34" fmla="*/ 114 w 126"/>
                    <a:gd name="T35" fmla="*/ 106 h 110"/>
                    <a:gd name="T36" fmla="*/ 118 w 126"/>
                    <a:gd name="T37" fmla="*/ 107 h 110"/>
                    <a:gd name="T38" fmla="*/ 123 w 126"/>
                    <a:gd name="T39" fmla="*/ 104 h 110"/>
                    <a:gd name="T40" fmla="*/ 120 w 126"/>
                    <a:gd name="T41" fmla="*/ 99 h 110"/>
                    <a:gd name="T42" fmla="*/ 81 w 126"/>
                    <a:gd name="T43" fmla="*/ 55 h 110"/>
                    <a:gd name="T44" fmla="*/ 81 w 126"/>
                    <a:gd name="T45" fmla="*/ 58 h 110"/>
                    <a:gd name="T46" fmla="*/ 53 w 126"/>
                    <a:gd name="T47" fmla="*/ 57 h 110"/>
                    <a:gd name="T48" fmla="*/ 53 w 126"/>
                    <a:gd name="T49" fmla="*/ 62 h 110"/>
                    <a:gd name="T50" fmla="*/ 81 w 126"/>
                    <a:gd name="T51" fmla="*/ 62 h 110"/>
                    <a:gd name="T52" fmla="*/ 81 w 126"/>
                    <a:gd name="T53" fmla="*/ 66 h 110"/>
                    <a:gd name="T54" fmla="*/ 53 w 126"/>
                    <a:gd name="T55" fmla="*/ 65 h 110"/>
                    <a:gd name="T56" fmla="*/ 67 w 126"/>
                    <a:gd name="T57" fmla="*/ 80 h 110"/>
                    <a:gd name="T58" fmla="*/ 83 w 126"/>
                    <a:gd name="T59" fmla="*/ 78 h 110"/>
                    <a:gd name="T60" fmla="*/ 85 w 126"/>
                    <a:gd name="T61" fmla="*/ 83 h 110"/>
                    <a:gd name="T62" fmla="*/ 54 w 126"/>
                    <a:gd name="T63" fmla="*/ 81 h 110"/>
                    <a:gd name="T64" fmla="*/ 45 w 126"/>
                    <a:gd name="T65" fmla="*/ 65 h 110"/>
                    <a:gd name="T66" fmla="*/ 38 w 126"/>
                    <a:gd name="T67" fmla="*/ 65 h 110"/>
                    <a:gd name="T68" fmla="*/ 39 w 126"/>
                    <a:gd name="T69" fmla="*/ 61 h 110"/>
                    <a:gd name="T70" fmla="*/ 44 w 126"/>
                    <a:gd name="T71" fmla="*/ 61 h 110"/>
                    <a:gd name="T72" fmla="*/ 45 w 126"/>
                    <a:gd name="T73" fmla="*/ 58 h 110"/>
                    <a:gd name="T74" fmla="*/ 39 w 126"/>
                    <a:gd name="T75" fmla="*/ 57 h 110"/>
                    <a:gd name="T76" fmla="*/ 39 w 126"/>
                    <a:gd name="T77" fmla="*/ 53 h 110"/>
                    <a:gd name="T78" fmla="*/ 45 w 126"/>
                    <a:gd name="T79" fmla="*/ 53 h 110"/>
                    <a:gd name="T80" fmla="*/ 67 w 126"/>
                    <a:gd name="T81" fmla="*/ 35 h 110"/>
                    <a:gd name="T82" fmla="*/ 86 w 126"/>
                    <a:gd name="T83" fmla="*/ 38 h 110"/>
                    <a:gd name="T84" fmla="*/ 83 w 126"/>
                    <a:gd name="T85" fmla="*/ 43 h 110"/>
                    <a:gd name="T86" fmla="*/ 54 w 126"/>
                    <a:gd name="T87" fmla="*/ 54 h 110"/>
                    <a:gd name="T88" fmla="*/ 81 w 126"/>
                    <a:gd name="T89" fmla="*/ 5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6" h="110">
                      <a:moveTo>
                        <a:pt x="120" y="99"/>
                      </a:moveTo>
                      <a:cubicBezTo>
                        <a:pt x="120" y="99"/>
                        <a:pt x="114" y="94"/>
                        <a:pt x="118" y="82"/>
                      </a:cubicBezTo>
                      <a:cubicBezTo>
                        <a:pt x="118" y="82"/>
                        <a:pt x="126" y="48"/>
                        <a:pt x="101" y="28"/>
                      </a:cubicBezTo>
                      <a:cubicBezTo>
                        <a:pt x="99" y="26"/>
                        <a:pt x="76" y="7"/>
                        <a:pt x="76" y="2"/>
                      </a:cubicBezTo>
                      <a:cubicBezTo>
                        <a:pt x="76" y="1"/>
                        <a:pt x="75" y="1"/>
                        <a:pt x="75" y="0"/>
                      </a:cubicBezTo>
                      <a:cubicBezTo>
                        <a:pt x="48" y="0"/>
                        <a:pt x="48" y="0"/>
                        <a:pt x="48" y="0"/>
                      </a:cubicBezTo>
                      <a:cubicBezTo>
                        <a:pt x="45" y="6"/>
                        <a:pt x="38" y="13"/>
                        <a:pt x="29" y="22"/>
                      </a:cubicBezTo>
                      <a:cubicBezTo>
                        <a:pt x="29" y="22"/>
                        <a:pt x="0" y="49"/>
                        <a:pt x="10" y="91"/>
                      </a:cubicBezTo>
                      <a:cubicBezTo>
                        <a:pt x="10" y="92"/>
                        <a:pt x="10" y="94"/>
                        <a:pt x="4" y="102"/>
                      </a:cubicBezTo>
                      <a:cubicBezTo>
                        <a:pt x="4" y="102"/>
                        <a:pt x="3" y="104"/>
                        <a:pt x="4" y="105"/>
                      </a:cubicBezTo>
                      <a:cubicBezTo>
                        <a:pt x="5" y="106"/>
                        <a:pt x="7" y="107"/>
                        <a:pt x="10" y="106"/>
                      </a:cubicBezTo>
                      <a:cubicBezTo>
                        <a:pt x="10" y="106"/>
                        <a:pt x="14" y="105"/>
                        <a:pt x="19" y="105"/>
                      </a:cubicBezTo>
                      <a:cubicBezTo>
                        <a:pt x="19" y="105"/>
                        <a:pt x="19" y="105"/>
                        <a:pt x="19" y="105"/>
                      </a:cubicBezTo>
                      <a:cubicBezTo>
                        <a:pt x="20" y="105"/>
                        <a:pt x="20" y="105"/>
                        <a:pt x="20" y="105"/>
                      </a:cubicBezTo>
                      <a:cubicBezTo>
                        <a:pt x="20" y="105"/>
                        <a:pt x="36" y="110"/>
                        <a:pt x="61" y="110"/>
                      </a:cubicBezTo>
                      <a:cubicBezTo>
                        <a:pt x="76" y="110"/>
                        <a:pt x="91" y="108"/>
                        <a:pt x="105" y="104"/>
                      </a:cubicBezTo>
                      <a:cubicBezTo>
                        <a:pt x="105" y="104"/>
                        <a:pt x="106" y="104"/>
                        <a:pt x="107" y="104"/>
                      </a:cubicBezTo>
                      <a:cubicBezTo>
                        <a:pt x="109" y="104"/>
                        <a:pt x="112" y="105"/>
                        <a:pt x="114" y="106"/>
                      </a:cubicBezTo>
                      <a:cubicBezTo>
                        <a:pt x="114" y="106"/>
                        <a:pt x="116" y="107"/>
                        <a:pt x="118" y="107"/>
                      </a:cubicBezTo>
                      <a:cubicBezTo>
                        <a:pt x="119" y="107"/>
                        <a:pt x="121" y="106"/>
                        <a:pt x="123" y="104"/>
                      </a:cubicBezTo>
                      <a:cubicBezTo>
                        <a:pt x="123" y="104"/>
                        <a:pt x="125" y="102"/>
                        <a:pt x="120" y="99"/>
                      </a:cubicBezTo>
                      <a:close/>
                      <a:moveTo>
                        <a:pt x="81" y="55"/>
                      </a:moveTo>
                      <a:cubicBezTo>
                        <a:pt x="81" y="58"/>
                        <a:pt x="81" y="58"/>
                        <a:pt x="81" y="58"/>
                      </a:cubicBezTo>
                      <a:cubicBezTo>
                        <a:pt x="53" y="57"/>
                        <a:pt x="53" y="57"/>
                        <a:pt x="53" y="57"/>
                      </a:cubicBezTo>
                      <a:cubicBezTo>
                        <a:pt x="53" y="57"/>
                        <a:pt x="52" y="61"/>
                        <a:pt x="53" y="62"/>
                      </a:cubicBezTo>
                      <a:cubicBezTo>
                        <a:pt x="81" y="62"/>
                        <a:pt x="81" y="62"/>
                        <a:pt x="81" y="62"/>
                      </a:cubicBezTo>
                      <a:cubicBezTo>
                        <a:pt x="81" y="66"/>
                        <a:pt x="81" y="66"/>
                        <a:pt x="81" y="66"/>
                      </a:cubicBezTo>
                      <a:cubicBezTo>
                        <a:pt x="53" y="65"/>
                        <a:pt x="53" y="65"/>
                        <a:pt x="53" y="65"/>
                      </a:cubicBezTo>
                      <a:cubicBezTo>
                        <a:pt x="53" y="65"/>
                        <a:pt x="54" y="78"/>
                        <a:pt x="67" y="80"/>
                      </a:cubicBezTo>
                      <a:cubicBezTo>
                        <a:pt x="67" y="80"/>
                        <a:pt x="76" y="82"/>
                        <a:pt x="83" y="78"/>
                      </a:cubicBezTo>
                      <a:cubicBezTo>
                        <a:pt x="85" y="83"/>
                        <a:pt x="85" y="83"/>
                        <a:pt x="85" y="83"/>
                      </a:cubicBezTo>
                      <a:cubicBezTo>
                        <a:pt x="85" y="83"/>
                        <a:pt x="71" y="91"/>
                        <a:pt x="54" y="81"/>
                      </a:cubicBezTo>
                      <a:cubicBezTo>
                        <a:pt x="54" y="81"/>
                        <a:pt x="46" y="76"/>
                        <a:pt x="45" y="65"/>
                      </a:cubicBezTo>
                      <a:cubicBezTo>
                        <a:pt x="38" y="65"/>
                        <a:pt x="38" y="65"/>
                        <a:pt x="38" y="65"/>
                      </a:cubicBezTo>
                      <a:cubicBezTo>
                        <a:pt x="39" y="61"/>
                        <a:pt x="39" y="61"/>
                        <a:pt x="39" y="61"/>
                      </a:cubicBezTo>
                      <a:cubicBezTo>
                        <a:pt x="44" y="61"/>
                        <a:pt x="44" y="61"/>
                        <a:pt x="44" y="61"/>
                      </a:cubicBezTo>
                      <a:cubicBezTo>
                        <a:pt x="44" y="61"/>
                        <a:pt x="44" y="60"/>
                        <a:pt x="45" y="58"/>
                      </a:cubicBezTo>
                      <a:cubicBezTo>
                        <a:pt x="39" y="57"/>
                        <a:pt x="39" y="57"/>
                        <a:pt x="39" y="57"/>
                      </a:cubicBezTo>
                      <a:cubicBezTo>
                        <a:pt x="39" y="53"/>
                        <a:pt x="39" y="53"/>
                        <a:pt x="39" y="53"/>
                      </a:cubicBezTo>
                      <a:cubicBezTo>
                        <a:pt x="45" y="53"/>
                        <a:pt x="45" y="53"/>
                        <a:pt x="45" y="53"/>
                      </a:cubicBezTo>
                      <a:cubicBezTo>
                        <a:pt x="45" y="53"/>
                        <a:pt x="48" y="37"/>
                        <a:pt x="67" y="35"/>
                      </a:cubicBezTo>
                      <a:cubicBezTo>
                        <a:pt x="67" y="35"/>
                        <a:pt x="81" y="33"/>
                        <a:pt x="86" y="38"/>
                      </a:cubicBezTo>
                      <a:cubicBezTo>
                        <a:pt x="83" y="43"/>
                        <a:pt x="83" y="43"/>
                        <a:pt x="83" y="43"/>
                      </a:cubicBezTo>
                      <a:cubicBezTo>
                        <a:pt x="83" y="43"/>
                        <a:pt x="61" y="33"/>
                        <a:pt x="54" y="54"/>
                      </a:cubicBezTo>
                      <a:lnTo>
                        <a:pt x="81" y="5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a:solidFill>
                      <a:prstClr val="black"/>
                    </a:solidFill>
                  </a:endParaRPr>
                </a:p>
              </p:txBody>
            </p:sp>
          </p:grpSp>
        </p:grpSp>
        <p:sp>
          <p:nvSpPr>
            <p:cNvPr id="128" name="文本框 128"/>
            <p:cNvSpPr txBox="1"/>
            <p:nvPr/>
          </p:nvSpPr>
          <p:spPr>
            <a:xfrm>
              <a:off x="7768372" y="3612723"/>
              <a:ext cx="924491" cy="646331"/>
            </a:xfrm>
            <a:prstGeom prst="rect">
              <a:avLst/>
            </a:prstGeom>
            <a:noFill/>
          </p:spPr>
          <p:txBody>
            <a:bodyPr wrap="square" rtlCol="0">
              <a:spAutoFit/>
            </a:bodyPr>
            <a:lstStyle/>
            <a:p>
              <a:pPr algn="ctr"/>
              <a:r>
                <a:rPr lang="zh-CN" altLang="en-US" b="1" dirty="0">
                  <a:gradFill>
                    <a:gsLst>
                      <a:gs pos="0">
                        <a:srgbClr val="E30613"/>
                      </a:gs>
                      <a:gs pos="100000">
                        <a:srgbClr val="81040B"/>
                      </a:gs>
                    </a:gsLst>
                    <a:lin ang="3600000" scaled="0"/>
                  </a:gradFill>
                  <a:latin typeface="幼圆" panose="02010509060101010101" pitchFamily="49" charset="-122"/>
                  <a:ea typeface="幼圆" panose="02010509060101010101" pitchFamily="49" charset="-122"/>
                </a:rPr>
                <a:t>项目四</a:t>
              </a:r>
              <a:endParaRPr lang="en-US" altLang="zh-CN" b="1" dirty="0">
                <a:gradFill>
                  <a:gsLst>
                    <a:gs pos="0">
                      <a:srgbClr val="E30613"/>
                    </a:gs>
                    <a:gs pos="100000">
                      <a:srgbClr val="81040B"/>
                    </a:gs>
                  </a:gsLst>
                  <a:lin ang="3600000" scaled="0"/>
                </a:gradFill>
                <a:latin typeface="幼圆" panose="02010509060101010101" pitchFamily="49" charset="-122"/>
                <a:ea typeface="幼圆" panose="02010509060101010101" pitchFamily="49" charset="-122"/>
              </a:endParaRPr>
            </a:p>
            <a:p>
              <a:pPr algn="ctr"/>
              <a:r>
                <a:rPr lang="zh-CN" altLang="en-US" b="1" dirty="0">
                  <a:gradFill>
                    <a:gsLst>
                      <a:gs pos="0">
                        <a:srgbClr val="E30613"/>
                      </a:gs>
                      <a:gs pos="100000">
                        <a:srgbClr val="81040B"/>
                      </a:gs>
                    </a:gsLst>
                    <a:lin ang="3600000" scaled="0"/>
                  </a:gradFill>
                  <a:latin typeface="幼圆" panose="02010509060101010101" pitchFamily="49" charset="-122"/>
                  <a:ea typeface="幼圆" panose="02010509060101010101" pitchFamily="49" charset="-122"/>
                </a:rPr>
                <a:t>名称</a:t>
              </a:r>
              <a:endParaRPr lang="zh-CN" altLang="en-US" b="1" dirty="0">
                <a:gradFill>
                  <a:gsLst>
                    <a:gs pos="0">
                      <a:srgbClr val="E30613"/>
                    </a:gs>
                    <a:gs pos="100000">
                      <a:srgbClr val="81040B"/>
                    </a:gs>
                  </a:gsLst>
                  <a:lin ang="3600000" scaled="0"/>
                </a:gradFill>
                <a:latin typeface="幼圆" panose="02010509060101010101" pitchFamily="49" charset="-122"/>
                <a:ea typeface="幼圆" panose="02010509060101010101" pitchFamily="49" charset="-122"/>
              </a:endParaRPr>
            </a:p>
          </p:txBody>
        </p:sp>
      </p:grpSp>
      <p:grpSp>
        <p:nvGrpSpPr>
          <p:cNvPr id="147" name="组合 146"/>
          <p:cNvGrpSpPr/>
          <p:nvPr/>
        </p:nvGrpSpPr>
        <p:grpSpPr>
          <a:xfrm>
            <a:off x="9619070" y="2091490"/>
            <a:ext cx="1489007" cy="3437729"/>
            <a:chOff x="9619070" y="2091490"/>
            <a:chExt cx="1489007" cy="3437729"/>
          </a:xfrm>
        </p:grpSpPr>
        <p:sp>
          <p:nvSpPr>
            <p:cNvPr id="148" name="圆角矩形 147"/>
            <p:cNvSpPr/>
            <p:nvPr/>
          </p:nvSpPr>
          <p:spPr>
            <a:xfrm>
              <a:off x="9619070" y="2091490"/>
              <a:ext cx="1489007" cy="3437729"/>
            </a:xfrm>
            <a:prstGeom prst="roundRect">
              <a:avLst>
                <a:gd name="adj" fmla="val 50000"/>
              </a:avLst>
            </a:prstGeom>
            <a:solidFill>
              <a:schemeClr val="bg1">
                <a:lumMod val="95000"/>
              </a:schemeClr>
            </a:solidFill>
            <a:ln w="25400">
              <a:gradFill flip="none" rotWithShape="1">
                <a:gsLst>
                  <a:gs pos="0">
                    <a:schemeClr val="bg1">
                      <a:lumMod val="75000"/>
                    </a:schemeClr>
                  </a:gs>
                  <a:gs pos="100000">
                    <a:schemeClr val="bg1"/>
                  </a:gs>
                </a:gsLst>
                <a:lin ang="2700000" scaled="1"/>
                <a:tileRect/>
              </a:gradFill>
            </a:ln>
            <a:effectLst>
              <a:innerShdw blurRad="889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49" name="圆角矩形 148"/>
            <p:cNvSpPr/>
            <p:nvPr/>
          </p:nvSpPr>
          <p:spPr>
            <a:xfrm>
              <a:off x="9828542" y="2297181"/>
              <a:ext cx="1089156" cy="3050237"/>
            </a:xfrm>
            <a:prstGeom prst="roundRect">
              <a:avLst>
                <a:gd name="adj" fmla="val 50000"/>
              </a:avLst>
            </a:prstGeom>
            <a:solidFill>
              <a:srgbClr val="ECECEC"/>
            </a:solidFill>
            <a:ln w="25400">
              <a:gradFill flip="none" rotWithShape="1">
                <a:gsLst>
                  <a:gs pos="0">
                    <a:schemeClr val="bg1"/>
                  </a:gs>
                  <a:gs pos="100000">
                    <a:schemeClr val="bg1">
                      <a:lumMod val="75000"/>
                    </a:schemeClr>
                  </a:gs>
                </a:gsLst>
                <a:lin ang="2700000" scaled="1"/>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50" name="文本框 32"/>
            <p:cNvSpPr txBox="1"/>
            <p:nvPr/>
          </p:nvSpPr>
          <p:spPr>
            <a:xfrm>
              <a:off x="9766348" y="2446800"/>
              <a:ext cx="1194455" cy="523220"/>
            </a:xfrm>
            <a:prstGeom prst="rect">
              <a:avLst/>
            </a:prstGeom>
            <a:noFill/>
          </p:spPr>
          <p:txBody>
            <a:bodyPr wrap="square" rtlCol="0">
              <a:spAutoFit/>
            </a:bodyPr>
            <a:lstStyle/>
            <a:p>
              <a:pPr algn="ctr"/>
              <a:r>
                <a:rPr lang="en-US" altLang="zh-CN" sz="2800" dirty="0">
                  <a:gradFill>
                    <a:gsLst>
                      <a:gs pos="0">
                        <a:srgbClr val="E30613"/>
                      </a:gs>
                      <a:gs pos="100000">
                        <a:srgbClr val="81040B"/>
                      </a:gs>
                    </a:gsLst>
                    <a:lin ang="3600000" scaled="0"/>
                  </a:gradFill>
                  <a:latin typeface="Impact" panose="020B0806030902050204" pitchFamily="2" charset="0"/>
                </a:rPr>
                <a:t>90</a:t>
              </a:r>
              <a:r>
                <a:rPr lang="en-US" altLang="zh-CN" sz="1350" dirty="0">
                  <a:gradFill>
                    <a:gsLst>
                      <a:gs pos="0">
                        <a:srgbClr val="E30613"/>
                      </a:gs>
                      <a:gs pos="100000">
                        <a:srgbClr val="81040B"/>
                      </a:gs>
                    </a:gsLst>
                    <a:lin ang="3600000" scaled="0"/>
                  </a:gradFill>
                  <a:latin typeface="Impact" panose="020B0806030902050204" pitchFamily="2" charset="0"/>
                </a:rPr>
                <a:t>%</a:t>
              </a:r>
              <a:endParaRPr lang="zh-CN" altLang="en-US" sz="2800" dirty="0">
                <a:gradFill>
                  <a:gsLst>
                    <a:gs pos="0">
                      <a:srgbClr val="E30613"/>
                    </a:gs>
                    <a:gs pos="100000">
                      <a:srgbClr val="81040B"/>
                    </a:gs>
                  </a:gsLst>
                  <a:lin ang="3600000" scaled="0"/>
                </a:gradFill>
                <a:latin typeface="Impact" panose="020B0806030902050204" pitchFamily="2" charset="0"/>
              </a:endParaRPr>
            </a:p>
          </p:txBody>
        </p:sp>
        <p:grpSp>
          <p:nvGrpSpPr>
            <p:cNvPr id="151" name="组合 150"/>
            <p:cNvGrpSpPr/>
            <p:nvPr/>
          </p:nvGrpSpPr>
          <p:grpSpPr>
            <a:xfrm>
              <a:off x="9913010" y="4366593"/>
              <a:ext cx="920216" cy="906989"/>
              <a:chOff x="9841390" y="3861049"/>
              <a:chExt cx="920096" cy="907199"/>
            </a:xfrm>
          </p:grpSpPr>
          <p:sp>
            <p:nvSpPr>
              <p:cNvPr id="153" name="椭圆 152"/>
              <p:cNvSpPr/>
              <p:nvPr/>
            </p:nvSpPr>
            <p:spPr>
              <a:xfrm>
                <a:off x="9841390" y="3861049"/>
                <a:ext cx="920096" cy="907199"/>
              </a:xfrm>
              <a:prstGeom prst="ellipse">
                <a:avLst/>
              </a:prstGeom>
              <a:noFill/>
              <a:ln w="9525">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54" name="椭圆 153"/>
              <p:cNvSpPr/>
              <p:nvPr/>
            </p:nvSpPr>
            <p:spPr>
              <a:xfrm>
                <a:off x="9875257" y="3894442"/>
                <a:ext cx="852360" cy="840412"/>
              </a:xfrm>
              <a:prstGeom prst="ellipse">
                <a:avLst/>
              </a:prstGeom>
              <a:gradFill>
                <a:gsLst>
                  <a:gs pos="0">
                    <a:srgbClr val="E30613"/>
                  </a:gs>
                  <a:gs pos="100000">
                    <a:srgbClr val="81040B"/>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55" name="Freeform 108"/>
              <p:cNvSpPr>
                <a:spLocks noEditPoints="1"/>
              </p:cNvSpPr>
              <p:nvPr/>
            </p:nvSpPr>
            <p:spPr bwMode="auto">
              <a:xfrm>
                <a:off x="10063091" y="4074257"/>
                <a:ext cx="468085" cy="477872"/>
              </a:xfrm>
              <a:custGeom>
                <a:avLst/>
                <a:gdLst>
                  <a:gd name="T0" fmla="*/ 97 w 115"/>
                  <a:gd name="T1" fmla="*/ 48 h 115"/>
                  <a:gd name="T2" fmla="*/ 91 w 115"/>
                  <a:gd name="T3" fmla="*/ 41 h 115"/>
                  <a:gd name="T4" fmla="*/ 102 w 115"/>
                  <a:gd name="T5" fmla="*/ 26 h 115"/>
                  <a:gd name="T6" fmla="*/ 94 w 115"/>
                  <a:gd name="T7" fmla="*/ 13 h 115"/>
                  <a:gd name="T8" fmla="*/ 79 w 115"/>
                  <a:gd name="T9" fmla="*/ 23 h 115"/>
                  <a:gd name="T10" fmla="*/ 70 w 115"/>
                  <a:gd name="T11" fmla="*/ 22 h 115"/>
                  <a:gd name="T12" fmla="*/ 67 w 115"/>
                  <a:gd name="T13" fmla="*/ 3 h 115"/>
                  <a:gd name="T14" fmla="*/ 52 w 115"/>
                  <a:gd name="T15" fmla="*/ 0 h 115"/>
                  <a:gd name="T16" fmla="*/ 48 w 115"/>
                  <a:gd name="T17" fmla="*/ 18 h 115"/>
                  <a:gd name="T18" fmla="*/ 41 w 115"/>
                  <a:gd name="T19" fmla="*/ 24 h 115"/>
                  <a:gd name="T20" fmla="*/ 26 w 115"/>
                  <a:gd name="T21" fmla="*/ 13 h 115"/>
                  <a:gd name="T22" fmla="*/ 13 w 115"/>
                  <a:gd name="T23" fmla="*/ 21 h 115"/>
                  <a:gd name="T24" fmla="*/ 23 w 115"/>
                  <a:gd name="T25" fmla="*/ 36 h 115"/>
                  <a:gd name="T26" fmla="*/ 22 w 115"/>
                  <a:gd name="T27" fmla="*/ 45 h 115"/>
                  <a:gd name="T28" fmla="*/ 4 w 115"/>
                  <a:gd name="T29" fmla="*/ 48 h 115"/>
                  <a:gd name="T30" fmla="*/ 0 w 115"/>
                  <a:gd name="T31" fmla="*/ 63 h 115"/>
                  <a:gd name="T32" fmla="*/ 18 w 115"/>
                  <a:gd name="T33" fmla="*/ 66 h 115"/>
                  <a:gd name="T34" fmla="*/ 24 w 115"/>
                  <a:gd name="T35" fmla="*/ 73 h 115"/>
                  <a:gd name="T36" fmla="*/ 13 w 115"/>
                  <a:gd name="T37" fmla="*/ 89 h 115"/>
                  <a:gd name="T38" fmla="*/ 21 w 115"/>
                  <a:gd name="T39" fmla="*/ 102 h 115"/>
                  <a:gd name="T40" fmla="*/ 36 w 115"/>
                  <a:gd name="T41" fmla="*/ 92 h 115"/>
                  <a:gd name="T42" fmla="*/ 45 w 115"/>
                  <a:gd name="T43" fmla="*/ 92 h 115"/>
                  <a:gd name="T44" fmla="*/ 48 w 115"/>
                  <a:gd name="T45" fmla="*/ 111 h 115"/>
                  <a:gd name="T46" fmla="*/ 63 w 115"/>
                  <a:gd name="T47" fmla="*/ 115 h 115"/>
                  <a:gd name="T48" fmla="*/ 67 w 115"/>
                  <a:gd name="T49" fmla="*/ 97 h 115"/>
                  <a:gd name="T50" fmla="*/ 74 w 115"/>
                  <a:gd name="T51" fmla="*/ 91 h 115"/>
                  <a:gd name="T52" fmla="*/ 89 w 115"/>
                  <a:gd name="T53" fmla="*/ 102 h 115"/>
                  <a:gd name="T54" fmla="*/ 102 w 115"/>
                  <a:gd name="T55" fmla="*/ 94 h 115"/>
                  <a:gd name="T56" fmla="*/ 92 w 115"/>
                  <a:gd name="T57" fmla="*/ 79 h 115"/>
                  <a:gd name="T58" fmla="*/ 93 w 115"/>
                  <a:gd name="T59" fmla="*/ 70 h 115"/>
                  <a:gd name="T60" fmla="*/ 112 w 115"/>
                  <a:gd name="T61" fmla="*/ 66 h 115"/>
                  <a:gd name="T62" fmla="*/ 115 w 115"/>
                  <a:gd name="T63" fmla="*/ 52 h 115"/>
                  <a:gd name="T64" fmla="*/ 58 w 115"/>
                  <a:gd name="T65" fmla="*/ 79 h 115"/>
                  <a:gd name="T66" fmla="*/ 58 w 115"/>
                  <a:gd name="T67" fmla="*/ 36 h 115"/>
                  <a:gd name="T68" fmla="*/ 58 w 115"/>
                  <a:gd name="T69" fmla="*/ 79 h 115"/>
                  <a:gd name="T70" fmla="*/ 49 w 115"/>
                  <a:gd name="T71" fmla="*/ 57 h 115"/>
                  <a:gd name="T72" fmla="*/ 67 w 115"/>
                  <a:gd name="T73" fmla="*/ 57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5" h="115">
                    <a:moveTo>
                      <a:pt x="112" y="48"/>
                    </a:moveTo>
                    <a:cubicBezTo>
                      <a:pt x="97" y="48"/>
                      <a:pt x="97" y="48"/>
                      <a:pt x="97" y="48"/>
                    </a:cubicBezTo>
                    <a:cubicBezTo>
                      <a:pt x="95" y="48"/>
                      <a:pt x="93" y="47"/>
                      <a:pt x="93" y="45"/>
                    </a:cubicBezTo>
                    <a:cubicBezTo>
                      <a:pt x="91" y="41"/>
                      <a:pt x="91" y="41"/>
                      <a:pt x="91" y="41"/>
                    </a:cubicBezTo>
                    <a:cubicBezTo>
                      <a:pt x="90" y="40"/>
                      <a:pt x="91" y="37"/>
                      <a:pt x="92" y="36"/>
                    </a:cubicBezTo>
                    <a:cubicBezTo>
                      <a:pt x="102" y="26"/>
                      <a:pt x="102" y="26"/>
                      <a:pt x="102" y="26"/>
                    </a:cubicBezTo>
                    <a:cubicBezTo>
                      <a:pt x="104" y="24"/>
                      <a:pt x="104" y="22"/>
                      <a:pt x="102" y="21"/>
                    </a:cubicBezTo>
                    <a:cubicBezTo>
                      <a:pt x="94" y="13"/>
                      <a:pt x="94" y="13"/>
                      <a:pt x="94" y="13"/>
                    </a:cubicBezTo>
                    <a:cubicBezTo>
                      <a:pt x="93" y="11"/>
                      <a:pt x="91" y="11"/>
                      <a:pt x="89" y="13"/>
                    </a:cubicBezTo>
                    <a:cubicBezTo>
                      <a:pt x="79" y="23"/>
                      <a:pt x="79" y="23"/>
                      <a:pt x="79" y="23"/>
                    </a:cubicBezTo>
                    <a:cubicBezTo>
                      <a:pt x="78" y="24"/>
                      <a:pt x="75" y="25"/>
                      <a:pt x="74" y="24"/>
                    </a:cubicBezTo>
                    <a:cubicBezTo>
                      <a:pt x="70" y="22"/>
                      <a:pt x="70" y="22"/>
                      <a:pt x="70" y="22"/>
                    </a:cubicBezTo>
                    <a:cubicBezTo>
                      <a:pt x="68" y="22"/>
                      <a:pt x="67" y="20"/>
                      <a:pt x="67" y="18"/>
                    </a:cubicBezTo>
                    <a:cubicBezTo>
                      <a:pt x="67" y="3"/>
                      <a:pt x="67" y="3"/>
                      <a:pt x="67" y="3"/>
                    </a:cubicBezTo>
                    <a:cubicBezTo>
                      <a:pt x="67" y="1"/>
                      <a:pt x="65" y="0"/>
                      <a:pt x="63" y="0"/>
                    </a:cubicBezTo>
                    <a:cubicBezTo>
                      <a:pt x="52" y="0"/>
                      <a:pt x="52" y="0"/>
                      <a:pt x="52" y="0"/>
                    </a:cubicBezTo>
                    <a:cubicBezTo>
                      <a:pt x="50" y="0"/>
                      <a:pt x="48" y="1"/>
                      <a:pt x="48" y="3"/>
                    </a:cubicBezTo>
                    <a:cubicBezTo>
                      <a:pt x="48" y="18"/>
                      <a:pt x="48" y="18"/>
                      <a:pt x="48" y="18"/>
                    </a:cubicBezTo>
                    <a:cubicBezTo>
                      <a:pt x="48" y="20"/>
                      <a:pt x="47" y="22"/>
                      <a:pt x="45" y="22"/>
                    </a:cubicBezTo>
                    <a:cubicBezTo>
                      <a:pt x="41" y="24"/>
                      <a:pt x="41" y="24"/>
                      <a:pt x="41" y="24"/>
                    </a:cubicBezTo>
                    <a:cubicBezTo>
                      <a:pt x="40" y="25"/>
                      <a:pt x="37" y="24"/>
                      <a:pt x="36" y="23"/>
                    </a:cubicBezTo>
                    <a:cubicBezTo>
                      <a:pt x="26" y="13"/>
                      <a:pt x="26" y="13"/>
                      <a:pt x="26" y="13"/>
                    </a:cubicBezTo>
                    <a:cubicBezTo>
                      <a:pt x="25" y="11"/>
                      <a:pt x="22" y="11"/>
                      <a:pt x="21" y="13"/>
                    </a:cubicBezTo>
                    <a:cubicBezTo>
                      <a:pt x="13" y="21"/>
                      <a:pt x="13" y="21"/>
                      <a:pt x="13" y="21"/>
                    </a:cubicBezTo>
                    <a:cubicBezTo>
                      <a:pt x="12" y="22"/>
                      <a:pt x="12" y="24"/>
                      <a:pt x="13" y="26"/>
                    </a:cubicBezTo>
                    <a:cubicBezTo>
                      <a:pt x="23" y="36"/>
                      <a:pt x="23" y="36"/>
                      <a:pt x="23" y="36"/>
                    </a:cubicBezTo>
                    <a:cubicBezTo>
                      <a:pt x="24" y="37"/>
                      <a:pt x="25" y="40"/>
                      <a:pt x="24" y="41"/>
                    </a:cubicBezTo>
                    <a:cubicBezTo>
                      <a:pt x="22" y="45"/>
                      <a:pt x="22" y="45"/>
                      <a:pt x="22" y="45"/>
                    </a:cubicBezTo>
                    <a:cubicBezTo>
                      <a:pt x="22" y="47"/>
                      <a:pt x="20" y="48"/>
                      <a:pt x="18" y="48"/>
                    </a:cubicBezTo>
                    <a:cubicBezTo>
                      <a:pt x="4" y="48"/>
                      <a:pt x="4" y="48"/>
                      <a:pt x="4" y="48"/>
                    </a:cubicBezTo>
                    <a:cubicBezTo>
                      <a:pt x="2" y="48"/>
                      <a:pt x="0" y="50"/>
                      <a:pt x="0" y="52"/>
                    </a:cubicBezTo>
                    <a:cubicBezTo>
                      <a:pt x="0" y="63"/>
                      <a:pt x="0" y="63"/>
                      <a:pt x="0" y="63"/>
                    </a:cubicBezTo>
                    <a:cubicBezTo>
                      <a:pt x="0" y="65"/>
                      <a:pt x="2" y="66"/>
                      <a:pt x="4" y="66"/>
                    </a:cubicBezTo>
                    <a:cubicBezTo>
                      <a:pt x="18" y="66"/>
                      <a:pt x="18" y="66"/>
                      <a:pt x="18" y="66"/>
                    </a:cubicBezTo>
                    <a:cubicBezTo>
                      <a:pt x="20" y="66"/>
                      <a:pt x="22" y="68"/>
                      <a:pt x="22" y="70"/>
                    </a:cubicBezTo>
                    <a:cubicBezTo>
                      <a:pt x="24" y="73"/>
                      <a:pt x="24" y="73"/>
                      <a:pt x="24" y="73"/>
                    </a:cubicBezTo>
                    <a:cubicBezTo>
                      <a:pt x="25" y="75"/>
                      <a:pt x="24" y="78"/>
                      <a:pt x="23" y="79"/>
                    </a:cubicBezTo>
                    <a:cubicBezTo>
                      <a:pt x="13" y="89"/>
                      <a:pt x="13" y="89"/>
                      <a:pt x="13" y="89"/>
                    </a:cubicBezTo>
                    <a:cubicBezTo>
                      <a:pt x="12" y="90"/>
                      <a:pt x="12" y="93"/>
                      <a:pt x="13" y="94"/>
                    </a:cubicBezTo>
                    <a:cubicBezTo>
                      <a:pt x="21" y="102"/>
                      <a:pt x="21" y="102"/>
                      <a:pt x="21" y="102"/>
                    </a:cubicBezTo>
                    <a:cubicBezTo>
                      <a:pt x="22" y="103"/>
                      <a:pt x="25" y="103"/>
                      <a:pt x="26" y="102"/>
                    </a:cubicBezTo>
                    <a:cubicBezTo>
                      <a:pt x="36" y="92"/>
                      <a:pt x="36" y="92"/>
                      <a:pt x="36" y="92"/>
                    </a:cubicBezTo>
                    <a:cubicBezTo>
                      <a:pt x="37" y="90"/>
                      <a:pt x="40" y="90"/>
                      <a:pt x="41" y="91"/>
                    </a:cubicBezTo>
                    <a:cubicBezTo>
                      <a:pt x="45" y="92"/>
                      <a:pt x="45" y="92"/>
                      <a:pt x="45" y="92"/>
                    </a:cubicBezTo>
                    <a:cubicBezTo>
                      <a:pt x="47" y="93"/>
                      <a:pt x="48" y="95"/>
                      <a:pt x="48" y="97"/>
                    </a:cubicBezTo>
                    <a:cubicBezTo>
                      <a:pt x="48" y="111"/>
                      <a:pt x="48" y="111"/>
                      <a:pt x="48" y="111"/>
                    </a:cubicBezTo>
                    <a:cubicBezTo>
                      <a:pt x="48" y="113"/>
                      <a:pt x="50" y="115"/>
                      <a:pt x="52" y="115"/>
                    </a:cubicBezTo>
                    <a:cubicBezTo>
                      <a:pt x="63" y="115"/>
                      <a:pt x="63" y="115"/>
                      <a:pt x="63" y="115"/>
                    </a:cubicBezTo>
                    <a:cubicBezTo>
                      <a:pt x="65" y="115"/>
                      <a:pt x="67" y="113"/>
                      <a:pt x="67" y="111"/>
                    </a:cubicBezTo>
                    <a:cubicBezTo>
                      <a:pt x="67" y="97"/>
                      <a:pt x="67" y="97"/>
                      <a:pt x="67" y="97"/>
                    </a:cubicBezTo>
                    <a:cubicBezTo>
                      <a:pt x="67" y="95"/>
                      <a:pt x="68" y="93"/>
                      <a:pt x="70" y="92"/>
                    </a:cubicBezTo>
                    <a:cubicBezTo>
                      <a:pt x="74" y="91"/>
                      <a:pt x="74" y="91"/>
                      <a:pt x="74" y="91"/>
                    </a:cubicBezTo>
                    <a:cubicBezTo>
                      <a:pt x="75" y="90"/>
                      <a:pt x="78" y="90"/>
                      <a:pt x="79" y="92"/>
                    </a:cubicBezTo>
                    <a:cubicBezTo>
                      <a:pt x="89" y="102"/>
                      <a:pt x="89" y="102"/>
                      <a:pt x="89" y="102"/>
                    </a:cubicBezTo>
                    <a:cubicBezTo>
                      <a:pt x="91" y="103"/>
                      <a:pt x="93" y="103"/>
                      <a:pt x="94" y="102"/>
                    </a:cubicBezTo>
                    <a:cubicBezTo>
                      <a:pt x="102" y="94"/>
                      <a:pt x="102" y="94"/>
                      <a:pt x="102" y="94"/>
                    </a:cubicBezTo>
                    <a:cubicBezTo>
                      <a:pt x="104" y="93"/>
                      <a:pt x="104" y="90"/>
                      <a:pt x="102" y="89"/>
                    </a:cubicBezTo>
                    <a:cubicBezTo>
                      <a:pt x="92" y="79"/>
                      <a:pt x="92" y="79"/>
                      <a:pt x="92" y="79"/>
                    </a:cubicBezTo>
                    <a:cubicBezTo>
                      <a:pt x="91" y="78"/>
                      <a:pt x="90" y="75"/>
                      <a:pt x="91" y="73"/>
                    </a:cubicBezTo>
                    <a:cubicBezTo>
                      <a:pt x="93" y="70"/>
                      <a:pt x="93" y="70"/>
                      <a:pt x="93" y="70"/>
                    </a:cubicBezTo>
                    <a:cubicBezTo>
                      <a:pt x="93" y="68"/>
                      <a:pt x="95" y="66"/>
                      <a:pt x="97" y="66"/>
                    </a:cubicBezTo>
                    <a:cubicBezTo>
                      <a:pt x="112" y="66"/>
                      <a:pt x="112" y="66"/>
                      <a:pt x="112" y="66"/>
                    </a:cubicBezTo>
                    <a:cubicBezTo>
                      <a:pt x="113" y="66"/>
                      <a:pt x="115" y="65"/>
                      <a:pt x="115" y="63"/>
                    </a:cubicBezTo>
                    <a:cubicBezTo>
                      <a:pt x="115" y="52"/>
                      <a:pt x="115" y="52"/>
                      <a:pt x="115" y="52"/>
                    </a:cubicBezTo>
                    <a:cubicBezTo>
                      <a:pt x="115" y="50"/>
                      <a:pt x="113" y="48"/>
                      <a:pt x="112" y="48"/>
                    </a:cubicBezTo>
                    <a:close/>
                    <a:moveTo>
                      <a:pt x="58" y="79"/>
                    </a:moveTo>
                    <a:cubicBezTo>
                      <a:pt x="46" y="79"/>
                      <a:pt x="36" y="69"/>
                      <a:pt x="36" y="57"/>
                    </a:cubicBezTo>
                    <a:cubicBezTo>
                      <a:pt x="36" y="46"/>
                      <a:pt x="46" y="36"/>
                      <a:pt x="58" y="36"/>
                    </a:cubicBezTo>
                    <a:cubicBezTo>
                      <a:pt x="69" y="36"/>
                      <a:pt x="79" y="46"/>
                      <a:pt x="79" y="57"/>
                    </a:cubicBezTo>
                    <a:cubicBezTo>
                      <a:pt x="79" y="69"/>
                      <a:pt x="69" y="79"/>
                      <a:pt x="58" y="79"/>
                    </a:cubicBezTo>
                    <a:close/>
                    <a:moveTo>
                      <a:pt x="58" y="48"/>
                    </a:moveTo>
                    <a:cubicBezTo>
                      <a:pt x="53" y="48"/>
                      <a:pt x="49" y="52"/>
                      <a:pt x="49" y="57"/>
                    </a:cubicBezTo>
                    <a:cubicBezTo>
                      <a:pt x="49" y="62"/>
                      <a:pt x="53" y="66"/>
                      <a:pt x="58" y="66"/>
                    </a:cubicBezTo>
                    <a:cubicBezTo>
                      <a:pt x="63" y="66"/>
                      <a:pt x="67" y="62"/>
                      <a:pt x="67" y="57"/>
                    </a:cubicBezTo>
                    <a:cubicBezTo>
                      <a:pt x="67" y="52"/>
                      <a:pt x="63" y="48"/>
                      <a:pt x="58" y="4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a:solidFill>
                    <a:prstClr val="black"/>
                  </a:solidFill>
                </a:endParaRPr>
              </a:p>
            </p:txBody>
          </p:sp>
        </p:grpSp>
        <p:sp>
          <p:nvSpPr>
            <p:cNvPr id="152" name="文本框 128"/>
            <p:cNvSpPr txBox="1"/>
            <p:nvPr/>
          </p:nvSpPr>
          <p:spPr>
            <a:xfrm>
              <a:off x="9901328" y="3612723"/>
              <a:ext cx="924491" cy="646331"/>
            </a:xfrm>
            <a:prstGeom prst="rect">
              <a:avLst/>
            </a:prstGeom>
            <a:noFill/>
          </p:spPr>
          <p:txBody>
            <a:bodyPr wrap="square" rtlCol="0">
              <a:spAutoFit/>
            </a:bodyPr>
            <a:lstStyle/>
            <a:p>
              <a:pPr algn="ctr"/>
              <a:r>
                <a:rPr lang="zh-CN" altLang="en-US" b="1" dirty="0">
                  <a:gradFill>
                    <a:gsLst>
                      <a:gs pos="0">
                        <a:srgbClr val="E30613"/>
                      </a:gs>
                      <a:gs pos="100000">
                        <a:srgbClr val="81040B"/>
                      </a:gs>
                    </a:gsLst>
                    <a:lin ang="3600000" scaled="0"/>
                  </a:gradFill>
                  <a:latin typeface="幼圆" panose="02010509060101010101" pitchFamily="49" charset="-122"/>
                  <a:ea typeface="幼圆" panose="02010509060101010101" pitchFamily="49" charset="-122"/>
                </a:rPr>
                <a:t>项目五</a:t>
              </a:r>
              <a:endParaRPr lang="en-US" altLang="zh-CN" b="1" dirty="0">
                <a:gradFill>
                  <a:gsLst>
                    <a:gs pos="0">
                      <a:srgbClr val="E30613"/>
                    </a:gs>
                    <a:gs pos="100000">
                      <a:srgbClr val="81040B"/>
                    </a:gs>
                  </a:gsLst>
                  <a:lin ang="3600000" scaled="0"/>
                </a:gradFill>
                <a:latin typeface="幼圆" panose="02010509060101010101" pitchFamily="49" charset="-122"/>
                <a:ea typeface="幼圆" panose="02010509060101010101" pitchFamily="49" charset="-122"/>
              </a:endParaRPr>
            </a:p>
            <a:p>
              <a:pPr algn="ctr"/>
              <a:r>
                <a:rPr lang="zh-CN" altLang="en-US" b="1" dirty="0">
                  <a:gradFill>
                    <a:gsLst>
                      <a:gs pos="0">
                        <a:srgbClr val="E30613"/>
                      </a:gs>
                      <a:gs pos="100000">
                        <a:srgbClr val="81040B"/>
                      </a:gs>
                    </a:gsLst>
                    <a:lin ang="3600000" scaled="0"/>
                  </a:gradFill>
                  <a:latin typeface="幼圆" panose="02010509060101010101" pitchFamily="49" charset="-122"/>
                  <a:ea typeface="幼圆" panose="02010509060101010101" pitchFamily="49" charset="-122"/>
                </a:rPr>
                <a:t>名称</a:t>
              </a:r>
              <a:endParaRPr lang="zh-CN" altLang="en-US" b="1" dirty="0">
                <a:gradFill>
                  <a:gsLst>
                    <a:gs pos="0">
                      <a:srgbClr val="E30613"/>
                    </a:gs>
                    <a:gs pos="100000">
                      <a:srgbClr val="81040B"/>
                    </a:gs>
                  </a:gsLst>
                  <a:lin ang="3600000" scaled="0"/>
                </a:gradFill>
                <a:latin typeface="幼圆" panose="02010509060101010101" pitchFamily="49" charset="-122"/>
                <a:ea typeface="幼圆" panose="02010509060101010101" pitchFamily="49" charset="-122"/>
              </a:endParaRPr>
            </a:p>
          </p:txBody>
        </p:sp>
      </p:grpSp>
      <p:sp>
        <p:nvSpPr>
          <p:cNvPr id="156" name="文本框 129"/>
          <p:cNvSpPr txBox="1"/>
          <p:nvPr/>
        </p:nvSpPr>
        <p:spPr>
          <a:xfrm>
            <a:off x="2187650" y="6102625"/>
            <a:ext cx="7934591" cy="646331"/>
          </a:xfrm>
          <a:prstGeom prst="rect">
            <a:avLst/>
          </a:prstGeom>
          <a:noFill/>
        </p:spPr>
        <p:txBody>
          <a:bodyPr wrap="square" rtlCol="0">
            <a:spAutoFit/>
          </a:bodyPr>
          <a:lstStyle/>
          <a:p>
            <a:pPr algn="just">
              <a:lnSpc>
                <a:spcPct val="150000"/>
              </a:lnSpc>
            </a:pP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详情介绍点击添加文字说明详情介绍点击添加文字说明详情介绍点击添加文字说明详情介绍点击添加文字说明详情介绍点击添加文字说明详情介绍点击添加文字说明详情介绍点击添加文字说明详情介绍</a:t>
            </a:r>
            <a:endPar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2000">
        <p15:prstTrans prst="pageCurlDouble"/>
      </p:transition>
    </mc:Choice>
    <mc:Fallback>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 calcmode="lin" valueType="num">
                                      <p:cBhvr>
                                        <p:cTn id="7" dur="750" fill="hold"/>
                                        <p:tgtEl>
                                          <p:spTgt spid="110"/>
                                        </p:tgtEl>
                                        <p:attrNameLst>
                                          <p:attrName>ppt_w</p:attrName>
                                        </p:attrNameLst>
                                      </p:cBhvr>
                                      <p:tavLst>
                                        <p:tav tm="0">
                                          <p:val>
                                            <p:strVal val="4*#ppt_w"/>
                                          </p:val>
                                        </p:tav>
                                        <p:tav tm="100000">
                                          <p:val>
                                            <p:strVal val="#ppt_w"/>
                                          </p:val>
                                        </p:tav>
                                      </p:tavLst>
                                    </p:anim>
                                    <p:anim calcmode="lin" valueType="num">
                                      <p:cBhvr>
                                        <p:cTn id="8" dur="750" fill="hold"/>
                                        <p:tgtEl>
                                          <p:spTgt spid="110"/>
                                        </p:tgtEl>
                                        <p:attrNameLst>
                                          <p:attrName>ppt_h</p:attrName>
                                        </p:attrNameLst>
                                      </p:cBhvr>
                                      <p:tavLst>
                                        <p:tav tm="0">
                                          <p:val>
                                            <p:strVal val="4*#ppt_h"/>
                                          </p:val>
                                        </p:tav>
                                        <p:tav tm="100000">
                                          <p:val>
                                            <p:strVal val="#ppt_h"/>
                                          </p:val>
                                        </p:tav>
                                      </p:tavLst>
                                    </p:anim>
                                  </p:childTnLst>
                                </p:cTn>
                              </p:par>
                            </p:childTnLst>
                          </p:cTn>
                        </p:par>
                        <p:par>
                          <p:cTn id="9" fill="hold">
                            <p:stCondLst>
                              <p:cond delay="1000"/>
                            </p:stCondLst>
                            <p:childTnLst>
                              <p:par>
                                <p:cTn id="10" presetID="26" presetClass="emph" presetSubtype="0" fill="hold" nodeType="afterEffect">
                                  <p:stCondLst>
                                    <p:cond delay="0"/>
                                  </p:stCondLst>
                                  <p:childTnLst>
                                    <p:animEffect transition="out" filter="fade">
                                      <p:cBhvr>
                                        <p:cTn id="11" dur="500" tmFilter="0, 0; .2, .5; .8, .5; 1, 0"/>
                                        <p:tgtEl>
                                          <p:spTgt spid="110"/>
                                        </p:tgtEl>
                                      </p:cBhvr>
                                    </p:animEffect>
                                    <p:animScale>
                                      <p:cBhvr>
                                        <p:cTn id="12" dur="250" autoRev="1" fill="hold"/>
                                        <p:tgtEl>
                                          <p:spTgt spid="110"/>
                                        </p:tgtEl>
                                      </p:cBhvr>
                                      <p:by x="105000" y="105000"/>
                                    </p:animScale>
                                  </p:childTnLst>
                                </p:cTn>
                              </p:par>
                              <p:par>
                                <p:cTn id="13" presetID="2" presetClass="entr" presetSubtype="4" decel="42000" fill="hold" nodeType="withEffect">
                                  <p:stCondLst>
                                    <p:cond delay="0"/>
                                  </p:stCondLst>
                                  <p:childTnLst>
                                    <p:set>
                                      <p:cBhvr>
                                        <p:cTn id="14" dur="1" fill="hold">
                                          <p:stCondLst>
                                            <p:cond delay="0"/>
                                          </p:stCondLst>
                                        </p:cTn>
                                        <p:tgtEl>
                                          <p:spTgt spid="52"/>
                                        </p:tgtEl>
                                        <p:attrNameLst>
                                          <p:attrName>style.visibility</p:attrName>
                                        </p:attrNameLst>
                                      </p:cBhvr>
                                      <p:to>
                                        <p:strVal val="visible"/>
                                      </p:to>
                                    </p:set>
                                    <p:anim calcmode="lin" valueType="num">
                                      <p:cBhvr additive="base">
                                        <p:cTn id="15" dur="1000" fill="hold"/>
                                        <p:tgtEl>
                                          <p:spTgt spid="52"/>
                                        </p:tgtEl>
                                        <p:attrNameLst>
                                          <p:attrName>ppt_x</p:attrName>
                                        </p:attrNameLst>
                                      </p:cBhvr>
                                      <p:tavLst>
                                        <p:tav tm="0">
                                          <p:val>
                                            <p:strVal val="#ppt_x"/>
                                          </p:val>
                                        </p:tav>
                                        <p:tav tm="100000">
                                          <p:val>
                                            <p:strVal val="#ppt_x"/>
                                          </p:val>
                                        </p:tav>
                                      </p:tavLst>
                                    </p:anim>
                                    <p:anim calcmode="lin" valueType="num">
                                      <p:cBhvr additive="base">
                                        <p:cTn id="16" dur="1000" fill="hold"/>
                                        <p:tgtEl>
                                          <p:spTgt spid="52"/>
                                        </p:tgtEl>
                                        <p:attrNameLst>
                                          <p:attrName>ppt_y</p:attrName>
                                        </p:attrNameLst>
                                      </p:cBhvr>
                                      <p:tavLst>
                                        <p:tav tm="0">
                                          <p:val>
                                            <p:strVal val="1+#ppt_h/2"/>
                                          </p:val>
                                        </p:tav>
                                        <p:tav tm="100000">
                                          <p:val>
                                            <p:strVal val="#ppt_y"/>
                                          </p:val>
                                        </p:tav>
                                      </p:tavLst>
                                    </p:anim>
                                  </p:childTnLst>
                                </p:cTn>
                              </p:par>
                              <p:par>
                                <p:cTn id="17" presetID="2" presetClass="entr" presetSubtype="4" decel="42000" fill="hold" nodeType="withEffect">
                                  <p:stCondLst>
                                    <p:cond delay="250"/>
                                  </p:stCondLst>
                                  <p:childTnLst>
                                    <p:set>
                                      <p:cBhvr>
                                        <p:cTn id="18" dur="1" fill="hold">
                                          <p:stCondLst>
                                            <p:cond delay="0"/>
                                          </p:stCondLst>
                                        </p:cTn>
                                        <p:tgtEl>
                                          <p:spTgt spid="90"/>
                                        </p:tgtEl>
                                        <p:attrNameLst>
                                          <p:attrName>style.visibility</p:attrName>
                                        </p:attrNameLst>
                                      </p:cBhvr>
                                      <p:to>
                                        <p:strVal val="visible"/>
                                      </p:to>
                                    </p:set>
                                    <p:anim calcmode="lin" valueType="num">
                                      <p:cBhvr additive="base">
                                        <p:cTn id="19" dur="1000" fill="hold"/>
                                        <p:tgtEl>
                                          <p:spTgt spid="90"/>
                                        </p:tgtEl>
                                        <p:attrNameLst>
                                          <p:attrName>ppt_x</p:attrName>
                                        </p:attrNameLst>
                                      </p:cBhvr>
                                      <p:tavLst>
                                        <p:tav tm="0">
                                          <p:val>
                                            <p:strVal val="#ppt_x"/>
                                          </p:val>
                                        </p:tav>
                                        <p:tav tm="100000">
                                          <p:val>
                                            <p:strVal val="#ppt_x"/>
                                          </p:val>
                                        </p:tav>
                                      </p:tavLst>
                                    </p:anim>
                                    <p:anim calcmode="lin" valueType="num">
                                      <p:cBhvr additive="base">
                                        <p:cTn id="20" dur="1000" fill="hold"/>
                                        <p:tgtEl>
                                          <p:spTgt spid="90"/>
                                        </p:tgtEl>
                                        <p:attrNameLst>
                                          <p:attrName>ppt_y</p:attrName>
                                        </p:attrNameLst>
                                      </p:cBhvr>
                                      <p:tavLst>
                                        <p:tav tm="0">
                                          <p:val>
                                            <p:strVal val="1+#ppt_h/2"/>
                                          </p:val>
                                        </p:tav>
                                        <p:tav tm="100000">
                                          <p:val>
                                            <p:strVal val="#ppt_y"/>
                                          </p:val>
                                        </p:tav>
                                      </p:tavLst>
                                    </p:anim>
                                  </p:childTnLst>
                                </p:cTn>
                              </p:par>
                              <p:par>
                                <p:cTn id="21" presetID="2" presetClass="entr" presetSubtype="4" decel="42000" fill="hold" nodeType="withEffect">
                                  <p:stCondLst>
                                    <p:cond delay="500"/>
                                  </p:stCondLst>
                                  <p:childTnLst>
                                    <p:set>
                                      <p:cBhvr>
                                        <p:cTn id="22" dur="1" fill="hold">
                                          <p:stCondLst>
                                            <p:cond delay="0"/>
                                          </p:stCondLst>
                                        </p:cTn>
                                        <p:tgtEl>
                                          <p:spTgt spid="101"/>
                                        </p:tgtEl>
                                        <p:attrNameLst>
                                          <p:attrName>style.visibility</p:attrName>
                                        </p:attrNameLst>
                                      </p:cBhvr>
                                      <p:to>
                                        <p:strVal val="visible"/>
                                      </p:to>
                                    </p:set>
                                    <p:anim calcmode="lin" valueType="num">
                                      <p:cBhvr additive="base">
                                        <p:cTn id="23" dur="1000" fill="hold"/>
                                        <p:tgtEl>
                                          <p:spTgt spid="101"/>
                                        </p:tgtEl>
                                        <p:attrNameLst>
                                          <p:attrName>ppt_x</p:attrName>
                                        </p:attrNameLst>
                                      </p:cBhvr>
                                      <p:tavLst>
                                        <p:tav tm="0">
                                          <p:val>
                                            <p:strVal val="#ppt_x"/>
                                          </p:val>
                                        </p:tav>
                                        <p:tav tm="100000">
                                          <p:val>
                                            <p:strVal val="#ppt_x"/>
                                          </p:val>
                                        </p:tav>
                                      </p:tavLst>
                                    </p:anim>
                                    <p:anim calcmode="lin" valueType="num">
                                      <p:cBhvr additive="base">
                                        <p:cTn id="24" dur="1000" fill="hold"/>
                                        <p:tgtEl>
                                          <p:spTgt spid="101"/>
                                        </p:tgtEl>
                                        <p:attrNameLst>
                                          <p:attrName>ppt_y</p:attrName>
                                        </p:attrNameLst>
                                      </p:cBhvr>
                                      <p:tavLst>
                                        <p:tav tm="0">
                                          <p:val>
                                            <p:strVal val="1+#ppt_h/2"/>
                                          </p:val>
                                        </p:tav>
                                        <p:tav tm="100000">
                                          <p:val>
                                            <p:strVal val="#ppt_y"/>
                                          </p:val>
                                        </p:tav>
                                      </p:tavLst>
                                    </p:anim>
                                  </p:childTnLst>
                                </p:cTn>
                              </p:par>
                              <p:par>
                                <p:cTn id="25" presetID="2" presetClass="entr" presetSubtype="4" decel="42000" fill="hold" nodeType="withEffect">
                                  <p:stCondLst>
                                    <p:cond delay="750"/>
                                  </p:stCondLst>
                                  <p:childTnLst>
                                    <p:set>
                                      <p:cBhvr>
                                        <p:cTn id="26" dur="1" fill="hold">
                                          <p:stCondLst>
                                            <p:cond delay="0"/>
                                          </p:stCondLst>
                                        </p:cTn>
                                        <p:tgtEl>
                                          <p:spTgt spid="123"/>
                                        </p:tgtEl>
                                        <p:attrNameLst>
                                          <p:attrName>style.visibility</p:attrName>
                                        </p:attrNameLst>
                                      </p:cBhvr>
                                      <p:to>
                                        <p:strVal val="visible"/>
                                      </p:to>
                                    </p:set>
                                    <p:anim calcmode="lin" valueType="num">
                                      <p:cBhvr additive="base">
                                        <p:cTn id="27" dur="1000" fill="hold"/>
                                        <p:tgtEl>
                                          <p:spTgt spid="123"/>
                                        </p:tgtEl>
                                        <p:attrNameLst>
                                          <p:attrName>ppt_x</p:attrName>
                                        </p:attrNameLst>
                                      </p:cBhvr>
                                      <p:tavLst>
                                        <p:tav tm="0">
                                          <p:val>
                                            <p:strVal val="#ppt_x"/>
                                          </p:val>
                                        </p:tav>
                                        <p:tav tm="100000">
                                          <p:val>
                                            <p:strVal val="#ppt_x"/>
                                          </p:val>
                                        </p:tav>
                                      </p:tavLst>
                                    </p:anim>
                                    <p:anim calcmode="lin" valueType="num">
                                      <p:cBhvr additive="base">
                                        <p:cTn id="28" dur="1000" fill="hold"/>
                                        <p:tgtEl>
                                          <p:spTgt spid="123"/>
                                        </p:tgtEl>
                                        <p:attrNameLst>
                                          <p:attrName>ppt_y</p:attrName>
                                        </p:attrNameLst>
                                      </p:cBhvr>
                                      <p:tavLst>
                                        <p:tav tm="0">
                                          <p:val>
                                            <p:strVal val="1+#ppt_h/2"/>
                                          </p:val>
                                        </p:tav>
                                        <p:tav tm="100000">
                                          <p:val>
                                            <p:strVal val="#ppt_y"/>
                                          </p:val>
                                        </p:tav>
                                      </p:tavLst>
                                    </p:anim>
                                  </p:childTnLst>
                                </p:cTn>
                              </p:par>
                              <p:par>
                                <p:cTn id="29" presetID="2" presetClass="entr" presetSubtype="4" decel="42000" fill="hold" nodeType="withEffect">
                                  <p:stCondLst>
                                    <p:cond delay="1000"/>
                                  </p:stCondLst>
                                  <p:childTnLst>
                                    <p:set>
                                      <p:cBhvr>
                                        <p:cTn id="30" dur="1" fill="hold">
                                          <p:stCondLst>
                                            <p:cond delay="0"/>
                                          </p:stCondLst>
                                        </p:cTn>
                                        <p:tgtEl>
                                          <p:spTgt spid="147"/>
                                        </p:tgtEl>
                                        <p:attrNameLst>
                                          <p:attrName>style.visibility</p:attrName>
                                        </p:attrNameLst>
                                      </p:cBhvr>
                                      <p:to>
                                        <p:strVal val="visible"/>
                                      </p:to>
                                    </p:set>
                                    <p:anim calcmode="lin" valueType="num">
                                      <p:cBhvr additive="base">
                                        <p:cTn id="31" dur="1000" fill="hold"/>
                                        <p:tgtEl>
                                          <p:spTgt spid="147"/>
                                        </p:tgtEl>
                                        <p:attrNameLst>
                                          <p:attrName>ppt_x</p:attrName>
                                        </p:attrNameLst>
                                      </p:cBhvr>
                                      <p:tavLst>
                                        <p:tav tm="0">
                                          <p:val>
                                            <p:strVal val="#ppt_x"/>
                                          </p:val>
                                        </p:tav>
                                        <p:tav tm="100000">
                                          <p:val>
                                            <p:strVal val="#ppt_x"/>
                                          </p:val>
                                        </p:tav>
                                      </p:tavLst>
                                    </p:anim>
                                    <p:anim calcmode="lin" valueType="num">
                                      <p:cBhvr additive="base">
                                        <p:cTn id="32" dur="1000" fill="hold"/>
                                        <p:tgtEl>
                                          <p:spTgt spid="147"/>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16" presetClass="entr" presetSubtype="37" fill="hold"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barn(outVertical)">
                                      <p:cBhvr>
                                        <p:cTn id="36" dur="500"/>
                                        <p:tgtEl>
                                          <p:spTgt spid="49"/>
                                        </p:tgtEl>
                                      </p:cBhvr>
                                    </p:animEffect>
                                  </p:childTnLst>
                                </p:cTn>
                              </p:par>
                            </p:childTnLst>
                          </p:cTn>
                        </p:par>
                        <p:par>
                          <p:cTn id="37" fill="hold">
                            <p:stCondLst>
                              <p:cond delay="2000"/>
                            </p:stCondLst>
                            <p:childTnLst>
                              <p:par>
                                <p:cTn id="38" presetID="42" presetClass="entr" presetSubtype="0" fill="hold" grpId="0" nodeType="afterEffect">
                                  <p:stCondLst>
                                    <p:cond delay="0"/>
                                  </p:stCondLst>
                                  <p:childTnLst>
                                    <p:set>
                                      <p:cBhvr>
                                        <p:cTn id="39" dur="1" fill="hold">
                                          <p:stCondLst>
                                            <p:cond delay="0"/>
                                          </p:stCondLst>
                                        </p:cTn>
                                        <p:tgtEl>
                                          <p:spTgt spid="156"/>
                                        </p:tgtEl>
                                        <p:attrNameLst>
                                          <p:attrName>style.visibility</p:attrName>
                                        </p:attrNameLst>
                                      </p:cBhvr>
                                      <p:to>
                                        <p:strVal val="visible"/>
                                      </p:to>
                                    </p:set>
                                    <p:animEffect transition="in" filter="fade">
                                      <p:cBhvr>
                                        <p:cTn id="40" dur="1000"/>
                                        <p:tgtEl>
                                          <p:spTgt spid="156"/>
                                        </p:tgtEl>
                                      </p:cBhvr>
                                    </p:animEffect>
                                    <p:anim calcmode="lin" valueType="num">
                                      <p:cBhvr>
                                        <p:cTn id="41" dur="1000" fill="hold"/>
                                        <p:tgtEl>
                                          <p:spTgt spid="156"/>
                                        </p:tgtEl>
                                        <p:attrNameLst>
                                          <p:attrName>ppt_x</p:attrName>
                                        </p:attrNameLst>
                                      </p:cBhvr>
                                      <p:tavLst>
                                        <p:tav tm="0">
                                          <p:val>
                                            <p:strVal val="#ppt_x"/>
                                          </p:val>
                                        </p:tav>
                                        <p:tav tm="100000">
                                          <p:val>
                                            <p:strVal val="#ppt_x"/>
                                          </p:val>
                                        </p:tav>
                                      </p:tavLst>
                                    </p:anim>
                                    <p:anim calcmode="lin" valueType="num">
                                      <p:cBhvr>
                                        <p:cTn id="42" dur="1000" fill="hold"/>
                                        <p:tgtEl>
                                          <p:spTgt spid="1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6" name="组合 105"/>
          <p:cNvGrpSpPr/>
          <p:nvPr/>
        </p:nvGrpSpPr>
        <p:grpSpPr>
          <a:xfrm>
            <a:off x="2074055" y="391393"/>
            <a:ext cx="4720640" cy="924474"/>
            <a:chOff x="322748" y="3665374"/>
            <a:chExt cx="5680529" cy="1027864"/>
          </a:xfrm>
        </p:grpSpPr>
        <p:sp>
          <p:nvSpPr>
            <p:cNvPr id="108" name="圆角矩形 107"/>
            <p:cNvSpPr/>
            <p:nvPr/>
          </p:nvSpPr>
          <p:spPr>
            <a:xfrm>
              <a:off x="322748" y="3665374"/>
              <a:ext cx="5680529" cy="1027864"/>
            </a:xfrm>
            <a:prstGeom prst="roundRect">
              <a:avLst>
                <a:gd name="adj" fmla="val 50000"/>
              </a:avLst>
            </a:prstGeom>
            <a:gradFill>
              <a:gsLst>
                <a:gs pos="0">
                  <a:schemeClr val="bg1"/>
                </a:gs>
                <a:gs pos="100000">
                  <a:srgbClr val="D1D1D1"/>
                </a:gs>
              </a:gsLst>
              <a:lin ang="5400000" scaled="0"/>
            </a:gradFill>
            <a:ln>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 name="圆角矩形 108"/>
            <p:cNvSpPr/>
            <p:nvPr/>
          </p:nvSpPr>
          <p:spPr>
            <a:xfrm>
              <a:off x="516699" y="3785998"/>
              <a:ext cx="5277329" cy="784227"/>
            </a:xfrm>
            <a:prstGeom prst="roundRect">
              <a:avLst>
                <a:gd name="adj" fmla="val 50000"/>
              </a:avLst>
            </a:prstGeom>
            <a:gradFill>
              <a:gsLst>
                <a:gs pos="0">
                  <a:schemeClr val="bg1"/>
                </a:gs>
                <a:gs pos="100000">
                  <a:srgbClr val="D1D1D1"/>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0" name="组合 109"/>
          <p:cNvGrpSpPr/>
          <p:nvPr/>
        </p:nvGrpSpPr>
        <p:grpSpPr>
          <a:xfrm>
            <a:off x="628112" y="256196"/>
            <a:ext cx="1168243" cy="1168244"/>
            <a:chOff x="4833150" y="1266579"/>
            <a:chExt cx="2526552" cy="2526552"/>
          </a:xfrm>
        </p:grpSpPr>
        <p:grpSp>
          <p:nvGrpSpPr>
            <p:cNvPr id="111" name="组合 110"/>
            <p:cNvGrpSpPr/>
            <p:nvPr/>
          </p:nvGrpSpPr>
          <p:grpSpPr>
            <a:xfrm>
              <a:off x="4833150" y="1266579"/>
              <a:ext cx="2526552" cy="2526552"/>
              <a:chOff x="6585478" y="1661232"/>
              <a:chExt cx="928740" cy="928740"/>
            </a:xfrm>
          </p:grpSpPr>
          <p:sp>
            <p:nvSpPr>
              <p:cNvPr id="113" name="椭圆 112"/>
              <p:cNvSpPr/>
              <p:nvPr/>
            </p:nvSpPr>
            <p:spPr>
              <a:xfrm>
                <a:off x="6585478" y="1661232"/>
                <a:ext cx="928740" cy="928740"/>
              </a:xfrm>
              <a:prstGeom prst="ellipse">
                <a:avLst/>
              </a:prstGeom>
              <a:gradFill flip="none" rotWithShape="1">
                <a:gsLst>
                  <a:gs pos="0">
                    <a:schemeClr val="bg1"/>
                  </a:gs>
                  <a:gs pos="100000">
                    <a:schemeClr val="bg1">
                      <a:lumMod val="85000"/>
                    </a:schemeClr>
                  </a:gs>
                </a:gsLst>
                <a:lin ang="5400000" scaled="1"/>
                <a:tileRect/>
              </a:gradFill>
              <a:ln w="19050">
                <a:gradFill>
                  <a:gsLst>
                    <a:gs pos="0">
                      <a:schemeClr val="bg1"/>
                    </a:gs>
                    <a:gs pos="100000">
                      <a:schemeClr val="bg1">
                        <a:lumMod val="75000"/>
                      </a:schemeClr>
                    </a:gs>
                  </a:gsLst>
                  <a:lin ang="5400000" scaled="1"/>
                </a:gradFill>
              </a:ln>
              <a:effectLst>
                <a:outerShdw blurRad="279400" dist="152400" dir="2700000" sx="102000" sy="102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4" name="圆角矩形 113"/>
              <p:cNvSpPr/>
              <p:nvPr/>
            </p:nvSpPr>
            <p:spPr>
              <a:xfrm>
                <a:off x="6706336" y="1782090"/>
                <a:ext cx="687025" cy="687025"/>
              </a:xfrm>
              <a:prstGeom prst="roundRect">
                <a:avLst>
                  <a:gd name="adj" fmla="val 50000"/>
                </a:avLst>
              </a:prstGeom>
              <a:gradFill flip="none" rotWithShape="1">
                <a:gsLst>
                  <a:gs pos="100000">
                    <a:schemeClr val="bg1"/>
                  </a:gs>
                  <a:gs pos="0">
                    <a:srgbClr val="B8BBBC"/>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5" name="椭圆 114"/>
              <p:cNvSpPr>
                <a:spLocks noChangeAspect="1"/>
              </p:cNvSpPr>
              <p:nvPr/>
            </p:nvSpPr>
            <p:spPr>
              <a:xfrm>
                <a:off x="6740229" y="1819936"/>
                <a:ext cx="619237" cy="619237"/>
              </a:xfrm>
              <a:prstGeom prst="ellipse">
                <a:avLst/>
              </a:prstGeom>
              <a:gradFill>
                <a:gsLst>
                  <a:gs pos="0">
                    <a:srgbClr val="E30613"/>
                  </a:gs>
                  <a:gs pos="100000">
                    <a:srgbClr val="81040B"/>
                  </a:gs>
                </a:gsLst>
                <a:lin ang="5400000" scaled="1"/>
              </a:gra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2" name="文本框 47"/>
            <p:cNvSpPr/>
            <p:nvPr/>
          </p:nvSpPr>
          <p:spPr>
            <a:xfrm>
              <a:off x="5469546" y="1875165"/>
              <a:ext cx="1214076" cy="1264688"/>
            </a:xfrm>
            <a:prstGeom prst="rect">
              <a:avLst/>
            </a:prstGeom>
            <a:noFill/>
            <a:ln w="9525">
              <a:noFill/>
            </a:ln>
          </p:spPr>
          <p:txBody>
            <a:bodyPr wrap="none">
              <a:spAutoFit/>
            </a:bodyPr>
            <a:lstStyle>
              <a:lvl1pPr marL="0" lvl="0"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9pPr>
            </a:lstStyle>
            <a:p>
              <a:pPr lvl="0">
                <a:lnSpc>
                  <a:spcPct val="100000"/>
                </a:lnSpc>
              </a:pPr>
              <a:r>
                <a:rPr lang="en-US" altLang="x-none" sz="3200" dirty="0" smtClean="0">
                  <a:solidFill>
                    <a:schemeClr val="bg1"/>
                  </a:solidFill>
                  <a:latin typeface="Impact" panose="020B0806030902050204" pitchFamily="2" charset="0"/>
                  <a:ea typeface="宋体" panose="02010600030101010101" pitchFamily="2" charset="-122"/>
                  <a:sym typeface="Impact" panose="020B0806030902050204" pitchFamily="2" charset="0"/>
                </a:rPr>
                <a:t>01</a:t>
              </a:r>
              <a:endParaRPr lang="zh-CN" altLang="en-US" sz="3200" dirty="0">
                <a:solidFill>
                  <a:schemeClr val="bg1"/>
                </a:solidFill>
                <a:latin typeface="Impact" panose="020B0806030902050204" pitchFamily="2" charset="0"/>
                <a:ea typeface="宋体" panose="02010600030101010101" pitchFamily="2" charset="-122"/>
                <a:sym typeface="Impact" panose="020B0806030902050204" pitchFamily="2" charset="0"/>
              </a:endParaRPr>
            </a:p>
          </p:txBody>
        </p:sp>
      </p:grpSp>
      <p:sp>
        <p:nvSpPr>
          <p:cNvPr id="26" name="文本框 25"/>
          <p:cNvSpPr txBox="1"/>
          <p:nvPr/>
        </p:nvSpPr>
        <p:spPr>
          <a:xfrm>
            <a:off x="2843167" y="461488"/>
            <a:ext cx="3272050" cy="707886"/>
          </a:xfrm>
          <a:prstGeom prst="rect">
            <a:avLst/>
          </a:prstGeom>
          <a:noFill/>
        </p:spPr>
        <p:txBody>
          <a:bodyPr wrap="none" rtlCol="0">
            <a:spAutoFit/>
          </a:bodyPr>
          <a:lstStyle/>
          <a:p>
            <a:r>
              <a:rPr lang="zh-CN" altLang="en-US" sz="4000" b="1" dirty="0">
                <a:gradFill>
                  <a:gsLst>
                    <a:gs pos="0">
                      <a:srgbClr val="E30613"/>
                    </a:gs>
                    <a:gs pos="100000">
                      <a:srgbClr val="81040B"/>
                    </a:gs>
                  </a:gsLst>
                  <a:lin ang="3600000" scaled="0"/>
                </a:gradFill>
                <a:latin typeface="幼圆" panose="02010509060101010101" pitchFamily="49" charset="-122"/>
                <a:ea typeface="幼圆" panose="02010509060101010101" pitchFamily="49" charset="-122"/>
              </a:rPr>
              <a:t>自主学习情况</a:t>
            </a:r>
            <a:endParaRPr lang="zh-CN" altLang="en-US" sz="4000" b="1" dirty="0">
              <a:gradFill>
                <a:gsLst>
                  <a:gs pos="0">
                    <a:srgbClr val="E30613"/>
                  </a:gs>
                  <a:gs pos="100000">
                    <a:srgbClr val="81040B"/>
                  </a:gs>
                </a:gsLst>
                <a:lin ang="3600000" scaled="0"/>
              </a:gradFill>
              <a:latin typeface="幼圆" panose="02010509060101010101" pitchFamily="49" charset="-122"/>
              <a:ea typeface="幼圆" panose="02010509060101010101" pitchFamily="49" charset="-122"/>
            </a:endParaRPr>
          </a:p>
        </p:txBody>
      </p:sp>
      <p:sp>
        <p:nvSpPr>
          <p:cNvPr id="12" name="矩形 11"/>
          <p:cNvSpPr/>
          <p:nvPr/>
        </p:nvSpPr>
        <p:spPr>
          <a:xfrm>
            <a:off x="1031742" y="-1116775"/>
            <a:ext cx="610760" cy="972006"/>
          </a:xfrm>
          <a:prstGeom prst="rect">
            <a:avLst/>
          </a:prstGeom>
          <a:gradFill>
            <a:gsLst>
              <a:gs pos="0">
                <a:srgbClr val="E30613"/>
              </a:gs>
              <a:gs pos="100000">
                <a:srgbClr val="81040B"/>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 name="组合 3"/>
          <p:cNvGrpSpPr/>
          <p:nvPr/>
        </p:nvGrpSpPr>
        <p:grpSpPr>
          <a:xfrm>
            <a:off x="5096695" y="1950908"/>
            <a:ext cx="1271434" cy="1119426"/>
            <a:chOff x="5096695" y="1950908"/>
            <a:chExt cx="1271434" cy="1119426"/>
          </a:xfrm>
        </p:grpSpPr>
        <p:sp>
          <p:nvSpPr>
            <p:cNvPr id="16" name="任意多边形 15"/>
            <p:cNvSpPr/>
            <p:nvPr/>
          </p:nvSpPr>
          <p:spPr>
            <a:xfrm rot="19800000">
              <a:off x="5096695" y="1950908"/>
              <a:ext cx="1271433" cy="1119426"/>
            </a:xfrm>
            <a:custGeom>
              <a:avLst/>
              <a:gdLst>
                <a:gd name="connsiteX0" fmla="*/ 722604 w 1340750"/>
                <a:gd name="connsiteY0" fmla="*/ 14468 h 1180456"/>
                <a:gd name="connsiteX1" fmla="*/ 742113 w 1340750"/>
                <a:gd name="connsiteY1" fmla="*/ 36586 h 1180456"/>
                <a:gd name="connsiteX2" fmla="*/ 1330788 w 1340750"/>
                <a:gd name="connsiteY2" fmla="*/ 1056200 h 1180456"/>
                <a:gd name="connsiteX3" fmla="*/ 1338208 w 1340750"/>
                <a:gd name="connsiteY3" fmla="*/ 1112560 h 1180456"/>
                <a:gd name="connsiteX4" fmla="*/ 1327677 w 1340750"/>
                <a:gd name="connsiteY4" fmla="*/ 1134141 h 1180456"/>
                <a:gd name="connsiteX5" fmla="*/ 1327484 w 1340750"/>
                <a:gd name="connsiteY5" fmla="*/ 1135094 h 1180456"/>
                <a:gd name="connsiteX6" fmla="*/ 1326496 w 1340750"/>
                <a:gd name="connsiteY6" fmla="*/ 1136559 h 1180456"/>
                <a:gd name="connsiteX7" fmla="*/ 1325721 w 1340750"/>
                <a:gd name="connsiteY7" fmla="*/ 1138148 h 1180456"/>
                <a:gd name="connsiteX8" fmla="*/ 1324991 w 1340750"/>
                <a:gd name="connsiteY8" fmla="*/ 1138792 h 1180456"/>
                <a:gd name="connsiteX9" fmla="*/ 1311567 w 1340750"/>
                <a:gd name="connsiteY9" fmla="*/ 1158702 h 1180456"/>
                <a:gd name="connsiteX10" fmla="*/ 1259049 w 1340750"/>
                <a:gd name="connsiteY10" fmla="*/ 1180456 h 1180456"/>
                <a:gd name="connsiteX11" fmla="*/ 81701 w 1340750"/>
                <a:gd name="connsiteY11" fmla="*/ 1180455 h 1180456"/>
                <a:gd name="connsiteX12" fmla="*/ 29183 w 1340750"/>
                <a:gd name="connsiteY12" fmla="*/ 1158702 h 1180456"/>
                <a:gd name="connsiteX13" fmla="*/ 15758 w 1340750"/>
                <a:gd name="connsiteY13" fmla="*/ 1138791 h 1180456"/>
                <a:gd name="connsiteX14" fmla="*/ 15029 w 1340750"/>
                <a:gd name="connsiteY14" fmla="*/ 1138147 h 1180456"/>
                <a:gd name="connsiteX15" fmla="*/ 14254 w 1340750"/>
                <a:gd name="connsiteY15" fmla="*/ 1136559 h 1180456"/>
                <a:gd name="connsiteX16" fmla="*/ 13266 w 1340750"/>
                <a:gd name="connsiteY16" fmla="*/ 1135094 h 1180456"/>
                <a:gd name="connsiteX17" fmla="*/ 13073 w 1340750"/>
                <a:gd name="connsiteY17" fmla="*/ 1134140 h 1180456"/>
                <a:gd name="connsiteX18" fmla="*/ 2542 w 1340750"/>
                <a:gd name="connsiteY18" fmla="*/ 1112558 h 1180456"/>
                <a:gd name="connsiteX19" fmla="*/ 9962 w 1340750"/>
                <a:gd name="connsiteY19" fmla="*/ 1056199 h 1180456"/>
                <a:gd name="connsiteX20" fmla="*/ 598635 w 1340750"/>
                <a:gd name="connsiteY20" fmla="*/ 36586 h 1180456"/>
                <a:gd name="connsiteX21" fmla="*/ 643733 w 1340750"/>
                <a:gd name="connsiteY21" fmla="*/ 1981 h 1180456"/>
                <a:gd name="connsiteX22" fmla="*/ 667689 w 1340750"/>
                <a:gd name="connsiteY22" fmla="*/ 311 h 1180456"/>
                <a:gd name="connsiteX23" fmla="*/ 668611 w 1340750"/>
                <a:gd name="connsiteY23" fmla="*/ 0 h 1180456"/>
                <a:gd name="connsiteX24" fmla="*/ 670373 w 1340750"/>
                <a:gd name="connsiteY24" fmla="*/ 123 h 1180456"/>
                <a:gd name="connsiteX25" fmla="*/ 672137 w 1340750"/>
                <a:gd name="connsiteY25" fmla="*/ 0 h 1180456"/>
                <a:gd name="connsiteX26" fmla="*/ 673059 w 1340750"/>
                <a:gd name="connsiteY26" fmla="*/ 311 h 1180456"/>
                <a:gd name="connsiteX27" fmla="*/ 697015 w 1340750"/>
                <a:gd name="connsiteY27" fmla="*/ 1981 h 1180456"/>
                <a:gd name="connsiteX28" fmla="*/ 722604 w 1340750"/>
                <a:gd name="connsiteY28" fmla="*/ 14468 h 1180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340750" h="1180456">
                  <a:moveTo>
                    <a:pt x="722604" y="14468"/>
                  </a:moveTo>
                  <a:cubicBezTo>
                    <a:pt x="730301" y="20284"/>
                    <a:pt x="736986" y="27705"/>
                    <a:pt x="742113" y="36586"/>
                  </a:cubicBezTo>
                  <a:lnTo>
                    <a:pt x="1330788" y="1056200"/>
                  </a:lnTo>
                  <a:cubicBezTo>
                    <a:pt x="1341043" y="1073962"/>
                    <a:pt x="1343127" y="1094199"/>
                    <a:pt x="1338208" y="1112560"/>
                  </a:cubicBezTo>
                  <a:lnTo>
                    <a:pt x="1327677" y="1134141"/>
                  </a:lnTo>
                  <a:lnTo>
                    <a:pt x="1327484" y="1135094"/>
                  </a:lnTo>
                  <a:lnTo>
                    <a:pt x="1326496" y="1136559"/>
                  </a:lnTo>
                  <a:lnTo>
                    <a:pt x="1325721" y="1138148"/>
                  </a:lnTo>
                  <a:lnTo>
                    <a:pt x="1324991" y="1138792"/>
                  </a:lnTo>
                  <a:lnTo>
                    <a:pt x="1311567" y="1158702"/>
                  </a:lnTo>
                  <a:cubicBezTo>
                    <a:pt x="1298126" y="1172143"/>
                    <a:pt x="1279559" y="1180456"/>
                    <a:pt x="1259049" y="1180456"/>
                  </a:cubicBezTo>
                  <a:lnTo>
                    <a:pt x="81701" y="1180455"/>
                  </a:lnTo>
                  <a:cubicBezTo>
                    <a:pt x="61191" y="1180456"/>
                    <a:pt x="42624" y="1172142"/>
                    <a:pt x="29183" y="1158702"/>
                  </a:cubicBezTo>
                  <a:lnTo>
                    <a:pt x="15758" y="1138791"/>
                  </a:lnTo>
                  <a:lnTo>
                    <a:pt x="15029" y="1138147"/>
                  </a:lnTo>
                  <a:lnTo>
                    <a:pt x="14254" y="1136559"/>
                  </a:lnTo>
                  <a:lnTo>
                    <a:pt x="13266" y="1135094"/>
                  </a:lnTo>
                  <a:lnTo>
                    <a:pt x="13073" y="1134140"/>
                  </a:lnTo>
                  <a:lnTo>
                    <a:pt x="2542" y="1112558"/>
                  </a:lnTo>
                  <a:cubicBezTo>
                    <a:pt x="-2377" y="1094198"/>
                    <a:pt x="-293" y="1073962"/>
                    <a:pt x="9962" y="1056199"/>
                  </a:cubicBezTo>
                  <a:lnTo>
                    <a:pt x="598635" y="36586"/>
                  </a:lnTo>
                  <a:cubicBezTo>
                    <a:pt x="608889" y="18824"/>
                    <a:pt x="625373" y="6900"/>
                    <a:pt x="643733" y="1981"/>
                  </a:cubicBezTo>
                  <a:lnTo>
                    <a:pt x="667689" y="311"/>
                  </a:lnTo>
                  <a:lnTo>
                    <a:pt x="668611" y="0"/>
                  </a:lnTo>
                  <a:lnTo>
                    <a:pt x="670373" y="123"/>
                  </a:lnTo>
                  <a:lnTo>
                    <a:pt x="672137" y="0"/>
                  </a:lnTo>
                  <a:lnTo>
                    <a:pt x="673059" y="311"/>
                  </a:lnTo>
                  <a:lnTo>
                    <a:pt x="697015" y="1981"/>
                  </a:lnTo>
                  <a:cubicBezTo>
                    <a:pt x="706195" y="4441"/>
                    <a:pt x="714906" y="8652"/>
                    <a:pt x="722604" y="14468"/>
                  </a:cubicBezTo>
                  <a:close/>
                </a:path>
              </a:pathLst>
            </a:custGeom>
            <a:gradFill flip="none" rotWithShape="0">
              <a:gsLst>
                <a:gs pos="100000">
                  <a:schemeClr val="bg1">
                    <a:lumMod val="85000"/>
                  </a:schemeClr>
                </a:gs>
                <a:gs pos="0">
                  <a:srgbClr val="FBFBFB"/>
                </a:gs>
              </a:gsLst>
              <a:lin ang="2700000" scaled="1"/>
              <a:tileRect/>
            </a:gradFill>
            <a:ln>
              <a:noFill/>
            </a:ln>
            <a:effectLst>
              <a:outerShdw blurRad="190500" dist="76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5096696" y="1950908"/>
              <a:ext cx="1271433" cy="1119426"/>
              <a:chOff x="5096696" y="1950908"/>
              <a:chExt cx="1271433" cy="1119426"/>
            </a:xfrm>
          </p:grpSpPr>
          <p:sp>
            <p:nvSpPr>
              <p:cNvPr id="17" name="任意多边形 16"/>
              <p:cNvSpPr/>
              <p:nvPr/>
            </p:nvSpPr>
            <p:spPr>
              <a:xfrm rot="19800000">
                <a:off x="5096696" y="1950908"/>
                <a:ext cx="1271433" cy="1119426"/>
              </a:xfrm>
              <a:custGeom>
                <a:avLst/>
                <a:gdLst>
                  <a:gd name="connsiteX0" fmla="*/ 722604 w 1340750"/>
                  <a:gd name="connsiteY0" fmla="*/ 14468 h 1180456"/>
                  <a:gd name="connsiteX1" fmla="*/ 742113 w 1340750"/>
                  <a:gd name="connsiteY1" fmla="*/ 36586 h 1180456"/>
                  <a:gd name="connsiteX2" fmla="*/ 1330788 w 1340750"/>
                  <a:gd name="connsiteY2" fmla="*/ 1056200 h 1180456"/>
                  <a:gd name="connsiteX3" fmla="*/ 1338208 w 1340750"/>
                  <a:gd name="connsiteY3" fmla="*/ 1112560 h 1180456"/>
                  <a:gd name="connsiteX4" fmla="*/ 1327677 w 1340750"/>
                  <a:gd name="connsiteY4" fmla="*/ 1134141 h 1180456"/>
                  <a:gd name="connsiteX5" fmla="*/ 1327484 w 1340750"/>
                  <a:gd name="connsiteY5" fmla="*/ 1135094 h 1180456"/>
                  <a:gd name="connsiteX6" fmla="*/ 1326496 w 1340750"/>
                  <a:gd name="connsiteY6" fmla="*/ 1136559 h 1180456"/>
                  <a:gd name="connsiteX7" fmla="*/ 1325721 w 1340750"/>
                  <a:gd name="connsiteY7" fmla="*/ 1138148 h 1180456"/>
                  <a:gd name="connsiteX8" fmla="*/ 1324991 w 1340750"/>
                  <a:gd name="connsiteY8" fmla="*/ 1138792 h 1180456"/>
                  <a:gd name="connsiteX9" fmla="*/ 1311567 w 1340750"/>
                  <a:gd name="connsiteY9" fmla="*/ 1158702 h 1180456"/>
                  <a:gd name="connsiteX10" fmla="*/ 1259049 w 1340750"/>
                  <a:gd name="connsiteY10" fmla="*/ 1180456 h 1180456"/>
                  <a:gd name="connsiteX11" fmla="*/ 81701 w 1340750"/>
                  <a:gd name="connsiteY11" fmla="*/ 1180455 h 1180456"/>
                  <a:gd name="connsiteX12" fmla="*/ 29183 w 1340750"/>
                  <a:gd name="connsiteY12" fmla="*/ 1158702 h 1180456"/>
                  <a:gd name="connsiteX13" fmla="*/ 15758 w 1340750"/>
                  <a:gd name="connsiteY13" fmla="*/ 1138791 h 1180456"/>
                  <a:gd name="connsiteX14" fmla="*/ 15029 w 1340750"/>
                  <a:gd name="connsiteY14" fmla="*/ 1138147 h 1180456"/>
                  <a:gd name="connsiteX15" fmla="*/ 14254 w 1340750"/>
                  <a:gd name="connsiteY15" fmla="*/ 1136559 h 1180456"/>
                  <a:gd name="connsiteX16" fmla="*/ 13266 w 1340750"/>
                  <a:gd name="connsiteY16" fmla="*/ 1135094 h 1180456"/>
                  <a:gd name="connsiteX17" fmla="*/ 13073 w 1340750"/>
                  <a:gd name="connsiteY17" fmla="*/ 1134140 h 1180456"/>
                  <a:gd name="connsiteX18" fmla="*/ 2542 w 1340750"/>
                  <a:gd name="connsiteY18" fmla="*/ 1112558 h 1180456"/>
                  <a:gd name="connsiteX19" fmla="*/ 9962 w 1340750"/>
                  <a:gd name="connsiteY19" fmla="*/ 1056199 h 1180456"/>
                  <a:gd name="connsiteX20" fmla="*/ 598635 w 1340750"/>
                  <a:gd name="connsiteY20" fmla="*/ 36586 h 1180456"/>
                  <a:gd name="connsiteX21" fmla="*/ 643733 w 1340750"/>
                  <a:gd name="connsiteY21" fmla="*/ 1981 h 1180456"/>
                  <a:gd name="connsiteX22" fmla="*/ 667689 w 1340750"/>
                  <a:gd name="connsiteY22" fmla="*/ 311 h 1180456"/>
                  <a:gd name="connsiteX23" fmla="*/ 668611 w 1340750"/>
                  <a:gd name="connsiteY23" fmla="*/ 0 h 1180456"/>
                  <a:gd name="connsiteX24" fmla="*/ 670373 w 1340750"/>
                  <a:gd name="connsiteY24" fmla="*/ 123 h 1180456"/>
                  <a:gd name="connsiteX25" fmla="*/ 672137 w 1340750"/>
                  <a:gd name="connsiteY25" fmla="*/ 0 h 1180456"/>
                  <a:gd name="connsiteX26" fmla="*/ 673059 w 1340750"/>
                  <a:gd name="connsiteY26" fmla="*/ 311 h 1180456"/>
                  <a:gd name="connsiteX27" fmla="*/ 697015 w 1340750"/>
                  <a:gd name="connsiteY27" fmla="*/ 1981 h 1180456"/>
                  <a:gd name="connsiteX28" fmla="*/ 722604 w 1340750"/>
                  <a:gd name="connsiteY28" fmla="*/ 14468 h 1180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340750" h="1180456">
                    <a:moveTo>
                      <a:pt x="722604" y="14468"/>
                    </a:moveTo>
                    <a:cubicBezTo>
                      <a:pt x="730301" y="20284"/>
                      <a:pt x="736986" y="27705"/>
                      <a:pt x="742113" y="36586"/>
                    </a:cubicBezTo>
                    <a:lnTo>
                      <a:pt x="1330788" y="1056200"/>
                    </a:lnTo>
                    <a:cubicBezTo>
                      <a:pt x="1341043" y="1073962"/>
                      <a:pt x="1343127" y="1094199"/>
                      <a:pt x="1338208" y="1112560"/>
                    </a:cubicBezTo>
                    <a:lnTo>
                      <a:pt x="1327677" y="1134141"/>
                    </a:lnTo>
                    <a:lnTo>
                      <a:pt x="1327484" y="1135094"/>
                    </a:lnTo>
                    <a:lnTo>
                      <a:pt x="1326496" y="1136559"/>
                    </a:lnTo>
                    <a:lnTo>
                      <a:pt x="1325721" y="1138148"/>
                    </a:lnTo>
                    <a:lnTo>
                      <a:pt x="1324991" y="1138792"/>
                    </a:lnTo>
                    <a:lnTo>
                      <a:pt x="1311567" y="1158702"/>
                    </a:lnTo>
                    <a:cubicBezTo>
                      <a:pt x="1298126" y="1172143"/>
                      <a:pt x="1279559" y="1180456"/>
                      <a:pt x="1259049" y="1180456"/>
                    </a:cubicBezTo>
                    <a:lnTo>
                      <a:pt x="81701" y="1180455"/>
                    </a:lnTo>
                    <a:cubicBezTo>
                      <a:pt x="61191" y="1180456"/>
                      <a:pt x="42624" y="1172142"/>
                      <a:pt x="29183" y="1158702"/>
                    </a:cubicBezTo>
                    <a:lnTo>
                      <a:pt x="15758" y="1138791"/>
                    </a:lnTo>
                    <a:lnTo>
                      <a:pt x="15029" y="1138147"/>
                    </a:lnTo>
                    <a:lnTo>
                      <a:pt x="14254" y="1136559"/>
                    </a:lnTo>
                    <a:lnTo>
                      <a:pt x="13266" y="1135094"/>
                    </a:lnTo>
                    <a:lnTo>
                      <a:pt x="13073" y="1134140"/>
                    </a:lnTo>
                    <a:lnTo>
                      <a:pt x="2542" y="1112558"/>
                    </a:lnTo>
                    <a:cubicBezTo>
                      <a:pt x="-2377" y="1094198"/>
                      <a:pt x="-293" y="1073962"/>
                      <a:pt x="9962" y="1056199"/>
                    </a:cubicBezTo>
                    <a:lnTo>
                      <a:pt x="598635" y="36586"/>
                    </a:lnTo>
                    <a:cubicBezTo>
                      <a:pt x="608889" y="18824"/>
                      <a:pt x="625373" y="6900"/>
                      <a:pt x="643733" y="1981"/>
                    </a:cubicBezTo>
                    <a:lnTo>
                      <a:pt x="667689" y="311"/>
                    </a:lnTo>
                    <a:lnTo>
                      <a:pt x="668611" y="0"/>
                    </a:lnTo>
                    <a:lnTo>
                      <a:pt x="670373" y="123"/>
                    </a:lnTo>
                    <a:lnTo>
                      <a:pt x="672137" y="0"/>
                    </a:lnTo>
                    <a:lnTo>
                      <a:pt x="673059" y="311"/>
                    </a:lnTo>
                    <a:lnTo>
                      <a:pt x="697015" y="1981"/>
                    </a:lnTo>
                    <a:cubicBezTo>
                      <a:pt x="706195" y="4441"/>
                      <a:pt x="714906" y="8652"/>
                      <a:pt x="722604" y="14468"/>
                    </a:cubicBezTo>
                    <a:close/>
                  </a:path>
                </a:pathLst>
              </a:custGeom>
              <a:solidFill>
                <a:srgbClr val="F3F3F3"/>
              </a:soli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5560226" y="2382548"/>
                <a:ext cx="529910" cy="529910"/>
              </a:xfrm>
              <a:prstGeom prst="ellipse">
                <a:avLst/>
              </a:prstGeom>
              <a:gradFill>
                <a:gsLst>
                  <a:gs pos="0">
                    <a:srgbClr val="E30613"/>
                  </a:gs>
                  <a:gs pos="100000">
                    <a:srgbClr val="81040B"/>
                  </a:gs>
                </a:gsLst>
                <a:lin ang="3600000" scaled="0"/>
              </a:gradFill>
              <a:ln w="19050">
                <a:noFill/>
              </a:ln>
              <a:effectLst>
                <a:innerShdw blurRad="76200" dist="381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grpSp>
        <p:sp>
          <p:nvSpPr>
            <p:cNvPr id="132" name="文本框 61"/>
            <p:cNvSpPr txBox="1"/>
            <p:nvPr/>
          </p:nvSpPr>
          <p:spPr>
            <a:xfrm>
              <a:off x="5377674" y="2411878"/>
              <a:ext cx="839526" cy="461665"/>
            </a:xfrm>
            <a:prstGeom prst="rect">
              <a:avLst/>
            </a:prstGeom>
            <a:noFill/>
          </p:spPr>
          <p:txBody>
            <a:bodyPr wrap="square" rtlCol="0">
              <a:spAutoFit/>
            </a:bodyPr>
            <a:lstStyle/>
            <a:p>
              <a:pPr algn="ctr"/>
              <a:r>
                <a:rPr lang="en-US" altLang="zh-CN" sz="2400" dirty="0" smtClean="0">
                  <a:solidFill>
                    <a:schemeClr val="bg1"/>
                  </a:solidFill>
                  <a:latin typeface="Impact" panose="020B0806030902050204" pitchFamily="2" charset="0"/>
                </a:rPr>
                <a:t>01</a:t>
              </a:r>
              <a:endParaRPr lang="zh-CN" altLang="en-US" sz="2400" dirty="0">
                <a:solidFill>
                  <a:schemeClr val="bg1"/>
                </a:solidFill>
                <a:latin typeface="Impact" panose="020B0806030902050204" pitchFamily="2" charset="0"/>
              </a:endParaRPr>
            </a:p>
          </p:txBody>
        </p:sp>
      </p:grpSp>
      <p:grpSp>
        <p:nvGrpSpPr>
          <p:cNvPr id="5" name="组合 4"/>
          <p:cNvGrpSpPr/>
          <p:nvPr/>
        </p:nvGrpSpPr>
        <p:grpSpPr>
          <a:xfrm>
            <a:off x="5837226" y="2709643"/>
            <a:ext cx="1271434" cy="1119426"/>
            <a:chOff x="5837226" y="2709643"/>
            <a:chExt cx="1271434" cy="1119426"/>
          </a:xfrm>
        </p:grpSpPr>
        <p:grpSp>
          <p:nvGrpSpPr>
            <p:cNvPr id="58" name="组合 57"/>
            <p:cNvGrpSpPr/>
            <p:nvPr/>
          </p:nvGrpSpPr>
          <p:grpSpPr>
            <a:xfrm flipH="1">
              <a:off x="5837226" y="2709643"/>
              <a:ext cx="1271434" cy="1119426"/>
              <a:chOff x="4826146" y="1399826"/>
              <a:chExt cx="1340751" cy="1180456"/>
            </a:xfrm>
          </p:grpSpPr>
          <p:sp>
            <p:nvSpPr>
              <p:cNvPr id="67" name="任意多边形 66"/>
              <p:cNvSpPr/>
              <p:nvPr/>
            </p:nvSpPr>
            <p:spPr>
              <a:xfrm rot="-1800000">
                <a:off x="4826146" y="1399826"/>
                <a:ext cx="1340750" cy="1180456"/>
              </a:xfrm>
              <a:custGeom>
                <a:avLst/>
                <a:gdLst>
                  <a:gd name="connsiteX0" fmla="*/ 722604 w 1340750"/>
                  <a:gd name="connsiteY0" fmla="*/ 14468 h 1180456"/>
                  <a:gd name="connsiteX1" fmla="*/ 742113 w 1340750"/>
                  <a:gd name="connsiteY1" fmla="*/ 36586 h 1180456"/>
                  <a:gd name="connsiteX2" fmla="*/ 1330788 w 1340750"/>
                  <a:gd name="connsiteY2" fmla="*/ 1056200 h 1180456"/>
                  <a:gd name="connsiteX3" fmla="*/ 1338208 w 1340750"/>
                  <a:gd name="connsiteY3" fmla="*/ 1112560 h 1180456"/>
                  <a:gd name="connsiteX4" fmla="*/ 1327677 w 1340750"/>
                  <a:gd name="connsiteY4" fmla="*/ 1134141 h 1180456"/>
                  <a:gd name="connsiteX5" fmla="*/ 1327484 w 1340750"/>
                  <a:gd name="connsiteY5" fmla="*/ 1135094 h 1180456"/>
                  <a:gd name="connsiteX6" fmla="*/ 1326496 w 1340750"/>
                  <a:gd name="connsiteY6" fmla="*/ 1136559 h 1180456"/>
                  <a:gd name="connsiteX7" fmla="*/ 1325721 w 1340750"/>
                  <a:gd name="connsiteY7" fmla="*/ 1138148 h 1180456"/>
                  <a:gd name="connsiteX8" fmla="*/ 1324991 w 1340750"/>
                  <a:gd name="connsiteY8" fmla="*/ 1138792 h 1180456"/>
                  <a:gd name="connsiteX9" fmla="*/ 1311567 w 1340750"/>
                  <a:gd name="connsiteY9" fmla="*/ 1158702 h 1180456"/>
                  <a:gd name="connsiteX10" fmla="*/ 1259049 w 1340750"/>
                  <a:gd name="connsiteY10" fmla="*/ 1180456 h 1180456"/>
                  <a:gd name="connsiteX11" fmla="*/ 81701 w 1340750"/>
                  <a:gd name="connsiteY11" fmla="*/ 1180455 h 1180456"/>
                  <a:gd name="connsiteX12" fmla="*/ 29183 w 1340750"/>
                  <a:gd name="connsiteY12" fmla="*/ 1158702 h 1180456"/>
                  <a:gd name="connsiteX13" fmla="*/ 15758 w 1340750"/>
                  <a:gd name="connsiteY13" fmla="*/ 1138791 h 1180456"/>
                  <a:gd name="connsiteX14" fmla="*/ 15029 w 1340750"/>
                  <a:gd name="connsiteY14" fmla="*/ 1138147 h 1180456"/>
                  <a:gd name="connsiteX15" fmla="*/ 14254 w 1340750"/>
                  <a:gd name="connsiteY15" fmla="*/ 1136559 h 1180456"/>
                  <a:gd name="connsiteX16" fmla="*/ 13266 w 1340750"/>
                  <a:gd name="connsiteY16" fmla="*/ 1135094 h 1180456"/>
                  <a:gd name="connsiteX17" fmla="*/ 13073 w 1340750"/>
                  <a:gd name="connsiteY17" fmla="*/ 1134140 h 1180456"/>
                  <a:gd name="connsiteX18" fmla="*/ 2542 w 1340750"/>
                  <a:gd name="connsiteY18" fmla="*/ 1112558 h 1180456"/>
                  <a:gd name="connsiteX19" fmla="*/ 9962 w 1340750"/>
                  <a:gd name="connsiteY19" fmla="*/ 1056199 h 1180456"/>
                  <a:gd name="connsiteX20" fmla="*/ 598635 w 1340750"/>
                  <a:gd name="connsiteY20" fmla="*/ 36586 h 1180456"/>
                  <a:gd name="connsiteX21" fmla="*/ 643733 w 1340750"/>
                  <a:gd name="connsiteY21" fmla="*/ 1981 h 1180456"/>
                  <a:gd name="connsiteX22" fmla="*/ 667689 w 1340750"/>
                  <a:gd name="connsiteY22" fmla="*/ 311 h 1180456"/>
                  <a:gd name="connsiteX23" fmla="*/ 668611 w 1340750"/>
                  <a:gd name="connsiteY23" fmla="*/ 0 h 1180456"/>
                  <a:gd name="connsiteX24" fmla="*/ 670373 w 1340750"/>
                  <a:gd name="connsiteY24" fmla="*/ 123 h 1180456"/>
                  <a:gd name="connsiteX25" fmla="*/ 672137 w 1340750"/>
                  <a:gd name="connsiteY25" fmla="*/ 0 h 1180456"/>
                  <a:gd name="connsiteX26" fmla="*/ 673059 w 1340750"/>
                  <a:gd name="connsiteY26" fmla="*/ 311 h 1180456"/>
                  <a:gd name="connsiteX27" fmla="*/ 697015 w 1340750"/>
                  <a:gd name="connsiteY27" fmla="*/ 1981 h 1180456"/>
                  <a:gd name="connsiteX28" fmla="*/ 722604 w 1340750"/>
                  <a:gd name="connsiteY28" fmla="*/ 14468 h 1180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340750" h="1180456">
                    <a:moveTo>
                      <a:pt x="722604" y="14468"/>
                    </a:moveTo>
                    <a:cubicBezTo>
                      <a:pt x="730301" y="20284"/>
                      <a:pt x="736986" y="27705"/>
                      <a:pt x="742113" y="36586"/>
                    </a:cubicBezTo>
                    <a:lnTo>
                      <a:pt x="1330788" y="1056200"/>
                    </a:lnTo>
                    <a:cubicBezTo>
                      <a:pt x="1341043" y="1073962"/>
                      <a:pt x="1343127" y="1094199"/>
                      <a:pt x="1338208" y="1112560"/>
                    </a:cubicBezTo>
                    <a:lnTo>
                      <a:pt x="1327677" y="1134141"/>
                    </a:lnTo>
                    <a:lnTo>
                      <a:pt x="1327484" y="1135094"/>
                    </a:lnTo>
                    <a:lnTo>
                      <a:pt x="1326496" y="1136559"/>
                    </a:lnTo>
                    <a:lnTo>
                      <a:pt x="1325721" y="1138148"/>
                    </a:lnTo>
                    <a:lnTo>
                      <a:pt x="1324991" y="1138792"/>
                    </a:lnTo>
                    <a:lnTo>
                      <a:pt x="1311567" y="1158702"/>
                    </a:lnTo>
                    <a:cubicBezTo>
                      <a:pt x="1298126" y="1172143"/>
                      <a:pt x="1279559" y="1180456"/>
                      <a:pt x="1259049" y="1180456"/>
                    </a:cubicBezTo>
                    <a:lnTo>
                      <a:pt x="81701" y="1180455"/>
                    </a:lnTo>
                    <a:cubicBezTo>
                      <a:pt x="61191" y="1180456"/>
                      <a:pt x="42624" y="1172142"/>
                      <a:pt x="29183" y="1158702"/>
                    </a:cubicBezTo>
                    <a:lnTo>
                      <a:pt x="15758" y="1138791"/>
                    </a:lnTo>
                    <a:lnTo>
                      <a:pt x="15029" y="1138147"/>
                    </a:lnTo>
                    <a:lnTo>
                      <a:pt x="14254" y="1136559"/>
                    </a:lnTo>
                    <a:lnTo>
                      <a:pt x="13266" y="1135094"/>
                    </a:lnTo>
                    <a:lnTo>
                      <a:pt x="13073" y="1134140"/>
                    </a:lnTo>
                    <a:lnTo>
                      <a:pt x="2542" y="1112558"/>
                    </a:lnTo>
                    <a:cubicBezTo>
                      <a:pt x="-2377" y="1094198"/>
                      <a:pt x="-293" y="1073962"/>
                      <a:pt x="9962" y="1056199"/>
                    </a:cubicBezTo>
                    <a:lnTo>
                      <a:pt x="598635" y="36586"/>
                    </a:lnTo>
                    <a:cubicBezTo>
                      <a:pt x="608889" y="18824"/>
                      <a:pt x="625373" y="6900"/>
                      <a:pt x="643733" y="1981"/>
                    </a:cubicBezTo>
                    <a:lnTo>
                      <a:pt x="667689" y="311"/>
                    </a:lnTo>
                    <a:lnTo>
                      <a:pt x="668611" y="0"/>
                    </a:lnTo>
                    <a:lnTo>
                      <a:pt x="670373" y="123"/>
                    </a:lnTo>
                    <a:lnTo>
                      <a:pt x="672137" y="0"/>
                    </a:lnTo>
                    <a:lnTo>
                      <a:pt x="673059" y="311"/>
                    </a:lnTo>
                    <a:lnTo>
                      <a:pt x="697015" y="1981"/>
                    </a:lnTo>
                    <a:cubicBezTo>
                      <a:pt x="706195" y="4441"/>
                      <a:pt x="714906" y="8652"/>
                      <a:pt x="722604" y="14468"/>
                    </a:cubicBezTo>
                    <a:close/>
                  </a:path>
                </a:pathLst>
              </a:custGeom>
              <a:gradFill flip="none" rotWithShape="0">
                <a:gsLst>
                  <a:gs pos="100000">
                    <a:schemeClr val="bg1">
                      <a:lumMod val="85000"/>
                    </a:schemeClr>
                  </a:gs>
                  <a:gs pos="0">
                    <a:srgbClr val="FBFBFB"/>
                  </a:gs>
                </a:gsLst>
                <a:lin ang="2700000" scaled="1"/>
                <a:tileRect/>
              </a:gradFill>
              <a:ln>
                <a:noFill/>
              </a:ln>
              <a:effectLst>
                <a:outerShdw blurRad="190500" dist="76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任意多边形 67"/>
              <p:cNvSpPr/>
              <p:nvPr/>
            </p:nvSpPr>
            <p:spPr>
              <a:xfrm rot="-1800000">
                <a:off x="4826147" y="1399826"/>
                <a:ext cx="1340750" cy="1180456"/>
              </a:xfrm>
              <a:custGeom>
                <a:avLst/>
                <a:gdLst>
                  <a:gd name="connsiteX0" fmla="*/ 722604 w 1340750"/>
                  <a:gd name="connsiteY0" fmla="*/ 14468 h 1180456"/>
                  <a:gd name="connsiteX1" fmla="*/ 742113 w 1340750"/>
                  <a:gd name="connsiteY1" fmla="*/ 36586 h 1180456"/>
                  <a:gd name="connsiteX2" fmla="*/ 1330788 w 1340750"/>
                  <a:gd name="connsiteY2" fmla="*/ 1056200 h 1180456"/>
                  <a:gd name="connsiteX3" fmla="*/ 1338208 w 1340750"/>
                  <a:gd name="connsiteY3" fmla="*/ 1112560 h 1180456"/>
                  <a:gd name="connsiteX4" fmla="*/ 1327677 w 1340750"/>
                  <a:gd name="connsiteY4" fmla="*/ 1134141 h 1180456"/>
                  <a:gd name="connsiteX5" fmla="*/ 1327484 w 1340750"/>
                  <a:gd name="connsiteY5" fmla="*/ 1135094 h 1180456"/>
                  <a:gd name="connsiteX6" fmla="*/ 1326496 w 1340750"/>
                  <a:gd name="connsiteY6" fmla="*/ 1136559 h 1180456"/>
                  <a:gd name="connsiteX7" fmla="*/ 1325721 w 1340750"/>
                  <a:gd name="connsiteY7" fmla="*/ 1138148 h 1180456"/>
                  <a:gd name="connsiteX8" fmla="*/ 1324991 w 1340750"/>
                  <a:gd name="connsiteY8" fmla="*/ 1138792 h 1180456"/>
                  <a:gd name="connsiteX9" fmla="*/ 1311567 w 1340750"/>
                  <a:gd name="connsiteY9" fmla="*/ 1158702 h 1180456"/>
                  <a:gd name="connsiteX10" fmla="*/ 1259049 w 1340750"/>
                  <a:gd name="connsiteY10" fmla="*/ 1180456 h 1180456"/>
                  <a:gd name="connsiteX11" fmla="*/ 81701 w 1340750"/>
                  <a:gd name="connsiteY11" fmla="*/ 1180455 h 1180456"/>
                  <a:gd name="connsiteX12" fmla="*/ 29183 w 1340750"/>
                  <a:gd name="connsiteY12" fmla="*/ 1158702 h 1180456"/>
                  <a:gd name="connsiteX13" fmla="*/ 15758 w 1340750"/>
                  <a:gd name="connsiteY13" fmla="*/ 1138791 h 1180456"/>
                  <a:gd name="connsiteX14" fmla="*/ 15029 w 1340750"/>
                  <a:gd name="connsiteY14" fmla="*/ 1138147 h 1180456"/>
                  <a:gd name="connsiteX15" fmla="*/ 14254 w 1340750"/>
                  <a:gd name="connsiteY15" fmla="*/ 1136559 h 1180456"/>
                  <a:gd name="connsiteX16" fmla="*/ 13266 w 1340750"/>
                  <a:gd name="connsiteY16" fmla="*/ 1135094 h 1180456"/>
                  <a:gd name="connsiteX17" fmla="*/ 13073 w 1340750"/>
                  <a:gd name="connsiteY17" fmla="*/ 1134140 h 1180456"/>
                  <a:gd name="connsiteX18" fmla="*/ 2542 w 1340750"/>
                  <a:gd name="connsiteY18" fmla="*/ 1112558 h 1180456"/>
                  <a:gd name="connsiteX19" fmla="*/ 9962 w 1340750"/>
                  <a:gd name="connsiteY19" fmla="*/ 1056199 h 1180456"/>
                  <a:gd name="connsiteX20" fmla="*/ 598635 w 1340750"/>
                  <a:gd name="connsiteY20" fmla="*/ 36586 h 1180456"/>
                  <a:gd name="connsiteX21" fmla="*/ 643733 w 1340750"/>
                  <a:gd name="connsiteY21" fmla="*/ 1981 h 1180456"/>
                  <a:gd name="connsiteX22" fmla="*/ 667689 w 1340750"/>
                  <a:gd name="connsiteY22" fmla="*/ 311 h 1180456"/>
                  <a:gd name="connsiteX23" fmla="*/ 668611 w 1340750"/>
                  <a:gd name="connsiteY23" fmla="*/ 0 h 1180456"/>
                  <a:gd name="connsiteX24" fmla="*/ 670373 w 1340750"/>
                  <a:gd name="connsiteY24" fmla="*/ 123 h 1180456"/>
                  <a:gd name="connsiteX25" fmla="*/ 672137 w 1340750"/>
                  <a:gd name="connsiteY25" fmla="*/ 0 h 1180456"/>
                  <a:gd name="connsiteX26" fmla="*/ 673059 w 1340750"/>
                  <a:gd name="connsiteY26" fmla="*/ 311 h 1180456"/>
                  <a:gd name="connsiteX27" fmla="*/ 697015 w 1340750"/>
                  <a:gd name="connsiteY27" fmla="*/ 1981 h 1180456"/>
                  <a:gd name="connsiteX28" fmla="*/ 722604 w 1340750"/>
                  <a:gd name="connsiteY28" fmla="*/ 14468 h 1180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340750" h="1180456">
                    <a:moveTo>
                      <a:pt x="722604" y="14468"/>
                    </a:moveTo>
                    <a:cubicBezTo>
                      <a:pt x="730301" y="20284"/>
                      <a:pt x="736986" y="27705"/>
                      <a:pt x="742113" y="36586"/>
                    </a:cubicBezTo>
                    <a:lnTo>
                      <a:pt x="1330788" y="1056200"/>
                    </a:lnTo>
                    <a:cubicBezTo>
                      <a:pt x="1341043" y="1073962"/>
                      <a:pt x="1343127" y="1094199"/>
                      <a:pt x="1338208" y="1112560"/>
                    </a:cubicBezTo>
                    <a:lnTo>
                      <a:pt x="1327677" y="1134141"/>
                    </a:lnTo>
                    <a:lnTo>
                      <a:pt x="1327484" y="1135094"/>
                    </a:lnTo>
                    <a:lnTo>
                      <a:pt x="1326496" y="1136559"/>
                    </a:lnTo>
                    <a:lnTo>
                      <a:pt x="1325721" y="1138148"/>
                    </a:lnTo>
                    <a:lnTo>
                      <a:pt x="1324991" y="1138792"/>
                    </a:lnTo>
                    <a:lnTo>
                      <a:pt x="1311567" y="1158702"/>
                    </a:lnTo>
                    <a:cubicBezTo>
                      <a:pt x="1298126" y="1172143"/>
                      <a:pt x="1279559" y="1180456"/>
                      <a:pt x="1259049" y="1180456"/>
                    </a:cubicBezTo>
                    <a:lnTo>
                      <a:pt x="81701" y="1180455"/>
                    </a:lnTo>
                    <a:cubicBezTo>
                      <a:pt x="61191" y="1180456"/>
                      <a:pt x="42624" y="1172142"/>
                      <a:pt x="29183" y="1158702"/>
                    </a:cubicBezTo>
                    <a:lnTo>
                      <a:pt x="15758" y="1138791"/>
                    </a:lnTo>
                    <a:lnTo>
                      <a:pt x="15029" y="1138147"/>
                    </a:lnTo>
                    <a:lnTo>
                      <a:pt x="14254" y="1136559"/>
                    </a:lnTo>
                    <a:lnTo>
                      <a:pt x="13266" y="1135094"/>
                    </a:lnTo>
                    <a:lnTo>
                      <a:pt x="13073" y="1134140"/>
                    </a:lnTo>
                    <a:lnTo>
                      <a:pt x="2542" y="1112558"/>
                    </a:lnTo>
                    <a:cubicBezTo>
                      <a:pt x="-2377" y="1094198"/>
                      <a:pt x="-293" y="1073962"/>
                      <a:pt x="9962" y="1056199"/>
                    </a:cubicBezTo>
                    <a:lnTo>
                      <a:pt x="598635" y="36586"/>
                    </a:lnTo>
                    <a:cubicBezTo>
                      <a:pt x="608889" y="18824"/>
                      <a:pt x="625373" y="6900"/>
                      <a:pt x="643733" y="1981"/>
                    </a:cubicBezTo>
                    <a:lnTo>
                      <a:pt x="667689" y="311"/>
                    </a:lnTo>
                    <a:lnTo>
                      <a:pt x="668611" y="0"/>
                    </a:lnTo>
                    <a:lnTo>
                      <a:pt x="670373" y="123"/>
                    </a:lnTo>
                    <a:lnTo>
                      <a:pt x="672137" y="0"/>
                    </a:lnTo>
                    <a:lnTo>
                      <a:pt x="673059" y="311"/>
                    </a:lnTo>
                    <a:lnTo>
                      <a:pt x="697015" y="1981"/>
                    </a:lnTo>
                    <a:cubicBezTo>
                      <a:pt x="706195" y="4441"/>
                      <a:pt x="714906" y="8652"/>
                      <a:pt x="722604" y="14468"/>
                    </a:cubicBezTo>
                    <a:close/>
                  </a:path>
                </a:pathLst>
              </a:custGeom>
              <a:solidFill>
                <a:srgbClr val="F3F3F3"/>
              </a:soli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9" name="椭圆 58"/>
            <p:cNvSpPr/>
            <p:nvPr/>
          </p:nvSpPr>
          <p:spPr>
            <a:xfrm>
              <a:off x="6115217" y="3141281"/>
              <a:ext cx="529910" cy="529910"/>
            </a:xfrm>
            <a:prstGeom prst="ellipse">
              <a:avLst/>
            </a:prstGeom>
            <a:gradFill>
              <a:gsLst>
                <a:gs pos="0">
                  <a:srgbClr val="E30613"/>
                </a:gs>
                <a:gs pos="100000">
                  <a:srgbClr val="81040B"/>
                </a:gs>
              </a:gsLst>
              <a:lin ang="3600000" scaled="0"/>
            </a:gradFill>
            <a:ln w="19050">
              <a:noFill/>
            </a:ln>
            <a:effectLst>
              <a:innerShdw blurRad="76200" dist="381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3" name="文本框 61"/>
            <p:cNvSpPr txBox="1"/>
            <p:nvPr/>
          </p:nvSpPr>
          <p:spPr>
            <a:xfrm>
              <a:off x="5960409" y="3168417"/>
              <a:ext cx="839526" cy="461665"/>
            </a:xfrm>
            <a:prstGeom prst="rect">
              <a:avLst/>
            </a:prstGeom>
            <a:noFill/>
          </p:spPr>
          <p:txBody>
            <a:bodyPr wrap="square" rtlCol="0">
              <a:spAutoFit/>
            </a:bodyPr>
            <a:lstStyle/>
            <a:p>
              <a:pPr algn="ctr"/>
              <a:r>
                <a:rPr lang="en-US" altLang="zh-CN" sz="2400" dirty="0" smtClean="0">
                  <a:solidFill>
                    <a:schemeClr val="bg1"/>
                  </a:solidFill>
                  <a:latin typeface="Impact" panose="020B0806030902050204" pitchFamily="2" charset="0"/>
                </a:rPr>
                <a:t>02</a:t>
              </a:r>
              <a:endParaRPr lang="zh-CN" altLang="en-US" sz="2400" dirty="0">
                <a:solidFill>
                  <a:schemeClr val="bg1"/>
                </a:solidFill>
                <a:latin typeface="Impact" panose="020B0806030902050204" pitchFamily="2" charset="0"/>
              </a:endParaRPr>
            </a:p>
          </p:txBody>
        </p:sp>
      </p:grpSp>
      <p:grpSp>
        <p:nvGrpSpPr>
          <p:cNvPr id="6" name="组合 5"/>
          <p:cNvGrpSpPr/>
          <p:nvPr/>
        </p:nvGrpSpPr>
        <p:grpSpPr>
          <a:xfrm>
            <a:off x="5096695" y="3474400"/>
            <a:ext cx="1271434" cy="1119426"/>
            <a:chOff x="5096695" y="3474400"/>
            <a:chExt cx="1271434" cy="1119426"/>
          </a:xfrm>
        </p:grpSpPr>
        <p:grpSp>
          <p:nvGrpSpPr>
            <p:cNvPr id="30" name="组合 29"/>
            <p:cNvGrpSpPr/>
            <p:nvPr/>
          </p:nvGrpSpPr>
          <p:grpSpPr>
            <a:xfrm>
              <a:off x="5096695" y="3474400"/>
              <a:ext cx="1271434" cy="1119426"/>
              <a:chOff x="4826146" y="1399826"/>
              <a:chExt cx="1340751" cy="1180456"/>
            </a:xfrm>
          </p:grpSpPr>
          <p:sp>
            <p:nvSpPr>
              <p:cNvPr id="39" name="任意多边形 38"/>
              <p:cNvSpPr/>
              <p:nvPr/>
            </p:nvSpPr>
            <p:spPr>
              <a:xfrm rot="-1800000">
                <a:off x="4826146" y="1399826"/>
                <a:ext cx="1340750" cy="1180456"/>
              </a:xfrm>
              <a:custGeom>
                <a:avLst/>
                <a:gdLst>
                  <a:gd name="connsiteX0" fmla="*/ 722604 w 1340750"/>
                  <a:gd name="connsiteY0" fmla="*/ 14468 h 1180456"/>
                  <a:gd name="connsiteX1" fmla="*/ 742113 w 1340750"/>
                  <a:gd name="connsiteY1" fmla="*/ 36586 h 1180456"/>
                  <a:gd name="connsiteX2" fmla="*/ 1330788 w 1340750"/>
                  <a:gd name="connsiteY2" fmla="*/ 1056200 h 1180456"/>
                  <a:gd name="connsiteX3" fmla="*/ 1338208 w 1340750"/>
                  <a:gd name="connsiteY3" fmla="*/ 1112560 h 1180456"/>
                  <a:gd name="connsiteX4" fmla="*/ 1327677 w 1340750"/>
                  <a:gd name="connsiteY4" fmla="*/ 1134141 h 1180456"/>
                  <a:gd name="connsiteX5" fmla="*/ 1327484 w 1340750"/>
                  <a:gd name="connsiteY5" fmla="*/ 1135094 h 1180456"/>
                  <a:gd name="connsiteX6" fmla="*/ 1326496 w 1340750"/>
                  <a:gd name="connsiteY6" fmla="*/ 1136559 h 1180456"/>
                  <a:gd name="connsiteX7" fmla="*/ 1325721 w 1340750"/>
                  <a:gd name="connsiteY7" fmla="*/ 1138148 h 1180456"/>
                  <a:gd name="connsiteX8" fmla="*/ 1324991 w 1340750"/>
                  <a:gd name="connsiteY8" fmla="*/ 1138792 h 1180456"/>
                  <a:gd name="connsiteX9" fmla="*/ 1311567 w 1340750"/>
                  <a:gd name="connsiteY9" fmla="*/ 1158702 h 1180456"/>
                  <a:gd name="connsiteX10" fmla="*/ 1259049 w 1340750"/>
                  <a:gd name="connsiteY10" fmla="*/ 1180456 h 1180456"/>
                  <a:gd name="connsiteX11" fmla="*/ 81701 w 1340750"/>
                  <a:gd name="connsiteY11" fmla="*/ 1180455 h 1180456"/>
                  <a:gd name="connsiteX12" fmla="*/ 29183 w 1340750"/>
                  <a:gd name="connsiteY12" fmla="*/ 1158702 h 1180456"/>
                  <a:gd name="connsiteX13" fmla="*/ 15758 w 1340750"/>
                  <a:gd name="connsiteY13" fmla="*/ 1138791 h 1180456"/>
                  <a:gd name="connsiteX14" fmla="*/ 15029 w 1340750"/>
                  <a:gd name="connsiteY14" fmla="*/ 1138147 h 1180456"/>
                  <a:gd name="connsiteX15" fmla="*/ 14254 w 1340750"/>
                  <a:gd name="connsiteY15" fmla="*/ 1136559 h 1180456"/>
                  <a:gd name="connsiteX16" fmla="*/ 13266 w 1340750"/>
                  <a:gd name="connsiteY16" fmla="*/ 1135094 h 1180456"/>
                  <a:gd name="connsiteX17" fmla="*/ 13073 w 1340750"/>
                  <a:gd name="connsiteY17" fmla="*/ 1134140 h 1180456"/>
                  <a:gd name="connsiteX18" fmla="*/ 2542 w 1340750"/>
                  <a:gd name="connsiteY18" fmla="*/ 1112558 h 1180456"/>
                  <a:gd name="connsiteX19" fmla="*/ 9962 w 1340750"/>
                  <a:gd name="connsiteY19" fmla="*/ 1056199 h 1180456"/>
                  <a:gd name="connsiteX20" fmla="*/ 598635 w 1340750"/>
                  <a:gd name="connsiteY20" fmla="*/ 36586 h 1180456"/>
                  <a:gd name="connsiteX21" fmla="*/ 643733 w 1340750"/>
                  <a:gd name="connsiteY21" fmla="*/ 1981 h 1180456"/>
                  <a:gd name="connsiteX22" fmla="*/ 667689 w 1340750"/>
                  <a:gd name="connsiteY22" fmla="*/ 311 h 1180456"/>
                  <a:gd name="connsiteX23" fmla="*/ 668611 w 1340750"/>
                  <a:gd name="connsiteY23" fmla="*/ 0 h 1180456"/>
                  <a:gd name="connsiteX24" fmla="*/ 670373 w 1340750"/>
                  <a:gd name="connsiteY24" fmla="*/ 123 h 1180456"/>
                  <a:gd name="connsiteX25" fmla="*/ 672137 w 1340750"/>
                  <a:gd name="connsiteY25" fmla="*/ 0 h 1180456"/>
                  <a:gd name="connsiteX26" fmla="*/ 673059 w 1340750"/>
                  <a:gd name="connsiteY26" fmla="*/ 311 h 1180456"/>
                  <a:gd name="connsiteX27" fmla="*/ 697015 w 1340750"/>
                  <a:gd name="connsiteY27" fmla="*/ 1981 h 1180456"/>
                  <a:gd name="connsiteX28" fmla="*/ 722604 w 1340750"/>
                  <a:gd name="connsiteY28" fmla="*/ 14468 h 1180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340750" h="1180456">
                    <a:moveTo>
                      <a:pt x="722604" y="14468"/>
                    </a:moveTo>
                    <a:cubicBezTo>
                      <a:pt x="730301" y="20284"/>
                      <a:pt x="736986" y="27705"/>
                      <a:pt x="742113" y="36586"/>
                    </a:cubicBezTo>
                    <a:lnTo>
                      <a:pt x="1330788" y="1056200"/>
                    </a:lnTo>
                    <a:cubicBezTo>
                      <a:pt x="1341043" y="1073962"/>
                      <a:pt x="1343127" y="1094199"/>
                      <a:pt x="1338208" y="1112560"/>
                    </a:cubicBezTo>
                    <a:lnTo>
                      <a:pt x="1327677" y="1134141"/>
                    </a:lnTo>
                    <a:lnTo>
                      <a:pt x="1327484" y="1135094"/>
                    </a:lnTo>
                    <a:lnTo>
                      <a:pt x="1326496" y="1136559"/>
                    </a:lnTo>
                    <a:lnTo>
                      <a:pt x="1325721" y="1138148"/>
                    </a:lnTo>
                    <a:lnTo>
                      <a:pt x="1324991" y="1138792"/>
                    </a:lnTo>
                    <a:lnTo>
                      <a:pt x="1311567" y="1158702"/>
                    </a:lnTo>
                    <a:cubicBezTo>
                      <a:pt x="1298126" y="1172143"/>
                      <a:pt x="1279559" y="1180456"/>
                      <a:pt x="1259049" y="1180456"/>
                    </a:cubicBezTo>
                    <a:lnTo>
                      <a:pt x="81701" y="1180455"/>
                    </a:lnTo>
                    <a:cubicBezTo>
                      <a:pt x="61191" y="1180456"/>
                      <a:pt x="42624" y="1172142"/>
                      <a:pt x="29183" y="1158702"/>
                    </a:cubicBezTo>
                    <a:lnTo>
                      <a:pt x="15758" y="1138791"/>
                    </a:lnTo>
                    <a:lnTo>
                      <a:pt x="15029" y="1138147"/>
                    </a:lnTo>
                    <a:lnTo>
                      <a:pt x="14254" y="1136559"/>
                    </a:lnTo>
                    <a:lnTo>
                      <a:pt x="13266" y="1135094"/>
                    </a:lnTo>
                    <a:lnTo>
                      <a:pt x="13073" y="1134140"/>
                    </a:lnTo>
                    <a:lnTo>
                      <a:pt x="2542" y="1112558"/>
                    </a:lnTo>
                    <a:cubicBezTo>
                      <a:pt x="-2377" y="1094198"/>
                      <a:pt x="-293" y="1073962"/>
                      <a:pt x="9962" y="1056199"/>
                    </a:cubicBezTo>
                    <a:lnTo>
                      <a:pt x="598635" y="36586"/>
                    </a:lnTo>
                    <a:cubicBezTo>
                      <a:pt x="608889" y="18824"/>
                      <a:pt x="625373" y="6900"/>
                      <a:pt x="643733" y="1981"/>
                    </a:cubicBezTo>
                    <a:lnTo>
                      <a:pt x="667689" y="311"/>
                    </a:lnTo>
                    <a:lnTo>
                      <a:pt x="668611" y="0"/>
                    </a:lnTo>
                    <a:lnTo>
                      <a:pt x="670373" y="123"/>
                    </a:lnTo>
                    <a:lnTo>
                      <a:pt x="672137" y="0"/>
                    </a:lnTo>
                    <a:lnTo>
                      <a:pt x="673059" y="311"/>
                    </a:lnTo>
                    <a:lnTo>
                      <a:pt x="697015" y="1981"/>
                    </a:lnTo>
                    <a:cubicBezTo>
                      <a:pt x="706195" y="4441"/>
                      <a:pt x="714906" y="8652"/>
                      <a:pt x="722604" y="14468"/>
                    </a:cubicBezTo>
                    <a:close/>
                  </a:path>
                </a:pathLst>
              </a:custGeom>
              <a:gradFill flip="none" rotWithShape="0">
                <a:gsLst>
                  <a:gs pos="100000">
                    <a:schemeClr val="bg1">
                      <a:lumMod val="85000"/>
                    </a:schemeClr>
                  </a:gs>
                  <a:gs pos="0">
                    <a:srgbClr val="FBFBFB"/>
                  </a:gs>
                </a:gsLst>
                <a:lin ang="2700000" scaled="1"/>
                <a:tileRect/>
              </a:gradFill>
              <a:ln>
                <a:noFill/>
              </a:ln>
              <a:effectLst>
                <a:outerShdw blurRad="190500" dist="76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任意多边形 39"/>
              <p:cNvSpPr/>
              <p:nvPr/>
            </p:nvSpPr>
            <p:spPr>
              <a:xfrm rot="-1800000">
                <a:off x="4826147" y="1399826"/>
                <a:ext cx="1340750" cy="1180456"/>
              </a:xfrm>
              <a:custGeom>
                <a:avLst/>
                <a:gdLst>
                  <a:gd name="connsiteX0" fmla="*/ 722604 w 1340750"/>
                  <a:gd name="connsiteY0" fmla="*/ 14468 h 1180456"/>
                  <a:gd name="connsiteX1" fmla="*/ 742113 w 1340750"/>
                  <a:gd name="connsiteY1" fmla="*/ 36586 h 1180456"/>
                  <a:gd name="connsiteX2" fmla="*/ 1330788 w 1340750"/>
                  <a:gd name="connsiteY2" fmla="*/ 1056200 h 1180456"/>
                  <a:gd name="connsiteX3" fmla="*/ 1338208 w 1340750"/>
                  <a:gd name="connsiteY3" fmla="*/ 1112560 h 1180456"/>
                  <a:gd name="connsiteX4" fmla="*/ 1327677 w 1340750"/>
                  <a:gd name="connsiteY4" fmla="*/ 1134141 h 1180456"/>
                  <a:gd name="connsiteX5" fmla="*/ 1327484 w 1340750"/>
                  <a:gd name="connsiteY5" fmla="*/ 1135094 h 1180456"/>
                  <a:gd name="connsiteX6" fmla="*/ 1326496 w 1340750"/>
                  <a:gd name="connsiteY6" fmla="*/ 1136559 h 1180456"/>
                  <a:gd name="connsiteX7" fmla="*/ 1325721 w 1340750"/>
                  <a:gd name="connsiteY7" fmla="*/ 1138148 h 1180456"/>
                  <a:gd name="connsiteX8" fmla="*/ 1324991 w 1340750"/>
                  <a:gd name="connsiteY8" fmla="*/ 1138792 h 1180456"/>
                  <a:gd name="connsiteX9" fmla="*/ 1311567 w 1340750"/>
                  <a:gd name="connsiteY9" fmla="*/ 1158702 h 1180456"/>
                  <a:gd name="connsiteX10" fmla="*/ 1259049 w 1340750"/>
                  <a:gd name="connsiteY10" fmla="*/ 1180456 h 1180456"/>
                  <a:gd name="connsiteX11" fmla="*/ 81701 w 1340750"/>
                  <a:gd name="connsiteY11" fmla="*/ 1180455 h 1180456"/>
                  <a:gd name="connsiteX12" fmla="*/ 29183 w 1340750"/>
                  <a:gd name="connsiteY12" fmla="*/ 1158702 h 1180456"/>
                  <a:gd name="connsiteX13" fmla="*/ 15758 w 1340750"/>
                  <a:gd name="connsiteY13" fmla="*/ 1138791 h 1180456"/>
                  <a:gd name="connsiteX14" fmla="*/ 15029 w 1340750"/>
                  <a:gd name="connsiteY14" fmla="*/ 1138147 h 1180456"/>
                  <a:gd name="connsiteX15" fmla="*/ 14254 w 1340750"/>
                  <a:gd name="connsiteY15" fmla="*/ 1136559 h 1180456"/>
                  <a:gd name="connsiteX16" fmla="*/ 13266 w 1340750"/>
                  <a:gd name="connsiteY16" fmla="*/ 1135094 h 1180456"/>
                  <a:gd name="connsiteX17" fmla="*/ 13073 w 1340750"/>
                  <a:gd name="connsiteY17" fmla="*/ 1134140 h 1180456"/>
                  <a:gd name="connsiteX18" fmla="*/ 2542 w 1340750"/>
                  <a:gd name="connsiteY18" fmla="*/ 1112558 h 1180456"/>
                  <a:gd name="connsiteX19" fmla="*/ 9962 w 1340750"/>
                  <a:gd name="connsiteY19" fmla="*/ 1056199 h 1180456"/>
                  <a:gd name="connsiteX20" fmla="*/ 598635 w 1340750"/>
                  <a:gd name="connsiteY20" fmla="*/ 36586 h 1180456"/>
                  <a:gd name="connsiteX21" fmla="*/ 643733 w 1340750"/>
                  <a:gd name="connsiteY21" fmla="*/ 1981 h 1180456"/>
                  <a:gd name="connsiteX22" fmla="*/ 667689 w 1340750"/>
                  <a:gd name="connsiteY22" fmla="*/ 311 h 1180456"/>
                  <a:gd name="connsiteX23" fmla="*/ 668611 w 1340750"/>
                  <a:gd name="connsiteY23" fmla="*/ 0 h 1180456"/>
                  <a:gd name="connsiteX24" fmla="*/ 670373 w 1340750"/>
                  <a:gd name="connsiteY24" fmla="*/ 123 h 1180456"/>
                  <a:gd name="connsiteX25" fmla="*/ 672137 w 1340750"/>
                  <a:gd name="connsiteY25" fmla="*/ 0 h 1180456"/>
                  <a:gd name="connsiteX26" fmla="*/ 673059 w 1340750"/>
                  <a:gd name="connsiteY26" fmla="*/ 311 h 1180456"/>
                  <a:gd name="connsiteX27" fmla="*/ 697015 w 1340750"/>
                  <a:gd name="connsiteY27" fmla="*/ 1981 h 1180456"/>
                  <a:gd name="connsiteX28" fmla="*/ 722604 w 1340750"/>
                  <a:gd name="connsiteY28" fmla="*/ 14468 h 1180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340750" h="1180456">
                    <a:moveTo>
                      <a:pt x="722604" y="14468"/>
                    </a:moveTo>
                    <a:cubicBezTo>
                      <a:pt x="730301" y="20284"/>
                      <a:pt x="736986" y="27705"/>
                      <a:pt x="742113" y="36586"/>
                    </a:cubicBezTo>
                    <a:lnTo>
                      <a:pt x="1330788" y="1056200"/>
                    </a:lnTo>
                    <a:cubicBezTo>
                      <a:pt x="1341043" y="1073962"/>
                      <a:pt x="1343127" y="1094199"/>
                      <a:pt x="1338208" y="1112560"/>
                    </a:cubicBezTo>
                    <a:lnTo>
                      <a:pt x="1327677" y="1134141"/>
                    </a:lnTo>
                    <a:lnTo>
                      <a:pt x="1327484" y="1135094"/>
                    </a:lnTo>
                    <a:lnTo>
                      <a:pt x="1326496" y="1136559"/>
                    </a:lnTo>
                    <a:lnTo>
                      <a:pt x="1325721" y="1138148"/>
                    </a:lnTo>
                    <a:lnTo>
                      <a:pt x="1324991" y="1138792"/>
                    </a:lnTo>
                    <a:lnTo>
                      <a:pt x="1311567" y="1158702"/>
                    </a:lnTo>
                    <a:cubicBezTo>
                      <a:pt x="1298126" y="1172143"/>
                      <a:pt x="1279559" y="1180456"/>
                      <a:pt x="1259049" y="1180456"/>
                    </a:cubicBezTo>
                    <a:lnTo>
                      <a:pt x="81701" y="1180455"/>
                    </a:lnTo>
                    <a:cubicBezTo>
                      <a:pt x="61191" y="1180456"/>
                      <a:pt x="42624" y="1172142"/>
                      <a:pt x="29183" y="1158702"/>
                    </a:cubicBezTo>
                    <a:lnTo>
                      <a:pt x="15758" y="1138791"/>
                    </a:lnTo>
                    <a:lnTo>
                      <a:pt x="15029" y="1138147"/>
                    </a:lnTo>
                    <a:lnTo>
                      <a:pt x="14254" y="1136559"/>
                    </a:lnTo>
                    <a:lnTo>
                      <a:pt x="13266" y="1135094"/>
                    </a:lnTo>
                    <a:lnTo>
                      <a:pt x="13073" y="1134140"/>
                    </a:lnTo>
                    <a:lnTo>
                      <a:pt x="2542" y="1112558"/>
                    </a:lnTo>
                    <a:cubicBezTo>
                      <a:pt x="-2377" y="1094198"/>
                      <a:pt x="-293" y="1073962"/>
                      <a:pt x="9962" y="1056199"/>
                    </a:cubicBezTo>
                    <a:lnTo>
                      <a:pt x="598635" y="36586"/>
                    </a:lnTo>
                    <a:cubicBezTo>
                      <a:pt x="608889" y="18824"/>
                      <a:pt x="625373" y="6900"/>
                      <a:pt x="643733" y="1981"/>
                    </a:cubicBezTo>
                    <a:lnTo>
                      <a:pt x="667689" y="311"/>
                    </a:lnTo>
                    <a:lnTo>
                      <a:pt x="668611" y="0"/>
                    </a:lnTo>
                    <a:lnTo>
                      <a:pt x="670373" y="123"/>
                    </a:lnTo>
                    <a:lnTo>
                      <a:pt x="672137" y="0"/>
                    </a:lnTo>
                    <a:lnTo>
                      <a:pt x="673059" y="311"/>
                    </a:lnTo>
                    <a:lnTo>
                      <a:pt x="697015" y="1981"/>
                    </a:lnTo>
                    <a:cubicBezTo>
                      <a:pt x="706195" y="4441"/>
                      <a:pt x="714906" y="8652"/>
                      <a:pt x="722604" y="14468"/>
                    </a:cubicBezTo>
                    <a:close/>
                  </a:path>
                </a:pathLst>
              </a:custGeom>
              <a:solidFill>
                <a:srgbClr val="F3F3F3"/>
              </a:soli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1" name="椭圆 30"/>
            <p:cNvSpPr/>
            <p:nvPr/>
          </p:nvSpPr>
          <p:spPr>
            <a:xfrm>
              <a:off x="5560227" y="3906038"/>
              <a:ext cx="529910" cy="529910"/>
            </a:xfrm>
            <a:prstGeom prst="ellipse">
              <a:avLst/>
            </a:prstGeom>
            <a:gradFill>
              <a:gsLst>
                <a:gs pos="0">
                  <a:srgbClr val="E30613"/>
                </a:gs>
                <a:gs pos="100000">
                  <a:srgbClr val="81040B"/>
                </a:gs>
              </a:gsLst>
              <a:lin ang="3600000" scaled="0"/>
            </a:gradFill>
            <a:ln w="19050">
              <a:noFill/>
            </a:ln>
            <a:effectLst>
              <a:innerShdw blurRad="76200" dist="381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4" name="文本框 61"/>
            <p:cNvSpPr txBox="1"/>
            <p:nvPr/>
          </p:nvSpPr>
          <p:spPr>
            <a:xfrm>
              <a:off x="5410714" y="3940377"/>
              <a:ext cx="839526" cy="461665"/>
            </a:xfrm>
            <a:prstGeom prst="rect">
              <a:avLst/>
            </a:prstGeom>
            <a:noFill/>
          </p:spPr>
          <p:txBody>
            <a:bodyPr wrap="square" rtlCol="0">
              <a:spAutoFit/>
            </a:bodyPr>
            <a:lstStyle/>
            <a:p>
              <a:pPr algn="ctr"/>
              <a:r>
                <a:rPr lang="en-US" altLang="zh-CN" sz="2400" dirty="0" smtClean="0">
                  <a:solidFill>
                    <a:schemeClr val="bg1"/>
                  </a:solidFill>
                  <a:latin typeface="Impact" panose="020B0806030902050204" pitchFamily="2" charset="0"/>
                </a:rPr>
                <a:t>03</a:t>
              </a:r>
              <a:endParaRPr lang="zh-CN" altLang="en-US" sz="2400" dirty="0">
                <a:solidFill>
                  <a:schemeClr val="bg1"/>
                </a:solidFill>
                <a:latin typeface="Impact" panose="020B0806030902050204" pitchFamily="2" charset="0"/>
              </a:endParaRPr>
            </a:p>
          </p:txBody>
        </p:sp>
      </p:grpSp>
      <p:grpSp>
        <p:nvGrpSpPr>
          <p:cNvPr id="7" name="组合 6"/>
          <p:cNvGrpSpPr/>
          <p:nvPr/>
        </p:nvGrpSpPr>
        <p:grpSpPr>
          <a:xfrm>
            <a:off x="5837226" y="4227259"/>
            <a:ext cx="1271434" cy="1119426"/>
            <a:chOff x="5837226" y="4227259"/>
            <a:chExt cx="1271434" cy="1119426"/>
          </a:xfrm>
        </p:grpSpPr>
        <p:grpSp>
          <p:nvGrpSpPr>
            <p:cNvPr id="72" name="组合 71"/>
            <p:cNvGrpSpPr/>
            <p:nvPr/>
          </p:nvGrpSpPr>
          <p:grpSpPr>
            <a:xfrm flipH="1">
              <a:off x="5837226" y="4227259"/>
              <a:ext cx="1271434" cy="1119426"/>
              <a:chOff x="4826146" y="1399826"/>
              <a:chExt cx="1340751" cy="1180456"/>
            </a:xfrm>
          </p:grpSpPr>
          <p:sp>
            <p:nvSpPr>
              <p:cNvPr id="81" name="任意多边形 80"/>
              <p:cNvSpPr/>
              <p:nvPr/>
            </p:nvSpPr>
            <p:spPr>
              <a:xfrm rot="-1800000">
                <a:off x="4826146" y="1399826"/>
                <a:ext cx="1340750" cy="1180456"/>
              </a:xfrm>
              <a:custGeom>
                <a:avLst/>
                <a:gdLst>
                  <a:gd name="connsiteX0" fmla="*/ 722604 w 1340750"/>
                  <a:gd name="connsiteY0" fmla="*/ 14468 h 1180456"/>
                  <a:gd name="connsiteX1" fmla="*/ 742113 w 1340750"/>
                  <a:gd name="connsiteY1" fmla="*/ 36586 h 1180456"/>
                  <a:gd name="connsiteX2" fmla="*/ 1330788 w 1340750"/>
                  <a:gd name="connsiteY2" fmla="*/ 1056200 h 1180456"/>
                  <a:gd name="connsiteX3" fmla="*/ 1338208 w 1340750"/>
                  <a:gd name="connsiteY3" fmla="*/ 1112560 h 1180456"/>
                  <a:gd name="connsiteX4" fmla="*/ 1327677 w 1340750"/>
                  <a:gd name="connsiteY4" fmla="*/ 1134141 h 1180456"/>
                  <a:gd name="connsiteX5" fmla="*/ 1327484 w 1340750"/>
                  <a:gd name="connsiteY5" fmla="*/ 1135094 h 1180456"/>
                  <a:gd name="connsiteX6" fmla="*/ 1326496 w 1340750"/>
                  <a:gd name="connsiteY6" fmla="*/ 1136559 h 1180456"/>
                  <a:gd name="connsiteX7" fmla="*/ 1325721 w 1340750"/>
                  <a:gd name="connsiteY7" fmla="*/ 1138148 h 1180456"/>
                  <a:gd name="connsiteX8" fmla="*/ 1324991 w 1340750"/>
                  <a:gd name="connsiteY8" fmla="*/ 1138792 h 1180456"/>
                  <a:gd name="connsiteX9" fmla="*/ 1311567 w 1340750"/>
                  <a:gd name="connsiteY9" fmla="*/ 1158702 h 1180456"/>
                  <a:gd name="connsiteX10" fmla="*/ 1259049 w 1340750"/>
                  <a:gd name="connsiteY10" fmla="*/ 1180456 h 1180456"/>
                  <a:gd name="connsiteX11" fmla="*/ 81701 w 1340750"/>
                  <a:gd name="connsiteY11" fmla="*/ 1180455 h 1180456"/>
                  <a:gd name="connsiteX12" fmla="*/ 29183 w 1340750"/>
                  <a:gd name="connsiteY12" fmla="*/ 1158702 h 1180456"/>
                  <a:gd name="connsiteX13" fmla="*/ 15758 w 1340750"/>
                  <a:gd name="connsiteY13" fmla="*/ 1138791 h 1180456"/>
                  <a:gd name="connsiteX14" fmla="*/ 15029 w 1340750"/>
                  <a:gd name="connsiteY14" fmla="*/ 1138147 h 1180456"/>
                  <a:gd name="connsiteX15" fmla="*/ 14254 w 1340750"/>
                  <a:gd name="connsiteY15" fmla="*/ 1136559 h 1180456"/>
                  <a:gd name="connsiteX16" fmla="*/ 13266 w 1340750"/>
                  <a:gd name="connsiteY16" fmla="*/ 1135094 h 1180456"/>
                  <a:gd name="connsiteX17" fmla="*/ 13073 w 1340750"/>
                  <a:gd name="connsiteY17" fmla="*/ 1134140 h 1180456"/>
                  <a:gd name="connsiteX18" fmla="*/ 2542 w 1340750"/>
                  <a:gd name="connsiteY18" fmla="*/ 1112558 h 1180456"/>
                  <a:gd name="connsiteX19" fmla="*/ 9962 w 1340750"/>
                  <a:gd name="connsiteY19" fmla="*/ 1056199 h 1180456"/>
                  <a:gd name="connsiteX20" fmla="*/ 598635 w 1340750"/>
                  <a:gd name="connsiteY20" fmla="*/ 36586 h 1180456"/>
                  <a:gd name="connsiteX21" fmla="*/ 643733 w 1340750"/>
                  <a:gd name="connsiteY21" fmla="*/ 1981 h 1180456"/>
                  <a:gd name="connsiteX22" fmla="*/ 667689 w 1340750"/>
                  <a:gd name="connsiteY22" fmla="*/ 311 h 1180456"/>
                  <a:gd name="connsiteX23" fmla="*/ 668611 w 1340750"/>
                  <a:gd name="connsiteY23" fmla="*/ 0 h 1180456"/>
                  <a:gd name="connsiteX24" fmla="*/ 670373 w 1340750"/>
                  <a:gd name="connsiteY24" fmla="*/ 123 h 1180456"/>
                  <a:gd name="connsiteX25" fmla="*/ 672137 w 1340750"/>
                  <a:gd name="connsiteY25" fmla="*/ 0 h 1180456"/>
                  <a:gd name="connsiteX26" fmla="*/ 673059 w 1340750"/>
                  <a:gd name="connsiteY26" fmla="*/ 311 h 1180456"/>
                  <a:gd name="connsiteX27" fmla="*/ 697015 w 1340750"/>
                  <a:gd name="connsiteY27" fmla="*/ 1981 h 1180456"/>
                  <a:gd name="connsiteX28" fmla="*/ 722604 w 1340750"/>
                  <a:gd name="connsiteY28" fmla="*/ 14468 h 1180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340750" h="1180456">
                    <a:moveTo>
                      <a:pt x="722604" y="14468"/>
                    </a:moveTo>
                    <a:cubicBezTo>
                      <a:pt x="730301" y="20284"/>
                      <a:pt x="736986" y="27705"/>
                      <a:pt x="742113" y="36586"/>
                    </a:cubicBezTo>
                    <a:lnTo>
                      <a:pt x="1330788" y="1056200"/>
                    </a:lnTo>
                    <a:cubicBezTo>
                      <a:pt x="1341043" y="1073962"/>
                      <a:pt x="1343127" y="1094199"/>
                      <a:pt x="1338208" y="1112560"/>
                    </a:cubicBezTo>
                    <a:lnTo>
                      <a:pt x="1327677" y="1134141"/>
                    </a:lnTo>
                    <a:lnTo>
                      <a:pt x="1327484" y="1135094"/>
                    </a:lnTo>
                    <a:lnTo>
                      <a:pt x="1326496" y="1136559"/>
                    </a:lnTo>
                    <a:lnTo>
                      <a:pt x="1325721" y="1138148"/>
                    </a:lnTo>
                    <a:lnTo>
                      <a:pt x="1324991" y="1138792"/>
                    </a:lnTo>
                    <a:lnTo>
                      <a:pt x="1311567" y="1158702"/>
                    </a:lnTo>
                    <a:cubicBezTo>
                      <a:pt x="1298126" y="1172143"/>
                      <a:pt x="1279559" y="1180456"/>
                      <a:pt x="1259049" y="1180456"/>
                    </a:cubicBezTo>
                    <a:lnTo>
                      <a:pt x="81701" y="1180455"/>
                    </a:lnTo>
                    <a:cubicBezTo>
                      <a:pt x="61191" y="1180456"/>
                      <a:pt x="42624" y="1172142"/>
                      <a:pt x="29183" y="1158702"/>
                    </a:cubicBezTo>
                    <a:lnTo>
                      <a:pt x="15758" y="1138791"/>
                    </a:lnTo>
                    <a:lnTo>
                      <a:pt x="15029" y="1138147"/>
                    </a:lnTo>
                    <a:lnTo>
                      <a:pt x="14254" y="1136559"/>
                    </a:lnTo>
                    <a:lnTo>
                      <a:pt x="13266" y="1135094"/>
                    </a:lnTo>
                    <a:lnTo>
                      <a:pt x="13073" y="1134140"/>
                    </a:lnTo>
                    <a:lnTo>
                      <a:pt x="2542" y="1112558"/>
                    </a:lnTo>
                    <a:cubicBezTo>
                      <a:pt x="-2377" y="1094198"/>
                      <a:pt x="-293" y="1073962"/>
                      <a:pt x="9962" y="1056199"/>
                    </a:cubicBezTo>
                    <a:lnTo>
                      <a:pt x="598635" y="36586"/>
                    </a:lnTo>
                    <a:cubicBezTo>
                      <a:pt x="608889" y="18824"/>
                      <a:pt x="625373" y="6900"/>
                      <a:pt x="643733" y="1981"/>
                    </a:cubicBezTo>
                    <a:lnTo>
                      <a:pt x="667689" y="311"/>
                    </a:lnTo>
                    <a:lnTo>
                      <a:pt x="668611" y="0"/>
                    </a:lnTo>
                    <a:lnTo>
                      <a:pt x="670373" y="123"/>
                    </a:lnTo>
                    <a:lnTo>
                      <a:pt x="672137" y="0"/>
                    </a:lnTo>
                    <a:lnTo>
                      <a:pt x="673059" y="311"/>
                    </a:lnTo>
                    <a:lnTo>
                      <a:pt x="697015" y="1981"/>
                    </a:lnTo>
                    <a:cubicBezTo>
                      <a:pt x="706195" y="4441"/>
                      <a:pt x="714906" y="8652"/>
                      <a:pt x="722604" y="14468"/>
                    </a:cubicBezTo>
                    <a:close/>
                  </a:path>
                </a:pathLst>
              </a:custGeom>
              <a:gradFill flip="none" rotWithShape="0">
                <a:gsLst>
                  <a:gs pos="100000">
                    <a:schemeClr val="bg1">
                      <a:lumMod val="85000"/>
                    </a:schemeClr>
                  </a:gs>
                  <a:gs pos="0">
                    <a:srgbClr val="FBFBFB"/>
                  </a:gs>
                </a:gsLst>
                <a:lin ang="2700000" scaled="1"/>
                <a:tileRect/>
              </a:gradFill>
              <a:ln>
                <a:noFill/>
              </a:ln>
              <a:effectLst>
                <a:outerShdw blurRad="190500" dist="76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任意多边形 81"/>
              <p:cNvSpPr/>
              <p:nvPr/>
            </p:nvSpPr>
            <p:spPr>
              <a:xfrm rot="-1800000">
                <a:off x="4826147" y="1399826"/>
                <a:ext cx="1340750" cy="1180456"/>
              </a:xfrm>
              <a:custGeom>
                <a:avLst/>
                <a:gdLst>
                  <a:gd name="connsiteX0" fmla="*/ 722604 w 1340750"/>
                  <a:gd name="connsiteY0" fmla="*/ 14468 h 1180456"/>
                  <a:gd name="connsiteX1" fmla="*/ 742113 w 1340750"/>
                  <a:gd name="connsiteY1" fmla="*/ 36586 h 1180456"/>
                  <a:gd name="connsiteX2" fmla="*/ 1330788 w 1340750"/>
                  <a:gd name="connsiteY2" fmla="*/ 1056200 h 1180456"/>
                  <a:gd name="connsiteX3" fmla="*/ 1338208 w 1340750"/>
                  <a:gd name="connsiteY3" fmla="*/ 1112560 h 1180456"/>
                  <a:gd name="connsiteX4" fmla="*/ 1327677 w 1340750"/>
                  <a:gd name="connsiteY4" fmla="*/ 1134141 h 1180456"/>
                  <a:gd name="connsiteX5" fmla="*/ 1327484 w 1340750"/>
                  <a:gd name="connsiteY5" fmla="*/ 1135094 h 1180456"/>
                  <a:gd name="connsiteX6" fmla="*/ 1326496 w 1340750"/>
                  <a:gd name="connsiteY6" fmla="*/ 1136559 h 1180456"/>
                  <a:gd name="connsiteX7" fmla="*/ 1325721 w 1340750"/>
                  <a:gd name="connsiteY7" fmla="*/ 1138148 h 1180456"/>
                  <a:gd name="connsiteX8" fmla="*/ 1324991 w 1340750"/>
                  <a:gd name="connsiteY8" fmla="*/ 1138792 h 1180456"/>
                  <a:gd name="connsiteX9" fmla="*/ 1311567 w 1340750"/>
                  <a:gd name="connsiteY9" fmla="*/ 1158702 h 1180456"/>
                  <a:gd name="connsiteX10" fmla="*/ 1259049 w 1340750"/>
                  <a:gd name="connsiteY10" fmla="*/ 1180456 h 1180456"/>
                  <a:gd name="connsiteX11" fmla="*/ 81701 w 1340750"/>
                  <a:gd name="connsiteY11" fmla="*/ 1180455 h 1180456"/>
                  <a:gd name="connsiteX12" fmla="*/ 29183 w 1340750"/>
                  <a:gd name="connsiteY12" fmla="*/ 1158702 h 1180456"/>
                  <a:gd name="connsiteX13" fmla="*/ 15758 w 1340750"/>
                  <a:gd name="connsiteY13" fmla="*/ 1138791 h 1180456"/>
                  <a:gd name="connsiteX14" fmla="*/ 15029 w 1340750"/>
                  <a:gd name="connsiteY14" fmla="*/ 1138147 h 1180456"/>
                  <a:gd name="connsiteX15" fmla="*/ 14254 w 1340750"/>
                  <a:gd name="connsiteY15" fmla="*/ 1136559 h 1180456"/>
                  <a:gd name="connsiteX16" fmla="*/ 13266 w 1340750"/>
                  <a:gd name="connsiteY16" fmla="*/ 1135094 h 1180456"/>
                  <a:gd name="connsiteX17" fmla="*/ 13073 w 1340750"/>
                  <a:gd name="connsiteY17" fmla="*/ 1134140 h 1180456"/>
                  <a:gd name="connsiteX18" fmla="*/ 2542 w 1340750"/>
                  <a:gd name="connsiteY18" fmla="*/ 1112558 h 1180456"/>
                  <a:gd name="connsiteX19" fmla="*/ 9962 w 1340750"/>
                  <a:gd name="connsiteY19" fmla="*/ 1056199 h 1180456"/>
                  <a:gd name="connsiteX20" fmla="*/ 598635 w 1340750"/>
                  <a:gd name="connsiteY20" fmla="*/ 36586 h 1180456"/>
                  <a:gd name="connsiteX21" fmla="*/ 643733 w 1340750"/>
                  <a:gd name="connsiteY21" fmla="*/ 1981 h 1180456"/>
                  <a:gd name="connsiteX22" fmla="*/ 667689 w 1340750"/>
                  <a:gd name="connsiteY22" fmla="*/ 311 h 1180456"/>
                  <a:gd name="connsiteX23" fmla="*/ 668611 w 1340750"/>
                  <a:gd name="connsiteY23" fmla="*/ 0 h 1180456"/>
                  <a:gd name="connsiteX24" fmla="*/ 670373 w 1340750"/>
                  <a:gd name="connsiteY24" fmla="*/ 123 h 1180456"/>
                  <a:gd name="connsiteX25" fmla="*/ 672137 w 1340750"/>
                  <a:gd name="connsiteY25" fmla="*/ 0 h 1180456"/>
                  <a:gd name="connsiteX26" fmla="*/ 673059 w 1340750"/>
                  <a:gd name="connsiteY26" fmla="*/ 311 h 1180456"/>
                  <a:gd name="connsiteX27" fmla="*/ 697015 w 1340750"/>
                  <a:gd name="connsiteY27" fmla="*/ 1981 h 1180456"/>
                  <a:gd name="connsiteX28" fmla="*/ 722604 w 1340750"/>
                  <a:gd name="connsiteY28" fmla="*/ 14468 h 1180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340750" h="1180456">
                    <a:moveTo>
                      <a:pt x="722604" y="14468"/>
                    </a:moveTo>
                    <a:cubicBezTo>
                      <a:pt x="730301" y="20284"/>
                      <a:pt x="736986" y="27705"/>
                      <a:pt x="742113" y="36586"/>
                    </a:cubicBezTo>
                    <a:lnTo>
                      <a:pt x="1330788" y="1056200"/>
                    </a:lnTo>
                    <a:cubicBezTo>
                      <a:pt x="1341043" y="1073962"/>
                      <a:pt x="1343127" y="1094199"/>
                      <a:pt x="1338208" y="1112560"/>
                    </a:cubicBezTo>
                    <a:lnTo>
                      <a:pt x="1327677" y="1134141"/>
                    </a:lnTo>
                    <a:lnTo>
                      <a:pt x="1327484" y="1135094"/>
                    </a:lnTo>
                    <a:lnTo>
                      <a:pt x="1326496" y="1136559"/>
                    </a:lnTo>
                    <a:lnTo>
                      <a:pt x="1325721" y="1138148"/>
                    </a:lnTo>
                    <a:lnTo>
                      <a:pt x="1324991" y="1138792"/>
                    </a:lnTo>
                    <a:lnTo>
                      <a:pt x="1311567" y="1158702"/>
                    </a:lnTo>
                    <a:cubicBezTo>
                      <a:pt x="1298126" y="1172143"/>
                      <a:pt x="1279559" y="1180456"/>
                      <a:pt x="1259049" y="1180456"/>
                    </a:cubicBezTo>
                    <a:lnTo>
                      <a:pt x="81701" y="1180455"/>
                    </a:lnTo>
                    <a:cubicBezTo>
                      <a:pt x="61191" y="1180456"/>
                      <a:pt x="42624" y="1172142"/>
                      <a:pt x="29183" y="1158702"/>
                    </a:cubicBezTo>
                    <a:lnTo>
                      <a:pt x="15758" y="1138791"/>
                    </a:lnTo>
                    <a:lnTo>
                      <a:pt x="15029" y="1138147"/>
                    </a:lnTo>
                    <a:lnTo>
                      <a:pt x="14254" y="1136559"/>
                    </a:lnTo>
                    <a:lnTo>
                      <a:pt x="13266" y="1135094"/>
                    </a:lnTo>
                    <a:lnTo>
                      <a:pt x="13073" y="1134140"/>
                    </a:lnTo>
                    <a:lnTo>
                      <a:pt x="2542" y="1112558"/>
                    </a:lnTo>
                    <a:cubicBezTo>
                      <a:pt x="-2377" y="1094198"/>
                      <a:pt x="-293" y="1073962"/>
                      <a:pt x="9962" y="1056199"/>
                    </a:cubicBezTo>
                    <a:lnTo>
                      <a:pt x="598635" y="36586"/>
                    </a:lnTo>
                    <a:cubicBezTo>
                      <a:pt x="608889" y="18824"/>
                      <a:pt x="625373" y="6900"/>
                      <a:pt x="643733" y="1981"/>
                    </a:cubicBezTo>
                    <a:lnTo>
                      <a:pt x="667689" y="311"/>
                    </a:lnTo>
                    <a:lnTo>
                      <a:pt x="668611" y="0"/>
                    </a:lnTo>
                    <a:lnTo>
                      <a:pt x="670373" y="123"/>
                    </a:lnTo>
                    <a:lnTo>
                      <a:pt x="672137" y="0"/>
                    </a:lnTo>
                    <a:lnTo>
                      <a:pt x="673059" y="311"/>
                    </a:lnTo>
                    <a:lnTo>
                      <a:pt x="697015" y="1981"/>
                    </a:lnTo>
                    <a:cubicBezTo>
                      <a:pt x="706195" y="4441"/>
                      <a:pt x="714906" y="8652"/>
                      <a:pt x="722604" y="14468"/>
                    </a:cubicBezTo>
                    <a:close/>
                  </a:path>
                </a:pathLst>
              </a:custGeom>
              <a:solidFill>
                <a:srgbClr val="F3F3F3"/>
              </a:soli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3" name="椭圆 72"/>
            <p:cNvSpPr/>
            <p:nvPr/>
          </p:nvSpPr>
          <p:spPr>
            <a:xfrm>
              <a:off x="6115217" y="4658897"/>
              <a:ext cx="529910" cy="529910"/>
            </a:xfrm>
            <a:prstGeom prst="ellipse">
              <a:avLst/>
            </a:prstGeom>
            <a:gradFill>
              <a:gsLst>
                <a:gs pos="0">
                  <a:srgbClr val="E30613"/>
                </a:gs>
                <a:gs pos="100000">
                  <a:srgbClr val="81040B"/>
                </a:gs>
              </a:gsLst>
              <a:lin ang="3600000" scaled="0"/>
            </a:gradFill>
            <a:ln w="19050">
              <a:noFill/>
            </a:ln>
            <a:effectLst>
              <a:innerShdw blurRad="76200" dist="381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5" name="文本框 61"/>
            <p:cNvSpPr txBox="1"/>
            <p:nvPr/>
          </p:nvSpPr>
          <p:spPr>
            <a:xfrm>
              <a:off x="5955169" y="4696684"/>
              <a:ext cx="839526" cy="461665"/>
            </a:xfrm>
            <a:prstGeom prst="rect">
              <a:avLst/>
            </a:prstGeom>
            <a:noFill/>
          </p:spPr>
          <p:txBody>
            <a:bodyPr wrap="square" rtlCol="0">
              <a:spAutoFit/>
            </a:bodyPr>
            <a:lstStyle/>
            <a:p>
              <a:pPr algn="ctr"/>
              <a:r>
                <a:rPr lang="en-US" altLang="zh-CN" sz="2400" dirty="0" smtClean="0">
                  <a:solidFill>
                    <a:schemeClr val="bg1"/>
                  </a:solidFill>
                  <a:latin typeface="Impact" panose="020B0806030902050204" pitchFamily="2" charset="0"/>
                </a:rPr>
                <a:t>04</a:t>
              </a:r>
              <a:endParaRPr lang="zh-CN" altLang="en-US" sz="2400" dirty="0">
                <a:solidFill>
                  <a:schemeClr val="bg1"/>
                </a:solidFill>
                <a:latin typeface="Impact" panose="020B0806030902050204" pitchFamily="2" charset="0"/>
              </a:endParaRPr>
            </a:p>
          </p:txBody>
        </p:sp>
      </p:grpSp>
      <p:grpSp>
        <p:nvGrpSpPr>
          <p:cNvPr id="8" name="组合 7"/>
          <p:cNvGrpSpPr/>
          <p:nvPr/>
        </p:nvGrpSpPr>
        <p:grpSpPr>
          <a:xfrm>
            <a:off x="5096695" y="4997890"/>
            <a:ext cx="1271434" cy="1119426"/>
            <a:chOff x="5096695" y="4997890"/>
            <a:chExt cx="1271434" cy="1119426"/>
          </a:xfrm>
        </p:grpSpPr>
        <p:grpSp>
          <p:nvGrpSpPr>
            <p:cNvPr id="44" name="组合 43"/>
            <p:cNvGrpSpPr/>
            <p:nvPr/>
          </p:nvGrpSpPr>
          <p:grpSpPr>
            <a:xfrm>
              <a:off x="5096695" y="4997890"/>
              <a:ext cx="1271434" cy="1119426"/>
              <a:chOff x="4826146" y="1399826"/>
              <a:chExt cx="1340751" cy="1180456"/>
            </a:xfrm>
          </p:grpSpPr>
          <p:sp>
            <p:nvSpPr>
              <p:cNvPr id="53" name="任意多边形 52"/>
              <p:cNvSpPr/>
              <p:nvPr/>
            </p:nvSpPr>
            <p:spPr>
              <a:xfrm rot="-1800000">
                <a:off x="4826146" y="1399826"/>
                <a:ext cx="1340750" cy="1180456"/>
              </a:xfrm>
              <a:custGeom>
                <a:avLst/>
                <a:gdLst>
                  <a:gd name="connsiteX0" fmla="*/ 722604 w 1340750"/>
                  <a:gd name="connsiteY0" fmla="*/ 14468 h 1180456"/>
                  <a:gd name="connsiteX1" fmla="*/ 742113 w 1340750"/>
                  <a:gd name="connsiteY1" fmla="*/ 36586 h 1180456"/>
                  <a:gd name="connsiteX2" fmla="*/ 1330788 w 1340750"/>
                  <a:gd name="connsiteY2" fmla="*/ 1056200 h 1180456"/>
                  <a:gd name="connsiteX3" fmla="*/ 1338208 w 1340750"/>
                  <a:gd name="connsiteY3" fmla="*/ 1112560 h 1180456"/>
                  <a:gd name="connsiteX4" fmla="*/ 1327677 w 1340750"/>
                  <a:gd name="connsiteY4" fmla="*/ 1134141 h 1180456"/>
                  <a:gd name="connsiteX5" fmla="*/ 1327484 w 1340750"/>
                  <a:gd name="connsiteY5" fmla="*/ 1135094 h 1180456"/>
                  <a:gd name="connsiteX6" fmla="*/ 1326496 w 1340750"/>
                  <a:gd name="connsiteY6" fmla="*/ 1136559 h 1180456"/>
                  <a:gd name="connsiteX7" fmla="*/ 1325721 w 1340750"/>
                  <a:gd name="connsiteY7" fmla="*/ 1138148 h 1180456"/>
                  <a:gd name="connsiteX8" fmla="*/ 1324991 w 1340750"/>
                  <a:gd name="connsiteY8" fmla="*/ 1138792 h 1180456"/>
                  <a:gd name="connsiteX9" fmla="*/ 1311567 w 1340750"/>
                  <a:gd name="connsiteY9" fmla="*/ 1158702 h 1180456"/>
                  <a:gd name="connsiteX10" fmla="*/ 1259049 w 1340750"/>
                  <a:gd name="connsiteY10" fmla="*/ 1180456 h 1180456"/>
                  <a:gd name="connsiteX11" fmla="*/ 81701 w 1340750"/>
                  <a:gd name="connsiteY11" fmla="*/ 1180455 h 1180456"/>
                  <a:gd name="connsiteX12" fmla="*/ 29183 w 1340750"/>
                  <a:gd name="connsiteY12" fmla="*/ 1158702 h 1180456"/>
                  <a:gd name="connsiteX13" fmla="*/ 15758 w 1340750"/>
                  <a:gd name="connsiteY13" fmla="*/ 1138791 h 1180456"/>
                  <a:gd name="connsiteX14" fmla="*/ 15029 w 1340750"/>
                  <a:gd name="connsiteY14" fmla="*/ 1138147 h 1180456"/>
                  <a:gd name="connsiteX15" fmla="*/ 14254 w 1340750"/>
                  <a:gd name="connsiteY15" fmla="*/ 1136559 h 1180456"/>
                  <a:gd name="connsiteX16" fmla="*/ 13266 w 1340750"/>
                  <a:gd name="connsiteY16" fmla="*/ 1135094 h 1180456"/>
                  <a:gd name="connsiteX17" fmla="*/ 13073 w 1340750"/>
                  <a:gd name="connsiteY17" fmla="*/ 1134140 h 1180456"/>
                  <a:gd name="connsiteX18" fmla="*/ 2542 w 1340750"/>
                  <a:gd name="connsiteY18" fmla="*/ 1112558 h 1180456"/>
                  <a:gd name="connsiteX19" fmla="*/ 9962 w 1340750"/>
                  <a:gd name="connsiteY19" fmla="*/ 1056199 h 1180456"/>
                  <a:gd name="connsiteX20" fmla="*/ 598635 w 1340750"/>
                  <a:gd name="connsiteY20" fmla="*/ 36586 h 1180456"/>
                  <a:gd name="connsiteX21" fmla="*/ 643733 w 1340750"/>
                  <a:gd name="connsiteY21" fmla="*/ 1981 h 1180456"/>
                  <a:gd name="connsiteX22" fmla="*/ 667689 w 1340750"/>
                  <a:gd name="connsiteY22" fmla="*/ 311 h 1180456"/>
                  <a:gd name="connsiteX23" fmla="*/ 668611 w 1340750"/>
                  <a:gd name="connsiteY23" fmla="*/ 0 h 1180456"/>
                  <a:gd name="connsiteX24" fmla="*/ 670373 w 1340750"/>
                  <a:gd name="connsiteY24" fmla="*/ 123 h 1180456"/>
                  <a:gd name="connsiteX25" fmla="*/ 672137 w 1340750"/>
                  <a:gd name="connsiteY25" fmla="*/ 0 h 1180456"/>
                  <a:gd name="connsiteX26" fmla="*/ 673059 w 1340750"/>
                  <a:gd name="connsiteY26" fmla="*/ 311 h 1180456"/>
                  <a:gd name="connsiteX27" fmla="*/ 697015 w 1340750"/>
                  <a:gd name="connsiteY27" fmla="*/ 1981 h 1180456"/>
                  <a:gd name="connsiteX28" fmla="*/ 722604 w 1340750"/>
                  <a:gd name="connsiteY28" fmla="*/ 14468 h 1180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340750" h="1180456">
                    <a:moveTo>
                      <a:pt x="722604" y="14468"/>
                    </a:moveTo>
                    <a:cubicBezTo>
                      <a:pt x="730301" y="20284"/>
                      <a:pt x="736986" y="27705"/>
                      <a:pt x="742113" y="36586"/>
                    </a:cubicBezTo>
                    <a:lnTo>
                      <a:pt x="1330788" y="1056200"/>
                    </a:lnTo>
                    <a:cubicBezTo>
                      <a:pt x="1341043" y="1073962"/>
                      <a:pt x="1343127" y="1094199"/>
                      <a:pt x="1338208" y="1112560"/>
                    </a:cubicBezTo>
                    <a:lnTo>
                      <a:pt x="1327677" y="1134141"/>
                    </a:lnTo>
                    <a:lnTo>
                      <a:pt x="1327484" y="1135094"/>
                    </a:lnTo>
                    <a:lnTo>
                      <a:pt x="1326496" y="1136559"/>
                    </a:lnTo>
                    <a:lnTo>
                      <a:pt x="1325721" y="1138148"/>
                    </a:lnTo>
                    <a:lnTo>
                      <a:pt x="1324991" y="1138792"/>
                    </a:lnTo>
                    <a:lnTo>
                      <a:pt x="1311567" y="1158702"/>
                    </a:lnTo>
                    <a:cubicBezTo>
                      <a:pt x="1298126" y="1172143"/>
                      <a:pt x="1279559" y="1180456"/>
                      <a:pt x="1259049" y="1180456"/>
                    </a:cubicBezTo>
                    <a:lnTo>
                      <a:pt x="81701" y="1180455"/>
                    </a:lnTo>
                    <a:cubicBezTo>
                      <a:pt x="61191" y="1180456"/>
                      <a:pt x="42624" y="1172142"/>
                      <a:pt x="29183" y="1158702"/>
                    </a:cubicBezTo>
                    <a:lnTo>
                      <a:pt x="15758" y="1138791"/>
                    </a:lnTo>
                    <a:lnTo>
                      <a:pt x="15029" y="1138147"/>
                    </a:lnTo>
                    <a:lnTo>
                      <a:pt x="14254" y="1136559"/>
                    </a:lnTo>
                    <a:lnTo>
                      <a:pt x="13266" y="1135094"/>
                    </a:lnTo>
                    <a:lnTo>
                      <a:pt x="13073" y="1134140"/>
                    </a:lnTo>
                    <a:lnTo>
                      <a:pt x="2542" y="1112558"/>
                    </a:lnTo>
                    <a:cubicBezTo>
                      <a:pt x="-2377" y="1094198"/>
                      <a:pt x="-293" y="1073962"/>
                      <a:pt x="9962" y="1056199"/>
                    </a:cubicBezTo>
                    <a:lnTo>
                      <a:pt x="598635" y="36586"/>
                    </a:lnTo>
                    <a:cubicBezTo>
                      <a:pt x="608889" y="18824"/>
                      <a:pt x="625373" y="6900"/>
                      <a:pt x="643733" y="1981"/>
                    </a:cubicBezTo>
                    <a:lnTo>
                      <a:pt x="667689" y="311"/>
                    </a:lnTo>
                    <a:lnTo>
                      <a:pt x="668611" y="0"/>
                    </a:lnTo>
                    <a:lnTo>
                      <a:pt x="670373" y="123"/>
                    </a:lnTo>
                    <a:lnTo>
                      <a:pt x="672137" y="0"/>
                    </a:lnTo>
                    <a:lnTo>
                      <a:pt x="673059" y="311"/>
                    </a:lnTo>
                    <a:lnTo>
                      <a:pt x="697015" y="1981"/>
                    </a:lnTo>
                    <a:cubicBezTo>
                      <a:pt x="706195" y="4441"/>
                      <a:pt x="714906" y="8652"/>
                      <a:pt x="722604" y="14468"/>
                    </a:cubicBezTo>
                    <a:close/>
                  </a:path>
                </a:pathLst>
              </a:custGeom>
              <a:gradFill flip="none" rotWithShape="0">
                <a:gsLst>
                  <a:gs pos="100000">
                    <a:schemeClr val="bg1">
                      <a:lumMod val="85000"/>
                    </a:schemeClr>
                  </a:gs>
                  <a:gs pos="0">
                    <a:srgbClr val="FBFBFB"/>
                  </a:gs>
                </a:gsLst>
                <a:lin ang="2700000" scaled="1"/>
                <a:tileRect/>
              </a:gradFill>
              <a:ln>
                <a:noFill/>
              </a:ln>
              <a:effectLst>
                <a:outerShdw blurRad="190500" dist="76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任意多边形 53"/>
              <p:cNvSpPr/>
              <p:nvPr/>
            </p:nvSpPr>
            <p:spPr>
              <a:xfrm rot="-1800000">
                <a:off x="4826147" y="1399826"/>
                <a:ext cx="1340750" cy="1180456"/>
              </a:xfrm>
              <a:custGeom>
                <a:avLst/>
                <a:gdLst>
                  <a:gd name="connsiteX0" fmla="*/ 722604 w 1340750"/>
                  <a:gd name="connsiteY0" fmla="*/ 14468 h 1180456"/>
                  <a:gd name="connsiteX1" fmla="*/ 742113 w 1340750"/>
                  <a:gd name="connsiteY1" fmla="*/ 36586 h 1180456"/>
                  <a:gd name="connsiteX2" fmla="*/ 1330788 w 1340750"/>
                  <a:gd name="connsiteY2" fmla="*/ 1056200 h 1180456"/>
                  <a:gd name="connsiteX3" fmla="*/ 1338208 w 1340750"/>
                  <a:gd name="connsiteY3" fmla="*/ 1112560 h 1180456"/>
                  <a:gd name="connsiteX4" fmla="*/ 1327677 w 1340750"/>
                  <a:gd name="connsiteY4" fmla="*/ 1134141 h 1180456"/>
                  <a:gd name="connsiteX5" fmla="*/ 1327484 w 1340750"/>
                  <a:gd name="connsiteY5" fmla="*/ 1135094 h 1180456"/>
                  <a:gd name="connsiteX6" fmla="*/ 1326496 w 1340750"/>
                  <a:gd name="connsiteY6" fmla="*/ 1136559 h 1180456"/>
                  <a:gd name="connsiteX7" fmla="*/ 1325721 w 1340750"/>
                  <a:gd name="connsiteY7" fmla="*/ 1138148 h 1180456"/>
                  <a:gd name="connsiteX8" fmla="*/ 1324991 w 1340750"/>
                  <a:gd name="connsiteY8" fmla="*/ 1138792 h 1180456"/>
                  <a:gd name="connsiteX9" fmla="*/ 1311567 w 1340750"/>
                  <a:gd name="connsiteY9" fmla="*/ 1158702 h 1180456"/>
                  <a:gd name="connsiteX10" fmla="*/ 1259049 w 1340750"/>
                  <a:gd name="connsiteY10" fmla="*/ 1180456 h 1180456"/>
                  <a:gd name="connsiteX11" fmla="*/ 81701 w 1340750"/>
                  <a:gd name="connsiteY11" fmla="*/ 1180455 h 1180456"/>
                  <a:gd name="connsiteX12" fmla="*/ 29183 w 1340750"/>
                  <a:gd name="connsiteY12" fmla="*/ 1158702 h 1180456"/>
                  <a:gd name="connsiteX13" fmla="*/ 15758 w 1340750"/>
                  <a:gd name="connsiteY13" fmla="*/ 1138791 h 1180456"/>
                  <a:gd name="connsiteX14" fmla="*/ 15029 w 1340750"/>
                  <a:gd name="connsiteY14" fmla="*/ 1138147 h 1180456"/>
                  <a:gd name="connsiteX15" fmla="*/ 14254 w 1340750"/>
                  <a:gd name="connsiteY15" fmla="*/ 1136559 h 1180456"/>
                  <a:gd name="connsiteX16" fmla="*/ 13266 w 1340750"/>
                  <a:gd name="connsiteY16" fmla="*/ 1135094 h 1180456"/>
                  <a:gd name="connsiteX17" fmla="*/ 13073 w 1340750"/>
                  <a:gd name="connsiteY17" fmla="*/ 1134140 h 1180456"/>
                  <a:gd name="connsiteX18" fmla="*/ 2542 w 1340750"/>
                  <a:gd name="connsiteY18" fmla="*/ 1112558 h 1180456"/>
                  <a:gd name="connsiteX19" fmla="*/ 9962 w 1340750"/>
                  <a:gd name="connsiteY19" fmla="*/ 1056199 h 1180456"/>
                  <a:gd name="connsiteX20" fmla="*/ 598635 w 1340750"/>
                  <a:gd name="connsiteY20" fmla="*/ 36586 h 1180456"/>
                  <a:gd name="connsiteX21" fmla="*/ 643733 w 1340750"/>
                  <a:gd name="connsiteY21" fmla="*/ 1981 h 1180456"/>
                  <a:gd name="connsiteX22" fmla="*/ 667689 w 1340750"/>
                  <a:gd name="connsiteY22" fmla="*/ 311 h 1180456"/>
                  <a:gd name="connsiteX23" fmla="*/ 668611 w 1340750"/>
                  <a:gd name="connsiteY23" fmla="*/ 0 h 1180456"/>
                  <a:gd name="connsiteX24" fmla="*/ 670373 w 1340750"/>
                  <a:gd name="connsiteY24" fmla="*/ 123 h 1180456"/>
                  <a:gd name="connsiteX25" fmla="*/ 672137 w 1340750"/>
                  <a:gd name="connsiteY25" fmla="*/ 0 h 1180456"/>
                  <a:gd name="connsiteX26" fmla="*/ 673059 w 1340750"/>
                  <a:gd name="connsiteY26" fmla="*/ 311 h 1180456"/>
                  <a:gd name="connsiteX27" fmla="*/ 697015 w 1340750"/>
                  <a:gd name="connsiteY27" fmla="*/ 1981 h 1180456"/>
                  <a:gd name="connsiteX28" fmla="*/ 722604 w 1340750"/>
                  <a:gd name="connsiteY28" fmla="*/ 14468 h 1180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340750" h="1180456">
                    <a:moveTo>
                      <a:pt x="722604" y="14468"/>
                    </a:moveTo>
                    <a:cubicBezTo>
                      <a:pt x="730301" y="20284"/>
                      <a:pt x="736986" y="27705"/>
                      <a:pt x="742113" y="36586"/>
                    </a:cubicBezTo>
                    <a:lnTo>
                      <a:pt x="1330788" y="1056200"/>
                    </a:lnTo>
                    <a:cubicBezTo>
                      <a:pt x="1341043" y="1073962"/>
                      <a:pt x="1343127" y="1094199"/>
                      <a:pt x="1338208" y="1112560"/>
                    </a:cubicBezTo>
                    <a:lnTo>
                      <a:pt x="1327677" y="1134141"/>
                    </a:lnTo>
                    <a:lnTo>
                      <a:pt x="1327484" y="1135094"/>
                    </a:lnTo>
                    <a:lnTo>
                      <a:pt x="1326496" y="1136559"/>
                    </a:lnTo>
                    <a:lnTo>
                      <a:pt x="1325721" y="1138148"/>
                    </a:lnTo>
                    <a:lnTo>
                      <a:pt x="1324991" y="1138792"/>
                    </a:lnTo>
                    <a:lnTo>
                      <a:pt x="1311567" y="1158702"/>
                    </a:lnTo>
                    <a:cubicBezTo>
                      <a:pt x="1298126" y="1172143"/>
                      <a:pt x="1279559" y="1180456"/>
                      <a:pt x="1259049" y="1180456"/>
                    </a:cubicBezTo>
                    <a:lnTo>
                      <a:pt x="81701" y="1180455"/>
                    </a:lnTo>
                    <a:cubicBezTo>
                      <a:pt x="61191" y="1180456"/>
                      <a:pt x="42624" y="1172142"/>
                      <a:pt x="29183" y="1158702"/>
                    </a:cubicBezTo>
                    <a:lnTo>
                      <a:pt x="15758" y="1138791"/>
                    </a:lnTo>
                    <a:lnTo>
                      <a:pt x="15029" y="1138147"/>
                    </a:lnTo>
                    <a:lnTo>
                      <a:pt x="14254" y="1136559"/>
                    </a:lnTo>
                    <a:lnTo>
                      <a:pt x="13266" y="1135094"/>
                    </a:lnTo>
                    <a:lnTo>
                      <a:pt x="13073" y="1134140"/>
                    </a:lnTo>
                    <a:lnTo>
                      <a:pt x="2542" y="1112558"/>
                    </a:lnTo>
                    <a:cubicBezTo>
                      <a:pt x="-2377" y="1094198"/>
                      <a:pt x="-293" y="1073962"/>
                      <a:pt x="9962" y="1056199"/>
                    </a:cubicBezTo>
                    <a:lnTo>
                      <a:pt x="598635" y="36586"/>
                    </a:lnTo>
                    <a:cubicBezTo>
                      <a:pt x="608889" y="18824"/>
                      <a:pt x="625373" y="6900"/>
                      <a:pt x="643733" y="1981"/>
                    </a:cubicBezTo>
                    <a:lnTo>
                      <a:pt x="667689" y="311"/>
                    </a:lnTo>
                    <a:lnTo>
                      <a:pt x="668611" y="0"/>
                    </a:lnTo>
                    <a:lnTo>
                      <a:pt x="670373" y="123"/>
                    </a:lnTo>
                    <a:lnTo>
                      <a:pt x="672137" y="0"/>
                    </a:lnTo>
                    <a:lnTo>
                      <a:pt x="673059" y="311"/>
                    </a:lnTo>
                    <a:lnTo>
                      <a:pt x="697015" y="1981"/>
                    </a:lnTo>
                    <a:cubicBezTo>
                      <a:pt x="706195" y="4441"/>
                      <a:pt x="714906" y="8652"/>
                      <a:pt x="722604" y="14468"/>
                    </a:cubicBezTo>
                    <a:close/>
                  </a:path>
                </a:pathLst>
              </a:custGeom>
              <a:solidFill>
                <a:srgbClr val="F3F3F3"/>
              </a:soli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5" name="椭圆 44"/>
            <p:cNvSpPr/>
            <p:nvPr/>
          </p:nvSpPr>
          <p:spPr>
            <a:xfrm>
              <a:off x="5560227" y="5429529"/>
              <a:ext cx="529910" cy="529910"/>
            </a:xfrm>
            <a:prstGeom prst="ellipse">
              <a:avLst/>
            </a:prstGeom>
            <a:gradFill>
              <a:gsLst>
                <a:gs pos="0">
                  <a:srgbClr val="E30613"/>
                </a:gs>
                <a:gs pos="100000">
                  <a:srgbClr val="81040B"/>
                </a:gs>
              </a:gsLst>
              <a:lin ang="3600000" scaled="0"/>
            </a:gradFill>
            <a:ln w="19050">
              <a:noFill/>
            </a:ln>
            <a:effectLst>
              <a:innerShdw blurRad="76200" dist="381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6" name="文本框 61"/>
            <p:cNvSpPr txBox="1"/>
            <p:nvPr/>
          </p:nvSpPr>
          <p:spPr>
            <a:xfrm>
              <a:off x="5405418" y="5467316"/>
              <a:ext cx="839526" cy="461665"/>
            </a:xfrm>
            <a:prstGeom prst="rect">
              <a:avLst/>
            </a:prstGeom>
            <a:noFill/>
          </p:spPr>
          <p:txBody>
            <a:bodyPr wrap="square" rtlCol="0">
              <a:spAutoFit/>
            </a:bodyPr>
            <a:lstStyle/>
            <a:p>
              <a:pPr algn="ctr"/>
              <a:r>
                <a:rPr lang="en-US" altLang="zh-CN" sz="2400" dirty="0" smtClean="0">
                  <a:solidFill>
                    <a:schemeClr val="bg1"/>
                  </a:solidFill>
                  <a:latin typeface="Impact" panose="020B0806030902050204" pitchFamily="2" charset="0"/>
                </a:rPr>
                <a:t>05</a:t>
              </a:r>
              <a:endParaRPr lang="zh-CN" altLang="en-US" sz="2400" dirty="0">
                <a:solidFill>
                  <a:schemeClr val="bg1"/>
                </a:solidFill>
                <a:latin typeface="Impact" panose="020B0806030902050204" pitchFamily="2" charset="0"/>
              </a:endParaRPr>
            </a:p>
          </p:txBody>
        </p:sp>
      </p:grpSp>
      <p:grpSp>
        <p:nvGrpSpPr>
          <p:cNvPr id="9" name="组合 8"/>
          <p:cNvGrpSpPr/>
          <p:nvPr/>
        </p:nvGrpSpPr>
        <p:grpSpPr>
          <a:xfrm>
            <a:off x="3258299" y="2010820"/>
            <a:ext cx="2092888" cy="1273366"/>
            <a:chOff x="3258299" y="2010820"/>
            <a:chExt cx="2092888" cy="1273366"/>
          </a:xfrm>
        </p:grpSpPr>
        <p:sp>
          <p:nvSpPr>
            <p:cNvPr id="13" name="同侧圆角矩形 12"/>
            <p:cNvSpPr/>
            <p:nvPr/>
          </p:nvSpPr>
          <p:spPr>
            <a:xfrm rot="16200000">
              <a:off x="3668060" y="1601059"/>
              <a:ext cx="1273366" cy="2092888"/>
            </a:xfrm>
            <a:prstGeom prst="round2SameRect">
              <a:avLst>
                <a:gd name="adj1" fmla="val 50000"/>
                <a:gd name="adj2" fmla="val 8985"/>
              </a:avLst>
            </a:prstGeom>
            <a:gradFill flip="none" rotWithShape="1">
              <a:gsLst>
                <a:gs pos="100000">
                  <a:schemeClr val="bg1">
                    <a:lumMod val="85000"/>
                  </a:schemeClr>
                </a:gs>
                <a:gs pos="0">
                  <a:schemeClr val="bg1"/>
                </a:gs>
              </a:gsLst>
              <a:lin ang="8100000" scaled="1"/>
              <a:tileRect/>
            </a:gradFill>
            <a:ln>
              <a:noFill/>
            </a:ln>
            <a:effectLst>
              <a:outerShdw blurRad="190500" dist="76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4" name="同侧圆角矩形 13"/>
            <p:cNvSpPr/>
            <p:nvPr/>
          </p:nvSpPr>
          <p:spPr>
            <a:xfrm rot="16200000">
              <a:off x="3741790" y="1684666"/>
              <a:ext cx="1125911" cy="1925673"/>
            </a:xfrm>
            <a:prstGeom prst="round2SameRect">
              <a:avLst>
                <a:gd name="adj1" fmla="val 50000"/>
                <a:gd name="adj2" fmla="val 8208"/>
              </a:avLst>
            </a:prstGeom>
            <a:gradFill>
              <a:gsLst>
                <a:gs pos="0">
                  <a:srgbClr val="E30613"/>
                </a:gs>
                <a:gs pos="100000">
                  <a:srgbClr val="81040B"/>
                </a:gs>
              </a:gsLst>
              <a:lin ang="3600000" scaled="0"/>
            </a:gradFill>
            <a:ln w="22225">
              <a:noFill/>
            </a:ln>
            <a:effectLst>
              <a:innerShdw blurRad="114300" dist="50800" dir="189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37" name="文本框 136"/>
            <p:cNvSpPr txBox="1"/>
            <p:nvPr/>
          </p:nvSpPr>
          <p:spPr>
            <a:xfrm>
              <a:off x="3613048" y="2316379"/>
              <a:ext cx="1422184" cy="584775"/>
            </a:xfrm>
            <a:prstGeom prst="rect">
              <a:avLst/>
            </a:prstGeom>
            <a:noFill/>
            <a:effectLst/>
          </p:spPr>
          <p:txBody>
            <a:bodyPr wrap="none" rtlCol="0">
              <a:spAutoFit/>
            </a:bodyPr>
            <a:lstStyle/>
            <a:p>
              <a:r>
                <a:rPr lang="zh-CN" altLang="en-US" sz="3200" b="1" dirty="0" smtClean="0">
                  <a:solidFill>
                    <a:srgbClr val="FFFFFF"/>
                  </a:solidFill>
                  <a:latin typeface="幼圆" panose="02010509060101010101" pitchFamily="49" charset="-122"/>
                  <a:ea typeface="幼圆" panose="02010509060101010101" pitchFamily="49" charset="-122"/>
                </a:rPr>
                <a:t>读  书</a:t>
              </a:r>
              <a:endParaRPr lang="zh-CN" altLang="en-US" sz="3200" b="1" dirty="0">
                <a:solidFill>
                  <a:srgbClr val="FFFFFF"/>
                </a:solidFill>
                <a:latin typeface="幼圆" panose="02010509060101010101" pitchFamily="49" charset="-122"/>
                <a:ea typeface="幼圆" panose="02010509060101010101" pitchFamily="49" charset="-122"/>
              </a:endParaRPr>
            </a:p>
          </p:txBody>
        </p:sp>
      </p:grpSp>
      <p:grpSp>
        <p:nvGrpSpPr>
          <p:cNvPr id="10" name="组合 9"/>
          <p:cNvGrpSpPr/>
          <p:nvPr/>
        </p:nvGrpSpPr>
        <p:grpSpPr>
          <a:xfrm>
            <a:off x="3258301" y="3534311"/>
            <a:ext cx="2092888" cy="1273366"/>
            <a:chOff x="3258301" y="3534311"/>
            <a:chExt cx="2092888" cy="1273366"/>
          </a:xfrm>
        </p:grpSpPr>
        <p:sp>
          <p:nvSpPr>
            <p:cNvPr id="28" name="同侧圆角矩形 27"/>
            <p:cNvSpPr/>
            <p:nvPr/>
          </p:nvSpPr>
          <p:spPr>
            <a:xfrm rot="16200000">
              <a:off x="3668062" y="3124550"/>
              <a:ext cx="1273366" cy="2092888"/>
            </a:xfrm>
            <a:prstGeom prst="round2SameRect">
              <a:avLst>
                <a:gd name="adj1" fmla="val 50000"/>
                <a:gd name="adj2" fmla="val 8985"/>
              </a:avLst>
            </a:prstGeom>
            <a:gradFill flip="none" rotWithShape="1">
              <a:gsLst>
                <a:gs pos="100000">
                  <a:schemeClr val="bg1">
                    <a:lumMod val="85000"/>
                  </a:schemeClr>
                </a:gs>
                <a:gs pos="0">
                  <a:schemeClr val="bg1"/>
                </a:gs>
              </a:gsLst>
              <a:lin ang="8100000" scaled="1"/>
              <a:tileRect/>
            </a:gradFill>
            <a:ln>
              <a:noFill/>
            </a:ln>
            <a:effectLst>
              <a:outerShdw blurRad="190500" dist="76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同侧圆角矩形 28"/>
            <p:cNvSpPr/>
            <p:nvPr/>
          </p:nvSpPr>
          <p:spPr>
            <a:xfrm rot="16200000">
              <a:off x="3741790" y="3208158"/>
              <a:ext cx="1125913" cy="1925673"/>
            </a:xfrm>
            <a:prstGeom prst="round2SameRect">
              <a:avLst>
                <a:gd name="adj1" fmla="val 50000"/>
                <a:gd name="adj2" fmla="val 8208"/>
              </a:avLst>
            </a:prstGeom>
            <a:gradFill>
              <a:gsLst>
                <a:gs pos="0">
                  <a:srgbClr val="E30613"/>
                </a:gs>
                <a:gs pos="100000">
                  <a:srgbClr val="81040B"/>
                </a:gs>
              </a:gsLst>
              <a:lin ang="3600000" scaled="0"/>
            </a:gradFill>
            <a:ln w="22225">
              <a:noFill/>
            </a:ln>
            <a:effectLst>
              <a:innerShdw blurRad="114300" dist="50800" dir="189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8" name="文本框 137"/>
            <p:cNvSpPr txBox="1"/>
            <p:nvPr/>
          </p:nvSpPr>
          <p:spPr>
            <a:xfrm>
              <a:off x="3665365" y="3852277"/>
              <a:ext cx="1422184" cy="584775"/>
            </a:xfrm>
            <a:prstGeom prst="rect">
              <a:avLst/>
            </a:prstGeom>
            <a:noFill/>
            <a:effectLst/>
          </p:spPr>
          <p:txBody>
            <a:bodyPr wrap="none" rtlCol="0">
              <a:spAutoFit/>
            </a:bodyPr>
            <a:lstStyle/>
            <a:p>
              <a:r>
                <a:rPr lang="zh-CN" altLang="en-US" sz="3200" b="1" dirty="0" smtClean="0">
                  <a:solidFill>
                    <a:srgbClr val="FFFFFF"/>
                  </a:solidFill>
                  <a:latin typeface="幼圆" panose="02010509060101010101" pitchFamily="49" charset="-122"/>
                  <a:ea typeface="幼圆" panose="02010509060101010101" pitchFamily="49" charset="-122"/>
                </a:rPr>
                <a:t>工  作</a:t>
              </a:r>
              <a:endParaRPr lang="zh-CN" altLang="en-US" sz="3200" b="1" dirty="0">
                <a:solidFill>
                  <a:srgbClr val="FFFFFF"/>
                </a:solidFill>
                <a:latin typeface="幼圆" panose="02010509060101010101" pitchFamily="49" charset="-122"/>
                <a:ea typeface="幼圆" panose="02010509060101010101" pitchFamily="49" charset="-122"/>
              </a:endParaRPr>
            </a:p>
          </p:txBody>
        </p:sp>
      </p:grpSp>
      <p:grpSp>
        <p:nvGrpSpPr>
          <p:cNvPr id="11" name="组合 10"/>
          <p:cNvGrpSpPr/>
          <p:nvPr/>
        </p:nvGrpSpPr>
        <p:grpSpPr>
          <a:xfrm>
            <a:off x="3258301" y="5057802"/>
            <a:ext cx="2092888" cy="1273366"/>
            <a:chOff x="3258301" y="5057802"/>
            <a:chExt cx="2092888" cy="1273366"/>
          </a:xfrm>
        </p:grpSpPr>
        <p:sp>
          <p:nvSpPr>
            <p:cNvPr id="42" name="同侧圆角矩形 41"/>
            <p:cNvSpPr/>
            <p:nvPr/>
          </p:nvSpPr>
          <p:spPr>
            <a:xfrm rot="16200000">
              <a:off x="3668062" y="4648041"/>
              <a:ext cx="1273366" cy="2092888"/>
            </a:xfrm>
            <a:prstGeom prst="round2SameRect">
              <a:avLst>
                <a:gd name="adj1" fmla="val 50000"/>
                <a:gd name="adj2" fmla="val 8985"/>
              </a:avLst>
            </a:prstGeom>
            <a:gradFill flip="none" rotWithShape="1">
              <a:gsLst>
                <a:gs pos="100000">
                  <a:schemeClr val="bg1">
                    <a:lumMod val="85000"/>
                  </a:schemeClr>
                </a:gs>
                <a:gs pos="0">
                  <a:schemeClr val="bg1"/>
                </a:gs>
              </a:gsLst>
              <a:lin ang="8100000" scaled="1"/>
              <a:tileRect/>
            </a:gradFill>
            <a:ln>
              <a:noFill/>
            </a:ln>
            <a:effectLst>
              <a:outerShdw blurRad="190500" dist="76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同侧圆角矩形 42"/>
            <p:cNvSpPr/>
            <p:nvPr/>
          </p:nvSpPr>
          <p:spPr>
            <a:xfrm rot="16200000">
              <a:off x="3741790" y="4731648"/>
              <a:ext cx="1125913" cy="1925673"/>
            </a:xfrm>
            <a:prstGeom prst="round2SameRect">
              <a:avLst>
                <a:gd name="adj1" fmla="val 50000"/>
                <a:gd name="adj2" fmla="val 8208"/>
              </a:avLst>
            </a:prstGeom>
            <a:gradFill>
              <a:gsLst>
                <a:gs pos="0">
                  <a:srgbClr val="E30613"/>
                </a:gs>
                <a:gs pos="100000">
                  <a:srgbClr val="81040B"/>
                </a:gs>
              </a:gsLst>
              <a:lin ang="3600000" scaled="0"/>
            </a:gradFill>
            <a:ln w="22225">
              <a:noFill/>
            </a:ln>
            <a:effectLst>
              <a:innerShdw blurRad="114300" dist="50800" dir="189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9" name="文本框 138"/>
            <p:cNvSpPr txBox="1"/>
            <p:nvPr/>
          </p:nvSpPr>
          <p:spPr>
            <a:xfrm>
              <a:off x="3697060" y="5374937"/>
              <a:ext cx="1422184" cy="584775"/>
            </a:xfrm>
            <a:prstGeom prst="rect">
              <a:avLst/>
            </a:prstGeom>
            <a:noFill/>
            <a:effectLst/>
          </p:spPr>
          <p:txBody>
            <a:bodyPr wrap="none" rtlCol="0">
              <a:spAutoFit/>
            </a:bodyPr>
            <a:lstStyle/>
            <a:p>
              <a:r>
                <a:rPr lang="zh-CN" altLang="en-US" sz="3200" b="1" dirty="0" smtClean="0">
                  <a:solidFill>
                    <a:srgbClr val="FFFFFF"/>
                  </a:solidFill>
                  <a:latin typeface="幼圆" panose="02010509060101010101" pitchFamily="49" charset="-122"/>
                  <a:ea typeface="幼圆" panose="02010509060101010101" pitchFamily="49" charset="-122"/>
                </a:rPr>
                <a:t>网  络</a:t>
              </a:r>
              <a:endParaRPr lang="zh-CN" altLang="en-US" sz="3200" b="1" dirty="0">
                <a:solidFill>
                  <a:srgbClr val="FFFFFF"/>
                </a:solidFill>
                <a:latin typeface="幼圆" panose="02010509060101010101" pitchFamily="49" charset="-122"/>
                <a:ea typeface="幼圆" panose="02010509060101010101" pitchFamily="49" charset="-122"/>
              </a:endParaRPr>
            </a:p>
          </p:txBody>
        </p:sp>
      </p:grpSp>
      <p:grpSp>
        <p:nvGrpSpPr>
          <p:cNvPr id="147" name="组合 146"/>
          <p:cNvGrpSpPr/>
          <p:nvPr/>
        </p:nvGrpSpPr>
        <p:grpSpPr>
          <a:xfrm>
            <a:off x="6854166" y="2769554"/>
            <a:ext cx="2092888" cy="1273366"/>
            <a:chOff x="6854166" y="2769554"/>
            <a:chExt cx="2092888" cy="1273366"/>
          </a:xfrm>
        </p:grpSpPr>
        <p:sp>
          <p:nvSpPr>
            <p:cNvPr id="56" name="同侧圆角矩形 55"/>
            <p:cNvSpPr/>
            <p:nvPr/>
          </p:nvSpPr>
          <p:spPr>
            <a:xfrm rot="5400000" flipH="1">
              <a:off x="7263927" y="2359793"/>
              <a:ext cx="1273366" cy="2092888"/>
            </a:xfrm>
            <a:prstGeom prst="round2SameRect">
              <a:avLst>
                <a:gd name="adj1" fmla="val 50000"/>
                <a:gd name="adj2" fmla="val 8985"/>
              </a:avLst>
            </a:prstGeom>
            <a:gradFill flip="none" rotWithShape="1">
              <a:gsLst>
                <a:gs pos="100000">
                  <a:schemeClr val="bg1">
                    <a:lumMod val="85000"/>
                  </a:schemeClr>
                </a:gs>
                <a:gs pos="0">
                  <a:schemeClr val="bg1"/>
                </a:gs>
              </a:gsLst>
              <a:lin ang="13500000" scaled="0"/>
              <a:tileRect/>
            </a:gradFill>
            <a:ln>
              <a:noFill/>
            </a:ln>
            <a:effectLst>
              <a:outerShdw blurRad="190500" dist="76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同侧圆角矩形 56"/>
            <p:cNvSpPr/>
            <p:nvPr/>
          </p:nvSpPr>
          <p:spPr>
            <a:xfrm rot="5400000" flipH="1">
              <a:off x="7337652" y="2443400"/>
              <a:ext cx="1125913" cy="1925673"/>
            </a:xfrm>
            <a:prstGeom prst="round2SameRect">
              <a:avLst>
                <a:gd name="adj1" fmla="val 50000"/>
                <a:gd name="adj2" fmla="val 8208"/>
              </a:avLst>
            </a:prstGeom>
            <a:gradFill>
              <a:gsLst>
                <a:gs pos="0">
                  <a:srgbClr val="E30613"/>
                </a:gs>
                <a:gs pos="100000">
                  <a:srgbClr val="81040B"/>
                </a:gs>
              </a:gsLst>
              <a:lin ang="3600000" scaled="0"/>
            </a:gradFill>
            <a:ln w="22225">
              <a:noFill/>
            </a:ln>
            <a:effectLst>
              <a:innerShdw blurRad="114300" dist="50800" dir="27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0" name="文本框 139"/>
            <p:cNvSpPr txBox="1"/>
            <p:nvPr/>
          </p:nvSpPr>
          <p:spPr>
            <a:xfrm>
              <a:off x="7202988" y="3076008"/>
              <a:ext cx="1422184" cy="584775"/>
            </a:xfrm>
            <a:prstGeom prst="rect">
              <a:avLst/>
            </a:prstGeom>
            <a:noFill/>
            <a:effectLst/>
          </p:spPr>
          <p:txBody>
            <a:bodyPr wrap="none" rtlCol="0">
              <a:spAutoFit/>
            </a:bodyPr>
            <a:lstStyle/>
            <a:p>
              <a:r>
                <a:rPr lang="zh-CN" altLang="en-US" sz="3200" b="1" dirty="0" smtClean="0">
                  <a:solidFill>
                    <a:srgbClr val="FFFFFF"/>
                  </a:solidFill>
                  <a:latin typeface="幼圆" panose="02010509060101010101" pitchFamily="49" charset="-122"/>
                  <a:ea typeface="幼圆" panose="02010509060101010101" pitchFamily="49" charset="-122"/>
                </a:rPr>
                <a:t>培  训</a:t>
              </a:r>
              <a:endParaRPr lang="zh-CN" altLang="en-US" sz="3200" b="1" dirty="0">
                <a:solidFill>
                  <a:srgbClr val="FFFFFF"/>
                </a:solidFill>
                <a:latin typeface="幼圆" panose="02010509060101010101" pitchFamily="49" charset="-122"/>
                <a:ea typeface="幼圆" panose="02010509060101010101" pitchFamily="49" charset="-122"/>
              </a:endParaRPr>
            </a:p>
          </p:txBody>
        </p:sp>
      </p:grpSp>
      <p:grpSp>
        <p:nvGrpSpPr>
          <p:cNvPr id="148" name="组合 147"/>
          <p:cNvGrpSpPr/>
          <p:nvPr/>
        </p:nvGrpSpPr>
        <p:grpSpPr>
          <a:xfrm>
            <a:off x="6854166" y="4287170"/>
            <a:ext cx="2092888" cy="1273366"/>
            <a:chOff x="6854166" y="4287170"/>
            <a:chExt cx="2092888" cy="1273366"/>
          </a:xfrm>
        </p:grpSpPr>
        <p:sp>
          <p:nvSpPr>
            <p:cNvPr id="70" name="同侧圆角矩形 69"/>
            <p:cNvSpPr/>
            <p:nvPr/>
          </p:nvSpPr>
          <p:spPr>
            <a:xfrm rot="5400000" flipH="1">
              <a:off x="7263927" y="3877409"/>
              <a:ext cx="1273366" cy="2092888"/>
            </a:xfrm>
            <a:prstGeom prst="round2SameRect">
              <a:avLst>
                <a:gd name="adj1" fmla="val 50000"/>
                <a:gd name="adj2" fmla="val 8985"/>
              </a:avLst>
            </a:prstGeom>
            <a:gradFill flip="none" rotWithShape="1">
              <a:gsLst>
                <a:gs pos="100000">
                  <a:schemeClr val="bg1">
                    <a:lumMod val="85000"/>
                  </a:schemeClr>
                </a:gs>
                <a:gs pos="0">
                  <a:schemeClr val="bg1"/>
                </a:gs>
              </a:gsLst>
              <a:lin ang="13500000" scaled="0"/>
              <a:tileRect/>
            </a:gradFill>
            <a:ln>
              <a:noFill/>
            </a:ln>
            <a:effectLst>
              <a:outerShdw blurRad="190500" dist="76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同侧圆角矩形 70"/>
            <p:cNvSpPr/>
            <p:nvPr/>
          </p:nvSpPr>
          <p:spPr>
            <a:xfrm rot="5400000" flipH="1">
              <a:off x="7337652" y="3961017"/>
              <a:ext cx="1125913" cy="1925673"/>
            </a:xfrm>
            <a:prstGeom prst="round2SameRect">
              <a:avLst>
                <a:gd name="adj1" fmla="val 50000"/>
                <a:gd name="adj2" fmla="val 8208"/>
              </a:avLst>
            </a:prstGeom>
            <a:gradFill>
              <a:gsLst>
                <a:gs pos="0">
                  <a:srgbClr val="E30613"/>
                </a:gs>
                <a:gs pos="100000">
                  <a:srgbClr val="81040B"/>
                </a:gs>
              </a:gsLst>
              <a:lin ang="3600000" scaled="0"/>
            </a:gradFill>
            <a:ln w="22225">
              <a:noFill/>
            </a:ln>
            <a:effectLst>
              <a:innerShdw blurRad="114300" dist="50800" dir="27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1" name="文本框 140"/>
            <p:cNvSpPr txBox="1"/>
            <p:nvPr/>
          </p:nvSpPr>
          <p:spPr>
            <a:xfrm>
              <a:off x="7202988" y="4604032"/>
              <a:ext cx="1422184" cy="584775"/>
            </a:xfrm>
            <a:prstGeom prst="rect">
              <a:avLst/>
            </a:prstGeom>
            <a:noFill/>
            <a:effectLst/>
          </p:spPr>
          <p:txBody>
            <a:bodyPr wrap="none" rtlCol="0">
              <a:spAutoFit/>
            </a:bodyPr>
            <a:lstStyle/>
            <a:p>
              <a:r>
                <a:rPr lang="zh-CN" altLang="en-US" sz="3200" b="1" dirty="0" smtClean="0">
                  <a:solidFill>
                    <a:srgbClr val="FFFFFF"/>
                  </a:solidFill>
                  <a:latin typeface="幼圆" panose="02010509060101010101" pitchFamily="49" charset="-122"/>
                  <a:ea typeface="幼圆" panose="02010509060101010101" pitchFamily="49" charset="-122"/>
                </a:rPr>
                <a:t>会  议</a:t>
              </a:r>
              <a:endParaRPr lang="zh-CN" altLang="en-US" sz="3200" b="1" dirty="0">
                <a:solidFill>
                  <a:srgbClr val="FFFFFF"/>
                </a:solidFill>
                <a:latin typeface="幼圆" panose="02010509060101010101" pitchFamily="49" charset="-122"/>
                <a:ea typeface="幼圆" panose="02010509060101010101" pitchFamily="49" charset="-122"/>
              </a:endParaRPr>
            </a:p>
          </p:txBody>
        </p:sp>
      </p:grpSp>
      <p:sp>
        <p:nvSpPr>
          <p:cNvPr id="142" name="矩形 47"/>
          <p:cNvSpPr>
            <a:spLocks noChangeArrowheads="1"/>
          </p:cNvSpPr>
          <p:nvPr/>
        </p:nvSpPr>
        <p:spPr bwMode="auto">
          <a:xfrm>
            <a:off x="1087206" y="2281731"/>
            <a:ext cx="2035523" cy="845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913765">
              <a:lnSpc>
                <a:spcPct val="120000"/>
              </a:lnSpc>
              <a:spcBef>
                <a:spcPct val="0"/>
              </a:spcBef>
              <a:buNone/>
            </a:pPr>
            <a:r>
              <a:rPr lang="zh-CN" altLang="en-US" sz="1400" dirty="0">
                <a:solidFill>
                  <a:schemeClr val="tx1">
                    <a:lumMod val="85000"/>
                    <a:lumOff val="15000"/>
                  </a:schemeClr>
                </a:solidFill>
                <a:sym typeface="微软雅黑" panose="020B0503020204020204" pitchFamily="34" charset="-122"/>
              </a:rPr>
              <a:t>在此录入上述图表的描述</a:t>
            </a:r>
            <a:r>
              <a:rPr lang="zh-CN" altLang="en-US" sz="1400" dirty="0" smtClean="0">
                <a:solidFill>
                  <a:schemeClr val="tx1">
                    <a:lumMod val="85000"/>
                    <a:lumOff val="15000"/>
                  </a:schemeClr>
                </a:solidFill>
                <a:sym typeface="微软雅黑" panose="020B0503020204020204" pitchFamily="34" charset="-122"/>
              </a:rPr>
              <a:t>说明在此</a:t>
            </a:r>
            <a:r>
              <a:rPr lang="zh-CN" altLang="en-US" sz="1400" dirty="0">
                <a:solidFill>
                  <a:schemeClr val="tx1">
                    <a:lumMod val="85000"/>
                    <a:lumOff val="15000"/>
                  </a:schemeClr>
                </a:solidFill>
                <a:sym typeface="微软雅黑" panose="020B0503020204020204" pitchFamily="34" charset="-122"/>
              </a:rPr>
              <a:t>录入上述图表的描述</a:t>
            </a:r>
            <a:r>
              <a:rPr lang="zh-CN" altLang="en-US" sz="1400" dirty="0" smtClean="0">
                <a:solidFill>
                  <a:schemeClr val="tx1">
                    <a:lumMod val="85000"/>
                    <a:lumOff val="15000"/>
                  </a:schemeClr>
                </a:solidFill>
                <a:sym typeface="微软雅黑" panose="020B0503020204020204" pitchFamily="34" charset="-122"/>
              </a:rPr>
              <a:t>说明</a:t>
            </a:r>
            <a:endParaRPr lang="zh-CN" altLang="en-US" sz="1400" dirty="0">
              <a:solidFill>
                <a:schemeClr val="tx1">
                  <a:lumMod val="85000"/>
                  <a:lumOff val="15000"/>
                </a:schemeClr>
              </a:solidFill>
              <a:sym typeface="微软雅黑" panose="020B0503020204020204" pitchFamily="34" charset="-122"/>
            </a:endParaRPr>
          </a:p>
        </p:txBody>
      </p:sp>
      <p:sp>
        <p:nvSpPr>
          <p:cNvPr id="143" name="矩形 47"/>
          <p:cNvSpPr>
            <a:spLocks noChangeArrowheads="1"/>
          </p:cNvSpPr>
          <p:nvPr/>
        </p:nvSpPr>
        <p:spPr bwMode="auto">
          <a:xfrm>
            <a:off x="1098851" y="3747996"/>
            <a:ext cx="2035523" cy="845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913765">
              <a:lnSpc>
                <a:spcPct val="120000"/>
              </a:lnSpc>
              <a:spcBef>
                <a:spcPct val="0"/>
              </a:spcBef>
              <a:buNone/>
            </a:pPr>
            <a:r>
              <a:rPr lang="zh-CN" altLang="en-US" sz="1400" dirty="0">
                <a:solidFill>
                  <a:schemeClr val="tx1">
                    <a:lumMod val="85000"/>
                    <a:lumOff val="15000"/>
                  </a:schemeClr>
                </a:solidFill>
                <a:sym typeface="微软雅黑" panose="020B0503020204020204" pitchFamily="34" charset="-122"/>
              </a:rPr>
              <a:t>在此录入上述图表的描述</a:t>
            </a:r>
            <a:r>
              <a:rPr lang="zh-CN" altLang="en-US" sz="1400" dirty="0" smtClean="0">
                <a:solidFill>
                  <a:schemeClr val="tx1">
                    <a:lumMod val="85000"/>
                    <a:lumOff val="15000"/>
                  </a:schemeClr>
                </a:solidFill>
                <a:sym typeface="微软雅黑" panose="020B0503020204020204" pitchFamily="34" charset="-122"/>
              </a:rPr>
              <a:t>说明在此</a:t>
            </a:r>
            <a:r>
              <a:rPr lang="zh-CN" altLang="en-US" sz="1400" dirty="0">
                <a:solidFill>
                  <a:schemeClr val="tx1">
                    <a:lumMod val="85000"/>
                    <a:lumOff val="15000"/>
                  </a:schemeClr>
                </a:solidFill>
                <a:sym typeface="微软雅黑" panose="020B0503020204020204" pitchFamily="34" charset="-122"/>
              </a:rPr>
              <a:t>录入上述图表的描述</a:t>
            </a:r>
            <a:r>
              <a:rPr lang="zh-CN" altLang="en-US" sz="1400" dirty="0" smtClean="0">
                <a:solidFill>
                  <a:schemeClr val="tx1">
                    <a:lumMod val="85000"/>
                    <a:lumOff val="15000"/>
                  </a:schemeClr>
                </a:solidFill>
                <a:sym typeface="微软雅黑" panose="020B0503020204020204" pitchFamily="34" charset="-122"/>
              </a:rPr>
              <a:t>说明</a:t>
            </a:r>
            <a:endParaRPr lang="zh-CN" altLang="en-US" sz="1400" dirty="0">
              <a:solidFill>
                <a:schemeClr val="tx1">
                  <a:lumMod val="85000"/>
                  <a:lumOff val="15000"/>
                </a:schemeClr>
              </a:solidFill>
              <a:sym typeface="微软雅黑" panose="020B0503020204020204" pitchFamily="34" charset="-122"/>
            </a:endParaRPr>
          </a:p>
        </p:txBody>
      </p:sp>
      <p:sp>
        <p:nvSpPr>
          <p:cNvPr id="144" name="矩形 47"/>
          <p:cNvSpPr>
            <a:spLocks noChangeArrowheads="1"/>
          </p:cNvSpPr>
          <p:nvPr/>
        </p:nvSpPr>
        <p:spPr bwMode="auto">
          <a:xfrm>
            <a:off x="9245030" y="2976252"/>
            <a:ext cx="2035523" cy="845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913765">
              <a:lnSpc>
                <a:spcPct val="120000"/>
              </a:lnSpc>
              <a:spcBef>
                <a:spcPct val="0"/>
              </a:spcBef>
              <a:buNone/>
            </a:pPr>
            <a:r>
              <a:rPr lang="zh-CN" altLang="en-US" sz="1400" dirty="0">
                <a:solidFill>
                  <a:schemeClr val="tx1">
                    <a:lumMod val="85000"/>
                    <a:lumOff val="15000"/>
                  </a:schemeClr>
                </a:solidFill>
                <a:sym typeface="微软雅黑" panose="020B0503020204020204" pitchFamily="34" charset="-122"/>
              </a:rPr>
              <a:t>在此录入上述图表的描述</a:t>
            </a:r>
            <a:r>
              <a:rPr lang="zh-CN" altLang="en-US" sz="1400" dirty="0" smtClean="0">
                <a:solidFill>
                  <a:schemeClr val="tx1">
                    <a:lumMod val="85000"/>
                    <a:lumOff val="15000"/>
                  </a:schemeClr>
                </a:solidFill>
                <a:sym typeface="微软雅黑" panose="020B0503020204020204" pitchFamily="34" charset="-122"/>
              </a:rPr>
              <a:t>说明在此</a:t>
            </a:r>
            <a:r>
              <a:rPr lang="zh-CN" altLang="en-US" sz="1400" dirty="0">
                <a:solidFill>
                  <a:schemeClr val="tx1">
                    <a:lumMod val="85000"/>
                    <a:lumOff val="15000"/>
                  </a:schemeClr>
                </a:solidFill>
                <a:sym typeface="微软雅黑" panose="020B0503020204020204" pitchFamily="34" charset="-122"/>
              </a:rPr>
              <a:t>录入上述图表的描述</a:t>
            </a:r>
            <a:r>
              <a:rPr lang="zh-CN" altLang="en-US" sz="1400" dirty="0" smtClean="0">
                <a:solidFill>
                  <a:schemeClr val="tx1">
                    <a:lumMod val="85000"/>
                    <a:lumOff val="15000"/>
                  </a:schemeClr>
                </a:solidFill>
                <a:sym typeface="微软雅黑" panose="020B0503020204020204" pitchFamily="34" charset="-122"/>
              </a:rPr>
              <a:t>说明</a:t>
            </a:r>
            <a:endParaRPr lang="zh-CN" altLang="en-US" sz="1400" dirty="0">
              <a:solidFill>
                <a:schemeClr val="tx1">
                  <a:lumMod val="85000"/>
                  <a:lumOff val="15000"/>
                </a:schemeClr>
              </a:solidFill>
              <a:sym typeface="微软雅黑" panose="020B0503020204020204" pitchFamily="34" charset="-122"/>
            </a:endParaRPr>
          </a:p>
        </p:txBody>
      </p:sp>
      <p:sp>
        <p:nvSpPr>
          <p:cNvPr id="145" name="矩形 47"/>
          <p:cNvSpPr>
            <a:spLocks noChangeArrowheads="1"/>
          </p:cNvSpPr>
          <p:nvPr/>
        </p:nvSpPr>
        <p:spPr bwMode="auto">
          <a:xfrm>
            <a:off x="1085187" y="5298919"/>
            <a:ext cx="2035523" cy="845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913765">
              <a:lnSpc>
                <a:spcPct val="120000"/>
              </a:lnSpc>
              <a:spcBef>
                <a:spcPct val="0"/>
              </a:spcBef>
              <a:buNone/>
            </a:pPr>
            <a:r>
              <a:rPr lang="zh-CN" altLang="en-US" sz="1400" dirty="0">
                <a:solidFill>
                  <a:schemeClr val="tx1">
                    <a:lumMod val="85000"/>
                    <a:lumOff val="15000"/>
                  </a:schemeClr>
                </a:solidFill>
                <a:sym typeface="微软雅黑" panose="020B0503020204020204" pitchFamily="34" charset="-122"/>
              </a:rPr>
              <a:t>在此录入上述图表的描述</a:t>
            </a:r>
            <a:r>
              <a:rPr lang="zh-CN" altLang="en-US" sz="1400" dirty="0" smtClean="0">
                <a:solidFill>
                  <a:schemeClr val="tx1">
                    <a:lumMod val="85000"/>
                    <a:lumOff val="15000"/>
                  </a:schemeClr>
                </a:solidFill>
                <a:sym typeface="微软雅黑" panose="020B0503020204020204" pitchFamily="34" charset="-122"/>
              </a:rPr>
              <a:t>说明在此</a:t>
            </a:r>
            <a:r>
              <a:rPr lang="zh-CN" altLang="en-US" sz="1400" dirty="0">
                <a:solidFill>
                  <a:schemeClr val="tx1">
                    <a:lumMod val="85000"/>
                    <a:lumOff val="15000"/>
                  </a:schemeClr>
                </a:solidFill>
                <a:sym typeface="微软雅黑" panose="020B0503020204020204" pitchFamily="34" charset="-122"/>
              </a:rPr>
              <a:t>录入上述图表的描述</a:t>
            </a:r>
            <a:r>
              <a:rPr lang="zh-CN" altLang="en-US" sz="1400" dirty="0" smtClean="0">
                <a:solidFill>
                  <a:schemeClr val="tx1">
                    <a:lumMod val="85000"/>
                    <a:lumOff val="15000"/>
                  </a:schemeClr>
                </a:solidFill>
                <a:sym typeface="微软雅黑" panose="020B0503020204020204" pitchFamily="34" charset="-122"/>
              </a:rPr>
              <a:t>说明</a:t>
            </a:r>
            <a:endParaRPr lang="zh-CN" altLang="en-US" sz="1400" dirty="0">
              <a:solidFill>
                <a:schemeClr val="tx1">
                  <a:lumMod val="85000"/>
                  <a:lumOff val="15000"/>
                </a:schemeClr>
              </a:solidFill>
              <a:sym typeface="微软雅黑" panose="020B0503020204020204" pitchFamily="34" charset="-122"/>
            </a:endParaRPr>
          </a:p>
        </p:txBody>
      </p:sp>
      <p:sp>
        <p:nvSpPr>
          <p:cNvPr id="146" name="矩形 47"/>
          <p:cNvSpPr>
            <a:spLocks noChangeArrowheads="1"/>
          </p:cNvSpPr>
          <p:nvPr/>
        </p:nvSpPr>
        <p:spPr bwMode="auto">
          <a:xfrm>
            <a:off x="9245030" y="4583536"/>
            <a:ext cx="2035523" cy="845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913765">
              <a:lnSpc>
                <a:spcPct val="120000"/>
              </a:lnSpc>
              <a:spcBef>
                <a:spcPct val="0"/>
              </a:spcBef>
              <a:buNone/>
            </a:pPr>
            <a:r>
              <a:rPr lang="zh-CN" altLang="en-US" sz="1400" dirty="0">
                <a:solidFill>
                  <a:schemeClr val="tx1">
                    <a:lumMod val="85000"/>
                    <a:lumOff val="15000"/>
                  </a:schemeClr>
                </a:solidFill>
                <a:sym typeface="微软雅黑" panose="020B0503020204020204" pitchFamily="34" charset="-122"/>
              </a:rPr>
              <a:t>在此录入上述图表的描述</a:t>
            </a:r>
            <a:r>
              <a:rPr lang="zh-CN" altLang="en-US" sz="1400" dirty="0" smtClean="0">
                <a:solidFill>
                  <a:schemeClr val="tx1">
                    <a:lumMod val="85000"/>
                    <a:lumOff val="15000"/>
                  </a:schemeClr>
                </a:solidFill>
                <a:sym typeface="微软雅黑" panose="020B0503020204020204" pitchFamily="34" charset="-122"/>
              </a:rPr>
              <a:t>说明在此</a:t>
            </a:r>
            <a:r>
              <a:rPr lang="zh-CN" altLang="en-US" sz="1400" dirty="0">
                <a:solidFill>
                  <a:schemeClr val="tx1">
                    <a:lumMod val="85000"/>
                    <a:lumOff val="15000"/>
                  </a:schemeClr>
                </a:solidFill>
                <a:sym typeface="微软雅黑" panose="020B0503020204020204" pitchFamily="34" charset="-122"/>
              </a:rPr>
              <a:t>录入上述图表的描述</a:t>
            </a:r>
            <a:r>
              <a:rPr lang="zh-CN" altLang="en-US" sz="1400" dirty="0" smtClean="0">
                <a:solidFill>
                  <a:schemeClr val="tx1">
                    <a:lumMod val="85000"/>
                    <a:lumOff val="15000"/>
                  </a:schemeClr>
                </a:solidFill>
                <a:sym typeface="微软雅黑" panose="020B0503020204020204" pitchFamily="34" charset="-122"/>
              </a:rPr>
              <a:t>说明</a:t>
            </a:r>
            <a:endParaRPr lang="zh-CN" altLang="en-US" sz="1400" dirty="0">
              <a:solidFill>
                <a:schemeClr val="tx1">
                  <a:lumMod val="85000"/>
                  <a:lumOff val="15000"/>
                </a:schemeClr>
              </a:solidFill>
              <a:sym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2000">
        <p15:prstTrans prst="pageCurlDouble"/>
      </p:transition>
    </mc:Choice>
    <mc:Fallback>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253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750" fill="hold"/>
                                        <p:tgtEl>
                                          <p:spTgt spid="4"/>
                                        </p:tgtEl>
                                        <p:attrNameLst>
                                          <p:attrName>ppt_x</p:attrName>
                                        </p:attrNameLst>
                                      </p:cBhvr>
                                      <p:tavLst>
                                        <p:tav tm="0">
                                          <p:val>
                                            <p:strVal val="0-#ppt_w/2"/>
                                          </p:val>
                                        </p:tav>
                                        <p:tav tm="100000">
                                          <p:val>
                                            <p:strVal val="#ppt_x"/>
                                          </p:val>
                                        </p:tav>
                                      </p:tavLst>
                                    </p:anim>
                                    <p:anim calcmode="lin" valueType="num">
                                      <p:cBhvr additive="base">
                                        <p:cTn id="8" dur="75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5" presetClass="entr" presetSubtype="0"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13"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14"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15" dur="1000" fill="hold"/>
                                        <p:tgtEl>
                                          <p:spTgt spid="9"/>
                                        </p:tgtEl>
                                        <p:attrNameLst>
                                          <p:attrName>ppt_h</p:attrName>
                                        </p:attrNameLst>
                                      </p:cBhvr>
                                      <p:tavLst>
                                        <p:tav tm="0">
                                          <p:val>
                                            <p:strVal val="#ppt_h"/>
                                          </p:val>
                                        </p:tav>
                                        <p:tav tm="100000">
                                          <p:val>
                                            <p:strVal val="#ppt_h"/>
                                          </p:val>
                                        </p:tav>
                                      </p:tavLst>
                                    </p:anim>
                                    <p:anim calcmode="lin" valueType="num">
                                      <p:cBhvr>
                                        <p:cTn id="16"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17"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18"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19" dur="1000" decel="50000">
                                          <p:stCondLst>
                                            <p:cond delay="0"/>
                                          </p:stCondLst>
                                        </p:cTn>
                                        <p:tgtEl>
                                          <p:spTgt spid="9"/>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42"/>
                                        </p:tgtEl>
                                        <p:attrNameLst>
                                          <p:attrName>style.visibility</p:attrName>
                                        </p:attrNameLst>
                                      </p:cBhvr>
                                      <p:to>
                                        <p:strVal val="visible"/>
                                      </p:to>
                                    </p:set>
                                    <p:animEffect transition="in" filter="fade">
                                      <p:cBhvr>
                                        <p:cTn id="23" dur="500"/>
                                        <p:tgtEl>
                                          <p:spTgt spid="142"/>
                                        </p:tgtEl>
                                      </p:cBhvr>
                                    </p:animEffect>
                                  </p:childTnLst>
                                </p:cTn>
                              </p:par>
                            </p:childTnLst>
                          </p:cTn>
                        </p:par>
                        <p:par>
                          <p:cTn id="24" fill="hold">
                            <p:stCondLst>
                              <p:cond delay="2500"/>
                            </p:stCondLst>
                            <p:childTnLst>
                              <p:par>
                                <p:cTn id="25" presetID="2" presetClass="entr" presetSubtype="2" decel="2530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750" fill="hold"/>
                                        <p:tgtEl>
                                          <p:spTgt spid="5"/>
                                        </p:tgtEl>
                                        <p:attrNameLst>
                                          <p:attrName>ppt_x</p:attrName>
                                        </p:attrNameLst>
                                      </p:cBhvr>
                                      <p:tavLst>
                                        <p:tav tm="0">
                                          <p:val>
                                            <p:strVal val="1+#ppt_w/2"/>
                                          </p:val>
                                        </p:tav>
                                        <p:tav tm="100000">
                                          <p:val>
                                            <p:strVal val="#ppt_x"/>
                                          </p:val>
                                        </p:tav>
                                      </p:tavLst>
                                    </p:anim>
                                    <p:anim calcmode="lin" valueType="num">
                                      <p:cBhvr additive="base">
                                        <p:cTn id="28" dur="750" fill="hold"/>
                                        <p:tgtEl>
                                          <p:spTgt spid="5"/>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25" presetClass="entr" presetSubtype="0" fill="hold" nodeType="afterEffect">
                                  <p:stCondLst>
                                    <p:cond delay="0"/>
                                  </p:stCondLst>
                                  <p:childTnLst>
                                    <p:set>
                                      <p:cBhvr>
                                        <p:cTn id="31" dur="1" fill="hold">
                                          <p:stCondLst>
                                            <p:cond delay="0"/>
                                          </p:stCondLst>
                                        </p:cTn>
                                        <p:tgtEl>
                                          <p:spTgt spid="147"/>
                                        </p:tgtEl>
                                        <p:attrNameLst>
                                          <p:attrName>style.visibility</p:attrName>
                                        </p:attrNameLst>
                                      </p:cBhvr>
                                      <p:to>
                                        <p:strVal val="visible"/>
                                      </p:to>
                                    </p:set>
                                    <p:anim calcmode="lin" valueType="num">
                                      <p:cBhvr>
                                        <p:cTn id="32" dur="500" decel="50000" fill="hold">
                                          <p:stCondLst>
                                            <p:cond delay="0"/>
                                          </p:stCondLst>
                                        </p:cTn>
                                        <p:tgtEl>
                                          <p:spTgt spid="147"/>
                                        </p:tgtEl>
                                        <p:attrNameLst>
                                          <p:attrName>style.rotation</p:attrName>
                                        </p:attrNameLst>
                                      </p:cBhvr>
                                      <p:tavLst>
                                        <p:tav tm="0">
                                          <p:val>
                                            <p:fltVal val="-90"/>
                                          </p:val>
                                        </p:tav>
                                        <p:tav tm="100000">
                                          <p:val>
                                            <p:fltVal val="0"/>
                                          </p:val>
                                        </p:tav>
                                      </p:tavLst>
                                    </p:anim>
                                    <p:anim calcmode="lin" valueType="num">
                                      <p:cBhvr>
                                        <p:cTn id="33" dur="500" decel="50000" fill="hold">
                                          <p:stCondLst>
                                            <p:cond delay="0"/>
                                          </p:stCondLst>
                                        </p:cTn>
                                        <p:tgtEl>
                                          <p:spTgt spid="147"/>
                                        </p:tgtEl>
                                        <p:attrNameLst>
                                          <p:attrName>ppt_w</p:attrName>
                                        </p:attrNameLst>
                                      </p:cBhvr>
                                      <p:tavLst>
                                        <p:tav tm="0">
                                          <p:val>
                                            <p:strVal val="#ppt_w"/>
                                          </p:val>
                                        </p:tav>
                                        <p:tav tm="100000">
                                          <p:val>
                                            <p:strVal val="#ppt_w*.05"/>
                                          </p:val>
                                        </p:tav>
                                      </p:tavLst>
                                    </p:anim>
                                    <p:anim calcmode="lin" valueType="num">
                                      <p:cBhvr>
                                        <p:cTn id="34" dur="500" accel="50000" fill="hold">
                                          <p:stCondLst>
                                            <p:cond delay="500"/>
                                          </p:stCondLst>
                                        </p:cTn>
                                        <p:tgtEl>
                                          <p:spTgt spid="147"/>
                                        </p:tgtEl>
                                        <p:attrNameLst>
                                          <p:attrName>ppt_w</p:attrName>
                                        </p:attrNameLst>
                                      </p:cBhvr>
                                      <p:tavLst>
                                        <p:tav tm="0">
                                          <p:val>
                                            <p:strVal val="#ppt_w*.05"/>
                                          </p:val>
                                        </p:tav>
                                        <p:tav tm="100000">
                                          <p:val>
                                            <p:strVal val="#ppt_w"/>
                                          </p:val>
                                        </p:tav>
                                      </p:tavLst>
                                    </p:anim>
                                    <p:anim calcmode="lin" valueType="num">
                                      <p:cBhvr>
                                        <p:cTn id="35" dur="1000" fill="hold"/>
                                        <p:tgtEl>
                                          <p:spTgt spid="147"/>
                                        </p:tgtEl>
                                        <p:attrNameLst>
                                          <p:attrName>ppt_h</p:attrName>
                                        </p:attrNameLst>
                                      </p:cBhvr>
                                      <p:tavLst>
                                        <p:tav tm="0">
                                          <p:val>
                                            <p:strVal val="#ppt_h"/>
                                          </p:val>
                                        </p:tav>
                                        <p:tav tm="100000">
                                          <p:val>
                                            <p:strVal val="#ppt_h"/>
                                          </p:val>
                                        </p:tav>
                                      </p:tavLst>
                                    </p:anim>
                                    <p:anim calcmode="lin" valueType="num">
                                      <p:cBhvr>
                                        <p:cTn id="36" dur="500" decel="50000" fill="hold">
                                          <p:stCondLst>
                                            <p:cond delay="0"/>
                                          </p:stCondLst>
                                        </p:cTn>
                                        <p:tgtEl>
                                          <p:spTgt spid="147"/>
                                        </p:tgtEl>
                                        <p:attrNameLst>
                                          <p:attrName>ppt_x</p:attrName>
                                        </p:attrNameLst>
                                      </p:cBhvr>
                                      <p:tavLst>
                                        <p:tav tm="0">
                                          <p:val>
                                            <p:strVal val="#ppt_x+.4"/>
                                          </p:val>
                                        </p:tav>
                                        <p:tav tm="100000">
                                          <p:val>
                                            <p:strVal val="#ppt_x"/>
                                          </p:val>
                                        </p:tav>
                                      </p:tavLst>
                                    </p:anim>
                                    <p:anim calcmode="lin" valueType="num">
                                      <p:cBhvr>
                                        <p:cTn id="37" dur="500" decel="50000" fill="hold">
                                          <p:stCondLst>
                                            <p:cond delay="0"/>
                                          </p:stCondLst>
                                        </p:cTn>
                                        <p:tgtEl>
                                          <p:spTgt spid="147"/>
                                        </p:tgtEl>
                                        <p:attrNameLst>
                                          <p:attrName>ppt_y</p:attrName>
                                        </p:attrNameLst>
                                      </p:cBhvr>
                                      <p:tavLst>
                                        <p:tav tm="0">
                                          <p:val>
                                            <p:strVal val="#ppt_y-.2"/>
                                          </p:val>
                                        </p:tav>
                                        <p:tav tm="100000">
                                          <p:val>
                                            <p:strVal val="#ppt_y+.1"/>
                                          </p:val>
                                        </p:tav>
                                      </p:tavLst>
                                    </p:anim>
                                    <p:anim calcmode="lin" valueType="num">
                                      <p:cBhvr>
                                        <p:cTn id="38" dur="500" accel="50000" fill="hold">
                                          <p:stCondLst>
                                            <p:cond delay="500"/>
                                          </p:stCondLst>
                                        </p:cTn>
                                        <p:tgtEl>
                                          <p:spTgt spid="147"/>
                                        </p:tgtEl>
                                        <p:attrNameLst>
                                          <p:attrName>ppt_y</p:attrName>
                                        </p:attrNameLst>
                                      </p:cBhvr>
                                      <p:tavLst>
                                        <p:tav tm="0">
                                          <p:val>
                                            <p:strVal val="#ppt_y+.1"/>
                                          </p:val>
                                        </p:tav>
                                        <p:tav tm="100000">
                                          <p:val>
                                            <p:strVal val="#ppt_y"/>
                                          </p:val>
                                        </p:tav>
                                      </p:tavLst>
                                    </p:anim>
                                    <p:animEffect transition="in" filter="fade">
                                      <p:cBhvr>
                                        <p:cTn id="39" dur="1000" decel="50000">
                                          <p:stCondLst>
                                            <p:cond delay="0"/>
                                          </p:stCondLst>
                                        </p:cTn>
                                        <p:tgtEl>
                                          <p:spTgt spid="147"/>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144"/>
                                        </p:tgtEl>
                                        <p:attrNameLst>
                                          <p:attrName>style.visibility</p:attrName>
                                        </p:attrNameLst>
                                      </p:cBhvr>
                                      <p:to>
                                        <p:strVal val="visible"/>
                                      </p:to>
                                    </p:set>
                                    <p:animEffect transition="in" filter="fade">
                                      <p:cBhvr>
                                        <p:cTn id="43" dur="500"/>
                                        <p:tgtEl>
                                          <p:spTgt spid="144"/>
                                        </p:tgtEl>
                                      </p:cBhvr>
                                    </p:animEffect>
                                  </p:childTnLst>
                                </p:cTn>
                              </p:par>
                            </p:childTnLst>
                          </p:cTn>
                        </p:par>
                        <p:par>
                          <p:cTn id="44" fill="hold">
                            <p:stCondLst>
                              <p:cond delay="5000"/>
                            </p:stCondLst>
                            <p:childTnLst>
                              <p:par>
                                <p:cTn id="45" presetID="2" presetClass="entr" presetSubtype="8" decel="25300" fill="hold" nodeType="after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additive="base">
                                        <p:cTn id="47" dur="750" fill="hold"/>
                                        <p:tgtEl>
                                          <p:spTgt spid="6"/>
                                        </p:tgtEl>
                                        <p:attrNameLst>
                                          <p:attrName>ppt_x</p:attrName>
                                        </p:attrNameLst>
                                      </p:cBhvr>
                                      <p:tavLst>
                                        <p:tav tm="0">
                                          <p:val>
                                            <p:strVal val="0-#ppt_w/2"/>
                                          </p:val>
                                        </p:tav>
                                        <p:tav tm="100000">
                                          <p:val>
                                            <p:strVal val="#ppt_x"/>
                                          </p:val>
                                        </p:tav>
                                      </p:tavLst>
                                    </p:anim>
                                    <p:anim calcmode="lin" valueType="num">
                                      <p:cBhvr additive="base">
                                        <p:cTn id="48" dur="750" fill="hold"/>
                                        <p:tgtEl>
                                          <p:spTgt spid="6"/>
                                        </p:tgtEl>
                                        <p:attrNameLst>
                                          <p:attrName>ppt_y</p:attrName>
                                        </p:attrNameLst>
                                      </p:cBhvr>
                                      <p:tavLst>
                                        <p:tav tm="0">
                                          <p:val>
                                            <p:strVal val="#ppt_y"/>
                                          </p:val>
                                        </p:tav>
                                        <p:tav tm="100000">
                                          <p:val>
                                            <p:strVal val="#ppt_y"/>
                                          </p:val>
                                        </p:tav>
                                      </p:tavLst>
                                    </p:anim>
                                  </p:childTnLst>
                                </p:cTn>
                              </p:par>
                            </p:childTnLst>
                          </p:cTn>
                        </p:par>
                        <p:par>
                          <p:cTn id="49" fill="hold">
                            <p:stCondLst>
                              <p:cond delay="6000"/>
                            </p:stCondLst>
                            <p:childTnLst>
                              <p:par>
                                <p:cTn id="50" presetID="25" presetClass="entr" presetSubtype="0"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53"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54"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55" dur="1000" fill="hold"/>
                                        <p:tgtEl>
                                          <p:spTgt spid="10"/>
                                        </p:tgtEl>
                                        <p:attrNameLst>
                                          <p:attrName>ppt_h</p:attrName>
                                        </p:attrNameLst>
                                      </p:cBhvr>
                                      <p:tavLst>
                                        <p:tav tm="0">
                                          <p:val>
                                            <p:strVal val="#ppt_h"/>
                                          </p:val>
                                        </p:tav>
                                        <p:tav tm="100000">
                                          <p:val>
                                            <p:strVal val="#ppt_h"/>
                                          </p:val>
                                        </p:tav>
                                      </p:tavLst>
                                    </p:anim>
                                    <p:anim calcmode="lin" valueType="num">
                                      <p:cBhvr>
                                        <p:cTn id="56"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57"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58"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59" dur="1000" decel="50000">
                                          <p:stCondLst>
                                            <p:cond delay="0"/>
                                          </p:stCondLst>
                                        </p:cTn>
                                        <p:tgtEl>
                                          <p:spTgt spid="10"/>
                                        </p:tgtEl>
                                      </p:cBhvr>
                                    </p:animEffect>
                                  </p:childTnLst>
                                </p:cTn>
                              </p:par>
                            </p:childTnLst>
                          </p:cTn>
                        </p:par>
                        <p:par>
                          <p:cTn id="60" fill="hold">
                            <p:stCondLst>
                              <p:cond delay="7000"/>
                            </p:stCondLst>
                            <p:childTnLst>
                              <p:par>
                                <p:cTn id="61" presetID="10" presetClass="entr" presetSubtype="0" fill="hold" grpId="0" nodeType="afterEffect">
                                  <p:stCondLst>
                                    <p:cond delay="0"/>
                                  </p:stCondLst>
                                  <p:childTnLst>
                                    <p:set>
                                      <p:cBhvr>
                                        <p:cTn id="62" dur="1" fill="hold">
                                          <p:stCondLst>
                                            <p:cond delay="0"/>
                                          </p:stCondLst>
                                        </p:cTn>
                                        <p:tgtEl>
                                          <p:spTgt spid="143"/>
                                        </p:tgtEl>
                                        <p:attrNameLst>
                                          <p:attrName>style.visibility</p:attrName>
                                        </p:attrNameLst>
                                      </p:cBhvr>
                                      <p:to>
                                        <p:strVal val="visible"/>
                                      </p:to>
                                    </p:set>
                                    <p:animEffect transition="in" filter="fade">
                                      <p:cBhvr>
                                        <p:cTn id="63" dur="500"/>
                                        <p:tgtEl>
                                          <p:spTgt spid="143"/>
                                        </p:tgtEl>
                                      </p:cBhvr>
                                    </p:animEffect>
                                  </p:childTnLst>
                                </p:cTn>
                              </p:par>
                            </p:childTnLst>
                          </p:cTn>
                        </p:par>
                        <p:par>
                          <p:cTn id="64" fill="hold">
                            <p:stCondLst>
                              <p:cond delay="7500"/>
                            </p:stCondLst>
                            <p:childTnLst>
                              <p:par>
                                <p:cTn id="65" presetID="2" presetClass="entr" presetSubtype="2" decel="25300" fill="hold" nodeType="afterEffect">
                                  <p:stCondLst>
                                    <p:cond delay="0"/>
                                  </p:stCondLst>
                                  <p:childTnLst>
                                    <p:set>
                                      <p:cBhvr>
                                        <p:cTn id="66" dur="1" fill="hold">
                                          <p:stCondLst>
                                            <p:cond delay="0"/>
                                          </p:stCondLst>
                                        </p:cTn>
                                        <p:tgtEl>
                                          <p:spTgt spid="7"/>
                                        </p:tgtEl>
                                        <p:attrNameLst>
                                          <p:attrName>style.visibility</p:attrName>
                                        </p:attrNameLst>
                                      </p:cBhvr>
                                      <p:to>
                                        <p:strVal val="visible"/>
                                      </p:to>
                                    </p:set>
                                    <p:anim calcmode="lin" valueType="num">
                                      <p:cBhvr additive="base">
                                        <p:cTn id="67" dur="750" fill="hold"/>
                                        <p:tgtEl>
                                          <p:spTgt spid="7"/>
                                        </p:tgtEl>
                                        <p:attrNameLst>
                                          <p:attrName>ppt_x</p:attrName>
                                        </p:attrNameLst>
                                      </p:cBhvr>
                                      <p:tavLst>
                                        <p:tav tm="0">
                                          <p:val>
                                            <p:strVal val="1+#ppt_w/2"/>
                                          </p:val>
                                        </p:tav>
                                        <p:tav tm="100000">
                                          <p:val>
                                            <p:strVal val="#ppt_x"/>
                                          </p:val>
                                        </p:tav>
                                      </p:tavLst>
                                    </p:anim>
                                    <p:anim calcmode="lin" valueType="num">
                                      <p:cBhvr additive="base">
                                        <p:cTn id="68" dur="750" fill="hold"/>
                                        <p:tgtEl>
                                          <p:spTgt spid="7"/>
                                        </p:tgtEl>
                                        <p:attrNameLst>
                                          <p:attrName>ppt_y</p:attrName>
                                        </p:attrNameLst>
                                      </p:cBhvr>
                                      <p:tavLst>
                                        <p:tav tm="0">
                                          <p:val>
                                            <p:strVal val="#ppt_y"/>
                                          </p:val>
                                        </p:tav>
                                        <p:tav tm="100000">
                                          <p:val>
                                            <p:strVal val="#ppt_y"/>
                                          </p:val>
                                        </p:tav>
                                      </p:tavLst>
                                    </p:anim>
                                  </p:childTnLst>
                                </p:cTn>
                              </p:par>
                            </p:childTnLst>
                          </p:cTn>
                        </p:par>
                        <p:par>
                          <p:cTn id="69" fill="hold">
                            <p:stCondLst>
                              <p:cond delay="8500"/>
                            </p:stCondLst>
                            <p:childTnLst>
                              <p:par>
                                <p:cTn id="70" presetID="25" presetClass="entr" presetSubtype="0" fill="hold" nodeType="afterEffect">
                                  <p:stCondLst>
                                    <p:cond delay="0"/>
                                  </p:stCondLst>
                                  <p:childTnLst>
                                    <p:set>
                                      <p:cBhvr>
                                        <p:cTn id="71" dur="1" fill="hold">
                                          <p:stCondLst>
                                            <p:cond delay="0"/>
                                          </p:stCondLst>
                                        </p:cTn>
                                        <p:tgtEl>
                                          <p:spTgt spid="148"/>
                                        </p:tgtEl>
                                        <p:attrNameLst>
                                          <p:attrName>style.visibility</p:attrName>
                                        </p:attrNameLst>
                                      </p:cBhvr>
                                      <p:to>
                                        <p:strVal val="visible"/>
                                      </p:to>
                                    </p:set>
                                    <p:anim calcmode="lin" valueType="num">
                                      <p:cBhvr>
                                        <p:cTn id="72" dur="500" decel="50000" fill="hold">
                                          <p:stCondLst>
                                            <p:cond delay="0"/>
                                          </p:stCondLst>
                                        </p:cTn>
                                        <p:tgtEl>
                                          <p:spTgt spid="148"/>
                                        </p:tgtEl>
                                        <p:attrNameLst>
                                          <p:attrName>style.rotation</p:attrName>
                                        </p:attrNameLst>
                                      </p:cBhvr>
                                      <p:tavLst>
                                        <p:tav tm="0">
                                          <p:val>
                                            <p:fltVal val="-90"/>
                                          </p:val>
                                        </p:tav>
                                        <p:tav tm="100000">
                                          <p:val>
                                            <p:fltVal val="0"/>
                                          </p:val>
                                        </p:tav>
                                      </p:tavLst>
                                    </p:anim>
                                    <p:anim calcmode="lin" valueType="num">
                                      <p:cBhvr>
                                        <p:cTn id="73" dur="500" decel="50000" fill="hold">
                                          <p:stCondLst>
                                            <p:cond delay="0"/>
                                          </p:stCondLst>
                                        </p:cTn>
                                        <p:tgtEl>
                                          <p:spTgt spid="148"/>
                                        </p:tgtEl>
                                        <p:attrNameLst>
                                          <p:attrName>ppt_w</p:attrName>
                                        </p:attrNameLst>
                                      </p:cBhvr>
                                      <p:tavLst>
                                        <p:tav tm="0">
                                          <p:val>
                                            <p:strVal val="#ppt_w"/>
                                          </p:val>
                                        </p:tav>
                                        <p:tav tm="100000">
                                          <p:val>
                                            <p:strVal val="#ppt_w*.05"/>
                                          </p:val>
                                        </p:tav>
                                      </p:tavLst>
                                    </p:anim>
                                    <p:anim calcmode="lin" valueType="num">
                                      <p:cBhvr>
                                        <p:cTn id="74" dur="500" accel="50000" fill="hold">
                                          <p:stCondLst>
                                            <p:cond delay="500"/>
                                          </p:stCondLst>
                                        </p:cTn>
                                        <p:tgtEl>
                                          <p:spTgt spid="148"/>
                                        </p:tgtEl>
                                        <p:attrNameLst>
                                          <p:attrName>ppt_w</p:attrName>
                                        </p:attrNameLst>
                                      </p:cBhvr>
                                      <p:tavLst>
                                        <p:tav tm="0">
                                          <p:val>
                                            <p:strVal val="#ppt_w*.05"/>
                                          </p:val>
                                        </p:tav>
                                        <p:tav tm="100000">
                                          <p:val>
                                            <p:strVal val="#ppt_w"/>
                                          </p:val>
                                        </p:tav>
                                      </p:tavLst>
                                    </p:anim>
                                    <p:anim calcmode="lin" valueType="num">
                                      <p:cBhvr>
                                        <p:cTn id="75" dur="1000" fill="hold"/>
                                        <p:tgtEl>
                                          <p:spTgt spid="148"/>
                                        </p:tgtEl>
                                        <p:attrNameLst>
                                          <p:attrName>ppt_h</p:attrName>
                                        </p:attrNameLst>
                                      </p:cBhvr>
                                      <p:tavLst>
                                        <p:tav tm="0">
                                          <p:val>
                                            <p:strVal val="#ppt_h"/>
                                          </p:val>
                                        </p:tav>
                                        <p:tav tm="100000">
                                          <p:val>
                                            <p:strVal val="#ppt_h"/>
                                          </p:val>
                                        </p:tav>
                                      </p:tavLst>
                                    </p:anim>
                                    <p:anim calcmode="lin" valueType="num">
                                      <p:cBhvr>
                                        <p:cTn id="76" dur="500" decel="50000" fill="hold">
                                          <p:stCondLst>
                                            <p:cond delay="0"/>
                                          </p:stCondLst>
                                        </p:cTn>
                                        <p:tgtEl>
                                          <p:spTgt spid="148"/>
                                        </p:tgtEl>
                                        <p:attrNameLst>
                                          <p:attrName>ppt_x</p:attrName>
                                        </p:attrNameLst>
                                      </p:cBhvr>
                                      <p:tavLst>
                                        <p:tav tm="0">
                                          <p:val>
                                            <p:strVal val="#ppt_x+.4"/>
                                          </p:val>
                                        </p:tav>
                                        <p:tav tm="100000">
                                          <p:val>
                                            <p:strVal val="#ppt_x"/>
                                          </p:val>
                                        </p:tav>
                                      </p:tavLst>
                                    </p:anim>
                                    <p:anim calcmode="lin" valueType="num">
                                      <p:cBhvr>
                                        <p:cTn id="77" dur="500" decel="50000" fill="hold">
                                          <p:stCondLst>
                                            <p:cond delay="0"/>
                                          </p:stCondLst>
                                        </p:cTn>
                                        <p:tgtEl>
                                          <p:spTgt spid="148"/>
                                        </p:tgtEl>
                                        <p:attrNameLst>
                                          <p:attrName>ppt_y</p:attrName>
                                        </p:attrNameLst>
                                      </p:cBhvr>
                                      <p:tavLst>
                                        <p:tav tm="0">
                                          <p:val>
                                            <p:strVal val="#ppt_y-.2"/>
                                          </p:val>
                                        </p:tav>
                                        <p:tav tm="100000">
                                          <p:val>
                                            <p:strVal val="#ppt_y+.1"/>
                                          </p:val>
                                        </p:tav>
                                      </p:tavLst>
                                    </p:anim>
                                    <p:anim calcmode="lin" valueType="num">
                                      <p:cBhvr>
                                        <p:cTn id="78" dur="500" accel="50000" fill="hold">
                                          <p:stCondLst>
                                            <p:cond delay="500"/>
                                          </p:stCondLst>
                                        </p:cTn>
                                        <p:tgtEl>
                                          <p:spTgt spid="148"/>
                                        </p:tgtEl>
                                        <p:attrNameLst>
                                          <p:attrName>ppt_y</p:attrName>
                                        </p:attrNameLst>
                                      </p:cBhvr>
                                      <p:tavLst>
                                        <p:tav tm="0">
                                          <p:val>
                                            <p:strVal val="#ppt_y+.1"/>
                                          </p:val>
                                        </p:tav>
                                        <p:tav tm="100000">
                                          <p:val>
                                            <p:strVal val="#ppt_y"/>
                                          </p:val>
                                        </p:tav>
                                      </p:tavLst>
                                    </p:anim>
                                    <p:animEffect transition="in" filter="fade">
                                      <p:cBhvr>
                                        <p:cTn id="79" dur="1000" decel="50000">
                                          <p:stCondLst>
                                            <p:cond delay="0"/>
                                          </p:stCondLst>
                                        </p:cTn>
                                        <p:tgtEl>
                                          <p:spTgt spid="148"/>
                                        </p:tgtEl>
                                      </p:cBhvr>
                                    </p:animEffect>
                                  </p:childTnLst>
                                </p:cTn>
                              </p:par>
                            </p:childTnLst>
                          </p:cTn>
                        </p:par>
                        <p:par>
                          <p:cTn id="80" fill="hold">
                            <p:stCondLst>
                              <p:cond delay="9500"/>
                            </p:stCondLst>
                            <p:childTnLst>
                              <p:par>
                                <p:cTn id="81" presetID="10" presetClass="entr" presetSubtype="0" fill="hold" grpId="0" nodeType="afterEffect">
                                  <p:stCondLst>
                                    <p:cond delay="0"/>
                                  </p:stCondLst>
                                  <p:childTnLst>
                                    <p:set>
                                      <p:cBhvr>
                                        <p:cTn id="82" dur="1" fill="hold">
                                          <p:stCondLst>
                                            <p:cond delay="0"/>
                                          </p:stCondLst>
                                        </p:cTn>
                                        <p:tgtEl>
                                          <p:spTgt spid="146"/>
                                        </p:tgtEl>
                                        <p:attrNameLst>
                                          <p:attrName>style.visibility</p:attrName>
                                        </p:attrNameLst>
                                      </p:cBhvr>
                                      <p:to>
                                        <p:strVal val="visible"/>
                                      </p:to>
                                    </p:set>
                                    <p:animEffect transition="in" filter="fade">
                                      <p:cBhvr>
                                        <p:cTn id="83" dur="500"/>
                                        <p:tgtEl>
                                          <p:spTgt spid="146"/>
                                        </p:tgtEl>
                                      </p:cBhvr>
                                    </p:animEffect>
                                  </p:childTnLst>
                                </p:cTn>
                              </p:par>
                            </p:childTnLst>
                          </p:cTn>
                        </p:par>
                        <p:par>
                          <p:cTn id="84" fill="hold">
                            <p:stCondLst>
                              <p:cond delay="10000"/>
                            </p:stCondLst>
                            <p:childTnLst>
                              <p:par>
                                <p:cTn id="85" presetID="2" presetClass="entr" presetSubtype="8" decel="25300" fill="hold" nodeType="afterEffect">
                                  <p:stCondLst>
                                    <p:cond delay="0"/>
                                  </p:stCondLst>
                                  <p:childTnLst>
                                    <p:set>
                                      <p:cBhvr>
                                        <p:cTn id="86" dur="1" fill="hold">
                                          <p:stCondLst>
                                            <p:cond delay="0"/>
                                          </p:stCondLst>
                                        </p:cTn>
                                        <p:tgtEl>
                                          <p:spTgt spid="8"/>
                                        </p:tgtEl>
                                        <p:attrNameLst>
                                          <p:attrName>style.visibility</p:attrName>
                                        </p:attrNameLst>
                                      </p:cBhvr>
                                      <p:to>
                                        <p:strVal val="visible"/>
                                      </p:to>
                                    </p:set>
                                    <p:anim calcmode="lin" valueType="num">
                                      <p:cBhvr additive="base">
                                        <p:cTn id="87" dur="750" fill="hold"/>
                                        <p:tgtEl>
                                          <p:spTgt spid="8"/>
                                        </p:tgtEl>
                                        <p:attrNameLst>
                                          <p:attrName>ppt_x</p:attrName>
                                        </p:attrNameLst>
                                      </p:cBhvr>
                                      <p:tavLst>
                                        <p:tav tm="0">
                                          <p:val>
                                            <p:strVal val="0-#ppt_w/2"/>
                                          </p:val>
                                        </p:tav>
                                        <p:tav tm="100000">
                                          <p:val>
                                            <p:strVal val="#ppt_x"/>
                                          </p:val>
                                        </p:tav>
                                      </p:tavLst>
                                    </p:anim>
                                    <p:anim calcmode="lin" valueType="num">
                                      <p:cBhvr additive="base">
                                        <p:cTn id="88" dur="750" fill="hold"/>
                                        <p:tgtEl>
                                          <p:spTgt spid="8"/>
                                        </p:tgtEl>
                                        <p:attrNameLst>
                                          <p:attrName>ppt_y</p:attrName>
                                        </p:attrNameLst>
                                      </p:cBhvr>
                                      <p:tavLst>
                                        <p:tav tm="0">
                                          <p:val>
                                            <p:strVal val="#ppt_y"/>
                                          </p:val>
                                        </p:tav>
                                        <p:tav tm="100000">
                                          <p:val>
                                            <p:strVal val="#ppt_y"/>
                                          </p:val>
                                        </p:tav>
                                      </p:tavLst>
                                    </p:anim>
                                  </p:childTnLst>
                                </p:cTn>
                              </p:par>
                            </p:childTnLst>
                          </p:cTn>
                        </p:par>
                        <p:par>
                          <p:cTn id="89" fill="hold">
                            <p:stCondLst>
                              <p:cond delay="11000"/>
                            </p:stCondLst>
                            <p:childTnLst>
                              <p:par>
                                <p:cTn id="90" presetID="25" presetClass="entr" presetSubtype="0" fill="hold" nodeType="afterEffect">
                                  <p:stCondLst>
                                    <p:cond delay="0"/>
                                  </p:stCondLst>
                                  <p:childTnLst>
                                    <p:set>
                                      <p:cBhvr>
                                        <p:cTn id="91" dur="1" fill="hold">
                                          <p:stCondLst>
                                            <p:cond delay="0"/>
                                          </p:stCondLst>
                                        </p:cTn>
                                        <p:tgtEl>
                                          <p:spTgt spid="11"/>
                                        </p:tgtEl>
                                        <p:attrNameLst>
                                          <p:attrName>style.visibility</p:attrName>
                                        </p:attrNameLst>
                                      </p:cBhvr>
                                      <p:to>
                                        <p:strVal val="visible"/>
                                      </p:to>
                                    </p:set>
                                    <p:anim calcmode="lin" valueType="num">
                                      <p:cBhvr>
                                        <p:cTn id="92"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93"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94"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95" dur="1000" fill="hold"/>
                                        <p:tgtEl>
                                          <p:spTgt spid="11"/>
                                        </p:tgtEl>
                                        <p:attrNameLst>
                                          <p:attrName>ppt_h</p:attrName>
                                        </p:attrNameLst>
                                      </p:cBhvr>
                                      <p:tavLst>
                                        <p:tav tm="0">
                                          <p:val>
                                            <p:strVal val="#ppt_h"/>
                                          </p:val>
                                        </p:tav>
                                        <p:tav tm="100000">
                                          <p:val>
                                            <p:strVal val="#ppt_h"/>
                                          </p:val>
                                        </p:tav>
                                      </p:tavLst>
                                    </p:anim>
                                    <p:anim calcmode="lin" valueType="num">
                                      <p:cBhvr>
                                        <p:cTn id="96"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97"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98"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99" dur="1000" decel="50000">
                                          <p:stCondLst>
                                            <p:cond delay="0"/>
                                          </p:stCondLst>
                                        </p:cTn>
                                        <p:tgtEl>
                                          <p:spTgt spid="11"/>
                                        </p:tgtEl>
                                      </p:cBhvr>
                                    </p:animEffect>
                                  </p:childTnLst>
                                </p:cTn>
                              </p:par>
                            </p:childTnLst>
                          </p:cTn>
                        </p:par>
                        <p:par>
                          <p:cTn id="100" fill="hold">
                            <p:stCondLst>
                              <p:cond delay="12000"/>
                            </p:stCondLst>
                            <p:childTnLst>
                              <p:par>
                                <p:cTn id="101" presetID="10" presetClass="entr" presetSubtype="0" fill="hold" grpId="0" nodeType="afterEffect">
                                  <p:stCondLst>
                                    <p:cond delay="0"/>
                                  </p:stCondLst>
                                  <p:childTnLst>
                                    <p:set>
                                      <p:cBhvr>
                                        <p:cTn id="102" dur="1" fill="hold">
                                          <p:stCondLst>
                                            <p:cond delay="0"/>
                                          </p:stCondLst>
                                        </p:cTn>
                                        <p:tgtEl>
                                          <p:spTgt spid="145"/>
                                        </p:tgtEl>
                                        <p:attrNameLst>
                                          <p:attrName>style.visibility</p:attrName>
                                        </p:attrNameLst>
                                      </p:cBhvr>
                                      <p:to>
                                        <p:strVal val="visible"/>
                                      </p:to>
                                    </p:set>
                                    <p:animEffect transition="in" filter="fade">
                                      <p:cBhvr>
                                        <p:cTn id="103" dur="500"/>
                                        <p:tgtEl>
                                          <p:spTgt spid="1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 grpId="0"/>
      <p:bldP spid="143" grpId="0"/>
      <p:bldP spid="144" grpId="0"/>
      <p:bldP spid="145" grpId="0"/>
      <p:bldP spid="14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6" name="组合 105"/>
          <p:cNvGrpSpPr/>
          <p:nvPr/>
        </p:nvGrpSpPr>
        <p:grpSpPr>
          <a:xfrm>
            <a:off x="2074055" y="391393"/>
            <a:ext cx="4720640" cy="924474"/>
            <a:chOff x="322748" y="3665374"/>
            <a:chExt cx="5680529" cy="1027864"/>
          </a:xfrm>
        </p:grpSpPr>
        <p:sp>
          <p:nvSpPr>
            <p:cNvPr id="108" name="圆角矩形 107"/>
            <p:cNvSpPr/>
            <p:nvPr/>
          </p:nvSpPr>
          <p:spPr>
            <a:xfrm>
              <a:off x="322748" y="3665374"/>
              <a:ext cx="5680529" cy="1027864"/>
            </a:xfrm>
            <a:prstGeom prst="roundRect">
              <a:avLst>
                <a:gd name="adj" fmla="val 50000"/>
              </a:avLst>
            </a:prstGeom>
            <a:gradFill>
              <a:gsLst>
                <a:gs pos="0">
                  <a:schemeClr val="bg1"/>
                </a:gs>
                <a:gs pos="100000">
                  <a:srgbClr val="D1D1D1"/>
                </a:gs>
              </a:gsLst>
              <a:lin ang="5400000" scaled="0"/>
            </a:gradFill>
            <a:ln>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 name="圆角矩形 108"/>
            <p:cNvSpPr/>
            <p:nvPr/>
          </p:nvSpPr>
          <p:spPr>
            <a:xfrm>
              <a:off x="516699" y="3785998"/>
              <a:ext cx="5277329" cy="784227"/>
            </a:xfrm>
            <a:prstGeom prst="roundRect">
              <a:avLst>
                <a:gd name="adj" fmla="val 50000"/>
              </a:avLst>
            </a:prstGeom>
            <a:gradFill>
              <a:gsLst>
                <a:gs pos="0">
                  <a:schemeClr val="bg1"/>
                </a:gs>
                <a:gs pos="100000">
                  <a:srgbClr val="D1D1D1"/>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0" name="组合 109"/>
          <p:cNvGrpSpPr/>
          <p:nvPr/>
        </p:nvGrpSpPr>
        <p:grpSpPr>
          <a:xfrm>
            <a:off x="628112" y="256196"/>
            <a:ext cx="1168243" cy="1168244"/>
            <a:chOff x="4833150" y="1266579"/>
            <a:chExt cx="2526552" cy="2526552"/>
          </a:xfrm>
        </p:grpSpPr>
        <p:grpSp>
          <p:nvGrpSpPr>
            <p:cNvPr id="111" name="组合 110"/>
            <p:cNvGrpSpPr/>
            <p:nvPr/>
          </p:nvGrpSpPr>
          <p:grpSpPr>
            <a:xfrm>
              <a:off x="4833150" y="1266579"/>
              <a:ext cx="2526552" cy="2526552"/>
              <a:chOff x="6585478" y="1661232"/>
              <a:chExt cx="928740" cy="928740"/>
            </a:xfrm>
          </p:grpSpPr>
          <p:sp>
            <p:nvSpPr>
              <p:cNvPr id="113" name="椭圆 112"/>
              <p:cNvSpPr/>
              <p:nvPr/>
            </p:nvSpPr>
            <p:spPr>
              <a:xfrm>
                <a:off x="6585478" y="1661232"/>
                <a:ext cx="928740" cy="928740"/>
              </a:xfrm>
              <a:prstGeom prst="ellipse">
                <a:avLst/>
              </a:prstGeom>
              <a:gradFill flip="none" rotWithShape="1">
                <a:gsLst>
                  <a:gs pos="0">
                    <a:schemeClr val="bg1"/>
                  </a:gs>
                  <a:gs pos="100000">
                    <a:schemeClr val="bg1">
                      <a:lumMod val="85000"/>
                    </a:schemeClr>
                  </a:gs>
                </a:gsLst>
                <a:lin ang="5400000" scaled="1"/>
                <a:tileRect/>
              </a:gradFill>
              <a:ln w="19050">
                <a:gradFill>
                  <a:gsLst>
                    <a:gs pos="0">
                      <a:schemeClr val="bg1"/>
                    </a:gs>
                    <a:gs pos="100000">
                      <a:schemeClr val="bg1">
                        <a:lumMod val="75000"/>
                      </a:schemeClr>
                    </a:gs>
                  </a:gsLst>
                  <a:lin ang="5400000" scaled="1"/>
                </a:gradFill>
              </a:ln>
              <a:effectLst>
                <a:outerShdw blurRad="279400" dist="152400" dir="2700000" sx="102000" sy="102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4" name="圆角矩形 113"/>
              <p:cNvSpPr/>
              <p:nvPr/>
            </p:nvSpPr>
            <p:spPr>
              <a:xfrm>
                <a:off x="6706336" y="1782090"/>
                <a:ext cx="687025" cy="687025"/>
              </a:xfrm>
              <a:prstGeom prst="roundRect">
                <a:avLst>
                  <a:gd name="adj" fmla="val 50000"/>
                </a:avLst>
              </a:prstGeom>
              <a:gradFill flip="none" rotWithShape="1">
                <a:gsLst>
                  <a:gs pos="100000">
                    <a:schemeClr val="bg1"/>
                  </a:gs>
                  <a:gs pos="0">
                    <a:srgbClr val="B8BBBC"/>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5" name="椭圆 114"/>
              <p:cNvSpPr>
                <a:spLocks noChangeAspect="1"/>
              </p:cNvSpPr>
              <p:nvPr/>
            </p:nvSpPr>
            <p:spPr>
              <a:xfrm>
                <a:off x="6740229" y="1819936"/>
                <a:ext cx="619237" cy="619237"/>
              </a:xfrm>
              <a:prstGeom prst="ellipse">
                <a:avLst/>
              </a:prstGeom>
              <a:gradFill>
                <a:gsLst>
                  <a:gs pos="0">
                    <a:srgbClr val="E30613"/>
                  </a:gs>
                  <a:gs pos="100000">
                    <a:srgbClr val="81040B"/>
                  </a:gs>
                </a:gsLst>
                <a:lin ang="5400000" scaled="1"/>
              </a:gra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2" name="文本框 47"/>
            <p:cNvSpPr/>
            <p:nvPr/>
          </p:nvSpPr>
          <p:spPr>
            <a:xfrm>
              <a:off x="5469546" y="1875165"/>
              <a:ext cx="1214076" cy="1264688"/>
            </a:xfrm>
            <a:prstGeom prst="rect">
              <a:avLst/>
            </a:prstGeom>
            <a:noFill/>
            <a:ln w="9525">
              <a:noFill/>
            </a:ln>
          </p:spPr>
          <p:txBody>
            <a:bodyPr wrap="none">
              <a:spAutoFit/>
            </a:bodyPr>
            <a:lstStyle>
              <a:lvl1pPr marL="0" lvl="0"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9pPr>
            </a:lstStyle>
            <a:p>
              <a:pPr lvl="0">
                <a:lnSpc>
                  <a:spcPct val="100000"/>
                </a:lnSpc>
              </a:pPr>
              <a:r>
                <a:rPr lang="en-US" altLang="x-none" sz="3200" dirty="0" smtClean="0">
                  <a:solidFill>
                    <a:schemeClr val="bg1"/>
                  </a:solidFill>
                  <a:latin typeface="Impact" panose="020B0806030902050204" pitchFamily="2" charset="0"/>
                  <a:ea typeface="宋体" panose="02010600030101010101" pitchFamily="2" charset="-122"/>
                  <a:sym typeface="Impact" panose="020B0806030902050204" pitchFamily="2" charset="0"/>
                </a:rPr>
                <a:t>01</a:t>
              </a:r>
              <a:endParaRPr lang="zh-CN" altLang="en-US" sz="3200" dirty="0">
                <a:solidFill>
                  <a:schemeClr val="bg1"/>
                </a:solidFill>
                <a:latin typeface="Impact" panose="020B0806030902050204" pitchFamily="2" charset="0"/>
                <a:ea typeface="宋体" panose="02010600030101010101" pitchFamily="2" charset="-122"/>
                <a:sym typeface="Impact" panose="020B0806030902050204" pitchFamily="2" charset="0"/>
              </a:endParaRPr>
            </a:p>
          </p:txBody>
        </p:sp>
      </p:grpSp>
      <p:sp>
        <p:nvSpPr>
          <p:cNvPr id="26" name="文本框 25"/>
          <p:cNvSpPr txBox="1"/>
          <p:nvPr/>
        </p:nvSpPr>
        <p:spPr>
          <a:xfrm>
            <a:off x="2488970" y="487860"/>
            <a:ext cx="3890809" cy="646331"/>
          </a:xfrm>
          <a:prstGeom prst="rect">
            <a:avLst/>
          </a:prstGeom>
          <a:noFill/>
        </p:spPr>
        <p:txBody>
          <a:bodyPr wrap="none" rtlCol="0">
            <a:spAutoFit/>
          </a:bodyPr>
          <a:lstStyle/>
          <a:p>
            <a:r>
              <a:rPr lang="zh-CN" altLang="en-US" sz="3600" b="1" dirty="0">
                <a:gradFill>
                  <a:gsLst>
                    <a:gs pos="0">
                      <a:srgbClr val="E30613"/>
                    </a:gs>
                    <a:gs pos="100000">
                      <a:srgbClr val="81040B"/>
                    </a:gs>
                  </a:gsLst>
                  <a:lin ang="3600000" scaled="0"/>
                </a:gradFill>
                <a:latin typeface="幼圆" panose="02010509060101010101" pitchFamily="49" charset="-122"/>
                <a:ea typeface="幼圆" panose="02010509060101010101" pitchFamily="49" charset="-122"/>
              </a:rPr>
              <a:t>基本管理工作情况</a:t>
            </a:r>
            <a:endParaRPr lang="zh-CN" altLang="en-US" sz="3600" b="1" dirty="0">
              <a:gradFill>
                <a:gsLst>
                  <a:gs pos="0">
                    <a:srgbClr val="E30613"/>
                  </a:gs>
                  <a:gs pos="100000">
                    <a:srgbClr val="81040B"/>
                  </a:gs>
                </a:gsLst>
                <a:lin ang="3600000" scaled="0"/>
              </a:gradFill>
              <a:latin typeface="幼圆" panose="02010509060101010101" pitchFamily="49" charset="-122"/>
              <a:ea typeface="幼圆" panose="02010509060101010101" pitchFamily="49" charset="-122"/>
            </a:endParaRPr>
          </a:p>
        </p:txBody>
      </p:sp>
      <p:sp>
        <p:nvSpPr>
          <p:cNvPr id="12" name="矩形 11"/>
          <p:cNvSpPr/>
          <p:nvPr/>
        </p:nvSpPr>
        <p:spPr>
          <a:xfrm>
            <a:off x="1031742" y="-1116775"/>
            <a:ext cx="610760" cy="972006"/>
          </a:xfrm>
          <a:prstGeom prst="rect">
            <a:avLst/>
          </a:prstGeom>
          <a:gradFill>
            <a:gsLst>
              <a:gs pos="0">
                <a:srgbClr val="E30613"/>
              </a:gs>
              <a:gs pos="100000">
                <a:srgbClr val="81040B"/>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2104064" y="5870878"/>
            <a:ext cx="2698175" cy="1015663"/>
          </a:xfrm>
          <a:prstGeom prst="rect">
            <a:avLst/>
          </a:prstGeom>
          <a:noFill/>
          <a:effectLst/>
        </p:spPr>
        <p:txBody>
          <a:bodyPr wrap="none" rtlCol="0">
            <a:spAutoFit/>
          </a:bodyPr>
          <a:lstStyle/>
          <a:p>
            <a:r>
              <a:rPr lang="zh-CN" altLang="en-US" sz="1400" dirty="0" smtClean="0">
                <a:solidFill>
                  <a:schemeClr val="tx1">
                    <a:lumMod val="85000"/>
                    <a:lumOff val="15000"/>
                  </a:schemeClr>
                </a:solidFill>
                <a:latin typeface="微软雅黑" panose="020B0503020204020204" pitchFamily="34" charset="-122"/>
                <a:ea typeface="微软雅黑" panose="020B0503020204020204" pitchFamily="34" charset="-122"/>
              </a:rPr>
              <a:t>请</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14" name="组合 13"/>
          <p:cNvGrpSpPr/>
          <p:nvPr/>
        </p:nvGrpSpPr>
        <p:grpSpPr>
          <a:xfrm>
            <a:off x="2267781" y="4589007"/>
            <a:ext cx="2694158" cy="1182116"/>
            <a:chOff x="2267781" y="4589007"/>
            <a:chExt cx="2694158" cy="1182116"/>
          </a:xfrm>
        </p:grpSpPr>
        <p:pic>
          <p:nvPicPr>
            <p:cNvPr id="15" name="图片 14"/>
            <p:cNvPicPr>
              <a:picLocks noChangeAspect="1"/>
            </p:cNvPicPr>
            <p:nvPr/>
          </p:nvPicPr>
          <p:blipFill rotWithShape="1">
            <a:blip r:embed="rId1"/>
            <a:srcRect t="55896"/>
            <a:stretch>
              <a:fillRect/>
            </a:stretch>
          </p:blipFill>
          <p:spPr>
            <a:xfrm>
              <a:off x="2342002" y="5577183"/>
              <a:ext cx="2619937" cy="193940"/>
            </a:xfrm>
            <a:prstGeom prst="rect">
              <a:avLst/>
            </a:prstGeom>
          </p:spPr>
        </p:pic>
        <p:grpSp>
          <p:nvGrpSpPr>
            <p:cNvPr id="16" name="组合 15"/>
            <p:cNvGrpSpPr/>
            <p:nvPr/>
          </p:nvGrpSpPr>
          <p:grpSpPr>
            <a:xfrm>
              <a:off x="2267781" y="4589007"/>
              <a:ext cx="2475070" cy="1005841"/>
              <a:chOff x="2267781" y="4589007"/>
              <a:chExt cx="2475070" cy="1005841"/>
            </a:xfrm>
          </p:grpSpPr>
          <p:sp>
            <p:nvSpPr>
              <p:cNvPr id="17" name="矩形 16"/>
              <p:cNvSpPr/>
              <p:nvPr/>
            </p:nvSpPr>
            <p:spPr>
              <a:xfrm>
                <a:off x="2267781" y="4589007"/>
                <a:ext cx="2475070" cy="1005841"/>
              </a:xfrm>
              <a:prstGeom prst="rect">
                <a:avLst/>
              </a:prstGeom>
              <a:gradFill>
                <a:gsLst>
                  <a:gs pos="0">
                    <a:srgbClr val="E30613"/>
                  </a:gs>
                  <a:gs pos="100000">
                    <a:srgbClr val="81040B"/>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8" name="矩形 17"/>
              <p:cNvSpPr/>
              <p:nvPr/>
            </p:nvSpPr>
            <p:spPr>
              <a:xfrm>
                <a:off x="2382535" y="4876186"/>
                <a:ext cx="1627369" cy="523220"/>
              </a:xfrm>
              <a:prstGeom prst="rect">
                <a:avLst/>
              </a:prstGeom>
            </p:spPr>
            <p:txBody>
              <a:bodyPr wrap="none">
                <a:spAutoFit/>
              </a:bodyPr>
              <a:lstStyle/>
              <a:p>
                <a:r>
                  <a:rPr lang="zh-CN" altLang="en-US" sz="2800" b="1" dirty="0" smtClean="0">
                    <a:solidFill>
                      <a:srgbClr val="FFFFFF"/>
                    </a:solidFill>
                    <a:latin typeface="幼圆" panose="02010509060101010101" pitchFamily="49" charset="-122"/>
                    <a:ea typeface="幼圆" panose="02010509060101010101" pitchFamily="49" charset="-122"/>
                  </a:rPr>
                  <a:t>行政管理</a:t>
                </a:r>
                <a:endParaRPr lang="zh-CN" altLang="en-US" sz="2800" b="1" dirty="0">
                  <a:solidFill>
                    <a:srgbClr val="FFFFFF"/>
                  </a:solidFill>
                  <a:latin typeface="幼圆" panose="02010509060101010101" pitchFamily="49" charset="-122"/>
                  <a:ea typeface="幼圆" panose="02010509060101010101" pitchFamily="49" charset="-122"/>
                </a:endParaRPr>
              </a:p>
            </p:txBody>
          </p:sp>
        </p:grpSp>
      </p:grpSp>
      <p:sp>
        <p:nvSpPr>
          <p:cNvPr id="19" name="文本框 18"/>
          <p:cNvSpPr txBox="1"/>
          <p:nvPr/>
        </p:nvSpPr>
        <p:spPr>
          <a:xfrm>
            <a:off x="7885084" y="5854625"/>
            <a:ext cx="2698175" cy="1015663"/>
          </a:xfrm>
          <a:prstGeom prst="rect">
            <a:avLst/>
          </a:prstGeom>
          <a:noFill/>
          <a:effectLst/>
        </p:spPr>
        <p:txBody>
          <a:bodyPr wrap="none" rtlCol="0">
            <a:spAutoFit/>
          </a:bodyPr>
          <a:lstStyle/>
          <a:p>
            <a:r>
              <a:rPr lang="zh-CN" altLang="en-US" sz="1400" dirty="0" smtClean="0">
                <a:solidFill>
                  <a:schemeClr val="tx1">
                    <a:lumMod val="85000"/>
                    <a:lumOff val="15000"/>
                  </a:schemeClr>
                </a:solidFill>
                <a:latin typeface="微软雅黑" panose="020B0503020204020204" pitchFamily="34" charset="-122"/>
                <a:ea typeface="微软雅黑" panose="020B0503020204020204" pitchFamily="34" charset="-122"/>
              </a:rPr>
              <a:t>请</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20" name="组合 19"/>
          <p:cNvGrpSpPr/>
          <p:nvPr/>
        </p:nvGrpSpPr>
        <p:grpSpPr>
          <a:xfrm>
            <a:off x="8049060" y="4591385"/>
            <a:ext cx="2694158" cy="1182116"/>
            <a:chOff x="8049060" y="4591385"/>
            <a:chExt cx="2694158" cy="1182116"/>
          </a:xfrm>
        </p:grpSpPr>
        <p:pic>
          <p:nvPicPr>
            <p:cNvPr id="21" name="图片 20"/>
            <p:cNvPicPr>
              <a:picLocks noChangeAspect="1"/>
            </p:cNvPicPr>
            <p:nvPr/>
          </p:nvPicPr>
          <p:blipFill rotWithShape="1">
            <a:blip r:embed="rId1"/>
            <a:srcRect t="55896"/>
            <a:stretch>
              <a:fillRect/>
            </a:stretch>
          </p:blipFill>
          <p:spPr>
            <a:xfrm>
              <a:off x="8123281" y="5579561"/>
              <a:ext cx="2619937" cy="193940"/>
            </a:xfrm>
            <a:prstGeom prst="rect">
              <a:avLst/>
            </a:prstGeom>
          </p:spPr>
        </p:pic>
        <p:grpSp>
          <p:nvGrpSpPr>
            <p:cNvPr id="22" name="组合 21"/>
            <p:cNvGrpSpPr/>
            <p:nvPr/>
          </p:nvGrpSpPr>
          <p:grpSpPr>
            <a:xfrm>
              <a:off x="8049060" y="4591385"/>
              <a:ext cx="2475070" cy="1005841"/>
              <a:chOff x="8049060" y="4591385"/>
              <a:chExt cx="2475070" cy="1005841"/>
            </a:xfrm>
          </p:grpSpPr>
          <p:sp>
            <p:nvSpPr>
              <p:cNvPr id="23" name="矩形 22"/>
              <p:cNvSpPr/>
              <p:nvPr/>
            </p:nvSpPr>
            <p:spPr>
              <a:xfrm>
                <a:off x="8049060" y="4591385"/>
                <a:ext cx="2475070" cy="1005841"/>
              </a:xfrm>
              <a:prstGeom prst="rect">
                <a:avLst/>
              </a:prstGeom>
              <a:gradFill>
                <a:gsLst>
                  <a:gs pos="0">
                    <a:srgbClr val="E30613"/>
                  </a:gs>
                  <a:gs pos="100000">
                    <a:srgbClr val="81040B"/>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24" name="矩形 23"/>
              <p:cNvSpPr/>
              <p:nvPr/>
            </p:nvSpPr>
            <p:spPr>
              <a:xfrm>
                <a:off x="8163555" y="4859933"/>
                <a:ext cx="1627369" cy="523220"/>
              </a:xfrm>
              <a:prstGeom prst="rect">
                <a:avLst/>
              </a:prstGeom>
            </p:spPr>
            <p:txBody>
              <a:bodyPr wrap="none">
                <a:spAutoFit/>
              </a:bodyPr>
              <a:lstStyle/>
              <a:p>
                <a:r>
                  <a:rPr lang="zh-CN" altLang="en-US" sz="2800" b="1" dirty="0" smtClean="0">
                    <a:solidFill>
                      <a:srgbClr val="FFFFFF"/>
                    </a:solidFill>
                    <a:latin typeface="幼圆" panose="02010509060101010101" pitchFamily="49" charset="-122"/>
                    <a:ea typeface="幼圆" panose="02010509060101010101" pitchFamily="49" charset="-122"/>
                  </a:rPr>
                  <a:t>对外事务</a:t>
                </a:r>
                <a:endParaRPr lang="zh-CN" altLang="en-US" sz="2800" b="1" dirty="0">
                  <a:solidFill>
                    <a:srgbClr val="FFFFFF"/>
                  </a:solidFill>
                  <a:latin typeface="幼圆" panose="02010509060101010101" pitchFamily="49" charset="-122"/>
                  <a:ea typeface="幼圆" panose="02010509060101010101" pitchFamily="49" charset="-122"/>
                </a:endParaRPr>
              </a:p>
            </p:txBody>
          </p:sp>
        </p:grpSp>
      </p:grpSp>
      <p:sp>
        <p:nvSpPr>
          <p:cNvPr id="25" name="文本框 24"/>
          <p:cNvSpPr txBox="1"/>
          <p:nvPr/>
        </p:nvSpPr>
        <p:spPr>
          <a:xfrm>
            <a:off x="2104064" y="3447699"/>
            <a:ext cx="2698175" cy="1015663"/>
          </a:xfrm>
          <a:prstGeom prst="rect">
            <a:avLst/>
          </a:prstGeom>
          <a:noFill/>
          <a:effectLst/>
        </p:spPr>
        <p:txBody>
          <a:bodyPr wrap="none" rtlCol="0">
            <a:spAutoFit/>
          </a:bodyPr>
          <a:lstStyle/>
          <a:p>
            <a:r>
              <a:rPr lang="zh-CN" altLang="en-US" sz="1400" dirty="0" smtClean="0">
                <a:solidFill>
                  <a:schemeClr val="tx1">
                    <a:lumMod val="85000"/>
                    <a:lumOff val="15000"/>
                  </a:schemeClr>
                </a:solidFill>
                <a:latin typeface="微软雅黑" panose="020B0503020204020204" pitchFamily="34" charset="-122"/>
                <a:ea typeface="微软雅黑" panose="020B0503020204020204" pitchFamily="34" charset="-122"/>
              </a:rPr>
              <a:t>请</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27" name="组合 26"/>
          <p:cNvGrpSpPr/>
          <p:nvPr/>
        </p:nvGrpSpPr>
        <p:grpSpPr>
          <a:xfrm>
            <a:off x="2260272" y="2157735"/>
            <a:ext cx="2694158" cy="1182116"/>
            <a:chOff x="2260272" y="2157735"/>
            <a:chExt cx="2694158" cy="1182116"/>
          </a:xfrm>
        </p:grpSpPr>
        <p:pic>
          <p:nvPicPr>
            <p:cNvPr id="28" name="图片 27"/>
            <p:cNvPicPr>
              <a:picLocks noChangeAspect="1"/>
            </p:cNvPicPr>
            <p:nvPr/>
          </p:nvPicPr>
          <p:blipFill rotWithShape="1">
            <a:blip r:embed="rId1"/>
            <a:srcRect t="55896"/>
            <a:stretch>
              <a:fillRect/>
            </a:stretch>
          </p:blipFill>
          <p:spPr>
            <a:xfrm>
              <a:off x="2334493" y="3145911"/>
              <a:ext cx="2619937" cy="193940"/>
            </a:xfrm>
            <a:prstGeom prst="rect">
              <a:avLst/>
            </a:prstGeom>
          </p:spPr>
        </p:pic>
        <p:grpSp>
          <p:nvGrpSpPr>
            <p:cNvPr id="29" name="组合 28"/>
            <p:cNvGrpSpPr/>
            <p:nvPr/>
          </p:nvGrpSpPr>
          <p:grpSpPr>
            <a:xfrm>
              <a:off x="2260272" y="2157735"/>
              <a:ext cx="2475070" cy="1005841"/>
              <a:chOff x="2260272" y="2157735"/>
              <a:chExt cx="2475070" cy="1005841"/>
            </a:xfrm>
          </p:grpSpPr>
          <p:sp>
            <p:nvSpPr>
              <p:cNvPr id="30" name="矩形 29"/>
              <p:cNvSpPr/>
              <p:nvPr/>
            </p:nvSpPr>
            <p:spPr>
              <a:xfrm>
                <a:off x="2260272" y="2157735"/>
                <a:ext cx="2475070" cy="1005841"/>
              </a:xfrm>
              <a:prstGeom prst="rect">
                <a:avLst/>
              </a:prstGeom>
              <a:gradFill>
                <a:gsLst>
                  <a:gs pos="0">
                    <a:srgbClr val="E30613"/>
                  </a:gs>
                  <a:gs pos="100000">
                    <a:srgbClr val="81040B"/>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31" name="矩形 30"/>
              <p:cNvSpPr/>
              <p:nvPr/>
            </p:nvSpPr>
            <p:spPr>
              <a:xfrm>
                <a:off x="2382535" y="2428624"/>
                <a:ext cx="1627369" cy="523220"/>
              </a:xfrm>
              <a:prstGeom prst="rect">
                <a:avLst/>
              </a:prstGeom>
            </p:spPr>
            <p:txBody>
              <a:bodyPr wrap="none">
                <a:spAutoFit/>
              </a:bodyPr>
              <a:lstStyle/>
              <a:p>
                <a:r>
                  <a:rPr lang="zh-CN" altLang="en-US" sz="2800" b="1" dirty="0" smtClean="0">
                    <a:solidFill>
                      <a:srgbClr val="FFFFFF"/>
                    </a:solidFill>
                    <a:latin typeface="幼圆" panose="02010509060101010101" pitchFamily="49" charset="-122"/>
                    <a:ea typeface="幼圆" panose="02010509060101010101" pitchFamily="49" charset="-122"/>
                  </a:rPr>
                  <a:t>日常事务</a:t>
                </a:r>
                <a:endParaRPr lang="zh-CN" altLang="en-US" sz="2800" b="1" dirty="0">
                  <a:solidFill>
                    <a:srgbClr val="FFFFFF"/>
                  </a:solidFill>
                  <a:latin typeface="幼圆" panose="02010509060101010101" pitchFamily="49" charset="-122"/>
                  <a:ea typeface="幼圆" panose="02010509060101010101" pitchFamily="49" charset="-122"/>
                </a:endParaRPr>
              </a:p>
            </p:txBody>
          </p:sp>
        </p:grpSp>
      </p:grpSp>
      <p:sp>
        <p:nvSpPr>
          <p:cNvPr id="32" name="文本框 31"/>
          <p:cNvSpPr txBox="1"/>
          <p:nvPr/>
        </p:nvSpPr>
        <p:spPr>
          <a:xfrm>
            <a:off x="7885084" y="3431446"/>
            <a:ext cx="2698175" cy="1015663"/>
          </a:xfrm>
          <a:prstGeom prst="rect">
            <a:avLst/>
          </a:prstGeom>
          <a:noFill/>
          <a:effectLst/>
        </p:spPr>
        <p:txBody>
          <a:bodyPr wrap="none" rtlCol="0">
            <a:spAutoFit/>
          </a:bodyPr>
          <a:lstStyle/>
          <a:p>
            <a:r>
              <a:rPr lang="zh-CN" altLang="en-US" sz="1400" dirty="0" smtClean="0">
                <a:solidFill>
                  <a:schemeClr val="tx1">
                    <a:lumMod val="85000"/>
                    <a:lumOff val="15000"/>
                  </a:schemeClr>
                </a:solidFill>
                <a:latin typeface="微软雅黑" panose="020B0503020204020204" pitchFamily="34" charset="-122"/>
                <a:ea typeface="微软雅黑" panose="020B0503020204020204" pitchFamily="34" charset="-122"/>
              </a:rPr>
              <a:t>请</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33" name="组合 32"/>
          <p:cNvGrpSpPr/>
          <p:nvPr/>
        </p:nvGrpSpPr>
        <p:grpSpPr>
          <a:xfrm>
            <a:off x="8056986" y="2157736"/>
            <a:ext cx="2694158" cy="1182116"/>
            <a:chOff x="8056986" y="2157736"/>
            <a:chExt cx="2694158" cy="1182116"/>
          </a:xfrm>
        </p:grpSpPr>
        <p:pic>
          <p:nvPicPr>
            <p:cNvPr id="34" name="图片 33"/>
            <p:cNvPicPr>
              <a:picLocks noChangeAspect="1"/>
            </p:cNvPicPr>
            <p:nvPr/>
          </p:nvPicPr>
          <p:blipFill rotWithShape="1">
            <a:blip r:embed="rId1"/>
            <a:srcRect t="55896"/>
            <a:stretch>
              <a:fillRect/>
            </a:stretch>
          </p:blipFill>
          <p:spPr>
            <a:xfrm>
              <a:off x="8131207" y="3145912"/>
              <a:ext cx="2619937" cy="193940"/>
            </a:xfrm>
            <a:prstGeom prst="rect">
              <a:avLst/>
            </a:prstGeom>
          </p:spPr>
        </p:pic>
        <p:grpSp>
          <p:nvGrpSpPr>
            <p:cNvPr id="35" name="组合 34"/>
            <p:cNvGrpSpPr/>
            <p:nvPr/>
          </p:nvGrpSpPr>
          <p:grpSpPr>
            <a:xfrm>
              <a:off x="8056986" y="2157736"/>
              <a:ext cx="2475070" cy="1005841"/>
              <a:chOff x="8056986" y="2157736"/>
              <a:chExt cx="2475070" cy="1005841"/>
            </a:xfrm>
          </p:grpSpPr>
          <p:sp>
            <p:nvSpPr>
              <p:cNvPr id="36" name="矩形 35"/>
              <p:cNvSpPr/>
              <p:nvPr/>
            </p:nvSpPr>
            <p:spPr>
              <a:xfrm>
                <a:off x="8056986" y="2157736"/>
                <a:ext cx="2475070" cy="1005841"/>
              </a:xfrm>
              <a:prstGeom prst="rect">
                <a:avLst/>
              </a:prstGeom>
              <a:gradFill>
                <a:gsLst>
                  <a:gs pos="0">
                    <a:srgbClr val="E30613"/>
                  </a:gs>
                  <a:gs pos="100000">
                    <a:srgbClr val="81040B"/>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37" name="矩形 36"/>
              <p:cNvSpPr/>
              <p:nvPr/>
            </p:nvSpPr>
            <p:spPr>
              <a:xfrm>
                <a:off x="8304000" y="2165288"/>
                <a:ext cx="1266693" cy="954107"/>
              </a:xfrm>
              <a:prstGeom prst="rect">
                <a:avLst/>
              </a:prstGeom>
            </p:spPr>
            <p:txBody>
              <a:bodyPr wrap="none">
                <a:spAutoFit/>
              </a:bodyPr>
              <a:lstStyle/>
              <a:p>
                <a:r>
                  <a:rPr lang="zh-CN" altLang="en-US" sz="2800" b="1" dirty="0" smtClean="0">
                    <a:solidFill>
                      <a:srgbClr val="FFFFFF"/>
                    </a:solidFill>
                    <a:latin typeface="幼圆" panose="02010509060101010101" pitchFamily="49" charset="-122"/>
                    <a:ea typeface="幼圆" panose="02010509060101010101" pitchFamily="49" charset="-122"/>
                  </a:rPr>
                  <a:t>人力资</a:t>
                </a:r>
                <a:endParaRPr lang="en-US" altLang="zh-CN" sz="2800" b="1" dirty="0" smtClean="0">
                  <a:solidFill>
                    <a:srgbClr val="FFFFFF"/>
                  </a:solidFill>
                  <a:latin typeface="幼圆" panose="02010509060101010101" pitchFamily="49" charset="-122"/>
                  <a:ea typeface="幼圆" panose="02010509060101010101" pitchFamily="49" charset="-122"/>
                </a:endParaRPr>
              </a:p>
              <a:p>
                <a:r>
                  <a:rPr lang="zh-CN" altLang="en-US" sz="2800" b="1" dirty="0" smtClean="0">
                    <a:solidFill>
                      <a:srgbClr val="FFFFFF"/>
                    </a:solidFill>
                    <a:latin typeface="幼圆" panose="02010509060101010101" pitchFamily="49" charset="-122"/>
                    <a:ea typeface="幼圆" panose="02010509060101010101" pitchFamily="49" charset="-122"/>
                  </a:rPr>
                  <a:t>源管理</a:t>
                </a:r>
                <a:endParaRPr lang="zh-CN" altLang="en-US" sz="2800" b="1" dirty="0">
                  <a:solidFill>
                    <a:srgbClr val="FFFFFF"/>
                  </a:solidFill>
                  <a:latin typeface="幼圆" panose="02010509060101010101" pitchFamily="49" charset="-122"/>
                  <a:ea typeface="幼圆" panose="02010509060101010101" pitchFamily="49" charset="-122"/>
                </a:endParaRPr>
              </a:p>
            </p:txBody>
          </p:sp>
        </p:grpSp>
      </p:grpSp>
      <p:grpSp>
        <p:nvGrpSpPr>
          <p:cNvPr id="38" name="组合 37"/>
          <p:cNvGrpSpPr/>
          <p:nvPr/>
        </p:nvGrpSpPr>
        <p:grpSpPr>
          <a:xfrm>
            <a:off x="3981165" y="1752597"/>
            <a:ext cx="1584212" cy="1635535"/>
            <a:chOff x="3981165" y="1752597"/>
            <a:chExt cx="1584212" cy="1635535"/>
          </a:xfrm>
        </p:grpSpPr>
        <p:grpSp>
          <p:nvGrpSpPr>
            <p:cNvPr id="39" name="组合 38"/>
            <p:cNvGrpSpPr/>
            <p:nvPr/>
          </p:nvGrpSpPr>
          <p:grpSpPr>
            <a:xfrm>
              <a:off x="3981165" y="1752597"/>
              <a:ext cx="1584212" cy="1635535"/>
              <a:chOff x="4156895" y="2537100"/>
              <a:chExt cx="1237654" cy="1277751"/>
            </a:xfrm>
          </p:grpSpPr>
          <p:sp>
            <p:nvSpPr>
              <p:cNvPr id="41" name="椭圆 40"/>
              <p:cNvSpPr/>
              <p:nvPr/>
            </p:nvSpPr>
            <p:spPr>
              <a:xfrm>
                <a:off x="4267030" y="2729426"/>
                <a:ext cx="973138" cy="973137"/>
              </a:xfrm>
              <a:prstGeom prst="ellipse">
                <a:avLst/>
              </a:prstGeom>
              <a:gradFill>
                <a:gsLst>
                  <a:gs pos="0">
                    <a:srgbClr val="E30613"/>
                  </a:gs>
                  <a:gs pos="100000">
                    <a:srgbClr val="81040B"/>
                  </a:gs>
                </a:gsLst>
                <a:lin ang="3600000" scaled="0"/>
              </a:gradFill>
              <a:ln>
                <a:noFill/>
              </a:ln>
              <a:effectLst>
                <a:outerShdw blurRad="292100" dist="88900" dir="270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2" name="椭圆 41"/>
              <p:cNvSpPr/>
              <p:nvPr/>
            </p:nvSpPr>
            <p:spPr>
              <a:xfrm>
                <a:off x="4159976" y="2621443"/>
                <a:ext cx="1193408" cy="1193408"/>
              </a:xfrm>
              <a:prstGeom prst="ellipse">
                <a:avLst/>
              </a:prstGeom>
              <a:gradFill>
                <a:gsLst>
                  <a:gs pos="100000">
                    <a:schemeClr val="bg1">
                      <a:alpha val="20000"/>
                    </a:schemeClr>
                  </a:gs>
                  <a:gs pos="45000">
                    <a:schemeClr val="bg1">
                      <a:alpha val="0"/>
                    </a:schemeClr>
                  </a:gs>
                </a:gsLst>
                <a:path path="shap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3" name="任意多边形 42"/>
              <p:cNvSpPr/>
              <p:nvPr/>
            </p:nvSpPr>
            <p:spPr>
              <a:xfrm>
                <a:off x="4156895" y="2619291"/>
                <a:ext cx="1060362" cy="1060361"/>
              </a:xfrm>
              <a:custGeom>
                <a:avLst/>
                <a:gdLst>
                  <a:gd name="connsiteX0" fmla="*/ 2048072 w 2048072"/>
                  <a:gd name="connsiteY0" fmla="*/ 1877343 h 2048072"/>
                  <a:gd name="connsiteX1" fmla="*/ 2041869 w 2048072"/>
                  <a:gd name="connsiteY1" fmla="*/ 1885638 h 2048072"/>
                  <a:gd name="connsiteX2" fmla="*/ 1885638 w 2048072"/>
                  <a:gd name="connsiteY2" fmla="*/ 2041869 h 2048072"/>
                  <a:gd name="connsiteX3" fmla="*/ 1877343 w 2048072"/>
                  <a:gd name="connsiteY3" fmla="*/ 2048072 h 2048072"/>
                  <a:gd name="connsiteX4" fmla="*/ 1152525 w 2048072"/>
                  <a:gd name="connsiteY4" fmla="*/ 0 h 2048072"/>
                  <a:gd name="connsiteX5" fmla="*/ 1796913 w 2048072"/>
                  <a:gd name="connsiteY5" fmla="*/ 196833 h 2048072"/>
                  <a:gd name="connsiteX6" fmla="*/ 1846248 w 2048072"/>
                  <a:gd name="connsiteY6" fmla="*/ 233725 h 2048072"/>
                  <a:gd name="connsiteX7" fmla="*/ 233725 w 2048072"/>
                  <a:gd name="connsiteY7" fmla="*/ 1846248 h 2048072"/>
                  <a:gd name="connsiteX8" fmla="*/ 196833 w 2048072"/>
                  <a:gd name="connsiteY8" fmla="*/ 1796913 h 2048072"/>
                  <a:gd name="connsiteX9" fmla="*/ 0 w 2048072"/>
                  <a:gd name="connsiteY9" fmla="*/ 1152525 h 2048072"/>
                  <a:gd name="connsiteX10" fmla="*/ 1152525 w 2048072"/>
                  <a:gd name="connsiteY10" fmla="*/ 0 h 2048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8072" h="2048072">
                    <a:moveTo>
                      <a:pt x="2048072" y="1877343"/>
                    </a:moveTo>
                    <a:lnTo>
                      <a:pt x="2041869" y="1885638"/>
                    </a:lnTo>
                    <a:cubicBezTo>
                      <a:pt x="1994894" y="1942559"/>
                      <a:pt x="1942559" y="1994894"/>
                      <a:pt x="1885638" y="2041869"/>
                    </a:cubicBezTo>
                    <a:lnTo>
                      <a:pt x="1877343" y="2048072"/>
                    </a:lnTo>
                    <a:close/>
                    <a:moveTo>
                      <a:pt x="1152525" y="0"/>
                    </a:moveTo>
                    <a:cubicBezTo>
                      <a:pt x="1391221" y="0"/>
                      <a:pt x="1612969" y="72563"/>
                      <a:pt x="1796913" y="196833"/>
                    </a:cubicBezTo>
                    <a:lnTo>
                      <a:pt x="1846248" y="233725"/>
                    </a:lnTo>
                    <a:lnTo>
                      <a:pt x="233725" y="1846248"/>
                    </a:lnTo>
                    <a:lnTo>
                      <a:pt x="196833" y="1796913"/>
                    </a:lnTo>
                    <a:cubicBezTo>
                      <a:pt x="72563" y="1612969"/>
                      <a:pt x="0" y="1391221"/>
                      <a:pt x="0" y="1152525"/>
                    </a:cubicBezTo>
                    <a:cubicBezTo>
                      <a:pt x="0" y="516003"/>
                      <a:pt x="516003" y="0"/>
                      <a:pt x="1152525" y="0"/>
                    </a:cubicBezTo>
                    <a:close/>
                  </a:path>
                </a:pathLst>
              </a:custGeom>
              <a:solidFill>
                <a:schemeClr val="bg1">
                  <a:alpha val="13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4" name="椭圆 43"/>
              <p:cNvSpPr/>
              <p:nvPr/>
            </p:nvSpPr>
            <p:spPr>
              <a:xfrm>
                <a:off x="4225985" y="2537100"/>
                <a:ext cx="493145" cy="493144"/>
              </a:xfrm>
              <a:prstGeom prst="ellipse">
                <a:avLst/>
              </a:prstGeom>
              <a:gradFill flip="none" rotWithShape="1">
                <a:gsLst>
                  <a:gs pos="42000">
                    <a:srgbClr val="FFFFFF">
                      <a:alpha val="50000"/>
                    </a:srgbClr>
                  </a:gs>
                  <a:gs pos="100000">
                    <a:schemeClr val="bg1">
                      <a:lumMod val="100000"/>
                      <a:alpha val="0"/>
                    </a:schemeClr>
                  </a:gs>
                  <a:gs pos="0">
                    <a:schemeClr val="bg1">
                      <a:alpha val="9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5" name="椭圆 44"/>
              <p:cNvSpPr/>
              <p:nvPr/>
            </p:nvSpPr>
            <p:spPr>
              <a:xfrm rot="19629600">
                <a:off x="4718497" y="3459142"/>
                <a:ext cx="676052" cy="220863"/>
              </a:xfrm>
              <a:prstGeom prst="ellipse">
                <a:avLst/>
              </a:prstGeom>
              <a:gradFill flip="none" rotWithShape="1">
                <a:gsLst>
                  <a:gs pos="36000">
                    <a:srgbClr val="FFFFFF">
                      <a:alpha val="50000"/>
                    </a:srgbClr>
                  </a:gs>
                  <a:gs pos="100000">
                    <a:schemeClr val="bg1">
                      <a:lumMod val="100000"/>
                      <a:alpha val="0"/>
                    </a:schemeClr>
                  </a:gs>
                  <a:gs pos="0">
                    <a:schemeClr val="bg1">
                      <a:alpha val="9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grpSp>
        <p:sp>
          <p:nvSpPr>
            <p:cNvPr id="40" name="矩形 39"/>
            <p:cNvSpPr/>
            <p:nvPr/>
          </p:nvSpPr>
          <p:spPr>
            <a:xfrm>
              <a:off x="4210062" y="2099872"/>
              <a:ext cx="1104893" cy="904863"/>
            </a:xfrm>
            <a:prstGeom prst="rect">
              <a:avLst/>
            </a:prstGeom>
            <a:noFill/>
          </p:spPr>
          <p:txBody>
            <a:bodyPr wrap="square" rtlCol="0" anchor="ctr">
              <a:spAutoFit/>
            </a:bodyPr>
            <a:lstStyle/>
            <a:p>
              <a:pPr algn="ctr" defTabSz="913765" fontAlgn="ctr">
                <a:lnSpc>
                  <a:spcPct val="120000"/>
                </a:lnSpc>
              </a:pPr>
              <a:r>
                <a:rPr lang="en-US" altLang="zh-CN" sz="4400" dirty="0" smtClean="0">
                  <a:solidFill>
                    <a:srgbClr val="FDFDFD"/>
                  </a:solidFill>
                  <a:latin typeface="Arial" panose="020B0604020202020204" pitchFamily="34" charset="0"/>
                  <a:cs typeface="Arial" panose="020B0604020202020204" pitchFamily="34" charset="0"/>
                </a:rPr>
                <a:t>01</a:t>
              </a:r>
              <a:endParaRPr lang="zh-CN" altLang="en-US" sz="4400" dirty="0">
                <a:solidFill>
                  <a:srgbClr val="FDFDFD"/>
                </a:solidFill>
                <a:latin typeface="Arial" panose="020B0604020202020204" pitchFamily="34" charset="0"/>
                <a:cs typeface="Arial" panose="020B0604020202020204" pitchFamily="34" charset="0"/>
              </a:endParaRPr>
            </a:p>
          </p:txBody>
        </p:sp>
      </p:grpSp>
      <p:grpSp>
        <p:nvGrpSpPr>
          <p:cNvPr id="46" name="组合 45"/>
          <p:cNvGrpSpPr/>
          <p:nvPr/>
        </p:nvGrpSpPr>
        <p:grpSpPr>
          <a:xfrm>
            <a:off x="9763812" y="1752601"/>
            <a:ext cx="1598287" cy="1641354"/>
            <a:chOff x="9763812" y="1752601"/>
            <a:chExt cx="1598287" cy="1641354"/>
          </a:xfrm>
        </p:grpSpPr>
        <p:grpSp>
          <p:nvGrpSpPr>
            <p:cNvPr id="47" name="组合 46"/>
            <p:cNvGrpSpPr/>
            <p:nvPr/>
          </p:nvGrpSpPr>
          <p:grpSpPr>
            <a:xfrm>
              <a:off x="9763812" y="1752601"/>
              <a:ext cx="1598287" cy="1641354"/>
              <a:chOff x="9393974" y="3695460"/>
              <a:chExt cx="1248649" cy="1282296"/>
            </a:xfrm>
          </p:grpSpPr>
          <p:sp>
            <p:nvSpPr>
              <p:cNvPr id="49" name="椭圆 48"/>
              <p:cNvSpPr/>
              <p:nvPr/>
            </p:nvSpPr>
            <p:spPr>
              <a:xfrm>
                <a:off x="9515104" y="3887786"/>
                <a:ext cx="973138" cy="973137"/>
              </a:xfrm>
              <a:prstGeom prst="ellipse">
                <a:avLst/>
              </a:prstGeom>
              <a:gradFill>
                <a:gsLst>
                  <a:gs pos="0">
                    <a:srgbClr val="E30613"/>
                  </a:gs>
                  <a:gs pos="100000">
                    <a:srgbClr val="81040B"/>
                  </a:gs>
                </a:gsLst>
                <a:lin ang="3600000" scaled="0"/>
              </a:gradFill>
              <a:ln>
                <a:noFill/>
              </a:ln>
              <a:effectLst>
                <a:outerShdw blurRad="292100" dist="88900" dir="270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50" name="椭圆 49"/>
              <p:cNvSpPr/>
              <p:nvPr/>
            </p:nvSpPr>
            <p:spPr>
              <a:xfrm>
                <a:off x="9420606" y="3784348"/>
                <a:ext cx="1193408" cy="1193408"/>
              </a:xfrm>
              <a:prstGeom prst="ellipse">
                <a:avLst/>
              </a:prstGeom>
              <a:gradFill>
                <a:gsLst>
                  <a:gs pos="100000">
                    <a:schemeClr val="bg1">
                      <a:alpha val="20000"/>
                    </a:schemeClr>
                  </a:gs>
                  <a:gs pos="45000">
                    <a:schemeClr val="bg1">
                      <a:alpha val="0"/>
                    </a:schemeClr>
                  </a:gs>
                </a:gsLst>
                <a:path path="shap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51" name="任意多边形 50"/>
              <p:cNvSpPr/>
              <p:nvPr/>
            </p:nvSpPr>
            <p:spPr>
              <a:xfrm>
                <a:off x="9393974" y="3777650"/>
                <a:ext cx="1060362" cy="1060361"/>
              </a:xfrm>
              <a:custGeom>
                <a:avLst/>
                <a:gdLst>
                  <a:gd name="connsiteX0" fmla="*/ 2048072 w 2048072"/>
                  <a:gd name="connsiteY0" fmla="*/ 1877343 h 2048072"/>
                  <a:gd name="connsiteX1" fmla="*/ 2041869 w 2048072"/>
                  <a:gd name="connsiteY1" fmla="*/ 1885638 h 2048072"/>
                  <a:gd name="connsiteX2" fmla="*/ 1885638 w 2048072"/>
                  <a:gd name="connsiteY2" fmla="*/ 2041869 h 2048072"/>
                  <a:gd name="connsiteX3" fmla="*/ 1877343 w 2048072"/>
                  <a:gd name="connsiteY3" fmla="*/ 2048072 h 2048072"/>
                  <a:gd name="connsiteX4" fmla="*/ 1152525 w 2048072"/>
                  <a:gd name="connsiteY4" fmla="*/ 0 h 2048072"/>
                  <a:gd name="connsiteX5" fmla="*/ 1796913 w 2048072"/>
                  <a:gd name="connsiteY5" fmla="*/ 196833 h 2048072"/>
                  <a:gd name="connsiteX6" fmla="*/ 1846248 w 2048072"/>
                  <a:gd name="connsiteY6" fmla="*/ 233725 h 2048072"/>
                  <a:gd name="connsiteX7" fmla="*/ 233725 w 2048072"/>
                  <a:gd name="connsiteY7" fmla="*/ 1846248 h 2048072"/>
                  <a:gd name="connsiteX8" fmla="*/ 196833 w 2048072"/>
                  <a:gd name="connsiteY8" fmla="*/ 1796913 h 2048072"/>
                  <a:gd name="connsiteX9" fmla="*/ 0 w 2048072"/>
                  <a:gd name="connsiteY9" fmla="*/ 1152525 h 2048072"/>
                  <a:gd name="connsiteX10" fmla="*/ 1152525 w 2048072"/>
                  <a:gd name="connsiteY10" fmla="*/ 0 h 2048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8072" h="2048072">
                    <a:moveTo>
                      <a:pt x="2048072" y="1877343"/>
                    </a:moveTo>
                    <a:lnTo>
                      <a:pt x="2041869" y="1885638"/>
                    </a:lnTo>
                    <a:cubicBezTo>
                      <a:pt x="1994894" y="1942559"/>
                      <a:pt x="1942559" y="1994894"/>
                      <a:pt x="1885638" y="2041869"/>
                    </a:cubicBezTo>
                    <a:lnTo>
                      <a:pt x="1877343" y="2048072"/>
                    </a:lnTo>
                    <a:close/>
                    <a:moveTo>
                      <a:pt x="1152525" y="0"/>
                    </a:moveTo>
                    <a:cubicBezTo>
                      <a:pt x="1391221" y="0"/>
                      <a:pt x="1612969" y="72563"/>
                      <a:pt x="1796913" y="196833"/>
                    </a:cubicBezTo>
                    <a:lnTo>
                      <a:pt x="1846248" y="233725"/>
                    </a:lnTo>
                    <a:lnTo>
                      <a:pt x="233725" y="1846248"/>
                    </a:lnTo>
                    <a:lnTo>
                      <a:pt x="196833" y="1796913"/>
                    </a:lnTo>
                    <a:cubicBezTo>
                      <a:pt x="72563" y="1612969"/>
                      <a:pt x="0" y="1391221"/>
                      <a:pt x="0" y="1152525"/>
                    </a:cubicBezTo>
                    <a:cubicBezTo>
                      <a:pt x="0" y="516003"/>
                      <a:pt x="516003" y="0"/>
                      <a:pt x="1152525" y="0"/>
                    </a:cubicBezTo>
                    <a:close/>
                  </a:path>
                </a:pathLst>
              </a:custGeom>
              <a:solidFill>
                <a:schemeClr val="bg1">
                  <a:alpha val="13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52" name="椭圆 51"/>
              <p:cNvSpPr/>
              <p:nvPr/>
            </p:nvSpPr>
            <p:spPr>
              <a:xfrm>
                <a:off x="9474059" y="3695460"/>
                <a:ext cx="493145" cy="493144"/>
              </a:xfrm>
              <a:prstGeom prst="ellipse">
                <a:avLst/>
              </a:prstGeom>
              <a:gradFill flip="none" rotWithShape="1">
                <a:gsLst>
                  <a:gs pos="42000">
                    <a:srgbClr val="FFFFFF">
                      <a:alpha val="50000"/>
                    </a:srgbClr>
                  </a:gs>
                  <a:gs pos="100000">
                    <a:schemeClr val="bg1">
                      <a:lumMod val="100000"/>
                      <a:alpha val="0"/>
                    </a:schemeClr>
                  </a:gs>
                  <a:gs pos="0">
                    <a:schemeClr val="bg1">
                      <a:alpha val="9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53" name="椭圆 52"/>
              <p:cNvSpPr/>
              <p:nvPr/>
            </p:nvSpPr>
            <p:spPr>
              <a:xfrm rot="19629600">
                <a:off x="9966571" y="4617502"/>
                <a:ext cx="676052" cy="220863"/>
              </a:xfrm>
              <a:prstGeom prst="ellipse">
                <a:avLst/>
              </a:prstGeom>
              <a:gradFill flip="none" rotWithShape="1">
                <a:gsLst>
                  <a:gs pos="36000">
                    <a:srgbClr val="FFFFFF">
                      <a:alpha val="50000"/>
                    </a:srgbClr>
                  </a:gs>
                  <a:gs pos="100000">
                    <a:schemeClr val="bg1">
                      <a:lumMod val="100000"/>
                      <a:alpha val="0"/>
                    </a:schemeClr>
                  </a:gs>
                  <a:gs pos="0">
                    <a:schemeClr val="bg1">
                      <a:alpha val="9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grpSp>
        <p:sp>
          <p:nvSpPr>
            <p:cNvPr id="48" name="矩形 47"/>
            <p:cNvSpPr/>
            <p:nvPr/>
          </p:nvSpPr>
          <p:spPr>
            <a:xfrm>
              <a:off x="9997635" y="2129660"/>
              <a:ext cx="1104893" cy="904863"/>
            </a:xfrm>
            <a:prstGeom prst="rect">
              <a:avLst/>
            </a:prstGeom>
            <a:noFill/>
          </p:spPr>
          <p:txBody>
            <a:bodyPr wrap="square" rtlCol="0" anchor="ctr">
              <a:spAutoFit/>
            </a:bodyPr>
            <a:lstStyle/>
            <a:p>
              <a:pPr algn="ctr" defTabSz="913765" fontAlgn="ctr">
                <a:lnSpc>
                  <a:spcPct val="120000"/>
                </a:lnSpc>
              </a:pPr>
              <a:r>
                <a:rPr lang="en-US" altLang="zh-CN" sz="4400" dirty="0" smtClean="0">
                  <a:solidFill>
                    <a:srgbClr val="FDFDFD"/>
                  </a:solidFill>
                  <a:latin typeface="Arial" panose="020B0604020202020204" pitchFamily="34" charset="0"/>
                  <a:cs typeface="Arial" panose="020B0604020202020204" pitchFamily="34" charset="0"/>
                </a:rPr>
                <a:t>02</a:t>
              </a:r>
              <a:endParaRPr lang="zh-CN" altLang="en-US" sz="4400" dirty="0">
                <a:solidFill>
                  <a:srgbClr val="FDFDFD"/>
                </a:solidFill>
                <a:latin typeface="Arial" panose="020B0604020202020204" pitchFamily="34" charset="0"/>
                <a:cs typeface="Arial" panose="020B0604020202020204" pitchFamily="34" charset="0"/>
              </a:endParaRPr>
            </a:p>
          </p:txBody>
        </p:sp>
      </p:grpSp>
      <p:grpSp>
        <p:nvGrpSpPr>
          <p:cNvPr id="54" name="组合 53"/>
          <p:cNvGrpSpPr/>
          <p:nvPr/>
        </p:nvGrpSpPr>
        <p:grpSpPr>
          <a:xfrm>
            <a:off x="3988670" y="4183872"/>
            <a:ext cx="1584213" cy="1619969"/>
            <a:chOff x="3988670" y="4183872"/>
            <a:chExt cx="1584213" cy="1619969"/>
          </a:xfrm>
        </p:grpSpPr>
        <p:grpSp>
          <p:nvGrpSpPr>
            <p:cNvPr id="55" name="组合 54"/>
            <p:cNvGrpSpPr/>
            <p:nvPr/>
          </p:nvGrpSpPr>
          <p:grpSpPr>
            <a:xfrm>
              <a:off x="3988670" y="4183872"/>
              <a:ext cx="1584213" cy="1619969"/>
              <a:chOff x="9404968" y="3695460"/>
              <a:chExt cx="1237655" cy="1265589"/>
            </a:xfrm>
          </p:grpSpPr>
          <p:sp>
            <p:nvSpPr>
              <p:cNvPr id="57" name="椭圆 56"/>
              <p:cNvSpPr/>
              <p:nvPr/>
            </p:nvSpPr>
            <p:spPr>
              <a:xfrm>
                <a:off x="9515104" y="3887786"/>
                <a:ext cx="973138" cy="973137"/>
              </a:xfrm>
              <a:prstGeom prst="ellipse">
                <a:avLst/>
              </a:prstGeom>
              <a:gradFill>
                <a:gsLst>
                  <a:gs pos="0">
                    <a:srgbClr val="E30613"/>
                  </a:gs>
                  <a:gs pos="100000">
                    <a:srgbClr val="81040B"/>
                  </a:gs>
                </a:gsLst>
                <a:lin ang="3600000" scaled="0"/>
              </a:gradFill>
              <a:ln>
                <a:noFill/>
              </a:ln>
              <a:effectLst>
                <a:outerShdw blurRad="292100" dist="88900" dir="270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58" name="椭圆 57"/>
              <p:cNvSpPr/>
              <p:nvPr/>
            </p:nvSpPr>
            <p:spPr>
              <a:xfrm>
                <a:off x="9414306" y="3767641"/>
                <a:ext cx="1193408" cy="1193408"/>
              </a:xfrm>
              <a:prstGeom prst="ellipse">
                <a:avLst/>
              </a:prstGeom>
              <a:gradFill>
                <a:gsLst>
                  <a:gs pos="100000">
                    <a:schemeClr val="bg1">
                      <a:alpha val="20000"/>
                    </a:schemeClr>
                  </a:gs>
                  <a:gs pos="45000">
                    <a:schemeClr val="bg1">
                      <a:alpha val="0"/>
                    </a:schemeClr>
                  </a:gs>
                </a:gsLst>
                <a:path path="shap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59" name="任意多边形 58"/>
              <p:cNvSpPr/>
              <p:nvPr/>
            </p:nvSpPr>
            <p:spPr>
              <a:xfrm>
                <a:off x="9404968" y="3777651"/>
                <a:ext cx="1060362" cy="1060361"/>
              </a:xfrm>
              <a:custGeom>
                <a:avLst/>
                <a:gdLst>
                  <a:gd name="connsiteX0" fmla="*/ 2048072 w 2048072"/>
                  <a:gd name="connsiteY0" fmla="*/ 1877343 h 2048072"/>
                  <a:gd name="connsiteX1" fmla="*/ 2041869 w 2048072"/>
                  <a:gd name="connsiteY1" fmla="*/ 1885638 h 2048072"/>
                  <a:gd name="connsiteX2" fmla="*/ 1885638 w 2048072"/>
                  <a:gd name="connsiteY2" fmla="*/ 2041869 h 2048072"/>
                  <a:gd name="connsiteX3" fmla="*/ 1877343 w 2048072"/>
                  <a:gd name="connsiteY3" fmla="*/ 2048072 h 2048072"/>
                  <a:gd name="connsiteX4" fmla="*/ 1152525 w 2048072"/>
                  <a:gd name="connsiteY4" fmla="*/ 0 h 2048072"/>
                  <a:gd name="connsiteX5" fmla="*/ 1796913 w 2048072"/>
                  <a:gd name="connsiteY5" fmla="*/ 196833 h 2048072"/>
                  <a:gd name="connsiteX6" fmla="*/ 1846248 w 2048072"/>
                  <a:gd name="connsiteY6" fmla="*/ 233725 h 2048072"/>
                  <a:gd name="connsiteX7" fmla="*/ 233725 w 2048072"/>
                  <a:gd name="connsiteY7" fmla="*/ 1846248 h 2048072"/>
                  <a:gd name="connsiteX8" fmla="*/ 196833 w 2048072"/>
                  <a:gd name="connsiteY8" fmla="*/ 1796913 h 2048072"/>
                  <a:gd name="connsiteX9" fmla="*/ 0 w 2048072"/>
                  <a:gd name="connsiteY9" fmla="*/ 1152525 h 2048072"/>
                  <a:gd name="connsiteX10" fmla="*/ 1152525 w 2048072"/>
                  <a:gd name="connsiteY10" fmla="*/ 0 h 2048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8072" h="2048072">
                    <a:moveTo>
                      <a:pt x="2048072" y="1877343"/>
                    </a:moveTo>
                    <a:lnTo>
                      <a:pt x="2041869" y="1885638"/>
                    </a:lnTo>
                    <a:cubicBezTo>
                      <a:pt x="1994894" y="1942559"/>
                      <a:pt x="1942559" y="1994894"/>
                      <a:pt x="1885638" y="2041869"/>
                    </a:cubicBezTo>
                    <a:lnTo>
                      <a:pt x="1877343" y="2048072"/>
                    </a:lnTo>
                    <a:close/>
                    <a:moveTo>
                      <a:pt x="1152525" y="0"/>
                    </a:moveTo>
                    <a:cubicBezTo>
                      <a:pt x="1391221" y="0"/>
                      <a:pt x="1612969" y="72563"/>
                      <a:pt x="1796913" y="196833"/>
                    </a:cubicBezTo>
                    <a:lnTo>
                      <a:pt x="1846248" y="233725"/>
                    </a:lnTo>
                    <a:lnTo>
                      <a:pt x="233725" y="1846248"/>
                    </a:lnTo>
                    <a:lnTo>
                      <a:pt x="196833" y="1796913"/>
                    </a:lnTo>
                    <a:cubicBezTo>
                      <a:pt x="72563" y="1612969"/>
                      <a:pt x="0" y="1391221"/>
                      <a:pt x="0" y="1152525"/>
                    </a:cubicBezTo>
                    <a:cubicBezTo>
                      <a:pt x="0" y="516003"/>
                      <a:pt x="516003" y="0"/>
                      <a:pt x="1152525" y="0"/>
                    </a:cubicBezTo>
                    <a:close/>
                  </a:path>
                </a:pathLst>
              </a:custGeom>
              <a:solidFill>
                <a:schemeClr val="bg1">
                  <a:alpha val="13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60" name="椭圆 59"/>
              <p:cNvSpPr/>
              <p:nvPr/>
            </p:nvSpPr>
            <p:spPr>
              <a:xfrm>
                <a:off x="9474059" y="3695460"/>
                <a:ext cx="493145" cy="493144"/>
              </a:xfrm>
              <a:prstGeom prst="ellipse">
                <a:avLst/>
              </a:prstGeom>
              <a:gradFill flip="none" rotWithShape="1">
                <a:gsLst>
                  <a:gs pos="42000">
                    <a:srgbClr val="FFFFFF">
                      <a:alpha val="50000"/>
                    </a:srgbClr>
                  </a:gs>
                  <a:gs pos="100000">
                    <a:schemeClr val="bg1">
                      <a:lumMod val="100000"/>
                      <a:alpha val="0"/>
                    </a:schemeClr>
                  </a:gs>
                  <a:gs pos="0">
                    <a:schemeClr val="bg1">
                      <a:alpha val="9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61" name="椭圆 60"/>
              <p:cNvSpPr/>
              <p:nvPr/>
            </p:nvSpPr>
            <p:spPr>
              <a:xfrm rot="19629600">
                <a:off x="9966571" y="4617502"/>
                <a:ext cx="676052" cy="220863"/>
              </a:xfrm>
              <a:prstGeom prst="ellipse">
                <a:avLst/>
              </a:prstGeom>
              <a:gradFill flip="none" rotWithShape="1">
                <a:gsLst>
                  <a:gs pos="36000">
                    <a:srgbClr val="FFFFFF">
                      <a:alpha val="50000"/>
                    </a:srgbClr>
                  </a:gs>
                  <a:gs pos="100000">
                    <a:schemeClr val="bg1">
                      <a:lumMod val="100000"/>
                      <a:alpha val="0"/>
                    </a:schemeClr>
                  </a:gs>
                  <a:gs pos="0">
                    <a:schemeClr val="bg1">
                      <a:alpha val="9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grpSp>
        <p:sp>
          <p:nvSpPr>
            <p:cNvPr id="56" name="矩形 55"/>
            <p:cNvSpPr/>
            <p:nvPr/>
          </p:nvSpPr>
          <p:spPr>
            <a:xfrm>
              <a:off x="4199148" y="4538842"/>
              <a:ext cx="1104893" cy="904863"/>
            </a:xfrm>
            <a:prstGeom prst="rect">
              <a:avLst/>
            </a:prstGeom>
            <a:noFill/>
          </p:spPr>
          <p:txBody>
            <a:bodyPr wrap="square" rtlCol="0" anchor="ctr">
              <a:spAutoFit/>
            </a:bodyPr>
            <a:lstStyle/>
            <a:p>
              <a:pPr algn="ctr" defTabSz="913765" fontAlgn="ctr">
                <a:lnSpc>
                  <a:spcPct val="120000"/>
                </a:lnSpc>
              </a:pPr>
              <a:r>
                <a:rPr lang="en-US" altLang="zh-CN" sz="4400" dirty="0" smtClean="0">
                  <a:solidFill>
                    <a:srgbClr val="FDFDFD"/>
                  </a:solidFill>
                  <a:latin typeface="Arial" panose="020B0604020202020204" pitchFamily="34" charset="0"/>
                  <a:cs typeface="Arial" panose="020B0604020202020204" pitchFamily="34" charset="0"/>
                </a:rPr>
                <a:t>03</a:t>
              </a:r>
              <a:endParaRPr lang="zh-CN" altLang="en-US" sz="4400" dirty="0">
                <a:solidFill>
                  <a:srgbClr val="FDFDFD"/>
                </a:solidFill>
                <a:latin typeface="Arial" panose="020B0604020202020204" pitchFamily="34" charset="0"/>
                <a:cs typeface="Arial" panose="020B0604020202020204" pitchFamily="34" charset="0"/>
              </a:endParaRPr>
            </a:p>
          </p:txBody>
        </p:sp>
      </p:grpSp>
      <p:grpSp>
        <p:nvGrpSpPr>
          <p:cNvPr id="62" name="组合 61"/>
          <p:cNvGrpSpPr/>
          <p:nvPr/>
        </p:nvGrpSpPr>
        <p:grpSpPr>
          <a:xfrm>
            <a:off x="9783586" y="4186250"/>
            <a:ext cx="1570577" cy="1630405"/>
            <a:chOff x="9783586" y="4186250"/>
            <a:chExt cx="1570577" cy="1630405"/>
          </a:xfrm>
        </p:grpSpPr>
        <p:grpSp>
          <p:nvGrpSpPr>
            <p:cNvPr id="63" name="组合 62"/>
            <p:cNvGrpSpPr/>
            <p:nvPr/>
          </p:nvGrpSpPr>
          <p:grpSpPr>
            <a:xfrm>
              <a:off x="9783586" y="4186250"/>
              <a:ext cx="1570577" cy="1630405"/>
              <a:chOff x="4167547" y="2537100"/>
              <a:chExt cx="1227002" cy="1273742"/>
            </a:xfrm>
          </p:grpSpPr>
          <p:sp>
            <p:nvSpPr>
              <p:cNvPr id="65" name="椭圆 64"/>
              <p:cNvSpPr/>
              <p:nvPr/>
            </p:nvSpPr>
            <p:spPr>
              <a:xfrm>
                <a:off x="4267030" y="2729426"/>
                <a:ext cx="973138" cy="973137"/>
              </a:xfrm>
              <a:prstGeom prst="ellipse">
                <a:avLst/>
              </a:prstGeom>
              <a:gradFill>
                <a:gsLst>
                  <a:gs pos="0">
                    <a:srgbClr val="E30613"/>
                  </a:gs>
                  <a:gs pos="100000">
                    <a:srgbClr val="81040B"/>
                  </a:gs>
                </a:gsLst>
                <a:lin ang="3600000" scaled="0"/>
              </a:gradFill>
              <a:ln>
                <a:noFill/>
              </a:ln>
              <a:effectLst>
                <a:outerShdw blurRad="292100" dist="88900" dir="270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66" name="椭圆 65"/>
              <p:cNvSpPr/>
              <p:nvPr/>
            </p:nvSpPr>
            <p:spPr>
              <a:xfrm>
                <a:off x="4167547" y="2617434"/>
                <a:ext cx="1193408" cy="1193408"/>
              </a:xfrm>
              <a:prstGeom prst="ellipse">
                <a:avLst/>
              </a:prstGeom>
              <a:gradFill>
                <a:gsLst>
                  <a:gs pos="100000">
                    <a:schemeClr val="bg1">
                      <a:alpha val="20000"/>
                    </a:schemeClr>
                  </a:gs>
                  <a:gs pos="45000">
                    <a:schemeClr val="bg1">
                      <a:alpha val="0"/>
                    </a:schemeClr>
                  </a:gs>
                </a:gsLst>
                <a:path path="shap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67" name="任意多边形 66"/>
              <p:cNvSpPr/>
              <p:nvPr/>
            </p:nvSpPr>
            <p:spPr>
              <a:xfrm>
                <a:off x="4167885" y="2619291"/>
                <a:ext cx="1060362" cy="1060361"/>
              </a:xfrm>
              <a:custGeom>
                <a:avLst/>
                <a:gdLst>
                  <a:gd name="connsiteX0" fmla="*/ 2048072 w 2048072"/>
                  <a:gd name="connsiteY0" fmla="*/ 1877343 h 2048072"/>
                  <a:gd name="connsiteX1" fmla="*/ 2041869 w 2048072"/>
                  <a:gd name="connsiteY1" fmla="*/ 1885638 h 2048072"/>
                  <a:gd name="connsiteX2" fmla="*/ 1885638 w 2048072"/>
                  <a:gd name="connsiteY2" fmla="*/ 2041869 h 2048072"/>
                  <a:gd name="connsiteX3" fmla="*/ 1877343 w 2048072"/>
                  <a:gd name="connsiteY3" fmla="*/ 2048072 h 2048072"/>
                  <a:gd name="connsiteX4" fmla="*/ 1152525 w 2048072"/>
                  <a:gd name="connsiteY4" fmla="*/ 0 h 2048072"/>
                  <a:gd name="connsiteX5" fmla="*/ 1796913 w 2048072"/>
                  <a:gd name="connsiteY5" fmla="*/ 196833 h 2048072"/>
                  <a:gd name="connsiteX6" fmla="*/ 1846248 w 2048072"/>
                  <a:gd name="connsiteY6" fmla="*/ 233725 h 2048072"/>
                  <a:gd name="connsiteX7" fmla="*/ 233725 w 2048072"/>
                  <a:gd name="connsiteY7" fmla="*/ 1846248 h 2048072"/>
                  <a:gd name="connsiteX8" fmla="*/ 196833 w 2048072"/>
                  <a:gd name="connsiteY8" fmla="*/ 1796913 h 2048072"/>
                  <a:gd name="connsiteX9" fmla="*/ 0 w 2048072"/>
                  <a:gd name="connsiteY9" fmla="*/ 1152525 h 2048072"/>
                  <a:gd name="connsiteX10" fmla="*/ 1152525 w 2048072"/>
                  <a:gd name="connsiteY10" fmla="*/ 0 h 2048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8072" h="2048072">
                    <a:moveTo>
                      <a:pt x="2048072" y="1877343"/>
                    </a:moveTo>
                    <a:lnTo>
                      <a:pt x="2041869" y="1885638"/>
                    </a:lnTo>
                    <a:cubicBezTo>
                      <a:pt x="1994894" y="1942559"/>
                      <a:pt x="1942559" y="1994894"/>
                      <a:pt x="1885638" y="2041869"/>
                    </a:cubicBezTo>
                    <a:lnTo>
                      <a:pt x="1877343" y="2048072"/>
                    </a:lnTo>
                    <a:close/>
                    <a:moveTo>
                      <a:pt x="1152525" y="0"/>
                    </a:moveTo>
                    <a:cubicBezTo>
                      <a:pt x="1391221" y="0"/>
                      <a:pt x="1612969" y="72563"/>
                      <a:pt x="1796913" y="196833"/>
                    </a:cubicBezTo>
                    <a:lnTo>
                      <a:pt x="1846248" y="233725"/>
                    </a:lnTo>
                    <a:lnTo>
                      <a:pt x="233725" y="1846248"/>
                    </a:lnTo>
                    <a:lnTo>
                      <a:pt x="196833" y="1796913"/>
                    </a:lnTo>
                    <a:cubicBezTo>
                      <a:pt x="72563" y="1612969"/>
                      <a:pt x="0" y="1391221"/>
                      <a:pt x="0" y="1152525"/>
                    </a:cubicBezTo>
                    <a:cubicBezTo>
                      <a:pt x="0" y="516003"/>
                      <a:pt x="516003" y="0"/>
                      <a:pt x="1152525" y="0"/>
                    </a:cubicBezTo>
                    <a:close/>
                  </a:path>
                </a:pathLst>
              </a:custGeom>
              <a:solidFill>
                <a:schemeClr val="bg1">
                  <a:alpha val="13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68" name="椭圆 67"/>
              <p:cNvSpPr/>
              <p:nvPr/>
            </p:nvSpPr>
            <p:spPr>
              <a:xfrm>
                <a:off x="4225985" y="2537100"/>
                <a:ext cx="493145" cy="493144"/>
              </a:xfrm>
              <a:prstGeom prst="ellipse">
                <a:avLst/>
              </a:prstGeom>
              <a:gradFill flip="none" rotWithShape="1">
                <a:gsLst>
                  <a:gs pos="42000">
                    <a:srgbClr val="FFFFFF">
                      <a:alpha val="50000"/>
                    </a:srgbClr>
                  </a:gs>
                  <a:gs pos="100000">
                    <a:schemeClr val="bg1">
                      <a:lumMod val="100000"/>
                      <a:alpha val="0"/>
                    </a:schemeClr>
                  </a:gs>
                  <a:gs pos="0">
                    <a:schemeClr val="bg1">
                      <a:alpha val="9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69" name="椭圆 68"/>
              <p:cNvSpPr/>
              <p:nvPr/>
            </p:nvSpPr>
            <p:spPr>
              <a:xfrm rot="19629600">
                <a:off x="4718497" y="3459142"/>
                <a:ext cx="676052" cy="220863"/>
              </a:xfrm>
              <a:prstGeom prst="ellipse">
                <a:avLst/>
              </a:prstGeom>
              <a:gradFill flip="none" rotWithShape="1">
                <a:gsLst>
                  <a:gs pos="36000">
                    <a:srgbClr val="FFFFFF">
                      <a:alpha val="50000"/>
                    </a:srgbClr>
                  </a:gs>
                  <a:gs pos="100000">
                    <a:schemeClr val="bg1">
                      <a:lumMod val="100000"/>
                      <a:alpha val="0"/>
                    </a:schemeClr>
                  </a:gs>
                  <a:gs pos="0">
                    <a:schemeClr val="bg1">
                      <a:alpha val="9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grpSp>
        <p:sp>
          <p:nvSpPr>
            <p:cNvPr id="64" name="矩形 63"/>
            <p:cNvSpPr/>
            <p:nvPr/>
          </p:nvSpPr>
          <p:spPr>
            <a:xfrm>
              <a:off x="9986721" y="4568630"/>
              <a:ext cx="1104893" cy="904863"/>
            </a:xfrm>
            <a:prstGeom prst="rect">
              <a:avLst/>
            </a:prstGeom>
            <a:noFill/>
          </p:spPr>
          <p:txBody>
            <a:bodyPr wrap="square" rtlCol="0" anchor="ctr">
              <a:spAutoFit/>
            </a:bodyPr>
            <a:lstStyle/>
            <a:p>
              <a:pPr algn="ctr" defTabSz="913765" fontAlgn="ctr">
                <a:lnSpc>
                  <a:spcPct val="120000"/>
                </a:lnSpc>
              </a:pPr>
              <a:r>
                <a:rPr lang="en-US" altLang="zh-CN" sz="4400" dirty="0" smtClean="0">
                  <a:solidFill>
                    <a:srgbClr val="FDFDFD"/>
                  </a:solidFill>
                  <a:latin typeface="Arial" panose="020B0604020202020204" pitchFamily="34" charset="0"/>
                  <a:cs typeface="Arial" panose="020B0604020202020204" pitchFamily="34" charset="0"/>
                </a:rPr>
                <a:t>04</a:t>
              </a:r>
              <a:endParaRPr lang="zh-CN" altLang="en-US" sz="4400" dirty="0">
                <a:solidFill>
                  <a:srgbClr val="FDFDFD"/>
                </a:solidFill>
                <a:latin typeface="Arial" panose="020B0604020202020204" pitchFamily="34" charset="0"/>
                <a:cs typeface="Arial" panose="020B0604020202020204" pitchFamily="34" charset="0"/>
              </a:endParaRPr>
            </a:p>
          </p:txBody>
        </p:sp>
      </p:grpSp>
      <p:grpSp>
        <p:nvGrpSpPr>
          <p:cNvPr id="70" name="组合 69"/>
          <p:cNvGrpSpPr/>
          <p:nvPr/>
        </p:nvGrpSpPr>
        <p:grpSpPr>
          <a:xfrm>
            <a:off x="952834" y="1805329"/>
            <a:ext cx="1437014" cy="1652450"/>
            <a:chOff x="952834" y="1805329"/>
            <a:chExt cx="1437014" cy="1652450"/>
          </a:xfrm>
        </p:grpSpPr>
        <p:grpSp>
          <p:nvGrpSpPr>
            <p:cNvPr id="71" name="组合 70"/>
            <p:cNvGrpSpPr/>
            <p:nvPr/>
          </p:nvGrpSpPr>
          <p:grpSpPr>
            <a:xfrm>
              <a:off x="952834" y="1805329"/>
              <a:ext cx="1437014" cy="1652450"/>
              <a:chOff x="1791034" y="2578294"/>
              <a:chExt cx="1122657" cy="1290965"/>
            </a:xfrm>
          </p:grpSpPr>
          <p:pic>
            <p:nvPicPr>
              <p:cNvPr id="73" name="图片 72"/>
              <p:cNvPicPr>
                <a:picLocks noChangeAspect="1"/>
              </p:cNvPicPr>
              <p:nvPr/>
            </p:nvPicPr>
            <p:blipFill rotWithShape="1">
              <a:blip r:embed="rId2">
                <a:grayscl/>
                <a:extLst>
                  <a:ext uri="{BEBA8EAE-BF5A-486C-A8C5-ECC9F3942E4B}">
                    <a14:imgProps xmlns:a14="http://schemas.microsoft.com/office/drawing/2010/main">
                      <a14:imgLayer r:embed="rId3">
                        <a14:imgEffect>
                          <a14:colorTemperature colorTemp="2000"/>
                        </a14:imgEffect>
                      </a14:imgLayer>
                    </a14:imgProps>
                  </a:ext>
                </a:extLst>
              </a:blip>
              <a:srcRect b="72279"/>
              <a:stretch>
                <a:fillRect/>
              </a:stretch>
            </p:blipFill>
            <p:spPr>
              <a:xfrm rot="5400000">
                <a:off x="2218125" y="3173694"/>
                <a:ext cx="1290965" cy="100166"/>
              </a:xfrm>
              <a:prstGeom prst="rect">
                <a:avLst/>
              </a:prstGeom>
            </p:spPr>
          </p:pic>
          <p:pic>
            <p:nvPicPr>
              <p:cNvPr id="74" name="图片 73"/>
              <p:cNvPicPr>
                <a:picLocks noChangeAspect="1"/>
              </p:cNvPicPr>
              <p:nvPr/>
            </p:nvPicPr>
            <p:blipFill rotWithShape="1">
              <a:blip r:embed="rId2">
                <a:grayscl/>
                <a:extLst>
                  <a:ext uri="{BEBA8EAE-BF5A-486C-A8C5-ECC9F3942E4B}">
                    <a14:imgProps xmlns:a14="http://schemas.microsoft.com/office/drawing/2010/main">
                      <a14:imgLayer r:embed="rId3">
                        <a14:imgEffect>
                          <a14:colorTemperature colorTemp="2000"/>
                        </a14:imgEffect>
                      </a14:imgLayer>
                    </a14:imgProps>
                  </a:ext>
                </a:extLst>
              </a:blip>
              <a:srcRect b="72279"/>
              <a:stretch>
                <a:fillRect/>
              </a:stretch>
            </p:blipFill>
            <p:spPr>
              <a:xfrm rot="16200000" flipH="1">
                <a:off x="1195634" y="3173694"/>
                <a:ext cx="1290965" cy="100166"/>
              </a:xfrm>
              <a:prstGeom prst="rect">
                <a:avLst/>
              </a:prstGeom>
            </p:spPr>
          </p:pic>
        </p:grpSp>
        <p:sp>
          <p:nvSpPr>
            <p:cNvPr id="72" name="Freeform 48"/>
            <p:cNvSpPr>
              <a:spLocks noEditPoints="1"/>
            </p:cNvSpPr>
            <p:nvPr/>
          </p:nvSpPr>
          <p:spPr bwMode="auto">
            <a:xfrm>
              <a:off x="1418078" y="2335471"/>
              <a:ext cx="520842" cy="498549"/>
            </a:xfrm>
            <a:custGeom>
              <a:avLst/>
              <a:gdLst>
                <a:gd name="T0" fmla="*/ 419 w 628"/>
                <a:gd name="T1" fmla="*/ 232 h 600"/>
                <a:gd name="T2" fmla="*/ 411 w 628"/>
                <a:gd name="T3" fmla="*/ 249 h 600"/>
                <a:gd name="T4" fmla="*/ 408 w 628"/>
                <a:gd name="T5" fmla="*/ 261 h 600"/>
                <a:gd name="T6" fmla="*/ 409 w 628"/>
                <a:gd name="T7" fmla="*/ 283 h 600"/>
                <a:gd name="T8" fmla="*/ 417 w 628"/>
                <a:gd name="T9" fmla="*/ 304 h 600"/>
                <a:gd name="T10" fmla="*/ 424 w 628"/>
                <a:gd name="T11" fmla="*/ 315 h 600"/>
                <a:gd name="T12" fmla="*/ 441 w 628"/>
                <a:gd name="T13" fmla="*/ 330 h 600"/>
                <a:gd name="T14" fmla="*/ 453 w 628"/>
                <a:gd name="T15" fmla="*/ 335 h 600"/>
                <a:gd name="T16" fmla="*/ 478 w 628"/>
                <a:gd name="T17" fmla="*/ 200 h 600"/>
                <a:gd name="T18" fmla="*/ 449 w 628"/>
                <a:gd name="T19" fmla="*/ 206 h 600"/>
                <a:gd name="T20" fmla="*/ 433 w 628"/>
                <a:gd name="T21" fmla="*/ 216 h 600"/>
                <a:gd name="T22" fmla="*/ 425 w 628"/>
                <a:gd name="T23" fmla="*/ 224 h 600"/>
                <a:gd name="T24" fmla="*/ 384 w 628"/>
                <a:gd name="T25" fmla="*/ 70 h 600"/>
                <a:gd name="T26" fmla="*/ 314 w 628"/>
                <a:gd name="T27" fmla="*/ 140 h 600"/>
                <a:gd name="T28" fmla="*/ 379 w 628"/>
                <a:gd name="T29" fmla="*/ 283 h 600"/>
                <a:gd name="T30" fmla="*/ 379 w 628"/>
                <a:gd name="T31" fmla="*/ 254 h 600"/>
                <a:gd name="T32" fmla="*/ 359 w 628"/>
                <a:gd name="T33" fmla="*/ 154 h 600"/>
                <a:gd name="T34" fmla="*/ 250 w 628"/>
                <a:gd name="T35" fmla="*/ 270 h 600"/>
                <a:gd name="T36" fmla="*/ 314 w 628"/>
                <a:gd name="T37" fmla="*/ 396 h 600"/>
                <a:gd name="T38" fmla="*/ 282 w 628"/>
                <a:gd name="T39" fmla="*/ 400 h 600"/>
                <a:gd name="T40" fmla="*/ 267 w 628"/>
                <a:gd name="T41" fmla="*/ 382 h 600"/>
                <a:gd name="T42" fmla="*/ 257 w 628"/>
                <a:gd name="T43" fmla="*/ 374 h 600"/>
                <a:gd name="T44" fmla="*/ 214 w 628"/>
                <a:gd name="T45" fmla="*/ 356 h 600"/>
                <a:gd name="T46" fmla="*/ 195 w 628"/>
                <a:gd name="T47" fmla="*/ 354 h 600"/>
                <a:gd name="T48" fmla="*/ 0 w 628"/>
                <a:gd name="T49" fmla="*/ 600 h 600"/>
                <a:gd name="T50" fmla="*/ 83 w 628"/>
                <a:gd name="T51" fmla="*/ 454 h 600"/>
                <a:gd name="T52" fmla="*/ 216 w 628"/>
                <a:gd name="T53" fmla="*/ 454 h 600"/>
                <a:gd name="T54" fmla="*/ 301 w 628"/>
                <a:gd name="T55" fmla="*/ 600 h 600"/>
                <a:gd name="T56" fmla="*/ 282 w 628"/>
                <a:gd name="T57" fmla="*/ 400 h 600"/>
                <a:gd name="T58" fmla="*/ 433 w 628"/>
                <a:gd name="T59" fmla="*/ 354 h 600"/>
                <a:gd name="T60" fmla="*/ 413 w 628"/>
                <a:gd name="T61" fmla="*/ 356 h 600"/>
                <a:gd name="T62" fmla="*/ 361 w 628"/>
                <a:gd name="T63" fmla="*/ 382 h 600"/>
                <a:gd name="T64" fmla="*/ 353 w 628"/>
                <a:gd name="T65" fmla="*/ 391 h 600"/>
                <a:gd name="T66" fmla="*/ 389 w 628"/>
                <a:gd name="T67" fmla="*/ 600 h 600"/>
                <a:gd name="T68" fmla="*/ 410 w 628"/>
                <a:gd name="T69" fmla="*/ 600 h 600"/>
                <a:gd name="T70" fmla="*/ 564 w 628"/>
                <a:gd name="T71" fmla="*/ 454 h 600"/>
                <a:gd name="T72" fmla="*/ 628 w 628"/>
                <a:gd name="T73" fmla="*/ 460 h 600"/>
                <a:gd name="T74" fmla="*/ 151 w 628"/>
                <a:gd name="T75" fmla="*/ 340 h 600"/>
                <a:gd name="T76" fmla="*/ 186 w 628"/>
                <a:gd name="T77" fmla="*/ 330 h 600"/>
                <a:gd name="T78" fmla="*/ 196 w 628"/>
                <a:gd name="T79" fmla="*/ 323 h 600"/>
                <a:gd name="T80" fmla="*/ 216 w 628"/>
                <a:gd name="T81" fmla="*/ 295 h 600"/>
                <a:gd name="T82" fmla="*/ 219 w 628"/>
                <a:gd name="T83" fmla="*/ 281 h 600"/>
                <a:gd name="T84" fmla="*/ 219 w 628"/>
                <a:gd name="T85" fmla="*/ 258 h 600"/>
                <a:gd name="T86" fmla="*/ 214 w 628"/>
                <a:gd name="T87" fmla="*/ 241 h 600"/>
                <a:gd name="T88" fmla="*/ 208 w 628"/>
                <a:gd name="T89" fmla="*/ 231 h 600"/>
                <a:gd name="T90" fmla="*/ 195 w 628"/>
                <a:gd name="T91" fmla="*/ 217 h 600"/>
                <a:gd name="T92" fmla="*/ 186 w 628"/>
                <a:gd name="T93" fmla="*/ 210 h 600"/>
                <a:gd name="T94" fmla="*/ 151 w 628"/>
                <a:gd name="T95" fmla="*/ 20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28" h="600">
                  <a:moveTo>
                    <a:pt x="425" y="224"/>
                  </a:moveTo>
                  <a:cubicBezTo>
                    <a:pt x="423" y="226"/>
                    <a:pt x="421" y="229"/>
                    <a:pt x="420" y="231"/>
                  </a:cubicBezTo>
                  <a:cubicBezTo>
                    <a:pt x="419" y="231"/>
                    <a:pt x="419" y="232"/>
                    <a:pt x="419" y="232"/>
                  </a:cubicBezTo>
                  <a:cubicBezTo>
                    <a:pt x="418" y="234"/>
                    <a:pt x="416" y="236"/>
                    <a:pt x="415" y="239"/>
                  </a:cubicBezTo>
                  <a:cubicBezTo>
                    <a:pt x="415" y="240"/>
                    <a:pt x="414" y="240"/>
                    <a:pt x="414" y="241"/>
                  </a:cubicBezTo>
                  <a:cubicBezTo>
                    <a:pt x="413" y="244"/>
                    <a:pt x="412" y="246"/>
                    <a:pt x="411" y="249"/>
                  </a:cubicBezTo>
                  <a:cubicBezTo>
                    <a:pt x="411" y="249"/>
                    <a:pt x="411" y="250"/>
                    <a:pt x="411" y="250"/>
                  </a:cubicBezTo>
                  <a:cubicBezTo>
                    <a:pt x="410" y="253"/>
                    <a:pt x="409" y="255"/>
                    <a:pt x="409" y="258"/>
                  </a:cubicBezTo>
                  <a:cubicBezTo>
                    <a:pt x="409" y="259"/>
                    <a:pt x="409" y="260"/>
                    <a:pt x="408" y="261"/>
                  </a:cubicBezTo>
                  <a:cubicBezTo>
                    <a:pt x="408" y="264"/>
                    <a:pt x="408" y="267"/>
                    <a:pt x="408" y="270"/>
                  </a:cubicBezTo>
                  <a:cubicBezTo>
                    <a:pt x="408" y="274"/>
                    <a:pt x="408" y="278"/>
                    <a:pt x="409" y="281"/>
                  </a:cubicBezTo>
                  <a:cubicBezTo>
                    <a:pt x="409" y="282"/>
                    <a:pt x="409" y="283"/>
                    <a:pt x="409" y="283"/>
                  </a:cubicBezTo>
                  <a:cubicBezTo>
                    <a:pt x="410" y="287"/>
                    <a:pt x="411" y="290"/>
                    <a:pt x="412" y="293"/>
                  </a:cubicBezTo>
                  <a:cubicBezTo>
                    <a:pt x="412" y="294"/>
                    <a:pt x="412" y="294"/>
                    <a:pt x="412" y="295"/>
                  </a:cubicBezTo>
                  <a:cubicBezTo>
                    <a:pt x="414" y="298"/>
                    <a:pt x="415" y="301"/>
                    <a:pt x="417" y="304"/>
                  </a:cubicBezTo>
                  <a:cubicBezTo>
                    <a:pt x="417" y="305"/>
                    <a:pt x="417" y="305"/>
                    <a:pt x="418" y="306"/>
                  </a:cubicBezTo>
                  <a:cubicBezTo>
                    <a:pt x="420" y="309"/>
                    <a:pt x="422" y="312"/>
                    <a:pt x="424" y="315"/>
                  </a:cubicBezTo>
                  <a:cubicBezTo>
                    <a:pt x="424" y="315"/>
                    <a:pt x="424" y="315"/>
                    <a:pt x="424" y="315"/>
                  </a:cubicBezTo>
                  <a:cubicBezTo>
                    <a:pt x="427" y="318"/>
                    <a:pt x="429" y="320"/>
                    <a:pt x="432" y="323"/>
                  </a:cubicBezTo>
                  <a:cubicBezTo>
                    <a:pt x="432" y="323"/>
                    <a:pt x="432" y="323"/>
                    <a:pt x="432" y="323"/>
                  </a:cubicBezTo>
                  <a:cubicBezTo>
                    <a:pt x="435" y="326"/>
                    <a:pt x="438" y="328"/>
                    <a:pt x="441" y="330"/>
                  </a:cubicBezTo>
                  <a:cubicBezTo>
                    <a:pt x="442" y="330"/>
                    <a:pt x="442" y="330"/>
                    <a:pt x="442" y="330"/>
                  </a:cubicBezTo>
                  <a:cubicBezTo>
                    <a:pt x="446" y="332"/>
                    <a:pt x="449" y="334"/>
                    <a:pt x="452" y="335"/>
                  </a:cubicBezTo>
                  <a:cubicBezTo>
                    <a:pt x="453" y="335"/>
                    <a:pt x="453" y="335"/>
                    <a:pt x="453" y="335"/>
                  </a:cubicBezTo>
                  <a:cubicBezTo>
                    <a:pt x="461" y="338"/>
                    <a:pt x="469" y="340"/>
                    <a:pt x="478" y="340"/>
                  </a:cubicBezTo>
                  <a:cubicBezTo>
                    <a:pt x="516" y="340"/>
                    <a:pt x="547" y="309"/>
                    <a:pt x="547" y="270"/>
                  </a:cubicBezTo>
                  <a:cubicBezTo>
                    <a:pt x="547" y="231"/>
                    <a:pt x="516" y="200"/>
                    <a:pt x="478" y="200"/>
                  </a:cubicBezTo>
                  <a:cubicBezTo>
                    <a:pt x="468" y="200"/>
                    <a:pt x="458" y="202"/>
                    <a:pt x="450" y="206"/>
                  </a:cubicBezTo>
                  <a:cubicBezTo>
                    <a:pt x="450" y="206"/>
                    <a:pt x="450" y="206"/>
                    <a:pt x="450" y="206"/>
                  </a:cubicBezTo>
                  <a:cubicBezTo>
                    <a:pt x="449" y="206"/>
                    <a:pt x="449" y="206"/>
                    <a:pt x="449" y="206"/>
                  </a:cubicBezTo>
                  <a:cubicBezTo>
                    <a:pt x="446" y="208"/>
                    <a:pt x="444" y="209"/>
                    <a:pt x="442" y="210"/>
                  </a:cubicBezTo>
                  <a:cubicBezTo>
                    <a:pt x="441" y="210"/>
                    <a:pt x="441" y="211"/>
                    <a:pt x="440" y="211"/>
                  </a:cubicBezTo>
                  <a:cubicBezTo>
                    <a:pt x="438" y="213"/>
                    <a:pt x="435" y="215"/>
                    <a:pt x="433" y="216"/>
                  </a:cubicBezTo>
                  <a:cubicBezTo>
                    <a:pt x="433" y="217"/>
                    <a:pt x="432" y="217"/>
                    <a:pt x="432" y="217"/>
                  </a:cubicBezTo>
                  <a:cubicBezTo>
                    <a:pt x="430" y="219"/>
                    <a:pt x="428" y="221"/>
                    <a:pt x="426" y="223"/>
                  </a:cubicBezTo>
                  <a:cubicBezTo>
                    <a:pt x="426" y="223"/>
                    <a:pt x="425" y="224"/>
                    <a:pt x="425" y="224"/>
                  </a:cubicBezTo>
                  <a:close/>
                  <a:moveTo>
                    <a:pt x="314" y="140"/>
                  </a:moveTo>
                  <a:lnTo>
                    <a:pt x="314" y="140"/>
                  </a:lnTo>
                  <a:cubicBezTo>
                    <a:pt x="353" y="140"/>
                    <a:pt x="384" y="108"/>
                    <a:pt x="384" y="70"/>
                  </a:cubicBezTo>
                  <a:cubicBezTo>
                    <a:pt x="384" y="31"/>
                    <a:pt x="353" y="0"/>
                    <a:pt x="314" y="0"/>
                  </a:cubicBezTo>
                  <a:cubicBezTo>
                    <a:pt x="275" y="0"/>
                    <a:pt x="244" y="31"/>
                    <a:pt x="244" y="70"/>
                  </a:cubicBezTo>
                  <a:cubicBezTo>
                    <a:pt x="244" y="108"/>
                    <a:pt x="275" y="140"/>
                    <a:pt x="314" y="140"/>
                  </a:cubicBezTo>
                  <a:close/>
                  <a:moveTo>
                    <a:pt x="379" y="336"/>
                  </a:moveTo>
                  <a:lnTo>
                    <a:pt x="379" y="336"/>
                  </a:lnTo>
                  <a:lnTo>
                    <a:pt x="379" y="283"/>
                  </a:lnTo>
                  <a:cubicBezTo>
                    <a:pt x="379" y="279"/>
                    <a:pt x="378" y="274"/>
                    <a:pt x="378" y="270"/>
                  </a:cubicBezTo>
                  <a:cubicBezTo>
                    <a:pt x="378" y="266"/>
                    <a:pt x="379" y="262"/>
                    <a:pt x="379" y="257"/>
                  </a:cubicBezTo>
                  <a:lnTo>
                    <a:pt x="379" y="254"/>
                  </a:lnTo>
                  <a:lnTo>
                    <a:pt x="380" y="254"/>
                  </a:lnTo>
                  <a:cubicBezTo>
                    <a:pt x="385" y="223"/>
                    <a:pt x="404" y="197"/>
                    <a:pt x="431" y="183"/>
                  </a:cubicBezTo>
                  <a:cubicBezTo>
                    <a:pt x="412" y="165"/>
                    <a:pt x="387" y="154"/>
                    <a:pt x="359" y="154"/>
                  </a:cubicBezTo>
                  <a:lnTo>
                    <a:pt x="269" y="154"/>
                  </a:lnTo>
                  <a:cubicBezTo>
                    <a:pt x="241" y="154"/>
                    <a:pt x="216" y="165"/>
                    <a:pt x="197" y="183"/>
                  </a:cubicBezTo>
                  <a:cubicBezTo>
                    <a:pt x="228" y="199"/>
                    <a:pt x="250" y="232"/>
                    <a:pt x="250" y="270"/>
                  </a:cubicBezTo>
                  <a:cubicBezTo>
                    <a:pt x="250" y="278"/>
                    <a:pt x="249" y="285"/>
                    <a:pt x="247" y="293"/>
                  </a:cubicBezTo>
                  <a:lnTo>
                    <a:pt x="247" y="335"/>
                  </a:lnTo>
                  <a:cubicBezTo>
                    <a:pt x="276" y="347"/>
                    <a:pt x="299" y="369"/>
                    <a:pt x="314" y="396"/>
                  </a:cubicBezTo>
                  <a:cubicBezTo>
                    <a:pt x="328" y="369"/>
                    <a:pt x="352" y="348"/>
                    <a:pt x="379" y="336"/>
                  </a:cubicBezTo>
                  <a:close/>
                  <a:moveTo>
                    <a:pt x="282" y="400"/>
                  </a:moveTo>
                  <a:lnTo>
                    <a:pt x="282" y="400"/>
                  </a:lnTo>
                  <a:cubicBezTo>
                    <a:pt x="280" y="397"/>
                    <a:pt x="278" y="394"/>
                    <a:pt x="275" y="391"/>
                  </a:cubicBezTo>
                  <a:cubicBezTo>
                    <a:pt x="275" y="390"/>
                    <a:pt x="274" y="390"/>
                    <a:pt x="274" y="390"/>
                  </a:cubicBezTo>
                  <a:cubicBezTo>
                    <a:pt x="272" y="387"/>
                    <a:pt x="270" y="385"/>
                    <a:pt x="267" y="382"/>
                  </a:cubicBezTo>
                  <a:cubicBezTo>
                    <a:pt x="267" y="382"/>
                    <a:pt x="266" y="382"/>
                    <a:pt x="266" y="381"/>
                  </a:cubicBezTo>
                  <a:cubicBezTo>
                    <a:pt x="263" y="379"/>
                    <a:pt x="261" y="377"/>
                    <a:pt x="258" y="375"/>
                  </a:cubicBezTo>
                  <a:cubicBezTo>
                    <a:pt x="257" y="374"/>
                    <a:pt x="257" y="374"/>
                    <a:pt x="257" y="374"/>
                  </a:cubicBezTo>
                  <a:cubicBezTo>
                    <a:pt x="247" y="367"/>
                    <a:pt x="237" y="362"/>
                    <a:pt x="225" y="359"/>
                  </a:cubicBezTo>
                  <a:cubicBezTo>
                    <a:pt x="223" y="358"/>
                    <a:pt x="220" y="357"/>
                    <a:pt x="218" y="357"/>
                  </a:cubicBezTo>
                  <a:cubicBezTo>
                    <a:pt x="217" y="356"/>
                    <a:pt x="215" y="356"/>
                    <a:pt x="214" y="356"/>
                  </a:cubicBezTo>
                  <a:cubicBezTo>
                    <a:pt x="212" y="356"/>
                    <a:pt x="210" y="355"/>
                    <a:pt x="208" y="355"/>
                  </a:cubicBezTo>
                  <a:cubicBezTo>
                    <a:pt x="207" y="355"/>
                    <a:pt x="206" y="355"/>
                    <a:pt x="205" y="355"/>
                  </a:cubicBezTo>
                  <a:cubicBezTo>
                    <a:pt x="202" y="354"/>
                    <a:pt x="199" y="354"/>
                    <a:pt x="195" y="354"/>
                  </a:cubicBezTo>
                  <a:lnTo>
                    <a:pt x="105" y="354"/>
                  </a:lnTo>
                  <a:cubicBezTo>
                    <a:pt x="47" y="354"/>
                    <a:pt x="0" y="401"/>
                    <a:pt x="0" y="460"/>
                  </a:cubicBezTo>
                  <a:lnTo>
                    <a:pt x="0" y="600"/>
                  </a:lnTo>
                  <a:lnTo>
                    <a:pt x="62" y="600"/>
                  </a:lnTo>
                  <a:lnTo>
                    <a:pt x="62" y="454"/>
                  </a:lnTo>
                  <a:lnTo>
                    <a:pt x="83" y="454"/>
                  </a:lnTo>
                  <a:lnTo>
                    <a:pt x="83" y="600"/>
                  </a:lnTo>
                  <a:lnTo>
                    <a:pt x="216" y="600"/>
                  </a:lnTo>
                  <a:lnTo>
                    <a:pt x="216" y="454"/>
                  </a:lnTo>
                  <a:lnTo>
                    <a:pt x="237" y="454"/>
                  </a:lnTo>
                  <a:lnTo>
                    <a:pt x="237" y="600"/>
                  </a:lnTo>
                  <a:lnTo>
                    <a:pt x="301" y="600"/>
                  </a:lnTo>
                  <a:lnTo>
                    <a:pt x="301" y="460"/>
                  </a:lnTo>
                  <a:cubicBezTo>
                    <a:pt x="301" y="437"/>
                    <a:pt x="294" y="417"/>
                    <a:pt x="282" y="400"/>
                  </a:cubicBezTo>
                  <a:cubicBezTo>
                    <a:pt x="282" y="400"/>
                    <a:pt x="282" y="400"/>
                    <a:pt x="282" y="400"/>
                  </a:cubicBezTo>
                  <a:close/>
                  <a:moveTo>
                    <a:pt x="523" y="354"/>
                  </a:moveTo>
                  <a:lnTo>
                    <a:pt x="523" y="354"/>
                  </a:lnTo>
                  <a:lnTo>
                    <a:pt x="433" y="354"/>
                  </a:lnTo>
                  <a:cubicBezTo>
                    <a:pt x="429" y="354"/>
                    <a:pt x="426" y="354"/>
                    <a:pt x="423" y="355"/>
                  </a:cubicBezTo>
                  <a:cubicBezTo>
                    <a:pt x="422" y="355"/>
                    <a:pt x="421" y="355"/>
                    <a:pt x="420" y="355"/>
                  </a:cubicBezTo>
                  <a:cubicBezTo>
                    <a:pt x="418" y="355"/>
                    <a:pt x="415" y="356"/>
                    <a:pt x="413" y="356"/>
                  </a:cubicBezTo>
                  <a:cubicBezTo>
                    <a:pt x="412" y="356"/>
                    <a:pt x="411" y="356"/>
                    <a:pt x="410" y="357"/>
                  </a:cubicBezTo>
                  <a:cubicBezTo>
                    <a:pt x="408" y="357"/>
                    <a:pt x="405" y="358"/>
                    <a:pt x="403" y="358"/>
                  </a:cubicBezTo>
                  <a:cubicBezTo>
                    <a:pt x="387" y="363"/>
                    <a:pt x="373" y="371"/>
                    <a:pt x="361" y="382"/>
                  </a:cubicBezTo>
                  <a:cubicBezTo>
                    <a:pt x="361" y="382"/>
                    <a:pt x="361" y="382"/>
                    <a:pt x="361" y="383"/>
                  </a:cubicBezTo>
                  <a:cubicBezTo>
                    <a:pt x="358" y="385"/>
                    <a:pt x="356" y="388"/>
                    <a:pt x="353" y="390"/>
                  </a:cubicBezTo>
                  <a:cubicBezTo>
                    <a:pt x="353" y="390"/>
                    <a:pt x="353" y="391"/>
                    <a:pt x="353" y="391"/>
                  </a:cubicBezTo>
                  <a:cubicBezTo>
                    <a:pt x="337" y="409"/>
                    <a:pt x="327" y="433"/>
                    <a:pt x="327" y="460"/>
                  </a:cubicBezTo>
                  <a:lnTo>
                    <a:pt x="327" y="600"/>
                  </a:lnTo>
                  <a:lnTo>
                    <a:pt x="389" y="600"/>
                  </a:lnTo>
                  <a:lnTo>
                    <a:pt x="389" y="454"/>
                  </a:lnTo>
                  <a:lnTo>
                    <a:pt x="410" y="454"/>
                  </a:lnTo>
                  <a:lnTo>
                    <a:pt x="410" y="600"/>
                  </a:lnTo>
                  <a:lnTo>
                    <a:pt x="543" y="600"/>
                  </a:lnTo>
                  <a:lnTo>
                    <a:pt x="543" y="454"/>
                  </a:lnTo>
                  <a:lnTo>
                    <a:pt x="564" y="454"/>
                  </a:lnTo>
                  <a:lnTo>
                    <a:pt x="564" y="600"/>
                  </a:lnTo>
                  <a:lnTo>
                    <a:pt x="628" y="600"/>
                  </a:lnTo>
                  <a:lnTo>
                    <a:pt x="628" y="460"/>
                  </a:lnTo>
                  <a:cubicBezTo>
                    <a:pt x="628" y="401"/>
                    <a:pt x="581" y="354"/>
                    <a:pt x="523" y="354"/>
                  </a:cubicBezTo>
                  <a:close/>
                  <a:moveTo>
                    <a:pt x="151" y="340"/>
                  </a:moveTo>
                  <a:lnTo>
                    <a:pt x="151" y="340"/>
                  </a:lnTo>
                  <a:cubicBezTo>
                    <a:pt x="159" y="340"/>
                    <a:pt x="167" y="338"/>
                    <a:pt x="175" y="335"/>
                  </a:cubicBezTo>
                  <a:cubicBezTo>
                    <a:pt x="175" y="335"/>
                    <a:pt x="175" y="335"/>
                    <a:pt x="176" y="335"/>
                  </a:cubicBezTo>
                  <a:cubicBezTo>
                    <a:pt x="179" y="334"/>
                    <a:pt x="183" y="332"/>
                    <a:pt x="186" y="330"/>
                  </a:cubicBezTo>
                  <a:cubicBezTo>
                    <a:pt x="186" y="330"/>
                    <a:pt x="186" y="330"/>
                    <a:pt x="186" y="330"/>
                  </a:cubicBezTo>
                  <a:cubicBezTo>
                    <a:pt x="190" y="328"/>
                    <a:pt x="193" y="326"/>
                    <a:pt x="196" y="323"/>
                  </a:cubicBezTo>
                  <a:cubicBezTo>
                    <a:pt x="196" y="323"/>
                    <a:pt x="196" y="323"/>
                    <a:pt x="196" y="323"/>
                  </a:cubicBezTo>
                  <a:cubicBezTo>
                    <a:pt x="202" y="318"/>
                    <a:pt x="206" y="312"/>
                    <a:pt x="210" y="306"/>
                  </a:cubicBezTo>
                  <a:cubicBezTo>
                    <a:pt x="211" y="305"/>
                    <a:pt x="211" y="305"/>
                    <a:pt x="211" y="304"/>
                  </a:cubicBezTo>
                  <a:cubicBezTo>
                    <a:pt x="213" y="301"/>
                    <a:pt x="214" y="298"/>
                    <a:pt x="216" y="295"/>
                  </a:cubicBezTo>
                  <a:cubicBezTo>
                    <a:pt x="216" y="294"/>
                    <a:pt x="216" y="294"/>
                    <a:pt x="216" y="293"/>
                  </a:cubicBezTo>
                  <a:cubicBezTo>
                    <a:pt x="217" y="290"/>
                    <a:pt x="218" y="287"/>
                    <a:pt x="219" y="283"/>
                  </a:cubicBezTo>
                  <a:cubicBezTo>
                    <a:pt x="219" y="282"/>
                    <a:pt x="219" y="282"/>
                    <a:pt x="219" y="281"/>
                  </a:cubicBezTo>
                  <a:cubicBezTo>
                    <a:pt x="220" y="278"/>
                    <a:pt x="220" y="274"/>
                    <a:pt x="220" y="270"/>
                  </a:cubicBezTo>
                  <a:cubicBezTo>
                    <a:pt x="220" y="267"/>
                    <a:pt x="220" y="264"/>
                    <a:pt x="220" y="261"/>
                  </a:cubicBezTo>
                  <a:cubicBezTo>
                    <a:pt x="219" y="260"/>
                    <a:pt x="219" y="259"/>
                    <a:pt x="219" y="258"/>
                  </a:cubicBezTo>
                  <a:cubicBezTo>
                    <a:pt x="219" y="255"/>
                    <a:pt x="218" y="252"/>
                    <a:pt x="217" y="250"/>
                  </a:cubicBezTo>
                  <a:cubicBezTo>
                    <a:pt x="217" y="249"/>
                    <a:pt x="217" y="249"/>
                    <a:pt x="217" y="249"/>
                  </a:cubicBezTo>
                  <a:cubicBezTo>
                    <a:pt x="216" y="246"/>
                    <a:pt x="215" y="244"/>
                    <a:pt x="214" y="241"/>
                  </a:cubicBezTo>
                  <a:cubicBezTo>
                    <a:pt x="214" y="240"/>
                    <a:pt x="213" y="240"/>
                    <a:pt x="213" y="239"/>
                  </a:cubicBezTo>
                  <a:cubicBezTo>
                    <a:pt x="212" y="236"/>
                    <a:pt x="210" y="234"/>
                    <a:pt x="209" y="231"/>
                  </a:cubicBezTo>
                  <a:lnTo>
                    <a:pt x="208" y="231"/>
                  </a:lnTo>
                  <a:cubicBezTo>
                    <a:pt x="207" y="229"/>
                    <a:pt x="205" y="226"/>
                    <a:pt x="203" y="224"/>
                  </a:cubicBezTo>
                  <a:cubicBezTo>
                    <a:pt x="203" y="224"/>
                    <a:pt x="202" y="223"/>
                    <a:pt x="202" y="223"/>
                  </a:cubicBezTo>
                  <a:cubicBezTo>
                    <a:pt x="200" y="221"/>
                    <a:pt x="198" y="219"/>
                    <a:pt x="195" y="217"/>
                  </a:cubicBezTo>
                  <a:cubicBezTo>
                    <a:pt x="195" y="217"/>
                    <a:pt x="195" y="217"/>
                    <a:pt x="195" y="216"/>
                  </a:cubicBezTo>
                  <a:cubicBezTo>
                    <a:pt x="193" y="215"/>
                    <a:pt x="190" y="213"/>
                    <a:pt x="188" y="211"/>
                  </a:cubicBezTo>
                  <a:cubicBezTo>
                    <a:pt x="187" y="211"/>
                    <a:pt x="187" y="210"/>
                    <a:pt x="186" y="210"/>
                  </a:cubicBezTo>
                  <a:cubicBezTo>
                    <a:pt x="184" y="209"/>
                    <a:pt x="181" y="207"/>
                    <a:pt x="179" y="206"/>
                  </a:cubicBezTo>
                  <a:cubicBezTo>
                    <a:pt x="179" y="206"/>
                    <a:pt x="178" y="206"/>
                    <a:pt x="178" y="206"/>
                  </a:cubicBezTo>
                  <a:cubicBezTo>
                    <a:pt x="170" y="202"/>
                    <a:pt x="160" y="200"/>
                    <a:pt x="151" y="200"/>
                  </a:cubicBezTo>
                  <a:cubicBezTo>
                    <a:pt x="112" y="200"/>
                    <a:pt x="81" y="231"/>
                    <a:pt x="81" y="270"/>
                  </a:cubicBezTo>
                  <a:cubicBezTo>
                    <a:pt x="81" y="309"/>
                    <a:pt x="112" y="340"/>
                    <a:pt x="151" y="340"/>
                  </a:cubicBezTo>
                  <a:close/>
                </a:path>
              </a:pathLst>
            </a:custGeom>
            <a:gradFill>
              <a:gsLst>
                <a:gs pos="0">
                  <a:srgbClr val="E30613"/>
                </a:gs>
                <a:gs pos="100000">
                  <a:srgbClr val="81040B"/>
                </a:gs>
              </a:gsLst>
              <a:lin ang="3600000" scaled="0"/>
            </a:gradFill>
            <a:ln>
              <a:noFill/>
            </a:ln>
          </p:spPr>
          <p:txBody>
            <a:bodyPr vert="horz" wrap="square" lIns="91440" tIns="45720" rIns="91440" bIns="45720" numCol="1" anchor="t" anchorCtr="0" compatLnSpc="1"/>
            <a:lstStyle/>
            <a:p>
              <a:endParaRPr lang="zh-CN" altLang="en-US">
                <a:solidFill>
                  <a:schemeClr val="accent2"/>
                </a:solidFill>
              </a:endParaRPr>
            </a:p>
          </p:txBody>
        </p:sp>
      </p:grpSp>
      <p:grpSp>
        <p:nvGrpSpPr>
          <p:cNvPr id="75" name="组合 74"/>
          <p:cNvGrpSpPr/>
          <p:nvPr/>
        </p:nvGrpSpPr>
        <p:grpSpPr>
          <a:xfrm>
            <a:off x="6749548" y="1805330"/>
            <a:ext cx="1437014" cy="1652450"/>
            <a:chOff x="6749548" y="1805330"/>
            <a:chExt cx="1437014" cy="1652450"/>
          </a:xfrm>
        </p:grpSpPr>
        <p:grpSp>
          <p:nvGrpSpPr>
            <p:cNvPr id="76" name="组合 75"/>
            <p:cNvGrpSpPr/>
            <p:nvPr/>
          </p:nvGrpSpPr>
          <p:grpSpPr>
            <a:xfrm>
              <a:off x="6749548" y="1805330"/>
              <a:ext cx="1437014" cy="1652450"/>
              <a:chOff x="7039108" y="3736654"/>
              <a:chExt cx="1122657" cy="1290965"/>
            </a:xfrm>
          </p:grpSpPr>
          <p:pic>
            <p:nvPicPr>
              <p:cNvPr id="78" name="图片 77"/>
              <p:cNvPicPr>
                <a:picLocks noChangeAspect="1"/>
              </p:cNvPicPr>
              <p:nvPr/>
            </p:nvPicPr>
            <p:blipFill rotWithShape="1">
              <a:blip r:embed="rId2">
                <a:grayscl/>
                <a:extLst>
                  <a:ext uri="{BEBA8EAE-BF5A-486C-A8C5-ECC9F3942E4B}">
                    <a14:imgProps xmlns:a14="http://schemas.microsoft.com/office/drawing/2010/main">
                      <a14:imgLayer r:embed="rId3">
                        <a14:imgEffect>
                          <a14:colorTemperature colorTemp="2000"/>
                        </a14:imgEffect>
                      </a14:imgLayer>
                    </a14:imgProps>
                  </a:ext>
                </a:extLst>
              </a:blip>
              <a:srcRect b="72279"/>
              <a:stretch>
                <a:fillRect/>
              </a:stretch>
            </p:blipFill>
            <p:spPr>
              <a:xfrm rot="5400000">
                <a:off x="7466199" y="4332054"/>
                <a:ext cx="1290965" cy="100166"/>
              </a:xfrm>
              <a:prstGeom prst="rect">
                <a:avLst/>
              </a:prstGeom>
            </p:spPr>
          </p:pic>
          <p:pic>
            <p:nvPicPr>
              <p:cNvPr id="79" name="图片 78"/>
              <p:cNvPicPr>
                <a:picLocks noChangeAspect="1"/>
              </p:cNvPicPr>
              <p:nvPr/>
            </p:nvPicPr>
            <p:blipFill rotWithShape="1">
              <a:blip r:embed="rId2">
                <a:grayscl/>
                <a:extLst>
                  <a:ext uri="{BEBA8EAE-BF5A-486C-A8C5-ECC9F3942E4B}">
                    <a14:imgProps xmlns:a14="http://schemas.microsoft.com/office/drawing/2010/main">
                      <a14:imgLayer r:embed="rId3">
                        <a14:imgEffect>
                          <a14:colorTemperature colorTemp="2000"/>
                        </a14:imgEffect>
                      </a14:imgLayer>
                    </a14:imgProps>
                  </a:ext>
                </a:extLst>
              </a:blip>
              <a:srcRect b="72279"/>
              <a:stretch>
                <a:fillRect/>
              </a:stretch>
            </p:blipFill>
            <p:spPr>
              <a:xfrm rot="16200000" flipH="1">
                <a:off x="6443708" y="4332054"/>
                <a:ext cx="1290965" cy="100166"/>
              </a:xfrm>
              <a:prstGeom prst="rect">
                <a:avLst/>
              </a:prstGeom>
            </p:spPr>
          </p:pic>
        </p:grpSp>
        <p:sp>
          <p:nvSpPr>
            <p:cNvPr id="77" name="Freeform 26"/>
            <p:cNvSpPr>
              <a:spLocks noEditPoints="1"/>
            </p:cNvSpPr>
            <p:nvPr/>
          </p:nvSpPr>
          <p:spPr bwMode="auto">
            <a:xfrm>
              <a:off x="7272247" y="2402121"/>
              <a:ext cx="436753" cy="458868"/>
            </a:xfrm>
            <a:custGeom>
              <a:avLst/>
              <a:gdLst>
                <a:gd name="T0" fmla="*/ 139 w 577"/>
                <a:gd name="T1" fmla="*/ 87 h 609"/>
                <a:gd name="T2" fmla="*/ 27 w 577"/>
                <a:gd name="T3" fmla="*/ 87 h 609"/>
                <a:gd name="T4" fmla="*/ 27 w 577"/>
                <a:gd name="T5" fmla="*/ 48 h 609"/>
                <a:gd name="T6" fmla="*/ 139 w 577"/>
                <a:gd name="T7" fmla="*/ 48 h 609"/>
                <a:gd name="T8" fmla="*/ 139 w 577"/>
                <a:gd name="T9" fmla="*/ 87 h 609"/>
                <a:gd name="T10" fmla="*/ 139 w 577"/>
                <a:gd name="T11" fmla="*/ 179 h 609"/>
                <a:gd name="T12" fmla="*/ 27 w 577"/>
                <a:gd name="T13" fmla="*/ 179 h 609"/>
                <a:gd name="T14" fmla="*/ 27 w 577"/>
                <a:gd name="T15" fmla="*/ 140 h 609"/>
                <a:gd name="T16" fmla="*/ 139 w 577"/>
                <a:gd name="T17" fmla="*/ 140 h 609"/>
                <a:gd name="T18" fmla="*/ 139 w 577"/>
                <a:gd name="T19" fmla="*/ 179 h 609"/>
                <a:gd name="T20" fmla="*/ 139 w 577"/>
                <a:gd name="T21" fmla="*/ 271 h 609"/>
                <a:gd name="T22" fmla="*/ 27 w 577"/>
                <a:gd name="T23" fmla="*/ 271 h 609"/>
                <a:gd name="T24" fmla="*/ 27 w 577"/>
                <a:gd name="T25" fmla="*/ 232 h 609"/>
                <a:gd name="T26" fmla="*/ 139 w 577"/>
                <a:gd name="T27" fmla="*/ 232 h 609"/>
                <a:gd name="T28" fmla="*/ 139 w 577"/>
                <a:gd name="T29" fmla="*/ 271 h 609"/>
                <a:gd name="T30" fmla="*/ 0 w 577"/>
                <a:gd name="T31" fmla="*/ 609 h 609"/>
                <a:gd name="T32" fmla="*/ 166 w 577"/>
                <a:gd name="T33" fmla="*/ 609 h 609"/>
                <a:gd name="T34" fmla="*/ 166 w 577"/>
                <a:gd name="T35" fmla="*/ 0 h 609"/>
                <a:gd name="T36" fmla="*/ 0 w 577"/>
                <a:gd name="T37" fmla="*/ 0 h 609"/>
                <a:gd name="T38" fmla="*/ 0 w 577"/>
                <a:gd name="T39" fmla="*/ 609 h 609"/>
                <a:gd name="T40" fmla="*/ 344 w 577"/>
                <a:gd name="T41" fmla="*/ 87 h 609"/>
                <a:gd name="T42" fmla="*/ 232 w 577"/>
                <a:gd name="T43" fmla="*/ 87 h 609"/>
                <a:gd name="T44" fmla="*/ 232 w 577"/>
                <a:gd name="T45" fmla="*/ 48 h 609"/>
                <a:gd name="T46" fmla="*/ 344 w 577"/>
                <a:gd name="T47" fmla="*/ 48 h 609"/>
                <a:gd name="T48" fmla="*/ 344 w 577"/>
                <a:gd name="T49" fmla="*/ 87 h 609"/>
                <a:gd name="T50" fmla="*/ 344 w 577"/>
                <a:gd name="T51" fmla="*/ 179 h 609"/>
                <a:gd name="T52" fmla="*/ 232 w 577"/>
                <a:gd name="T53" fmla="*/ 179 h 609"/>
                <a:gd name="T54" fmla="*/ 232 w 577"/>
                <a:gd name="T55" fmla="*/ 140 h 609"/>
                <a:gd name="T56" fmla="*/ 344 w 577"/>
                <a:gd name="T57" fmla="*/ 140 h 609"/>
                <a:gd name="T58" fmla="*/ 344 w 577"/>
                <a:gd name="T59" fmla="*/ 179 h 609"/>
                <a:gd name="T60" fmla="*/ 344 w 577"/>
                <a:gd name="T61" fmla="*/ 271 h 609"/>
                <a:gd name="T62" fmla="*/ 232 w 577"/>
                <a:gd name="T63" fmla="*/ 271 h 609"/>
                <a:gd name="T64" fmla="*/ 232 w 577"/>
                <a:gd name="T65" fmla="*/ 232 h 609"/>
                <a:gd name="T66" fmla="*/ 344 w 577"/>
                <a:gd name="T67" fmla="*/ 232 h 609"/>
                <a:gd name="T68" fmla="*/ 344 w 577"/>
                <a:gd name="T69" fmla="*/ 271 h 609"/>
                <a:gd name="T70" fmla="*/ 205 w 577"/>
                <a:gd name="T71" fmla="*/ 609 h 609"/>
                <a:gd name="T72" fmla="*/ 371 w 577"/>
                <a:gd name="T73" fmla="*/ 609 h 609"/>
                <a:gd name="T74" fmla="*/ 371 w 577"/>
                <a:gd name="T75" fmla="*/ 0 h 609"/>
                <a:gd name="T76" fmla="*/ 205 w 577"/>
                <a:gd name="T77" fmla="*/ 0 h 609"/>
                <a:gd name="T78" fmla="*/ 205 w 577"/>
                <a:gd name="T79" fmla="*/ 609 h 609"/>
                <a:gd name="T80" fmla="*/ 549 w 577"/>
                <a:gd name="T81" fmla="*/ 87 h 609"/>
                <a:gd name="T82" fmla="*/ 437 w 577"/>
                <a:gd name="T83" fmla="*/ 87 h 609"/>
                <a:gd name="T84" fmla="*/ 437 w 577"/>
                <a:gd name="T85" fmla="*/ 48 h 609"/>
                <a:gd name="T86" fmla="*/ 549 w 577"/>
                <a:gd name="T87" fmla="*/ 48 h 609"/>
                <a:gd name="T88" fmla="*/ 549 w 577"/>
                <a:gd name="T89" fmla="*/ 87 h 609"/>
                <a:gd name="T90" fmla="*/ 549 w 577"/>
                <a:gd name="T91" fmla="*/ 179 h 609"/>
                <a:gd name="T92" fmla="*/ 437 w 577"/>
                <a:gd name="T93" fmla="*/ 179 h 609"/>
                <a:gd name="T94" fmla="*/ 437 w 577"/>
                <a:gd name="T95" fmla="*/ 140 h 609"/>
                <a:gd name="T96" fmla="*/ 549 w 577"/>
                <a:gd name="T97" fmla="*/ 140 h 609"/>
                <a:gd name="T98" fmla="*/ 549 w 577"/>
                <a:gd name="T99" fmla="*/ 179 h 609"/>
                <a:gd name="T100" fmla="*/ 549 w 577"/>
                <a:gd name="T101" fmla="*/ 271 h 609"/>
                <a:gd name="T102" fmla="*/ 437 w 577"/>
                <a:gd name="T103" fmla="*/ 271 h 609"/>
                <a:gd name="T104" fmla="*/ 437 w 577"/>
                <a:gd name="T105" fmla="*/ 232 h 609"/>
                <a:gd name="T106" fmla="*/ 549 w 577"/>
                <a:gd name="T107" fmla="*/ 232 h 609"/>
                <a:gd name="T108" fmla="*/ 549 w 577"/>
                <a:gd name="T109" fmla="*/ 271 h 609"/>
                <a:gd name="T110" fmla="*/ 410 w 577"/>
                <a:gd name="T111" fmla="*/ 609 h 609"/>
                <a:gd name="T112" fmla="*/ 577 w 577"/>
                <a:gd name="T113" fmla="*/ 609 h 609"/>
                <a:gd name="T114" fmla="*/ 577 w 577"/>
                <a:gd name="T115" fmla="*/ 0 h 609"/>
                <a:gd name="T116" fmla="*/ 410 w 577"/>
                <a:gd name="T117" fmla="*/ 0 h 609"/>
                <a:gd name="T118" fmla="*/ 410 w 577"/>
                <a:gd name="T119" fmla="*/ 609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77" h="609">
                  <a:moveTo>
                    <a:pt x="139" y="87"/>
                  </a:moveTo>
                  <a:lnTo>
                    <a:pt x="27" y="87"/>
                  </a:lnTo>
                  <a:lnTo>
                    <a:pt x="27" y="48"/>
                  </a:lnTo>
                  <a:lnTo>
                    <a:pt x="139" y="48"/>
                  </a:lnTo>
                  <a:lnTo>
                    <a:pt x="139" y="87"/>
                  </a:lnTo>
                  <a:close/>
                  <a:moveTo>
                    <a:pt x="139" y="179"/>
                  </a:moveTo>
                  <a:lnTo>
                    <a:pt x="27" y="179"/>
                  </a:lnTo>
                  <a:lnTo>
                    <a:pt x="27" y="140"/>
                  </a:lnTo>
                  <a:lnTo>
                    <a:pt x="139" y="140"/>
                  </a:lnTo>
                  <a:lnTo>
                    <a:pt x="139" y="179"/>
                  </a:lnTo>
                  <a:close/>
                  <a:moveTo>
                    <a:pt x="139" y="271"/>
                  </a:moveTo>
                  <a:lnTo>
                    <a:pt x="27" y="271"/>
                  </a:lnTo>
                  <a:lnTo>
                    <a:pt x="27" y="232"/>
                  </a:lnTo>
                  <a:lnTo>
                    <a:pt x="139" y="232"/>
                  </a:lnTo>
                  <a:lnTo>
                    <a:pt x="139" y="271"/>
                  </a:lnTo>
                  <a:close/>
                  <a:moveTo>
                    <a:pt x="0" y="609"/>
                  </a:moveTo>
                  <a:lnTo>
                    <a:pt x="166" y="609"/>
                  </a:lnTo>
                  <a:lnTo>
                    <a:pt x="166" y="0"/>
                  </a:lnTo>
                  <a:lnTo>
                    <a:pt x="0" y="0"/>
                  </a:lnTo>
                  <a:lnTo>
                    <a:pt x="0" y="609"/>
                  </a:lnTo>
                  <a:close/>
                  <a:moveTo>
                    <a:pt x="344" y="87"/>
                  </a:moveTo>
                  <a:lnTo>
                    <a:pt x="232" y="87"/>
                  </a:lnTo>
                  <a:lnTo>
                    <a:pt x="232" y="48"/>
                  </a:lnTo>
                  <a:lnTo>
                    <a:pt x="344" y="48"/>
                  </a:lnTo>
                  <a:lnTo>
                    <a:pt x="344" y="87"/>
                  </a:lnTo>
                  <a:close/>
                  <a:moveTo>
                    <a:pt x="344" y="179"/>
                  </a:moveTo>
                  <a:lnTo>
                    <a:pt x="232" y="179"/>
                  </a:lnTo>
                  <a:lnTo>
                    <a:pt x="232" y="140"/>
                  </a:lnTo>
                  <a:lnTo>
                    <a:pt x="344" y="140"/>
                  </a:lnTo>
                  <a:lnTo>
                    <a:pt x="344" y="179"/>
                  </a:lnTo>
                  <a:close/>
                  <a:moveTo>
                    <a:pt x="344" y="271"/>
                  </a:moveTo>
                  <a:lnTo>
                    <a:pt x="232" y="271"/>
                  </a:lnTo>
                  <a:lnTo>
                    <a:pt x="232" y="232"/>
                  </a:lnTo>
                  <a:lnTo>
                    <a:pt x="344" y="232"/>
                  </a:lnTo>
                  <a:lnTo>
                    <a:pt x="344" y="271"/>
                  </a:lnTo>
                  <a:close/>
                  <a:moveTo>
                    <a:pt x="205" y="609"/>
                  </a:moveTo>
                  <a:lnTo>
                    <a:pt x="371" y="609"/>
                  </a:lnTo>
                  <a:lnTo>
                    <a:pt x="371" y="0"/>
                  </a:lnTo>
                  <a:lnTo>
                    <a:pt x="205" y="0"/>
                  </a:lnTo>
                  <a:lnTo>
                    <a:pt x="205" y="609"/>
                  </a:lnTo>
                  <a:close/>
                  <a:moveTo>
                    <a:pt x="549" y="87"/>
                  </a:moveTo>
                  <a:lnTo>
                    <a:pt x="437" y="87"/>
                  </a:lnTo>
                  <a:lnTo>
                    <a:pt x="437" y="48"/>
                  </a:lnTo>
                  <a:lnTo>
                    <a:pt x="549" y="48"/>
                  </a:lnTo>
                  <a:lnTo>
                    <a:pt x="549" y="87"/>
                  </a:lnTo>
                  <a:close/>
                  <a:moveTo>
                    <a:pt x="549" y="179"/>
                  </a:moveTo>
                  <a:lnTo>
                    <a:pt x="437" y="179"/>
                  </a:lnTo>
                  <a:lnTo>
                    <a:pt x="437" y="140"/>
                  </a:lnTo>
                  <a:lnTo>
                    <a:pt x="549" y="140"/>
                  </a:lnTo>
                  <a:lnTo>
                    <a:pt x="549" y="179"/>
                  </a:lnTo>
                  <a:close/>
                  <a:moveTo>
                    <a:pt x="549" y="271"/>
                  </a:moveTo>
                  <a:lnTo>
                    <a:pt x="437" y="271"/>
                  </a:lnTo>
                  <a:lnTo>
                    <a:pt x="437" y="232"/>
                  </a:lnTo>
                  <a:lnTo>
                    <a:pt x="549" y="232"/>
                  </a:lnTo>
                  <a:lnTo>
                    <a:pt x="549" y="271"/>
                  </a:lnTo>
                  <a:close/>
                  <a:moveTo>
                    <a:pt x="410" y="609"/>
                  </a:moveTo>
                  <a:lnTo>
                    <a:pt x="577" y="609"/>
                  </a:lnTo>
                  <a:lnTo>
                    <a:pt x="577" y="0"/>
                  </a:lnTo>
                  <a:lnTo>
                    <a:pt x="410" y="0"/>
                  </a:lnTo>
                  <a:lnTo>
                    <a:pt x="410" y="609"/>
                  </a:lnTo>
                  <a:close/>
                </a:path>
              </a:pathLst>
            </a:custGeom>
            <a:gradFill>
              <a:gsLst>
                <a:gs pos="0">
                  <a:srgbClr val="E30613"/>
                </a:gs>
                <a:gs pos="100000">
                  <a:srgbClr val="81040B"/>
                </a:gs>
              </a:gsLst>
              <a:lin ang="3600000" scaled="0"/>
            </a:gradFill>
            <a:ln>
              <a:noFill/>
            </a:ln>
          </p:spPr>
          <p:txBody>
            <a:bodyPr vert="horz" wrap="square" lIns="91440" tIns="45720" rIns="91440" bIns="45720" numCol="1" anchor="t" anchorCtr="0" compatLnSpc="1"/>
            <a:lstStyle/>
            <a:p>
              <a:endParaRPr lang="zh-CN" altLang="en-US">
                <a:solidFill>
                  <a:schemeClr val="accent2"/>
                </a:solidFill>
              </a:endParaRPr>
            </a:p>
          </p:txBody>
        </p:sp>
      </p:grpSp>
      <p:grpSp>
        <p:nvGrpSpPr>
          <p:cNvPr id="80" name="组合 79"/>
          <p:cNvGrpSpPr/>
          <p:nvPr/>
        </p:nvGrpSpPr>
        <p:grpSpPr>
          <a:xfrm>
            <a:off x="6741622" y="4238979"/>
            <a:ext cx="1437014" cy="1652450"/>
            <a:chOff x="6741622" y="4238979"/>
            <a:chExt cx="1437014" cy="1652450"/>
          </a:xfrm>
        </p:grpSpPr>
        <p:grpSp>
          <p:nvGrpSpPr>
            <p:cNvPr id="81" name="组合 80"/>
            <p:cNvGrpSpPr/>
            <p:nvPr/>
          </p:nvGrpSpPr>
          <p:grpSpPr>
            <a:xfrm>
              <a:off x="6741622" y="4238979"/>
              <a:ext cx="1437014" cy="1652450"/>
              <a:chOff x="1791034" y="2578294"/>
              <a:chExt cx="1122657" cy="1290965"/>
            </a:xfrm>
          </p:grpSpPr>
          <p:pic>
            <p:nvPicPr>
              <p:cNvPr id="83" name="图片 82"/>
              <p:cNvPicPr>
                <a:picLocks noChangeAspect="1"/>
              </p:cNvPicPr>
              <p:nvPr/>
            </p:nvPicPr>
            <p:blipFill rotWithShape="1">
              <a:blip r:embed="rId2">
                <a:grayscl/>
                <a:extLst>
                  <a:ext uri="{BEBA8EAE-BF5A-486C-A8C5-ECC9F3942E4B}">
                    <a14:imgProps xmlns:a14="http://schemas.microsoft.com/office/drawing/2010/main">
                      <a14:imgLayer r:embed="rId3">
                        <a14:imgEffect>
                          <a14:colorTemperature colorTemp="2000"/>
                        </a14:imgEffect>
                      </a14:imgLayer>
                    </a14:imgProps>
                  </a:ext>
                </a:extLst>
              </a:blip>
              <a:srcRect b="72279"/>
              <a:stretch>
                <a:fillRect/>
              </a:stretch>
            </p:blipFill>
            <p:spPr>
              <a:xfrm rot="5400000">
                <a:off x="2218125" y="3173694"/>
                <a:ext cx="1290965" cy="100166"/>
              </a:xfrm>
              <a:prstGeom prst="rect">
                <a:avLst/>
              </a:prstGeom>
            </p:spPr>
          </p:pic>
          <p:pic>
            <p:nvPicPr>
              <p:cNvPr id="84" name="图片 83"/>
              <p:cNvPicPr>
                <a:picLocks noChangeAspect="1"/>
              </p:cNvPicPr>
              <p:nvPr/>
            </p:nvPicPr>
            <p:blipFill rotWithShape="1">
              <a:blip r:embed="rId2">
                <a:grayscl/>
                <a:extLst>
                  <a:ext uri="{BEBA8EAE-BF5A-486C-A8C5-ECC9F3942E4B}">
                    <a14:imgProps xmlns:a14="http://schemas.microsoft.com/office/drawing/2010/main">
                      <a14:imgLayer r:embed="rId3">
                        <a14:imgEffect>
                          <a14:colorTemperature colorTemp="2000"/>
                        </a14:imgEffect>
                      </a14:imgLayer>
                    </a14:imgProps>
                  </a:ext>
                </a:extLst>
              </a:blip>
              <a:srcRect b="72279"/>
              <a:stretch>
                <a:fillRect/>
              </a:stretch>
            </p:blipFill>
            <p:spPr>
              <a:xfrm rot="16200000" flipH="1">
                <a:off x="1195634" y="3173694"/>
                <a:ext cx="1290965" cy="100166"/>
              </a:xfrm>
              <a:prstGeom prst="rect">
                <a:avLst/>
              </a:prstGeom>
            </p:spPr>
          </p:pic>
        </p:grpSp>
        <p:sp>
          <p:nvSpPr>
            <p:cNvPr id="82" name="Freeform 31"/>
            <p:cNvSpPr>
              <a:spLocks noEditPoints="1"/>
            </p:cNvSpPr>
            <p:nvPr/>
          </p:nvSpPr>
          <p:spPr bwMode="auto">
            <a:xfrm>
              <a:off x="7308438" y="4839612"/>
              <a:ext cx="401271" cy="504630"/>
            </a:xfrm>
            <a:custGeom>
              <a:avLst/>
              <a:gdLst>
                <a:gd name="T0" fmla="*/ 82 w 484"/>
                <a:gd name="T1" fmla="*/ 166 h 606"/>
                <a:gd name="T2" fmla="*/ 82 w 484"/>
                <a:gd name="T3" fmla="*/ 186 h 606"/>
                <a:gd name="T4" fmla="*/ 331 w 484"/>
                <a:gd name="T5" fmla="*/ 193 h 606"/>
                <a:gd name="T6" fmla="*/ 331 w 484"/>
                <a:gd name="T7" fmla="*/ 173 h 606"/>
                <a:gd name="T8" fmla="*/ 387 w 484"/>
                <a:gd name="T9" fmla="*/ 556 h 606"/>
                <a:gd name="T10" fmla="*/ 388 w 484"/>
                <a:gd name="T11" fmla="*/ 564 h 606"/>
                <a:gd name="T12" fmla="*/ 418 w 484"/>
                <a:gd name="T13" fmla="*/ 594 h 606"/>
                <a:gd name="T14" fmla="*/ 474 w 484"/>
                <a:gd name="T15" fmla="*/ 581 h 606"/>
                <a:gd name="T16" fmla="*/ 474 w 484"/>
                <a:gd name="T17" fmla="*/ 531 h 606"/>
                <a:gd name="T18" fmla="*/ 444 w 484"/>
                <a:gd name="T19" fmla="*/ 501 h 606"/>
                <a:gd name="T20" fmla="*/ 418 w 484"/>
                <a:gd name="T21" fmla="*/ 519 h 606"/>
                <a:gd name="T22" fmla="*/ 384 w 484"/>
                <a:gd name="T23" fmla="*/ 553 h 606"/>
                <a:gd name="T24" fmla="*/ 218 w 484"/>
                <a:gd name="T25" fmla="*/ 354 h 606"/>
                <a:gd name="T26" fmla="*/ 229 w 484"/>
                <a:gd name="T27" fmla="*/ 336 h 606"/>
                <a:gd name="T28" fmla="*/ 207 w 484"/>
                <a:gd name="T29" fmla="*/ 320 h 606"/>
                <a:gd name="T30" fmla="*/ 207 w 484"/>
                <a:gd name="T31" fmla="*/ 327 h 606"/>
                <a:gd name="T32" fmla="*/ 246 w 484"/>
                <a:gd name="T33" fmla="*/ 422 h 606"/>
                <a:gd name="T34" fmla="*/ 297 w 484"/>
                <a:gd name="T35" fmla="*/ 364 h 606"/>
                <a:gd name="T36" fmla="*/ 296 w 484"/>
                <a:gd name="T37" fmla="*/ 357 h 606"/>
                <a:gd name="T38" fmla="*/ 224 w 484"/>
                <a:gd name="T39" fmla="*/ 362 h 606"/>
                <a:gd name="T40" fmla="*/ 224 w 484"/>
                <a:gd name="T41" fmla="*/ 368 h 606"/>
                <a:gd name="T42" fmla="*/ 246 w 484"/>
                <a:gd name="T43" fmla="*/ 422 h 606"/>
                <a:gd name="T44" fmla="*/ 429 w 484"/>
                <a:gd name="T45" fmla="*/ 493 h 606"/>
                <a:gd name="T46" fmla="*/ 429 w 484"/>
                <a:gd name="T47" fmla="*/ 487 h 606"/>
                <a:gd name="T48" fmla="*/ 394 w 484"/>
                <a:gd name="T49" fmla="*/ 451 h 606"/>
                <a:gd name="T50" fmla="*/ 256 w 484"/>
                <a:gd name="T51" fmla="*/ 425 h 606"/>
                <a:gd name="T52" fmla="*/ 256 w 484"/>
                <a:gd name="T53" fmla="*/ 432 h 606"/>
                <a:gd name="T54" fmla="*/ 354 w 484"/>
                <a:gd name="T55" fmla="*/ 530 h 606"/>
                <a:gd name="T56" fmla="*/ 395 w 484"/>
                <a:gd name="T57" fmla="*/ 528 h 606"/>
                <a:gd name="T58" fmla="*/ 20 w 484"/>
                <a:gd name="T59" fmla="*/ 150 h 606"/>
                <a:gd name="T60" fmla="*/ 89 w 484"/>
                <a:gd name="T61" fmla="*/ 152 h 606"/>
                <a:gd name="T62" fmla="*/ 141 w 484"/>
                <a:gd name="T63" fmla="*/ 100 h 606"/>
                <a:gd name="T64" fmla="*/ 141 w 484"/>
                <a:gd name="T65" fmla="*/ 93 h 606"/>
                <a:gd name="T66" fmla="*/ 383 w 484"/>
                <a:gd name="T67" fmla="*/ 27 h 606"/>
                <a:gd name="T68" fmla="*/ 394 w 484"/>
                <a:gd name="T69" fmla="*/ 422 h 606"/>
                <a:gd name="T70" fmla="*/ 414 w 484"/>
                <a:gd name="T71" fmla="*/ 449 h 606"/>
                <a:gd name="T72" fmla="*/ 414 w 484"/>
                <a:gd name="T73" fmla="*/ 39 h 606"/>
                <a:gd name="T74" fmla="*/ 383 w 484"/>
                <a:gd name="T75" fmla="*/ 0 h 606"/>
                <a:gd name="T76" fmla="*/ 121 w 484"/>
                <a:gd name="T77" fmla="*/ 2 h 606"/>
                <a:gd name="T78" fmla="*/ 0 w 484"/>
                <a:gd name="T79" fmla="*/ 123 h 606"/>
                <a:gd name="T80" fmla="*/ 0 w 484"/>
                <a:gd name="T81" fmla="*/ 492 h 606"/>
                <a:gd name="T82" fmla="*/ 32 w 484"/>
                <a:gd name="T83" fmla="*/ 530 h 606"/>
                <a:gd name="T84" fmla="*/ 319 w 484"/>
                <a:gd name="T85" fmla="*/ 524 h 606"/>
                <a:gd name="T86" fmla="*/ 305 w 484"/>
                <a:gd name="T87" fmla="*/ 503 h 606"/>
                <a:gd name="T88" fmla="*/ 20 w 484"/>
                <a:gd name="T89" fmla="*/ 492 h 606"/>
                <a:gd name="T90" fmla="*/ 20 w 484"/>
                <a:gd name="T91" fmla="*/ 150 h 606"/>
                <a:gd name="T92" fmla="*/ 156 w 484"/>
                <a:gd name="T93" fmla="*/ 321 h 606"/>
                <a:gd name="T94" fmla="*/ 156 w 484"/>
                <a:gd name="T95" fmla="*/ 301 h 606"/>
                <a:gd name="T96" fmla="*/ 82 w 484"/>
                <a:gd name="T97" fmla="*/ 294 h 606"/>
                <a:gd name="T98" fmla="*/ 82 w 484"/>
                <a:gd name="T99" fmla="*/ 315 h 606"/>
                <a:gd name="T100" fmla="*/ 82 w 484"/>
                <a:gd name="T101" fmla="*/ 272 h 606"/>
                <a:gd name="T102" fmla="*/ 331 w 484"/>
                <a:gd name="T103" fmla="*/ 279 h 606"/>
                <a:gd name="T104" fmla="*/ 331 w 484"/>
                <a:gd name="T105" fmla="*/ 258 h 606"/>
                <a:gd name="T106" fmla="*/ 82 w 484"/>
                <a:gd name="T107" fmla="*/ 252 h 606"/>
                <a:gd name="T108" fmla="*/ 82 w 484"/>
                <a:gd name="T109" fmla="*/ 272 h 606"/>
                <a:gd name="T110" fmla="*/ 82 w 484"/>
                <a:gd name="T111" fmla="*/ 236 h 606"/>
                <a:gd name="T112" fmla="*/ 331 w 484"/>
                <a:gd name="T113" fmla="*/ 229 h 606"/>
                <a:gd name="T114" fmla="*/ 331 w 484"/>
                <a:gd name="T115" fmla="*/ 209 h 606"/>
                <a:gd name="T116" fmla="*/ 82 w 484"/>
                <a:gd name="T117" fmla="*/ 216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84" h="606">
                  <a:moveTo>
                    <a:pt x="331" y="166"/>
                  </a:moveTo>
                  <a:lnTo>
                    <a:pt x="82" y="166"/>
                  </a:lnTo>
                  <a:lnTo>
                    <a:pt x="82" y="173"/>
                  </a:lnTo>
                  <a:lnTo>
                    <a:pt x="82" y="186"/>
                  </a:lnTo>
                  <a:lnTo>
                    <a:pt x="82" y="193"/>
                  </a:lnTo>
                  <a:lnTo>
                    <a:pt x="331" y="193"/>
                  </a:lnTo>
                  <a:lnTo>
                    <a:pt x="331" y="186"/>
                  </a:lnTo>
                  <a:lnTo>
                    <a:pt x="331" y="173"/>
                  </a:lnTo>
                  <a:lnTo>
                    <a:pt x="331" y="166"/>
                  </a:lnTo>
                  <a:close/>
                  <a:moveTo>
                    <a:pt x="387" y="556"/>
                  </a:moveTo>
                  <a:lnTo>
                    <a:pt x="384" y="560"/>
                  </a:lnTo>
                  <a:lnTo>
                    <a:pt x="388" y="564"/>
                  </a:lnTo>
                  <a:lnTo>
                    <a:pt x="408" y="583"/>
                  </a:lnTo>
                  <a:lnTo>
                    <a:pt x="418" y="594"/>
                  </a:lnTo>
                  <a:cubicBezTo>
                    <a:pt x="430" y="606"/>
                    <a:pt x="450" y="606"/>
                    <a:pt x="462" y="594"/>
                  </a:cubicBezTo>
                  <a:lnTo>
                    <a:pt x="474" y="581"/>
                  </a:lnTo>
                  <a:cubicBezTo>
                    <a:pt x="481" y="575"/>
                    <a:pt x="484" y="565"/>
                    <a:pt x="483" y="556"/>
                  </a:cubicBezTo>
                  <a:cubicBezTo>
                    <a:pt x="484" y="547"/>
                    <a:pt x="481" y="538"/>
                    <a:pt x="474" y="531"/>
                  </a:cubicBezTo>
                  <a:lnTo>
                    <a:pt x="462" y="519"/>
                  </a:lnTo>
                  <a:lnTo>
                    <a:pt x="444" y="501"/>
                  </a:lnTo>
                  <a:lnTo>
                    <a:pt x="440" y="497"/>
                  </a:lnTo>
                  <a:lnTo>
                    <a:pt x="418" y="519"/>
                  </a:lnTo>
                  <a:lnTo>
                    <a:pt x="412" y="525"/>
                  </a:lnTo>
                  <a:lnTo>
                    <a:pt x="384" y="553"/>
                  </a:lnTo>
                  <a:lnTo>
                    <a:pt x="387" y="556"/>
                  </a:lnTo>
                  <a:close/>
                  <a:moveTo>
                    <a:pt x="218" y="354"/>
                  </a:moveTo>
                  <a:lnTo>
                    <a:pt x="234" y="338"/>
                  </a:lnTo>
                  <a:lnTo>
                    <a:pt x="229" y="336"/>
                  </a:lnTo>
                  <a:lnTo>
                    <a:pt x="234" y="331"/>
                  </a:lnTo>
                  <a:lnTo>
                    <a:pt x="207" y="320"/>
                  </a:lnTo>
                  <a:lnTo>
                    <a:pt x="211" y="328"/>
                  </a:lnTo>
                  <a:lnTo>
                    <a:pt x="207" y="327"/>
                  </a:lnTo>
                  <a:lnTo>
                    <a:pt x="218" y="354"/>
                  </a:lnTo>
                  <a:close/>
                  <a:moveTo>
                    <a:pt x="246" y="422"/>
                  </a:moveTo>
                  <a:lnTo>
                    <a:pt x="302" y="366"/>
                  </a:lnTo>
                  <a:lnTo>
                    <a:pt x="297" y="364"/>
                  </a:lnTo>
                  <a:lnTo>
                    <a:pt x="302" y="359"/>
                  </a:lnTo>
                  <a:lnTo>
                    <a:pt x="296" y="357"/>
                  </a:lnTo>
                  <a:lnTo>
                    <a:pt x="249" y="337"/>
                  </a:lnTo>
                  <a:lnTo>
                    <a:pt x="224" y="362"/>
                  </a:lnTo>
                  <a:lnTo>
                    <a:pt x="226" y="366"/>
                  </a:lnTo>
                  <a:lnTo>
                    <a:pt x="224" y="368"/>
                  </a:lnTo>
                  <a:lnTo>
                    <a:pt x="243" y="416"/>
                  </a:lnTo>
                  <a:lnTo>
                    <a:pt x="246" y="422"/>
                  </a:lnTo>
                  <a:close/>
                  <a:moveTo>
                    <a:pt x="412" y="511"/>
                  </a:moveTo>
                  <a:lnTo>
                    <a:pt x="429" y="493"/>
                  </a:lnTo>
                  <a:lnTo>
                    <a:pt x="426" y="490"/>
                  </a:lnTo>
                  <a:lnTo>
                    <a:pt x="429" y="487"/>
                  </a:lnTo>
                  <a:lnTo>
                    <a:pt x="414" y="472"/>
                  </a:lnTo>
                  <a:lnTo>
                    <a:pt x="394" y="451"/>
                  </a:lnTo>
                  <a:lnTo>
                    <a:pt x="312" y="369"/>
                  </a:lnTo>
                  <a:lnTo>
                    <a:pt x="256" y="425"/>
                  </a:lnTo>
                  <a:lnTo>
                    <a:pt x="260" y="429"/>
                  </a:lnTo>
                  <a:lnTo>
                    <a:pt x="256" y="432"/>
                  </a:lnTo>
                  <a:lnTo>
                    <a:pt x="334" y="510"/>
                  </a:lnTo>
                  <a:lnTo>
                    <a:pt x="354" y="530"/>
                  </a:lnTo>
                  <a:lnTo>
                    <a:pt x="374" y="549"/>
                  </a:lnTo>
                  <a:lnTo>
                    <a:pt x="395" y="528"/>
                  </a:lnTo>
                  <a:lnTo>
                    <a:pt x="412" y="511"/>
                  </a:lnTo>
                  <a:close/>
                  <a:moveTo>
                    <a:pt x="20" y="150"/>
                  </a:moveTo>
                  <a:lnTo>
                    <a:pt x="89" y="152"/>
                  </a:lnTo>
                  <a:lnTo>
                    <a:pt x="89" y="152"/>
                  </a:lnTo>
                  <a:lnTo>
                    <a:pt x="89" y="152"/>
                  </a:lnTo>
                  <a:cubicBezTo>
                    <a:pt x="118" y="152"/>
                    <a:pt x="141" y="129"/>
                    <a:pt x="141" y="100"/>
                  </a:cubicBezTo>
                  <a:lnTo>
                    <a:pt x="141" y="94"/>
                  </a:lnTo>
                  <a:lnTo>
                    <a:pt x="141" y="93"/>
                  </a:lnTo>
                  <a:lnTo>
                    <a:pt x="141" y="27"/>
                  </a:lnTo>
                  <a:lnTo>
                    <a:pt x="383" y="27"/>
                  </a:lnTo>
                  <a:cubicBezTo>
                    <a:pt x="389" y="27"/>
                    <a:pt x="394" y="32"/>
                    <a:pt x="394" y="38"/>
                  </a:cubicBezTo>
                  <a:lnTo>
                    <a:pt x="394" y="422"/>
                  </a:lnTo>
                  <a:lnTo>
                    <a:pt x="394" y="429"/>
                  </a:lnTo>
                  <a:lnTo>
                    <a:pt x="414" y="449"/>
                  </a:lnTo>
                  <a:lnTo>
                    <a:pt x="414" y="443"/>
                  </a:lnTo>
                  <a:lnTo>
                    <a:pt x="414" y="39"/>
                  </a:lnTo>
                  <a:lnTo>
                    <a:pt x="414" y="32"/>
                  </a:lnTo>
                  <a:cubicBezTo>
                    <a:pt x="414" y="14"/>
                    <a:pt x="400" y="0"/>
                    <a:pt x="383" y="0"/>
                  </a:cubicBezTo>
                  <a:lnTo>
                    <a:pt x="123" y="0"/>
                  </a:lnTo>
                  <a:lnTo>
                    <a:pt x="121" y="2"/>
                  </a:lnTo>
                  <a:lnTo>
                    <a:pt x="1" y="122"/>
                  </a:lnTo>
                  <a:lnTo>
                    <a:pt x="0" y="123"/>
                  </a:lnTo>
                  <a:lnTo>
                    <a:pt x="0" y="130"/>
                  </a:lnTo>
                  <a:lnTo>
                    <a:pt x="0" y="492"/>
                  </a:lnTo>
                  <a:lnTo>
                    <a:pt x="0" y="499"/>
                  </a:lnTo>
                  <a:cubicBezTo>
                    <a:pt x="0" y="516"/>
                    <a:pt x="14" y="530"/>
                    <a:pt x="32" y="530"/>
                  </a:cubicBezTo>
                  <a:lnTo>
                    <a:pt x="326" y="530"/>
                  </a:lnTo>
                  <a:lnTo>
                    <a:pt x="319" y="524"/>
                  </a:lnTo>
                  <a:lnTo>
                    <a:pt x="326" y="524"/>
                  </a:lnTo>
                  <a:lnTo>
                    <a:pt x="305" y="503"/>
                  </a:lnTo>
                  <a:lnTo>
                    <a:pt x="32" y="503"/>
                  </a:lnTo>
                  <a:cubicBezTo>
                    <a:pt x="25" y="503"/>
                    <a:pt x="21" y="498"/>
                    <a:pt x="20" y="492"/>
                  </a:cubicBezTo>
                  <a:lnTo>
                    <a:pt x="20" y="492"/>
                  </a:lnTo>
                  <a:lnTo>
                    <a:pt x="20" y="150"/>
                  </a:lnTo>
                  <a:close/>
                  <a:moveTo>
                    <a:pt x="82" y="321"/>
                  </a:moveTo>
                  <a:lnTo>
                    <a:pt x="156" y="321"/>
                  </a:lnTo>
                  <a:lnTo>
                    <a:pt x="156" y="315"/>
                  </a:lnTo>
                  <a:lnTo>
                    <a:pt x="156" y="301"/>
                  </a:lnTo>
                  <a:lnTo>
                    <a:pt x="156" y="294"/>
                  </a:lnTo>
                  <a:lnTo>
                    <a:pt x="82" y="294"/>
                  </a:lnTo>
                  <a:lnTo>
                    <a:pt x="82" y="301"/>
                  </a:lnTo>
                  <a:lnTo>
                    <a:pt x="82" y="315"/>
                  </a:lnTo>
                  <a:lnTo>
                    <a:pt x="82" y="321"/>
                  </a:lnTo>
                  <a:close/>
                  <a:moveTo>
                    <a:pt x="82" y="272"/>
                  </a:moveTo>
                  <a:lnTo>
                    <a:pt x="82" y="279"/>
                  </a:lnTo>
                  <a:lnTo>
                    <a:pt x="331" y="279"/>
                  </a:lnTo>
                  <a:lnTo>
                    <a:pt x="331" y="272"/>
                  </a:lnTo>
                  <a:lnTo>
                    <a:pt x="331" y="258"/>
                  </a:lnTo>
                  <a:lnTo>
                    <a:pt x="331" y="252"/>
                  </a:lnTo>
                  <a:lnTo>
                    <a:pt x="82" y="252"/>
                  </a:lnTo>
                  <a:lnTo>
                    <a:pt x="82" y="258"/>
                  </a:lnTo>
                  <a:lnTo>
                    <a:pt x="82" y="272"/>
                  </a:lnTo>
                  <a:close/>
                  <a:moveTo>
                    <a:pt x="82" y="229"/>
                  </a:moveTo>
                  <a:lnTo>
                    <a:pt x="82" y="236"/>
                  </a:lnTo>
                  <a:lnTo>
                    <a:pt x="331" y="236"/>
                  </a:lnTo>
                  <a:lnTo>
                    <a:pt x="331" y="229"/>
                  </a:lnTo>
                  <a:lnTo>
                    <a:pt x="331" y="216"/>
                  </a:lnTo>
                  <a:lnTo>
                    <a:pt x="331" y="209"/>
                  </a:lnTo>
                  <a:lnTo>
                    <a:pt x="82" y="209"/>
                  </a:lnTo>
                  <a:lnTo>
                    <a:pt x="82" y="216"/>
                  </a:lnTo>
                  <a:lnTo>
                    <a:pt x="82" y="229"/>
                  </a:lnTo>
                  <a:close/>
                </a:path>
              </a:pathLst>
            </a:custGeom>
            <a:gradFill>
              <a:gsLst>
                <a:gs pos="0">
                  <a:srgbClr val="E30613"/>
                </a:gs>
                <a:gs pos="100000">
                  <a:srgbClr val="81040B"/>
                </a:gs>
              </a:gsLst>
              <a:lin ang="3600000" scaled="0"/>
            </a:gradFill>
            <a:ln>
              <a:noFill/>
            </a:ln>
          </p:spPr>
          <p:txBody>
            <a:bodyPr vert="horz" wrap="square" lIns="91440" tIns="45720" rIns="91440" bIns="45720" numCol="1" anchor="t" anchorCtr="0" compatLnSpc="1"/>
            <a:lstStyle/>
            <a:p>
              <a:endParaRPr lang="zh-CN" altLang="en-US">
                <a:solidFill>
                  <a:schemeClr val="accent2"/>
                </a:solidFill>
              </a:endParaRPr>
            </a:p>
          </p:txBody>
        </p:sp>
      </p:grpSp>
      <p:grpSp>
        <p:nvGrpSpPr>
          <p:cNvPr id="85" name="组合 84"/>
          <p:cNvGrpSpPr/>
          <p:nvPr/>
        </p:nvGrpSpPr>
        <p:grpSpPr>
          <a:xfrm>
            <a:off x="960343" y="4236601"/>
            <a:ext cx="1437014" cy="1652450"/>
            <a:chOff x="960343" y="4236601"/>
            <a:chExt cx="1437014" cy="1652450"/>
          </a:xfrm>
        </p:grpSpPr>
        <p:grpSp>
          <p:nvGrpSpPr>
            <p:cNvPr id="86" name="组合 85"/>
            <p:cNvGrpSpPr/>
            <p:nvPr/>
          </p:nvGrpSpPr>
          <p:grpSpPr>
            <a:xfrm>
              <a:off x="960343" y="4236601"/>
              <a:ext cx="1437014" cy="1652450"/>
              <a:chOff x="7039108" y="3736654"/>
              <a:chExt cx="1122657" cy="1290965"/>
            </a:xfrm>
          </p:grpSpPr>
          <p:pic>
            <p:nvPicPr>
              <p:cNvPr id="88" name="图片 87"/>
              <p:cNvPicPr>
                <a:picLocks noChangeAspect="1"/>
              </p:cNvPicPr>
              <p:nvPr/>
            </p:nvPicPr>
            <p:blipFill rotWithShape="1">
              <a:blip r:embed="rId2">
                <a:grayscl/>
                <a:extLst>
                  <a:ext uri="{BEBA8EAE-BF5A-486C-A8C5-ECC9F3942E4B}">
                    <a14:imgProps xmlns:a14="http://schemas.microsoft.com/office/drawing/2010/main">
                      <a14:imgLayer r:embed="rId3">
                        <a14:imgEffect>
                          <a14:colorTemperature colorTemp="2000"/>
                        </a14:imgEffect>
                      </a14:imgLayer>
                    </a14:imgProps>
                  </a:ext>
                </a:extLst>
              </a:blip>
              <a:srcRect b="72279"/>
              <a:stretch>
                <a:fillRect/>
              </a:stretch>
            </p:blipFill>
            <p:spPr>
              <a:xfrm rot="5400000">
                <a:off x="7466199" y="4332054"/>
                <a:ext cx="1290965" cy="100166"/>
              </a:xfrm>
              <a:prstGeom prst="rect">
                <a:avLst/>
              </a:prstGeom>
            </p:spPr>
          </p:pic>
          <p:pic>
            <p:nvPicPr>
              <p:cNvPr id="89" name="图片 88"/>
              <p:cNvPicPr>
                <a:picLocks noChangeAspect="1"/>
              </p:cNvPicPr>
              <p:nvPr/>
            </p:nvPicPr>
            <p:blipFill rotWithShape="1">
              <a:blip r:embed="rId2">
                <a:grayscl/>
                <a:extLst>
                  <a:ext uri="{BEBA8EAE-BF5A-486C-A8C5-ECC9F3942E4B}">
                    <a14:imgProps xmlns:a14="http://schemas.microsoft.com/office/drawing/2010/main">
                      <a14:imgLayer r:embed="rId3">
                        <a14:imgEffect>
                          <a14:colorTemperature colorTemp="2000"/>
                        </a14:imgEffect>
                      </a14:imgLayer>
                    </a14:imgProps>
                  </a:ext>
                </a:extLst>
              </a:blip>
              <a:srcRect b="72279"/>
              <a:stretch>
                <a:fillRect/>
              </a:stretch>
            </p:blipFill>
            <p:spPr>
              <a:xfrm rot="16200000" flipH="1">
                <a:off x="6443708" y="4332054"/>
                <a:ext cx="1290965" cy="100166"/>
              </a:xfrm>
              <a:prstGeom prst="rect">
                <a:avLst/>
              </a:prstGeom>
            </p:spPr>
          </p:pic>
        </p:grpSp>
        <p:sp>
          <p:nvSpPr>
            <p:cNvPr id="87" name="Freeform 16"/>
            <p:cNvSpPr>
              <a:spLocks noEditPoints="1"/>
            </p:cNvSpPr>
            <p:nvPr/>
          </p:nvSpPr>
          <p:spPr bwMode="auto">
            <a:xfrm>
              <a:off x="1373986" y="4857678"/>
              <a:ext cx="590366" cy="470798"/>
            </a:xfrm>
            <a:custGeom>
              <a:avLst/>
              <a:gdLst>
                <a:gd name="T0" fmla="*/ 1238 w 1238"/>
                <a:gd name="T1" fmla="*/ 579 h 986"/>
                <a:gd name="T2" fmla="*/ 424 w 1238"/>
                <a:gd name="T3" fmla="*/ 579 h 986"/>
                <a:gd name="T4" fmla="*/ 443 w 1238"/>
                <a:gd name="T5" fmla="*/ 209 h 986"/>
                <a:gd name="T6" fmla="*/ 357 w 1238"/>
                <a:gd name="T7" fmla="*/ 223 h 986"/>
                <a:gd name="T8" fmla="*/ 329 w 1238"/>
                <a:gd name="T9" fmla="*/ 254 h 986"/>
                <a:gd name="T10" fmla="*/ 441 w 1238"/>
                <a:gd name="T11" fmla="*/ 316 h 986"/>
                <a:gd name="T12" fmla="*/ 311 w 1238"/>
                <a:gd name="T13" fmla="*/ 0 h 986"/>
                <a:gd name="T14" fmla="*/ 311 w 1238"/>
                <a:gd name="T15" fmla="*/ 620 h 986"/>
                <a:gd name="T16" fmla="*/ 367 w 1238"/>
                <a:gd name="T17" fmla="*/ 550 h 986"/>
                <a:gd name="T18" fmla="*/ 329 w 1238"/>
                <a:gd name="T19" fmla="*/ 473 h 986"/>
                <a:gd name="T20" fmla="*/ 295 w 1238"/>
                <a:gd name="T21" fmla="*/ 516 h 986"/>
                <a:gd name="T22" fmla="*/ 168 w 1238"/>
                <a:gd name="T23" fmla="*/ 370 h 986"/>
                <a:gd name="T24" fmla="*/ 295 w 1238"/>
                <a:gd name="T25" fmla="*/ 410 h 986"/>
                <a:gd name="T26" fmla="*/ 229 w 1238"/>
                <a:gd name="T27" fmla="*/ 307 h 986"/>
                <a:gd name="T28" fmla="*/ 295 w 1238"/>
                <a:gd name="T29" fmla="*/ 127 h 986"/>
                <a:gd name="T30" fmla="*/ 329 w 1238"/>
                <a:gd name="T31" fmla="*/ 104 h 986"/>
                <a:gd name="T32" fmla="*/ 443 w 1238"/>
                <a:gd name="T33" fmla="*/ 209 h 986"/>
                <a:gd name="T34" fmla="*/ 295 w 1238"/>
                <a:gd name="T35" fmla="*/ 186 h 986"/>
                <a:gd name="T36" fmla="*/ 295 w 1238"/>
                <a:gd name="T37" fmla="*/ 245 h 986"/>
                <a:gd name="T38" fmla="*/ 329 w 1238"/>
                <a:gd name="T39" fmla="*/ 413 h 986"/>
                <a:gd name="T40" fmla="*/ 357 w 1238"/>
                <a:gd name="T41" fmla="*/ 398 h 986"/>
                <a:gd name="T42" fmla="*/ 359 w 1238"/>
                <a:gd name="T43" fmla="*/ 356 h 986"/>
                <a:gd name="T44" fmla="*/ 329 w 1238"/>
                <a:gd name="T45" fmla="*/ 413 h 986"/>
                <a:gd name="T46" fmla="*/ 854 w 1238"/>
                <a:gd name="T47" fmla="*/ 713 h 986"/>
                <a:gd name="T48" fmla="*/ 904 w 1238"/>
                <a:gd name="T49" fmla="*/ 665 h 986"/>
                <a:gd name="T50" fmla="*/ 854 w 1238"/>
                <a:gd name="T51" fmla="*/ 617 h 986"/>
                <a:gd name="T52" fmla="*/ 810 w 1238"/>
                <a:gd name="T53" fmla="*/ 416 h 986"/>
                <a:gd name="T54" fmla="*/ 784 w 1238"/>
                <a:gd name="T55" fmla="*/ 477 h 986"/>
                <a:gd name="T56" fmla="*/ 810 w 1238"/>
                <a:gd name="T57" fmla="*/ 416 h 986"/>
                <a:gd name="T58" fmla="*/ 1004 w 1238"/>
                <a:gd name="T59" fmla="*/ 447 h 986"/>
                <a:gd name="T60" fmla="*/ 854 w 1238"/>
                <a:gd name="T61" fmla="*/ 418 h 986"/>
                <a:gd name="T62" fmla="*/ 977 w 1238"/>
                <a:gd name="T63" fmla="*/ 557 h 986"/>
                <a:gd name="T64" fmla="*/ 854 w 1238"/>
                <a:gd name="T65" fmla="*/ 792 h 986"/>
                <a:gd name="T66" fmla="*/ 810 w 1238"/>
                <a:gd name="T67" fmla="*/ 849 h 986"/>
                <a:gd name="T68" fmla="*/ 643 w 1238"/>
                <a:gd name="T69" fmla="*/ 658 h 986"/>
                <a:gd name="T70" fmla="*/ 810 w 1238"/>
                <a:gd name="T71" fmla="*/ 710 h 986"/>
                <a:gd name="T72" fmla="*/ 724 w 1238"/>
                <a:gd name="T73" fmla="*/ 575 h 986"/>
                <a:gd name="T74" fmla="*/ 810 w 1238"/>
                <a:gd name="T75" fmla="*/ 339 h 986"/>
                <a:gd name="T76" fmla="*/ 854 w 1238"/>
                <a:gd name="T77" fmla="*/ 309 h 986"/>
                <a:gd name="T78" fmla="*/ 1004 w 1238"/>
                <a:gd name="T79" fmla="*/ 447 h 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38" h="986">
                  <a:moveTo>
                    <a:pt x="831" y="172"/>
                  </a:moveTo>
                  <a:cubicBezTo>
                    <a:pt x="1055" y="172"/>
                    <a:pt x="1238" y="354"/>
                    <a:pt x="1238" y="579"/>
                  </a:cubicBezTo>
                  <a:cubicBezTo>
                    <a:pt x="1238" y="804"/>
                    <a:pt x="1055" y="986"/>
                    <a:pt x="831" y="986"/>
                  </a:cubicBezTo>
                  <a:cubicBezTo>
                    <a:pt x="606" y="986"/>
                    <a:pt x="424" y="804"/>
                    <a:pt x="424" y="579"/>
                  </a:cubicBezTo>
                  <a:cubicBezTo>
                    <a:pt x="424" y="354"/>
                    <a:pt x="606" y="172"/>
                    <a:pt x="831" y="172"/>
                  </a:cubicBezTo>
                  <a:close/>
                  <a:moveTo>
                    <a:pt x="443" y="209"/>
                  </a:moveTo>
                  <a:lnTo>
                    <a:pt x="443" y="209"/>
                  </a:lnTo>
                  <a:lnTo>
                    <a:pt x="357" y="223"/>
                  </a:lnTo>
                  <a:cubicBezTo>
                    <a:pt x="350" y="204"/>
                    <a:pt x="346" y="197"/>
                    <a:pt x="329" y="187"/>
                  </a:cubicBezTo>
                  <a:lnTo>
                    <a:pt x="329" y="254"/>
                  </a:lnTo>
                  <a:cubicBezTo>
                    <a:pt x="375" y="266"/>
                    <a:pt x="406" y="279"/>
                    <a:pt x="422" y="293"/>
                  </a:cubicBezTo>
                  <a:cubicBezTo>
                    <a:pt x="430" y="300"/>
                    <a:pt x="436" y="308"/>
                    <a:pt x="441" y="316"/>
                  </a:cubicBezTo>
                  <a:cubicBezTo>
                    <a:pt x="480" y="260"/>
                    <a:pt x="533" y="215"/>
                    <a:pt x="594" y="185"/>
                  </a:cubicBezTo>
                  <a:cubicBezTo>
                    <a:pt x="546" y="76"/>
                    <a:pt x="437" y="0"/>
                    <a:pt x="311" y="0"/>
                  </a:cubicBezTo>
                  <a:cubicBezTo>
                    <a:pt x="139" y="0"/>
                    <a:pt x="0" y="139"/>
                    <a:pt x="0" y="310"/>
                  </a:cubicBezTo>
                  <a:cubicBezTo>
                    <a:pt x="0" y="481"/>
                    <a:pt x="139" y="620"/>
                    <a:pt x="311" y="620"/>
                  </a:cubicBezTo>
                  <a:cubicBezTo>
                    <a:pt x="331" y="620"/>
                    <a:pt x="352" y="618"/>
                    <a:pt x="372" y="614"/>
                  </a:cubicBezTo>
                  <a:cubicBezTo>
                    <a:pt x="368" y="593"/>
                    <a:pt x="367" y="572"/>
                    <a:pt x="367" y="550"/>
                  </a:cubicBezTo>
                  <a:cubicBezTo>
                    <a:pt x="367" y="521"/>
                    <a:pt x="370" y="493"/>
                    <a:pt x="376" y="465"/>
                  </a:cubicBezTo>
                  <a:cubicBezTo>
                    <a:pt x="361" y="470"/>
                    <a:pt x="345" y="472"/>
                    <a:pt x="329" y="473"/>
                  </a:cubicBezTo>
                  <a:lnTo>
                    <a:pt x="329" y="516"/>
                  </a:lnTo>
                  <a:lnTo>
                    <a:pt x="295" y="516"/>
                  </a:lnTo>
                  <a:lnTo>
                    <a:pt x="295" y="473"/>
                  </a:lnTo>
                  <a:cubicBezTo>
                    <a:pt x="226" y="467"/>
                    <a:pt x="180" y="440"/>
                    <a:pt x="168" y="370"/>
                  </a:cubicBezTo>
                  <a:lnTo>
                    <a:pt x="261" y="359"/>
                  </a:lnTo>
                  <a:cubicBezTo>
                    <a:pt x="265" y="385"/>
                    <a:pt x="271" y="398"/>
                    <a:pt x="295" y="410"/>
                  </a:cubicBezTo>
                  <a:lnTo>
                    <a:pt x="295" y="329"/>
                  </a:lnTo>
                  <a:cubicBezTo>
                    <a:pt x="264" y="320"/>
                    <a:pt x="242" y="313"/>
                    <a:pt x="229" y="307"/>
                  </a:cubicBezTo>
                  <a:cubicBezTo>
                    <a:pt x="173" y="279"/>
                    <a:pt x="166" y="200"/>
                    <a:pt x="210" y="157"/>
                  </a:cubicBezTo>
                  <a:cubicBezTo>
                    <a:pt x="229" y="139"/>
                    <a:pt x="257" y="129"/>
                    <a:pt x="295" y="127"/>
                  </a:cubicBezTo>
                  <a:lnTo>
                    <a:pt x="295" y="104"/>
                  </a:lnTo>
                  <a:lnTo>
                    <a:pt x="329" y="104"/>
                  </a:lnTo>
                  <a:lnTo>
                    <a:pt x="329" y="127"/>
                  </a:lnTo>
                  <a:cubicBezTo>
                    <a:pt x="384" y="130"/>
                    <a:pt x="430" y="151"/>
                    <a:pt x="443" y="209"/>
                  </a:cubicBezTo>
                  <a:close/>
                  <a:moveTo>
                    <a:pt x="295" y="186"/>
                  </a:moveTo>
                  <a:lnTo>
                    <a:pt x="295" y="186"/>
                  </a:lnTo>
                  <a:cubicBezTo>
                    <a:pt x="274" y="193"/>
                    <a:pt x="259" y="212"/>
                    <a:pt x="275" y="233"/>
                  </a:cubicBezTo>
                  <a:cubicBezTo>
                    <a:pt x="279" y="238"/>
                    <a:pt x="285" y="242"/>
                    <a:pt x="295" y="245"/>
                  </a:cubicBezTo>
                  <a:lnTo>
                    <a:pt x="295" y="186"/>
                  </a:lnTo>
                  <a:close/>
                  <a:moveTo>
                    <a:pt x="329" y="413"/>
                  </a:moveTo>
                  <a:lnTo>
                    <a:pt x="329" y="413"/>
                  </a:lnTo>
                  <a:cubicBezTo>
                    <a:pt x="342" y="410"/>
                    <a:pt x="351" y="405"/>
                    <a:pt x="357" y="398"/>
                  </a:cubicBezTo>
                  <a:cubicBezTo>
                    <a:pt x="363" y="392"/>
                    <a:pt x="366" y="384"/>
                    <a:pt x="366" y="376"/>
                  </a:cubicBezTo>
                  <a:cubicBezTo>
                    <a:pt x="366" y="368"/>
                    <a:pt x="364" y="362"/>
                    <a:pt x="359" y="356"/>
                  </a:cubicBezTo>
                  <a:cubicBezTo>
                    <a:pt x="354" y="350"/>
                    <a:pt x="344" y="344"/>
                    <a:pt x="329" y="339"/>
                  </a:cubicBezTo>
                  <a:lnTo>
                    <a:pt x="329" y="413"/>
                  </a:lnTo>
                  <a:close/>
                  <a:moveTo>
                    <a:pt x="854" y="713"/>
                  </a:moveTo>
                  <a:lnTo>
                    <a:pt x="854" y="713"/>
                  </a:lnTo>
                  <a:cubicBezTo>
                    <a:pt x="871" y="710"/>
                    <a:pt x="884" y="703"/>
                    <a:pt x="892" y="695"/>
                  </a:cubicBezTo>
                  <a:cubicBezTo>
                    <a:pt x="900" y="686"/>
                    <a:pt x="904" y="676"/>
                    <a:pt x="904" y="665"/>
                  </a:cubicBezTo>
                  <a:cubicBezTo>
                    <a:pt x="904" y="656"/>
                    <a:pt x="901" y="647"/>
                    <a:pt x="894" y="639"/>
                  </a:cubicBezTo>
                  <a:cubicBezTo>
                    <a:pt x="887" y="631"/>
                    <a:pt x="874" y="624"/>
                    <a:pt x="854" y="617"/>
                  </a:cubicBezTo>
                  <a:lnTo>
                    <a:pt x="854" y="713"/>
                  </a:lnTo>
                  <a:close/>
                  <a:moveTo>
                    <a:pt x="810" y="416"/>
                  </a:moveTo>
                  <a:lnTo>
                    <a:pt x="810" y="416"/>
                  </a:lnTo>
                  <a:cubicBezTo>
                    <a:pt x="783" y="426"/>
                    <a:pt x="763" y="451"/>
                    <a:pt x="784" y="477"/>
                  </a:cubicBezTo>
                  <a:cubicBezTo>
                    <a:pt x="789" y="484"/>
                    <a:pt x="798" y="489"/>
                    <a:pt x="810" y="494"/>
                  </a:cubicBezTo>
                  <a:lnTo>
                    <a:pt x="810" y="416"/>
                  </a:lnTo>
                  <a:close/>
                  <a:moveTo>
                    <a:pt x="1004" y="447"/>
                  </a:moveTo>
                  <a:lnTo>
                    <a:pt x="1004" y="447"/>
                  </a:lnTo>
                  <a:lnTo>
                    <a:pt x="892" y="464"/>
                  </a:lnTo>
                  <a:cubicBezTo>
                    <a:pt x="883" y="440"/>
                    <a:pt x="877" y="430"/>
                    <a:pt x="854" y="418"/>
                  </a:cubicBezTo>
                  <a:lnTo>
                    <a:pt x="854" y="505"/>
                  </a:lnTo>
                  <a:cubicBezTo>
                    <a:pt x="916" y="521"/>
                    <a:pt x="956" y="539"/>
                    <a:pt x="977" y="557"/>
                  </a:cubicBezTo>
                  <a:cubicBezTo>
                    <a:pt x="1043" y="616"/>
                    <a:pt x="1024" y="719"/>
                    <a:pt x="953" y="765"/>
                  </a:cubicBezTo>
                  <a:cubicBezTo>
                    <a:pt x="925" y="783"/>
                    <a:pt x="892" y="791"/>
                    <a:pt x="854" y="792"/>
                  </a:cubicBezTo>
                  <a:lnTo>
                    <a:pt x="854" y="849"/>
                  </a:lnTo>
                  <a:lnTo>
                    <a:pt x="810" y="849"/>
                  </a:lnTo>
                  <a:lnTo>
                    <a:pt x="810" y="792"/>
                  </a:lnTo>
                  <a:cubicBezTo>
                    <a:pt x="720" y="784"/>
                    <a:pt x="660" y="750"/>
                    <a:pt x="643" y="658"/>
                  </a:cubicBezTo>
                  <a:lnTo>
                    <a:pt x="765" y="644"/>
                  </a:lnTo>
                  <a:cubicBezTo>
                    <a:pt x="772" y="677"/>
                    <a:pt x="779" y="695"/>
                    <a:pt x="810" y="710"/>
                  </a:cubicBezTo>
                  <a:lnTo>
                    <a:pt x="810" y="604"/>
                  </a:lnTo>
                  <a:cubicBezTo>
                    <a:pt x="770" y="593"/>
                    <a:pt x="741" y="583"/>
                    <a:pt x="724" y="575"/>
                  </a:cubicBezTo>
                  <a:cubicBezTo>
                    <a:pt x="650" y="539"/>
                    <a:pt x="641" y="434"/>
                    <a:pt x="699" y="379"/>
                  </a:cubicBezTo>
                  <a:cubicBezTo>
                    <a:pt x="724" y="355"/>
                    <a:pt x="761" y="341"/>
                    <a:pt x="810" y="339"/>
                  </a:cubicBezTo>
                  <a:lnTo>
                    <a:pt x="810" y="309"/>
                  </a:lnTo>
                  <a:lnTo>
                    <a:pt x="854" y="309"/>
                  </a:lnTo>
                  <a:lnTo>
                    <a:pt x="854" y="339"/>
                  </a:lnTo>
                  <a:cubicBezTo>
                    <a:pt x="927" y="343"/>
                    <a:pt x="987" y="370"/>
                    <a:pt x="1004" y="447"/>
                  </a:cubicBezTo>
                  <a:close/>
                </a:path>
              </a:pathLst>
            </a:custGeom>
            <a:gradFill>
              <a:gsLst>
                <a:gs pos="0">
                  <a:srgbClr val="E30613"/>
                </a:gs>
                <a:gs pos="100000">
                  <a:srgbClr val="81040B"/>
                </a:gs>
              </a:gsLst>
              <a:lin ang="3600000" scaled="0"/>
            </a:gradFill>
            <a:ln>
              <a:noFill/>
            </a:ln>
          </p:spPr>
          <p:txBody>
            <a:bodyPr vert="horz" wrap="square" lIns="91440" tIns="45720" rIns="91440" bIns="45720" numCol="1" anchor="t" anchorCtr="0" compatLnSpc="1"/>
            <a:lstStyle/>
            <a:p>
              <a:endParaRPr lang="zh-CN" altLang="en-US">
                <a:solidFill>
                  <a:schemeClr val="accent2"/>
                </a:solidFill>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2000">
        <p15:prstTrans prst="pageCurlDouble"/>
      </p:transition>
    </mc:Choice>
    <mc:Fallback>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with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outHorizontal)">
                                      <p:cBhvr>
                                        <p:cTn id="7" dur="500"/>
                                        <p:tgtEl>
                                          <p:spTgt spid="7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000"/>
                            </p:stCondLst>
                            <p:childTnLst>
                              <p:par>
                                <p:cTn id="15" presetID="14" presetClass="entr" presetSubtype="10" fill="hold" nodeType="after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randombar(horizontal)">
                                      <p:cBhvr>
                                        <p:cTn id="17" dur="500"/>
                                        <p:tgtEl>
                                          <p:spTgt spid="27"/>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1000"/>
                                        <p:tgtEl>
                                          <p:spTgt spid="25"/>
                                        </p:tgtEl>
                                      </p:cBhvr>
                                    </p:animEffect>
                                    <p:anim calcmode="lin" valueType="num">
                                      <p:cBhvr>
                                        <p:cTn id="22" dur="1000" fill="hold"/>
                                        <p:tgtEl>
                                          <p:spTgt spid="25"/>
                                        </p:tgtEl>
                                        <p:attrNameLst>
                                          <p:attrName>ppt_x</p:attrName>
                                        </p:attrNameLst>
                                      </p:cBhvr>
                                      <p:tavLst>
                                        <p:tav tm="0">
                                          <p:val>
                                            <p:strVal val="#ppt_x"/>
                                          </p:val>
                                        </p:tav>
                                        <p:tav tm="100000">
                                          <p:val>
                                            <p:strVal val="#ppt_x"/>
                                          </p:val>
                                        </p:tav>
                                      </p:tavLst>
                                    </p:anim>
                                    <p:anim calcmode="lin" valueType="num">
                                      <p:cBhvr>
                                        <p:cTn id="23" dur="1000" fill="hold"/>
                                        <p:tgtEl>
                                          <p:spTgt spid="2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6" presetClass="entr" presetSubtype="42" fill="hold" nodeType="afterEffect">
                                  <p:stCondLst>
                                    <p:cond delay="0"/>
                                  </p:stCondLst>
                                  <p:childTnLst>
                                    <p:set>
                                      <p:cBhvr>
                                        <p:cTn id="26" dur="1" fill="hold">
                                          <p:stCondLst>
                                            <p:cond delay="0"/>
                                          </p:stCondLst>
                                        </p:cTn>
                                        <p:tgtEl>
                                          <p:spTgt spid="75"/>
                                        </p:tgtEl>
                                        <p:attrNameLst>
                                          <p:attrName>style.visibility</p:attrName>
                                        </p:attrNameLst>
                                      </p:cBhvr>
                                      <p:to>
                                        <p:strVal val="visible"/>
                                      </p:to>
                                    </p:set>
                                    <p:animEffect transition="in" filter="barn(outHorizontal)">
                                      <p:cBhvr>
                                        <p:cTn id="27" dur="500"/>
                                        <p:tgtEl>
                                          <p:spTgt spid="75"/>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46"/>
                                        </p:tgtEl>
                                        <p:attrNameLst>
                                          <p:attrName>style.visibility</p:attrName>
                                        </p:attrNameLst>
                                      </p:cBhvr>
                                      <p:to>
                                        <p:strVal val="visible"/>
                                      </p:to>
                                    </p:set>
                                    <p:anim calcmode="lin" valueType="num">
                                      <p:cBhvr>
                                        <p:cTn id="31" dur="500" fill="hold"/>
                                        <p:tgtEl>
                                          <p:spTgt spid="46"/>
                                        </p:tgtEl>
                                        <p:attrNameLst>
                                          <p:attrName>ppt_w</p:attrName>
                                        </p:attrNameLst>
                                      </p:cBhvr>
                                      <p:tavLst>
                                        <p:tav tm="0">
                                          <p:val>
                                            <p:fltVal val="0"/>
                                          </p:val>
                                        </p:tav>
                                        <p:tav tm="100000">
                                          <p:val>
                                            <p:strVal val="#ppt_w"/>
                                          </p:val>
                                        </p:tav>
                                      </p:tavLst>
                                    </p:anim>
                                    <p:anim calcmode="lin" valueType="num">
                                      <p:cBhvr>
                                        <p:cTn id="32" dur="500" fill="hold"/>
                                        <p:tgtEl>
                                          <p:spTgt spid="46"/>
                                        </p:tgtEl>
                                        <p:attrNameLst>
                                          <p:attrName>ppt_h</p:attrName>
                                        </p:attrNameLst>
                                      </p:cBhvr>
                                      <p:tavLst>
                                        <p:tav tm="0">
                                          <p:val>
                                            <p:fltVal val="0"/>
                                          </p:val>
                                        </p:tav>
                                        <p:tav tm="100000">
                                          <p:val>
                                            <p:strVal val="#ppt_h"/>
                                          </p:val>
                                        </p:tav>
                                      </p:tavLst>
                                    </p:anim>
                                    <p:animEffect transition="in" filter="fade">
                                      <p:cBhvr>
                                        <p:cTn id="33" dur="500"/>
                                        <p:tgtEl>
                                          <p:spTgt spid="46"/>
                                        </p:tgtEl>
                                      </p:cBhvr>
                                    </p:animEffect>
                                  </p:childTnLst>
                                </p:cTn>
                              </p:par>
                            </p:childTnLst>
                          </p:cTn>
                        </p:par>
                        <p:par>
                          <p:cTn id="34" fill="hold">
                            <p:stCondLst>
                              <p:cond delay="3500"/>
                            </p:stCondLst>
                            <p:childTnLst>
                              <p:par>
                                <p:cTn id="35" presetID="14" presetClass="entr" presetSubtype="10" fill="hold"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randombar(horizontal)">
                                      <p:cBhvr>
                                        <p:cTn id="37" dur="500"/>
                                        <p:tgtEl>
                                          <p:spTgt spid="33"/>
                                        </p:tgtEl>
                                      </p:cBhvr>
                                    </p:animEffect>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fade">
                                      <p:cBhvr>
                                        <p:cTn id="41" dur="1000"/>
                                        <p:tgtEl>
                                          <p:spTgt spid="32"/>
                                        </p:tgtEl>
                                      </p:cBhvr>
                                    </p:animEffect>
                                    <p:anim calcmode="lin" valueType="num">
                                      <p:cBhvr>
                                        <p:cTn id="42" dur="1000" fill="hold"/>
                                        <p:tgtEl>
                                          <p:spTgt spid="32"/>
                                        </p:tgtEl>
                                        <p:attrNameLst>
                                          <p:attrName>ppt_x</p:attrName>
                                        </p:attrNameLst>
                                      </p:cBhvr>
                                      <p:tavLst>
                                        <p:tav tm="0">
                                          <p:val>
                                            <p:strVal val="#ppt_x"/>
                                          </p:val>
                                        </p:tav>
                                        <p:tav tm="100000">
                                          <p:val>
                                            <p:strVal val="#ppt_x"/>
                                          </p:val>
                                        </p:tav>
                                      </p:tavLst>
                                    </p:anim>
                                    <p:anim calcmode="lin" valueType="num">
                                      <p:cBhvr>
                                        <p:cTn id="43" dur="1000" fill="hold"/>
                                        <p:tgtEl>
                                          <p:spTgt spid="32"/>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16" presetClass="entr" presetSubtype="42"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Effect transition="in" filter="barn(outHorizontal)">
                                      <p:cBhvr>
                                        <p:cTn id="47" dur="500"/>
                                        <p:tgtEl>
                                          <p:spTgt spid="85"/>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6000"/>
                            </p:stCondLst>
                            <p:childTnLst>
                              <p:par>
                                <p:cTn id="55" presetID="14" presetClass="entr" presetSubtype="10" fill="hold"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randombar(horizontal)">
                                      <p:cBhvr>
                                        <p:cTn id="57" dur="500"/>
                                        <p:tgtEl>
                                          <p:spTgt spid="14"/>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13"/>
                                        </p:tgtEl>
                                        <p:attrNameLst>
                                          <p:attrName>style.visibility</p:attrName>
                                        </p:attrNameLst>
                                      </p:cBhvr>
                                      <p:to>
                                        <p:strVal val="visible"/>
                                      </p:to>
                                    </p:set>
                                    <p:animEffect transition="in" filter="fade">
                                      <p:cBhvr>
                                        <p:cTn id="61" dur="1000"/>
                                        <p:tgtEl>
                                          <p:spTgt spid="13"/>
                                        </p:tgtEl>
                                      </p:cBhvr>
                                    </p:animEffect>
                                    <p:anim calcmode="lin" valueType="num">
                                      <p:cBhvr>
                                        <p:cTn id="62" dur="1000" fill="hold"/>
                                        <p:tgtEl>
                                          <p:spTgt spid="13"/>
                                        </p:tgtEl>
                                        <p:attrNameLst>
                                          <p:attrName>ppt_x</p:attrName>
                                        </p:attrNameLst>
                                      </p:cBhvr>
                                      <p:tavLst>
                                        <p:tav tm="0">
                                          <p:val>
                                            <p:strVal val="#ppt_x"/>
                                          </p:val>
                                        </p:tav>
                                        <p:tav tm="100000">
                                          <p:val>
                                            <p:strVal val="#ppt_x"/>
                                          </p:val>
                                        </p:tav>
                                      </p:tavLst>
                                    </p:anim>
                                    <p:anim calcmode="lin" valueType="num">
                                      <p:cBhvr>
                                        <p:cTn id="63" dur="1000" fill="hold"/>
                                        <p:tgtEl>
                                          <p:spTgt spid="1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16" presetClass="entr" presetSubtype="42" fill="hold" nodeType="afterEffect">
                                  <p:stCondLst>
                                    <p:cond delay="0"/>
                                  </p:stCondLst>
                                  <p:childTnLst>
                                    <p:set>
                                      <p:cBhvr>
                                        <p:cTn id="66" dur="1" fill="hold">
                                          <p:stCondLst>
                                            <p:cond delay="0"/>
                                          </p:stCondLst>
                                        </p:cTn>
                                        <p:tgtEl>
                                          <p:spTgt spid="80"/>
                                        </p:tgtEl>
                                        <p:attrNameLst>
                                          <p:attrName>style.visibility</p:attrName>
                                        </p:attrNameLst>
                                      </p:cBhvr>
                                      <p:to>
                                        <p:strVal val="visible"/>
                                      </p:to>
                                    </p:set>
                                    <p:animEffect transition="in" filter="barn(outHorizontal)">
                                      <p:cBhvr>
                                        <p:cTn id="67" dur="500"/>
                                        <p:tgtEl>
                                          <p:spTgt spid="80"/>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8500"/>
                            </p:stCondLst>
                            <p:childTnLst>
                              <p:par>
                                <p:cTn id="75" presetID="14" presetClass="entr" presetSubtype="10" fill="hold" nodeType="afterEffect">
                                  <p:stCondLst>
                                    <p:cond delay="0"/>
                                  </p:stCondLst>
                                  <p:childTnLst>
                                    <p:set>
                                      <p:cBhvr>
                                        <p:cTn id="76" dur="1" fill="hold">
                                          <p:stCondLst>
                                            <p:cond delay="0"/>
                                          </p:stCondLst>
                                        </p:cTn>
                                        <p:tgtEl>
                                          <p:spTgt spid="20"/>
                                        </p:tgtEl>
                                        <p:attrNameLst>
                                          <p:attrName>style.visibility</p:attrName>
                                        </p:attrNameLst>
                                      </p:cBhvr>
                                      <p:to>
                                        <p:strVal val="visible"/>
                                      </p:to>
                                    </p:set>
                                    <p:animEffect transition="in" filter="randombar(horizontal)">
                                      <p:cBhvr>
                                        <p:cTn id="77" dur="500"/>
                                        <p:tgtEl>
                                          <p:spTgt spid="20"/>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9" grpId="0"/>
      <p:bldP spid="25" grpId="0"/>
      <p:bldP spid="3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6" name="组合 105"/>
          <p:cNvGrpSpPr/>
          <p:nvPr/>
        </p:nvGrpSpPr>
        <p:grpSpPr>
          <a:xfrm>
            <a:off x="2074055" y="391393"/>
            <a:ext cx="4720640" cy="924474"/>
            <a:chOff x="322748" y="3665374"/>
            <a:chExt cx="5680529" cy="1027864"/>
          </a:xfrm>
        </p:grpSpPr>
        <p:sp>
          <p:nvSpPr>
            <p:cNvPr id="108" name="圆角矩形 107"/>
            <p:cNvSpPr/>
            <p:nvPr/>
          </p:nvSpPr>
          <p:spPr>
            <a:xfrm>
              <a:off x="322748" y="3665374"/>
              <a:ext cx="5680529" cy="1027864"/>
            </a:xfrm>
            <a:prstGeom prst="roundRect">
              <a:avLst>
                <a:gd name="adj" fmla="val 50000"/>
              </a:avLst>
            </a:prstGeom>
            <a:gradFill>
              <a:gsLst>
                <a:gs pos="0">
                  <a:schemeClr val="bg1"/>
                </a:gs>
                <a:gs pos="100000">
                  <a:srgbClr val="D1D1D1"/>
                </a:gs>
              </a:gsLst>
              <a:lin ang="5400000" scaled="0"/>
            </a:gradFill>
            <a:ln>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 name="圆角矩形 108"/>
            <p:cNvSpPr/>
            <p:nvPr/>
          </p:nvSpPr>
          <p:spPr>
            <a:xfrm>
              <a:off x="516699" y="3785998"/>
              <a:ext cx="5277329" cy="784227"/>
            </a:xfrm>
            <a:prstGeom prst="roundRect">
              <a:avLst>
                <a:gd name="adj" fmla="val 50000"/>
              </a:avLst>
            </a:prstGeom>
            <a:gradFill>
              <a:gsLst>
                <a:gs pos="0">
                  <a:schemeClr val="bg1"/>
                </a:gs>
                <a:gs pos="100000">
                  <a:srgbClr val="D1D1D1"/>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0" name="组合 109"/>
          <p:cNvGrpSpPr/>
          <p:nvPr/>
        </p:nvGrpSpPr>
        <p:grpSpPr>
          <a:xfrm>
            <a:off x="628112" y="256196"/>
            <a:ext cx="1168243" cy="1168244"/>
            <a:chOff x="4833150" y="1266579"/>
            <a:chExt cx="2526552" cy="2526552"/>
          </a:xfrm>
        </p:grpSpPr>
        <p:grpSp>
          <p:nvGrpSpPr>
            <p:cNvPr id="111" name="组合 110"/>
            <p:cNvGrpSpPr/>
            <p:nvPr/>
          </p:nvGrpSpPr>
          <p:grpSpPr>
            <a:xfrm>
              <a:off x="4833150" y="1266579"/>
              <a:ext cx="2526552" cy="2526552"/>
              <a:chOff x="6585478" y="1661232"/>
              <a:chExt cx="928740" cy="928740"/>
            </a:xfrm>
          </p:grpSpPr>
          <p:sp>
            <p:nvSpPr>
              <p:cNvPr id="113" name="椭圆 112"/>
              <p:cNvSpPr/>
              <p:nvPr/>
            </p:nvSpPr>
            <p:spPr>
              <a:xfrm>
                <a:off x="6585478" y="1661232"/>
                <a:ext cx="928740" cy="928740"/>
              </a:xfrm>
              <a:prstGeom prst="ellipse">
                <a:avLst/>
              </a:prstGeom>
              <a:gradFill flip="none" rotWithShape="1">
                <a:gsLst>
                  <a:gs pos="0">
                    <a:schemeClr val="bg1"/>
                  </a:gs>
                  <a:gs pos="100000">
                    <a:schemeClr val="bg1">
                      <a:lumMod val="85000"/>
                    </a:schemeClr>
                  </a:gs>
                </a:gsLst>
                <a:lin ang="5400000" scaled="1"/>
                <a:tileRect/>
              </a:gradFill>
              <a:ln w="19050">
                <a:gradFill>
                  <a:gsLst>
                    <a:gs pos="0">
                      <a:schemeClr val="bg1"/>
                    </a:gs>
                    <a:gs pos="100000">
                      <a:schemeClr val="bg1">
                        <a:lumMod val="75000"/>
                      </a:schemeClr>
                    </a:gs>
                  </a:gsLst>
                  <a:lin ang="5400000" scaled="1"/>
                </a:gradFill>
              </a:ln>
              <a:effectLst>
                <a:outerShdw blurRad="279400" dist="152400" dir="2700000" sx="102000" sy="102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4" name="圆角矩形 113"/>
              <p:cNvSpPr/>
              <p:nvPr/>
            </p:nvSpPr>
            <p:spPr>
              <a:xfrm>
                <a:off x="6706336" y="1782090"/>
                <a:ext cx="687025" cy="687025"/>
              </a:xfrm>
              <a:prstGeom prst="roundRect">
                <a:avLst>
                  <a:gd name="adj" fmla="val 50000"/>
                </a:avLst>
              </a:prstGeom>
              <a:gradFill flip="none" rotWithShape="1">
                <a:gsLst>
                  <a:gs pos="100000">
                    <a:schemeClr val="bg1"/>
                  </a:gs>
                  <a:gs pos="0">
                    <a:srgbClr val="B8BBBC"/>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5" name="椭圆 114"/>
              <p:cNvSpPr>
                <a:spLocks noChangeAspect="1"/>
              </p:cNvSpPr>
              <p:nvPr/>
            </p:nvSpPr>
            <p:spPr>
              <a:xfrm>
                <a:off x="6740229" y="1819936"/>
                <a:ext cx="619237" cy="619237"/>
              </a:xfrm>
              <a:prstGeom prst="ellipse">
                <a:avLst/>
              </a:prstGeom>
              <a:gradFill>
                <a:gsLst>
                  <a:gs pos="0">
                    <a:srgbClr val="E30613"/>
                  </a:gs>
                  <a:gs pos="100000">
                    <a:srgbClr val="81040B"/>
                  </a:gs>
                </a:gsLst>
                <a:lin ang="5400000" scaled="1"/>
              </a:gra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2" name="文本框 47"/>
            <p:cNvSpPr/>
            <p:nvPr/>
          </p:nvSpPr>
          <p:spPr>
            <a:xfrm>
              <a:off x="5469546" y="1875165"/>
              <a:ext cx="1214076" cy="1264688"/>
            </a:xfrm>
            <a:prstGeom prst="rect">
              <a:avLst/>
            </a:prstGeom>
            <a:noFill/>
            <a:ln w="9525">
              <a:noFill/>
            </a:ln>
          </p:spPr>
          <p:txBody>
            <a:bodyPr wrap="none">
              <a:spAutoFit/>
            </a:bodyPr>
            <a:lstStyle>
              <a:lvl1pPr marL="0" lvl="0"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9pPr>
            </a:lstStyle>
            <a:p>
              <a:pPr lvl="0">
                <a:lnSpc>
                  <a:spcPct val="100000"/>
                </a:lnSpc>
              </a:pPr>
              <a:r>
                <a:rPr lang="en-US" altLang="x-none" sz="3200" dirty="0" smtClean="0">
                  <a:solidFill>
                    <a:schemeClr val="bg1"/>
                  </a:solidFill>
                  <a:latin typeface="Impact" panose="020B0806030902050204" pitchFamily="2" charset="0"/>
                  <a:ea typeface="宋体" panose="02010600030101010101" pitchFamily="2" charset="-122"/>
                  <a:sym typeface="Impact" panose="020B0806030902050204" pitchFamily="2" charset="0"/>
                </a:rPr>
                <a:t>01</a:t>
              </a:r>
              <a:endParaRPr lang="zh-CN" altLang="en-US" sz="3200" dirty="0">
                <a:solidFill>
                  <a:schemeClr val="bg1"/>
                </a:solidFill>
                <a:latin typeface="Impact" panose="020B0806030902050204" pitchFamily="2" charset="0"/>
                <a:ea typeface="宋体" panose="02010600030101010101" pitchFamily="2" charset="-122"/>
                <a:sym typeface="Impact" panose="020B0806030902050204" pitchFamily="2" charset="0"/>
              </a:endParaRPr>
            </a:p>
          </p:txBody>
        </p:sp>
      </p:grpSp>
      <p:sp>
        <p:nvSpPr>
          <p:cNvPr id="26" name="文本框 25"/>
          <p:cNvSpPr txBox="1"/>
          <p:nvPr/>
        </p:nvSpPr>
        <p:spPr>
          <a:xfrm>
            <a:off x="2482613" y="485815"/>
            <a:ext cx="3890809" cy="646331"/>
          </a:xfrm>
          <a:prstGeom prst="rect">
            <a:avLst/>
          </a:prstGeom>
          <a:noFill/>
        </p:spPr>
        <p:txBody>
          <a:bodyPr wrap="none" rtlCol="0">
            <a:spAutoFit/>
          </a:bodyPr>
          <a:lstStyle/>
          <a:p>
            <a:r>
              <a:rPr lang="zh-CN" altLang="en-US" sz="3600" b="1" dirty="0">
                <a:gradFill>
                  <a:gsLst>
                    <a:gs pos="0">
                      <a:srgbClr val="E30613"/>
                    </a:gs>
                    <a:gs pos="100000">
                      <a:srgbClr val="81040B"/>
                    </a:gs>
                  </a:gsLst>
                  <a:lin ang="3600000" scaled="0"/>
                </a:gradFill>
                <a:latin typeface="幼圆" panose="02010509060101010101" pitchFamily="49" charset="-122"/>
                <a:ea typeface="幼圆" panose="02010509060101010101" pitchFamily="49" charset="-122"/>
              </a:rPr>
              <a:t>部门活动组织情况</a:t>
            </a:r>
            <a:endParaRPr lang="zh-CN" altLang="en-US" sz="3600" b="1" dirty="0">
              <a:gradFill>
                <a:gsLst>
                  <a:gs pos="0">
                    <a:srgbClr val="E30613"/>
                  </a:gs>
                  <a:gs pos="100000">
                    <a:srgbClr val="81040B"/>
                  </a:gs>
                </a:gsLst>
                <a:lin ang="3600000" scaled="0"/>
              </a:gradFill>
              <a:latin typeface="幼圆" panose="02010509060101010101" pitchFamily="49" charset="-122"/>
              <a:ea typeface="幼圆" panose="02010509060101010101" pitchFamily="49" charset="-122"/>
            </a:endParaRPr>
          </a:p>
        </p:txBody>
      </p:sp>
      <p:sp>
        <p:nvSpPr>
          <p:cNvPr id="12" name="矩形 11"/>
          <p:cNvSpPr/>
          <p:nvPr/>
        </p:nvSpPr>
        <p:spPr>
          <a:xfrm>
            <a:off x="1031742" y="-1116775"/>
            <a:ext cx="610760" cy="972006"/>
          </a:xfrm>
          <a:prstGeom prst="rect">
            <a:avLst/>
          </a:prstGeom>
          <a:gradFill>
            <a:gsLst>
              <a:gs pos="0">
                <a:srgbClr val="E30613"/>
              </a:gs>
              <a:gs pos="100000">
                <a:srgbClr val="81040B"/>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 name="组合 13"/>
          <p:cNvGrpSpPr/>
          <p:nvPr/>
        </p:nvGrpSpPr>
        <p:grpSpPr>
          <a:xfrm>
            <a:off x="890897" y="2307764"/>
            <a:ext cx="2145439" cy="2144663"/>
            <a:chOff x="1367367" y="1923540"/>
            <a:chExt cx="2091076" cy="2091076"/>
          </a:xfrm>
        </p:grpSpPr>
        <p:pic>
          <p:nvPicPr>
            <p:cNvPr id="15" name="图片 1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452218" y="2113784"/>
              <a:ext cx="1921373" cy="1785350"/>
            </a:xfrm>
            <a:custGeom>
              <a:avLst/>
              <a:gdLst>
                <a:gd name="connsiteX0" fmla="*/ 0 w 2579915"/>
                <a:gd name="connsiteY0" fmla="*/ 0 h 2296885"/>
                <a:gd name="connsiteX1" fmla="*/ 2579915 w 2579915"/>
                <a:gd name="connsiteY1" fmla="*/ 0 h 2296885"/>
                <a:gd name="connsiteX2" fmla="*/ 2579915 w 2579915"/>
                <a:gd name="connsiteY2" fmla="*/ 2296885 h 2296885"/>
                <a:gd name="connsiteX3" fmla="*/ 0 w 2579915"/>
                <a:gd name="connsiteY3" fmla="*/ 2296885 h 2296885"/>
              </a:gdLst>
              <a:ahLst/>
              <a:cxnLst>
                <a:cxn ang="0">
                  <a:pos x="connsiteX0" y="connsiteY0"/>
                </a:cxn>
                <a:cxn ang="0">
                  <a:pos x="connsiteX1" y="connsiteY1"/>
                </a:cxn>
                <a:cxn ang="0">
                  <a:pos x="connsiteX2" y="connsiteY2"/>
                </a:cxn>
                <a:cxn ang="0">
                  <a:pos x="connsiteX3" y="connsiteY3"/>
                </a:cxn>
              </a:cxnLst>
              <a:rect l="l" t="t" r="r" b="b"/>
              <a:pathLst>
                <a:path w="2579915" h="2296885">
                  <a:moveTo>
                    <a:pt x="0" y="0"/>
                  </a:moveTo>
                  <a:lnTo>
                    <a:pt x="2579915" y="0"/>
                  </a:lnTo>
                  <a:lnTo>
                    <a:pt x="2579915" y="2296885"/>
                  </a:lnTo>
                  <a:lnTo>
                    <a:pt x="0" y="2296885"/>
                  </a:lnTo>
                  <a:close/>
                </a:path>
              </a:pathLst>
            </a:custGeom>
          </p:spPr>
        </p:pic>
        <p:grpSp>
          <p:nvGrpSpPr>
            <p:cNvPr id="16" name="组合 15"/>
            <p:cNvGrpSpPr/>
            <p:nvPr/>
          </p:nvGrpSpPr>
          <p:grpSpPr>
            <a:xfrm>
              <a:off x="1367367" y="1923540"/>
              <a:ext cx="2091076" cy="2091076"/>
              <a:chOff x="4742449" y="2216782"/>
              <a:chExt cx="3801476" cy="3801476"/>
            </a:xfrm>
          </p:grpSpPr>
          <p:sp>
            <p:nvSpPr>
              <p:cNvPr id="17" name="任意多边形 16"/>
              <p:cNvSpPr/>
              <p:nvPr/>
            </p:nvSpPr>
            <p:spPr>
              <a:xfrm>
                <a:off x="4742449" y="2216782"/>
                <a:ext cx="3801476" cy="3801476"/>
              </a:xfrm>
              <a:custGeom>
                <a:avLst/>
                <a:gdLst>
                  <a:gd name="connsiteX0" fmla="*/ 627244 w 3801476"/>
                  <a:gd name="connsiteY0" fmla="*/ 310063 h 3801476"/>
                  <a:gd name="connsiteX1" fmla="*/ 310063 w 3801476"/>
                  <a:gd name="connsiteY1" fmla="*/ 627244 h 3801476"/>
                  <a:gd name="connsiteX2" fmla="*/ 310063 w 3801476"/>
                  <a:gd name="connsiteY2" fmla="*/ 3174232 h 3801476"/>
                  <a:gd name="connsiteX3" fmla="*/ 627244 w 3801476"/>
                  <a:gd name="connsiteY3" fmla="*/ 3491413 h 3801476"/>
                  <a:gd name="connsiteX4" fmla="*/ 3174232 w 3801476"/>
                  <a:gd name="connsiteY4" fmla="*/ 3491413 h 3801476"/>
                  <a:gd name="connsiteX5" fmla="*/ 3491413 w 3801476"/>
                  <a:gd name="connsiteY5" fmla="*/ 3174232 h 3801476"/>
                  <a:gd name="connsiteX6" fmla="*/ 3491413 w 3801476"/>
                  <a:gd name="connsiteY6" fmla="*/ 627244 h 3801476"/>
                  <a:gd name="connsiteX7" fmla="*/ 3174232 w 3801476"/>
                  <a:gd name="connsiteY7" fmla="*/ 310063 h 3801476"/>
                  <a:gd name="connsiteX8" fmla="*/ 379007 w 3801476"/>
                  <a:gd name="connsiteY8" fmla="*/ 0 h 3801476"/>
                  <a:gd name="connsiteX9" fmla="*/ 3422469 w 3801476"/>
                  <a:gd name="connsiteY9" fmla="*/ 0 h 3801476"/>
                  <a:gd name="connsiteX10" fmla="*/ 3801476 w 3801476"/>
                  <a:gd name="connsiteY10" fmla="*/ 379007 h 3801476"/>
                  <a:gd name="connsiteX11" fmla="*/ 3801476 w 3801476"/>
                  <a:gd name="connsiteY11" fmla="*/ 3422469 h 3801476"/>
                  <a:gd name="connsiteX12" fmla="*/ 3422469 w 3801476"/>
                  <a:gd name="connsiteY12" fmla="*/ 3801476 h 3801476"/>
                  <a:gd name="connsiteX13" fmla="*/ 379007 w 3801476"/>
                  <a:gd name="connsiteY13" fmla="*/ 3801476 h 3801476"/>
                  <a:gd name="connsiteX14" fmla="*/ 0 w 3801476"/>
                  <a:gd name="connsiteY14" fmla="*/ 3422469 h 3801476"/>
                  <a:gd name="connsiteX15" fmla="*/ 0 w 3801476"/>
                  <a:gd name="connsiteY15" fmla="*/ 379007 h 3801476"/>
                  <a:gd name="connsiteX16" fmla="*/ 379007 w 3801476"/>
                  <a:gd name="connsiteY16" fmla="*/ 0 h 3801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01476" h="3801476">
                    <a:moveTo>
                      <a:pt x="627244" y="310063"/>
                    </a:moveTo>
                    <a:cubicBezTo>
                      <a:pt x="452070" y="310063"/>
                      <a:pt x="310063" y="452070"/>
                      <a:pt x="310063" y="627244"/>
                    </a:cubicBezTo>
                    <a:lnTo>
                      <a:pt x="310063" y="3174232"/>
                    </a:lnTo>
                    <a:cubicBezTo>
                      <a:pt x="310063" y="3349406"/>
                      <a:pt x="452070" y="3491413"/>
                      <a:pt x="627244" y="3491413"/>
                    </a:cubicBezTo>
                    <a:lnTo>
                      <a:pt x="3174232" y="3491413"/>
                    </a:lnTo>
                    <a:cubicBezTo>
                      <a:pt x="3349406" y="3491413"/>
                      <a:pt x="3491413" y="3349406"/>
                      <a:pt x="3491413" y="3174232"/>
                    </a:cubicBezTo>
                    <a:lnTo>
                      <a:pt x="3491413" y="627244"/>
                    </a:lnTo>
                    <a:cubicBezTo>
                      <a:pt x="3491413" y="452070"/>
                      <a:pt x="3349406" y="310063"/>
                      <a:pt x="3174232" y="310063"/>
                    </a:cubicBezTo>
                    <a:close/>
                    <a:moveTo>
                      <a:pt x="379007" y="0"/>
                    </a:moveTo>
                    <a:lnTo>
                      <a:pt x="3422469" y="0"/>
                    </a:lnTo>
                    <a:cubicBezTo>
                      <a:pt x="3631789" y="0"/>
                      <a:pt x="3801476" y="169687"/>
                      <a:pt x="3801476" y="379007"/>
                    </a:cubicBezTo>
                    <a:lnTo>
                      <a:pt x="3801476" y="3422469"/>
                    </a:lnTo>
                    <a:cubicBezTo>
                      <a:pt x="3801476" y="3631789"/>
                      <a:pt x="3631789" y="3801476"/>
                      <a:pt x="3422469" y="3801476"/>
                    </a:cubicBezTo>
                    <a:lnTo>
                      <a:pt x="379007" y="3801476"/>
                    </a:lnTo>
                    <a:cubicBezTo>
                      <a:pt x="169687" y="3801476"/>
                      <a:pt x="0" y="3631789"/>
                      <a:pt x="0" y="3422469"/>
                    </a:cubicBezTo>
                    <a:lnTo>
                      <a:pt x="0" y="379007"/>
                    </a:lnTo>
                    <a:cubicBezTo>
                      <a:pt x="0" y="169687"/>
                      <a:pt x="169687" y="0"/>
                      <a:pt x="379007" y="0"/>
                    </a:cubicBezTo>
                    <a:close/>
                  </a:path>
                </a:pathLst>
              </a:custGeom>
              <a:gradFill flip="none" rotWithShape="1">
                <a:gsLst>
                  <a:gs pos="0">
                    <a:schemeClr val="bg1">
                      <a:lumMod val="95000"/>
                    </a:schemeClr>
                  </a:gs>
                  <a:gs pos="100000">
                    <a:schemeClr val="bg1">
                      <a:lumMod val="75000"/>
                    </a:schemeClr>
                  </a:gs>
                </a:gsLst>
                <a:lin ang="2700000" scaled="1"/>
                <a:tileRect/>
              </a:gradFill>
              <a:ln w="25400">
                <a:noFill/>
              </a:ln>
              <a:effectLst>
                <a:outerShdw blurRad="177800" dist="889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8" name="圆角矩形 17"/>
              <p:cNvSpPr/>
              <p:nvPr/>
            </p:nvSpPr>
            <p:spPr>
              <a:xfrm>
                <a:off x="5052512" y="2526845"/>
                <a:ext cx="3181350" cy="3181350"/>
              </a:xfrm>
              <a:prstGeom prst="roundRect">
                <a:avLst>
                  <a:gd name="adj" fmla="val 9970"/>
                </a:avLst>
              </a:prstGeom>
              <a:noFill/>
              <a:ln w="76200">
                <a:gradFill flip="none" rotWithShape="1">
                  <a:gsLst>
                    <a:gs pos="100000">
                      <a:schemeClr val="bg1">
                        <a:lumMod val="96000"/>
                      </a:schemeClr>
                    </a:gs>
                    <a:gs pos="0">
                      <a:schemeClr val="bg1">
                        <a:lumMod val="65000"/>
                      </a:schemeClr>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9" name="圆角矩形 18"/>
              <p:cNvSpPr/>
              <p:nvPr/>
            </p:nvSpPr>
            <p:spPr>
              <a:xfrm>
                <a:off x="4742449" y="2216782"/>
                <a:ext cx="3801476" cy="3801476"/>
              </a:xfrm>
              <a:prstGeom prst="roundRect">
                <a:avLst>
                  <a:gd name="adj" fmla="val 9970"/>
                </a:avLst>
              </a:prstGeom>
              <a:noFill/>
              <a:ln w="22225">
                <a:gradFill flip="none" rotWithShape="1">
                  <a:gsLst>
                    <a:gs pos="0">
                      <a:schemeClr val="bg1"/>
                    </a:gs>
                    <a:gs pos="100000">
                      <a:schemeClr val="bg1">
                        <a:lumMod val="65000"/>
                      </a:schemeClr>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grpSp>
      <p:grpSp>
        <p:nvGrpSpPr>
          <p:cNvPr id="20" name="组合 19"/>
          <p:cNvGrpSpPr/>
          <p:nvPr/>
        </p:nvGrpSpPr>
        <p:grpSpPr>
          <a:xfrm>
            <a:off x="3619994" y="2307764"/>
            <a:ext cx="2145439" cy="2144663"/>
            <a:chOff x="3751324" y="1923540"/>
            <a:chExt cx="2091076" cy="2091076"/>
          </a:xfrm>
        </p:grpSpPr>
        <p:pic>
          <p:nvPicPr>
            <p:cNvPr id="21" name="图片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07120" y="2094096"/>
              <a:ext cx="1921373" cy="1805037"/>
            </a:xfrm>
            <a:custGeom>
              <a:avLst/>
              <a:gdLst>
                <a:gd name="connsiteX0" fmla="*/ 0 w 2579915"/>
                <a:gd name="connsiteY0" fmla="*/ 0 h 2296884"/>
                <a:gd name="connsiteX1" fmla="*/ 2579915 w 2579915"/>
                <a:gd name="connsiteY1" fmla="*/ 0 h 2296884"/>
                <a:gd name="connsiteX2" fmla="*/ 2579915 w 2579915"/>
                <a:gd name="connsiteY2" fmla="*/ 2296884 h 2296884"/>
                <a:gd name="connsiteX3" fmla="*/ 0 w 2579915"/>
                <a:gd name="connsiteY3" fmla="*/ 2296884 h 2296884"/>
              </a:gdLst>
              <a:ahLst/>
              <a:cxnLst>
                <a:cxn ang="0">
                  <a:pos x="connsiteX0" y="connsiteY0"/>
                </a:cxn>
                <a:cxn ang="0">
                  <a:pos x="connsiteX1" y="connsiteY1"/>
                </a:cxn>
                <a:cxn ang="0">
                  <a:pos x="connsiteX2" y="connsiteY2"/>
                </a:cxn>
                <a:cxn ang="0">
                  <a:pos x="connsiteX3" y="connsiteY3"/>
                </a:cxn>
              </a:cxnLst>
              <a:rect l="l" t="t" r="r" b="b"/>
              <a:pathLst>
                <a:path w="2579915" h="2296884">
                  <a:moveTo>
                    <a:pt x="0" y="0"/>
                  </a:moveTo>
                  <a:lnTo>
                    <a:pt x="2579915" y="0"/>
                  </a:lnTo>
                  <a:lnTo>
                    <a:pt x="2579915" y="2296884"/>
                  </a:lnTo>
                  <a:lnTo>
                    <a:pt x="0" y="2296884"/>
                  </a:lnTo>
                  <a:close/>
                </a:path>
              </a:pathLst>
            </a:custGeom>
          </p:spPr>
        </p:pic>
        <p:grpSp>
          <p:nvGrpSpPr>
            <p:cNvPr id="22" name="组合 21"/>
            <p:cNvGrpSpPr/>
            <p:nvPr/>
          </p:nvGrpSpPr>
          <p:grpSpPr>
            <a:xfrm>
              <a:off x="3751324" y="1923540"/>
              <a:ext cx="2091076" cy="2091076"/>
              <a:chOff x="4742449" y="2216782"/>
              <a:chExt cx="3801476" cy="3801476"/>
            </a:xfrm>
          </p:grpSpPr>
          <p:sp>
            <p:nvSpPr>
              <p:cNvPr id="23" name="任意多边形 22"/>
              <p:cNvSpPr/>
              <p:nvPr/>
            </p:nvSpPr>
            <p:spPr>
              <a:xfrm>
                <a:off x="4742449" y="2216782"/>
                <a:ext cx="3801476" cy="3801476"/>
              </a:xfrm>
              <a:custGeom>
                <a:avLst/>
                <a:gdLst>
                  <a:gd name="connsiteX0" fmla="*/ 627244 w 3801476"/>
                  <a:gd name="connsiteY0" fmla="*/ 310063 h 3801476"/>
                  <a:gd name="connsiteX1" fmla="*/ 310063 w 3801476"/>
                  <a:gd name="connsiteY1" fmla="*/ 627244 h 3801476"/>
                  <a:gd name="connsiteX2" fmla="*/ 310063 w 3801476"/>
                  <a:gd name="connsiteY2" fmla="*/ 3174232 h 3801476"/>
                  <a:gd name="connsiteX3" fmla="*/ 627244 w 3801476"/>
                  <a:gd name="connsiteY3" fmla="*/ 3491413 h 3801476"/>
                  <a:gd name="connsiteX4" fmla="*/ 3174232 w 3801476"/>
                  <a:gd name="connsiteY4" fmla="*/ 3491413 h 3801476"/>
                  <a:gd name="connsiteX5" fmla="*/ 3491413 w 3801476"/>
                  <a:gd name="connsiteY5" fmla="*/ 3174232 h 3801476"/>
                  <a:gd name="connsiteX6" fmla="*/ 3491413 w 3801476"/>
                  <a:gd name="connsiteY6" fmla="*/ 627244 h 3801476"/>
                  <a:gd name="connsiteX7" fmla="*/ 3174232 w 3801476"/>
                  <a:gd name="connsiteY7" fmla="*/ 310063 h 3801476"/>
                  <a:gd name="connsiteX8" fmla="*/ 379007 w 3801476"/>
                  <a:gd name="connsiteY8" fmla="*/ 0 h 3801476"/>
                  <a:gd name="connsiteX9" fmla="*/ 3422469 w 3801476"/>
                  <a:gd name="connsiteY9" fmla="*/ 0 h 3801476"/>
                  <a:gd name="connsiteX10" fmla="*/ 3801476 w 3801476"/>
                  <a:gd name="connsiteY10" fmla="*/ 379007 h 3801476"/>
                  <a:gd name="connsiteX11" fmla="*/ 3801476 w 3801476"/>
                  <a:gd name="connsiteY11" fmla="*/ 3422469 h 3801476"/>
                  <a:gd name="connsiteX12" fmla="*/ 3422469 w 3801476"/>
                  <a:gd name="connsiteY12" fmla="*/ 3801476 h 3801476"/>
                  <a:gd name="connsiteX13" fmla="*/ 379007 w 3801476"/>
                  <a:gd name="connsiteY13" fmla="*/ 3801476 h 3801476"/>
                  <a:gd name="connsiteX14" fmla="*/ 0 w 3801476"/>
                  <a:gd name="connsiteY14" fmla="*/ 3422469 h 3801476"/>
                  <a:gd name="connsiteX15" fmla="*/ 0 w 3801476"/>
                  <a:gd name="connsiteY15" fmla="*/ 379007 h 3801476"/>
                  <a:gd name="connsiteX16" fmla="*/ 379007 w 3801476"/>
                  <a:gd name="connsiteY16" fmla="*/ 0 h 3801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01476" h="3801476">
                    <a:moveTo>
                      <a:pt x="627244" y="310063"/>
                    </a:moveTo>
                    <a:cubicBezTo>
                      <a:pt x="452070" y="310063"/>
                      <a:pt x="310063" y="452070"/>
                      <a:pt x="310063" y="627244"/>
                    </a:cubicBezTo>
                    <a:lnTo>
                      <a:pt x="310063" y="3174232"/>
                    </a:lnTo>
                    <a:cubicBezTo>
                      <a:pt x="310063" y="3349406"/>
                      <a:pt x="452070" y="3491413"/>
                      <a:pt x="627244" y="3491413"/>
                    </a:cubicBezTo>
                    <a:lnTo>
                      <a:pt x="3174232" y="3491413"/>
                    </a:lnTo>
                    <a:cubicBezTo>
                      <a:pt x="3349406" y="3491413"/>
                      <a:pt x="3491413" y="3349406"/>
                      <a:pt x="3491413" y="3174232"/>
                    </a:cubicBezTo>
                    <a:lnTo>
                      <a:pt x="3491413" y="627244"/>
                    </a:lnTo>
                    <a:cubicBezTo>
                      <a:pt x="3491413" y="452070"/>
                      <a:pt x="3349406" y="310063"/>
                      <a:pt x="3174232" y="310063"/>
                    </a:cubicBezTo>
                    <a:close/>
                    <a:moveTo>
                      <a:pt x="379007" y="0"/>
                    </a:moveTo>
                    <a:lnTo>
                      <a:pt x="3422469" y="0"/>
                    </a:lnTo>
                    <a:cubicBezTo>
                      <a:pt x="3631789" y="0"/>
                      <a:pt x="3801476" y="169687"/>
                      <a:pt x="3801476" y="379007"/>
                    </a:cubicBezTo>
                    <a:lnTo>
                      <a:pt x="3801476" y="3422469"/>
                    </a:lnTo>
                    <a:cubicBezTo>
                      <a:pt x="3801476" y="3631789"/>
                      <a:pt x="3631789" y="3801476"/>
                      <a:pt x="3422469" y="3801476"/>
                    </a:cubicBezTo>
                    <a:lnTo>
                      <a:pt x="379007" y="3801476"/>
                    </a:lnTo>
                    <a:cubicBezTo>
                      <a:pt x="169687" y="3801476"/>
                      <a:pt x="0" y="3631789"/>
                      <a:pt x="0" y="3422469"/>
                    </a:cubicBezTo>
                    <a:lnTo>
                      <a:pt x="0" y="379007"/>
                    </a:lnTo>
                    <a:cubicBezTo>
                      <a:pt x="0" y="169687"/>
                      <a:pt x="169687" y="0"/>
                      <a:pt x="379007" y="0"/>
                    </a:cubicBezTo>
                    <a:close/>
                  </a:path>
                </a:pathLst>
              </a:custGeom>
              <a:gradFill flip="none" rotWithShape="1">
                <a:gsLst>
                  <a:gs pos="0">
                    <a:schemeClr val="bg1">
                      <a:lumMod val="95000"/>
                    </a:schemeClr>
                  </a:gs>
                  <a:gs pos="100000">
                    <a:schemeClr val="bg1">
                      <a:lumMod val="75000"/>
                    </a:schemeClr>
                  </a:gs>
                </a:gsLst>
                <a:lin ang="2700000" scaled="1"/>
                <a:tileRect/>
              </a:gradFill>
              <a:ln w="25400">
                <a:noFill/>
              </a:ln>
              <a:effectLst>
                <a:outerShdw blurRad="177800" dist="889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4" name="圆角矩形 23"/>
              <p:cNvSpPr/>
              <p:nvPr/>
            </p:nvSpPr>
            <p:spPr>
              <a:xfrm>
                <a:off x="5052512" y="2526845"/>
                <a:ext cx="3181350" cy="3181350"/>
              </a:xfrm>
              <a:prstGeom prst="roundRect">
                <a:avLst>
                  <a:gd name="adj" fmla="val 9970"/>
                </a:avLst>
              </a:prstGeom>
              <a:noFill/>
              <a:ln w="76200">
                <a:gradFill flip="none" rotWithShape="1">
                  <a:gsLst>
                    <a:gs pos="100000">
                      <a:schemeClr val="bg1">
                        <a:lumMod val="96000"/>
                      </a:schemeClr>
                    </a:gs>
                    <a:gs pos="0">
                      <a:schemeClr val="bg1">
                        <a:lumMod val="65000"/>
                      </a:schemeClr>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5" name="圆角矩形 24"/>
              <p:cNvSpPr/>
              <p:nvPr/>
            </p:nvSpPr>
            <p:spPr>
              <a:xfrm>
                <a:off x="4742449" y="2216782"/>
                <a:ext cx="3801476" cy="3801476"/>
              </a:xfrm>
              <a:prstGeom prst="roundRect">
                <a:avLst>
                  <a:gd name="adj" fmla="val 9970"/>
                </a:avLst>
              </a:prstGeom>
              <a:noFill/>
              <a:ln w="22225">
                <a:gradFill flip="none" rotWithShape="1">
                  <a:gsLst>
                    <a:gs pos="0">
                      <a:schemeClr val="bg1"/>
                    </a:gs>
                    <a:gs pos="100000">
                      <a:schemeClr val="bg1">
                        <a:lumMod val="65000"/>
                      </a:schemeClr>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grpSp>
      <p:grpSp>
        <p:nvGrpSpPr>
          <p:cNvPr id="27" name="组合 26"/>
          <p:cNvGrpSpPr/>
          <p:nvPr/>
        </p:nvGrpSpPr>
        <p:grpSpPr>
          <a:xfrm>
            <a:off x="6344842" y="2307763"/>
            <a:ext cx="2153932" cy="2144664"/>
            <a:chOff x="6258959" y="1923539"/>
            <a:chExt cx="2099355" cy="2091077"/>
          </a:xfrm>
        </p:grpSpPr>
        <p:pic>
          <p:nvPicPr>
            <p:cNvPr id="28" name="图片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36941" y="1923539"/>
              <a:ext cx="1921373" cy="1975593"/>
            </a:xfrm>
            <a:custGeom>
              <a:avLst/>
              <a:gdLst>
                <a:gd name="connsiteX0" fmla="*/ 0 w 2579915"/>
                <a:gd name="connsiteY0" fmla="*/ 0 h 2296885"/>
                <a:gd name="connsiteX1" fmla="*/ 2579915 w 2579915"/>
                <a:gd name="connsiteY1" fmla="*/ 0 h 2296885"/>
                <a:gd name="connsiteX2" fmla="*/ 2579915 w 2579915"/>
                <a:gd name="connsiteY2" fmla="*/ 2296885 h 2296885"/>
                <a:gd name="connsiteX3" fmla="*/ 0 w 2579915"/>
                <a:gd name="connsiteY3" fmla="*/ 2296885 h 2296885"/>
              </a:gdLst>
              <a:ahLst/>
              <a:cxnLst>
                <a:cxn ang="0">
                  <a:pos x="connsiteX0" y="connsiteY0"/>
                </a:cxn>
                <a:cxn ang="0">
                  <a:pos x="connsiteX1" y="connsiteY1"/>
                </a:cxn>
                <a:cxn ang="0">
                  <a:pos x="connsiteX2" y="connsiteY2"/>
                </a:cxn>
                <a:cxn ang="0">
                  <a:pos x="connsiteX3" y="connsiteY3"/>
                </a:cxn>
              </a:cxnLst>
              <a:rect l="l" t="t" r="r" b="b"/>
              <a:pathLst>
                <a:path w="2579915" h="2296885">
                  <a:moveTo>
                    <a:pt x="0" y="0"/>
                  </a:moveTo>
                  <a:lnTo>
                    <a:pt x="2579915" y="0"/>
                  </a:lnTo>
                  <a:lnTo>
                    <a:pt x="2579915" y="2296885"/>
                  </a:lnTo>
                  <a:lnTo>
                    <a:pt x="0" y="2296885"/>
                  </a:lnTo>
                  <a:close/>
                </a:path>
              </a:pathLst>
            </a:custGeom>
          </p:spPr>
        </p:pic>
        <p:grpSp>
          <p:nvGrpSpPr>
            <p:cNvPr id="29" name="组合 28"/>
            <p:cNvGrpSpPr/>
            <p:nvPr/>
          </p:nvGrpSpPr>
          <p:grpSpPr>
            <a:xfrm>
              <a:off x="6258959" y="1923540"/>
              <a:ext cx="2091076" cy="2091076"/>
              <a:chOff x="4742449" y="2216782"/>
              <a:chExt cx="3801476" cy="3801476"/>
            </a:xfrm>
          </p:grpSpPr>
          <p:sp>
            <p:nvSpPr>
              <p:cNvPr id="30" name="任意多边形 29"/>
              <p:cNvSpPr/>
              <p:nvPr/>
            </p:nvSpPr>
            <p:spPr>
              <a:xfrm>
                <a:off x="4742449" y="2216782"/>
                <a:ext cx="3801476" cy="3801476"/>
              </a:xfrm>
              <a:custGeom>
                <a:avLst/>
                <a:gdLst>
                  <a:gd name="connsiteX0" fmla="*/ 627244 w 3801476"/>
                  <a:gd name="connsiteY0" fmla="*/ 310063 h 3801476"/>
                  <a:gd name="connsiteX1" fmla="*/ 310063 w 3801476"/>
                  <a:gd name="connsiteY1" fmla="*/ 627244 h 3801476"/>
                  <a:gd name="connsiteX2" fmla="*/ 310063 w 3801476"/>
                  <a:gd name="connsiteY2" fmla="*/ 3174232 h 3801476"/>
                  <a:gd name="connsiteX3" fmla="*/ 627244 w 3801476"/>
                  <a:gd name="connsiteY3" fmla="*/ 3491413 h 3801476"/>
                  <a:gd name="connsiteX4" fmla="*/ 3174232 w 3801476"/>
                  <a:gd name="connsiteY4" fmla="*/ 3491413 h 3801476"/>
                  <a:gd name="connsiteX5" fmla="*/ 3491413 w 3801476"/>
                  <a:gd name="connsiteY5" fmla="*/ 3174232 h 3801476"/>
                  <a:gd name="connsiteX6" fmla="*/ 3491413 w 3801476"/>
                  <a:gd name="connsiteY6" fmla="*/ 627244 h 3801476"/>
                  <a:gd name="connsiteX7" fmla="*/ 3174232 w 3801476"/>
                  <a:gd name="connsiteY7" fmla="*/ 310063 h 3801476"/>
                  <a:gd name="connsiteX8" fmla="*/ 379007 w 3801476"/>
                  <a:gd name="connsiteY8" fmla="*/ 0 h 3801476"/>
                  <a:gd name="connsiteX9" fmla="*/ 3422469 w 3801476"/>
                  <a:gd name="connsiteY9" fmla="*/ 0 h 3801476"/>
                  <a:gd name="connsiteX10" fmla="*/ 3801476 w 3801476"/>
                  <a:gd name="connsiteY10" fmla="*/ 379007 h 3801476"/>
                  <a:gd name="connsiteX11" fmla="*/ 3801476 w 3801476"/>
                  <a:gd name="connsiteY11" fmla="*/ 3422469 h 3801476"/>
                  <a:gd name="connsiteX12" fmla="*/ 3422469 w 3801476"/>
                  <a:gd name="connsiteY12" fmla="*/ 3801476 h 3801476"/>
                  <a:gd name="connsiteX13" fmla="*/ 379007 w 3801476"/>
                  <a:gd name="connsiteY13" fmla="*/ 3801476 h 3801476"/>
                  <a:gd name="connsiteX14" fmla="*/ 0 w 3801476"/>
                  <a:gd name="connsiteY14" fmla="*/ 3422469 h 3801476"/>
                  <a:gd name="connsiteX15" fmla="*/ 0 w 3801476"/>
                  <a:gd name="connsiteY15" fmla="*/ 379007 h 3801476"/>
                  <a:gd name="connsiteX16" fmla="*/ 379007 w 3801476"/>
                  <a:gd name="connsiteY16" fmla="*/ 0 h 3801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01476" h="3801476">
                    <a:moveTo>
                      <a:pt x="627244" y="310063"/>
                    </a:moveTo>
                    <a:cubicBezTo>
                      <a:pt x="452070" y="310063"/>
                      <a:pt x="310063" y="452070"/>
                      <a:pt x="310063" y="627244"/>
                    </a:cubicBezTo>
                    <a:lnTo>
                      <a:pt x="310063" y="3174232"/>
                    </a:lnTo>
                    <a:cubicBezTo>
                      <a:pt x="310063" y="3349406"/>
                      <a:pt x="452070" y="3491413"/>
                      <a:pt x="627244" y="3491413"/>
                    </a:cubicBezTo>
                    <a:lnTo>
                      <a:pt x="3174232" y="3491413"/>
                    </a:lnTo>
                    <a:cubicBezTo>
                      <a:pt x="3349406" y="3491413"/>
                      <a:pt x="3491413" y="3349406"/>
                      <a:pt x="3491413" y="3174232"/>
                    </a:cubicBezTo>
                    <a:lnTo>
                      <a:pt x="3491413" y="627244"/>
                    </a:lnTo>
                    <a:cubicBezTo>
                      <a:pt x="3491413" y="452070"/>
                      <a:pt x="3349406" y="310063"/>
                      <a:pt x="3174232" y="310063"/>
                    </a:cubicBezTo>
                    <a:close/>
                    <a:moveTo>
                      <a:pt x="379007" y="0"/>
                    </a:moveTo>
                    <a:lnTo>
                      <a:pt x="3422469" y="0"/>
                    </a:lnTo>
                    <a:cubicBezTo>
                      <a:pt x="3631789" y="0"/>
                      <a:pt x="3801476" y="169687"/>
                      <a:pt x="3801476" y="379007"/>
                    </a:cubicBezTo>
                    <a:lnTo>
                      <a:pt x="3801476" y="3422469"/>
                    </a:lnTo>
                    <a:cubicBezTo>
                      <a:pt x="3801476" y="3631789"/>
                      <a:pt x="3631789" y="3801476"/>
                      <a:pt x="3422469" y="3801476"/>
                    </a:cubicBezTo>
                    <a:lnTo>
                      <a:pt x="379007" y="3801476"/>
                    </a:lnTo>
                    <a:cubicBezTo>
                      <a:pt x="169687" y="3801476"/>
                      <a:pt x="0" y="3631789"/>
                      <a:pt x="0" y="3422469"/>
                    </a:cubicBezTo>
                    <a:lnTo>
                      <a:pt x="0" y="379007"/>
                    </a:lnTo>
                    <a:cubicBezTo>
                      <a:pt x="0" y="169687"/>
                      <a:pt x="169687" y="0"/>
                      <a:pt x="379007" y="0"/>
                    </a:cubicBezTo>
                    <a:close/>
                  </a:path>
                </a:pathLst>
              </a:custGeom>
              <a:gradFill flip="none" rotWithShape="1">
                <a:gsLst>
                  <a:gs pos="0">
                    <a:schemeClr val="bg1">
                      <a:lumMod val="95000"/>
                    </a:schemeClr>
                  </a:gs>
                  <a:gs pos="100000">
                    <a:schemeClr val="bg1">
                      <a:lumMod val="75000"/>
                    </a:schemeClr>
                  </a:gs>
                </a:gsLst>
                <a:lin ang="2700000" scaled="1"/>
                <a:tileRect/>
              </a:gradFill>
              <a:ln w="25400">
                <a:noFill/>
              </a:ln>
              <a:effectLst>
                <a:outerShdw blurRad="177800" dist="889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1" name="圆角矩形 30"/>
              <p:cNvSpPr/>
              <p:nvPr/>
            </p:nvSpPr>
            <p:spPr>
              <a:xfrm>
                <a:off x="5052512" y="2526845"/>
                <a:ext cx="3181350" cy="3181350"/>
              </a:xfrm>
              <a:prstGeom prst="roundRect">
                <a:avLst>
                  <a:gd name="adj" fmla="val 9970"/>
                </a:avLst>
              </a:prstGeom>
              <a:noFill/>
              <a:ln w="76200">
                <a:gradFill flip="none" rotWithShape="1">
                  <a:gsLst>
                    <a:gs pos="100000">
                      <a:schemeClr val="bg1">
                        <a:lumMod val="96000"/>
                      </a:schemeClr>
                    </a:gs>
                    <a:gs pos="0">
                      <a:schemeClr val="bg1">
                        <a:lumMod val="65000"/>
                      </a:schemeClr>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2" name="圆角矩形 31"/>
              <p:cNvSpPr/>
              <p:nvPr/>
            </p:nvSpPr>
            <p:spPr>
              <a:xfrm>
                <a:off x="4742449" y="2216782"/>
                <a:ext cx="3801476" cy="3801476"/>
              </a:xfrm>
              <a:prstGeom prst="roundRect">
                <a:avLst>
                  <a:gd name="adj" fmla="val 9970"/>
                </a:avLst>
              </a:prstGeom>
              <a:noFill/>
              <a:ln w="22225">
                <a:gradFill flip="none" rotWithShape="1">
                  <a:gsLst>
                    <a:gs pos="0">
                      <a:schemeClr val="bg1"/>
                    </a:gs>
                    <a:gs pos="100000">
                      <a:schemeClr val="bg1">
                        <a:lumMod val="65000"/>
                      </a:schemeClr>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grpSp>
      <p:grpSp>
        <p:nvGrpSpPr>
          <p:cNvPr id="33" name="组合 32"/>
          <p:cNvGrpSpPr/>
          <p:nvPr/>
        </p:nvGrpSpPr>
        <p:grpSpPr>
          <a:xfrm>
            <a:off x="9073289" y="2307764"/>
            <a:ext cx="2155231" cy="2144663"/>
            <a:chOff x="8787513" y="1923540"/>
            <a:chExt cx="2100620" cy="2091076"/>
          </a:xfrm>
        </p:grpSpPr>
        <p:pic>
          <p:nvPicPr>
            <p:cNvPr id="34" name="图片 3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66762" y="2094096"/>
              <a:ext cx="1921371" cy="1805036"/>
            </a:xfrm>
            <a:custGeom>
              <a:avLst/>
              <a:gdLst>
                <a:gd name="connsiteX0" fmla="*/ 0 w 2579914"/>
                <a:gd name="connsiteY0" fmla="*/ 0 h 2296885"/>
                <a:gd name="connsiteX1" fmla="*/ 2579914 w 2579914"/>
                <a:gd name="connsiteY1" fmla="*/ 0 h 2296885"/>
                <a:gd name="connsiteX2" fmla="*/ 2579914 w 2579914"/>
                <a:gd name="connsiteY2" fmla="*/ 2296885 h 2296885"/>
                <a:gd name="connsiteX3" fmla="*/ 0 w 2579914"/>
                <a:gd name="connsiteY3" fmla="*/ 2296885 h 2296885"/>
              </a:gdLst>
              <a:ahLst/>
              <a:cxnLst>
                <a:cxn ang="0">
                  <a:pos x="connsiteX0" y="connsiteY0"/>
                </a:cxn>
                <a:cxn ang="0">
                  <a:pos x="connsiteX1" y="connsiteY1"/>
                </a:cxn>
                <a:cxn ang="0">
                  <a:pos x="connsiteX2" y="connsiteY2"/>
                </a:cxn>
                <a:cxn ang="0">
                  <a:pos x="connsiteX3" y="connsiteY3"/>
                </a:cxn>
              </a:cxnLst>
              <a:rect l="l" t="t" r="r" b="b"/>
              <a:pathLst>
                <a:path w="2579914" h="2296885">
                  <a:moveTo>
                    <a:pt x="0" y="0"/>
                  </a:moveTo>
                  <a:lnTo>
                    <a:pt x="2579914" y="0"/>
                  </a:lnTo>
                  <a:lnTo>
                    <a:pt x="2579914" y="2296885"/>
                  </a:lnTo>
                  <a:lnTo>
                    <a:pt x="0" y="2296885"/>
                  </a:lnTo>
                  <a:close/>
                </a:path>
              </a:pathLst>
            </a:custGeom>
          </p:spPr>
        </p:pic>
        <p:grpSp>
          <p:nvGrpSpPr>
            <p:cNvPr id="35" name="组合 34"/>
            <p:cNvGrpSpPr/>
            <p:nvPr/>
          </p:nvGrpSpPr>
          <p:grpSpPr>
            <a:xfrm>
              <a:off x="8787513" y="1923540"/>
              <a:ext cx="2091076" cy="2091076"/>
              <a:chOff x="4742449" y="2216782"/>
              <a:chExt cx="3801476" cy="3801476"/>
            </a:xfrm>
          </p:grpSpPr>
          <p:sp>
            <p:nvSpPr>
              <p:cNvPr id="36" name="任意多边形 35"/>
              <p:cNvSpPr/>
              <p:nvPr/>
            </p:nvSpPr>
            <p:spPr>
              <a:xfrm>
                <a:off x="4742449" y="2216782"/>
                <a:ext cx="3801476" cy="3801476"/>
              </a:xfrm>
              <a:custGeom>
                <a:avLst/>
                <a:gdLst>
                  <a:gd name="connsiteX0" fmla="*/ 627244 w 3801476"/>
                  <a:gd name="connsiteY0" fmla="*/ 310063 h 3801476"/>
                  <a:gd name="connsiteX1" fmla="*/ 310063 w 3801476"/>
                  <a:gd name="connsiteY1" fmla="*/ 627244 h 3801476"/>
                  <a:gd name="connsiteX2" fmla="*/ 310063 w 3801476"/>
                  <a:gd name="connsiteY2" fmla="*/ 3174232 h 3801476"/>
                  <a:gd name="connsiteX3" fmla="*/ 627244 w 3801476"/>
                  <a:gd name="connsiteY3" fmla="*/ 3491413 h 3801476"/>
                  <a:gd name="connsiteX4" fmla="*/ 3174232 w 3801476"/>
                  <a:gd name="connsiteY4" fmla="*/ 3491413 h 3801476"/>
                  <a:gd name="connsiteX5" fmla="*/ 3491413 w 3801476"/>
                  <a:gd name="connsiteY5" fmla="*/ 3174232 h 3801476"/>
                  <a:gd name="connsiteX6" fmla="*/ 3491413 w 3801476"/>
                  <a:gd name="connsiteY6" fmla="*/ 627244 h 3801476"/>
                  <a:gd name="connsiteX7" fmla="*/ 3174232 w 3801476"/>
                  <a:gd name="connsiteY7" fmla="*/ 310063 h 3801476"/>
                  <a:gd name="connsiteX8" fmla="*/ 379007 w 3801476"/>
                  <a:gd name="connsiteY8" fmla="*/ 0 h 3801476"/>
                  <a:gd name="connsiteX9" fmla="*/ 3422469 w 3801476"/>
                  <a:gd name="connsiteY9" fmla="*/ 0 h 3801476"/>
                  <a:gd name="connsiteX10" fmla="*/ 3801476 w 3801476"/>
                  <a:gd name="connsiteY10" fmla="*/ 379007 h 3801476"/>
                  <a:gd name="connsiteX11" fmla="*/ 3801476 w 3801476"/>
                  <a:gd name="connsiteY11" fmla="*/ 3422469 h 3801476"/>
                  <a:gd name="connsiteX12" fmla="*/ 3422469 w 3801476"/>
                  <a:gd name="connsiteY12" fmla="*/ 3801476 h 3801476"/>
                  <a:gd name="connsiteX13" fmla="*/ 379007 w 3801476"/>
                  <a:gd name="connsiteY13" fmla="*/ 3801476 h 3801476"/>
                  <a:gd name="connsiteX14" fmla="*/ 0 w 3801476"/>
                  <a:gd name="connsiteY14" fmla="*/ 3422469 h 3801476"/>
                  <a:gd name="connsiteX15" fmla="*/ 0 w 3801476"/>
                  <a:gd name="connsiteY15" fmla="*/ 379007 h 3801476"/>
                  <a:gd name="connsiteX16" fmla="*/ 379007 w 3801476"/>
                  <a:gd name="connsiteY16" fmla="*/ 0 h 3801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01476" h="3801476">
                    <a:moveTo>
                      <a:pt x="627244" y="310063"/>
                    </a:moveTo>
                    <a:cubicBezTo>
                      <a:pt x="452070" y="310063"/>
                      <a:pt x="310063" y="452070"/>
                      <a:pt x="310063" y="627244"/>
                    </a:cubicBezTo>
                    <a:lnTo>
                      <a:pt x="310063" y="3174232"/>
                    </a:lnTo>
                    <a:cubicBezTo>
                      <a:pt x="310063" y="3349406"/>
                      <a:pt x="452070" y="3491413"/>
                      <a:pt x="627244" y="3491413"/>
                    </a:cubicBezTo>
                    <a:lnTo>
                      <a:pt x="3174232" y="3491413"/>
                    </a:lnTo>
                    <a:cubicBezTo>
                      <a:pt x="3349406" y="3491413"/>
                      <a:pt x="3491413" y="3349406"/>
                      <a:pt x="3491413" y="3174232"/>
                    </a:cubicBezTo>
                    <a:lnTo>
                      <a:pt x="3491413" y="627244"/>
                    </a:lnTo>
                    <a:cubicBezTo>
                      <a:pt x="3491413" y="452070"/>
                      <a:pt x="3349406" y="310063"/>
                      <a:pt x="3174232" y="310063"/>
                    </a:cubicBezTo>
                    <a:close/>
                    <a:moveTo>
                      <a:pt x="379007" y="0"/>
                    </a:moveTo>
                    <a:lnTo>
                      <a:pt x="3422469" y="0"/>
                    </a:lnTo>
                    <a:cubicBezTo>
                      <a:pt x="3631789" y="0"/>
                      <a:pt x="3801476" y="169687"/>
                      <a:pt x="3801476" y="379007"/>
                    </a:cubicBezTo>
                    <a:lnTo>
                      <a:pt x="3801476" y="3422469"/>
                    </a:lnTo>
                    <a:cubicBezTo>
                      <a:pt x="3801476" y="3631789"/>
                      <a:pt x="3631789" y="3801476"/>
                      <a:pt x="3422469" y="3801476"/>
                    </a:cubicBezTo>
                    <a:lnTo>
                      <a:pt x="379007" y="3801476"/>
                    </a:lnTo>
                    <a:cubicBezTo>
                      <a:pt x="169687" y="3801476"/>
                      <a:pt x="0" y="3631789"/>
                      <a:pt x="0" y="3422469"/>
                    </a:cubicBezTo>
                    <a:lnTo>
                      <a:pt x="0" y="379007"/>
                    </a:lnTo>
                    <a:cubicBezTo>
                      <a:pt x="0" y="169687"/>
                      <a:pt x="169687" y="0"/>
                      <a:pt x="379007" y="0"/>
                    </a:cubicBezTo>
                    <a:close/>
                  </a:path>
                </a:pathLst>
              </a:custGeom>
              <a:gradFill flip="none" rotWithShape="1">
                <a:gsLst>
                  <a:gs pos="0">
                    <a:schemeClr val="bg1">
                      <a:lumMod val="95000"/>
                    </a:schemeClr>
                  </a:gs>
                  <a:gs pos="100000">
                    <a:schemeClr val="bg1">
                      <a:lumMod val="75000"/>
                    </a:schemeClr>
                  </a:gs>
                </a:gsLst>
                <a:lin ang="2700000" scaled="1"/>
                <a:tileRect/>
              </a:gradFill>
              <a:ln w="25400">
                <a:noFill/>
              </a:ln>
              <a:effectLst>
                <a:outerShdw blurRad="177800" dist="889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7" name="圆角矩形 36"/>
              <p:cNvSpPr/>
              <p:nvPr/>
            </p:nvSpPr>
            <p:spPr>
              <a:xfrm>
                <a:off x="5052512" y="2526845"/>
                <a:ext cx="3181350" cy="3181350"/>
              </a:xfrm>
              <a:prstGeom prst="roundRect">
                <a:avLst>
                  <a:gd name="adj" fmla="val 9970"/>
                </a:avLst>
              </a:prstGeom>
              <a:noFill/>
              <a:ln w="76200">
                <a:gradFill flip="none" rotWithShape="1">
                  <a:gsLst>
                    <a:gs pos="100000">
                      <a:schemeClr val="bg1">
                        <a:lumMod val="96000"/>
                      </a:schemeClr>
                    </a:gs>
                    <a:gs pos="0">
                      <a:schemeClr val="bg1">
                        <a:lumMod val="65000"/>
                      </a:schemeClr>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8" name="圆角矩形 37"/>
              <p:cNvSpPr/>
              <p:nvPr/>
            </p:nvSpPr>
            <p:spPr>
              <a:xfrm>
                <a:off x="4742449" y="2216782"/>
                <a:ext cx="3801476" cy="3801476"/>
              </a:xfrm>
              <a:prstGeom prst="roundRect">
                <a:avLst>
                  <a:gd name="adj" fmla="val 9970"/>
                </a:avLst>
              </a:prstGeom>
              <a:noFill/>
              <a:ln w="22225">
                <a:gradFill flip="none" rotWithShape="1">
                  <a:gsLst>
                    <a:gs pos="0">
                      <a:schemeClr val="bg1"/>
                    </a:gs>
                    <a:gs pos="100000">
                      <a:schemeClr val="bg1">
                        <a:lumMod val="65000"/>
                      </a:schemeClr>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grpSp>
      <p:grpSp>
        <p:nvGrpSpPr>
          <p:cNvPr id="39" name="组合 38"/>
          <p:cNvGrpSpPr/>
          <p:nvPr/>
        </p:nvGrpSpPr>
        <p:grpSpPr>
          <a:xfrm>
            <a:off x="964485" y="4901865"/>
            <a:ext cx="2061239" cy="638374"/>
            <a:chOff x="964485" y="4901865"/>
            <a:chExt cx="2061239" cy="638374"/>
          </a:xfrm>
        </p:grpSpPr>
        <p:sp>
          <p:nvSpPr>
            <p:cNvPr id="40" name="任意多边形 39"/>
            <p:cNvSpPr/>
            <p:nvPr/>
          </p:nvSpPr>
          <p:spPr>
            <a:xfrm>
              <a:off x="964485" y="4901866"/>
              <a:ext cx="2061239" cy="638373"/>
            </a:xfrm>
            <a:custGeom>
              <a:avLst/>
              <a:gdLst>
                <a:gd name="connsiteX0" fmla="*/ 50498 w 1930400"/>
                <a:gd name="connsiteY0" fmla="*/ 0 h 638521"/>
                <a:gd name="connsiteX1" fmla="*/ 1879902 w 1930400"/>
                <a:gd name="connsiteY1" fmla="*/ 0 h 638521"/>
                <a:gd name="connsiteX2" fmla="*/ 1930400 w 1930400"/>
                <a:gd name="connsiteY2" fmla="*/ 50498 h 638521"/>
                <a:gd name="connsiteX3" fmla="*/ 1930400 w 1930400"/>
                <a:gd name="connsiteY3" fmla="*/ 442988 h 638521"/>
                <a:gd name="connsiteX4" fmla="*/ 1879902 w 1930400"/>
                <a:gd name="connsiteY4" fmla="*/ 493486 h 638521"/>
                <a:gd name="connsiteX5" fmla="*/ 1124527 w 1930400"/>
                <a:gd name="connsiteY5" fmla="*/ 493486 h 638521"/>
                <a:gd name="connsiteX6" fmla="*/ 965200 w 1930400"/>
                <a:gd name="connsiteY6" fmla="*/ 638521 h 638521"/>
                <a:gd name="connsiteX7" fmla="*/ 805872 w 1930400"/>
                <a:gd name="connsiteY7" fmla="*/ 493486 h 638521"/>
                <a:gd name="connsiteX8" fmla="*/ 50498 w 1930400"/>
                <a:gd name="connsiteY8" fmla="*/ 493486 h 638521"/>
                <a:gd name="connsiteX9" fmla="*/ 0 w 1930400"/>
                <a:gd name="connsiteY9" fmla="*/ 442988 h 638521"/>
                <a:gd name="connsiteX10" fmla="*/ 0 w 1930400"/>
                <a:gd name="connsiteY10" fmla="*/ 50498 h 638521"/>
                <a:gd name="connsiteX11" fmla="*/ 50498 w 1930400"/>
                <a:gd name="connsiteY11" fmla="*/ 0 h 638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30400" h="638521">
                  <a:moveTo>
                    <a:pt x="50498" y="0"/>
                  </a:moveTo>
                  <a:lnTo>
                    <a:pt x="1879902" y="0"/>
                  </a:lnTo>
                  <a:cubicBezTo>
                    <a:pt x="1907791" y="0"/>
                    <a:pt x="1930400" y="22609"/>
                    <a:pt x="1930400" y="50498"/>
                  </a:cubicBezTo>
                  <a:lnTo>
                    <a:pt x="1930400" y="442988"/>
                  </a:lnTo>
                  <a:cubicBezTo>
                    <a:pt x="1930400" y="470877"/>
                    <a:pt x="1907791" y="493486"/>
                    <a:pt x="1879902" y="493486"/>
                  </a:cubicBezTo>
                  <a:lnTo>
                    <a:pt x="1124527" y="493486"/>
                  </a:lnTo>
                  <a:lnTo>
                    <a:pt x="965200" y="638521"/>
                  </a:lnTo>
                  <a:lnTo>
                    <a:pt x="805872" y="493486"/>
                  </a:lnTo>
                  <a:lnTo>
                    <a:pt x="50498" y="493486"/>
                  </a:lnTo>
                  <a:cubicBezTo>
                    <a:pt x="22609" y="493486"/>
                    <a:pt x="0" y="470877"/>
                    <a:pt x="0" y="442988"/>
                  </a:cubicBezTo>
                  <a:lnTo>
                    <a:pt x="0" y="50498"/>
                  </a:lnTo>
                  <a:cubicBezTo>
                    <a:pt x="0" y="22609"/>
                    <a:pt x="22609" y="0"/>
                    <a:pt x="50498" y="0"/>
                  </a:cubicBezTo>
                  <a:close/>
                </a:path>
              </a:pathLst>
            </a:custGeom>
            <a:gradFill>
              <a:gsLst>
                <a:gs pos="0">
                  <a:srgbClr val="E30613"/>
                </a:gs>
                <a:gs pos="100000">
                  <a:srgbClr val="81040B"/>
                </a:gs>
              </a:gsLst>
              <a:lin ang="3600000" scaled="0"/>
            </a:gradFill>
            <a:ln>
              <a:no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41" name="TextBox 11"/>
            <p:cNvSpPr txBox="1"/>
            <p:nvPr/>
          </p:nvSpPr>
          <p:spPr>
            <a:xfrm>
              <a:off x="1284012" y="4901865"/>
              <a:ext cx="1422184" cy="461665"/>
            </a:xfrm>
            <a:prstGeom prst="rect">
              <a:avLst/>
            </a:prstGeom>
            <a:noFill/>
          </p:spPr>
          <p:txBody>
            <a:bodyPr wrap="none" rtlCol="0">
              <a:spAutoFit/>
            </a:bodyPr>
            <a:lstStyle/>
            <a:p>
              <a:r>
                <a:rPr lang="zh-CN" altLang="en-US" sz="2400" b="1" dirty="0">
                  <a:solidFill>
                    <a:srgbClr val="FDFDFD"/>
                  </a:solidFill>
                  <a:latin typeface="幼圆" panose="02010509060101010101" pitchFamily="49" charset="-122"/>
                  <a:ea typeface="幼圆" panose="02010509060101010101" pitchFamily="49" charset="-122"/>
                </a:rPr>
                <a:t>拔河比赛</a:t>
              </a:r>
              <a:endParaRPr lang="zh-CN" altLang="en-US" sz="2400" b="1" dirty="0">
                <a:solidFill>
                  <a:srgbClr val="FDFDFD"/>
                </a:solidFill>
                <a:latin typeface="幼圆" panose="02010509060101010101" pitchFamily="49" charset="-122"/>
                <a:ea typeface="幼圆" panose="02010509060101010101" pitchFamily="49" charset="-122"/>
              </a:endParaRPr>
            </a:p>
          </p:txBody>
        </p:sp>
      </p:grpSp>
      <p:sp>
        <p:nvSpPr>
          <p:cNvPr id="42" name="TextBox 12"/>
          <p:cNvSpPr txBox="1"/>
          <p:nvPr/>
        </p:nvSpPr>
        <p:spPr>
          <a:xfrm>
            <a:off x="1039424" y="5667249"/>
            <a:ext cx="2110393" cy="1061829"/>
          </a:xfrm>
          <a:prstGeom prst="rect">
            <a:avLst/>
          </a:prstGeom>
          <a:noFill/>
        </p:spPr>
        <p:txBody>
          <a:bodyPr wrap="square" rtlCol="0">
            <a:spAutoFit/>
          </a:bodyPr>
          <a:lstStyle/>
          <a:p>
            <a:pPr>
              <a:lnSpc>
                <a:spcPct val="150000"/>
              </a:lnSpc>
            </a:pPr>
            <a:r>
              <a:rPr lang="zh-CN" altLang="en-US" sz="1400" dirty="0">
                <a:solidFill>
                  <a:prstClr val="black">
                    <a:lumMod val="85000"/>
                    <a:lumOff val="15000"/>
                  </a:prstClr>
                </a:solidFill>
                <a:latin typeface="微软雅黑" panose="020B0503020204020204" pitchFamily="34" charset="-122"/>
                <a:ea typeface="微软雅黑" panose="020B0503020204020204" pitchFamily="34" charset="-122"/>
              </a:rPr>
              <a:t>这里输入简单的文字概述里输入简单文字概述这里简单输入简单文字</a:t>
            </a:r>
            <a:endParaRPr lang="en-US" altLang="zh-CN" sz="1400" dirty="0">
              <a:solidFill>
                <a:prstClr val="black">
                  <a:lumMod val="85000"/>
                  <a:lumOff val="15000"/>
                </a:prstClr>
              </a:solidFill>
              <a:latin typeface="微软雅黑" panose="020B0503020204020204" pitchFamily="34" charset="-122"/>
              <a:ea typeface="微软雅黑" panose="020B0503020204020204" pitchFamily="34" charset="-122"/>
            </a:endParaRPr>
          </a:p>
        </p:txBody>
      </p:sp>
      <p:grpSp>
        <p:nvGrpSpPr>
          <p:cNvPr id="43" name="组合 42"/>
          <p:cNvGrpSpPr/>
          <p:nvPr/>
        </p:nvGrpSpPr>
        <p:grpSpPr>
          <a:xfrm>
            <a:off x="3704194" y="4901865"/>
            <a:ext cx="2061239" cy="638373"/>
            <a:chOff x="3704194" y="4901865"/>
            <a:chExt cx="2061239" cy="638373"/>
          </a:xfrm>
        </p:grpSpPr>
        <p:sp>
          <p:nvSpPr>
            <p:cNvPr id="44" name="任意多边形 43"/>
            <p:cNvSpPr/>
            <p:nvPr/>
          </p:nvSpPr>
          <p:spPr>
            <a:xfrm>
              <a:off x="3704194" y="4901865"/>
              <a:ext cx="2061239" cy="638373"/>
            </a:xfrm>
            <a:custGeom>
              <a:avLst/>
              <a:gdLst>
                <a:gd name="connsiteX0" fmla="*/ 50498 w 1930400"/>
                <a:gd name="connsiteY0" fmla="*/ 0 h 638521"/>
                <a:gd name="connsiteX1" fmla="*/ 1879902 w 1930400"/>
                <a:gd name="connsiteY1" fmla="*/ 0 h 638521"/>
                <a:gd name="connsiteX2" fmla="*/ 1930400 w 1930400"/>
                <a:gd name="connsiteY2" fmla="*/ 50498 h 638521"/>
                <a:gd name="connsiteX3" fmla="*/ 1930400 w 1930400"/>
                <a:gd name="connsiteY3" fmla="*/ 442988 h 638521"/>
                <a:gd name="connsiteX4" fmla="*/ 1879902 w 1930400"/>
                <a:gd name="connsiteY4" fmla="*/ 493486 h 638521"/>
                <a:gd name="connsiteX5" fmla="*/ 1124527 w 1930400"/>
                <a:gd name="connsiteY5" fmla="*/ 493486 h 638521"/>
                <a:gd name="connsiteX6" fmla="*/ 965200 w 1930400"/>
                <a:gd name="connsiteY6" fmla="*/ 638521 h 638521"/>
                <a:gd name="connsiteX7" fmla="*/ 805872 w 1930400"/>
                <a:gd name="connsiteY7" fmla="*/ 493486 h 638521"/>
                <a:gd name="connsiteX8" fmla="*/ 50498 w 1930400"/>
                <a:gd name="connsiteY8" fmla="*/ 493486 h 638521"/>
                <a:gd name="connsiteX9" fmla="*/ 0 w 1930400"/>
                <a:gd name="connsiteY9" fmla="*/ 442988 h 638521"/>
                <a:gd name="connsiteX10" fmla="*/ 0 w 1930400"/>
                <a:gd name="connsiteY10" fmla="*/ 50498 h 638521"/>
                <a:gd name="connsiteX11" fmla="*/ 50498 w 1930400"/>
                <a:gd name="connsiteY11" fmla="*/ 0 h 638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30400" h="638521">
                  <a:moveTo>
                    <a:pt x="50498" y="0"/>
                  </a:moveTo>
                  <a:lnTo>
                    <a:pt x="1879902" y="0"/>
                  </a:lnTo>
                  <a:cubicBezTo>
                    <a:pt x="1907791" y="0"/>
                    <a:pt x="1930400" y="22609"/>
                    <a:pt x="1930400" y="50498"/>
                  </a:cubicBezTo>
                  <a:lnTo>
                    <a:pt x="1930400" y="442988"/>
                  </a:lnTo>
                  <a:cubicBezTo>
                    <a:pt x="1930400" y="470877"/>
                    <a:pt x="1907791" y="493486"/>
                    <a:pt x="1879902" y="493486"/>
                  </a:cubicBezTo>
                  <a:lnTo>
                    <a:pt x="1124527" y="493486"/>
                  </a:lnTo>
                  <a:lnTo>
                    <a:pt x="965200" y="638521"/>
                  </a:lnTo>
                  <a:lnTo>
                    <a:pt x="805872" y="493486"/>
                  </a:lnTo>
                  <a:lnTo>
                    <a:pt x="50498" y="493486"/>
                  </a:lnTo>
                  <a:cubicBezTo>
                    <a:pt x="22609" y="493486"/>
                    <a:pt x="0" y="470877"/>
                    <a:pt x="0" y="442988"/>
                  </a:cubicBezTo>
                  <a:lnTo>
                    <a:pt x="0" y="50498"/>
                  </a:lnTo>
                  <a:cubicBezTo>
                    <a:pt x="0" y="22609"/>
                    <a:pt x="22609" y="0"/>
                    <a:pt x="50498" y="0"/>
                  </a:cubicBezTo>
                  <a:close/>
                </a:path>
              </a:pathLst>
            </a:custGeom>
            <a:gradFill>
              <a:gsLst>
                <a:gs pos="0">
                  <a:srgbClr val="E30613"/>
                </a:gs>
                <a:gs pos="100000">
                  <a:srgbClr val="81040B"/>
                </a:gs>
              </a:gsLst>
              <a:lin ang="3600000" scaled="0"/>
            </a:gradFill>
            <a:ln>
              <a:no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45" name="TextBox 11"/>
            <p:cNvSpPr txBox="1"/>
            <p:nvPr/>
          </p:nvSpPr>
          <p:spPr>
            <a:xfrm>
              <a:off x="4023722" y="4901865"/>
              <a:ext cx="1422184" cy="461665"/>
            </a:xfrm>
            <a:prstGeom prst="rect">
              <a:avLst/>
            </a:prstGeom>
            <a:noFill/>
          </p:spPr>
          <p:txBody>
            <a:bodyPr wrap="none" rtlCol="0">
              <a:spAutoFit/>
            </a:bodyPr>
            <a:lstStyle/>
            <a:p>
              <a:r>
                <a:rPr lang="zh-CN" altLang="en-US" sz="2400" b="1" dirty="0" smtClean="0">
                  <a:solidFill>
                    <a:srgbClr val="FDFDFD"/>
                  </a:solidFill>
                  <a:latin typeface="幼圆" panose="02010509060101010101" pitchFamily="49" charset="-122"/>
                  <a:ea typeface="幼圆" panose="02010509060101010101" pitchFamily="49" charset="-122"/>
                </a:rPr>
                <a:t>涉外联谊</a:t>
              </a:r>
              <a:endParaRPr lang="zh-CN" altLang="en-US" sz="2400" b="1" dirty="0">
                <a:solidFill>
                  <a:srgbClr val="FDFDFD"/>
                </a:solidFill>
                <a:latin typeface="幼圆" panose="02010509060101010101" pitchFamily="49" charset="-122"/>
                <a:ea typeface="幼圆" panose="02010509060101010101" pitchFamily="49" charset="-122"/>
              </a:endParaRPr>
            </a:p>
          </p:txBody>
        </p:sp>
      </p:grpSp>
      <p:sp>
        <p:nvSpPr>
          <p:cNvPr id="46" name="TextBox 12"/>
          <p:cNvSpPr txBox="1"/>
          <p:nvPr/>
        </p:nvSpPr>
        <p:spPr>
          <a:xfrm>
            <a:off x="3779134" y="5667249"/>
            <a:ext cx="2110393" cy="1061829"/>
          </a:xfrm>
          <a:prstGeom prst="rect">
            <a:avLst/>
          </a:prstGeom>
          <a:noFill/>
        </p:spPr>
        <p:txBody>
          <a:bodyPr wrap="square" rtlCol="0">
            <a:spAutoFit/>
          </a:bodyPr>
          <a:lstStyle/>
          <a:p>
            <a:pPr>
              <a:lnSpc>
                <a:spcPct val="150000"/>
              </a:lnSpc>
            </a:pPr>
            <a:r>
              <a:rPr lang="zh-CN" altLang="en-US" sz="1400" dirty="0">
                <a:solidFill>
                  <a:prstClr val="black">
                    <a:lumMod val="85000"/>
                    <a:lumOff val="15000"/>
                  </a:prstClr>
                </a:solidFill>
                <a:latin typeface="微软雅黑" panose="020B0503020204020204" pitchFamily="34" charset="-122"/>
                <a:ea typeface="微软雅黑" panose="020B0503020204020204" pitchFamily="34" charset="-122"/>
              </a:rPr>
              <a:t>这里输入简单的文字概述里输入简单文字概述这里简单输入简单文字</a:t>
            </a:r>
            <a:endParaRPr lang="en-US" altLang="zh-CN" sz="1400" dirty="0">
              <a:solidFill>
                <a:prstClr val="black">
                  <a:lumMod val="85000"/>
                  <a:lumOff val="15000"/>
                </a:prstClr>
              </a:solidFill>
              <a:latin typeface="微软雅黑" panose="020B0503020204020204" pitchFamily="34" charset="-122"/>
              <a:ea typeface="微软雅黑" panose="020B0503020204020204" pitchFamily="34" charset="-122"/>
            </a:endParaRPr>
          </a:p>
        </p:txBody>
      </p:sp>
      <p:grpSp>
        <p:nvGrpSpPr>
          <p:cNvPr id="47" name="组合 46"/>
          <p:cNvGrpSpPr/>
          <p:nvPr/>
        </p:nvGrpSpPr>
        <p:grpSpPr>
          <a:xfrm>
            <a:off x="6443903" y="4901865"/>
            <a:ext cx="2061239" cy="638373"/>
            <a:chOff x="6443903" y="4901865"/>
            <a:chExt cx="2061239" cy="638373"/>
          </a:xfrm>
        </p:grpSpPr>
        <p:sp>
          <p:nvSpPr>
            <p:cNvPr id="48" name="任意多边形 47"/>
            <p:cNvSpPr/>
            <p:nvPr/>
          </p:nvSpPr>
          <p:spPr>
            <a:xfrm>
              <a:off x="6443903" y="4901865"/>
              <a:ext cx="2061239" cy="638373"/>
            </a:xfrm>
            <a:custGeom>
              <a:avLst/>
              <a:gdLst>
                <a:gd name="connsiteX0" fmla="*/ 50498 w 1930400"/>
                <a:gd name="connsiteY0" fmla="*/ 0 h 638521"/>
                <a:gd name="connsiteX1" fmla="*/ 1879902 w 1930400"/>
                <a:gd name="connsiteY1" fmla="*/ 0 h 638521"/>
                <a:gd name="connsiteX2" fmla="*/ 1930400 w 1930400"/>
                <a:gd name="connsiteY2" fmla="*/ 50498 h 638521"/>
                <a:gd name="connsiteX3" fmla="*/ 1930400 w 1930400"/>
                <a:gd name="connsiteY3" fmla="*/ 442988 h 638521"/>
                <a:gd name="connsiteX4" fmla="*/ 1879902 w 1930400"/>
                <a:gd name="connsiteY4" fmla="*/ 493486 h 638521"/>
                <a:gd name="connsiteX5" fmla="*/ 1124527 w 1930400"/>
                <a:gd name="connsiteY5" fmla="*/ 493486 h 638521"/>
                <a:gd name="connsiteX6" fmla="*/ 965200 w 1930400"/>
                <a:gd name="connsiteY6" fmla="*/ 638521 h 638521"/>
                <a:gd name="connsiteX7" fmla="*/ 805872 w 1930400"/>
                <a:gd name="connsiteY7" fmla="*/ 493486 h 638521"/>
                <a:gd name="connsiteX8" fmla="*/ 50498 w 1930400"/>
                <a:gd name="connsiteY8" fmla="*/ 493486 h 638521"/>
                <a:gd name="connsiteX9" fmla="*/ 0 w 1930400"/>
                <a:gd name="connsiteY9" fmla="*/ 442988 h 638521"/>
                <a:gd name="connsiteX10" fmla="*/ 0 w 1930400"/>
                <a:gd name="connsiteY10" fmla="*/ 50498 h 638521"/>
                <a:gd name="connsiteX11" fmla="*/ 50498 w 1930400"/>
                <a:gd name="connsiteY11" fmla="*/ 0 h 638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30400" h="638521">
                  <a:moveTo>
                    <a:pt x="50498" y="0"/>
                  </a:moveTo>
                  <a:lnTo>
                    <a:pt x="1879902" y="0"/>
                  </a:lnTo>
                  <a:cubicBezTo>
                    <a:pt x="1907791" y="0"/>
                    <a:pt x="1930400" y="22609"/>
                    <a:pt x="1930400" y="50498"/>
                  </a:cubicBezTo>
                  <a:lnTo>
                    <a:pt x="1930400" y="442988"/>
                  </a:lnTo>
                  <a:cubicBezTo>
                    <a:pt x="1930400" y="470877"/>
                    <a:pt x="1907791" y="493486"/>
                    <a:pt x="1879902" y="493486"/>
                  </a:cubicBezTo>
                  <a:lnTo>
                    <a:pt x="1124527" y="493486"/>
                  </a:lnTo>
                  <a:lnTo>
                    <a:pt x="965200" y="638521"/>
                  </a:lnTo>
                  <a:lnTo>
                    <a:pt x="805872" y="493486"/>
                  </a:lnTo>
                  <a:lnTo>
                    <a:pt x="50498" y="493486"/>
                  </a:lnTo>
                  <a:cubicBezTo>
                    <a:pt x="22609" y="493486"/>
                    <a:pt x="0" y="470877"/>
                    <a:pt x="0" y="442988"/>
                  </a:cubicBezTo>
                  <a:lnTo>
                    <a:pt x="0" y="50498"/>
                  </a:lnTo>
                  <a:cubicBezTo>
                    <a:pt x="0" y="22609"/>
                    <a:pt x="22609" y="0"/>
                    <a:pt x="50498" y="0"/>
                  </a:cubicBezTo>
                  <a:close/>
                </a:path>
              </a:pathLst>
            </a:custGeom>
            <a:gradFill>
              <a:gsLst>
                <a:gs pos="0">
                  <a:srgbClr val="E30613"/>
                </a:gs>
                <a:gs pos="100000">
                  <a:srgbClr val="81040B"/>
                </a:gs>
              </a:gsLst>
              <a:lin ang="3600000" scaled="0"/>
            </a:gradFill>
            <a:ln>
              <a:no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49" name="TextBox 11"/>
            <p:cNvSpPr txBox="1"/>
            <p:nvPr/>
          </p:nvSpPr>
          <p:spPr>
            <a:xfrm>
              <a:off x="6781456" y="4901865"/>
              <a:ext cx="1422184" cy="461665"/>
            </a:xfrm>
            <a:prstGeom prst="rect">
              <a:avLst/>
            </a:prstGeom>
            <a:noFill/>
          </p:spPr>
          <p:txBody>
            <a:bodyPr wrap="none" rtlCol="0">
              <a:spAutoFit/>
            </a:bodyPr>
            <a:lstStyle/>
            <a:p>
              <a:r>
                <a:rPr lang="zh-CN" altLang="en-US" sz="2400" b="1" dirty="0" smtClean="0">
                  <a:solidFill>
                    <a:srgbClr val="FDFDFD"/>
                  </a:solidFill>
                  <a:latin typeface="幼圆" panose="02010509060101010101" pitchFamily="49" charset="-122"/>
                  <a:ea typeface="幼圆" panose="02010509060101010101" pitchFamily="49" charset="-122"/>
                </a:rPr>
                <a:t>技术比武</a:t>
              </a:r>
              <a:endParaRPr lang="zh-CN" altLang="en-US" sz="2400" b="1" dirty="0">
                <a:solidFill>
                  <a:srgbClr val="FDFDFD"/>
                </a:solidFill>
                <a:latin typeface="幼圆" panose="02010509060101010101" pitchFamily="49" charset="-122"/>
                <a:ea typeface="幼圆" panose="02010509060101010101" pitchFamily="49" charset="-122"/>
              </a:endParaRPr>
            </a:p>
          </p:txBody>
        </p:sp>
      </p:grpSp>
      <p:sp>
        <p:nvSpPr>
          <p:cNvPr id="50" name="TextBox 12"/>
          <p:cNvSpPr txBox="1"/>
          <p:nvPr/>
        </p:nvSpPr>
        <p:spPr>
          <a:xfrm>
            <a:off x="6536868" y="5667249"/>
            <a:ext cx="2110393" cy="1061829"/>
          </a:xfrm>
          <a:prstGeom prst="rect">
            <a:avLst/>
          </a:prstGeom>
          <a:noFill/>
        </p:spPr>
        <p:txBody>
          <a:bodyPr wrap="square" rtlCol="0">
            <a:spAutoFit/>
          </a:bodyPr>
          <a:lstStyle/>
          <a:p>
            <a:pPr>
              <a:lnSpc>
                <a:spcPct val="150000"/>
              </a:lnSpc>
            </a:pPr>
            <a:r>
              <a:rPr lang="zh-CN" altLang="en-US" sz="1400" dirty="0">
                <a:solidFill>
                  <a:prstClr val="black">
                    <a:lumMod val="85000"/>
                    <a:lumOff val="15000"/>
                  </a:prstClr>
                </a:solidFill>
                <a:latin typeface="微软雅黑" panose="020B0503020204020204" pitchFamily="34" charset="-122"/>
                <a:ea typeface="微软雅黑" panose="020B0503020204020204" pitchFamily="34" charset="-122"/>
              </a:rPr>
              <a:t>这里输入简单的文字概述里输入简单文字概述这里简单输入简单文字</a:t>
            </a:r>
            <a:endParaRPr lang="en-US" altLang="zh-CN" sz="1400" dirty="0">
              <a:solidFill>
                <a:prstClr val="black">
                  <a:lumMod val="85000"/>
                  <a:lumOff val="15000"/>
                </a:prstClr>
              </a:solidFill>
              <a:latin typeface="微软雅黑" panose="020B0503020204020204" pitchFamily="34" charset="-122"/>
              <a:ea typeface="微软雅黑" panose="020B0503020204020204" pitchFamily="34" charset="-122"/>
            </a:endParaRPr>
          </a:p>
        </p:txBody>
      </p:sp>
      <p:grpSp>
        <p:nvGrpSpPr>
          <p:cNvPr id="51" name="组合 50"/>
          <p:cNvGrpSpPr/>
          <p:nvPr/>
        </p:nvGrpSpPr>
        <p:grpSpPr>
          <a:xfrm>
            <a:off x="9183612" y="4901865"/>
            <a:ext cx="2061239" cy="638373"/>
            <a:chOff x="9183612" y="4901865"/>
            <a:chExt cx="2061239" cy="638373"/>
          </a:xfrm>
        </p:grpSpPr>
        <p:sp>
          <p:nvSpPr>
            <p:cNvPr id="52" name="任意多边形 51"/>
            <p:cNvSpPr/>
            <p:nvPr/>
          </p:nvSpPr>
          <p:spPr>
            <a:xfrm>
              <a:off x="9183612" y="4901865"/>
              <a:ext cx="2061239" cy="638373"/>
            </a:xfrm>
            <a:custGeom>
              <a:avLst/>
              <a:gdLst>
                <a:gd name="connsiteX0" fmla="*/ 50498 w 1930400"/>
                <a:gd name="connsiteY0" fmla="*/ 0 h 638521"/>
                <a:gd name="connsiteX1" fmla="*/ 1879902 w 1930400"/>
                <a:gd name="connsiteY1" fmla="*/ 0 h 638521"/>
                <a:gd name="connsiteX2" fmla="*/ 1930400 w 1930400"/>
                <a:gd name="connsiteY2" fmla="*/ 50498 h 638521"/>
                <a:gd name="connsiteX3" fmla="*/ 1930400 w 1930400"/>
                <a:gd name="connsiteY3" fmla="*/ 442988 h 638521"/>
                <a:gd name="connsiteX4" fmla="*/ 1879902 w 1930400"/>
                <a:gd name="connsiteY4" fmla="*/ 493486 h 638521"/>
                <a:gd name="connsiteX5" fmla="*/ 1124527 w 1930400"/>
                <a:gd name="connsiteY5" fmla="*/ 493486 h 638521"/>
                <a:gd name="connsiteX6" fmla="*/ 965200 w 1930400"/>
                <a:gd name="connsiteY6" fmla="*/ 638521 h 638521"/>
                <a:gd name="connsiteX7" fmla="*/ 805872 w 1930400"/>
                <a:gd name="connsiteY7" fmla="*/ 493486 h 638521"/>
                <a:gd name="connsiteX8" fmla="*/ 50498 w 1930400"/>
                <a:gd name="connsiteY8" fmla="*/ 493486 h 638521"/>
                <a:gd name="connsiteX9" fmla="*/ 0 w 1930400"/>
                <a:gd name="connsiteY9" fmla="*/ 442988 h 638521"/>
                <a:gd name="connsiteX10" fmla="*/ 0 w 1930400"/>
                <a:gd name="connsiteY10" fmla="*/ 50498 h 638521"/>
                <a:gd name="connsiteX11" fmla="*/ 50498 w 1930400"/>
                <a:gd name="connsiteY11" fmla="*/ 0 h 638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30400" h="638521">
                  <a:moveTo>
                    <a:pt x="50498" y="0"/>
                  </a:moveTo>
                  <a:lnTo>
                    <a:pt x="1879902" y="0"/>
                  </a:lnTo>
                  <a:cubicBezTo>
                    <a:pt x="1907791" y="0"/>
                    <a:pt x="1930400" y="22609"/>
                    <a:pt x="1930400" y="50498"/>
                  </a:cubicBezTo>
                  <a:lnTo>
                    <a:pt x="1930400" y="442988"/>
                  </a:lnTo>
                  <a:cubicBezTo>
                    <a:pt x="1930400" y="470877"/>
                    <a:pt x="1907791" y="493486"/>
                    <a:pt x="1879902" y="493486"/>
                  </a:cubicBezTo>
                  <a:lnTo>
                    <a:pt x="1124527" y="493486"/>
                  </a:lnTo>
                  <a:lnTo>
                    <a:pt x="965200" y="638521"/>
                  </a:lnTo>
                  <a:lnTo>
                    <a:pt x="805872" y="493486"/>
                  </a:lnTo>
                  <a:lnTo>
                    <a:pt x="50498" y="493486"/>
                  </a:lnTo>
                  <a:cubicBezTo>
                    <a:pt x="22609" y="493486"/>
                    <a:pt x="0" y="470877"/>
                    <a:pt x="0" y="442988"/>
                  </a:cubicBezTo>
                  <a:lnTo>
                    <a:pt x="0" y="50498"/>
                  </a:lnTo>
                  <a:cubicBezTo>
                    <a:pt x="0" y="22609"/>
                    <a:pt x="22609" y="0"/>
                    <a:pt x="50498" y="0"/>
                  </a:cubicBezTo>
                  <a:close/>
                </a:path>
              </a:pathLst>
            </a:custGeom>
            <a:gradFill>
              <a:gsLst>
                <a:gs pos="0">
                  <a:srgbClr val="E30613"/>
                </a:gs>
                <a:gs pos="100000">
                  <a:srgbClr val="81040B"/>
                </a:gs>
              </a:gsLst>
              <a:lin ang="3600000" scaled="0"/>
            </a:gradFill>
            <a:ln>
              <a:no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53" name="TextBox 11"/>
            <p:cNvSpPr txBox="1"/>
            <p:nvPr/>
          </p:nvSpPr>
          <p:spPr>
            <a:xfrm>
              <a:off x="9661679" y="4901865"/>
              <a:ext cx="1112805" cy="461665"/>
            </a:xfrm>
            <a:prstGeom prst="rect">
              <a:avLst/>
            </a:prstGeom>
            <a:noFill/>
          </p:spPr>
          <p:txBody>
            <a:bodyPr wrap="none" rtlCol="0">
              <a:spAutoFit/>
            </a:bodyPr>
            <a:lstStyle/>
            <a:p>
              <a:r>
                <a:rPr lang="zh-CN" altLang="en-US" sz="2400" b="1" dirty="0" smtClean="0">
                  <a:solidFill>
                    <a:srgbClr val="FDFDFD"/>
                  </a:solidFill>
                  <a:latin typeface="幼圆" panose="02010509060101010101" pitchFamily="49" charset="-122"/>
                  <a:ea typeface="幼圆" panose="02010509060101010101" pitchFamily="49" charset="-122"/>
                </a:rPr>
                <a:t>红歌会</a:t>
              </a:r>
              <a:endParaRPr lang="zh-CN" altLang="en-US" sz="2400" b="1" dirty="0">
                <a:solidFill>
                  <a:srgbClr val="FDFDFD"/>
                </a:solidFill>
                <a:latin typeface="幼圆" panose="02010509060101010101" pitchFamily="49" charset="-122"/>
                <a:ea typeface="幼圆" panose="02010509060101010101" pitchFamily="49" charset="-122"/>
              </a:endParaRPr>
            </a:p>
          </p:txBody>
        </p:sp>
      </p:grpSp>
      <p:sp>
        <p:nvSpPr>
          <p:cNvPr id="54" name="TextBox 12"/>
          <p:cNvSpPr txBox="1"/>
          <p:nvPr/>
        </p:nvSpPr>
        <p:spPr>
          <a:xfrm>
            <a:off x="9248279" y="5665391"/>
            <a:ext cx="2110393" cy="1061829"/>
          </a:xfrm>
          <a:prstGeom prst="rect">
            <a:avLst/>
          </a:prstGeom>
          <a:noFill/>
        </p:spPr>
        <p:txBody>
          <a:bodyPr wrap="square" rtlCol="0">
            <a:spAutoFit/>
          </a:bodyPr>
          <a:lstStyle/>
          <a:p>
            <a:pPr>
              <a:lnSpc>
                <a:spcPct val="150000"/>
              </a:lnSpc>
            </a:pPr>
            <a:r>
              <a:rPr lang="zh-CN" altLang="en-US" sz="1400" dirty="0">
                <a:solidFill>
                  <a:prstClr val="black">
                    <a:lumMod val="85000"/>
                    <a:lumOff val="15000"/>
                  </a:prstClr>
                </a:solidFill>
                <a:latin typeface="微软雅黑" panose="020B0503020204020204" pitchFamily="34" charset="-122"/>
                <a:ea typeface="微软雅黑" panose="020B0503020204020204" pitchFamily="34" charset="-122"/>
              </a:rPr>
              <a:t>这里输入简单的文字概述里输入简单文字概述这里简单输入简单文字</a:t>
            </a:r>
            <a:endParaRPr lang="en-US" altLang="zh-CN" sz="1400" dirty="0">
              <a:solidFill>
                <a:prstClr val="black">
                  <a:lumMod val="85000"/>
                  <a:lumOff val="15000"/>
                </a:prst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2000">
        <p15:prstTrans prst="pageCurlDouble"/>
      </p:transition>
    </mc:Choice>
    <mc:Fallback>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 fill="hold"/>
                                        <p:tgtEl>
                                          <p:spTgt spid="14"/>
                                        </p:tgtEl>
                                        <p:attrNameLst>
                                          <p:attrName>ppt_w</p:attrName>
                                        </p:attrNameLst>
                                      </p:cBhvr>
                                      <p:tavLst>
                                        <p:tav tm="0">
                                          <p:val>
                                            <p:fltVal val="0"/>
                                          </p:val>
                                        </p:tav>
                                        <p:tav tm="100000">
                                          <p:val>
                                            <p:strVal val="#ppt_w"/>
                                          </p:val>
                                        </p:tav>
                                      </p:tavLst>
                                    </p:anim>
                                    <p:anim calcmode="lin" valueType="num">
                                      <p:cBhvr>
                                        <p:cTn id="8" dur="100" fill="hold"/>
                                        <p:tgtEl>
                                          <p:spTgt spid="14"/>
                                        </p:tgtEl>
                                        <p:attrNameLst>
                                          <p:attrName>ppt_h</p:attrName>
                                        </p:attrNameLst>
                                      </p:cBhvr>
                                      <p:tavLst>
                                        <p:tav tm="0">
                                          <p:val>
                                            <p:fltVal val="0"/>
                                          </p:val>
                                        </p:tav>
                                        <p:tav tm="100000">
                                          <p:val>
                                            <p:strVal val="#ppt_h"/>
                                          </p:val>
                                        </p:tav>
                                      </p:tavLst>
                                    </p:anim>
                                    <p:animEffect transition="in" filter="fade">
                                      <p:cBhvr>
                                        <p:cTn id="9" dur="100"/>
                                        <p:tgtEl>
                                          <p:spTgt spid="14"/>
                                        </p:tgtEl>
                                      </p:cBhvr>
                                    </p:animEffect>
                                  </p:childTnLst>
                                </p:cTn>
                              </p:par>
                              <p:par>
                                <p:cTn id="10" presetID="6" presetClass="emph" presetSubtype="0" fill="hold" nodeType="withEffect">
                                  <p:stCondLst>
                                    <p:cond delay="100"/>
                                  </p:stCondLst>
                                  <p:childTnLst>
                                    <p:animScale>
                                      <p:cBhvr>
                                        <p:cTn id="11" dur="100" fill="hold"/>
                                        <p:tgtEl>
                                          <p:spTgt spid="14"/>
                                        </p:tgtEl>
                                      </p:cBhvr>
                                      <p:by x="110000" y="110000"/>
                                    </p:animScale>
                                  </p:childTnLst>
                                </p:cTn>
                              </p:par>
                              <p:par>
                                <p:cTn id="12" presetID="6" presetClass="emph" presetSubtype="0" fill="hold" nodeType="withEffect">
                                  <p:stCondLst>
                                    <p:cond delay="200"/>
                                  </p:stCondLst>
                                  <p:childTnLst>
                                    <p:animScale>
                                      <p:cBhvr>
                                        <p:cTn id="13" dur="200" fill="hold"/>
                                        <p:tgtEl>
                                          <p:spTgt spid="14"/>
                                        </p:tgtEl>
                                      </p:cBhvr>
                                      <p:by x="90000" y="90000"/>
                                    </p:animScale>
                                  </p:childTnLst>
                                </p:cTn>
                              </p:par>
                              <p:par>
                                <p:cTn id="14" presetID="6" presetClass="emph" presetSubtype="0" fill="hold" nodeType="withEffect">
                                  <p:stCondLst>
                                    <p:cond delay="400"/>
                                  </p:stCondLst>
                                  <p:childTnLst>
                                    <p:animScale>
                                      <p:cBhvr>
                                        <p:cTn id="15" dur="100" fill="hold"/>
                                        <p:tgtEl>
                                          <p:spTgt spid="14"/>
                                        </p:tgtEl>
                                      </p:cBhvr>
                                      <p:by x="105000" y="105000"/>
                                    </p:animScale>
                                  </p:childTnLst>
                                </p:cTn>
                              </p:par>
                              <p:par>
                                <p:cTn id="16" presetID="6" presetClass="emph" presetSubtype="0" fill="hold" nodeType="withEffect">
                                  <p:stCondLst>
                                    <p:cond delay="500"/>
                                  </p:stCondLst>
                                  <p:childTnLst>
                                    <p:animScale>
                                      <p:cBhvr>
                                        <p:cTn id="17" dur="200" fill="hold"/>
                                        <p:tgtEl>
                                          <p:spTgt spid="14"/>
                                        </p:tgtEl>
                                      </p:cBhvr>
                                      <p:by x="95000" y="95000"/>
                                    </p:animScale>
                                  </p:childTnLst>
                                </p:cTn>
                              </p:par>
                            </p:childTnLst>
                          </p:cTn>
                        </p:par>
                        <p:par>
                          <p:cTn id="18" fill="hold">
                            <p:stCondLst>
                              <p:cond delay="500"/>
                            </p:stCondLst>
                            <p:childTnLst>
                              <p:par>
                                <p:cTn id="19" presetID="53" presetClass="entr" presetSubtype="16" fill="hold"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100" fill="hold"/>
                                        <p:tgtEl>
                                          <p:spTgt spid="20"/>
                                        </p:tgtEl>
                                        <p:attrNameLst>
                                          <p:attrName>ppt_w</p:attrName>
                                        </p:attrNameLst>
                                      </p:cBhvr>
                                      <p:tavLst>
                                        <p:tav tm="0">
                                          <p:val>
                                            <p:fltVal val="0"/>
                                          </p:val>
                                        </p:tav>
                                        <p:tav tm="100000">
                                          <p:val>
                                            <p:strVal val="#ppt_w"/>
                                          </p:val>
                                        </p:tav>
                                      </p:tavLst>
                                    </p:anim>
                                    <p:anim calcmode="lin" valueType="num">
                                      <p:cBhvr>
                                        <p:cTn id="22" dur="100" fill="hold"/>
                                        <p:tgtEl>
                                          <p:spTgt spid="20"/>
                                        </p:tgtEl>
                                        <p:attrNameLst>
                                          <p:attrName>ppt_h</p:attrName>
                                        </p:attrNameLst>
                                      </p:cBhvr>
                                      <p:tavLst>
                                        <p:tav tm="0">
                                          <p:val>
                                            <p:fltVal val="0"/>
                                          </p:val>
                                        </p:tav>
                                        <p:tav tm="100000">
                                          <p:val>
                                            <p:strVal val="#ppt_h"/>
                                          </p:val>
                                        </p:tav>
                                      </p:tavLst>
                                    </p:anim>
                                    <p:animEffect transition="in" filter="fade">
                                      <p:cBhvr>
                                        <p:cTn id="23" dur="100"/>
                                        <p:tgtEl>
                                          <p:spTgt spid="20"/>
                                        </p:tgtEl>
                                      </p:cBhvr>
                                    </p:animEffect>
                                  </p:childTnLst>
                                </p:cTn>
                              </p:par>
                              <p:par>
                                <p:cTn id="24" presetID="6" presetClass="emph" presetSubtype="0" fill="hold" nodeType="withEffect">
                                  <p:stCondLst>
                                    <p:cond delay="100"/>
                                  </p:stCondLst>
                                  <p:childTnLst>
                                    <p:animScale>
                                      <p:cBhvr>
                                        <p:cTn id="25" dur="100" fill="hold"/>
                                        <p:tgtEl>
                                          <p:spTgt spid="20"/>
                                        </p:tgtEl>
                                      </p:cBhvr>
                                      <p:by x="110000" y="110000"/>
                                    </p:animScale>
                                  </p:childTnLst>
                                </p:cTn>
                              </p:par>
                              <p:par>
                                <p:cTn id="26" presetID="6" presetClass="emph" presetSubtype="0" fill="hold" nodeType="withEffect">
                                  <p:stCondLst>
                                    <p:cond delay="200"/>
                                  </p:stCondLst>
                                  <p:childTnLst>
                                    <p:animScale>
                                      <p:cBhvr>
                                        <p:cTn id="27" dur="200" fill="hold"/>
                                        <p:tgtEl>
                                          <p:spTgt spid="20"/>
                                        </p:tgtEl>
                                      </p:cBhvr>
                                      <p:by x="90000" y="90000"/>
                                    </p:animScale>
                                  </p:childTnLst>
                                </p:cTn>
                              </p:par>
                              <p:par>
                                <p:cTn id="28" presetID="6" presetClass="emph" presetSubtype="0" fill="hold" nodeType="withEffect">
                                  <p:stCondLst>
                                    <p:cond delay="400"/>
                                  </p:stCondLst>
                                  <p:childTnLst>
                                    <p:animScale>
                                      <p:cBhvr>
                                        <p:cTn id="29" dur="100" fill="hold"/>
                                        <p:tgtEl>
                                          <p:spTgt spid="20"/>
                                        </p:tgtEl>
                                      </p:cBhvr>
                                      <p:by x="105000" y="105000"/>
                                    </p:animScale>
                                  </p:childTnLst>
                                </p:cTn>
                              </p:par>
                              <p:par>
                                <p:cTn id="30" presetID="6" presetClass="emph" presetSubtype="0" fill="hold" nodeType="withEffect">
                                  <p:stCondLst>
                                    <p:cond delay="500"/>
                                  </p:stCondLst>
                                  <p:childTnLst>
                                    <p:animScale>
                                      <p:cBhvr>
                                        <p:cTn id="31" dur="200" fill="hold"/>
                                        <p:tgtEl>
                                          <p:spTgt spid="20"/>
                                        </p:tgtEl>
                                      </p:cBhvr>
                                      <p:by x="95000" y="95000"/>
                                    </p:animScale>
                                  </p:childTnLst>
                                </p:cTn>
                              </p:par>
                            </p:childTnLst>
                          </p:cTn>
                        </p:par>
                        <p:par>
                          <p:cTn id="32" fill="hold">
                            <p:stCondLst>
                              <p:cond delay="1000"/>
                            </p:stCondLst>
                            <p:childTnLst>
                              <p:par>
                                <p:cTn id="33" presetID="53" presetClass="entr" presetSubtype="16"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100" fill="hold"/>
                                        <p:tgtEl>
                                          <p:spTgt spid="27"/>
                                        </p:tgtEl>
                                        <p:attrNameLst>
                                          <p:attrName>ppt_w</p:attrName>
                                        </p:attrNameLst>
                                      </p:cBhvr>
                                      <p:tavLst>
                                        <p:tav tm="0">
                                          <p:val>
                                            <p:fltVal val="0"/>
                                          </p:val>
                                        </p:tav>
                                        <p:tav tm="100000">
                                          <p:val>
                                            <p:strVal val="#ppt_w"/>
                                          </p:val>
                                        </p:tav>
                                      </p:tavLst>
                                    </p:anim>
                                    <p:anim calcmode="lin" valueType="num">
                                      <p:cBhvr>
                                        <p:cTn id="36" dur="100" fill="hold"/>
                                        <p:tgtEl>
                                          <p:spTgt spid="27"/>
                                        </p:tgtEl>
                                        <p:attrNameLst>
                                          <p:attrName>ppt_h</p:attrName>
                                        </p:attrNameLst>
                                      </p:cBhvr>
                                      <p:tavLst>
                                        <p:tav tm="0">
                                          <p:val>
                                            <p:fltVal val="0"/>
                                          </p:val>
                                        </p:tav>
                                        <p:tav tm="100000">
                                          <p:val>
                                            <p:strVal val="#ppt_h"/>
                                          </p:val>
                                        </p:tav>
                                      </p:tavLst>
                                    </p:anim>
                                    <p:animEffect transition="in" filter="fade">
                                      <p:cBhvr>
                                        <p:cTn id="37" dur="100"/>
                                        <p:tgtEl>
                                          <p:spTgt spid="27"/>
                                        </p:tgtEl>
                                      </p:cBhvr>
                                    </p:animEffect>
                                  </p:childTnLst>
                                </p:cTn>
                              </p:par>
                              <p:par>
                                <p:cTn id="38" presetID="6" presetClass="emph" presetSubtype="0" fill="hold" nodeType="withEffect">
                                  <p:stCondLst>
                                    <p:cond delay="100"/>
                                  </p:stCondLst>
                                  <p:childTnLst>
                                    <p:animScale>
                                      <p:cBhvr>
                                        <p:cTn id="39" dur="100" fill="hold"/>
                                        <p:tgtEl>
                                          <p:spTgt spid="27"/>
                                        </p:tgtEl>
                                      </p:cBhvr>
                                      <p:by x="110000" y="110000"/>
                                    </p:animScale>
                                  </p:childTnLst>
                                </p:cTn>
                              </p:par>
                              <p:par>
                                <p:cTn id="40" presetID="6" presetClass="emph" presetSubtype="0" fill="hold" nodeType="withEffect">
                                  <p:stCondLst>
                                    <p:cond delay="200"/>
                                  </p:stCondLst>
                                  <p:childTnLst>
                                    <p:animScale>
                                      <p:cBhvr>
                                        <p:cTn id="41" dur="200" fill="hold"/>
                                        <p:tgtEl>
                                          <p:spTgt spid="27"/>
                                        </p:tgtEl>
                                      </p:cBhvr>
                                      <p:by x="90000" y="90000"/>
                                    </p:animScale>
                                  </p:childTnLst>
                                </p:cTn>
                              </p:par>
                              <p:par>
                                <p:cTn id="42" presetID="6" presetClass="emph" presetSubtype="0" fill="hold" nodeType="withEffect">
                                  <p:stCondLst>
                                    <p:cond delay="400"/>
                                  </p:stCondLst>
                                  <p:childTnLst>
                                    <p:animScale>
                                      <p:cBhvr>
                                        <p:cTn id="43" dur="100" fill="hold"/>
                                        <p:tgtEl>
                                          <p:spTgt spid="27"/>
                                        </p:tgtEl>
                                      </p:cBhvr>
                                      <p:by x="105000" y="105000"/>
                                    </p:animScale>
                                  </p:childTnLst>
                                </p:cTn>
                              </p:par>
                              <p:par>
                                <p:cTn id="44" presetID="6" presetClass="emph" presetSubtype="0" fill="hold" nodeType="withEffect">
                                  <p:stCondLst>
                                    <p:cond delay="500"/>
                                  </p:stCondLst>
                                  <p:childTnLst>
                                    <p:animScale>
                                      <p:cBhvr>
                                        <p:cTn id="45" dur="200" fill="hold"/>
                                        <p:tgtEl>
                                          <p:spTgt spid="27"/>
                                        </p:tgtEl>
                                      </p:cBhvr>
                                      <p:by x="95000" y="95000"/>
                                    </p:animScale>
                                  </p:childTnLst>
                                </p:cTn>
                              </p:par>
                            </p:childTnLst>
                          </p:cTn>
                        </p:par>
                        <p:par>
                          <p:cTn id="46" fill="hold">
                            <p:stCondLst>
                              <p:cond delay="1500"/>
                            </p:stCondLst>
                            <p:childTnLst>
                              <p:par>
                                <p:cTn id="47" presetID="53" presetClass="entr" presetSubtype="16" fill="hold"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100" fill="hold"/>
                                        <p:tgtEl>
                                          <p:spTgt spid="33"/>
                                        </p:tgtEl>
                                        <p:attrNameLst>
                                          <p:attrName>ppt_w</p:attrName>
                                        </p:attrNameLst>
                                      </p:cBhvr>
                                      <p:tavLst>
                                        <p:tav tm="0">
                                          <p:val>
                                            <p:fltVal val="0"/>
                                          </p:val>
                                        </p:tav>
                                        <p:tav tm="100000">
                                          <p:val>
                                            <p:strVal val="#ppt_w"/>
                                          </p:val>
                                        </p:tav>
                                      </p:tavLst>
                                    </p:anim>
                                    <p:anim calcmode="lin" valueType="num">
                                      <p:cBhvr>
                                        <p:cTn id="50" dur="100" fill="hold"/>
                                        <p:tgtEl>
                                          <p:spTgt spid="33"/>
                                        </p:tgtEl>
                                        <p:attrNameLst>
                                          <p:attrName>ppt_h</p:attrName>
                                        </p:attrNameLst>
                                      </p:cBhvr>
                                      <p:tavLst>
                                        <p:tav tm="0">
                                          <p:val>
                                            <p:fltVal val="0"/>
                                          </p:val>
                                        </p:tav>
                                        <p:tav tm="100000">
                                          <p:val>
                                            <p:strVal val="#ppt_h"/>
                                          </p:val>
                                        </p:tav>
                                      </p:tavLst>
                                    </p:anim>
                                    <p:animEffect transition="in" filter="fade">
                                      <p:cBhvr>
                                        <p:cTn id="51" dur="100"/>
                                        <p:tgtEl>
                                          <p:spTgt spid="33"/>
                                        </p:tgtEl>
                                      </p:cBhvr>
                                    </p:animEffect>
                                  </p:childTnLst>
                                </p:cTn>
                              </p:par>
                              <p:par>
                                <p:cTn id="52" presetID="6" presetClass="emph" presetSubtype="0" fill="hold" nodeType="withEffect">
                                  <p:stCondLst>
                                    <p:cond delay="100"/>
                                  </p:stCondLst>
                                  <p:childTnLst>
                                    <p:animScale>
                                      <p:cBhvr>
                                        <p:cTn id="53" dur="100" fill="hold"/>
                                        <p:tgtEl>
                                          <p:spTgt spid="33"/>
                                        </p:tgtEl>
                                      </p:cBhvr>
                                      <p:by x="110000" y="110000"/>
                                    </p:animScale>
                                  </p:childTnLst>
                                </p:cTn>
                              </p:par>
                              <p:par>
                                <p:cTn id="54" presetID="6" presetClass="emph" presetSubtype="0" fill="hold" nodeType="withEffect">
                                  <p:stCondLst>
                                    <p:cond delay="200"/>
                                  </p:stCondLst>
                                  <p:childTnLst>
                                    <p:animScale>
                                      <p:cBhvr>
                                        <p:cTn id="55" dur="200" fill="hold"/>
                                        <p:tgtEl>
                                          <p:spTgt spid="33"/>
                                        </p:tgtEl>
                                      </p:cBhvr>
                                      <p:by x="90000" y="90000"/>
                                    </p:animScale>
                                  </p:childTnLst>
                                </p:cTn>
                              </p:par>
                              <p:par>
                                <p:cTn id="56" presetID="6" presetClass="emph" presetSubtype="0" fill="hold" nodeType="withEffect">
                                  <p:stCondLst>
                                    <p:cond delay="400"/>
                                  </p:stCondLst>
                                  <p:childTnLst>
                                    <p:animScale>
                                      <p:cBhvr>
                                        <p:cTn id="57" dur="100" fill="hold"/>
                                        <p:tgtEl>
                                          <p:spTgt spid="33"/>
                                        </p:tgtEl>
                                      </p:cBhvr>
                                      <p:by x="105000" y="105000"/>
                                    </p:animScale>
                                  </p:childTnLst>
                                </p:cTn>
                              </p:par>
                              <p:par>
                                <p:cTn id="58" presetID="6" presetClass="emph" presetSubtype="0" fill="hold" nodeType="withEffect">
                                  <p:stCondLst>
                                    <p:cond delay="500"/>
                                  </p:stCondLst>
                                  <p:childTnLst>
                                    <p:animScale>
                                      <p:cBhvr>
                                        <p:cTn id="59" dur="200" fill="hold"/>
                                        <p:tgtEl>
                                          <p:spTgt spid="33"/>
                                        </p:tgtEl>
                                      </p:cBhvr>
                                      <p:by x="95000" y="95000"/>
                                    </p:animScale>
                                  </p:childTnLst>
                                </p:cTn>
                              </p:par>
                            </p:childTnLst>
                          </p:cTn>
                        </p:par>
                        <p:par>
                          <p:cTn id="60" fill="hold">
                            <p:stCondLst>
                              <p:cond delay="2000"/>
                            </p:stCondLst>
                            <p:childTnLst>
                              <p:par>
                                <p:cTn id="61" presetID="2" presetClass="entr" presetSubtype="4" decel="42000" fill="hold" nodeType="afterEffect">
                                  <p:stCondLst>
                                    <p:cond delay="0"/>
                                  </p:stCondLst>
                                  <p:childTnLst>
                                    <p:set>
                                      <p:cBhvr>
                                        <p:cTn id="62" dur="1" fill="hold">
                                          <p:stCondLst>
                                            <p:cond delay="0"/>
                                          </p:stCondLst>
                                        </p:cTn>
                                        <p:tgtEl>
                                          <p:spTgt spid="39"/>
                                        </p:tgtEl>
                                        <p:attrNameLst>
                                          <p:attrName>style.visibility</p:attrName>
                                        </p:attrNameLst>
                                      </p:cBhvr>
                                      <p:to>
                                        <p:strVal val="visible"/>
                                      </p:to>
                                    </p:set>
                                    <p:anim calcmode="lin" valueType="num">
                                      <p:cBhvr additive="base">
                                        <p:cTn id="63" dur="750" fill="hold"/>
                                        <p:tgtEl>
                                          <p:spTgt spid="39"/>
                                        </p:tgtEl>
                                        <p:attrNameLst>
                                          <p:attrName>ppt_x</p:attrName>
                                        </p:attrNameLst>
                                      </p:cBhvr>
                                      <p:tavLst>
                                        <p:tav tm="0">
                                          <p:val>
                                            <p:strVal val="#ppt_x"/>
                                          </p:val>
                                        </p:tav>
                                        <p:tav tm="100000">
                                          <p:val>
                                            <p:strVal val="#ppt_x"/>
                                          </p:val>
                                        </p:tav>
                                      </p:tavLst>
                                    </p:anim>
                                    <p:anim calcmode="lin" valueType="num">
                                      <p:cBhvr additive="base">
                                        <p:cTn id="64" dur="750" fill="hold"/>
                                        <p:tgtEl>
                                          <p:spTgt spid="39"/>
                                        </p:tgtEl>
                                        <p:attrNameLst>
                                          <p:attrName>ppt_y</p:attrName>
                                        </p:attrNameLst>
                                      </p:cBhvr>
                                      <p:tavLst>
                                        <p:tav tm="0">
                                          <p:val>
                                            <p:strVal val="1+#ppt_h/2"/>
                                          </p:val>
                                        </p:tav>
                                        <p:tav tm="100000">
                                          <p:val>
                                            <p:strVal val="#ppt_y"/>
                                          </p:val>
                                        </p:tav>
                                      </p:tavLst>
                                    </p:anim>
                                  </p:childTnLst>
                                </p:cTn>
                              </p:par>
                              <p:par>
                                <p:cTn id="65" presetID="2" presetClass="entr" presetSubtype="4" decel="42000" fill="hold" nodeType="withEffect">
                                  <p:stCondLst>
                                    <p:cond delay="250"/>
                                  </p:stCondLst>
                                  <p:childTnLst>
                                    <p:set>
                                      <p:cBhvr>
                                        <p:cTn id="66" dur="1" fill="hold">
                                          <p:stCondLst>
                                            <p:cond delay="0"/>
                                          </p:stCondLst>
                                        </p:cTn>
                                        <p:tgtEl>
                                          <p:spTgt spid="43"/>
                                        </p:tgtEl>
                                        <p:attrNameLst>
                                          <p:attrName>style.visibility</p:attrName>
                                        </p:attrNameLst>
                                      </p:cBhvr>
                                      <p:to>
                                        <p:strVal val="visible"/>
                                      </p:to>
                                    </p:set>
                                    <p:anim calcmode="lin" valueType="num">
                                      <p:cBhvr additive="base">
                                        <p:cTn id="67" dur="750" fill="hold"/>
                                        <p:tgtEl>
                                          <p:spTgt spid="43"/>
                                        </p:tgtEl>
                                        <p:attrNameLst>
                                          <p:attrName>ppt_x</p:attrName>
                                        </p:attrNameLst>
                                      </p:cBhvr>
                                      <p:tavLst>
                                        <p:tav tm="0">
                                          <p:val>
                                            <p:strVal val="#ppt_x"/>
                                          </p:val>
                                        </p:tav>
                                        <p:tav tm="100000">
                                          <p:val>
                                            <p:strVal val="#ppt_x"/>
                                          </p:val>
                                        </p:tav>
                                      </p:tavLst>
                                    </p:anim>
                                    <p:anim calcmode="lin" valueType="num">
                                      <p:cBhvr additive="base">
                                        <p:cTn id="68" dur="750" fill="hold"/>
                                        <p:tgtEl>
                                          <p:spTgt spid="43"/>
                                        </p:tgtEl>
                                        <p:attrNameLst>
                                          <p:attrName>ppt_y</p:attrName>
                                        </p:attrNameLst>
                                      </p:cBhvr>
                                      <p:tavLst>
                                        <p:tav tm="0">
                                          <p:val>
                                            <p:strVal val="1+#ppt_h/2"/>
                                          </p:val>
                                        </p:tav>
                                        <p:tav tm="100000">
                                          <p:val>
                                            <p:strVal val="#ppt_y"/>
                                          </p:val>
                                        </p:tav>
                                      </p:tavLst>
                                    </p:anim>
                                  </p:childTnLst>
                                </p:cTn>
                              </p:par>
                              <p:par>
                                <p:cTn id="69" presetID="2" presetClass="entr" presetSubtype="4" decel="42000" fill="hold" nodeType="withEffect">
                                  <p:stCondLst>
                                    <p:cond delay="500"/>
                                  </p:stCondLst>
                                  <p:childTnLst>
                                    <p:set>
                                      <p:cBhvr>
                                        <p:cTn id="70" dur="1" fill="hold">
                                          <p:stCondLst>
                                            <p:cond delay="0"/>
                                          </p:stCondLst>
                                        </p:cTn>
                                        <p:tgtEl>
                                          <p:spTgt spid="47"/>
                                        </p:tgtEl>
                                        <p:attrNameLst>
                                          <p:attrName>style.visibility</p:attrName>
                                        </p:attrNameLst>
                                      </p:cBhvr>
                                      <p:to>
                                        <p:strVal val="visible"/>
                                      </p:to>
                                    </p:set>
                                    <p:anim calcmode="lin" valueType="num">
                                      <p:cBhvr additive="base">
                                        <p:cTn id="71" dur="750" fill="hold"/>
                                        <p:tgtEl>
                                          <p:spTgt spid="47"/>
                                        </p:tgtEl>
                                        <p:attrNameLst>
                                          <p:attrName>ppt_x</p:attrName>
                                        </p:attrNameLst>
                                      </p:cBhvr>
                                      <p:tavLst>
                                        <p:tav tm="0">
                                          <p:val>
                                            <p:strVal val="#ppt_x"/>
                                          </p:val>
                                        </p:tav>
                                        <p:tav tm="100000">
                                          <p:val>
                                            <p:strVal val="#ppt_x"/>
                                          </p:val>
                                        </p:tav>
                                      </p:tavLst>
                                    </p:anim>
                                    <p:anim calcmode="lin" valueType="num">
                                      <p:cBhvr additive="base">
                                        <p:cTn id="72" dur="750" fill="hold"/>
                                        <p:tgtEl>
                                          <p:spTgt spid="47"/>
                                        </p:tgtEl>
                                        <p:attrNameLst>
                                          <p:attrName>ppt_y</p:attrName>
                                        </p:attrNameLst>
                                      </p:cBhvr>
                                      <p:tavLst>
                                        <p:tav tm="0">
                                          <p:val>
                                            <p:strVal val="1+#ppt_h/2"/>
                                          </p:val>
                                        </p:tav>
                                        <p:tav tm="100000">
                                          <p:val>
                                            <p:strVal val="#ppt_y"/>
                                          </p:val>
                                        </p:tav>
                                      </p:tavLst>
                                    </p:anim>
                                  </p:childTnLst>
                                </p:cTn>
                              </p:par>
                              <p:par>
                                <p:cTn id="73" presetID="2" presetClass="entr" presetSubtype="4" decel="42000" fill="hold" nodeType="withEffect">
                                  <p:stCondLst>
                                    <p:cond delay="750"/>
                                  </p:stCondLst>
                                  <p:childTnLst>
                                    <p:set>
                                      <p:cBhvr>
                                        <p:cTn id="74" dur="1" fill="hold">
                                          <p:stCondLst>
                                            <p:cond delay="0"/>
                                          </p:stCondLst>
                                        </p:cTn>
                                        <p:tgtEl>
                                          <p:spTgt spid="51"/>
                                        </p:tgtEl>
                                        <p:attrNameLst>
                                          <p:attrName>style.visibility</p:attrName>
                                        </p:attrNameLst>
                                      </p:cBhvr>
                                      <p:to>
                                        <p:strVal val="visible"/>
                                      </p:to>
                                    </p:set>
                                    <p:anim calcmode="lin" valueType="num">
                                      <p:cBhvr additive="base">
                                        <p:cTn id="75" dur="750" fill="hold"/>
                                        <p:tgtEl>
                                          <p:spTgt spid="51"/>
                                        </p:tgtEl>
                                        <p:attrNameLst>
                                          <p:attrName>ppt_x</p:attrName>
                                        </p:attrNameLst>
                                      </p:cBhvr>
                                      <p:tavLst>
                                        <p:tav tm="0">
                                          <p:val>
                                            <p:strVal val="#ppt_x"/>
                                          </p:val>
                                        </p:tav>
                                        <p:tav tm="100000">
                                          <p:val>
                                            <p:strVal val="#ppt_x"/>
                                          </p:val>
                                        </p:tav>
                                      </p:tavLst>
                                    </p:anim>
                                    <p:anim calcmode="lin" valueType="num">
                                      <p:cBhvr additive="base">
                                        <p:cTn id="76" dur="750" fill="hold"/>
                                        <p:tgtEl>
                                          <p:spTgt spid="51"/>
                                        </p:tgtEl>
                                        <p:attrNameLst>
                                          <p:attrName>ppt_y</p:attrName>
                                        </p:attrNameLst>
                                      </p:cBhvr>
                                      <p:tavLst>
                                        <p:tav tm="0">
                                          <p:val>
                                            <p:strVal val="1+#ppt_h/2"/>
                                          </p:val>
                                        </p:tav>
                                        <p:tav tm="100000">
                                          <p:val>
                                            <p:strVal val="#ppt_y"/>
                                          </p:val>
                                        </p:tav>
                                      </p:tavLst>
                                    </p:anim>
                                  </p:childTnLst>
                                </p:cTn>
                              </p:par>
                            </p:childTnLst>
                          </p:cTn>
                        </p:par>
                        <p:par>
                          <p:cTn id="77" fill="hold">
                            <p:stCondLst>
                              <p:cond delay="3000"/>
                            </p:stCondLst>
                            <p:childTnLst>
                              <p:par>
                                <p:cTn id="78" presetID="22" presetClass="entr" presetSubtype="1"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wipe(up)">
                                      <p:cBhvr>
                                        <p:cTn id="80" dur="500"/>
                                        <p:tgtEl>
                                          <p:spTgt spid="42"/>
                                        </p:tgtEl>
                                      </p:cBhvr>
                                    </p:animEffect>
                                  </p:childTnLst>
                                </p:cTn>
                              </p:par>
                            </p:childTnLst>
                          </p:cTn>
                        </p:par>
                        <p:par>
                          <p:cTn id="81" fill="hold">
                            <p:stCondLst>
                              <p:cond delay="3500"/>
                            </p:stCondLst>
                            <p:childTnLst>
                              <p:par>
                                <p:cTn id="82" presetID="22" presetClass="entr" presetSubtype="1" fill="hold" grpId="0" nodeType="afterEffect">
                                  <p:stCondLst>
                                    <p:cond delay="0"/>
                                  </p:stCondLst>
                                  <p:childTnLst>
                                    <p:set>
                                      <p:cBhvr>
                                        <p:cTn id="83" dur="1" fill="hold">
                                          <p:stCondLst>
                                            <p:cond delay="0"/>
                                          </p:stCondLst>
                                        </p:cTn>
                                        <p:tgtEl>
                                          <p:spTgt spid="46"/>
                                        </p:tgtEl>
                                        <p:attrNameLst>
                                          <p:attrName>style.visibility</p:attrName>
                                        </p:attrNameLst>
                                      </p:cBhvr>
                                      <p:to>
                                        <p:strVal val="visible"/>
                                      </p:to>
                                    </p:set>
                                    <p:animEffect transition="in" filter="wipe(up)">
                                      <p:cBhvr>
                                        <p:cTn id="84" dur="500"/>
                                        <p:tgtEl>
                                          <p:spTgt spid="46"/>
                                        </p:tgtEl>
                                      </p:cBhvr>
                                    </p:animEffect>
                                  </p:childTnLst>
                                </p:cTn>
                              </p:par>
                            </p:childTnLst>
                          </p:cTn>
                        </p:par>
                        <p:par>
                          <p:cTn id="85" fill="hold">
                            <p:stCondLst>
                              <p:cond delay="4000"/>
                            </p:stCondLst>
                            <p:childTnLst>
                              <p:par>
                                <p:cTn id="86" presetID="22" presetClass="entr" presetSubtype="1" fill="hold" grpId="0" nodeType="afterEffect">
                                  <p:stCondLst>
                                    <p:cond delay="0"/>
                                  </p:stCondLst>
                                  <p:childTnLst>
                                    <p:set>
                                      <p:cBhvr>
                                        <p:cTn id="87" dur="1" fill="hold">
                                          <p:stCondLst>
                                            <p:cond delay="0"/>
                                          </p:stCondLst>
                                        </p:cTn>
                                        <p:tgtEl>
                                          <p:spTgt spid="50"/>
                                        </p:tgtEl>
                                        <p:attrNameLst>
                                          <p:attrName>style.visibility</p:attrName>
                                        </p:attrNameLst>
                                      </p:cBhvr>
                                      <p:to>
                                        <p:strVal val="visible"/>
                                      </p:to>
                                    </p:set>
                                    <p:animEffect transition="in" filter="wipe(up)">
                                      <p:cBhvr>
                                        <p:cTn id="88" dur="500"/>
                                        <p:tgtEl>
                                          <p:spTgt spid="50"/>
                                        </p:tgtEl>
                                      </p:cBhvr>
                                    </p:animEffect>
                                  </p:childTnLst>
                                </p:cTn>
                              </p:par>
                            </p:childTnLst>
                          </p:cTn>
                        </p:par>
                        <p:par>
                          <p:cTn id="89" fill="hold">
                            <p:stCondLst>
                              <p:cond delay="4500"/>
                            </p:stCondLst>
                            <p:childTnLst>
                              <p:par>
                                <p:cTn id="90" presetID="22" presetClass="entr" presetSubtype="1" fill="hold" grpId="0" nodeType="afterEffect">
                                  <p:stCondLst>
                                    <p:cond delay="0"/>
                                  </p:stCondLst>
                                  <p:childTnLst>
                                    <p:set>
                                      <p:cBhvr>
                                        <p:cTn id="91" dur="1" fill="hold">
                                          <p:stCondLst>
                                            <p:cond delay="0"/>
                                          </p:stCondLst>
                                        </p:cTn>
                                        <p:tgtEl>
                                          <p:spTgt spid="54"/>
                                        </p:tgtEl>
                                        <p:attrNameLst>
                                          <p:attrName>style.visibility</p:attrName>
                                        </p:attrNameLst>
                                      </p:cBhvr>
                                      <p:to>
                                        <p:strVal val="visible"/>
                                      </p:to>
                                    </p:set>
                                    <p:animEffect transition="in" filter="wipe(up)">
                                      <p:cBhvr>
                                        <p:cTn id="92"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6" grpId="0"/>
      <p:bldP spid="50" grpId="0"/>
      <p:bldP spid="5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6" name="组合 105"/>
          <p:cNvGrpSpPr/>
          <p:nvPr/>
        </p:nvGrpSpPr>
        <p:grpSpPr>
          <a:xfrm>
            <a:off x="2074055" y="391393"/>
            <a:ext cx="4720640" cy="924474"/>
            <a:chOff x="322748" y="3665374"/>
            <a:chExt cx="5680529" cy="1027864"/>
          </a:xfrm>
        </p:grpSpPr>
        <p:sp>
          <p:nvSpPr>
            <p:cNvPr id="108" name="圆角矩形 107"/>
            <p:cNvSpPr/>
            <p:nvPr/>
          </p:nvSpPr>
          <p:spPr>
            <a:xfrm>
              <a:off x="322748" y="3665374"/>
              <a:ext cx="5680529" cy="1027864"/>
            </a:xfrm>
            <a:prstGeom prst="roundRect">
              <a:avLst>
                <a:gd name="adj" fmla="val 50000"/>
              </a:avLst>
            </a:prstGeom>
            <a:gradFill>
              <a:gsLst>
                <a:gs pos="0">
                  <a:schemeClr val="bg1"/>
                </a:gs>
                <a:gs pos="100000">
                  <a:srgbClr val="D1D1D1"/>
                </a:gs>
              </a:gsLst>
              <a:lin ang="5400000" scaled="0"/>
            </a:gradFill>
            <a:ln>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 name="圆角矩形 108"/>
            <p:cNvSpPr/>
            <p:nvPr/>
          </p:nvSpPr>
          <p:spPr>
            <a:xfrm>
              <a:off x="516699" y="3785998"/>
              <a:ext cx="5277329" cy="784227"/>
            </a:xfrm>
            <a:prstGeom prst="roundRect">
              <a:avLst>
                <a:gd name="adj" fmla="val 50000"/>
              </a:avLst>
            </a:prstGeom>
            <a:gradFill>
              <a:gsLst>
                <a:gs pos="0">
                  <a:schemeClr val="bg1"/>
                </a:gs>
                <a:gs pos="100000">
                  <a:srgbClr val="D1D1D1"/>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0" name="组合 109"/>
          <p:cNvGrpSpPr/>
          <p:nvPr/>
        </p:nvGrpSpPr>
        <p:grpSpPr>
          <a:xfrm>
            <a:off x="628112" y="256196"/>
            <a:ext cx="1168243" cy="1168244"/>
            <a:chOff x="4833150" y="1266579"/>
            <a:chExt cx="2526552" cy="2526552"/>
          </a:xfrm>
        </p:grpSpPr>
        <p:grpSp>
          <p:nvGrpSpPr>
            <p:cNvPr id="111" name="组合 110"/>
            <p:cNvGrpSpPr/>
            <p:nvPr/>
          </p:nvGrpSpPr>
          <p:grpSpPr>
            <a:xfrm>
              <a:off x="4833150" y="1266579"/>
              <a:ext cx="2526552" cy="2526552"/>
              <a:chOff x="6585478" y="1661232"/>
              <a:chExt cx="928740" cy="928740"/>
            </a:xfrm>
          </p:grpSpPr>
          <p:sp>
            <p:nvSpPr>
              <p:cNvPr id="113" name="椭圆 112"/>
              <p:cNvSpPr/>
              <p:nvPr/>
            </p:nvSpPr>
            <p:spPr>
              <a:xfrm>
                <a:off x="6585478" y="1661232"/>
                <a:ext cx="928740" cy="928740"/>
              </a:xfrm>
              <a:prstGeom prst="ellipse">
                <a:avLst/>
              </a:prstGeom>
              <a:gradFill flip="none" rotWithShape="1">
                <a:gsLst>
                  <a:gs pos="0">
                    <a:schemeClr val="bg1"/>
                  </a:gs>
                  <a:gs pos="100000">
                    <a:schemeClr val="bg1">
                      <a:lumMod val="85000"/>
                    </a:schemeClr>
                  </a:gs>
                </a:gsLst>
                <a:lin ang="5400000" scaled="1"/>
                <a:tileRect/>
              </a:gradFill>
              <a:ln w="19050">
                <a:gradFill>
                  <a:gsLst>
                    <a:gs pos="0">
                      <a:schemeClr val="bg1"/>
                    </a:gs>
                    <a:gs pos="100000">
                      <a:schemeClr val="bg1">
                        <a:lumMod val="75000"/>
                      </a:schemeClr>
                    </a:gs>
                  </a:gsLst>
                  <a:lin ang="5400000" scaled="1"/>
                </a:gradFill>
              </a:ln>
              <a:effectLst>
                <a:outerShdw blurRad="279400" dist="152400" dir="2700000" sx="102000" sy="102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4" name="圆角矩形 113"/>
              <p:cNvSpPr/>
              <p:nvPr/>
            </p:nvSpPr>
            <p:spPr>
              <a:xfrm>
                <a:off x="6706336" y="1782090"/>
                <a:ext cx="687025" cy="687025"/>
              </a:xfrm>
              <a:prstGeom prst="roundRect">
                <a:avLst>
                  <a:gd name="adj" fmla="val 50000"/>
                </a:avLst>
              </a:prstGeom>
              <a:gradFill flip="none" rotWithShape="1">
                <a:gsLst>
                  <a:gs pos="100000">
                    <a:schemeClr val="bg1"/>
                  </a:gs>
                  <a:gs pos="0">
                    <a:srgbClr val="B8BBBC"/>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5" name="椭圆 114"/>
              <p:cNvSpPr>
                <a:spLocks noChangeAspect="1"/>
              </p:cNvSpPr>
              <p:nvPr/>
            </p:nvSpPr>
            <p:spPr>
              <a:xfrm>
                <a:off x="6740229" y="1819936"/>
                <a:ext cx="619237" cy="619237"/>
              </a:xfrm>
              <a:prstGeom prst="ellipse">
                <a:avLst/>
              </a:prstGeom>
              <a:gradFill>
                <a:gsLst>
                  <a:gs pos="0">
                    <a:srgbClr val="E30613"/>
                  </a:gs>
                  <a:gs pos="100000">
                    <a:srgbClr val="81040B"/>
                  </a:gs>
                </a:gsLst>
                <a:lin ang="5400000" scaled="1"/>
              </a:gra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2" name="文本框 47"/>
            <p:cNvSpPr/>
            <p:nvPr/>
          </p:nvSpPr>
          <p:spPr>
            <a:xfrm>
              <a:off x="5469546" y="1875165"/>
              <a:ext cx="1214076" cy="1264688"/>
            </a:xfrm>
            <a:prstGeom prst="rect">
              <a:avLst/>
            </a:prstGeom>
            <a:noFill/>
            <a:ln w="9525">
              <a:noFill/>
            </a:ln>
          </p:spPr>
          <p:txBody>
            <a:bodyPr wrap="none">
              <a:spAutoFit/>
            </a:bodyPr>
            <a:lstStyle>
              <a:lvl1pPr marL="0" lvl="0"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9pPr>
            </a:lstStyle>
            <a:p>
              <a:pPr lvl="0">
                <a:lnSpc>
                  <a:spcPct val="100000"/>
                </a:lnSpc>
              </a:pPr>
              <a:r>
                <a:rPr lang="en-US" altLang="x-none" sz="3200" dirty="0" smtClean="0">
                  <a:solidFill>
                    <a:schemeClr val="bg1"/>
                  </a:solidFill>
                  <a:latin typeface="Impact" panose="020B0806030902050204" pitchFamily="2" charset="0"/>
                  <a:ea typeface="宋体" panose="02010600030101010101" pitchFamily="2" charset="-122"/>
                  <a:sym typeface="Impact" panose="020B0806030902050204" pitchFamily="2" charset="0"/>
                </a:rPr>
                <a:t>01</a:t>
              </a:r>
              <a:endParaRPr lang="zh-CN" altLang="en-US" sz="3200" dirty="0">
                <a:solidFill>
                  <a:schemeClr val="bg1"/>
                </a:solidFill>
                <a:latin typeface="Impact" panose="020B0806030902050204" pitchFamily="2" charset="0"/>
                <a:ea typeface="宋体" panose="02010600030101010101" pitchFamily="2" charset="-122"/>
                <a:sym typeface="Impact" panose="020B0806030902050204" pitchFamily="2" charset="0"/>
              </a:endParaRPr>
            </a:p>
          </p:txBody>
        </p:sp>
      </p:grpSp>
      <p:sp>
        <p:nvSpPr>
          <p:cNvPr id="26" name="文本框 25"/>
          <p:cNvSpPr txBox="1"/>
          <p:nvPr/>
        </p:nvSpPr>
        <p:spPr>
          <a:xfrm>
            <a:off x="2569204" y="474182"/>
            <a:ext cx="3890809" cy="646331"/>
          </a:xfrm>
          <a:prstGeom prst="rect">
            <a:avLst/>
          </a:prstGeom>
          <a:noFill/>
        </p:spPr>
        <p:txBody>
          <a:bodyPr wrap="none" rtlCol="0">
            <a:spAutoFit/>
          </a:bodyPr>
          <a:lstStyle/>
          <a:p>
            <a:r>
              <a:rPr lang="zh-CN" altLang="en-US" sz="3600" b="1" dirty="0">
                <a:gradFill>
                  <a:gsLst>
                    <a:gs pos="0">
                      <a:srgbClr val="E30613"/>
                    </a:gs>
                    <a:gs pos="100000">
                      <a:srgbClr val="81040B"/>
                    </a:gs>
                  </a:gsLst>
                  <a:lin ang="3600000" scaled="0"/>
                </a:gradFill>
                <a:latin typeface="幼圆" panose="02010509060101010101" pitchFamily="49" charset="-122"/>
                <a:ea typeface="幼圆" panose="02010509060101010101" pitchFamily="49" charset="-122"/>
              </a:rPr>
              <a:t>各项材料整理情况</a:t>
            </a:r>
            <a:endParaRPr lang="zh-CN" altLang="en-US" sz="3600" b="1" dirty="0">
              <a:gradFill>
                <a:gsLst>
                  <a:gs pos="0">
                    <a:srgbClr val="E30613"/>
                  </a:gs>
                  <a:gs pos="100000">
                    <a:srgbClr val="81040B"/>
                  </a:gs>
                </a:gsLst>
                <a:lin ang="3600000" scaled="0"/>
              </a:gradFill>
              <a:latin typeface="幼圆" panose="02010509060101010101" pitchFamily="49" charset="-122"/>
              <a:ea typeface="幼圆" panose="02010509060101010101" pitchFamily="49" charset="-122"/>
            </a:endParaRPr>
          </a:p>
        </p:txBody>
      </p:sp>
      <p:sp>
        <p:nvSpPr>
          <p:cNvPr id="12" name="矩形 11"/>
          <p:cNvSpPr/>
          <p:nvPr/>
        </p:nvSpPr>
        <p:spPr>
          <a:xfrm>
            <a:off x="1031742" y="-1116775"/>
            <a:ext cx="610760" cy="972006"/>
          </a:xfrm>
          <a:prstGeom prst="rect">
            <a:avLst/>
          </a:prstGeom>
          <a:gradFill>
            <a:gsLst>
              <a:gs pos="0">
                <a:srgbClr val="E30613"/>
              </a:gs>
              <a:gs pos="100000">
                <a:srgbClr val="81040B"/>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 name="组合 12"/>
          <p:cNvGrpSpPr/>
          <p:nvPr/>
        </p:nvGrpSpPr>
        <p:grpSpPr>
          <a:xfrm>
            <a:off x="487100" y="2164579"/>
            <a:ext cx="3719140" cy="4693421"/>
            <a:chOff x="655912" y="2105133"/>
            <a:chExt cx="2607791" cy="4693421"/>
          </a:xfrm>
        </p:grpSpPr>
        <p:sp>
          <p:nvSpPr>
            <p:cNvPr id="14" name="直角三角形 69"/>
            <p:cNvSpPr/>
            <p:nvPr/>
          </p:nvSpPr>
          <p:spPr>
            <a:xfrm rot="5400000" flipH="1">
              <a:off x="735314" y="4270165"/>
              <a:ext cx="4693421" cy="363357"/>
            </a:xfrm>
            <a:custGeom>
              <a:avLst/>
              <a:gdLst>
                <a:gd name="connsiteX0" fmla="*/ 0 w 1994637"/>
                <a:gd name="connsiteY0" fmla="*/ 328931 h 328931"/>
                <a:gd name="connsiteX1" fmla="*/ 0 w 1994637"/>
                <a:gd name="connsiteY1" fmla="*/ 0 h 328931"/>
                <a:gd name="connsiteX2" fmla="*/ 1994637 w 1994637"/>
                <a:gd name="connsiteY2" fmla="*/ 328931 h 328931"/>
                <a:gd name="connsiteX3" fmla="*/ 0 w 1994637"/>
                <a:gd name="connsiteY3" fmla="*/ 328931 h 328931"/>
                <a:gd name="connsiteX0-1" fmla="*/ 196850 w 2191487"/>
                <a:gd name="connsiteY0-2" fmla="*/ 278131 h 278131"/>
                <a:gd name="connsiteX1-3" fmla="*/ 0 w 2191487"/>
                <a:gd name="connsiteY1-4" fmla="*/ 0 h 278131"/>
                <a:gd name="connsiteX2-5" fmla="*/ 2191487 w 2191487"/>
                <a:gd name="connsiteY2-6" fmla="*/ 278131 h 278131"/>
                <a:gd name="connsiteX3-7" fmla="*/ 196850 w 2191487"/>
                <a:gd name="connsiteY3-8" fmla="*/ 278131 h 278131"/>
                <a:gd name="connsiteX0-9" fmla="*/ 273050 w 2267687"/>
                <a:gd name="connsiteY0-10" fmla="*/ 290831 h 290831"/>
                <a:gd name="connsiteX1-11" fmla="*/ 0 w 2267687"/>
                <a:gd name="connsiteY1-12" fmla="*/ 0 h 290831"/>
                <a:gd name="connsiteX2-13" fmla="*/ 2267687 w 2267687"/>
                <a:gd name="connsiteY2-14" fmla="*/ 290831 h 290831"/>
                <a:gd name="connsiteX3-15" fmla="*/ 273050 w 2267687"/>
                <a:gd name="connsiteY3-16" fmla="*/ 290831 h 290831"/>
                <a:gd name="connsiteX0-17" fmla="*/ 174418 w 2267687"/>
                <a:gd name="connsiteY0-18" fmla="*/ 303531 h 303531"/>
                <a:gd name="connsiteX1-19" fmla="*/ 0 w 2267687"/>
                <a:gd name="connsiteY1-20" fmla="*/ 0 h 303531"/>
                <a:gd name="connsiteX2-21" fmla="*/ 2267687 w 2267687"/>
                <a:gd name="connsiteY2-22" fmla="*/ 290831 h 303531"/>
                <a:gd name="connsiteX3-23" fmla="*/ 174418 w 2267687"/>
                <a:gd name="connsiteY3-24" fmla="*/ 303531 h 303531"/>
                <a:gd name="connsiteX0-25" fmla="*/ 172657 w 2265926"/>
                <a:gd name="connsiteY0-26" fmla="*/ 316231 h 316231"/>
                <a:gd name="connsiteX1-27" fmla="*/ 0 w 2265926"/>
                <a:gd name="connsiteY1-28" fmla="*/ 0 h 316231"/>
                <a:gd name="connsiteX2-29" fmla="*/ 2265926 w 2265926"/>
                <a:gd name="connsiteY2-30" fmla="*/ 303531 h 316231"/>
                <a:gd name="connsiteX3-31" fmla="*/ 172657 w 2265926"/>
                <a:gd name="connsiteY3-32" fmla="*/ 316231 h 316231"/>
              </a:gdLst>
              <a:ahLst/>
              <a:cxnLst>
                <a:cxn ang="0">
                  <a:pos x="connsiteX0-1" y="connsiteY0-2"/>
                </a:cxn>
                <a:cxn ang="0">
                  <a:pos x="connsiteX1-3" y="connsiteY1-4"/>
                </a:cxn>
                <a:cxn ang="0">
                  <a:pos x="connsiteX2-5" y="connsiteY2-6"/>
                </a:cxn>
                <a:cxn ang="0">
                  <a:pos x="connsiteX3-7" y="connsiteY3-8"/>
                </a:cxn>
              </a:cxnLst>
              <a:rect l="l" t="t" r="r" b="b"/>
              <a:pathLst>
                <a:path w="2265926" h="316231">
                  <a:moveTo>
                    <a:pt x="172657" y="316231"/>
                  </a:moveTo>
                  <a:lnTo>
                    <a:pt x="0" y="0"/>
                  </a:lnTo>
                  <a:lnTo>
                    <a:pt x="2265926" y="303531"/>
                  </a:lnTo>
                  <a:lnTo>
                    <a:pt x="172657" y="316231"/>
                  </a:lnTo>
                  <a:close/>
                </a:path>
              </a:pathLst>
            </a:custGeom>
            <a:gradFill>
              <a:gsLst>
                <a:gs pos="100000">
                  <a:schemeClr val="bg1">
                    <a:lumMod val="50000"/>
                    <a:alpha val="44000"/>
                  </a:schemeClr>
                </a:gs>
                <a:gs pos="0">
                  <a:srgbClr val="F3F3F3">
                    <a:alpha val="12000"/>
                  </a:srgbClr>
                </a:gs>
              </a:gsLst>
              <a:lin ang="5400000" scaled="0"/>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直角三角形 69"/>
            <p:cNvSpPr/>
            <p:nvPr/>
          </p:nvSpPr>
          <p:spPr>
            <a:xfrm flipH="1" flipV="1">
              <a:off x="655912" y="6409659"/>
              <a:ext cx="2605627" cy="334172"/>
            </a:xfrm>
            <a:custGeom>
              <a:avLst/>
              <a:gdLst>
                <a:gd name="connsiteX0" fmla="*/ 0 w 1994637"/>
                <a:gd name="connsiteY0" fmla="*/ 328931 h 328931"/>
                <a:gd name="connsiteX1" fmla="*/ 0 w 1994637"/>
                <a:gd name="connsiteY1" fmla="*/ 0 h 328931"/>
                <a:gd name="connsiteX2" fmla="*/ 1994637 w 1994637"/>
                <a:gd name="connsiteY2" fmla="*/ 328931 h 328931"/>
                <a:gd name="connsiteX3" fmla="*/ 0 w 1994637"/>
                <a:gd name="connsiteY3" fmla="*/ 328931 h 328931"/>
                <a:gd name="connsiteX0-1" fmla="*/ 196850 w 2191487"/>
                <a:gd name="connsiteY0-2" fmla="*/ 278131 h 278131"/>
                <a:gd name="connsiteX1-3" fmla="*/ 0 w 2191487"/>
                <a:gd name="connsiteY1-4" fmla="*/ 0 h 278131"/>
                <a:gd name="connsiteX2-5" fmla="*/ 2191487 w 2191487"/>
                <a:gd name="connsiteY2-6" fmla="*/ 278131 h 278131"/>
                <a:gd name="connsiteX3-7" fmla="*/ 196850 w 2191487"/>
                <a:gd name="connsiteY3-8" fmla="*/ 278131 h 278131"/>
                <a:gd name="connsiteX0-9" fmla="*/ 273050 w 2267687"/>
                <a:gd name="connsiteY0-10" fmla="*/ 290831 h 290831"/>
                <a:gd name="connsiteX1-11" fmla="*/ 0 w 2267687"/>
                <a:gd name="connsiteY1-12" fmla="*/ 0 h 290831"/>
                <a:gd name="connsiteX2-13" fmla="*/ 2267687 w 2267687"/>
                <a:gd name="connsiteY2-14" fmla="*/ 290831 h 290831"/>
                <a:gd name="connsiteX3-15" fmla="*/ 273050 w 2267687"/>
                <a:gd name="connsiteY3-16" fmla="*/ 290831 h 290831"/>
              </a:gdLst>
              <a:ahLst/>
              <a:cxnLst>
                <a:cxn ang="0">
                  <a:pos x="connsiteX0-1" y="connsiteY0-2"/>
                </a:cxn>
                <a:cxn ang="0">
                  <a:pos x="connsiteX1-3" y="connsiteY1-4"/>
                </a:cxn>
                <a:cxn ang="0">
                  <a:pos x="connsiteX2-5" y="connsiteY2-6"/>
                </a:cxn>
                <a:cxn ang="0">
                  <a:pos x="connsiteX3-7" y="connsiteY3-8"/>
                </a:cxn>
              </a:cxnLst>
              <a:rect l="l" t="t" r="r" b="b"/>
              <a:pathLst>
                <a:path w="2267687" h="290831">
                  <a:moveTo>
                    <a:pt x="273050" y="290831"/>
                  </a:moveTo>
                  <a:lnTo>
                    <a:pt x="0" y="0"/>
                  </a:lnTo>
                  <a:lnTo>
                    <a:pt x="2267687" y="290831"/>
                  </a:lnTo>
                  <a:lnTo>
                    <a:pt x="273050" y="290831"/>
                  </a:lnTo>
                  <a:close/>
                </a:path>
              </a:pathLst>
            </a:custGeom>
            <a:gradFill>
              <a:gsLst>
                <a:gs pos="100000">
                  <a:schemeClr val="bg1">
                    <a:lumMod val="50000"/>
                    <a:alpha val="44000"/>
                  </a:schemeClr>
                </a:gs>
                <a:gs pos="0">
                  <a:srgbClr val="F3F3F3">
                    <a:alpha val="12000"/>
                  </a:srgbClr>
                </a:gs>
              </a:gsLst>
              <a:lin ang="5400000" scaled="0"/>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1037203" y="2560945"/>
              <a:ext cx="1894121" cy="3877900"/>
            </a:xfrm>
            <a:prstGeom prst="rect">
              <a:avLst/>
            </a:prstGeom>
            <a:solidFill>
              <a:srgbClr val="F7F7F7"/>
            </a:solidFill>
            <a:ln>
              <a:noFill/>
            </a:ln>
            <a:effectLst>
              <a:outerShdw blurRad="76200" dist="508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1037203" y="2560945"/>
              <a:ext cx="1894121" cy="582162"/>
            </a:xfrm>
            <a:prstGeom prst="rect">
              <a:avLst/>
            </a:prstGeom>
            <a:gradFill>
              <a:gsLst>
                <a:gs pos="0">
                  <a:srgbClr val="E30613"/>
                </a:gs>
                <a:gs pos="100000">
                  <a:srgbClr val="81040B"/>
                </a:gs>
              </a:gsLst>
              <a:lin ang="36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17"/>
          <p:cNvGrpSpPr/>
          <p:nvPr/>
        </p:nvGrpSpPr>
        <p:grpSpPr>
          <a:xfrm>
            <a:off x="1783883" y="1718404"/>
            <a:ext cx="1136932" cy="1334681"/>
            <a:chOff x="6591300" y="1966752"/>
            <a:chExt cx="830580" cy="975045"/>
          </a:xfrm>
        </p:grpSpPr>
        <p:sp>
          <p:nvSpPr>
            <p:cNvPr id="19" name="任意多边形 18"/>
            <p:cNvSpPr/>
            <p:nvPr/>
          </p:nvSpPr>
          <p:spPr>
            <a:xfrm>
              <a:off x="6591300" y="2484597"/>
              <a:ext cx="830580" cy="457200"/>
            </a:xfrm>
            <a:custGeom>
              <a:avLst/>
              <a:gdLst>
                <a:gd name="connsiteX0" fmla="*/ 0 w 830580"/>
                <a:gd name="connsiteY0" fmla="*/ 0 h 457200"/>
                <a:gd name="connsiteX1" fmla="*/ 830580 w 830580"/>
                <a:gd name="connsiteY1" fmla="*/ 0 h 457200"/>
                <a:gd name="connsiteX2" fmla="*/ 830580 w 830580"/>
                <a:gd name="connsiteY2" fmla="*/ 457200 h 457200"/>
                <a:gd name="connsiteX3" fmla="*/ 608210 w 830580"/>
                <a:gd name="connsiteY3" fmla="*/ 457200 h 457200"/>
                <a:gd name="connsiteX4" fmla="*/ 608210 w 830580"/>
                <a:gd name="connsiteY4" fmla="*/ 415966 h 457200"/>
                <a:gd name="connsiteX5" fmla="*/ 573326 w 830580"/>
                <a:gd name="connsiteY5" fmla="*/ 415966 h 457200"/>
                <a:gd name="connsiteX6" fmla="*/ 532092 w 830580"/>
                <a:gd name="connsiteY6" fmla="*/ 457200 h 457200"/>
                <a:gd name="connsiteX7" fmla="*/ 298488 w 830580"/>
                <a:gd name="connsiteY7" fmla="*/ 457200 h 457200"/>
                <a:gd name="connsiteX8" fmla="*/ 257254 w 830580"/>
                <a:gd name="connsiteY8" fmla="*/ 415966 h 457200"/>
                <a:gd name="connsiteX9" fmla="*/ 222370 w 830580"/>
                <a:gd name="connsiteY9" fmla="*/ 415966 h 457200"/>
                <a:gd name="connsiteX10" fmla="*/ 222370 w 830580"/>
                <a:gd name="connsiteY10" fmla="*/ 457200 h 457200"/>
                <a:gd name="connsiteX11" fmla="*/ 0 w 830580"/>
                <a:gd name="connsiteY11"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30580" h="457200">
                  <a:moveTo>
                    <a:pt x="0" y="0"/>
                  </a:moveTo>
                  <a:lnTo>
                    <a:pt x="830580" y="0"/>
                  </a:lnTo>
                  <a:lnTo>
                    <a:pt x="830580" y="457200"/>
                  </a:lnTo>
                  <a:lnTo>
                    <a:pt x="608210" y="457200"/>
                  </a:lnTo>
                  <a:lnTo>
                    <a:pt x="608210" y="415966"/>
                  </a:lnTo>
                  <a:lnTo>
                    <a:pt x="573326" y="415966"/>
                  </a:lnTo>
                  <a:lnTo>
                    <a:pt x="532092" y="457200"/>
                  </a:lnTo>
                  <a:lnTo>
                    <a:pt x="298488" y="457200"/>
                  </a:lnTo>
                  <a:lnTo>
                    <a:pt x="257254" y="415966"/>
                  </a:lnTo>
                  <a:lnTo>
                    <a:pt x="222370" y="415966"/>
                  </a:lnTo>
                  <a:lnTo>
                    <a:pt x="222370" y="457200"/>
                  </a:lnTo>
                  <a:lnTo>
                    <a:pt x="0" y="457200"/>
                  </a:lnTo>
                  <a:close/>
                </a:path>
              </a:pathLst>
            </a:custGeom>
            <a:gradFill>
              <a:gsLst>
                <a:gs pos="93000">
                  <a:srgbClr val="363638"/>
                </a:gs>
                <a:gs pos="7000">
                  <a:srgbClr val="313132"/>
                </a:gs>
                <a:gs pos="46000">
                  <a:srgbClr val="3B3B3D"/>
                </a:gs>
                <a:gs pos="93000">
                  <a:schemeClr val="tx1">
                    <a:lumMod val="85000"/>
                    <a:lumOff val="15000"/>
                  </a:schemeClr>
                </a:gs>
                <a:gs pos="7000">
                  <a:schemeClr val="tx1">
                    <a:lumMod val="85000"/>
                    <a:lumOff val="15000"/>
                  </a:schemeClr>
                </a:gs>
              </a:gsLst>
              <a:lin ang="5400000" scaled="0"/>
            </a:gradFill>
            <a:ln>
              <a:noFill/>
            </a:ln>
            <a:effectLst>
              <a:outerShdw blurRad="762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a:off x="6790111" y="1966752"/>
              <a:ext cx="432956" cy="938372"/>
            </a:xfrm>
            <a:custGeom>
              <a:avLst/>
              <a:gdLst>
                <a:gd name="connsiteX0" fmla="*/ 216478 w 432956"/>
                <a:gd name="connsiteY0" fmla="*/ 0 h 938372"/>
                <a:gd name="connsiteX1" fmla="*/ 432956 w 432956"/>
                <a:gd name="connsiteY1" fmla="*/ 152400 h 938372"/>
                <a:gd name="connsiteX2" fmla="*/ 369551 w 432956"/>
                <a:gd name="connsiteY2" fmla="*/ 260163 h 938372"/>
                <a:gd name="connsiteX3" fmla="*/ 309290 w 432956"/>
                <a:gd name="connsiteY3" fmla="*/ 288766 h 938372"/>
                <a:gd name="connsiteX4" fmla="*/ 318874 w 432956"/>
                <a:gd name="connsiteY4" fmla="*/ 390981 h 938372"/>
                <a:gd name="connsiteX5" fmla="*/ 391740 w 432956"/>
                <a:gd name="connsiteY5" fmla="*/ 938372 h 938372"/>
                <a:gd name="connsiteX6" fmla="*/ 41218 w 432956"/>
                <a:gd name="connsiteY6" fmla="*/ 938372 h 938372"/>
                <a:gd name="connsiteX7" fmla="*/ 113192 w 432956"/>
                <a:gd name="connsiteY7" fmla="*/ 391428 h 938372"/>
                <a:gd name="connsiteX8" fmla="*/ 123385 w 432956"/>
                <a:gd name="connsiteY8" fmla="*/ 288632 h 938372"/>
                <a:gd name="connsiteX9" fmla="*/ 63405 w 432956"/>
                <a:gd name="connsiteY9" fmla="*/ 260163 h 938372"/>
                <a:gd name="connsiteX10" fmla="*/ 0 w 432956"/>
                <a:gd name="connsiteY10" fmla="*/ 152400 h 938372"/>
                <a:gd name="connsiteX11" fmla="*/ 216478 w 432956"/>
                <a:gd name="connsiteY11" fmla="*/ 0 h 938372"/>
                <a:gd name="connsiteX0-1" fmla="*/ 216478 w 432956"/>
                <a:gd name="connsiteY0-2" fmla="*/ 0 h 938372"/>
                <a:gd name="connsiteX1-3" fmla="*/ 432956 w 432956"/>
                <a:gd name="connsiteY1-4" fmla="*/ 152400 h 938372"/>
                <a:gd name="connsiteX2-5" fmla="*/ 369551 w 432956"/>
                <a:gd name="connsiteY2-6" fmla="*/ 260163 h 938372"/>
                <a:gd name="connsiteX3-7" fmla="*/ 309290 w 432956"/>
                <a:gd name="connsiteY3-8" fmla="*/ 288766 h 938372"/>
                <a:gd name="connsiteX4-9" fmla="*/ 318874 w 432956"/>
                <a:gd name="connsiteY4-10" fmla="*/ 390981 h 938372"/>
                <a:gd name="connsiteX5-11" fmla="*/ 391740 w 432956"/>
                <a:gd name="connsiteY5-12" fmla="*/ 938372 h 938372"/>
                <a:gd name="connsiteX6-13" fmla="*/ 41218 w 432956"/>
                <a:gd name="connsiteY6-14" fmla="*/ 938372 h 938372"/>
                <a:gd name="connsiteX7-15" fmla="*/ 113192 w 432956"/>
                <a:gd name="connsiteY7-16" fmla="*/ 391428 h 938372"/>
                <a:gd name="connsiteX8-17" fmla="*/ 63405 w 432956"/>
                <a:gd name="connsiteY8-18" fmla="*/ 260163 h 938372"/>
                <a:gd name="connsiteX9-19" fmla="*/ 0 w 432956"/>
                <a:gd name="connsiteY9-20" fmla="*/ 152400 h 938372"/>
                <a:gd name="connsiteX10-21" fmla="*/ 216478 w 432956"/>
                <a:gd name="connsiteY10-22" fmla="*/ 0 h 938372"/>
                <a:gd name="connsiteX0-23" fmla="*/ 216478 w 432956"/>
                <a:gd name="connsiteY0-24" fmla="*/ 0 h 938372"/>
                <a:gd name="connsiteX1-25" fmla="*/ 432956 w 432956"/>
                <a:gd name="connsiteY1-26" fmla="*/ 152400 h 938372"/>
                <a:gd name="connsiteX2-27" fmla="*/ 369551 w 432956"/>
                <a:gd name="connsiteY2-28" fmla="*/ 260163 h 938372"/>
                <a:gd name="connsiteX3-29" fmla="*/ 309290 w 432956"/>
                <a:gd name="connsiteY3-30" fmla="*/ 288766 h 938372"/>
                <a:gd name="connsiteX4-31" fmla="*/ 318874 w 432956"/>
                <a:gd name="connsiteY4-32" fmla="*/ 390981 h 938372"/>
                <a:gd name="connsiteX5-33" fmla="*/ 391740 w 432956"/>
                <a:gd name="connsiteY5-34" fmla="*/ 938372 h 938372"/>
                <a:gd name="connsiteX6-35" fmla="*/ 41218 w 432956"/>
                <a:gd name="connsiteY6-36" fmla="*/ 938372 h 938372"/>
                <a:gd name="connsiteX7-37" fmla="*/ 113192 w 432956"/>
                <a:gd name="connsiteY7-38" fmla="*/ 391428 h 938372"/>
                <a:gd name="connsiteX8-39" fmla="*/ 63405 w 432956"/>
                <a:gd name="connsiteY8-40" fmla="*/ 260163 h 938372"/>
                <a:gd name="connsiteX9-41" fmla="*/ 0 w 432956"/>
                <a:gd name="connsiteY9-42" fmla="*/ 152400 h 938372"/>
                <a:gd name="connsiteX10-43" fmla="*/ 216478 w 432956"/>
                <a:gd name="connsiteY10-44" fmla="*/ 0 h 938372"/>
                <a:gd name="connsiteX0-45" fmla="*/ 216478 w 432956"/>
                <a:gd name="connsiteY0-46" fmla="*/ 0 h 938372"/>
                <a:gd name="connsiteX1-47" fmla="*/ 432956 w 432956"/>
                <a:gd name="connsiteY1-48" fmla="*/ 152400 h 938372"/>
                <a:gd name="connsiteX2-49" fmla="*/ 369551 w 432956"/>
                <a:gd name="connsiteY2-50" fmla="*/ 260163 h 938372"/>
                <a:gd name="connsiteX3-51" fmla="*/ 309290 w 432956"/>
                <a:gd name="connsiteY3-52" fmla="*/ 288766 h 938372"/>
                <a:gd name="connsiteX4-53" fmla="*/ 318874 w 432956"/>
                <a:gd name="connsiteY4-54" fmla="*/ 390981 h 938372"/>
                <a:gd name="connsiteX5-55" fmla="*/ 391740 w 432956"/>
                <a:gd name="connsiteY5-56" fmla="*/ 938372 h 938372"/>
                <a:gd name="connsiteX6-57" fmla="*/ 41218 w 432956"/>
                <a:gd name="connsiteY6-58" fmla="*/ 938372 h 938372"/>
                <a:gd name="connsiteX7-59" fmla="*/ 110017 w 432956"/>
                <a:gd name="connsiteY7-60" fmla="*/ 429528 h 938372"/>
                <a:gd name="connsiteX8-61" fmla="*/ 63405 w 432956"/>
                <a:gd name="connsiteY8-62" fmla="*/ 260163 h 938372"/>
                <a:gd name="connsiteX9-63" fmla="*/ 0 w 432956"/>
                <a:gd name="connsiteY9-64" fmla="*/ 152400 h 938372"/>
                <a:gd name="connsiteX10-65" fmla="*/ 216478 w 432956"/>
                <a:gd name="connsiteY10-66" fmla="*/ 0 h 938372"/>
                <a:gd name="connsiteX0-67" fmla="*/ 216478 w 432956"/>
                <a:gd name="connsiteY0-68" fmla="*/ 0 h 938372"/>
                <a:gd name="connsiteX1-69" fmla="*/ 432956 w 432956"/>
                <a:gd name="connsiteY1-70" fmla="*/ 152400 h 938372"/>
                <a:gd name="connsiteX2-71" fmla="*/ 369551 w 432956"/>
                <a:gd name="connsiteY2-72" fmla="*/ 260163 h 938372"/>
                <a:gd name="connsiteX3-73" fmla="*/ 309290 w 432956"/>
                <a:gd name="connsiteY3-74" fmla="*/ 288766 h 938372"/>
                <a:gd name="connsiteX4-75" fmla="*/ 318874 w 432956"/>
                <a:gd name="connsiteY4-76" fmla="*/ 390981 h 938372"/>
                <a:gd name="connsiteX5-77" fmla="*/ 391740 w 432956"/>
                <a:gd name="connsiteY5-78" fmla="*/ 938372 h 938372"/>
                <a:gd name="connsiteX6-79" fmla="*/ 41218 w 432956"/>
                <a:gd name="connsiteY6-80" fmla="*/ 938372 h 938372"/>
                <a:gd name="connsiteX7-81" fmla="*/ 110017 w 432956"/>
                <a:gd name="connsiteY7-82" fmla="*/ 429528 h 938372"/>
                <a:gd name="connsiteX8-83" fmla="*/ 63405 w 432956"/>
                <a:gd name="connsiteY8-84" fmla="*/ 260163 h 938372"/>
                <a:gd name="connsiteX9-85" fmla="*/ 0 w 432956"/>
                <a:gd name="connsiteY9-86" fmla="*/ 152400 h 938372"/>
                <a:gd name="connsiteX10-87" fmla="*/ 216478 w 432956"/>
                <a:gd name="connsiteY10-88" fmla="*/ 0 h 938372"/>
                <a:gd name="connsiteX0-89" fmla="*/ 216478 w 432956"/>
                <a:gd name="connsiteY0-90" fmla="*/ 0 h 938372"/>
                <a:gd name="connsiteX1-91" fmla="*/ 432956 w 432956"/>
                <a:gd name="connsiteY1-92" fmla="*/ 152400 h 938372"/>
                <a:gd name="connsiteX2-93" fmla="*/ 369551 w 432956"/>
                <a:gd name="connsiteY2-94" fmla="*/ 260163 h 938372"/>
                <a:gd name="connsiteX3-95" fmla="*/ 309290 w 432956"/>
                <a:gd name="connsiteY3-96" fmla="*/ 288766 h 938372"/>
                <a:gd name="connsiteX4-97" fmla="*/ 318874 w 432956"/>
                <a:gd name="connsiteY4-98" fmla="*/ 390981 h 938372"/>
                <a:gd name="connsiteX5-99" fmla="*/ 391740 w 432956"/>
                <a:gd name="connsiteY5-100" fmla="*/ 938372 h 938372"/>
                <a:gd name="connsiteX6-101" fmla="*/ 41218 w 432956"/>
                <a:gd name="connsiteY6-102" fmla="*/ 938372 h 938372"/>
                <a:gd name="connsiteX7-103" fmla="*/ 110017 w 432956"/>
                <a:gd name="connsiteY7-104" fmla="*/ 429528 h 938372"/>
                <a:gd name="connsiteX8-105" fmla="*/ 63405 w 432956"/>
                <a:gd name="connsiteY8-106" fmla="*/ 260163 h 938372"/>
                <a:gd name="connsiteX9-107" fmla="*/ 0 w 432956"/>
                <a:gd name="connsiteY9-108" fmla="*/ 152400 h 938372"/>
                <a:gd name="connsiteX10-109" fmla="*/ 216478 w 432956"/>
                <a:gd name="connsiteY10-110" fmla="*/ 0 h 938372"/>
                <a:gd name="connsiteX0-111" fmla="*/ 216478 w 432956"/>
                <a:gd name="connsiteY0-112" fmla="*/ 0 h 938372"/>
                <a:gd name="connsiteX1-113" fmla="*/ 432956 w 432956"/>
                <a:gd name="connsiteY1-114" fmla="*/ 152400 h 938372"/>
                <a:gd name="connsiteX2-115" fmla="*/ 369551 w 432956"/>
                <a:gd name="connsiteY2-116" fmla="*/ 260163 h 938372"/>
                <a:gd name="connsiteX3-117" fmla="*/ 309290 w 432956"/>
                <a:gd name="connsiteY3-118" fmla="*/ 288766 h 938372"/>
                <a:gd name="connsiteX4-119" fmla="*/ 318874 w 432956"/>
                <a:gd name="connsiteY4-120" fmla="*/ 390981 h 938372"/>
                <a:gd name="connsiteX5-121" fmla="*/ 391740 w 432956"/>
                <a:gd name="connsiteY5-122" fmla="*/ 938372 h 938372"/>
                <a:gd name="connsiteX6-123" fmla="*/ 41218 w 432956"/>
                <a:gd name="connsiteY6-124" fmla="*/ 938372 h 938372"/>
                <a:gd name="connsiteX7-125" fmla="*/ 110017 w 432956"/>
                <a:gd name="connsiteY7-126" fmla="*/ 454928 h 938372"/>
                <a:gd name="connsiteX8-127" fmla="*/ 63405 w 432956"/>
                <a:gd name="connsiteY8-128" fmla="*/ 260163 h 938372"/>
                <a:gd name="connsiteX9-129" fmla="*/ 0 w 432956"/>
                <a:gd name="connsiteY9-130" fmla="*/ 152400 h 938372"/>
                <a:gd name="connsiteX10-131" fmla="*/ 216478 w 432956"/>
                <a:gd name="connsiteY10-132" fmla="*/ 0 h 938372"/>
                <a:gd name="connsiteX0-133" fmla="*/ 216478 w 432956"/>
                <a:gd name="connsiteY0-134" fmla="*/ 0 h 938372"/>
                <a:gd name="connsiteX1-135" fmla="*/ 432956 w 432956"/>
                <a:gd name="connsiteY1-136" fmla="*/ 152400 h 938372"/>
                <a:gd name="connsiteX2-137" fmla="*/ 369551 w 432956"/>
                <a:gd name="connsiteY2-138" fmla="*/ 260163 h 938372"/>
                <a:gd name="connsiteX3-139" fmla="*/ 309290 w 432956"/>
                <a:gd name="connsiteY3-140" fmla="*/ 288766 h 938372"/>
                <a:gd name="connsiteX4-141" fmla="*/ 318874 w 432956"/>
                <a:gd name="connsiteY4-142" fmla="*/ 390981 h 938372"/>
                <a:gd name="connsiteX5-143" fmla="*/ 391740 w 432956"/>
                <a:gd name="connsiteY5-144" fmla="*/ 938372 h 938372"/>
                <a:gd name="connsiteX6-145" fmla="*/ 41218 w 432956"/>
                <a:gd name="connsiteY6-146" fmla="*/ 938372 h 938372"/>
                <a:gd name="connsiteX7-147" fmla="*/ 110017 w 432956"/>
                <a:gd name="connsiteY7-148" fmla="*/ 454928 h 938372"/>
                <a:gd name="connsiteX8-149" fmla="*/ 63405 w 432956"/>
                <a:gd name="connsiteY8-150" fmla="*/ 260163 h 938372"/>
                <a:gd name="connsiteX9-151" fmla="*/ 0 w 432956"/>
                <a:gd name="connsiteY9-152" fmla="*/ 152400 h 938372"/>
                <a:gd name="connsiteX10-153" fmla="*/ 216478 w 432956"/>
                <a:gd name="connsiteY10-154" fmla="*/ 0 h 938372"/>
                <a:gd name="connsiteX0-155" fmla="*/ 216478 w 432956"/>
                <a:gd name="connsiteY0-156" fmla="*/ 0 h 938372"/>
                <a:gd name="connsiteX1-157" fmla="*/ 432956 w 432956"/>
                <a:gd name="connsiteY1-158" fmla="*/ 152400 h 938372"/>
                <a:gd name="connsiteX2-159" fmla="*/ 369551 w 432956"/>
                <a:gd name="connsiteY2-160" fmla="*/ 260163 h 938372"/>
                <a:gd name="connsiteX3-161" fmla="*/ 309290 w 432956"/>
                <a:gd name="connsiteY3-162" fmla="*/ 288766 h 938372"/>
                <a:gd name="connsiteX4-163" fmla="*/ 318874 w 432956"/>
                <a:gd name="connsiteY4-164" fmla="*/ 390981 h 938372"/>
                <a:gd name="connsiteX5-165" fmla="*/ 391740 w 432956"/>
                <a:gd name="connsiteY5-166" fmla="*/ 938372 h 938372"/>
                <a:gd name="connsiteX6-167" fmla="*/ 41218 w 432956"/>
                <a:gd name="connsiteY6-168" fmla="*/ 938372 h 938372"/>
                <a:gd name="connsiteX7-169" fmla="*/ 110017 w 432956"/>
                <a:gd name="connsiteY7-170" fmla="*/ 454928 h 938372"/>
                <a:gd name="connsiteX8-171" fmla="*/ 63405 w 432956"/>
                <a:gd name="connsiteY8-172" fmla="*/ 260163 h 938372"/>
                <a:gd name="connsiteX9-173" fmla="*/ 0 w 432956"/>
                <a:gd name="connsiteY9-174" fmla="*/ 152400 h 938372"/>
                <a:gd name="connsiteX10-175" fmla="*/ 216478 w 432956"/>
                <a:gd name="connsiteY10-176" fmla="*/ 0 h 938372"/>
                <a:gd name="connsiteX0-177" fmla="*/ 216478 w 432956"/>
                <a:gd name="connsiteY0-178" fmla="*/ 0 h 938372"/>
                <a:gd name="connsiteX1-179" fmla="*/ 432956 w 432956"/>
                <a:gd name="connsiteY1-180" fmla="*/ 152400 h 938372"/>
                <a:gd name="connsiteX2-181" fmla="*/ 369551 w 432956"/>
                <a:gd name="connsiteY2-182" fmla="*/ 260163 h 938372"/>
                <a:gd name="connsiteX3-183" fmla="*/ 309290 w 432956"/>
                <a:gd name="connsiteY3-184" fmla="*/ 288766 h 938372"/>
                <a:gd name="connsiteX4-185" fmla="*/ 318874 w 432956"/>
                <a:gd name="connsiteY4-186" fmla="*/ 390981 h 938372"/>
                <a:gd name="connsiteX5-187" fmla="*/ 391740 w 432956"/>
                <a:gd name="connsiteY5-188" fmla="*/ 938372 h 938372"/>
                <a:gd name="connsiteX6-189" fmla="*/ 41218 w 432956"/>
                <a:gd name="connsiteY6-190" fmla="*/ 938372 h 938372"/>
                <a:gd name="connsiteX7-191" fmla="*/ 122717 w 432956"/>
                <a:gd name="connsiteY7-192" fmla="*/ 458103 h 938372"/>
                <a:gd name="connsiteX8-193" fmla="*/ 63405 w 432956"/>
                <a:gd name="connsiteY8-194" fmla="*/ 260163 h 938372"/>
                <a:gd name="connsiteX9-195" fmla="*/ 0 w 432956"/>
                <a:gd name="connsiteY9-196" fmla="*/ 152400 h 938372"/>
                <a:gd name="connsiteX10-197" fmla="*/ 216478 w 432956"/>
                <a:gd name="connsiteY10-198" fmla="*/ 0 h 938372"/>
                <a:gd name="connsiteX0-199" fmla="*/ 216478 w 432956"/>
                <a:gd name="connsiteY0-200" fmla="*/ 0 h 938372"/>
                <a:gd name="connsiteX1-201" fmla="*/ 432956 w 432956"/>
                <a:gd name="connsiteY1-202" fmla="*/ 152400 h 938372"/>
                <a:gd name="connsiteX2-203" fmla="*/ 369551 w 432956"/>
                <a:gd name="connsiteY2-204" fmla="*/ 260163 h 938372"/>
                <a:gd name="connsiteX3-205" fmla="*/ 309290 w 432956"/>
                <a:gd name="connsiteY3-206" fmla="*/ 288766 h 938372"/>
                <a:gd name="connsiteX4-207" fmla="*/ 318874 w 432956"/>
                <a:gd name="connsiteY4-208" fmla="*/ 390981 h 938372"/>
                <a:gd name="connsiteX5-209" fmla="*/ 391740 w 432956"/>
                <a:gd name="connsiteY5-210" fmla="*/ 938372 h 938372"/>
                <a:gd name="connsiteX6-211" fmla="*/ 41218 w 432956"/>
                <a:gd name="connsiteY6-212" fmla="*/ 938372 h 938372"/>
                <a:gd name="connsiteX7-213" fmla="*/ 122717 w 432956"/>
                <a:gd name="connsiteY7-214" fmla="*/ 458103 h 938372"/>
                <a:gd name="connsiteX8-215" fmla="*/ 63405 w 432956"/>
                <a:gd name="connsiteY8-216" fmla="*/ 260163 h 938372"/>
                <a:gd name="connsiteX9-217" fmla="*/ 0 w 432956"/>
                <a:gd name="connsiteY9-218" fmla="*/ 152400 h 938372"/>
                <a:gd name="connsiteX10-219" fmla="*/ 216478 w 432956"/>
                <a:gd name="connsiteY10-220" fmla="*/ 0 h 938372"/>
                <a:gd name="connsiteX0-221" fmla="*/ 216478 w 432956"/>
                <a:gd name="connsiteY0-222" fmla="*/ 0 h 938372"/>
                <a:gd name="connsiteX1-223" fmla="*/ 432956 w 432956"/>
                <a:gd name="connsiteY1-224" fmla="*/ 152400 h 938372"/>
                <a:gd name="connsiteX2-225" fmla="*/ 369551 w 432956"/>
                <a:gd name="connsiteY2-226" fmla="*/ 260163 h 938372"/>
                <a:gd name="connsiteX3-227" fmla="*/ 309290 w 432956"/>
                <a:gd name="connsiteY3-228" fmla="*/ 288766 h 938372"/>
                <a:gd name="connsiteX4-229" fmla="*/ 318874 w 432956"/>
                <a:gd name="connsiteY4-230" fmla="*/ 390981 h 938372"/>
                <a:gd name="connsiteX5-231" fmla="*/ 391740 w 432956"/>
                <a:gd name="connsiteY5-232" fmla="*/ 938372 h 938372"/>
                <a:gd name="connsiteX6-233" fmla="*/ 41218 w 432956"/>
                <a:gd name="connsiteY6-234" fmla="*/ 938372 h 938372"/>
                <a:gd name="connsiteX7-235" fmla="*/ 122717 w 432956"/>
                <a:gd name="connsiteY7-236" fmla="*/ 458103 h 938372"/>
                <a:gd name="connsiteX8-237" fmla="*/ 63405 w 432956"/>
                <a:gd name="connsiteY8-238" fmla="*/ 260163 h 938372"/>
                <a:gd name="connsiteX9-239" fmla="*/ 0 w 432956"/>
                <a:gd name="connsiteY9-240" fmla="*/ 152400 h 938372"/>
                <a:gd name="connsiteX10-241" fmla="*/ 216478 w 432956"/>
                <a:gd name="connsiteY10-242" fmla="*/ 0 h 938372"/>
                <a:gd name="connsiteX0-243" fmla="*/ 216478 w 432956"/>
                <a:gd name="connsiteY0-244" fmla="*/ 0 h 938372"/>
                <a:gd name="connsiteX1-245" fmla="*/ 432956 w 432956"/>
                <a:gd name="connsiteY1-246" fmla="*/ 152400 h 938372"/>
                <a:gd name="connsiteX2-247" fmla="*/ 369551 w 432956"/>
                <a:gd name="connsiteY2-248" fmla="*/ 260163 h 938372"/>
                <a:gd name="connsiteX3-249" fmla="*/ 309290 w 432956"/>
                <a:gd name="connsiteY3-250" fmla="*/ 288766 h 938372"/>
                <a:gd name="connsiteX4-251" fmla="*/ 318874 w 432956"/>
                <a:gd name="connsiteY4-252" fmla="*/ 390981 h 938372"/>
                <a:gd name="connsiteX5-253" fmla="*/ 391740 w 432956"/>
                <a:gd name="connsiteY5-254" fmla="*/ 938372 h 938372"/>
                <a:gd name="connsiteX6-255" fmla="*/ 41218 w 432956"/>
                <a:gd name="connsiteY6-256" fmla="*/ 938372 h 938372"/>
                <a:gd name="connsiteX7-257" fmla="*/ 122717 w 432956"/>
                <a:gd name="connsiteY7-258" fmla="*/ 458103 h 938372"/>
                <a:gd name="connsiteX8-259" fmla="*/ 63405 w 432956"/>
                <a:gd name="connsiteY8-260" fmla="*/ 260163 h 938372"/>
                <a:gd name="connsiteX9-261" fmla="*/ 0 w 432956"/>
                <a:gd name="connsiteY9-262" fmla="*/ 152400 h 938372"/>
                <a:gd name="connsiteX10-263" fmla="*/ 216478 w 432956"/>
                <a:gd name="connsiteY10-264" fmla="*/ 0 h 938372"/>
                <a:gd name="connsiteX0-265" fmla="*/ 216478 w 432956"/>
                <a:gd name="connsiteY0-266" fmla="*/ 0 h 938372"/>
                <a:gd name="connsiteX1-267" fmla="*/ 432956 w 432956"/>
                <a:gd name="connsiteY1-268" fmla="*/ 152400 h 938372"/>
                <a:gd name="connsiteX2-269" fmla="*/ 369551 w 432956"/>
                <a:gd name="connsiteY2-270" fmla="*/ 260163 h 938372"/>
                <a:gd name="connsiteX3-271" fmla="*/ 309290 w 432956"/>
                <a:gd name="connsiteY3-272" fmla="*/ 288766 h 938372"/>
                <a:gd name="connsiteX4-273" fmla="*/ 318874 w 432956"/>
                <a:gd name="connsiteY4-274" fmla="*/ 390981 h 938372"/>
                <a:gd name="connsiteX5-275" fmla="*/ 391740 w 432956"/>
                <a:gd name="connsiteY5-276" fmla="*/ 938372 h 938372"/>
                <a:gd name="connsiteX6-277" fmla="*/ 41218 w 432956"/>
                <a:gd name="connsiteY6-278" fmla="*/ 938372 h 938372"/>
                <a:gd name="connsiteX7-279" fmla="*/ 122717 w 432956"/>
                <a:gd name="connsiteY7-280" fmla="*/ 458103 h 938372"/>
                <a:gd name="connsiteX8-281" fmla="*/ 63405 w 432956"/>
                <a:gd name="connsiteY8-282" fmla="*/ 260163 h 938372"/>
                <a:gd name="connsiteX9-283" fmla="*/ 0 w 432956"/>
                <a:gd name="connsiteY9-284" fmla="*/ 152400 h 938372"/>
                <a:gd name="connsiteX10-285" fmla="*/ 216478 w 432956"/>
                <a:gd name="connsiteY10-286" fmla="*/ 0 h 938372"/>
                <a:gd name="connsiteX0-287" fmla="*/ 216478 w 432956"/>
                <a:gd name="connsiteY0-288" fmla="*/ 0 h 938372"/>
                <a:gd name="connsiteX1-289" fmla="*/ 432956 w 432956"/>
                <a:gd name="connsiteY1-290" fmla="*/ 152400 h 938372"/>
                <a:gd name="connsiteX2-291" fmla="*/ 369551 w 432956"/>
                <a:gd name="connsiteY2-292" fmla="*/ 260163 h 938372"/>
                <a:gd name="connsiteX3-293" fmla="*/ 309290 w 432956"/>
                <a:gd name="connsiteY3-294" fmla="*/ 288766 h 938372"/>
                <a:gd name="connsiteX4-295" fmla="*/ 318874 w 432956"/>
                <a:gd name="connsiteY4-296" fmla="*/ 390981 h 938372"/>
                <a:gd name="connsiteX5-297" fmla="*/ 391740 w 432956"/>
                <a:gd name="connsiteY5-298" fmla="*/ 938372 h 938372"/>
                <a:gd name="connsiteX6-299" fmla="*/ 41218 w 432956"/>
                <a:gd name="connsiteY6-300" fmla="*/ 938372 h 938372"/>
                <a:gd name="connsiteX7-301" fmla="*/ 138592 w 432956"/>
                <a:gd name="connsiteY7-302" fmla="*/ 458103 h 938372"/>
                <a:gd name="connsiteX8-303" fmla="*/ 63405 w 432956"/>
                <a:gd name="connsiteY8-304" fmla="*/ 260163 h 938372"/>
                <a:gd name="connsiteX9-305" fmla="*/ 0 w 432956"/>
                <a:gd name="connsiteY9-306" fmla="*/ 152400 h 938372"/>
                <a:gd name="connsiteX10-307" fmla="*/ 216478 w 432956"/>
                <a:gd name="connsiteY10-308" fmla="*/ 0 h 938372"/>
                <a:gd name="connsiteX0-309" fmla="*/ 216478 w 432956"/>
                <a:gd name="connsiteY0-310" fmla="*/ 0 h 938372"/>
                <a:gd name="connsiteX1-311" fmla="*/ 432956 w 432956"/>
                <a:gd name="connsiteY1-312" fmla="*/ 152400 h 938372"/>
                <a:gd name="connsiteX2-313" fmla="*/ 369551 w 432956"/>
                <a:gd name="connsiteY2-314" fmla="*/ 260163 h 938372"/>
                <a:gd name="connsiteX3-315" fmla="*/ 309290 w 432956"/>
                <a:gd name="connsiteY3-316" fmla="*/ 288766 h 938372"/>
                <a:gd name="connsiteX4-317" fmla="*/ 318874 w 432956"/>
                <a:gd name="connsiteY4-318" fmla="*/ 390981 h 938372"/>
                <a:gd name="connsiteX5-319" fmla="*/ 391740 w 432956"/>
                <a:gd name="connsiteY5-320" fmla="*/ 938372 h 938372"/>
                <a:gd name="connsiteX6-321" fmla="*/ 41218 w 432956"/>
                <a:gd name="connsiteY6-322" fmla="*/ 938372 h 938372"/>
                <a:gd name="connsiteX7-323" fmla="*/ 138592 w 432956"/>
                <a:gd name="connsiteY7-324" fmla="*/ 458103 h 938372"/>
                <a:gd name="connsiteX8-325" fmla="*/ 63405 w 432956"/>
                <a:gd name="connsiteY8-326" fmla="*/ 260163 h 938372"/>
                <a:gd name="connsiteX9-327" fmla="*/ 0 w 432956"/>
                <a:gd name="connsiteY9-328" fmla="*/ 152400 h 938372"/>
                <a:gd name="connsiteX10-329" fmla="*/ 216478 w 432956"/>
                <a:gd name="connsiteY10-330" fmla="*/ 0 h 938372"/>
                <a:gd name="connsiteX0-331" fmla="*/ 216478 w 432956"/>
                <a:gd name="connsiteY0-332" fmla="*/ 0 h 938372"/>
                <a:gd name="connsiteX1-333" fmla="*/ 432956 w 432956"/>
                <a:gd name="connsiteY1-334" fmla="*/ 152400 h 938372"/>
                <a:gd name="connsiteX2-335" fmla="*/ 369551 w 432956"/>
                <a:gd name="connsiteY2-336" fmla="*/ 260163 h 938372"/>
                <a:gd name="connsiteX3-337" fmla="*/ 309290 w 432956"/>
                <a:gd name="connsiteY3-338" fmla="*/ 288766 h 938372"/>
                <a:gd name="connsiteX4-339" fmla="*/ 318874 w 432956"/>
                <a:gd name="connsiteY4-340" fmla="*/ 390981 h 938372"/>
                <a:gd name="connsiteX5-341" fmla="*/ 391740 w 432956"/>
                <a:gd name="connsiteY5-342" fmla="*/ 938372 h 938372"/>
                <a:gd name="connsiteX6-343" fmla="*/ 41218 w 432956"/>
                <a:gd name="connsiteY6-344" fmla="*/ 938372 h 938372"/>
                <a:gd name="connsiteX7-345" fmla="*/ 138592 w 432956"/>
                <a:gd name="connsiteY7-346" fmla="*/ 458103 h 938372"/>
                <a:gd name="connsiteX8-347" fmla="*/ 63405 w 432956"/>
                <a:gd name="connsiteY8-348" fmla="*/ 260163 h 938372"/>
                <a:gd name="connsiteX9-349" fmla="*/ 0 w 432956"/>
                <a:gd name="connsiteY9-350" fmla="*/ 152400 h 938372"/>
                <a:gd name="connsiteX10-351" fmla="*/ 216478 w 432956"/>
                <a:gd name="connsiteY10-352" fmla="*/ 0 h 938372"/>
                <a:gd name="connsiteX0-353" fmla="*/ 216478 w 432956"/>
                <a:gd name="connsiteY0-354" fmla="*/ 0 h 938372"/>
                <a:gd name="connsiteX1-355" fmla="*/ 432956 w 432956"/>
                <a:gd name="connsiteY1-356" fmla="*/ 152400 h 938372"/>
                <a:gd name="connsiteX2-357" fmla="*/ 369551 w 432956"/>
                <a:gd name="connsiteY2-358" fmla="*/ 260163 h 938372"/>
                <a:gd name="connsiteX3-359" fmla="*/ 309290 w 432956"/>
                <a:gd name="connsiteY3-360" fmla="*/ 288766 h 938372"/>
                <a:gd name="connsiteX4-361" fmla="*/ 322049 w 432956"/>
                <a:gd name="connsiteY4-362" fmla="*/ 457656 h 938372"/>
                <a:gd name="connsiteX5-363" fmla="*/ 391740 w 432956"/>
                <a:gd name="connsiteY5-364" fmla="*/ 938372 h 938372"/>
                <a:gd name="connsiteX6-365" fmla="*/ 41218 w 432956"/>
                <a:gd name="connsiteY6-366" fmla="*/ 938372 h 938372"/>
                <a:gd name="connsiteX7-367" fmla="*/ 138592 w 432956"/>
                <a:gd name="connsiteY7-368" fmla="*/ 458103 h 938372"/>
                <a:gd name="connsiteX8-369" fmla="*/ 63405 w 432956"/>
                <a:gd name="connsiteY8-370" fmla="*/ 260163 h 938372"/>
                <a:gd name="connsiteX9-371" fmla="*/ 0 w 432956"/>
                <a:gd name="connsiteY9-372" fmla="*/ 152400 h 938372"/>
                <a:gd name="connsiteX10-373" fmla="*/ 216478 w 432956"/>
                <a:gd name="connsiteY10-374" fmla="*/ 0 h 938372"/>
                <a:gd name="connsiteX0-375" fmla="*/ 216478 w 432956"/>
                <a:gd name="connsiteY0-376" fmla="*/ 0 h 938372"/>
                <a:gd name="connsiteX1-377" fmla="*/ 432956 w 432956"/>
                <a:gd name="connsiteY1-378" fmla="*/ 152400 h 938372"/>
                <a:gd name="connsiteX2-379" fmla="*/ 369551 w 432956"/>
                <a:gd name="connsiteY2-380" fmla="*/ 260163 h 938372"/>
                <a:gd name="connsiteX3-381" fmla="*/ 309290 w 432956"/>
                <a:gd name="connsiteY3-382" fmla="*/ 288766 h 938372"/>
                <a:gd name="connsiteX4-383" fmla="*/ 322049 w 432956"/>
                <a:gd name="connsiteY4-384" fmla="*/ 457656 h 938372"/>
                <a:gd name="connsiteX5-385" fmla="*/ 391740 w 432956"/>
                <a:gd name="connsiteY5-386" fmla="*/ 938372 h 938372"/>
                <a:gd name="connsiteX6-387" fmla="*/ 41218 w 432956"/>
                <a:gd name="connsiteY6-388" fmla="*/ 938372 h 938372"/>
                <a:gd name="connsiteX7-389" fmla="*/ 138592 w 432956"/>
                <a:gd name="connsiteY7-390" fmla="*/ 458103 h 938372"/>
                <a:gd name="connsiteX8-391" fmla="*/ 63405 w 432956"/>
                <a:gd name="connsiteY8-392" fmla="*/ 260163 h 938372"/>
                <a:gd name="connsiteX9-393" fmla="*/ 0 w 432956"/>
                <a:gd name="connsiteY9-394" fmla="*/ 152400 h 938372"/>
                <a:gd name="connsiteX10-395" fmla="*/ 216478 w 432956"/>
                <a:gd name="connsiteY10-396" fmla="*/ 0 h 938372"/>
                <a:gd name="connsiteX0-397" fmla="*/ 216478 w 432956"/>
                <a:gd name="connsiteY0-398" fmla="*/ 0 h 938372"/>
                <a:gd name="connsiteX1-399" fmla="*/ 432956 w 432956"/>
                <a:gd name="connsiteY1-400" fmla="*/ 152400 h 938372"/>
                <a:gd name="connsiteX2-401" fmla="*/ 369551 w 432956"/>
                <a:gd name="connsiteY2-402" fmla="*/ 260163 h 938372"/>
                <a:gd name="connsiteX3-403" fmla="*/ 309290 w 432956"/>
                <a:gd name="connsiteY3-404" fmla="*/ 285591 h 938372"/>
                <a:gd name="connsiteX4-405" fmla="*/ 322049 w 432956"/>
                <a:gd name="connsiteY4-406" fmla="*/ 457656 h 938372"/>
                <a:gd name="connsiteX5-407" fmla="*/ 391740 w 432956"/>
                <a:gd name="connsiteY5-408" fmla="*/ 938372 h 938372"/>
                <a:gd name="connsiteX6-409" fmla="*/ 41218 w 432956"/>
                <a:gd name="connsiteY6-410" fmla="*/ 938372 h 938372"/>
                <a:gd name="connsiteX7-411" fmla="*/ 138592 w 432956"/>
                <a:gd name="connsiteY7-412" fmla="*/ 458103 h 938372"/>
                <a:gd name="connsiteX8-413" fmla="*/ 63405 w 432956"/>
                <a:gd name="connsiteY8-414" fmla="*/ 260163 h 938372"/>
                <a:gd name="connsiteX9-415" fmla="*/ 0 w 432956"/>
                <a:gd name="connsiteY9-416" fmla="*/ 152400 h 938372"/>
                <a:gd name="connsiteX10-417" fmla="*/ 216478 w 432956"/>
                <a:gd name="connsiteY10-418" fmla="*/ 0 h 938372"/>
                <a:gd name="connsiteX0-419" fmla="*/ 216478 w 432956"/>
                <a:gd name="connsiteY0-420" fmla="*/ 0 h 938372"/>
                <a:gd name="connsiteX1-421" fmla="*/ 432956 w 432956"/>
                <a:gd name="connsiteY1-422" fmla="*/ 152400 h 938372"/>
                <a:gd name="connsiteX2-423" fmla="*/ 369551 w 432956"/>
                <a:gd name="connsiteY2-424" fmla="*/ 260163 h 938372"/>
                <a:gd name="connsiteX3-425" fmla="*/ 309290 w 432956"/>
                <a:gd name="connsiteY3-426" fmla="*/ 285591 h 938372"/>
                <a:gd name="connsiteX4-427" fmla="*/ 322049 w 432956"/>
                <a:gd name="connsiteY4-428" fmla="*/ 457656 h 938372"/>
                <a:gd name="connsiteX5-429" fmla="*/ 391740 w 432956"/>
                <a:gd name="connsiteY5-430" fmla="*/ 938372 h 938372"/>
                <a:gd name="connsiteX6-431" fmla="*/ 41218 w 432956"/>
                <a:gd name="connsiteY6-432" fmla="*/ 938372 h 938372"/>
                <a:gd name="connsiteX7-433" fmla="*/ 138592 w 432956"/>
                <a:gd name="connsiteY7-434" fmla="*/ 458103 h 938372"/>
                <a:gd name="connsiteX8-435" fmla="*/ 63405 w 432956"/>
                <a:gd name="connsiteY8-436" fmla="*/ 260163 h 938372"/>
                <a:gd name="connsiteX9-437" fmla="*/ 0 w 432956"/>
                <a:gd name="connsiteY9-438" fmla="*/ 152400 h 938372"/>
                <a:gd name="connsiteX10-439" fmla="*/ 216478 w 432956"/>
                <a:gd name="connsiteY10-440" fmla="*/ 0 h 938372"/>
                <a:gd name="connsiteX0-441" fmla="*/ 216478 w 432956"/>
                <a:gd name="connsiteY0-442" fmla="*/ 0 h 938372"/>
                <a:gd name="connsiteX1-443" fmla="*/ 432956 w 432956"/>
                <a:gd name="connsiteY1-444" fmla="*/ 152400 h 938372"/>
                <a:gd name="connsiteX2-445" fmla="*/ 369551 w 432956"/>
                <a:gd name="connsiteY2-446" fmla="*/ 260163 h 938372"/>
                <a:gd name="connsiteX3-447" fmla="*/ 322049 w 432956"/>
                <a:gd name="connsiteY3-448" fmla="*/ 457656 h 938372"/>
                <a:gd name="connsiteX4-449" fmla="*/ 391740 w 432956"/>
                <a:gd name="connsiteY4-450" fmla="*/ 938372 h 938372"/>
                <a:gd name="connsiteX5-451" fmla="*/ 41218 w 432956"/>
                <a:gd name="connsiteY5-452" fmla="*/ 938372 h 938372"/>
                <a:gd name="connsiteX6-453" fmla="*/ 138592 w 432956"/>
                <a:gd name="connsiteY6-454" fmla="*/ 458103 h 938372"/>
                <a:gd name="connsiteX7-455" fmla="*/ 63405 w 432956"/>
                <a:gd name="connsiteY7-456" fmla="*/ 260163 h 938372"/>
                <a:gd name="connsiteX8-457" fmla="*/ 0 w 432956"/>
                <a:gd name="connsiteY8-458" fmla="*/ 152400 h 938372"/>
                <a:gd name="connsiteX9-459" fmla="*/ 216478 w 432956"/>
                <a:gd name="connsiteY9-460" fmla="*/ 0 h 938372"/>
                <a:gd name="connsiteX0-461" fmla="*/ 216478 w 432956"/>
                <a:gd name="connsiteY0-462" fmla="*/ 0 h 938372"/>
                <a:gd name="connsiteX1-463" fmla="*/ 432956 w 432956"/>
                <a:gd name="connsiteY1-464" fmla="*/ 152400 h 938372"/>
                <a:gd name="connsiteX2-465" fmla="*/ 369551 w 432956"/>
                <a:gd name="connsiteY2-466" fmla="*/ 260163 h 938372"/>
                <a:gd name="connsiteX3-467" fmla="*/ 322049 w 432956"/>
                <a:gd name="connsiteY3-468" fmla="*/ 457656 h 938372"/>
                <a:gd name="connsiteX4-469" fmla="*/ 391740 w 432956"/>
                <a:gd name="connsiteY4-470" fmla="*/ 938372 h 938372"/>
                <a:gd name="connsiteX5-471" fmla="*/ 41218 w 432956"/>
                <a:gd name="connsiteY5-472" fmla="*/ 938372 h 938372"/>
                <a:gd name="connsiteX6-473" fmla="*/ 138592 w 432956"/>
                <a:gd name="connsiteY6-474" fmla="*/ 458103 h 938372"/>
                <a:gd name="connsiteX7-475" fmla="*/ 63405 w 432956"/>
                <a:gd name="connsiteY7-476" fmla="*/ 260163 h 938372"/>
                <a:gd name="connsiteX8-477" fmla="*/ 0 w 432956"/>
                <a:gd name="connsiteY8-478" fmla="*/ 152400 h 938372"/>
                <a:gd name="connsiteX9-479" fmla="*/ 216478 w 432956"/>
                <a:gd name="connsiteY9-480" fmla="*/ 0 h 938372"/>
                <a:gd name="connsiteX0-481" fmla="*/ 216478 w 432956"/>
                <a:gd name="connsiteY0-482" fmla="*/ 0 h 938372"/>
                <a:gd name="connsiteX1-483" fmla="*/ 432956 w 432956"/>
                <a:gd name="connsiteY1-484" fmla="*/ 152400 h 938372"/>
                <a:gd name="connsiteX2-485" fmla="*/ 369551 w 432956"/>
                <a:gd name="connsiteY2-486" fmla="*/ 260163 h 938372"/>
                <a:gd name="connsiteX3-487" fmla="*/ 322049 w 432956"/>
                <a:gd name="connsiteY3-488" fmla="*/ 457656 h 938372"/>
                <a:gd name="connsiteX4-489" fmla="*/ 391740 w 432956"/>
                <a:gd name="connsiteY4-490" fmla="*/ 938372 h 938372"/>
                <a:gd name="connsiteX5-491" fmla="*/ 41218 w 432956"/>
                <a:gd name="connsiteY5-492" fmla="*/ 938372 h 938372"/>
                <a:gd name="connsiteX6-493" fmla="*/ 138592 w 432956"/>
                <a:gd name="connsiteY6-494" fmla="*/ 458103 h 938372"/>
                <a:gd name="connsiteX7-495" fmla="*/ 63405 w 432956"/>
                <a:gd name="connsiteY7-496" fmla="*/ 260163 h 938372"/>
                <a:gd name="connsiteX8-497" fmla="*/ 0 w 432956"/>
                <a:gd name="connsiteY8-498" fmla="*/ 152400 h 938372"/>
                <a:gd name="connsiteX9-499" fmla="*/ 216478 w 432956"/>
                <a:gd name="connsiteY9-500" fmla="*/ 0 h 938372"/>
                <a:gd name="connsiteX0-501" fmla="*/ 216478 w 432956"/>
                <a:gd name="connsiteY0-502" fmla="*/ 0 h 938372"/>
                <a:gd name="connsiteX1-503" fmla="*/ 432956 w 432956"/>
                <a:gd name="connsiteY1-504" fmla="*/ 152400 h 938372"/>
                <a:gd name="connsiteX2-505" fmla="*/ 369551 w 432956"/>
                <a:gd name="connsiteY2-506" fmla="*/ 260163 h 938372"/>
                <a:gd name="connsiteX3-507" fmla="*/ 322049 w 432956"/>
                <a:gd name="connsiteY3-508" fmla="*/ 457656 h 938372"/>
                <a:gd name="connsiteX4-509" fmla="*/ 391740 w 432956"/>
                <a:gd name="connsiteY4-510" fmla="*/ 938372 h 938372"/>
                <a:gd name="connsiteX5-511" fmla="*/ 41218 w 432956"/>
                <a:gd name="connsiteY5-512" fmla="*/ 938372 h 938372"/>
                <a:gd name="connsiteX6-513" fmla="*/ 138592 w 432956"/>
                <a:gd name="connsiteY6-514" fmla="*/ 458103 h 938372"/>
                <a:gd name="connsiteX7-515" fmla="*/ 63405 w 432956"/>
                <a:gd name="connsiteY7-516" fmla="*/ 260163 h 938372"/>
                <a:gd name="connsiteX8-517" fmla="*/ 0 w 432956"/>
                <a:gd name="connsiteY8-518" fmla="*/ 152400 h 938372"/>
                <a:gd name="connsiteX9-519" fmla="*/ 216478 w 432956"/>
                <a:gd name="connsiteY9-520" fmla="*/ 0 h 938372"/>
                <a:gd name="connsiteX0-521" fmla="*/ 216478 w 432956"/>
                <a:gd name="connsiteY0-522" fmla="*/ 0 h 938372"/>
                <a:gd name="connsiteX1-523" fmla="*/ 432956 w 432956"/>
                <a:gd name="connsiteY1-524" fmla="*/ 152400 h 938372"/>
                <a:gd name="connsiteX2-525" fmla="*/ 369551 w 432956"/>
                <a:gd name="connsiteY2-526" fmla="*/ 260163 h 938372"/>
                <a:gd name="connsiteX3-527" fmla="*/ 322049 w 432956"/>
                <a:gd name="connsiteY3-528" fmla="*/ 470356 h 938372"/>
                <a:gd name="connsiteX4-529" fmla="*/ 391740 w 432956"/>
                <a:gd name="connsiteY4-530" fmla="*/ 938372 h 938372"/>
                <a:gd name="connsiteX5-531" fmla="*/ 41218 w 432956"/>
                <a:gd name="connsiteY5-532" fmla="*/ 938372 h 938372"/>
                <a:gd name="connsiteX6-533" fmla="*/ 138592 w 432956"/>
                <a:gd name="connsiteY6-534" fmla="*/ 458103 h 938372"/>
                <a:gd name="connsiteX7-535" fmla="*/ 63405 w 432956"/>
                <a:gd name="connsiteY7-536" fmla="*/ 260163 h 938372"/>
                <a:gd name="connsiteX8-537" fmla="*/ 0 w 432956"/>
                <a:gd name="connsiteY8-538" fmla="*/ 152400 h 938372"/>
                <a:gd name="connsiteX9-539" fmla="*/ 216478 w 432956"/>
                <a:gd name="connsiteY9-540" fmla="*/ 0 h 938372"/>
                <a:gd name="connsiteX0-541" fmla="*/ 216478 w 432956"/>
                <a:gd name="connsiteY0-542" fmla="*/ 0 h 938372"/>
                <a:gd name="connsiteX1-543" fmla="*/ 432956 w 432956"/>
                <a:gd name="connsiteY1-544" fmla="*/ 152400 h 938372"/>
                <a:gd name="connsiteX2-545" fmla="*/ 369551 w 432956"/>
                <a:gd name="connsiteY2-546" fmla="*/ 260163 h 938372"/>
                <a:gd name="connsiteX3-547" fmla="*/ 322049 w 432956"/>
                <a:gd name="connsiteY3-548" fmla="*/ 470356 h 938372"/>
                <a:gd name="connsiteX4-549" fmla="*/ 391740 w 432956"/>
                <a:gd name="connsiteY4-550" fmla="*/ 938372 h 938372"/>
                <a:gd name="connsiteX5-551" fmla="*/ 41218 w 432956"/>
                <a:gd name="connsiteY5-552" fmla="*/ 938372 h 938372"/>
                <a:gd name="connsiteX6-553" fmla="*/ 138592 w 432956"/>
                <a:gd name="connsiteY6-554" fmla="*/ 458103 h 938372"/>
                <a:gd name="connsiteX7-555" fmla="*/ 63405 w 432956"/>
                <a:gd name="connsiteY7-556" fmla="*/ 260163 h 938372"/>
                <a:gd name="connsiteX8-557" fmla="*/ 0 w 432956"/>
                <a:gd name="connsiteY8-558" fmla="*/ 152400 h 938372"/>
                <a:gd name="connsiteX9-559" fmla="*/ 216478 w 432956"/>
                <a:gd name="connsiteY9-560" fmla="*/ 0 h 938372"/>
                <a:gd name="connsiteX0-561" fmla="*/ 216478 w 432956"/>
                <a:gd name="connsiteY0-562" fmla="*/ 0 h 938372"/>
                <a:gd name="connsiteX1-563" fmla="*/ 432956 w 432956"/>
                <a:gd name="connsiteY1-564" fmla="*/ 152400 h 938372"/>
                <a:gd name="connsiteX2-565" fmla="*/ 369551 w 432956"/>
                <a:gd name="connsiteY2-566" fmla="*/ 260163 h 938372"/>
                <a:gd name="connsiteX3-567" fmla="*/ 318874 w 432956"/>
                <a:gd name="connsiteY3-568" fmla="*/ 454481 h 938372"/>
                <a:gd name="connsiteX4-569" fmla="*/ 391740 w 432956"/>
                <a:gd name="connsiteY4-570" fmla="*/ 938372 h 938372"/>
                <a:gd name="connsiteX5-571" fmla="*/ 41218 w 432956"/>
                <a:gd name="connsiteY5-572" fmla="*/ 938372 h 938372"/>
                <a:gd name="connsiteX6-573" fmla="*/ 138592 w 432956"/>
                <a:gd name="connsiteY6-574" fmla="*/ 458103 h 938372"/>
                <a:gd name="connsiteX7-575" fmla="*/ 63405 w 432956"/>
                <a:gd name="connsiteY7-576" fmla="*/ 260163 h 938372"/>
                <a:gd name="connsiteX8-577" fmla="*/ 0 w 432956"/>
                <a:gd name="connsiteY8-578" fmla="*/ 152400 h 938372"/>
                <a:gd name="connsiteX9-579" fmla="*/ 216478 w 432956"/>
                <a:gd name="connsiteY9-580" fmla="*/ 0 h 938372"/>
                <a:gd name="connsiteX0-581" fmla="*/ 216478 w 432956"/>
                <a:gd name="connsiteY0-582" fmla="*/ 0 h 938372"/>
                <a:gd name="connsiteX1-583" fmla="*/ 432956 w 432956"/>
                <a:gd name="connsiteY1-584" fmla="*/ 152400 h 938372"/>
                <a:gd name="connsiteX2-585" fmla="*/ 369551 w 432956"/>
                <a:gd name="connsiteY2-586" fmla="*/ 260163 h 938372"/>
                <a:gd name="connsiteX3-587" fmla="*/ 318874 w 432956"/>
                <a:gd name="connsiteY3-588" fmla="*/ 454481 h 938372"/>
                <a:gd name="connsiteX4-589" fmla="*/ 391740 w 432956"/>
                <a:gd name="connsiteY4-590" fmla="*/ 938372 h 938372"/>
                <a:gd name="connsiteX5-591" fmla="*/ 41218 w 432956"/>
                <a:gd name="connsiteY5-592" fmla="*/ 938372 h 938372"/>
                <a:gd name="connsiteX6-593" fmla="*/ 138592 w 432956"/>
                <a:gd name="connsiteY6-594" fmla="*/ 458103 h 938372"/>
                <a:gd name="connsiteX7-595" fmla="*/ 63405 w 432956"/>
                <a:gd name="connsiteY7-596" fmla="*/ 260163 h 938372"/>
                <a:gd name="connsiteX8-597" fmla="*/ 0 w 432956"/>
                <a:gd name="connsiteY8-598" fmla="*/ 152400 h 938372"/>
                <a:gd name="connsiteX9-599" fmla="*/ 216478 w 432956"/>
                <a:gd name="connsiteY9-600" fmla="*/ 0 h 938372"/>
                <a:gd name="connsiteX0-601" fmla="*/ 216478 w 432956"/>
                <a:gd name="connsiteY0-602" fmla="*/ 0 h 938372"/>
                <a:gd name="connsiteX1-603" fmla="*/ 432956 w 432956"/>
                <a:gd name="connsiteY1-604" fmla="*/ 152400 h 938372"/>
                <a:gd name="connsiteX2-605" fmla="*/ 369551 w 432956"/>
                <a:gd name="connsiteY2-606" fmla="*/ 260163 h 938372"/>
                <a:gd name="connsiteX3-607" fmla="*/ 318874 w 432956"/>
                <a:gd name="connsiteY3-608" fmla="*/ 454481 h 938372"/>
                <a:gd name="connsiteX4-609" fmla="*/ 391740 w 432956"/>
                <a:gd name="connsiteY4-610" fmla="*/ 938372 h 938372"/>
                <a:gd name="connsiteX5-611" fmla="*/ 41218 w 432956"/>
                <a:gd name="connsiteY5-612" fmla="*/ 938372 h 938372"/>
                <a:gd name="connsiteX6-613" fmla="*/ 138592 w 432956"/>
                <a:gd name="connsiteY6-614" fmla="*/ 458103 h 938372"/>
                <a:gd name="connsiteX7-615" fmla="*/ 63405 w 432956"/>
                <a:gd name="connsiteY7-616" fmla="*/ 260163 h 938372"/>
                <a:gd name="connsiteX8-617" fmla="*/ 0 w 432956"/>
                <a:gd name="connsiteY8-618" fmla="*/ 152400 h 938372"/>
                <a:gd name="connsiteX9-619" fmla="*/ 216478 w 432956"/>
                <a:gd name="connsiteY9-620" fmla="*/ 0 h 938372"/>
                <a:gd name="connsiteX0-621" fmla="*/ 216478 w 432956"/>
                <a:gd name="connsiteY0-622" fmla="*/ 0 h 938372"/>
                <a:gd name="connsiteX1-623" fmla="*/ 432956 w 432956"/>
                <a:gd name="connsiteY1-624" fmla="*/ 152400 h 938372"/>
                <a:gd name="connsiteX2-625" fmla="*/ 369551 w 432956"/>
                <a:gd name="connsiteY2-626" fmla="*/ 260163 h 938372"/>
                <a:gd name="connsiteX3-627" fmla="*/ 318874 w 432956"/>
                <a:gd name="connsiteY3-628" fmla="*/ 454481 h 938372"/>
                <a:gd name="connsiteX4-629" fmla="*/ 391740 w 432956"/>
                <a:gd name="connsiteY4-630" fmla="*/ 938372 h 938372"/>
                <a:gd name="connsiteX5-631" fmla="*/ 41218 w 432956"/>
                <a:gd name="connsiteY5-632" fmla="*/ 938372 h 938372"/>
                <a:gd name="connsiteX6-633" fmla="*/ 138592 w 432956"/>
                <a:gd name="connsiteY6-634" fmla="*/ 458103 h 938372"/>
                <a:gd name="connsiteX7-635" fmla="*/ 63405 w 432956"/>
                <a:gd name="connsiteY7-636" fmla="*/ 260163 h 938372"/>
                <a:gd name="connsiteX8-637" fmla="*/ 0 w 432956"/>
                <a:gd name="connsiteY8-638" fmla="*/ 152400 h 938372"/>
                <a:gd name="connsiteX9-639" fmla="*/ 216478 w 432956"/>
                <a:gd name="connsiteY9-640" fmla="*/ 0 h 938372"/>
                <a:gd name="connsiteX0-641" fmla="*/ 216478 w 432956"/>
                <a:gd name="connsiteY0-642" fmla="*/ 0 h 938372"/>
                <a:gd name="connsiteX1-643" fmla="*/ 432956 w 432956"/>
                <a:gd name="connsiteY1-644" fmla="*/ 152400 h 938372"/>
                <a:gd name="connsiteX2-645" fmla="*/ 369551 w 432956"/>
                <a:gd name="connsiteY2-646" fmla="*/ 260163 h 938372"/>
                <a:gd name="connsiteX3-647" fmla="*/ 318874 w 432956"/>
                <a:gd name="connsiteY3-648" fmla="*/ 454481 h 938372"/>
                <a:gd name="connsiteX4-649" fmla="*/ 391740 w 432956"/>
                <a:gd name="connsiteY4-650" fmla="*/ 938372 h 938372"/>
                <a:gd name="connsiteX5-651" fmla="*/ 41218 w 432956"/>
                <a:gd name="connsiteY5-652" fmla="*/ 938372 h 938372"/>
                <a:gd name="connsiteX6-653" fmla="*/ 138592 w 432956"/>
                <a:gd name="connsiteY6-654" fmla="*/ 458103 h 938372"/>
                <a:gd name="connsiteX7-655" fmla="*/ 63405 w 432956"/>
                <a:gd name="connsiteY7-656" fmla="*/ 260163 h 938372"/>
                <a:gd name="connsiteX8-657" fmla="*/ 0 w 432956"/>
                <a:gd name="connsiteY8-658" fmla="*/ 152400 h 938372"/>
                <a:gd name="connsiteX9-659" fmla="*/ 216478 w 432956"/>
                <a:gd name="connsiteY9-660" fmla="*/ 0 h 938372"/>
                <a:gd name="connsiteX0-661" fmla="*/ 216478 w 432956"/>
                <a:gd name="connsiteY0-662" fmla="*/ 0 h 938372"/>
                <a:gd name="connsiteX1-663" fmla="*/ 432956 w 432956"/>
                <a:gd name="connsiteY1-664" fmla="*/ 152400 h 938372"/>
                <a:gd name="connsiteX2-665" fmla="*/ 369551 w 432956"/>
                <a:gd name="connsiteY2-666" fmla="*/ 260163 h 938372"/>
                <a:gd name="connsiteX3-667" fmla="*/ 318874 w 432956"/>
                <a:gd name="connsiteY3-668" fmla="*/ 457656 h 938372"/>
                <a:gd name="connsiteX4-669" fmla="*/ 391740 w 432956"/>
                <a:gd name="connsiteY4-670" fmla="*/ 938372 h 938372"/>
                <a:gd name="connsiteX5-671" fmla="*/ 41218 w 432956"/>
                <a:gd name="connsiteY5-672" fmla="*/ 938372 h 938372"/>
                <a:gd name="connsiteX6-673" fmla="*/ 138592 w 432956"/>
                <a:gd name="connsiteY6-674" fmla="*/ 458103 h 938372"/>
                <a:gd name="connsiteX7-675" fmla="*/ 63405 w 432956"/>
                <a:gd name="connsiteY7-676" fmla="*/ 260163 h 938372"/>
                <a:gd name="connsiteX8-677" fmla="*/ 0 w 432956"/>
                <a:gd name="connsiteY8-678" fmla="*/ 152400 h 938372"/>
                <a:gd name="connsiteX9-679" fmla="*/ 216478 w 432956"/>
                <a:gd name="connsiteY9-680" fmla="*/ 0 h 938372"/>
                <a:gd name="connsiteX0-681" fmla="*/ 216478 w 432956"/>
                <a:gd name="connsiteY0-682" fmla="*/ 0 h 938372"/>
                <a:gd name="connsiteX1-683" fmla="*/ 432956 w 432956"/>
                <a:gd name="connsiteY1-684" fmla="*/ 152400 h 938372"/>
                <a:gd name="connsiteX2-685" fmla="*/ 369551 w 432956"/>
                <a:gd name="connsiteY2-686" fmla="*/ 260163 h 938372"/>
                <a:gd name="connsiteX3-687" fmla="*/ 318874 w 432956"/>
                <a:gd name="connsiteY3-688" fmla="*/ 457656 h 938372"/>
                <a:gd name="connsiteX4-689" fmla="*/ 391740 w 432956"/>
                <a:gd name="connsiteY4-690" fmla="*/ 938372 h 938372"/>
                <a:gd name="connsiteX5-691" fmla="*/ 41218 w 432956"/>
                <a:gd name="connsiteY5-692" fmla="*/ 938372 h 938372"/>
                <a:gd name="connsiteX6-693" fmla="*/ 138592 w 432956"/>
                <a:gd name="connsiteY6-694" fmla="*/ 458103 h 938372"/>
                <a:gd name="connsiteX7-695" fmla="*/ 63405 w 432956"/>
                <a:gd name="connsiteY7-696" fmla="*/ 260163 h 938372"/>
                <a:gd name="connsiteX8-697" fmla="*/ 0 w 432956"/>
                <a:gd name="connsiteY8-698" fmla="*/ 152400 h 938372"/>
                <a:gd name="connsiteX9-699" fmla="*/ 216478 w 432956"/>
                <a:gd name="connsiteY9-700" fmla="*/ 0 h 938372"/>
                <a:gd name="connsiteX0-701" fmla="*/ 216478 w 432956"/>
                <a:gd name="connsiteY0-702" fmla="*/ 0 h 938372"/>
                <a:gd name="connsiteX1-703" fmla="*/ 432956 w 432956"/>
                <a:gd name="connsiteY1-704" fmla="*/ 152400 h 938372"/>
                <a:gd name="connsiteX2-705" fmla="*/ 369551 w 432956"/>
                <a:gd name="connsiteY2-706" fmla="*/ 260163 h 938372"/>
                <a:gd name="connsiteX3-707" fmla="*/ 318874 w 432956"/>
                <a:gd name="connsiteY3-708" fmla="*/ 457656 h 938372"/>
                <a:gd name="connsiteX4-709" fmla="*/ 391740 w 432956"/>
                <a:gd name="connsiteY4-710" fmla="*/ 938372 h 938372"/>
                <a:gd name="connsiteX5-711" fmla="*/ 41218 w 432956"/>
                <a:gd name="connsiteY5-712" fmla="*/ 938372 h 938372"/>
                <a:gd name="connsiteX6-713" fmla="*/ 138592 w 432956"/>
                <a:gd name="connsiteY6-714" fmla="*/ 458103 h 938372"/>
                <a:gd name="connsiteX7-715" fmla="*/ 63405 w 432956"/>
                <a:gd name="connsiteY7-716" fmla="*/ 260163 h 938372"/>
                <a:gd name="connsiteX8-717" fmla="*/ 0 w 432956"/>
                <a:gd name="connsiteY8-718" fmla="*/ 152400 h 938372"/>
                <a:gd name="connsiteX9-719" fmla="*/ 216478 w 432956"/>
                <a:gd name="connsiteY9-720" fmla="*/ 0 h 938372"/>
                <a:gd name="connsiteX0-721" fmla="*/ 391740 w 483180"/>
                <a:gd name="connsiteY0-722" fmla="*/ 938372 h 1029812"/>
                <a:gd name="connsiteX1-723" fmla="*/ 41218 w 483180"/>
                <a:gd name="connsiteY1-724" fmla="*/ 938372 h 1029812"/>
                <a:gd name="connsiteX2-725" fmla="*/ 138592 w 483180"/>
                <a:gd name="connsiteY2-726" fmla="*/ 458103 h 1029812"/>
                <a:gd name="connsiteX3-727" fmla="*/ 63405 w 483180"/>
                <a:gd name="connsiteY3-728" fmla="*/ 260163 h 1029812"/>
                <a:gd name="connsiteX4-729" fmla="*/ 0 w 483180"/>
                <a:gd name="connsiteY4-730" fmla="*/ 152400 h 1029812"/>
                <a:gd name="connsiteX5-731" fmla="*/ 216478 w 483180"/>
                <a:gd name="connsiteY5-732" fmla="*/ 0 h 1029812"/>
                <a:gd name="connsiteX6-733" fmla="*/ 432956 w 483180"/>
                <a:gd name="connsiteY6-734" fmla="*/ 152400 h 1029812"/>
                <a:gd name="connsiteX7-735" fmla="*/ 369551 w 483180"/>
                <a:gd name="connsiteY7-736" fmla="*/ 260163 h 1029812"/>
                <a:gd name="connsiteX8-737" fmla="*/ 318874 w 483180"/>
                <a:gd name="connsiteY8-738" fmla="*/ 457656 h 1029812"/>
                <a:gd name="connsiteX9-739" fmla="*/ 483180 w 483180"/>
                <a:gd name="connsiteY9-740" fmla="*/ 1029812 h 1029812"/>
                <a:gd name="connsiteX0-741" fmla="*/ 41218 w 483180"/>
                <a:gd name="connsiteY0-742" fmla="*/ 938372 h 1029812"/>
                <a:gd name="connsiteX1-743" fmla="*/ 138592 w 483180"/>
                <a:gd name="connsiteY1-744" fmla="*/ 458103 h 1029812"/>
                <a:gd name="connsiteX2-745" fmla="*/ 63405 w 483180"/>
                <a:gd name="connsiteY2-746" fmla="*/ 260163 h 1029812"/>
                <a:gd name="connsiteX3-747" fmla="*/ 0 w 483180"/>
                <a:gd name="connsiteY3-748" fmla="*/ 152400 h 1029812"/>
                <a:gd name="connsiteX4-749" fmla="*/ 216478 w 483180"/>
                <a:gd name="connsiteY4-750" fmla="*/ 0 h 1029812"/>
                <a:gd name="connsiteX5-751" fmla="*/ 432956 w 483180"/>
                <a:gd name="connsiteY5-752" fmla="*/ 152400 h 1029812"/>
                <a:gd name="connsiteX6-753" fmla="*/ 369551 w 483180"/>
                <a:gd name="connsiteY6-754" fmla="*/ 260163 h 1029812"/>
                <a:gd name="connsiteX7-755" fmla="*/ 318874 w 483180"/>
                <a:gd name="connsiteY7-756" fmla="*/ 457656 h 1029812"/>
                <a:gd name="connsiteX8-757" fmla="*/ 483180 w 483180"/>
                <a:gd name="connsiteY8-758" fmla="*/ 1029812 h 1029812"/>
                <a:gd name="connsiteX0-759" fmla="*/ 41218 w 432956"/>
                <a:gd name="connsiteY0-760" fmla="*/ 938372 h 938372"/>
                <a:gd name="connsiteX1-761" fmla="*/ 138592 w 432956"/>
                <a:gd name="connsiteY1-762" fmla="*/ 458103 h 938372"/>
                <a:gd name="connsiteX2-763" fmla="*/ 63405 w 432956"/>
                <a:gd name="connsiteY2-764" fmla="*/ 260163 h 938372"/>
                <a:gd name="connsiteX3-765" fmla="*/ 0 w 432956"/>
                <a:gd name="connsiteY3-766" fmla="*/ 152400 h 938372"/>
                <a:gd name="connsiteX4-767" fmla="*/ 216478 w 432956"/>
                <a:gd name="connsiteY4-768" fmla="*/ 0 h 938372"/>
                <a:gd name="connsiteX5-769" fmla="*/ 432956 w 432956"/>
                <a:gd name="connsiteY5-770" fmla="*/ 152400 h 938372"/>
                <a:gd name="connsiteX6-771" fmla="*/ 369551 w 432956"/>
                <a:gd name="connsiteY6-772" fmla="*/ 260163 h 938372"/>
                <a:gd name="connsiteX7-773" fmla="*/ 318874 w 432956"/>
                <a:gd name="connsiteY7-774" fmla="*/ 457656 h 938372"/>
                <a:gd name="connsiteX8-775" fmla="*/ 422855 w 432956"/>
                <a:gd name="connsiteY8-776" fmla="*/ 925037 h 938372"/>
                <a:gd name="connsiteX0-777" fmla="*/ 41218 w 432956"/>
                <a:gd name="connsiteY0-778" fmla="*/ 938372 h 938372"/>
                <a:gd name="connsiteX1-779" fmla="*/ 138592 w 432956"/>
                <a:gd name="connsiteY1-780" fmla="*/ 458103 h 938372"/>
                <a:gd name="connsiteX2-781" fmla="*/ 63405 w 432956"/>
                <a:gd name="connsiteY2-782" fmla="*/ 260163 h 938372"/>
                <a:gd name="connsiteX3-783" fmla="*/ 0 w 432956"/>
                <a:gd name="connsiteY3-784" fmla="*/ 152400 h 938372"/>
                <a:gd name="connsiteX4-785" fmla="*/ 216478 w 432956"/>
                <a:gd name="connsiteY4-786" fmla="*/ 0 h 938372"/>
                <a:gd name="connsiteX5-787" fmla="*/ 432956 w 432956"/>
                <a:gd name="connsiteY5-788" fmla="*/ 152400 h 938372"/>
                <a:gd name="connsiteX6-789" fmla="*/ 369551 w 432956"/>
                <a:gd name="connsiteY6-790" fmla="*/ 260163 h 938372"/>
                <a:gd name="connsiteX7-791" fmla="*/ 318874 w 432956"/>
                <a:gd name="connsiteY7-792" fmla="*/ 457656 h 938372"/>
                <a:gd name="connsiteX8-793" fmla="*/ 422855 w 432956"/>
                <a:gd name="connsiteY8-794" fmla="*/ 925037 h 938372"/>
                <a:gd name="connsiteX0-795" fmla="*/ 41218 w 432956"/>
                <a:gd name="connsiteY0-796" fmla="*/ 938372 h 938372"/>
                <a:gd name="connsiteX1-797" fmla="*/ 138592 w 432956"/>
                <a:gd name="connsiteY1-798" fmla="*/ 458103 h 938372"/>
                <a:gd name="connsiteX2-799" fmla="*/ 63405 w 432956"/>
                <a:gd name="connsiteY2-800" fmla="*/ 260163 h 938372"/>
                <a:gd name="connsiteX3-801" fmla="*/ 0 w 432956"/>
                <a:gd name="connsiteY3-802" fmla="*/ 152400 h 938372"/>
                <a:gd name="connsiteX4-803" fmla="*/ 216478 w 432956"/>
                <a:gd name="connsiteY4-804" fmla="*/ 0 h 938372"/>
                <a:gd name="connsiteX5-805" fmla="*/ 432956 w 432956"/>
                <a:gd name="connsiteY5-806" fmla="*/ 152400 h 938372"/>
                <a:gd name="connsiteX6-807" fmla="*/ 369551 w 432956"/>
                <a:gd name="connsiteY6-808" fmla="*/ 260163 h 938372"/>
                <a:gd name="connsiteX7-809" fmla="*/ 318874 w 432956"/>
                <a:gd name="connsiteY7-810" fmla="*/ 457656 h 938372"/>
                <a:gd name="connsiteX8-811" fmla="*/ 400630 w 432956"/>
                <a:gd name="connsiteY8-812" fmla="*/ 925037 h 938372"/>
                <a:gd name="connsiteX0-813" fmla="*/ 41218 w 432956"/>
                <a:gd name="connsiteY0-814" fmla="*/ 938372 h 938372"/>
                <a:gd name="connsiteX1-815" fmla="*/ 138592 w 432956"/>
                <a:gd name="connsiteY1-816" fmla="*/ 458103 h 938372"/>
                <a:gd name="connsiteX2-817" fmla="*/ 63405 w 432956"/>
                <a:gd name="connsiteY2-818" fmla="*/ 260163 h 938372"/>
                <a:gd name="connsiteX3-819" fmla="*/ 0 w 432956"/>
                <a:gd name="connsiteY3-820" fmla="*/ 152400 h 938372"/>
                <a:gd name="connsiteX4-821" fmla="*/ 216478 w 432956"/>
                <a:gd name="connsiteY4-822" fmla="*/ 0 h 938372"/>
                <a:gd name="connsiteX5-823" fmla="*/ 432956 w 432956"/>
                <a:gd name="connsiteY5-824" fmla="*/ 152400 h 938372"/>
                <a:gd name="connsiteX6-825" fmla="*/ 369551 w 432956"/>
                <a:gd name="connsiteY6-826" fmla="*/ 260163 h 938372"/>
                <a:gd name="connsiteX7-827" fmla="*/ 318874 w 432956"/>
                <a:gd name="connsiteY7-828" fmla="*/ 457656 h 938372"/>
                <a:gd name="connsiteX8-829" fmla="*/ 400630 w 432956"/>
                <a:gd name="connsiteY8-830" fmla="*/ 925037 h 938372"/>
                <a:gd name="connsiteX0-831" fmla="*/ 41218 w 432956"/>
                <a:gd name="connsiteY0-832" fmla="*/ 938372 h 938372"/>
                <a:gd name="connsiteX1-833" fmla="*/ 138592 w 432956"/>
                <a:gd name="connsiteY1-834" fmla="*/ 458103 h 938372"/>
                <a:gd name="connsiteX2-835" fmla="*/ 63405 w 432956"/>
                <a:gd name="connsiteY2-836" fmla="*/ 260163 h 938372"/>
                <a:gd name="connsiteX3-837" fmla="*/ 0 w 432956"/>
                <a:gd name="connsiteY3-838" fmla="*/ 152400 h 938372"/>
                <a:gd name="connsiteX4-839" fmla="*/ 216478 w 432956"/>
                <a:gd name="connsiteY4-840" fmla="*/ 0 h 938372"/>
                <a:gd name="connsiteX5-841" fmla="*/ 432956 w 432956"/>
                <a:gd name="connsiteY5-842" fmla="*/ 152400 h 938372"/>
                <a:gd name="connsiteX6-843" fmla="*/ 369551 w 432956"/>
                <a:gd name="connsiteY6-844" fmla="*/ 260163 h 938372"/>
                <a:gd name="connsiteX7-845" fmla="*/ 318874 w 432956"/>
                <a:gd name="connsiteY7-846" fmla="*/ 454481 h 938372"/>
                <a:gd name="connsiteX8-847" fmla="*/ 400630 w 432956"/>
                <a:gd name="connsiteY8-848" fmla="*/ 925037 h 938372"/>
                <a:gd name="connsiteX0-849" fmla="*/ 41218 w 432956"/>
                <a:gd name="connsiteY0-850" fmla="*/ 938372 h 938372"/>
                <a:gd name="connsiteX1-851" fmla="*/ 138592 w 432956"/>
                <a:gd name="connsiteY1-852" fmla="*/ 458103 h 938372"/>
                <a:gd name="connsiteX2-853" fmla="*/ 63405 w 432956"/>
                <a:gd name="connsiteY2-854" fmla="*/ 260163 h 938372"/>
                <a:gd name="connsiteX3-855" fmla="*/ 0 w 432956"/>
                <a:gd name="connsiteY3-856" fmla="*/ 152400 h 938372"/>
                <a:gd name="connsiteX4-857" fmla="*/ 216478 w 432956"/>
                <a:gd name="connsiteY4-858" fmla="*/ 0 h 938372"/>
                <a:gd name="connsiteX5-859" fmla="*/ 432956 w 432956"/>
                <a:gd name="connsiteY5-860" fmla="*/ 152400 h 938372"/>
                <a:gd name="connsiteX6-861" fmla="*/ 369551 w 432956"/>
                <a:gd name="connsiteY6-862" fmla="*/ 260163 h 938372"/>
                <a:gd name="connsiteX7-863" fmla="*/ 318874 w 432956"/>
                <a:gd name="connsiteY7-864" fmla="*/ 454481 h 938372"/>
                <a:gd name="connsiteX8-865" fmla="*/ 400630 w 432956"/>
                <a:gd name="connsiteY8-866" fmla="*/ 925037 h 938372"/>
                <a:gd name="connsiteX0-867" fmla="*/ 41218 w 432956"/>
                <a:gd name="connsiteY0-868" fmla="*/ 938372 h 938372"/>
                <a:gd name="connsiteX1-869" fmla="*/ 138592 w 432956"/>
                <a:gd name="connsiteY1-870" fmla="*/ 458103 h 938372"/>
                <a:gd name="connsiteX2-871" fmla="*/ 63405 w 432956"/>
                <a:gd name="connsiteY2-872" fmla="*/ 260163 h 938372"/>
                <a:gd name="connsiteX3-873" fmla="*/ 0 w 432956"/>
                <a:gd name="connsiteY3-874" fmla="*/ 152400 h 938372"/>
                <a:gd name="connsiteX4-875" fmla="*/ 216478 w 432956"/>
                <a:gd name="connsiteY4-876" fmla="*/ 0 h 938372"/>
                <a:gd name="connsiteX5-877" fmla="*/ 432956 w 432956"/>
                <a:gd name="connsiteY5-878" fmla="*/ 152400 h 938372"/>
                <a:gd name="connsiteX6-879" fmla="*/ 369551 w 432956"/>
                <a:gd name="connsiteY6-880" fmla="*/ 260163 h 938372"/>
                <a:gd name="connsiteX7-881" fmla="*/ 318874 w 432956"/>
                <a:gd name="connsiteY7-882" fmla="*/ 454481 h 938372"/>
                <a:gd name="connsiteX8-883" fmla="*/ 400630 w 432956"/>
                <a:gd name="connsiteY8-884" fmla="*/ 925037 h 938372"/>
                <a:gd name="connsiteX0-885" fmla="*/ 41218 w 432956"/>
                <a:gd name="connsiteY0-886" fmla="*/ 938372 h 938372"/>
                <a:gd name="connsiteX1-887" fmla="*/ 138592 w 432956"/>
                <a:gd name="connsiteY1-888" fmla="*/ 458103 h 938372"/>
                <a:gd name="connsiteX2-889" fmla="*/ 63405 w 432956"/>
                <a:gd name="connsiteY2-890" fmla="*/ 260163 h 938372"/>
                <a:gd name="connsiteX3-891" fmla="*/ 0 w 432956"/>
                <a:gd name="connsiteY3-892" fmla="*/ 152400 h 938372"/>
                <a:gd name="connsiteX4-893" fmla="*/ 216478 w 432956"/>
                <a:gd name="connsiteY4-894" fmla="*/ 0 h 938372"/>
                <a:gd name="connsiteX5-895" fmla="*/ 432956 w 432956"/>
                <a:gd name="connsiteY5-896" fmla="*/ 152400 h 938372"/>
                <a:gd name="connsiteX6-897" fmla="*/ 369551 w 432956"/>
                <a:gd name="connsiteY6-898" fmla="*/ 260163 h 938372"/>
                <a:gd name="connsiteX7-899" fmla="*/ 318874 w 432956"/>
                <a:gd name="connsiteY7-900" fmla="*/ 454481 h 938372"/>
                <a:gd name="connsiteX8-901" fmla="*/ 400630 w 432956"/>
                <a:gd name="connsiteY8-902" fmla="*/ 925037 h 938372"/>
                <a:gd name="connsiteX0-903" fmla="*/ 41218 w 432956"/>
                <a:gd name="connsiteY0-904" fmla="*/ 938372 h 938372"/>
                <a:gd name="connsiteX1-905" fmla="*/ 138592 w 432956"/>
                <a:gd name="connsiteY1-906" fmla="*/ 458103 h 938372"/>
                <a:gd name="connsiteX2-907" fmla="*/ 63405 w 432956"/>
                <a:gd name="connsiteY2-908" fmla="*/ 260163 h 938372"/>
                <a:gd name="connsiteX3-909" fmla="*/ 0 w 432956"/>
                <a:gd name="connsiteY3-910" fmla="*/ 152400 h 938372"/>
                <a:gd name="connsiteX4-911" fmla="*/ 216478 w 432956"/>
                <a:gd name="connsiteY4-912" fmla="*/ 0 h 938372"/>
                <a:gd name="connsiteX5-913" fmla="*/ 432956 w 432956"/>
                <a:gd name="connsiteY5-914" fmla="*/ 152400 h 938372"/>
                <a:gd name="connsiteX6-915" fmla="*/ 369551 w 432956"/>
                <a:gd name="connsiteY6-916" fmla="*/ 260163 h 938372"/>
                <a:gd name="connsiteX7-917" fmla="*/ 315699 w 432956"/>
                <a:gd name="connsiteY7-918" fmla="*/ 454481 h 938372"/>
                <a:gd name="connsiteX8-919" fmla="*/ 400630 w 432956"/>
                <a:gd name="connsiteY8-920" fmla="*/ 925037 h 938372"/>
                <a:gd name="connsiteX0-921" fmla="*/ 41218 w 432956"/>
                <a:gd name="connsiteY0-922" fmla="*/ 938372 h 938372"/>
                <a:gd name="connsiteX1-923" fmla="*/ 138592 w 432956"/>
                <a:gd name="connsiteY1-924" fmla="*/ 458103 h 938372"/>
                <a:gd name="connsiteX2-925" fmla="*/ 63405 w 432956"/>
                <a:gd name="connsiteY2-926" fmla="*/ 260163 h 938372"/>
                <a:gd name="connsiteX3-927" fmla="*/ 0 w 432956"/>
                <a:gd name="connsiteY3-928" fmla="*/ 152400 h 938372"/>
                <a:gd name="connsiteX4-929" fmla="*/ 216478 w 432956"/>
                <a:gd name="connsiteY4-930" fmla="*/ 0 h 938372"/>
                <a:gd name="connsiteX5-931" fmla="*/ 432956 w 432956"/>
                <a:gd name="connsiteY5-932" fmla="*/ 152400 h 938372"/>
                <a:gd name="connsiteX6-933" fmla="*/ 369551 w 432956"/>
                <a:gd name="connsiteY6-934" fmla="*/ 260163 h 938372"/>
                <a:gd name="connsiteX7-935" fmla="*/ 315699 w 432956"/>
                <a:gd name="connsiteY7-936" fmla="*/ 454481 h 938372"/>
                <a:gd name="connsiteX8-937" fmla="*/ 400630 w 432956"/>
                <a:gd name="connsiteY8-938" fmla="*/ 925037 h 938372"/>
                <a:gd name="connsiteX0-939" fmla="*/ 41218 w 432956"/>
                <a:gd name="connsiteY0-940" fmla="*/ 938372 h 938372"/>
                <a:gd name="connsiteX1-941" fmla="*/ 138592 w 432956"/>
                <a:gd name="connsiteY1-942" fmla="*/ 458103 h 938372"/>
                <a:gd name="connsiteX2-943" fmla="*/ 63405 w 432956"/>
                <a:gd name="connsiteY2-944" fmla="*/ 260163 h 938372"/>
                <a:gd name="connsiteX3-945" fmla="*/ 0 w 432956"/>
                <a:gd name="connsiteY3-946" fmla="*/ 152400 h 938372"/>
                <a:gd name="connsiteX4-947" fmla="*/ 216478 w 432956"/>
                <a:gd name="connsiteY4-948" fmla="*/ 0 h 938372"/>
                <a:gd name="connsiteX5-949" fmla="*/ 432956 w 432956"/>
                <a:gd name="connsiteY5-950" fmla="*/ 152400 h 938372"/>
                <a:gd name="connsiteX6-951" fmla="*/ 369551 w 432956"/>
                <a:gd name="connsiteY6-952" fmla="*/ 260163 h 938372"/>
                <a:gd name="connsiteX7-953" fmla="*/ 315699 w 432956"/>
                <a:gd name="connsiteY7-954" fmla="*/ 454481 h 938372"/>
                <a:gd name="connsiteX8-955" fmla="*/ 400630 w 432956"/>
                <a:gd name="connsiteY8-956" fmla="*/ 925037 h 938372"/>
                <a:gd name="connsiteX0-957" fmla="*/ 41218 w 432956"/>
                <a:gd name="connsiteY0-958" fmla="*/ 938372 h 938372"/>
                <a:gd name="connsiteX1-959" fmla="*/ 138592 w 432956"/>
                <a:gd name="connsiteY1-960" fmla="*/ 458103 h 938372"/>
                <a:gd name="connsiteX2-961" fmla="*/ 63405 w 432956"/>
                <a:gd name="connsiteY2-962" fmla="*/ 260163 h 938372"/>
                <a:gd name="connsiteX3-963" fmla="*/ 0 w 432956"/>
                <a:gd name="connsiteY3-964" fmla="*/ 152400 h 938372"/>
                <a:gd name="connsiteX4-965" fmla="*/ 216478 w 432956"/>
                <a:gd name="connsiteY4-966" fmla="*/ 0 h 938372"/>
                <a:gd name="connsiteX5-967" fmla="*/ 432956 w 432956"/>
                <a:gd name="connsiteY5-968" fmla="*/ 152400 h 938372"/>
                <a:gd name="connsiteX6-969" fmla="*/ 369551 w 432956"/>
                <a:gd name="connsiteY6-970" fmla="*/ 260163 h 938372"/>
                <a:gd name="connsiteX7-971" fmla="*/ 315699 w 432956"/>
                <a:gd name="connsiteY7-972" fmla="*/ 454481 h 938372"/>
                <a:gd name="connsiteX8-973" fmla="*/ 400630 w 432956"/>
                <a:gd name="connsiteY8-974" fmla="*/ 925037 h 938372"/>
                <a:gd name="connsiteX0-975" fmla="*/ 41218 w 432956"/>
                <a:gd name="connsiteY0-976" fmla="*/ 938372 h 938372"/>
                <a:gd name="connsiteX1-977" fmla="*/ 138592 w 432956"/>
                <a:gd name="connsiteY1-978" fmla="*/ 458103 h 938372"/>
                <a:gd name="connsiteX2-979" fmla="*/ 63405 w 432956"/>
                <a:gd name="connsiteY2-980" fmla="*/ 260163 h 938372"/>
                <a:gd name="connsiteX3-981" fmla="*/ 0 w 432956"/>
                <a:gd name="connsiteY3-982" fmla="*/ 152400 h 938372"/>
                <a:gd name="connsiteX4-983" fmla="*/ 216478 w 432956"/>
                <a:gd name="connsiteY4-984" fmla="*/ 0 h 938372"/>
                <a:gd name="connsiteX5-985" fmla="*/ 432956 w 432956"/>
                <a:gd name="connsiteY5-986" fmla="*/ 152400 h 938372"/>
                <a:gd name="connsiteX6-987" fmla="*/ 369551 w 432956"/>
                <a:gd name="connsiteY6-988" fmla="*/ 260163 h 938372"/>
                <a:gd name="connsiteX7-989" fmla="*/ 315699 w 432956"/>
                <a:gd name="connsiteY7-990" fmla="*/ 454481 h 938372"/>
                <a:gd name="connsiteX8-991" fmla="*/ 394280 w 432956"/>
                <a:gd name="connsiteY8-992" fmla="*/ 928212 h 93837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432956" h="938372">
                  <a:moveTo>
                    <a:pt x="41218" y="938372"/>
                  </a:moveTo>
                  <a:cubicBezTo>
                    <a:pt x="109163" y="674053"/>
                    <a:pt x="139668" y="603893"/>
                    <a:pt x="138592" y="458103"/>
                  </a:cubicBezTo>
                  <a:cubicBezTo>
                    <a:pt x="137871" y="360373"/>
                    <a:pt x="146676" y="307093"/>
                    <a:pt x="63405" y="260163"/>
                  </a:cubicBezTo>
                  <a:cubicBezTo>
                    <a:pt x="24230" y="232584"/>
                    <a:pt x="0" y="194484"/>
                    <a:pt x="0" y="152400"/>
                  </a:cubicBezTo>
                  <a:cubicBezTo>
                    <a:pt x="0" y="68232"/>
                    <a:pt x="96921" y="0"/>
                    <a:pt x="216478" y="0"/>
                  </a:cubicBezTo>
                  <a:cubicBezTo>
                    <a:pt x="336035" y="0"/>
                    <a:pt x="432956" y="68232"/>
                    <a:pt x="432956" y="152400"/>
                  </a:cubicBezTo>
                  <a:cubicBezTo>
                    <a:pt x="432956" y="194484"/>
                    <a:pt x="408726" y="232584"/>
                    <a:pt x="369551" y="260163"/>
                  </a:cubicBezTo>
                  <a:cubicBezTo>
                    <a:pt x="299742" y="303769"/>
                    <a:pt x="318833" y="363250"/>
                    <a:pt x="315699" y="454481"/>
                  </a:cubicBezTo>
                  <a:cubicBezTo>
                    <a:pt x="325700" y="599440"/>
                    <a:pt x="322208" y="722472"/>
                    <a:pt x="394280" y="928212"/>
                  </a:cubicBezTo>
                </a:path>
              </a:pathLst>
            </a:custGeom>
            <a:noFill/>
            <a:ln>
              <a:gradFill>
                <a:gsLst>
                  <a:gs pos="0">
                    <a:schemeClr val="bg1">
                      <a:lumMod val="50000"/>
                    </a:schemeClr>
                  </a:gs>
                  <a:gs pos="69000">
                    <a:schemeClr val="bg1">
                      <a:lumMod val="85000"/>
                    </a:schemeClr>
                  </a:gs>
                  <a:gs pos="35000">
                    <a:srgbClr val="C9C9C9"/>
                  </a:gs>
                  <a:gs pos="56000">
                    <a:schemeClr val="bg1">
                      <a:lumMod val="50000"/>
                    </a:schemeClr>
                  </a:gs>
                  <a:gs pos="22000">
                    <a:schemeClr val="bg1">
                      <a:lumMod val="50000"/>
                    </a:schemeClr>
                  </a:gs>
                  <a:gs pos="84000">
                    <a:schemeClr val="bg1">
                      <a:lumMod val="50000"/>
                    </a:schemeClr>
                  </a:gs>
                </a:gsLst>
                <a:lin ang="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21" name="TextBox 26"/>
          <p:cNvSpPr txBox="1"/>
          <p:nvPr/>
        </p:nvSpPr>
        <p:spPr bwMode="auto">
          <a:xfrm>
            <a:off x="1260859" y="3529257"/>
            <a:ext cx="2295121" cy="1895519"/>
          </a:xfrm>
          <a:prstGeom prst="rect">
            <a:avLst/>
          </a:prstGeom>
          <a:noFill/>
        </p:spPr>
        <p:txBody>
          <a:bodyPr wrap="square">
            <a:spAutoFit/>
          </a:bodyPr>
          <a:lstStyle/>
          <a:p>
            <a:pPr>
              <a:lnSpc>
                <a:spcPct val="150000"/>
              </a:lnSpc>
            </a:pPr>
            <a:r>
              <a:rPr lang="zh-CN" altLang="en-US" sz="1600" dirty="0">
                <a:solidFill>
                  <a:prstClr val="black">
                    <a:lumMod val="95000"/>
                    <a:lumOff val="5000"/>
                  </a:prstClr>
                </a:solidFill>
                <a:latin typeface="微软雅黑" panose="020B0503020204020204" pitchFamily="34" charset="-122"/>
                <a:ea typeface="微软雅黑" panose="020B0503020204020204" pitchFamily="34" charset="-122"/>
              </a:rPr>
              <a:t>这里输入简单的文字概述这里输入简单文字概述简单的文字概述这里输入简单的文字概述这里输入简</a:t>
            </a:r>
            <a:endParaRPr lang="zh-CN" altLang="en-US" sz="1600" dirty="0">
              <a:solidFill>
                <a:prstClr val="black">
                  <a:lumMod val="95000"/>
                  <a:lumOff val="5000"/>
                </a:prstClr>
              </a:solidFill>
              <a:latin typeface="微软雅黑" panose="020B0503020204020204" pitchFamily="34" charset="-122"/>
              <a:ea typeface="微软雅黑" panose="020B0503020204020204" pitchFamily="34" charset="-122"/>
            </a:endParaRPr>
          </a:p>
        </p:txBody>
      </p:sp>
      <p:grpSp>
        <p:nvGrpSpPr>
          <p:cNvPr id="22" name="组合 21"/>
          <p:cNvGrpSpPr/>
          <p:nvPr/>
        </p:nvGrpSpPr>
        <p:grpSpPr>
          <a:xfrm>
            <a:off x="4203154" y="2164579"/>
            <a:ext cx="3719140" cy="4693421"/>
            <a:chOff x="655912" y="2105133"/>
            <a:chExt cx="2607791" cy="4693421"/>
          </a:xfrm>
        </p:grpSpPr>
        <p:sp>
          <p:nvSpPr>
            <p:cNvPr id="23" name="直角三角形 69"/>
            <p:cNvSpPr/>
            <p:nvPr/>
          </p:nvSpPr>
          <p:spPr>
            <a:xfrm rot="5400000" flipH="1">
              <a:off x="735314" y="4270165"/>
              <a:ext cx="4693421" cy="363357"/>
            </a:xfrm>
            <a:custGeom>
              <a:avLst/>
              <a:gdLst>
                <a:gd name="connsiteX0" fmla="*/ 0 w 1994637"/>
                <a:gd name="connsiteY0" fmla="*/ 328931 h 328931"/>
                <a:gd name="connsiteX1" fmla="*/ 0 w 1994637"/>
                <a:gd name="connsiteY1" fmla="*/ 0 h 328931"/>
                <a:gd name="connsiteX2" fmla="*/ 1994637 w 1994637"/>
                <a:gd name="connsiteY2" fmla="*/ 328931 h 328931"/>
                <a:gd name="connsiteX3" fmla="*/ 0 w 1994637"/>
                <a:gd name="connsiteY3" fmla="*/ 328931 h 328931"/>
                <a:gd name="connsiteX0-1" fmla="*/ 196850 w 2191487"/>
                <a:gd name="connsiteY0-2" fmla="*/ 278131 h 278131"/>
                <a:gd name="connsiteX1-3" fmla="*/ 0 w 2191487"/>
                <a:gd name="connsiteY1-4" fmla="*/ 0 h 278131"/>
                <a:gd name="connsiteX2-5" fmla="*/ 2191487 w 2191487"/>
                <a:gd name="connsiteY2-6" fmla="*/ 278131 h 278131"/>
                <a:gd name="connsiteX3-7" fmla="*/ 196850 w 2191487"/>
                <a:gd name="connsiteY3-8" fmla="*/ 278131 h 278131"/>
                <a:gd name="connsiteX0-9" fmla="*/ 273050 w 2267687"/>
                <a:gd name="connsiteY0-10" fmla="*/ 290831 h 290831"/>
                <a:gd name="connsiteX1-11" fmla="*/ 0 w 2267687"/>
                <a:gd name="connsiteY1-12" fmla="*/ 0 h 290831"/>
                <a:gd name="connsiteX2-13" fmla="*/ 2267687 w 2267687"/>
                <a:gd name="connsiteY2-14" fmla="*/ 290831 h 290831"/>
                <a:gd name="connsiteX3-15" fmla="*/ 273050 w 2267687"/>
                <a:gd name="connsiteY3-16" fmla="*/ 290831 h 290831"/>
                <a:gd name="connsiteX0-17" fmla="*/ 174418 w 2267687"/>
                <a:gd name="connsiteY0-18" fmla="*/ 303531 h 303531"/>
                <a:gd name="connsiteX1-19" fmla="*/ 0 w 2267687"/>
                <a:gd name="connsiteY1-20" fmla="*/ 0 h 303531"/>
                <a:gd name="connsiteX2-21" fmla="*/ 2267687 w 2267687"/>
                <a:gd name="connsiteY2-22" fmla="*/ 290831 h 303531"/>
                <a:gd name="connsiteX3-23" fmla="*/ 174418 w 2267687"/>
                <a:gd name="connsiteY3-24" fmla="*/ 303531 h 303531"/>
                <a:gd name="connsiteX0-25" fmla="*/ 172657 w 2265926"/>
                <a:gd name="connsiteY0-26" fmla="*/ 316231 h 316231"/>
                <a:gd name="connsiteX1-27" fmla="*/ 0 w 2265926"/>
                <a:gd name="connsiteY1-28" fmla="*/ 0 h 316231"/>
                <a:gd name="connsiteX2-29" fmla="*/ 2265926 w 2265926"/>
                <a:gd name="connsiteY2-30" fmla="*/ 303531 h 316231"/>
                <a:gd name="connsiteX3-31" fmla="*/ 172657 w 2265926"/>
                <a:gd name="connsiteY3-32" fmla="*/ 316231 h 316231"/>
              </a:gdLst>
              <a:ahLst/>
              <a:cxnLst>
                <a:cxn ang="0">
                  <a:pos x="connsiteX0-1" y="connsiteY0-2"/>
                </a:cxn>
                <a:cxn ang="0">
                  <a:pos x="connsiteX1-3" y="connsiteY1-4"/>
                </a:cxn>
                <a:cxn ang="0">
                  <a:pos x="connsiteX2-5" y="connsiteY2-6"/>
                </a:cxn>
                <a:cxn ang="0">
                  <a:pos x="connsiteX3-7" y="connsiteY3-8"/>
                </a:cxn>
              </a:cxnLst>
              <a:rect l="l" t="t" r="r" b="b"/>
              <a:pathLst>
                <a:path w="2265926" h="316231">
                  <a:moveTo>
                    <a:pt x="172657" y="316231"/>
                  </a:moveTo>
                  <a:lnTo>
                    <a:pt x="0" y="0"/>
                  </a:lnTo>
                  <a:lnTo>
                    <a:pt x="2265926" y="303531"/>
                  </a:lnTo>
                  <a:lnTo>
                    <a:pt x="172657" y="316231"/>
                  </a:lnTo>
                  <a:close/>
                </a:path>
              </a:pathLst>
            </a:custGeom>
            <a:gradFill>
              <a:gsLst>
                <a:gs pos="100000">
                  <a:schemeClr val="bg1">
                    <a:lumMod val="50000"/>
                    <a:alpha val="44000"/>
                  </a:schemeClr>
                </a:gs>
                <a:gs pos="0">
                  <a:srgbClr val="F3F3F3">
                    <a:alpha val="12000"/>
                  </a:srgbClr>
                </a:gs>
              </a:gsLst>
              <a:lin ang="5400000" scaled="0"/>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直角三角形 69"/>
            <p:cNvSpPr/>
            <p:nvPr/>
          </p:nvSpPr>
          <p:spPr>
            <a:xfrm flipH="1" flipV="1">
              <a:off x="655912" y="6409659"/>
              <a:ext cx="2605627" cy="334172"/>
            </a:xfrm>
            <a:custGeom>
              <a:avLst/>
              <a:gdLst>
                <a:gd name="connsiteX0" fmla="*/ 0 w 1994637"/>
                <a:gd name="connsiteY0" fmla="*/ 328931 h 328931"/>
                <a:gd name="connsiteX1" fmla="*/ 0 w 1994637"/>
                <a:gd name="connsiteY1" fmla="*/ 0 h 328931"/>
                <a:gd name="connsiteX2" fmla="*/ 1994637 w 1994637"/>
                <a:gd name="connsiteY2" fmla="*/ 328931 h 328931"/>
                <a:gd name="connsiteX3" fmla="*/ 0 w 1994637"/>
                <a:gd name="connsiteY3" fmla="*/ 328931 h 328931"/>
                <a:gd name="connsiteX0-1" fmla="*/ 196850 w 2191487"/>
                <a:gd name="connsiteY0-2" fmla="*/ 278131 h 278131"/>
                <a:gd name="connsiteX1-3" fmla="*/ 0 w 2191487"/>
                <a:gd name="connsiteY1-4" fmla="*/ 0 h 278131"/>
                <a:gd name="connsiteX2-5" fmla="*/ 2191487 w 2191487"/>
                <a:gd name="connsiteY2-6" fmla="*/ 278131 h 278131"/>
                <a:gd name="connsiteX3-7" fmla="*/ 196850 w 2191487"/>
                <a:gd name="connsiteY3-8" fmla="*/ 278131 h 278131"/>
                <a:gd name="connsiteX0-9" fmla="*/ 273050 w 2267687"/>
                <a:gd name="connsiteY0-10" fmla="*/ 290831 h 290831"/>
                <a:gd name="connsiteX1-11" fmla="*/ 0 w 2267687"/>
                <a:gd name="connsiteY1-12" fmla="*/ 0 h 290831"/>
                <a:gd name="connsiteX2-13" fmla="*/ 2267687 w 2267687"/>
                <a:gd name="connsiteY2-14" fmla="*/ 290831 h 290831"/>
                <a:gd name="connsiteX3-15" fmla="*/ 273050 w 2267687"/>
                <a:gd name="connsiteY3-16" fmla="*/ 290831 h 290831"/>
              </a:gdLst>
              <a:ahLst/>
              <a:cxnLst>
                <a:cxn ang="0">
                  <a:pos x="connsiteX0-1" y="connsiteY0-2"/>
                </a:cxn>
                <a:cxn ang="0">
                  <a:pos x="connsiteX1-3" y="connsiteY1-4"/>
                </a:cxn>
                <a:cxn ang="0">
                  <a:pos x="connsiteX2-5" y="connsiteY2-6"/>
                </a:cxn>
                <a:cxn ang="0">
                  <a:pos x="connsiteX3-7" y="connsiteY3-8"/>
                </a:cxn>
              </a:cxnLst>
              <a:rect l="l" t="t" r="r" b="b"/>
              <a:pathLst>
                <a:path w="2267687" h="290831">
                  <a:moveTo>
                    <a:pt x="273050" y="290831"/>
                  </a:moveTo>
                  <a:lnTo>
                    <a:pt x="0" y="0"/>
                  </a:lnTo>
                  <a:lnTo>
                    <a:pt x="2267687" y="290831"/>
                  </a:lnTo>
                  <a:lnTo>
                    <a:pt x="273050" y="290831"/>
                  </a:lnTo>
                  <a:close/>
                </a:path>
              </a:pathLst>
            </a:custGeom>
            <a:gradFill>
              <a:gsLst>
                <a:gs pos="100000">
                  <a:schemeClr val="bg1">
                    <a:lumMod val="50000"/>
                    <a:alpha val="44000"/>
                  </a:schemeClr>
                </a:gs>
                <a:gs pos="0">
                  <a:srgbClr val="F3F3F3">
                    <a:alpha val="12000"/>
                  </a:srgbClr>
                </a:gs>
              </a:gsLst>
              <a:lin ang="5400000" scaled="0"/>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1037203" y="2560945"/>
              <a:ext cx="1894121" cy="3877900"/>
            </a:xfrm>
            <a:prstGeom prst="rect">
              <a:avLst/>
            </a:prstGeom>
            <a:solidFill>
              <a:srgbClr val="F7F7F7"/>
            </a:solidFill>
            <a:ln>
              <a:noFill/>
            </a:ln>
            <a:effectLst>
              <a:outerShdw blurRad="76200" dist="508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1037203" y="2560945"/>
              <a:ext cx="1894121" cy="582162"/>
            </a:xfrm>
            <a:prstGeom prst="rect">
              <a:avLst/>
            </a:prstGeom>
            <a:gradFill>
              <a:gsLst>
                <a:gs pos="0">
                  <a:srgbClr val="E30613"/>
                </a:gs>
                <a:gs pos="100000">
                  <a:srgbClr val="81040B"/>
                </a:gs>
              </a:gsLst>
              <a:lin ang="36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8" name="组合 27"/>
          <p:cNvGrpSpPr/>
          <p:nvPr/>
        </p:nvGrpSpPr>
        <p:grpSpPr>
          <a:xfrm>
            <a:off x="5499937" y="1718404"/>
            <a:ext cx="1136932" cy="1334681"/>
            <a:chOff x="6591300" y="1966752"/>
            <a:chExt cx="830580" cy="975045"/>
          </a:xfrm>
        </p:grpSpPr>
        <p:sp>
          <p:nvSpPr>
            <p:cNvPr id="29" name="任意多边形 28"/>
            <p:cNvSpPr/>
            <p:nvPr/>
          </p:nvSpPr>
          <p:spPr>
            <a:xfrm>
              <a:off x="6591300" y="2484597"/>
              <a:ext cx="830580" cy="457200"/>
            </a:xfrm>
            <a:custGeom>
              <a:avLst/>
              <a:gdLst>
                <a:gd name="connsiteX0" fmla="*/ 0 w 830580"/>
                <a:gd name="connsiteY0" fmla="*/ 0 h 457200"/>
                <a:gd name="connsiteX1" fmla="*/ 830580 w 830580"/>
                <a:gd name="connsiteY1" fmla="*/ 0 h 457200"/>
                <a:gd name="connsiteX2" fmla="*/ 830580 w 830580"/>
                <a:gd name="connsiteY2" fmla="*/ 457200 h 457200"/>
                <a:gd name="connsiteX3" fmla="*/ 608210 w 830580"/>
                <a:gd name="connsiteY3" fmla="*/ 457200 h 457200"/>
                <a:gd name="connsiteX4" fmla="*/ 608210 w 830580"/>
                <a:gd name="connsiteY4" fmla="*/ 415966 h 457200"/>
                <a:gd name="connsiteX5" fmla="*/ 573326 w 830580"/>
                <a:gd name="connsiteY5" fmla="*/ 415966 h 457200"/>
                <a:gd name="connsiteX6" fmla="*/ 532092 w 830580"/>
                <a:gd name="connsiteY6" fmla="*/ 457200 h 457200"/>
                <a:gd name="connsiteX7" fmla="*/ 298488 w 830580"/>
                <a:gd name="connsiteY7" fmla="*/ 457200 h 457200"/>
                <a:gd name="connsiteX8" fmla="*/ 257254 w 830580"/>
                <a:gd name="connsiteY8" fmla="*/ 415966 h 457200"/>
                <a:gd name="connsiteX9" fmla="*/ 222370 w 830580"/>
                <a:gd name="connsiteY9" fmla="*/ 415966 h 457200"/>
                <a:gd name="connsiteX10" fmla="*/ 222370 w 830580"/>
                <a:gd name="connsiteY10" fmla="*/ 457200 h 457200"/>
                <a:gd name="connsiteX11" fmla="*/ 0 w 830580"/>
                <a:gd name="connsiteY11"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30580" h="457200">
                  <a:moveTo>
                    <a:pt x="0" y="0"/>
                  </a:moveTo>
                  <a:lnTo>
                    <a:pt x="830580" y="0"/>
                  </a:lnTo>
                  <a:lnTo>
                    <a:pt x="830580" y="457200"/>
                  </a:lnTo>
                  <a:lnTo>
                    <a:pt x="608210" y="457200"/>
                  </a:lnTo>
                  <a:lnTo>
                    <a:pt x="608210" y="415966"/>
                  </a:lnTo>
                  <a:lnTo>
                    <a:pt x="573326" y="415966"/>
                  </a:lnTo>
                  <a:lnTo>
                    <a:pt x="532092" y="457200"/>
                  </a:lnTo>
                  <a:lnTo>
                    <a:pt x="298488" y="457200"/>
                  </a:lnTo>
                  <a:lnTo>
                    <a:pt x="257254" y="415966"/>
                  </a:lnTo>
                  <a:lnTo>
                    <a:pt x="222370" y="415966"/>
                  </a:lnTo>
                  <a:lnTo>
                    <a:pt x="222370" y="457200"/>
                  </a:lnTo>
                  <a:lnTo>
                    <a:pt x="0" y="457200"/>
                  </a:lnTo>
                  <a:close/>
                </a:path>
              </a:pathLst>
            </a:custGeom>
            <a:gradFill>
              <a:gsLst>
                <a:gs pos="93000">
                  <a:srgbClr val="363638"/>
                </a:gs>
                <a:gs pos="7000">
                  <a:srgbClr val="313132"/>
                </a:gs>
                <a:gs pos="46000">
                  <a:srgbClr val="3B3B3D"/>
                </a:gs>
                <a:gs pos="93000">
                  <a:schemeClr val="tx1">
                    <a:lumMod val="85000"/>
                    <a:lumOff val="15000"/>
                  </a:schemeClr>
                </a:gs>
                <a:gs pos="7000">
                  <a:schemeClr val="tx1">
                    <a:lumMod val="85000"/>
                    <a:lumOff val="15000"/>
                  </a:schemeClr>
                </a:gs>
              </a:gsLst>
              <a:lin ang="5400000" scaled="0"/>
            </a:gradFill>
            <a:ln>
              <a:noFill/>
            </a:ln>
            <a:effectLst>
              <a:outerShdw blurRad="762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任意多边形 29"/>
            <p:cNvSpPr/>
            <p:nvPr/>
          </p:nvSpPr>
          <p:spPr>
            <a:xfrm>
              <a:off x="6790111" y="1966752"/>
              <a:ext cx="432956" cy="938372"/>
            </a:xfrm>
            <a:custGeom>
              <a:avLst/>
              <a:gdLst>
                <a:gd name="connsiteX0" fmla="*/ 216478 w 432956"/>
                <a:gd name="connsiteY0" fmla="*/ 0 h 938372"/>
                <a:gd name="connsiteX1" fmla="*/ 432956 w 432956"/>
                <a:gd name="connsiteY1" fmla="*/ 152400 h 938372"/>
                <a:gd name="connsiteX2" fmla="*/ 369551 w 432956"/>
                <a:gd name="connsiteY2" fmla="*/ 260163 h 938372"/>
                <a:gd name="connsiteX3" fmla="*/ 309290 w 432956"/>
                <a:gd name="connsiteY3" fmla="*/ 288766 h 938372"/>
                <a:gd name="connsiteX4" fmla="*/ 318874 w 432956"/>
                <a:gd name="connsiteY4" fmla="*/ 390981 h 938372"/>
                <a:gd name="connsiteX5" fmla="*/ 391740 w 432956"/>
                <a:gd name="connsiteY5" fmla="*/ 938372 h 938372"/>
                <a:gd name="connsiteX6" fmla="*/ 41218 w 432956"/>
                <a:gd name="connsiteY6" fmla="*/ 938372 h 938372"/>
                <a:gd name="connsiteX7" fmla="*/ 113192 w 432956"/>
                <a:gd name="connsiteY7" fmla="*/ 391428 h 938372"/>
                <a:gd name="connsiteX8" fmla="*/ 123385 w 432956"/>
                <a:gd name="connsiteY8" fmla="*/ 288632 h 938372"/>
                <a:gd name="connsiteX9" fmla="*/ 63405 w 432956"/>
                <a:gd name="connsiteY9" fmla="*/ 260163 h 938372"/>
                <a:gd name="connsiteX10" fmla="*/ 0 w 432956"/>
                <a:gd name="connsiteY10" fmla="*/ 152400 h 938372"/>
                <a:gd name="connsiteX11" fmla="*/ 216478 w 432956"/>
                <a:gd name="connsiteY11" fmla="*/ 0 h 938372"/>
                <a:gd name="connsiteX0-1" fmla="*/ 216478 w 432956"/>
                <a:gd name="connsiteY0-2" fmla="*/ 0 h 938372"/>
                <a:gd name="connsiteX1-3" fmla="*/ 432956 w 432956"/>
                <a:gd name="connsiteY1-4" fmla="*/ 152400 h 938372"/>
                <a:gd name="connsiteX2-5" fmla="*/ 369551 w 432956"/>
                <a:gd name="connsiteY2-6" fmla="*/ 260163 h 938372"/>
                <a:gd name="connsiteX3-7" fmla="*/ 309290 w 432956"/>
                <a:gd name="connsiteY3-8" fmla="*/ 288766 h 938372"/>
                <a:gd name="connsiteX4-9" fmla="*/ 318874 w 432956"/>
                <a:gd name="connsiteY4-10" fmla="*/ 390981 h 938372"/>
                <a:gd name="connsiteX5-11" fmla="*/ 391740 w 432956"/>
                <a:gd name="connsiteY5-12" fmla="*/ 938372 h 938372"/>
                <a:gd name="connsiteX6-13" fmla="*/ 41218 w 432956"/>
                <a:gd name="connsiteY6-14" fmla="*/ 938372 h 938372"/>
                <a:gd name="connsiteX7-15" fmla="*/ 113192 w 432956"/>
                <a:gd name="connsiteY7-16" fmla="*/ 391428 h 938372"/>
                <a:gd name="connsiteX8-17" fmla="*/ 63405 w 432956"/>
                <a:gd name="connsiteY8-18" fmla="*/ 260163 h 938372"/>
                <a:gd name="connsiteX9-19" fmla="*/ 0 w 432956"/>
                <a:gd name="connsiteY9-20" fmla="*/ 152400 h 938372"/>
                <a:gd name="connsiteX10-21" fmla="*/ 216478 w 432956"/>
                <a:gd name="connsiteY10-22" fmla="*/ 0 h 938372"/>
                <a:gd name="connsiteX0-23" fmla="*/ 216478 w 432956"/>
                <a:gd name="connsiteY0-24" fmla="*/ 0 h 938372"/>
                <a:gd name="connsiteX1-25" fmla="*/ 432956 w 432956"/>
                <a:gd name="connsiteY1-26" fmla="*/ 152400 h 938372"/>
                <a:gd name="connsiteX2-27" fmla="*/ 369551 w 432956"/>
                <a:gd name="connsiteY2-28" fmla="*/ 260163 h 938372"/>
                <a:gd name="connsiteX3-29" fmla="*/ 309290 w 432956"/>
                <a:gd name="connsiteY3-30" fmla="*/ 288766 h 938372"/>
                <a:gd name="connsiteX4-31" fmla="*/ 318874 w 432956"/>
                <a:gd name="connsiteY4-32" fmla="*/ 390981 h 938372"/>
                <a:gd name="connsiteX5-33" fmla="*/ 391740 w 432956"/>
                <a:gd name="connsiteY5-34" fmla="*/ 938372 h 938372"/>
                <a:gd name="connsiteX6-35" fmla="*/ 41218 w 432956"/>
                <a:gd name="connsiteY6-36" fmla="*/ 938372 h 938372"/>
                <a:gd name="connsiteX7-37" fmla="*/ 113192 w 432956"/>
                <a:gd name="connsiteY7-38" fmla="*/ 391428 h 938372"/>
                <a:gd name="connsiteX8-39" fmla="*/ 63405 w 432956"/>
                <a:gd name="connsiteY8-40" fmla="*/ 260163 h 938372"/>
                <a:gd name="connsiteX9-41" fmla="*/ 0 w 432956"/>
                <a:gd name="connsiteY9-42" fmla="*/ 152400 h 938372"/>
                <a:gd name="connsiteX10-43" fmla="*/ 216478 w 432956"/>
                <a:gd name="connsiteY10-44" fmla="*/ 0 h 938372"/>
                <a:gd name="connsiteX0-45" fmla="*/ 216478 w 432956"/>
                <a:gd name="connsiteY0-46" fmla="*/ 0 h 938372"/>
                <a:gd name="connsiteX1-47" fmla="*/ 432956 w 432956"/>
                <a:gd name="connsiteY1-48" fmla="*/ 152400 h 938372"/>
                <a:gd name="connsiteX2-49" fmla="*/ 369551 w 432956"/>
                <a:gd name="connsiteY2-50" fmla="*/ 260163 h 938372"/>
                <a:gd name="connsiteX3-51" fmla="*/ 309290 w 432956"/>
                <a:gd name="connsiteY3-52" fmla="*/ 288766 h 938372"/>
                <a:gd name="connsiteX4-53" fmla="*/ 318874 w 432956"/>
                <a:gd name="connsiteY4-54" fmla="*/ 390981 h 938372"/>
                <a:gd name="connsiteX5-55" fmla="*/ 391740 w 432956"/>
                <a:gd name="connsiteY5-56" fmla="*/ 938372 h 938372"/>
                <a:gd name="connsiteX6-57" fmla="*/ 41218 w 432956"/>
                <a:gd name="connsiteY6-58" fmla="*/ 938372 h 938372"/>
                <a:gd name="connsiteX7-59" fmla="*/ 110017 w 432956"/>
                <a:gd name="connsiteY7-60" fmla="*/ 429528 h 938372"/>
                <a:gd name="connsiteX8-61" fmla="*/ 63405 w 432956"/>
                <a:gd name="connsiteY8-62" fmla="*/ 260163 h 938372"/>
                <a:gd name="connsiteX9-63" fmla="*/ 0 w 432956"/>
                <a:gd name="connsiteY9-64" fmla="*/ 152400 h 938372"/>
                <a:gd name="connsiteX10-65" fmla="*/ 216478 w 432956"/>
                <a:gd name="connsiteY10-66" fmla="*/ 0 h 938372"/>
                <a:gd name="connsiteX0-67" fmla="*/ 216478 w 432956"/>
                <a:gd name="connsiteY0-68" fmla="*/ 0 h 938372"/>
                <a:gd name="connsiteX1-69" fmla="*/ 432956 w 432956"/>
                <a:gd name="connsiteY1-70" fmla="*/ 152400 h 938372"/>
                <a:gd name="connsiteX2-71" fmla="*/ 369551 w 432956"/>
                <a:gd name="connsiteY2-72" fmla="*/ 260163 h 938372"/>
                <a:gd name="connsiteX3-73" fmla="*/ 309290 w 432956"/>
                <a:gd name="connsiteY3-74" fmla="*/ 288766 h 938372"/>
                <a:gd name="connsiteX4-75" fmla="*/ 318874 w 432956"/>
                <a:gd name="connsiteY4-76" fmla="*/ 390981 h 938372"/>
                <a:gd name="connsiteX5-77" fmla="*/ 391740 w 432956"/>
                <a:gd name="connsiteY5-78" fmla="*/ 938372 h 938372"/>
                <a:gd name="connsiteX6-79" fmla="*/ 41218 w 432956"/>
                <a:gd name="connsiteY6-80" fmla="*/ 938372 h 938372"/>
                <a:gd name="connsiteX7-81" fmla="*/ 110017 w 432956"/>
                <a:gd name="connsiteY7-82" fmla="*/ 429528 h 938372"/>
                <a:gd name="connsiteX8-83" fmla="*/ 63405 w 432956"/>
                <a:gd name="connsiteY8-84" fmla="*/ 260163 h 938372"/>
                <a:gd name="connsiteX9-85" fmla="*/ 0 w 432956"/>
                <a:gd name="connsiteY9-86" fmla="*/ 152400 h 938372"/>
                <a:gd name="connsiteX10-87" fmla="*/ 216478 w 432956"/>
                <a:gd name="connsiteY10-88" fmla="*/ 0 h 938372"/>
                <a:gd name="connsiteX0-89" fmla="*/ 216478 w 432956"/>
                <a:gd name="connsiteY0-90" fmla="*/ 0 h 938372"/>
                <a:gd name="connsiteX1-91" fmla="*/ 432956 w 432956"/>
                <a:gd name="connsiteY1-92" fmla="*/ 152400 h 938372"/>
                <a:gd name="connsiteX2-93" fmla="*/ 369551 w 432956"/>
                <a:gd name="connsiteY2-94" fmla="*/ 260163 h 938372"/>
                <a:gd name="connsiteX3-95" fmla="*/ 309290 w 432956"/>
                <a:gd name="connsiteY3-96" fmla="*/ 288766 h 938372"/>
                <a:gd name="connsiteX4-97" fmla="*/ 318874 w 432956"/>
                <a:gd name="connsiteY4-98" fmla="*/ 390981 h 938372"/>
                <a:gd name="connsiteX5-99" fmla="*/ 391740 w 432956"/>
                <a:gd name="connsiteY5-100" fmla="*/ 938372 h 938372"/>
                <a:gd name="connsiteX6-101" fmla="*/ 41218 w 432956"/>
                <a:gd name="connsiteY6-102" fmla="*/ 938372 h 938372"/>
                <a:gd name="connsiteX7-103" fmla="*/ 110017 w 432956"/>
                <a:gd name="connsiteY7-104" fmla="*/ 429528 h 938372"/>
                <a:gd name="connsiteX8-105" fmla="*/ 63405 w 432956"/>
                <a:gd name="connsiteY8-106" fmla="*/ 260163 h 938372"/>
                <a:gd name="connsiteX9-107" fmla="*/ 0 w 432956"/>
                <a:gd name="connsiteY9-108" fmla="*/ 152400 h 938372"/>
                <a:gd name="connsiteX10-109" fmla="*/ 216478 w 432956"/>
                <a:gd name="connsiteY10-110" fmla="*/ 0 h 938372"/>
                <a:gd name="connsiteX0-111" fmla="*/ 216478 w 432956"/>
                <a:gd name="connsiteY0-112" fmla="*/ 0 h 938372"/>
                <a:gd name="connsiteX1-113" fmla="*/ 432956 w 432956"/>
                <a:gd name="connsiteY1-114" fmla="*/ 152400 h 938372"/>
                <a:gd name="connsiteX2-115" fmla="*/ 369551 w 432956"/>
                <a:gd name="connsiteY2-116" fmla="*/ 260163 h 938372"/>
                <a:gd name="connsiteX3-117" fmla="*/ 309290 w 432956"/>
                <a:gd name="connsiteY3-118" fmla="*/ 288766 h 938372"/>
                <a:gd name="connsiteX4-119" fmla="*/ 318874 w 432956"/>
                <a:gd name="connsiteY4-120" fmla="*/ 390981 h 938372"/>
                <a:gd name="connsiteX5-121" fmla="*/ 391740 w 432956"/>
                <a:gd name="connsiteY5-122" fmla="*/ 938372 h 938372"/>
                <a:gd name="connsiteX6-123" fmla="*/ 41218 w 432956"/>
                <a:gd name="connsiteY6-124" fmla="*/ 938372 h 938372"/>
                <a:gd name="connsiteX7-125" fmla="*/ 110017 w 432956"/>
                <a:gd name="connsiteY7-126" fmla="*/ 454928 h 938372"/>
                <a:gd name="connsiteX8-127" fmla="*/ 63405 w 432956"/>
                <a:gd name="connsiteY8-128" fmla="*/ 260163 h 938372"/>
                <a:gd name="connsiteX9-129" fmla="*/ 0 w 432956"/>
                <a:gd name="connsiteY9-130" fmla="*/ 152400 h 938372"/>
                <a:gd name="connsiteX10-131" fmla="*/ 216478 w 432956"/>
                <a:gd name="connsiteY10-132" fmla="*/ 0 h 938372"/>
                <a:gd name="connsiteX0-133" fmla="*/ 216478 w 432956"/>
                <a:gd name="connsiteY0-134" fmla="*/ 0 h 938372"/>
                <a:gd name="connsiteX1-135" fmla="*/ 432956 w 432956"/>
                <a:gd name="connsiteY1-136" fmla="*/ 152400 h 938372"/>
                <a:gd name="connsiteX2-137" fmla="*/ 369551 w 432956"/>
                <a:gd name="connsiteY2-138" fmla="*/ 260163 h 938372"/>
                <a:gd name="connsiteX3-139" fmla="*/ 309290 w 432956"/>
                <a:gd name="connsiteY3-140" fmla="*/ 288766 h 938372"/>
                <a:gd name="connsiteX4-141" fmla="*/ 318874 w 432956"/>
                <a:gd name="connsiteY4-142" fmla="*/ 390981 h 938372"/>
                <a:gd name="connsiteX5-143" fmla="*/ 391740 w 432956"/>
                <a:gd name="connsiteY5-144" fmla="*/ 938372 h 938372"/>
                <a:gd name="connsiteX6-145" fmla="*/ 41218 w 432956"/>
                <a:gd name="connsiteY6-146" fmla="*/ 938372 h 938372"/>
                <a:gd name="connsiteX7-147" fmla="*/ 110017 w 432956"/>
                <a:gd name="connsiteY7-148" fmla="*/ 454928 h 938372"/>
                <a:gd name="connsiteX8-149" fmla="*/ 63405 w 432956"/>
                <a:gd name="connsiteY8-150" fmla="*/ 260163 h 938372"/>
                <a:gd name="connsiteX9-151" fmla="*/ 0 w 432956"/>
                <a:gd name="connsiteY9-152" fmla="*/ 152400 h 938372"/>
                <a:gd name="connsiteX10-153" fmla="*/ 216478 w 432956"/>
                <a:gd name="connsiteY10-154" fmla="*/ 0 h 938372"/>
                <a:gd name="connsiteX0-155" fmla="*/ 216478 w 432956"/>
                <a:gd name="connsiteY0-156" fmla="*/ 0 h 938372"/>
                <a:gd name="connsiteX1-157" fmla="*/ 432956 w 432956"/>
                <a:gd name="connsiteY1-158" fmla="*/ 152400 h 938372"/>
                <a:gd name="connsiteX2-159" fmla="*/ 369551 w 432956"/>
                <a:gd name="connsiteY2-160" fmla="*/ 260163 h 938372"/>
                <a:gd name="connsiteX3-161" fmla="*/ 309290 w 432956"/>
                <a:gd name="connsiteY3-162" fmla="*/ 288766 h 938372"/>
                <a:gd name="connsiteX4-163" fmla="*/ 318874 w 432956"/>
                <a:gd name="connsiteY4-164" fmla="*/ 390981 h 938372"/>
                <a:gd name="connsiteX5-165" fmla="*/ 391740 w 432956"/>
                <a:gd name="connsiteY5-166" fmla="*/ 938372 h 938372"/>
                <a:gd name="connsiteX6-167" fmla="*/ 41218 w 432956"/>
                <a:gd name="connsiteY6-168" fmla="*/ 938372 h 938372"/>
                <a:gd name="connsiteX7-169" fmla="*/ 110017 w 432956"/>
                <a:gd name="connsiteY7-170" fmla="*/ 454928 h 938372"/>
                <a:gd name="connsiteX8-171" fmla="*/ 63405 w 432956"/>
                <a:gd name="connsiteY8-172" fmla="*/ 260163 h 938372"/>
                <a:gd name="connsiteX9-173" fmla="*/ 0 w 432956"/>
                <a:gd name="connsiteY9-174" fmla="*/ 152400 h 938372"/>
                <a:gd name="connsiteX10-175" fmla="*/ 216478 w 432956"/>
                <a:gd name="connsiteY10-176" fmla="*/ 0 h 938372"/>
                <a:gd name="connsiteX0-177" fmla="*/ 216478 w 432956"/>
                <a:gd name="connsiteY0-178" fmla="*/ 0 h 938372"/>
                <a:gd name="connsiteX1-179" fmla="*/ 432956 w 432956"/>
                <a:gd name="connsiteY1-180" fmla="*/ 152400 h 938372"/>
                <a:gd name="connsiteX2-181" fmla="*/ 369551 w 432956"/>
                <a:gd name="connsiteY2-182" fmla="*/ 260163 h 938372"/>
                <a:gd name="connsiteX3-183" fmla="*/ 309290 w 432956"/>
                <a:gd name="connsiteY3-184" fmla="*/ 288766 h 938372"/>
                <a:gd name="connsiteX4-185" fmla="*/ 318874 w 432956"/>
                <a:gd name="connsiteY4-186" fmla="*/ 390981 h 938372"/>
                <a:gd name="connsiteX5-187" fmla="*/ 391740 w 432956"/>
                <a:gd name="connsiteY5-188" fmla="*/ 938372 h 938372"/>
                <a:gd name="connsiteX6-189" fmla="*/ 41218 w 432956"/>
                <a:gd name="connsiteY6-190" fmla="*/ 938372 h 938372"/>
                <a:gd name="connsiteX7-191" fmla="*/ 122717 w 432956"/>
                <a:gd name="connsiteY7-192" fmla="*/ 458103 h 938372"/>
                <a:gd name="connsiteX8-193" fmla="*/ 63405 w 432956"/>
                <a:gd name="connsiteY8-194" fmla="*/ 260163 h 938372"/>
                <a:gd name="connsiteX9-195" fmla="*/ 0 w 432956"/>
                <a:gd name="connsiteY9-196" fmla="*/ 152400 h 938372"/>
                <a:gd name="connsiteX10-197" fmla="*/ 216478 w 432956"/>
                <a:gd name="connsiteY10-198" fmla="*/ 0 h 938372"/>
                <a:gd name="connsiteX0-199" fmla="*/ 216478 w 432956"/>
                <a:gd name="connsiteY0-200" fmla="*/ 0 h 938372"/>
                <a:gd name="connsiteX1-201" fmla="*/ 432956 w 432956"/>
                <a:gd name="connsiteY1-202" fmla="*/ 152400 h 938372"/>
                <a:gd name="connsiteX2-203" fmla="*/ 369551 w 432956"/>
                <a:gd name="connsiteY2-204" fmla="*/ 260163 h 938372"/>
                <a:gd name="connsiteX3-205" fmla="*/ 309290 w 432956"/>
                <a:gd name="connsiteY3-206" fmla="*/ 288766 h 938372"/>
                <a:gd name="connsiteX4-207" fmla="*/ 318874 w 432956"/>
                <a:gd name="connsiteY4-208" fmla="*/ 390981 h 938372"/>
                <a:gd name="connsiteX5-209" fmla="*/ 391740 w 432956"/>
                <a:gd name="connsiteY5-210" fmla="*/ 938372 h 938372"/>
                <a:gd name="connsiteX6-211" fmla="*/ 41218 w 432956"/>
                <a:gd name="connsiteY6-212" fmla="*/ 938372 h 938372"/>
                <a:gd name="connsiteX7-213" fmla="*/ 122717 w 432956"/>
                <a:gd name="connsiteY7-214" fmla="*/ 458103 h 938372"/>
                <a:gd name="connsiteX8-215" fmla="*/ 63405 w 432956"/>
                <a:gd name="connsiteY8-216" fmla="*/ 260163 h 938372"/>
                <a:gd name="connsiteX9-217" fmla="*/ 0 w 432956"/>
                <a:gd name="connsiteY9-218" fmla="*/ 152400 h 938372"/>
                <a:gd name="connsiteX10-219" fmla="*/ 216478 w 432956"/>
                <a:gd name="connsiteY10-220" fmla="*/ 0 h 938372"/>
                <a:gd name="connsiteX0-221" fmla="*/ 216478 w 432956"/>
                <a:gd name="connsiteY0-222" fmla="*/ 0 h 938372"/>
                <a:gd name="connsiteX1-223" fmla="*/ 432956 w 432956"/>
                <a:gd name="connsiteY1-224" fmla="*/ 152400 h 938372"/>
                <a:gd name="connsiteX2-225" fmla="*/ 369551 w 432956"/>
                <a:gd name="connsiteY2-226" fmla="*/ 260163 h 938372"/>
                <a:gd name="connsiteX3-227" fmla="*/ 309290 w 432956"/>
                <a:gd name="connsiteY3-228" fmla="*/ 288766 h 938372"/>
                <a:gd name="connsiteX4-229" fmla="*/ 318874 w 432956"/>
                <a:gd name="connsiteY4-230" fmla="*/ 390981 h 938372"/>
                <a:gd name="connsiteX5-231" fmla="*/ 391740 w 432956"/>
                <a:gd name="connsiteY5-232" fmla="*/ 938372 h 938372"/>
                <a:gd name="connsiteX6-233" fmla="*/ 41218 w 432956"/>
                <a:gd name="connsiteY6-234" fmla="*/ 938372 h 938372"/>
                <a:gd name="connsiteX7-235" fmla="*/ 122717 w 432956"/>
                <a:gd name="connsiteY7-236" fmla="*/ 458103 h 938372"/>
                <a:gd name="connsiteX8-237" fmla="*/ 63405 w 432956"/>
                <a:gd name="connsiteY8-238" fmla="*/ 260163 h 938372"/>
                <a:gd name="connsiteX9-239" fmla="*/ 0 w 432956"/>
                <a:gd name="connsiteY9-240" fmla="*/ 152400 h 938372"/>
                <a:gd name="connsiteX10-241" fmla="*/ 216478 w 432956"/>
                <a:gd name="connsiteY10-242" fmla="*/ 0 h 938372"/>
                <a:gd name="connsiteX0-243" fmla="*/ 216478 w 432956"/>
                <a:gd name="connsiteY0-244" fmla="*/ 0 h 938372"/>
                <a:gd name="connsiteX1-245" fmla="*/ 432956 w 432956"/>
                <a:gd name="connsiteY1-246" fmla="*/ 152400 h 938372"/>
                <a:gd name="connsiteX2-247" fmla="*/ 369551 w 432956"/>
                <a:gd name="connsiteY2-248" fmla="*/ 260163 h 938372"/>
                <a:gd name="connsiteX3-249" fmla="*/ 309290 w 432956"/>
                <a:gd name="connsiteY3-250" fmla="*/ 288766 h 938372"/>
                <a:gd name="connsiteX4-251" fmla="*/ 318874 w 432956"/>
                <a:gd name="connsiteY4-252" fmla="*/ 390981 h 938372"/>
                <a:gd name="connsiteX5-253" fmla="*/ 391740 w 432956"/>
                <a:gd name="connsiteY5-254" fmla="*/ 938372 h 938372"/>
                <a:gd name="connsiteX6-255" fmla="*/ 41218 w 432956"/>
                <a:gd name="connsiteY6-256" fmla="*/ 938372 h 938372"/>
                <a:gd name="connsiteX7-257" fmla="*/ 122717 w 432956"/>
                <a:gd name="connsiteY7-258" fmla="*/ 458103 h 938372"/>
                <a:gd name="connsiteX8-259" fmla="*/ 63405 w 432956"/>
                <a:gd name="connsiteY8-260" fmla="*/ 260163 h 938372"/>
                <a:gd name="connsiteX9-261" fmla="*/ 0 w 432956"/>
                <a:gd name="connsiteY9-262" fmla="*/ 152400 h 938372"/>
                <a:gd name="connsiteX10-263" fmla="*/ 216478 w 432956"/>
                <a:gd name="connsiteY10-264" fmla="*/ 0 h 938372"/>
                <a:gd name="connsiteX0-265" fmla="*/ 216478 w 432956"/>
                <a:gd name="connsiteY0-266" fmla="*/ 0 h 938372"/>
                <a:gd name="connsiteX1-267" fmla="*/ 432956 w 432956"/>
                <a:gd name="connsiteY1-268" fmla="*/ 152400 h 938372"/>
                <a:gd name="connsiteX2-269" fmla="*/ 369551 w 432956"/>
                <a:gd name="connsiteY2-270" fmla="*/ 260163 h 938372"/>
                <a:gd name="connsiteX3-271" fmla="*/ 309290 w 432956"/>
                <a:gd name="connsiteY3-272" fmla="*/ 288766 h 938372"/>
                <a:gd name="connsiteX4-273" fmla="*/ 318874 w 432956"/>
                <a:gd name="connsiteY4-274" fmla="*/ 390981 h 938372"/>
                <a:gd name="connsiteX5-275" fmla="*/ 391740 w 432956"/>
                <a:gd name="connsiteY5-276" fmla="*/ 938372 h 938372"/>
                <a:gd name="connsiteX6-277" fmla="*/ 41218 w 432956"/>
                <a:gd name="connsiteY6-278" fmla="*/ 938372 h 938372"/>
                <a:gd name="connsiteX7-279" fmla="*/ 122717 w 432956"/>
                <a:gd name="connsiteY7-280" fmla="*/ 458103 h 938372"/>
                <a:gd name="connsiteX8-281" fmla="*/ 63405 w 432956"/>
                <a:gd name="connsiteY8-282" fmla="*/ 260163 h 938372"/>
                <a:gd name="connsiteX9-283" fmla="*/ 0 w 432956"/>
                <a:gd name="connsiteY9-284" fmla="*/ 152400 h 938372"/>
                <a:gd name="connsiteX10-285" fmla="*/ 216478 w 432956"/>
                <a:gd name="connsiteY10-286" fmla="*/ 0 h 938372"/>
                <a:gd name="connsiteX0-287" fmla="*/ 216478 w 432956"/>
                <a:gd name="connsiteY0-288" fmla="*/ 0 h 938372"/>
                <a:gd name="connsiteX1-289" fmla="*/ 432956 w 432956"/>
                <a:gd name="connsiteY1-290" fmla="*/ 152400 h 938372"/>
                <a:gd name="connsiteX2-291" fmla="*/ 369551 w 432956"/>
                <a:gd name="connsiteY2-292" fmla="*/ 260163 h 938372"/>
                <a:gd name="connsiteX3-293" fmla="*/ 309290 w 432956"/>
                <a:gd name="connsiteY3-294" fmla="*/ 288766 h 938372"/>
                <a:gd name="connsiteX4-295" fmla="*/ 318874 w 432956"/>
                <a:gd name="connsiteY4-296" fmla="*/ 390981 h 938372"/>
                <a:gd name="connsiteX5-297" fmla="*/ 391740 w 432956"/>
                <a:gd name="connsiteY5-298" fmla="*/ 938372 h 938372"/>
                <a:gd name="connsiteX6-299" fmla="*/ 41218 w 432956"/>
                <a:gd name="connsiteY6-300" fmla="*/ 938372 h 938372"/>
                <a:gd name="connsiteX7-301" fmla="*/ 138592 w 432956"/>
                <a:gd name="connsiteY7-302" fmla="*/ 458103 h 938372"/>
                <a:gd name="connsiteX8-303" fmla="*/ 63405 w 432956"/>
                <a:gd name="connsiteY8-304" fmla="*/ 260163 h 938372"/>
                <a:gd name="connsiteX9-305" fmla="*/ 0 w 432956"/>
                <a:gd name="connsiteY9-306" fmla="*/ 152400 h 938372"/>
                <a:gd name="connsiteX10-307" fmla="*/ 216478 w 432956"/>
                <a:gd name="connsiteY10-308" fmla="*/ 0 h 938372"/>
                <a:gd name="connsiteX0-309" fmla="*/ 216478 w 432956"/>
                <a:gd name="connsiteY0-310" fmla="*/ 0 h 938372"/>
                <a:gd name="connsiteX1-311" fmla="*/ 432956 w 432956"/>
                <a:gd name="connsiteY1-312" fmla="*/ 152400 h 938372"/>
                <a:gd name="connsiteX2-313" fmla="*/ 369551 w 432956"/>
                <a:gd name="connsiteY2-314" fmla="*/ 260163 h 938372"/>
                <a:gd name="connsiteX3-315" fmla="*/ 309290 w 432956"/>
                <a:gd name="connsiteY3-316" fmla="*/ 288766 h 938372"/>
                <a:gd name="connsiteX4-317" fmla="*/ 318874 w 432956"/>
                <a:gd name="connsiteY4-318" fmla="*/ 390981 h 938372"/>
                <a:gd name="connsiteX5-319" fmla="*/ 391740 w 432956"/>
                <a:gd name="connsiteY5-320" fmla="*/ 938372 h 938372"/>
                <a:gd name="connsiteX6-321" fmla="*/ 41218 w 432956"/>
                <a:gd name="connsiteY6-322" fmla="*/ 938372 h 938372"/>
                <a:gd name="connsiteX7-323" fmla="*/ 138592 w 432956"/>
                <a:gd name="connsiteY7-324" fmla="*/ 458103 h 938372"/>
                <a:gd name="connsiteX8-325" fmla="*/ 63405 w 432956"/>
                <a:gd name="connsiteY8-326" fmla="*/ 260163 h 938372"/>
                <a:gd name="connsiteX9-327" fmla="*/ 0 w 432956"/>
                <a:gd name="connsiteY9-328" fmla="*/ 152400 h 938372"/>
                <a:gd name="connsiteX10-329" fmla="*/ 216478 w 432956"/>
                <a:gd name="connsiteY10-330" fmla="*/ 0 h 938372"/>
                <a:gd name="connsiteX0-331" fmla="*/ 216478 w 432956"/>
                <a:gd name="connsiteY0-332" fmla="*/ 0 h 938372"/>
                <a:gd name="connsiteX1-333" fmla="*/ 432956 w 432956"/>
                <a:gd name="connsiteY1-334" fmla="*/ 152400 h 938372"/>
                <a:gd name="connsiteX2-335" fmla="*/ 369551 w 432956"/>
                <a:gd name="connsiteY2-336" fmla="*/ 260163 h 938372"/>
                <a:gd name="connsiteX3-337" fmla="*/ 309290 w 432956"/>
                <a:gd name="connsiteY3-338" fmla="*/ 288766 h 938372"/>
                <a:gd name="connsiteX4-339" fmla="*/ 318874 w 432956"/>
                <a:gd name="connsiteY4-340" fmla="*/ 390981 h 938372"/>
                <a:gd name="connsiteX5-341" fmla="*/ 391740 w 432956"/>
                <a:gd name="connsiteY5-342" fmla="*/ 938372 h 938372"/>
                <a:gd name="connsiteX6-343" fmla="*/ 41218 w 432956"/>
                <a:gd name="connsiteY6-344" fmla="*/ 938372 h 938372"/>
                <a:gd name="connsiteX7-345" fmla="*/ 138592 w 432956"/>
                <a:gd name="connsiteY7-346" fmla="*/ 458103 h 938372"/>
                <a:gd name="connsiteX8-347" fmla="*/ 63405 w 432956"/>
                <a:gd name="connsiteY8-348" fmla="*/ 260163 h 938372"/>
                <a:gd name="connsiteX9-349" fmla="*/ 0 w 432956"/>
                <a:gd name="connsiteY9-350" fmla="*/ 152400 h 938372"/>
                <a:gd name="connsiteX10-351" fmla="*/ 216478 w 432956"/>
                <a:gd name="connsiteY10-352" fmla="*/ 0 h 938372"/>
                <a:gd name="connsiteX0-353" fmla="*/ 216478 w 432956"/>
                <a:gd name="connsiteY0-354" fmla="*/ 0 h 938372"/>
                <a:gd name="connsiteX1-355" fmla="*/ 432956 w 432956"/>
                <a:gd name="connsiteY1-356" fmla="*/ 152400 h 938372"/>
                <a:gd name="connsiteX2-357" fmla="*/ 369551 w 432956"/>
                <a:gd name="connsiteY2-358" fmla="*/ 260163 h 938372"/>
                <a:gd name="connsiteX3-359" fmla="*/ 309290 w 432956"/>
                <a:gd name="connsiteY3-360" fmla="*/ 288766 h 938372"/>
                <a:gd name="connsiteX4-361" fmla="*/ 322049 w 432956"/>
                <a:gd name="connsiteY4-362" fmla="*/ 457656 h 938372"/>
                <a:gd name="connsiteX5-363" fmla="*/ 391740 w 432956"/>
                <a:gd name="connsiteY5-364" fmla="*/ 938372 h 938372"/>
                <a:gd name="connsiteX6-365" fmla="*/ 41218 w 432956"/>
                <a:gd name="connsiteY6-366" fmla="*/ 938372 h 938372"/>
                <a:gd name="connsiteX7-367" fmla="*/ 138592 w 432956"/>
                <a:gd name="connsiteY7-368" fmla="*/ 458103 h 938372"/>
                <a:gd name="connsiteX8-369" fmla="*/ 63405 w 432956"/>
                <a:gd name="connsiteY8-370" fmla="*/ 260163 h 938372"/>
                <a:gd name="connsiteX9-371" fmla="*/ 0 w 432956"/>
                <a:gd name="connsiteY9-372" fmla="*/ 152400 h 938372"/>
                <a:gd name="connsiteX10-373" fmla="*/ 216478 w 432956"/>
                <a:gd name="connsiteY10-374" fmla="*/ 0 h 938372"/>
                <a:gd name="connsiteX0-375" fmla="*/ 216478 w 432956"/>
                <a:gd name="connsiteY0-376" fmla="*/ 0 h 938372"/>
                <a:gd name="connsiteX1-377" fmla="*/ 432956 w 432956"/>
                <a:gd name="connsiteY1-378" fmla="*/ 152400 h 938372"/>
                <a:gd name="connsiteX2-379" fmla="*/ 369551 w 432956"/>
                <a:gd name="connsiteY2-380" fmla="*/ 260163 h 938372"/>
                <a:gd name="connsiteX3-381" fmla="*/ 309290 w 432956"/>
                <a:gd name="connsiteY3-382" fmla="*/ 288766 h 938372"/>
                <a:gd name="connsiteX4-383" fmla="*/ 322049 w 432956"/>
                <a:gd name="connsiteY4-384" fmla="*/ 457656 h 938372"/>
                <a:gd name="connsiteX5-385" fmla="*/ 391740 w 432956"/>
                <a:gd name="connsiteY5-386" fmla="*/ 938372 h 938372"/>
                <a:gd name="connsiteX6-387" fmla="*/ 41218 w 432956"/>
                <a:gd name="connsiteY6-388" fmla="*/ 938372 h 938372"/>
                <a:gd name="connsiteX7-389" fmla="*/ 138592 w 432956"/>
                <a:gd name="connsiteY7-390" fmla="*/ 458103 h 938372"/>
                <a:gd name="connsiteX8-391" fmla="*/ 63405 w 432956"/>
                <a:gd name="connsiteY8-392" fmla="*/ 260163 h 938372"/>
                <a:gd name="connsiteX9-393" fmla="*/ 0 w 432956"/>
                <a:gd name="connsiteY9-394" fmla="*/ 152400 h 938372"/>
                <a:gd name="connsiteX10-395" fmla="*/ 216478 w 432956"/>
                <a:gd name="connsiteY10-396" fmla="*/ 0 h 938372"/>
                <a:gd name="connsiteX0-397" fmla="*/ 216478 w 432956"/>
                <a:gd name="connsiteY0-398" fmla="*/ 0 h 938372"/>
                <a:gd name="connsiteX1-399" fmla="*/ 432956 w 432956"/>
                <a:gd name="connsiteY1-400" fmla="*/ 152400 h 938372"/>
                <a:gd name="connsiteX2-401" fmla="*/ 369551 w 432956"/>
                <a:gd name="connsiteY2-402" fmla="*/ 260163 h 938372"/>
                <a:gd name="connsiteX3-403" fmla="*/ 309290 w 432956"/>
                <a:gd name="connsiteY3-404" fmla="*/ 285591 h 938372"/>
                <a:gd name="connsiteX4-405" fmla="*/ 322049 w 432956"/>
                <a:gd name="connsiteY4-406" fmla="*/ 457656 h 938372"/>
                <a:gd name="connsiteX5-407" fmla="*/ 391740 w 432956"/>
                <a:gd name="connsiteY5-408" fmla="*/ 938372 h 938372"/>
                <a:gd name="connsiteX6-409" fmla="*/ 41218 w 432956"/>
                <a:gd name="connsiteY6-410" fmla="*/ 938372 h 938372"/>
                <a:gd name="connsiteX7-411" fmla="*/ 138592 w 432956"/>
                <a:gd name="connsiteY7-412" fmla="*/ 458103 h 938372"/>
                <a:gd name="connsiteX8-413" fmla="*/ 63405 w 432956"/>
                <a:gd name="connsiteY8-414" fmla="*/ 260163 h 938372"/>
                <a:gd name="connsiteX9-415" fmla="*/ 0 w 432956"/>
                <a:gd name="connsiteY9-416" fmla="*/ 152400 h 938372"/>
                <a:gd name="connsiteX10-417" fmla="*/ 216478 w 432956"/>
                <a:gd name="connsiteY10-418" fmla="*/ 0 h 938372"/>
                <a:gd name="connsiteX0-419" fmla="*/ 216478 w 432956"/>
                <a:gd name="connsiteY0-420" fmla="*/ 0 h 938372"/>
                <a:gd name="connsiteX1-421" fmla="*/ 432956 w 432956"/>
                <a:gd name="connsiteY1-422" fmla="*/ 152400 h 938372"/>
                <a:gd name="connsiteX2-423" fmla="*/ 369551 w 432956"/>
                <a:gd name="connsiteY2-424" fmla="*/ 260163 h 938372"/>
                <a:gd name="connsiteX3-425" fmla="*/ 309290 w 432956"/>
                <a:gd name="connsiteY3-426" fmla="*/ 285591 h 938372"/>
                <a:gd name="connsiteX4-427" fmla="*/ 322049 w 432956"/>
                <a:gd name="connsiteY4-428" fmla="*/ 457656 h 938372"/>
                <a:gd name="connsiteX5-429" fmla="*/ 391740 w 432956"/>
                <a:gd name="connsiteY5-430" fmla="*/ 938372 h 938372"/>
                <a:gd name="connsiteX6-431" fmla="*/ 41218 w 432956"/>
                <a:gd name="connsiteY6-432" fmla="*/ 938372 h 938372"/>
                <a:gd name="connsiteX7-433" fmla="*/ 138592 w 432956"/>
                <a:gd name="connsiteY7-434" fmla="*/ 458103 h 938372"/>
                <a:gd name="connsiteX8-435" fmla="*/ 63405 w 432956"/>
                <a:gd name="connsiteY8-436" fmla="*/ 260163 h 938372"/>
                <a:gd name="connsiteX9-437" fmla="*/ 0 w 432956"/>
                <a:gd name="connsiteY9-438" fmla="*/ 152400 h 938372"/>
                <a:gd name="connsiteX10-439" fmla="*/ 216478 w 432956"/>
                <a:gd name="connsiteY10-440" fmla="*/ 0 h 938372"/>
                <a:gd name="connsiteX0-441" fmla="*/ 216478 w 432956"/>
                <a:gd name="connsiteY0-442" fmla="*/ 0 h 938372"/>
                <a:gd name="connsiteX1-443" fmla="*/ 432956 w 432956"/>
                <a:gd name="connsiteY1-444" fmla="*/ 152400 h 938372"/>
                <a:gd name="connsiteX2-445" fmla="*/ 369551 w 432956"/>
                <a:gd name="connsiteY2-446" fmla="*/ 260163 h 938372"/>
                <a:gd name="connsiteX3-447" fmla="*/ 322049 w 432956"/>
                <a:gd name="connsiteY3-448" fmla="*/ 457656 h 938372"/>
                <a:gd name="connsiteX4-449" fmla="*/ 391740 w 432956"/>
                <a:gd name="connsiteY4-450" fmla="*/ 938372 h 938372"/>
                <a:gd name="connsiteX5-451" fmla="*/ 41218 w 432956"/>
                <a:gd name="connsiteY5-452" fmla="*/ 938372 h 938372"/>
                <a:gd name="connsiteX6-453" fmla="*/ 138592 w 432956"/>
                <a:gd name="connsiteY6-454" fmla="*/ 458103 h 938372"/>
                <a:gd name="connsiteX7-455" fmla="*/ 63405 w 432956"/>
                <a:gd name="connsiteY7-456" fmla="*/ 260163 h 938372"/>
                <a:gd name="connsiteX8-457" fmla="*/ 0 w 432956"/>
                <a:gd name="connsiteY8-458" fmla="*/ 152400 h 938372"/>
                <a:gd name="connsiteX9-459" fmla="*/ 216478 w 432956"/>
                <a:gd name="connsiteY9-460" fmla="*/ 0 h 938372"/>
                <a:gd name="connsiteX0-461" fmla="*/ 216478 w 432956"/>
                <a:gd name="connsiteY0-462" fmla="*/ 0 h 938372"/>
                <a:gd name="connsiteX1-463" fmla="*/ 432956 w 432956"/>
                <a:gd name="connsiteY1-464" fmla="*/ 152400 h 938372"/>
                <a:gd name="connsiteX2-465" fmla="*/ 369551 w 432956"/>
                <a:gd name="connsiteY2-466" fmla="*/ 260163 h 938372"/>
                <a:gd name="connsiteX3-467" fmla="*/ 322049 w 432956"/>
                <a:gd name="connsiteY3-468" fmla="*/ 457656 h 938372"/>
                <a:gd name="connsiteX4-469" fmla="*/ 391740 w 432956"/>
                <a:gd name="connsiteY4-470" fmla="*/ 938372 h 938372"/>
                <a:gd name="connsiteX5-471" fmla="*/ 41218 w 432956"/>
                <a:gd name="connsiteY5-472" fmla="*/ 938372 h 938372"/>
                <a:gd name="connsiteX6-473" fmla="*/ 138592 w 432956"/>
                <a:gd name="connsiteY6-474" fmla="*/ 458103 h 938372"/>
                <a:gd name="connsiteX7-475" fmla="*/ 63405 w 432956"/>
                <a:gd name="connsiteY7-476" fmla="*/ 260163 h 938372"/>
                <a:gd name="connsiteX8-477" fmla="*/ 0 w 432956"/>
                <a:gd name="connsiteY8-478" fmla="*/ 152400 h 938372"/>
                <a:gd name="connsiteX9-479" fmla="*/ 216478 w 432956"/>
                <a:gd name="connsiteY9-480" fmla="*/ 0 h 938372"/>
                <a:gd name="connsiteX0-481" fmla="*/ 216478 w 432956"/>
                <a:gd name="connsiteY0-482" fmla="*/ 0 h 938372"/>
                <a:gd name="connsiteX1-483" fmla="*/ 432956 w 432956"/>
                <a:gd name="connsiteY1-484" fmla="*/ 152400 h 938372"/>
                <a:gd name="connsiteX2-485" fmla="*/ 369551 w 432956"/>
                <a:gd name="connsiteY2-486" fmla="*/ 260163 h 938372"/>
                <a:gd name="connsiteX3-487" fmla="*/ 322049 w 432956"/>
                <a:gd name="connsiteY3-488" fmla="*/ 457656 h 938372"/>
                <a:gd name="connsiteX4-489" fmla="*/ 391740 w 432956"/>
                <a:gd name="connsiteY4-490" fmla="*/ 938372 h 938372"/>
                <a:gd name="connsiteX5-491" fmla="*/ 41218 w 432956"/>
                <a:gd name="connsiteY5-492" fmla="*/ 938372 h 938372"/>
                <a:gd name="connsiteX6-493" fmla="*/ 138592 w 432956"/>
                <a:gd name="connsiteY6-494" fmla="*/ 458103 h 938372"/>
                <a:gd name="connsiteX7-495" fmla="*/ 63405 w 432956"/>
                <a:gd name="connsiteY7-496" fmla="*/ 260163 h 938372"/>
                <a:gd name="connsiteX8-497" fmla="*/ 0 w 432956"/>
                <a:gd name="connsiteY8-498" fmla="*/ 152400 h 938372"/>
                <a:gd name="connsiteX9-499" fmla="*/ 216478 w 432956"/>
                <a:gd name="connsiteY9-500" fmla="*/ 0 h 938372"/>
                <a:gd name="connsiteX0-501" fmla="*/ 216478 w 432956"/>
                <a:gd name="connsiteY0-502" fmla="*/ 0 h 938372"/>
                <a:gd name="connsiteX1-503" fmla="*/ 432956 w 432956"/>
                <a:gd name="connsiteY1-504" fmla="*/ 152400 h 938372"/>
                <a:gd name="connsiteX2-505" fmla="*/ 369551 w 432956"/>
                <a:gd name="connsiteY2-506" fmla="*/ 260163 h 938372"/>
                <a:gd name="connsiteX3-507" fmla="*/ 322049 w 432956"/>
                <a:gd name="connsiteY3-508" fmla="*/ 457656 h 938372"/>
                <a:gd name="connsiteX4-509" fmla="*/ 391740 w 432956"/>
                <a:gd name="connsiteY4-510" fmla="*/ 938372 h 938372"/>
                <a:gd name="connsiteX5-511" fmla="*/ 41218 w 432956"/>
                <a:gd name="connsiteY5-512" fmla="*/ 938372 h 938372"/>
                <a:gd name="connsiteX6-513" fmla="*/ 138592 w 432956"/>
                <a:gd name="connsiteY6-514" fmla="*/ 458103 h 938372"/>
                <a:gd name="connsiteX7-515" fmla="*/ 63405 w 432956"/>
                <a:gd name="connsiteY7-516" fmla="*/ 260163 h 938372"/>
                <a:gd name="connsiteX8-517" fmla="*/ 0 w 432956"/>
                <a:gd name="connsiteY8-518" fmla="*/ 152400 h 938372"/>
                <a:gd name="connsiteX9-519" fmla="*/ 216478 w 432956"/>
                <a:gd name="connsiteY9-520" fmla="*/ 0 h 938372"/>
                <a:gd name="connsiteX0-521" fmla="*/ 216478 w 432956"/>
                <a:gd name="connsiteY0-522" fmla="*/ 0 h 938372"/>
                <a:gd name="connsiteX1-523" fmla="*/ 432956 w 432956"/>
                <a:gd name="connsiteY1-524" fmla="*/ 152400 h 938372"/>
                <a:gd name="connsiteX2-525" fmla="*/ 369551 w 432956"/>
                <a:gd name="connsiteY2-526" fmla="*/ 260163 h 938372"/>
                <a:gd name="connsiteX3-527" fmla="*/ 322049 w 432956"/>
                <a:gd name="connsiteY3-528" fmla="*/ 470356 h 938372"/>
                <a:gd name="connsiteX4-529" fmla="*/ 391740 w 432956"/>
                <a:gd name="connsiteY4-530" fmla="*/ 938372 h 938372"/>
                <a:gd name="connsiteX5-531" fmla="*/ 41218 w 432956"/>
                <a:gd name="connsiteY5-532" fmla="*/ 938372 h 938372"/>
                <a:gd name="connsiteX6-533" fmla="*/ 138592 w 432956"/>
                <a:gd name="connsiteY6-534" fmla="*/ 458103 h 938372"/>
                <a:gd name="connsiteX7-535" fmla="*/ 63405 w 432956"/>
                <a:gd name="connsiteY7-536" fmla="*/ 260163 h 938372"/>
                <a:gd name="connsiteX8-537" fmla="*/ 0 w 432956"/>
                <a:gd name="connsiteY8-538" fmla="*/ 152400 h 938372"/>
                <a:gd name="connsiteX9-539" fmla="*/ 216478 w 432956"/>
                <a:gd name="connsiteY9-540" fmla="*/ 0 h 938372"/>
                <a:gd name="connsiteX0-541" fmla="*/ 216478 w 432956"/>
                <a:gd name="connsiteY0-542" fmla="*/ 0 h 938372"/>
                <a:gd name="connsiteX1-543" fmla="*/ 432956 w 432956"/>
                <a:gd name="connsiteY1-544" fmla="*/ 152400 h 938372"/>
                <a:gd name="connsiteX2-545" fmla="*/ 369551 w 432956"/>
                <a:gd name="connsiteY2-546" fmla="*/ 260163 h 938372"/>
                <a:gd name="connsiteX3-547" fmla="*/ 322049 w 432956"/>
                <a:gd name="connsiteY3-548" fmla="*/ 470356 h 938372"/>
                <a:gd name="connsiteX4-549" fmla="*/ 391740 w 432956"/>
                <a:gd name="connsiteY4-550" fmla="*/ 938372 h 938372"/>
                <a:gd name="connsiteX5-551" fmla="*/ 41218 w 432956"/>
                <a:gd name="connsiteY5-552" fmla="*/ 938372 h 938372"/>
                <a:gd name="connsiteX6-553" fmla="*/ 138592 w 432956"/>
                <a:gd name="connsiteY6-554" fmla="*/ 458103 h 938372"/>
                <a:gd name="connsiteX7-555" fmla="*/ 63405 w 432956"/>
                <a:gd name="connsiteY7-556" fmla="*/ 260163 h 938372"/>
                <a:gd name="connsiteX8-557" fmla="*/ 0 w 432956"/>
                <a:gd name="connsiteY8-558" fmla="*/ 152400 h 938372"/>
                <a:gd name="connsiteX9-559" fmla="*/ 216478 w 432956"/>
                <a:gd name="connsiteY9-560" fmla="*/ 0 h 938372"/>
                <a:gd name="connsiteX0-561" fmla="*/ 216478 w 432956"/>
                <a:gd name="connsiteY0-562" fmla="*/ 0 h 938372"/>
                <a:gd name="connsiteX1-563" fmla="*/ 432956 w 432956"/>
                <a:gd name="connsiteY1-564" fmla="*/ 152400 h 938372"/>
                <a:gd name="connsiteX2-565" fmla="*/ 369551 w 432956"/>
                <a:gd name="connsiteY2-566" fmla="*/ 260163 h 938372"/>
                <a:gd name="connsiteX3-567" fmla="*/ 318874 w 432956"/>
                <a:gd name="connsiteY3-568" fmla="*/ 454481 h 938372"/>
                <a:gd name="connsiteX4-569" fmla="*/ 391740 w 432956"/>
                <a:gd name="connsiteY4-570" fmla="*/ 938372 h 938372"/>
                <a:gd name="connsiteX5-571" fmla="*/ 41218 w 432956"/>
                <a:gd name="connsiteY5-572" fmla="*/ 938372 h 938372"/>
                <a:gd name="connsiteX6-573" fmla="*/ 138592 w 432956"/>
                <a:gd name="connsiteY6-574" fmla="*/ 458103 h 938372"/>
                <a:gd name="connsiteX7-575" fmla="*/ 63405 w 432956"/>
                <a:gd name="connsiteY7-576" fmla="*/ 260163 h 938372"/>
                <a:gd name="connsiteX8-577" fmla="*/ 0 w 432956"/>
                <a:gd name="connsiteY8-578" fmla="*/ 152400 h 938372"/>
                <a:gd name="connsiteX9-579" fmla="*/ 216478 w 432956"/>
                <a:gd name="connsiteY9-580" fmla="*/ 0 h 938372"/>
                <a:gd name="connsiteX0-581" fmla="*/ 216478 w 432956"/>
                <a:gd name="connsiteY0-582" fmla="*/ 0 h 938372"/>
                <a:gd name="connsiteX1-583" fmla="*/ 432956 w 432956"/>
                <a:gd name="connsiteY1-584" fmla="*/ 152400 h 938372"/>
                <a:gd name="connsiteX2-585" fmla="*/ 369551 w 432956"/>
                <a:gd name="connsiteY2-586" fmla="*/ 260163 h 938372"/>
                <a:gd name="connsiteX3-587" fmla="*/ 318874 w 432956"/>
                <a:gd name="connsiteY3-588" fmla="*/ 454481 h 938372"/>
                <a:gd name="connsiteX4-589" fmla="*/ 391740 w 432956"/>
                <a:gd name="connsiteY4-590" fmla="*/ 938372 h 938372"/>
                <a:gd name="connsiteX5-591" fmla="*/ 41218 w 432956"/>
                <a:gd name="connsiteY5-592" fmla="*/ 938372 h 938372"/>
                <a:gd name="connsiteX6-593" fmla="*/ 138592 w 432956"/>
                <a:gd name="connsiteY6-594" fmla="*/ 458103 h 938372"/>
                <a:gd name="connsiteX7-595" fmla="*/ 63405 w 432956"/>
                <a:gd name="connsiteY7-596" fmla="*/ 260163 h 938372"/>
                <a:gd name="connsiteX8-597" fmla="*/ 0 w 432956"/>
                <a:gd name="connsiteY8-598" fmla="*/ 152400 h 938372"/>
                <a:gd name="connsiteX9-599" fmla="*/ 216478 w 432956"/>
                <a:gd name="connsiteY9-600" fmla="*/ 0 h 938372"/>
                <a:gd name="connsiteX0-601" fmla="*/ 216478 w 432956"/>
                <a:gd name="connsiteY0-602" fmla="*/ 0 h 938372"/>
                <a:gd name="connsiteX1-603" fmla="*/ 432956 w 432956"/>
                <a:gd name="connsiteY1-604" fmla="*/ 152400 h 938372"/>
                <a:gd name="connsiteX2-605" fmla="*/ 369551 w 432956"/>
                <a:gd name="connsiteY2-606" fmla="*/ 260163 h 938372"/>
                <a:gd name="connsiteX3-607" fmla="*/ 318874 w 432956"/>
                <a:gd name="connsiteY3-608" fmla="*/ 454481 h 938372"/>
                <a:gd name="connsiteX4-609" fmla="*/ 391740 w 432956"/>
                <a:gd name="connsiteY4-610" fmla="*/ 938372 h 938372"/>
                <a:gd name="connsiteX5-611" fmla="*/ 41218 w 432956"/>
                <a:gd name="connsiteY5-612" fmla="*/ 938372 h 938372"/>
                <a:gd name="connsiteX6-613" fmla="*/ 138592 w 432956"/>
                <a:gd name="connsiteY6-614" fmla="*/ 458103 h 938372"/>
                <a:gd name="connsiteX7-615" fmla="*/ 63405 w 432956"/>
                <a:gd name="connsiteY7-616" fmla="*/ 260163 h 938372"/>
                <a:gd name="connsiteX8-617" fmla="*/ 0 w 432956"/>
                <a:gd name="connsiteY8-618" fmla="*/ 152400 h 938372"/>
                <a:gd name="connsiteX9-619" fmla="*/ 216478 w 432956"/>
                <a:gd name="connsiteY9-620" fmla="*/ 0 h 938372"/>
                <a:gd name="connsiteX0-621" fmla="*/ 216478 w 432956"/>
                <a:gd name="connsiteY0-622" fmla="*/ 0 h 938372"/>
                <a:gd name="connsiteX1-623" fmla="*/ 432956 w 432956"/>
                <a:gd name="connsiteY1-624" fmla="*/ 152400 h 938372"/>
                <a:gd name="connsiteX2-625" fmla="*/ 369551 w 432956"/>
                <a:gd name="connsiteY2-626" fmla="*/ 260163 h 938372"/>
                <a:gd name="connsiteX3-627" fmla="*/ 318874 w 432956"/>
                <a:gd name="connsiteY3-628" fmla="*/ 454481 h 938372"/>
                <a:gd name="connsiteX4-629" fmla="*/ 391740 w 432956"/>
                <a:gd name="connsiteY4-630" fmla="*/ 938372 h 938372"/>
                <a:gd name="connsiteX5-631" fmla="*/ 41218 w 432956"/>
                <a:gd name="connsiteY5-632" fmla="*/ 938372 h 938372"/>
                <a:gd name="connsiteX6-633" fmla="*/ 138592 w 432956"/>
                <a:gd name="connsiteY6-634" fmla="*/ 458103 h 938372"/>
                <a:gd name="connsiteX7-635" fmla="*/ 63405 w 432956"/>
                <a:gd name="connsiteY7-636" fmla="*/ 260163 h 938372"/>
                <a:gd name="connsiteX8-637" fmla="*/ 0 w 432956"/>
                <a:gd name="connsiteY8-638" fmla="*/ 152400 h 938372"/>
                <a:gd name="connsiteX9-639" fmla="*/ 216478 w 432956"/>
                <a:gd name="connsiteY9-640" fmla="*/ 0 h 938372"/>
                <a:gd name="connsiteX0-641" fmla="*/ 216478 w 432956"/>
                <a:gd name="connsiteY0-642" fmla="*/ 0 h 938372"/>
                <a:gd name="connsiteX1-643" fmla="*/ 432956 w 432956"/>
                <a:gd name="connsiteY1-644" fmla="*/ 152400 h 938372"/>
                <a:gd name="connsiteX2-645" fmla="*/ 369551 w 432956"/>
                <a:gd name="connsiteY2-646" fmla="*/ 260163 h 938372"/>
                <a:gd name="connsiteX3-647" fmla="*/ 318874 w 432956"/>
                <a:gd name="connsiteY3-648" fmla="*/ 454481 h 938372"/>
                <a:gd name="connsiteX4-649" fmla="*/ 391740 w 432956"/>
                <a:gd name="connsiteY4-650" fmla="*/ 938372 h 938372"/>
                <a:gd name="connsiteX5-651" fmla="*/ 41218 w 432956"/>
                <a:gd name="connsiteY5-652" fmla="*/ 938372 h 938372"/>
                <a:gd name="connsiteX6-653" fmla="*/ 138592 w 432956"/>
                <a:gd name="connsiteY6-654" fmla="*/ 458103 h 938372"/>
                <a:gd name="connsiteX7-655" fmla="*/ 63405 w 432956"/>
                <a:gd name="connsiteY7-656" fmla="*/ 260163 h 938372"/>
                <a:gd name="connsiteX8-657" fmla="*/ 0 w 432956"/>
                <a:gd name="connsiteY8-658" fmla="*/ 152400 h 938372"/>
                <a:gd name="connsiteX9-659" fmla="*/ 216478 w 432956"/>
                <a:gd name="connsiteY9-660" fmla="*/ 0 h 938372"/>
                <a:gd name="connsiteX0-661" fmla="*/ 216478 w 432956"/>
                <a:gd name="connsiteY0-662" fmla="*/ 0 h 938372"/>
                <a:gd name="connsiteX1-663" fmla="*/ 432956 w 432956"/>
                <a:gd name="connsiteY1-664" fmla="*/ 152400 h 938372"/>
                <a:gd name="connsiteX2-665" fmla="*/ 369551 w 432956"/>
                <a:gd name="connsiteY2-666" fmla="*/ 260163 h 938372"/>
                <a:gd name="connsiteX3-667" fmla="*/ 318874 w 432956"/>
                <a:gd name="connsiteY3-668" fmla="*/ 457656 h 938372"/>
                <a:gd name="connsiteX4-669" fmla="*/ 391740 w 432956"/>
                <a:gd name="connsiteY4-670" fmla="*/ 938372 h 938372"/>
                <a:gd name="connsiteX5-671" fmla="*/ 41218 w 432956"/>
                <a:gd name="connsiteY5-672" fmla="*/ 938372 h 938372"/>
                <a:gd name="connsiteX6-673" fmla="*/ 138592 w 432956"/>
                <a:gd name="connsiteY6-674" fmla="*/ 458103 h 938372"/>
                <a:gd name="connsiteX7-675" fmla="*/ 63405 w 432956"/>
                <a:gd name="connsiteY7-676" fmla="*/ 260163 h 938372"/>
                <a:gd name="connsiteX8-677" fmla="*/ 0 w 432956"/>
                <a:gd name="connsiteY8-678" fmla="*/ 152400 h 938372"/>
                <a:gd name="connsiteX9-679" fmla="*/ 216478 w 432956"/>
                <a:gd name="connsiteY9-680" fmla="*/ 0 h 938372"/>
                <a:gd name="connsiteX0-681" fmla="*/ 216478 w 432956"/>
                <a:gd name="connsiteY0-682" fmla="*/ 0 h 938372"/>
                <a:gd name="connsiteX1-683" fmla="*/ 432956 w 432956"/>
                <a:gd name="connsiteY1-684" fmla="*/ 152400 h 938372"/>
                <a:gd name="connsiteX2-685" fmla="*/ 369551 w 432956"/>
                <a:gd name="connsiteY2-686" fmla="*/ 260163 h 938372"/>
                <a:gd name="connsiteX3-687" fmla="*/ 318874 w 432956"/>
                <a:gd name="connsiteY3-688" fmla="*/ 457656 h 938372"/>
                <a:gd name="connsiteX4-689" fmla="*/ 391740 w 432956"/>
                <a:gd name="connsiteY4-690" fmla="*/ 938372 h 938372"/>
                <a:gd name="connsiteX5-691" fmla="*/ 41218 w 432956"/>
                <a:gd name="connsiteY5-692" fmla="*/ 938372 h 938372"/>
                <a:gd name="connsiteX6-693" fmla="*/ 138592 w 432956"/>
                <a:gd name="connsiteY6-694" fmla="*/ 458103 h 938372"/>
                <a:gd name="connsiteX7-695" fmla="*/ 63405 w 432956"/>
                <a:gd name="connsiteY7-696" fmla="*/ 260163 h 938372"/>
                <a:gd name="connsiteX8-697" fmla="*/ 0 w 432956"/>
                <a:gd name="connsiteY8-698" fmla="*/ 152400 h 938372"/>
                <a:gd name="connsiteX9-699" fmla="*/ 216478 w 432956"/>
                <a:gd name="connsiteY9-700" fmla="*/ 0 h 938372"/>
                <a:gd name="connsiteX0-701" fmla="*/ 216478 w 432956"/>
                <a:gd name="connsiteY0-702" fmla="*/ 0 h 938372"/>
                <a:gd name="connsiteX1-703" fmla="*/ 432956 w 432956"/>
                <a:gd name="connsiteY1-704" fmla="*/ 152400 h 938372"/>
                <a:gd name="connsiteX2-705" fmla="*/ 369551 w 432956"/>
                <a:gd name="connsiteY2-706" fmla="*/ 260163 h 938372"/>
                <a:gd name="connsiteX3-707" fmla="*/ 318874 w 432956"/>
                <a:gd name="connsiteY3-708" fmla="*/ 457656 h 938372"/>
                <a:gd name="connsiteX4-709" fmla="*/ 391740 w 432956"/>
                <a:gd name="connsiteY4-710" fmla="*/ 938372 h 938372"/>
                <a:gd name="connsiteX5-711" fmla="*/ 41218 w 432956"/>
                <a:gd name="connsiteY5-712" fmla="*/ 938372 h 938372"/>
                <a:gd name="connsiteX6-713" fmla="*/ 138592 w 432956"/>
                <a:gd name="connsiteY6-714" fmla="*/ 458103 h 938372"/>
                <a:gd name="connsiteX7-715" fmla="*/ 63405 w 432956"/>
                <a:gd name="connsiteY7-716" fmla="*/ 260163 h 938372"/>
                <a:gd name="connsiteX8-717" fmla="*/ 0 w 432956"/>
                <a:gd name="connsiteY8-718" fmla="*/ 152400 h 938372"/>
                <a:gd name="connsiteX9-719" fmla="*/ 216478 w 432956"/>
                <a:gd name="connsiteY9-720" fmla="*/ 0 h 938372"/>
                <a:gd name="connsiteX0-721" fmla="*/ 391740 w 483180"/>
                <a:gd name="connsiteY0-722" fmla="*/ 938372 h 1029812"/>
                <a:gd name="connsiteX1-723" fmla="*/ 41218 w 483180"/>
                <a:gd name="connsiteY1-724" fmla="*/ 938372 h 1029812"/>
                <a:gd name="connsiteX2-725" fmla="*/ 138592 w 483180"/>
                <a:gd name="connsiteY2-726" fmla="*/ 458103 h 1029812"/>
                <a:gd name="connsiteX3-727" fmla="*/ 63405 w 483180"/>
                <a:gd name="connsiteY3-728" fmla="*/ 260163 h 1029812"/>
                <a:gd name="connsiteX4-729" fmla="*/ 0 w 483180"/>
                <a:gd name="connsiteY4-730" fmla="*/ 152400 h 1029812"/>
                <a:gd name="connsiteX5-731" fmla="*/ 216478 w 483180"/>
                <a:gd name="connsiteY5-732" fmla="*/ 0 h 1029812"/>
                <a:gd name="connsiteX6-733" fmla="*/ 432956 w 483180"/>
                <a:gd name="connsiteY6-734" fmla="*/ 152400 h 1029812"/>
                <a:gd name="connsiteX7-735" fmla="*/ 369551 w 483180"/>
                <a:gd name="connsiteY7-736" fmla="*/ 260163 h 1029812"/>
                <a:gd name="connsiteX8-737" fmla="*/ 318874 w 483180"/>
                <a:gd name="connsiteY8-738" fmla="*/ 457656 h 1029812"/>
                <a:gd name="connsiteX9-739" fmla="*/ 483180 w 483180"/>
                <a:gd name="connsiteY9-740" fmla="*/ 1029812 h 1029812"/>
                <a:gd name="connsiteX0-741" fmla="*/ 41218 w 483180"/>
                <a:gd name="connsiteY0-742" fmla="*/ 938372 h 1029812"/>
                <a:gd name="connsiteX1-743" fmla="*/ 138592 w 483180"/>
                <a:gd name="connsiteY1-744" fmla="*/ 458103 h 1029812"/>
                <a:gd name="connsiteX2-745" fmla="*/ 63405 w 483180"/>
                <a:gd name="connsiteY2-746" fmla="*/ 260163 h 1029812"/>
                <a:gd name="connsiteX3-747" fmla="*/ 0 w 483180"/>
                <a:gd name="connsiteY3-748" fmla="*/ 152400 h 1029812"/>
                <a:gd name="connsiteX4-749" fmla="*/ 216478 w 483180"/>
                <a:gd name="connsiteY4-750" fmla="*/ 0 h 1029812"/>
                <a:gd name="connsiteX5-751" fmla="*/ 432956 w 483180"/>
                <a:gd name="connsiteY5-752" fmla="*/ 152400 h 1029812"/>
                <a:gd name="connsiteX6-753" fmla="*/ 369551 w 483180"/>
                <a:gd name="connsiteY6-754" fmla="*/ 260163 h 1029812"/>
                <a:gd name="connsiteX7-755" fmla="*/ 318874 w 483180"/>
                <a:gd name="connsiteY7-756" fmla="*/ 457656 h 1029812"/>
                <a:gd name="connsiteX8-757" fmla="*/ 483180 w 483180"/>
                <a:gd name="connsiteY8-758" fmla="*/ 1029812 h 1029812"/>
                <a:gd name="connsiteX0-759" fmla="*/ 41218 w 432956"/>
                <a:gd name="connsiteY0-760" fmla="*/ 938372 h 938372"/>
                <a:gd name="connsiteX1-761" fmla="*/ 138592 w 432956"/>
                <a:gd name="connsiteY1-762" fmla="*/ 458103 h 938372"/>
                <a:gd name="connsiteX2-763" fmla="*/ 63405 w 432956"/>
                <a:gd name="connsiteY2-764" fmla="*/ 260163 h 938372"/>
                <a:gd name="connsiteX3-765" fmla="*/ 0 w 432956"/>
                <a:gd name="connsiteY3-766" fmla="*/ 152400 h 938372"/>
                <a:gd name="connsiteX4-767" fmla="*/ 216478 w 432956"/>
                <a:gd name="connsiteY4-768" fmla="*/ 0 h 938372"/>
                <a:gd name="connsiteX5-769" fmla="*/ 432956 w 432956"/>
                <a:gd name="connsiteY5-770" fmla="*/ 152400 h 938372"/>
                <a:gd name="connsiteX6-771" fmla="*/ 369551 w 432956"/>
                <a:gd name="connsiteY6-772" fmla="*/ 260163 h 938372"/>
                <a:gd name="connsiteX7-773" fmla="*/ 318874 w 432956"/>
                <a:gd name="connsiteY7-774" fmla="*/ 457656 h 938372"/>
                <a:gd name="connsiteX8-775" fmla="*/ 422855 w 432956"/>
                <a:gd name="connsiteY8-776" fmla="*/ 925037 h 938372"/>
                <a:gd name="connsiteX0-777" fmla="*/ 41218 w 432956"/>
                <a:gd name="connsiteY0-778" fmla="*/ 938372 h 938372"/>
                <a:gd name="connsiteX1-779" fmla="*/ 138592 w 432956"/>
                <a:gd name="connsiteY1-780" fmla="*/ 458103 h 938372"/>
                <a:gd name="connsiteX2-781" fmla="*/ 63405 w 432956"/>
                <a:gd name="connsiteY2-782" fmla="*/ 260163 h 938372"/>
                <a:gd name="connsiteX3-783" fmla="*/ 0 w 432956"/>
                <a:gd name="connsiteY3-784" fmla="*/ 152400 h 938372"/>
                <a:gd name="connsiteX4-785" fmla="*/ 216478 w 432956"/>
                <a:gd name="connsiteY4-786" fmla="*/ 0 h 938372"/>
                <a:gd name="connsiteX5-787" fmla="*/ 432956 w 432956"/>
                <a:gd name="connsiteY5-788" fmla="*/ 152400 h 938372"/>
                <a:gd name="connsiteX6-789" fmla="*/ 369551 w 432956"/>
                <a:gd name="connsiteY6-790" fmla="*/ 260163 h 938372"/>
                <a:gd name="connsiteX7-791" fmla="*/ 318874 w 432956"/>
                <a:gd name="connsiteY7-792" fmla="*/ 457656 h 938372"/>
                <a:gd name="connsiteX8-793" fmla="*/ 422855 w 432956"/>
                <a:gd name="connsiteY8-794" fmla="*/ 925037 h 938372"/>
                <a:gd name="connsiteX0-795" fmla="*/ 41218 w 432956"/>
                <a:gd name="connsiteY0-796" fmla="*/ 938372 h 938372"/>
                <a:gd name="connsiteX1-797" fmla="*/ 138592 w 432956"/>
                <a:gd name="connsiteY1-798" fmla="*/ 458103 h 938372"/>
                <a:gd name="connsiteX2-799" fmla="*/ 63405 w 432956"/>
                <a:gd name="connsiteY2-800" fmla="*/ 260163 h 938372"/>
                <a:gd name="connsiteX3-801" fmla="*/ 0 w 432956"/>
                <a:gd name="connsiteY3-802" fmla="*/ 152400 h 938372"/>
                <a:gd name="connsiteX4-803" fmla="*/ 216478 w 432956"/>
                <a:gd name="connsiteY4-804" fmla="*/ 0 h 938372"/>
                <a:gd name="connsiteX5-805" fmla="*/ 432956 w 432956"/>
                <a:gd name="connsiteY5-806" fmla="*/ 152400 h 938372"/>
                <a:gd name="connsiteX6-807" fmla="*/ 369551 w 432956"/>
                <a:gd name="connsiteY6-808" fmla="*/ 260163 h 938372"/>
                <a:gd name="connsiteX7-809" fmla="*/ 318874 w 432956"/>
                <a:gd name="connsiteY7-810" fmla="*/ 457656 h 938372"/>
                <a:gd name="connsiteX8-811" fmla="*/ 400630 w 432956"/>
                <a:gd name="connsiteY8-812" fmla="*/ 925037 h 938372"/>
                <a:gd name="connsiteX0-813" fmla="*/ 41218 w 432956"/>
                <a:gd name="connsiteY0-814" fmla="*/ 938372 h 938372"/>
                <a:gd name="connsiteX1-815" fmla="*/ 138592 w 432956"/>
                <a:gd name="connsiteY1-816" fmla="*/ 458103 h 938372"/>
                <a:gd name="connsiteX2-817" fmla="*/ 63405 w 432956"/>
                <a:gd name="connsiteY2-818" fmla="*/ 260163 h 938372"/>
                <a:gd name="connsiteX3-819" fmla="*/ 0 w 432956"/>
                <a:gd name="connsiteY3-820" fmla="*/ 152400 h 938372"/>
                <a:gd name="connsiteX4-821" fmla="*/ 216478 w 432956"/>
                <a:gd name="connsiteY4-822" fmla="*/ 0 h 938372"/>
                <a:gd name="connsiteX5-823" fmla="*/ 432956 w 432956"/>
                <a:gd name="connsiteY5-824" fmla="*/ 152400 h 938372"/>
                <a:gd name="connsiteX6-825" fmla="*/ 369551 w 432956"/>
                <a:gd name="connsiteY6-826" fmla="*/ 260163 h 938372"/>
                <a:gd name="connsiteX7-827" fmla="*/ 318874 w 432956"/>
                <a:gd name="connsiteY7-828" fmla="*/ 457656 h 938372"/>
                <a:gd name="connsiteX8-829" fmla="*/ 400630 w 432956"/>
                <a:gd name="connsiteY8-830" fmla="*/ 925037 h 938372"/>
                <a:gd name="connsiteX0-831" fmla="*/ 41218 w 432956"/>
                <a:gd name="connsiteY0-832" fmla="*/ 938372 h 938372"/>
                <a:gd name="connsiteX1-833" fmla="*/ 138592 w 432956"/>
                <a:gd name="connsiteY1-834" fmla="*/ 458103 h 938372"/>
                <a:gd name="connsiteX2-835" fmla="*/ 63405 w 432956"/>
                <a:gd name="connsiteY2-836" fmla="*/ 260163 h 938372"/>
                <a:gd name="connsiteX3-837" fmla="*/ 0 w 432956"/>
                <a:gd name="connsiteY3-838" fmla="*/ 152400 h 938372"/>
                <a:gd name="connsiteX4-839" fmla="*/ 216478 w 432956"/>
                <a:gd name="connsiteY4-840" fmla="*/ 0 h 938372"/>
                <a:gd name="connsiteX5-841" fmla="*/ 432956 w 432956"/>
                <a:gd name="connsiteY5-842" fmla="*/ 152400 h 938372"/>
                <a:gd name="connsiteX6-843" fmla="*/ 369551 w 432956"/>
                <a:gd name="connsiteY6-844" fmla="*/ 260163 h 938372"/>
                <a:gd name="connsiteX7-845" fmla="*/ 318874 w 432956"/>
                <a:gd name="connsiteY7-846" fmla="*/ 454481 h 938372"/>
                <a:gd name="connsiteX8-847" fmla="*/ 400630 w 432956"/>
                <a:gd name="connsiteY8-848" fmla="*/ 925037 h 938372"/>
                <a:gd name="connsiteX0-849" fmla="*/ 41218 w 432956"/>
                <a:gd name="connsiteY0-850" fmla="*/ 938372 h 938372"/>
                <a:gd name="connsiteX1-851" fmla="*/ 138592 w 432956"/>
                <a:gd name="connsiteY1-852" fmla="*/ 458103 h 938372"/>
                <a:gd name="connsiteX2-853" fmla="*/ 63405 w 432956"/>
                <a:gd name="connsiteY2-854" fmla="*/ 260163 h 938372"/>
                <a:gd name="connsiteX3-855" fmla="*/ 0 w 432956"/>
                <a:gd name="connsiteY3-856" fmla="*/ 152400 h 938372"/>
                <a:gd name="connsiteX4-857" fmla="*/ 216478 w 432956"/>
                <a:gd name="connsiteY4-858" fmla="*/ 0 h 938372"/>
                <a:gd name="connsiteX5-859" fmla="*/ 432956 w 432956"/>
                <a:gd name="connsiteY5-860" fmla="*/ 152400 h 938372"/>
                <a:gd name="connsiteX6-861" fmla="*/ 369551 w 432956"/>
                <a:gd name="connsiteY6-862" fmla="*/ 260163 h 938372"/>
                <a:gd name="connsiteX7-863" fmla="*/ 318874 w 432956"/>
                <a:gd name="connsiteY7-864" fmla="*/ 454481 h 938372"/>
                <a:gd name="connsiteX8-865" fmla="*/ 400630 w 432956"/>
                <a:gd name="connsiteY8-866" fmla="*/ 925037 h 938372"/>
                <a:gd name="connsiteX0-867" fmla="*/ 41218 w 432956"/>
                <a:gd name="connsiteY0-868" fmla="*/ 938372 h 938372"/>
                <a:gd name="connsiteX1-869" fmla="*/ 138592 w 432956"/>
                <a:gd name="connsiteY1-870" fmla="*/ 458103 h 938372"/>
                <a:gd name="connsiteX2-871" fmla="*/ 63405 w 432956"/>
                <a:gd name="connsiteY2-872" fmla="*/ 260163 h 938372"/>
                <a:gd name="connsiteX3-873" fmla="*/ 0 w 432956"/>
                <a:gd name="connsiteY3-874" fmla="*/ 152400 h 938372"/>
                <a:gd name="connsiteX4-875" fmla="*/ 216478 w 432956"/>
                <a:gd name="connsiteY4-876" fmla="*/ 0 h 938372"/>
                <a:gd name="connsiteX5-877" fmla="*/ 432956 w 432956"/>
                <a:gd name="connsiteY5-878" fmla="*/ 152400 h 938372"/>
                <a:gd name="connsiteX6-879" fmla="*/ 369551 w 432956"/>
                <a:gd name="connsiteY6-880" fmla="*/ 260163 h 938372"/>
                <a:gd name="connsiteX7-881" fmla="*/ 318874 w 432956"/>
                <a:gd name="connsiteY7-882" fmla="*/ 454481 h 938372"/>
                <a:gd name="connsiteX8-883" fmla="*/ 400630 w 432956"/>
                <a:gd name="connsiteY8-884" fmla="*/ 925037 h 938372"/>
                <a:gd name="connsiteX0-885" fmla="*/ 41218 w 432956"/>
                <a:gd name="connsiteY0-886" fmla="*/ 938372 h 938372"/>
                <a:gd name="connsiteX1-887" fmla="*/ 138592 w 432956"/>
                <a:gd name="connsiteY1-888" fmla="*/ 458103 h 938372"/>
                <a:gd name="connsiteX2-889" fmla="*/ 63405 w 432956"/>
                <a:gd name="connsiteY2-890" fmla="*/ 260163 h 938372"/>
                <a:gd name="connsiteX3-891" fmla="*/ 0 w 432956"/>
                <a:gd name="connsiteY3-892" fmla="*/ 152400 h 938372"/>
                <a:gd name="connsiteX4-893" fmla="*/ 216478 w 432956"/>
                <a:gd name="connsiteY4-894" fmla="*/ 0 h 938372"/>
                <a:gd name="connsiteX5-895" fmla="*/ 432956 w 432956"/>
                <a:gd name="connsiteY5-896" fmla="*/ 152400 h 938372"/>
                <a:gd name="connsiteX6-897" fmla="*/ 369551 w 432956"/>
                <a:gd name="connsiteY6-898" fmla="*/ 260163 h 938372"/>
                <a:gd name="connsiteX7-899" fmla="*/ 318874 w 432956"/>
                <a:gd name="connsiteY7-900" fmla="*/ 454481 h 938372"/>
                <a:gd name="connsiteX8-901" fmla="*/ 400630 w 432956"/>
                <a:gd name="connsiteY8-902" fmla="*/ 925037 h 938372"/>
                <a:gd name="connsiteX0-903" fmla="*/ 41218 w 432956"/>
                <a:gd name="connsiteY0-904" fmla="*/ 938372 h 938372"/>
                <a:gd name="connsiteX1-905" fmla="*/ 138592 w 432956"/>
                <a:gd name="connsiteY1-906" fmla="*/ 458103 h 938372"/>
                <a:gd name="connsiteX2-907" fmla="*/ 63405 w 432956"/>
                <a:gd name="connsiteY2-908" fmla="*/ 260163 h 938372"/>
                <a:gd name="connsiteX3-909" fmla="*/ 0 w 432956"/>
                <a:gd name="connsiteY3-910" fmla="*/ 152400 h 938372"/>
                <a:gd name="connsiteX4-911" fmla="*/ 216478 w 432956"/>
                <a:gd name="connsiteY4-912" fmla="*/ 0 h 938372"/>
                <a:gd name="connsiteX5-913" fmla="*/ 432956 w 432956"/>
                <a:gd name="connsiteY5-914" fmla="*/ 152400 h 938372"/>
                <a:gd name="connsiteX6-915" fmla="*/ 369551 w 432956"/>
                <a:gd name="connsiteY6-916" fmla="*/ 260163 h 938372"/>
                <a:gd name="connsiteX7-917" fmla="*/ 315699 w 432956"/>
                <a:gd name="connsiteY7-918" fmla="*/ 454481 h 938372"/>
                <a:gd name="connsiteX8-919" fmla="*/ 400630 w 432956"/>
                <a:gd name="connsiteY8-920" fmla="*/ 925037 h 938372"/>
                <a:gd name="connsiteX0-921" fmla="*/ 41218 w 432956"/>
                <a:gd name="connsiteY0-922" fmla="*/ 938372 h 938372"/>
                <a:gd name="connsiteX1-923" fmla="*/ 138592 w 432956"/>
                <a:gd name="connsiteY1-924" fmla="*/ 458103 h 938372"/>
                <a:gd name="connsiteX2-925" fmla="*/ 63405 w 432956"/>
                <a:gd name="connsiteY2-926" fmla="*/ 260163 h 938372"/>
                <a:gd name="connsiteX3-927" fmla="*/ 0 w 432956"/>
                <a:gd name="connsiteY3-928" fmla="*/ 152400 h 938372"/>
                <a:gd name="connsiteX4-929" fmla="*/ 216478 w 432956"/>
                <a:gd name="connsiteY4-930" fmla="*/ 0 h 938372"/>
                <a:gd name="connsiteX5-931" fmla="*/ 432956 w 432956"/>
                <a:gd name="connsiteY5-932" fmla="*/ 152400 h 938372"/>
                <a:gd name="connsiteX6-933" fmla="*/ 369551 w 432956"/>
                <a:gd name="connsiteY6-934" fmla="*/ 260163 h 938372"/>
                <a:gd name="connsiteX7-935" fmla="*/ 315699 w 432956"/>
                <a:gd name="connsiteY7-936" fmla="*/ 454481 h 938372"/>
                <a:gd name="connsiteX8-937" fmla="*/ 400630 w 432956"/>
                <a:gd name="connsiteY8-938" fmla="*/ 925037 h 938372"/>
                <a:gd name="connsiteX0-939" fmla="*/ 41218 w 432956"/>
                <a:gd name="connsiteY0-940" fmla="*/ 938372 h 938372"/>
                <a:gd name="connsiteX1-941" fmla="*/ 138592 w 432956"/>
                <a:gd name="connsiteY1-942" fmla="*/ 458103 h 938372"/>
                <a:gd name="connsiteX2-943" fmla="*/ 63405 w 432956"/>
                <a:gd name="connsiteY2-944" fmla="*/ 260163 h 938372"/>
                <a:gd name="connsiteX3-945" fmla="*/ 0 w 432956"/>
                <a:gd name="connsiteY3-946" fmla="*/ 152400 h 938372"/>
                <a:gd name="connsiteX4-947" fmla="*/ 216478 w 432956"/>
                <a:gd name="connsiteY4-948" fmla="*/ 0 h 938372"/>
                <a:gd name="connsiteX5-949" fmla="*/ 432956 w 432956"/>
                <a:gd name="connsiteY5-950" fmla="*/ 152400 h 938372"/>
                <a:gd name="connsiteX6-951" fmla="*/ 369551 w 432956"/>
                <a:gd name="connsiteY6-952" fmla="*/ 260163 h 938372"/>
                <a:gd name="connsiteX7-953" fmla="*/ 315699 w 432956"/>
                <a:gd name="connsiteY7-954" fmla="*/ 454481 h 938372"/>
                <a:gd name="connsiteX8-955" fmla="*/ 400630 w 432956"/>
                <a:gd name="connsiteY8-956" fmla="*/ 925037 h 938372"/>
                <a:gd name="connsiteX0-957" fmla="*/ 41218 w 432956"/>
                <a:gd name="connsiteY0-958" fmla="*/ 938372 h 938372"/>
                <a:gd name="connsiteX1-959" fmla="*/ 138592 w 432956"/>
                <a:gd name="connsiteY1-960" fmla="*/ 458103 h 938372"/>
                <a:gd name="connsiteX2-961" fmla="*/ 63405 w 432956"/>
                <a:gd name="connsiteY2-962" fmla="*/ 260163 h 938372"/>
                <a:gd name="connsiteX3-963" fmla="*/ 0 w 432956"/>
                <a:gd name="connsiteY3-964" fmla="*/ 152400 h 938372"/>
                <a:gd name="connsiteX4-965" fmla="*/ 216478 w 432956"/>
                <a:gd name="connsiteY4-966" fmla="*/ 0 h 938372"/>
                <a:gd name="connsiteX5-967" fmla="*/ 432956 w 432956"/>
                <a:gd name="connsiteY5-968" fmla="*/ 152400 h 938372"/>
                <a:gd name="connsiteX6-969" fmla="*/ 369551 w 432956"/>
                <a:gd name="connsiteY6-970" fmla="*/ 260163 h 938372"/>
                <a:gd name="connsiteX7-971" fmla="*/ 315699 w 432956"/>
                <a:gd name="connsiteY7-972" fmla="*/ 454481 h 938372"/>
                <a:gd name="connsiteX8-973" fmla="*/ 400630 w 432956"/>
                <a:gd name="connsiteY8-974" fmla="*/ 925037 h 938372"/>
                <a:gd name="connsiteX0-975" fmla="*/ 41218 w 432956"/>
                <a:gd name="connsiteY0-976" fmla="*/ 938372 h 938372"/>
                <a:gd name="connsiteX1-977" fmla="*/ 138592 w 432956"/>
                <a:gd name="connsiteY1-978" fmla="*/ 458103 h 938372"/>
                <a:gd name="connsiteX2-979" fmla="*/ 63405 w 432956"/>
                <a:gd name="connsiteY2-980" fmla="*/ 260163 h 938372"/>
                <a:gd name="connsiteX3-981" fmla="*/ 0 w 432956"/>
                <a:gd name="connsiteY3-982" fmla="*/ 152400 h 938372"/>
                <a:gd name="connsiteX4-983" fmla="*/ 216478 w 432956"/>
                <a:gd name="connsiteY4-984" fmla="*/ 0 h 938372"/>
                <a:gd name="connsiteX5-985" fmla="*/ 432956 w 432956"/>
                <a:gd name="connsiteY5-986" fmla="*/ 152400 h 938372"/>
                <a:gd name="connsiteX6-987" fmla="*/ 369551 w 432956"/>
                <a:gd name="connsiteY6-988" fmla="*/ 260163 h 938372"/>
                <a:gd name="connsiteX7-989" fmla="*/ 315699 w 432956"/>
                <a:gd name="connsiteY7-990" fmla="*/ 454481 h 938372"/>
                <a:gd name="connsiteX8-991" fmla="*/ 394280 w 432956"/>
                <a:gd name="connsiteY8-992" fmla="*/ 928212 h 93837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432956" h="938372">
                  <a:moveTo>
                    <a:pt x="41218" y="938372"/>
                  </a:moveTo>
                  <a:cubicBezTo>
                    <a:pt x="109163" y="674053"/>
                    <a:pt x="139668" y="603893"/>
                    <a:pt x="138592" y="458103"/>
                  </a:cubicBezTo>
                  <a:cubicBezTo>
                    <a:pt x="137871" y="360373"/>
                    <a:pt x="146676" y="307093"/>
                    <a:pt x="63405" y="260163"/>
                  </a:cubicBezTo>
                  <a:cubicBezTo>
                    <a:pt x="24230" y="232584"/>
                    <a:pt x="0" y="194484"/>
                    <a:pt x="0" y="152400"/>
                  </a:cubicBezTo>
                  <a:cubicBezTo>
                    <a:pt x="0" y="68232"/>
                    <a:pt x="96921" y="0"/>
                    <a:pt x="216478" y="0"/>
                  </a:cubicBezTo>
                  <a:cubicBezTo>
                    <a:pt x="336035" y="0"/>
                    <a:pt x="432956" y="68232"/>
                    <a:pt x="432956" y="152400"/>
                  </a:cubicBezTo>
                  <a:cubicBezTo>
                    <a:pt x="432956" y="194484"/>
                    <a:pt x="408726" y="232584"/>
                    <a:pt x="369551" y="260163"/>
                  </a:cubicBezTo>
                  <a:cubicBezTo>
                    <a:pt x="299742" y="303769"/>
                    <a:pt x="318833" y="363250"/>
                    <a:pt x="315699" y="454481"/>
                  </a:cubicBezTo>
                  <a:cubicBezTo>
                    <a:pt x="325700" y="599440"/>
                    <a:pt x="322208" y="722472"/>
                    <a:pt x="394280" y="928212"/>
                  </a:cubicBezTo>
                </a:path>
              </a:pathLst>
            </a:custGeom>
            <a:noFill/>
            <a:ln>
              <a:gradFill>
                <a:gsLst>
                  <a:gs pos="0">
                    <a:schemeClr val="bg1">
                      <a:lumMod val="50000"/>
                    </a:schemeClr>
                  </a:gs>
                  <a:gs pos="69000">
                    <a:schemeClr val="bg1">
                      <a:lumMod val="85000"/>
                    </a:schemeClr>
                  </a:gs>
                  <a:gs pos="35000">
                    <a:srgbClr val="C9C9C9"/>
                  </a:gs>
                  <a:gs pos="56000">
                    <a:schemeClr val="bg1">
                      <a:lumMod val="50000"/>
                    </a:schemeClr>
                  </a:gs>
                  <a:gs pos="22000">
                    <a:schemeClr val="bg1">
                      <a:lumMod val="50000"/>
                    </a:schemeClr>
                  </a:gs>
                  <a:gs pos="84000">
                    <a:schemeClr val="bg1">
                      <a:lumMod val="50000"/>
                    </a:schemeClr>
                  </a:gs>
                </a:gsLst>
                <a:lin ang="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31" name="TextBox 26"/>
          <p:cNvSpPr txBox="1"/>
          <p:nvPr/>
        </p:nvSpPr>
        <p:spPr bwMode="auto">
          <a:xfrm>
            <a:off x="4976913" y="3529257"/>
            <a:ext cx="2295121" cy="1895519"/>
          </a:xfrm>
          <a:prstGeom prst="rect">
            <a:avLst/>
          </a:prstGeom>
          <a:noFill/>
        </p:spPr>
        <p:txBody>
          <a:bodyPr wrap="square">
            <a:spAutoFit/>
          </a:bodyPr>
          <a:lstStyle/>
          <a:p>
            <a:pPr>
              <a:lnSpc>
                <a:spcPct val="150000"/>
              </a:lnSpc>
            </a:pPr>
            <a:r>
              <a:rPr lang="zh-CN" altLang="en-US" sz="1600" dirty="0">
                <a:solidFill>
                  <a:prstClr val="black">
                    <a:lumMod val="95000"/>
                    <a:lumOff val="5000"/>
                  </a:prstClr>
                </a:solidFill>
                <a:latin typeface="微软雅黑" panose="020B0503020204020204" pitchFamily="34" charset="-122"/>
                <a:ea typeface="微软雅黑" panose="020B0503020204020204" pitchFamily="34" charset="-122"/>
              </a:rPr>
              <a:t>这里输入简单的文字概述这里输入简单文字概述简单的文字概述这里输入简单的文字概述这里输入简</a:t>
            </a:r>
            <a:endParaRPr lang="zh-CN" altLang="en-US" sz="1600" dirty="0">
              <a:solidFill>
                <a:prstClr val="black">
                  <a:lumMod val="95000"/>
                  <a:lumOff val="5000"/>
                </a:prstClr>
              </a:solidFill>
              <a:latin typeface="微软雅黑" panose="020B0503020204020204" pitchFamily="34" charset="-122"/>
              <a:ea typeface="微软雅黑" panose="020B0503020204020204" pitchFamily="34" charset="-122"/>
            </a:endParaRPr>
          </a:p>
        </p:txBody>
      </p:sp>
      <p:grpSp>
        <p:nvGrpSpPr>
          <p:cNvPr id="32" name="组合 31"/>
          <p:cNvGrpSpPr/>
          <p:nvPr/>
        </p:nvGrpSpPr>
        <p:grpSpPr>
          <a:xfrm>
            <a:off x="7975561" y="2164579"/>
            <a:ext cx="3719140" cy="4693421"/>
            <a:chOff x="655912" y="2105133"/>
            <a:chExt cx="2607791" cy="4693421"/>
          </a:xfrm>
        </p:grpSpPr>
        <p:sp>
          <p:nvSpPr>
            <p:cNvPr id="33" name="直角三角形 69"/>
            <p:cNvSpPr/>
            <p:nvPr/>
          </p:nvSpPr>
          <p:spPr>
            <a:xfrm rot="5400000" flipH="1">
              <a:off x="735314" y="4270165"/>
              <a:ext cx="4693421" cy="363357"/>
            </a:xfrm>
            <a:custGeom>
              <a:avLst/>
              <a:gdLst>
                <a:gd name="connsiteX0" fmla="*/ 0 w 1994637"/>
                <a:gd name="connsiteY0" fmla="*/ 328931 h 328931"/>
                <a:gd name="connsiteX1" fmla="*/ 0 w 1994637"/>
                <a:gd name="connsiteY1" fmla="*/ 0 h 328931"/>
                <a:gd name="connsiteX2" fmla="*/ 1994637 w 1994637"/>
                <a:gd name="connsiteY2" fmla="*/ 328931 h 328931"/>
                <a:gd name="connsiteX3" fmla="*/ 0 w 1994637"/>
                <a:gd name="connsiteY3" fmla="*/ 328931 h 328931"/>
                <a:gd name="connsiteX0-1" fmla="*/ 196850 w 2191487"/>
                <a:gd name="connsiteY0-2" fmla="*/ 278131 h 278131"/>
                <a:gd name="connsiteX1-3" fmla="*/ 0 w 2191487"/>
                <a:gd name="connsiteY1-4" fmla="*/ 0 h 278131"/>
                <a:gd name="connsiteX2-5" fmla="*/ 2191487 w 2191487"/>
                <a:gd name="connsiteY2-6" fmla="*/ 278131 h 278131"/>
                <a:gd name="connsiteX3-7" fmla="*/ 196850 w 2191487"/>
                <a:gd name="connsiteY3-8" fmla="*/ 278131 h 278131"/>
                <a:gd name="connsiteX0-9" fmla="*/ 273050 w 2267687"/>
                <a:gd name="connsiteY0-10" fmla="*/ 290831 h 290831"/>
                <a:gd name="connsiteX1-11" fmla="*/ 0 w 2267687"/>
                <a:gd name="connsiteY1-12" fmla="*/ 0 h 290831"/>
                <a:gd name="connsiteX2-13" fmla="*/ 2267687 w 2267687"/>
                <a:gd name="connsiteY2-14" fmla="*/ 290831 h 290831"/>
                <a:gd name="connsiteX3-15" fmla="*/ 273050 w 2267687"/>
                <a:gd name="connsiteY3-16" fmla="*/ 290831 h 290831"/>
                <a:gd name="connsiteX0-17" fmla="*/ 174418 w 2267687"/>
                <a:gd name="connsiteY0-18" fmla="*/ 303531 h 303531"/>
                <a:gd name="connsiteX1-19" fmla="*/ 0 w 2267687"/>
                <a:gd name="connsiteY1-20" fmla="*/ 0 h 303531"/>
                <a:gd name="connsiteX2-21" fmla="*/ 2267687 w 2267687"/>
                <a:gd name="connsiteY2-22" fmla="*/ 290831 h 303531"/>
                <a:gd name="connsiteX3-23" fmla="*/ 174418 w 2267687"/>
                <a:gd name="connsiteY3-24" fmla="*/ 303531 h 303531"/>
                <a:gd name="connsiteX0-25" fmla="*/ 172657 w 2265926"/>
                <a:gd name="connsiteY0-26" fmla="*/ 316231 h 316231"/>
                <a:gd name="connsiteX1-27" fmla="*/ 0 w 2265926"/>
                <a:gd name="connsiteY1-28" fmla="*/ 0 h 316231"/>
                <a:gd name="connsiteX2-29" fmla="*/ 2265926 w 2265926"/>
                <a:gd name="connsiteY2-30" fmla="*/ 303531 h 316231"/>
                <a:gd name="connsiteX3-31" fmla="*/ 172657 w 2265926"/>
                <a:gd name="connsiteY3-32" fmla="*/ 316231 h 316231"/>
              </a:gdLst>
              <a:ahLst/>
              <a:cxnLst>
                <a:cxn ang="0">
                  <a:pos x="connsiteX0-1" y="connsiteY0-2"/>
                </a:cxn>
                <a:cxn ang="0">
                  <a:pos x="connsiteX1-3" y="connsiteY1-4"/>
                </a:cxn>
                <a:cxn ang="0">
                  <a:pos x="connsiteX2-5" y="connsiteY2-6"/>
                </a:cxn>
                <a:cxn ang="0">
                  <a:pos x="connsiteX3-7" y="connsiteY3-8"/>
                </a:cxn>
              </a:cxnLst>
              <a:rect l="l" t="t" r="r" b="b"/>
              <a:pathLst>
                <a:path w="2265926" h="316231">
                  <a:moveTo>
                    <a:pt x="172657" y="316231"/>
                  </a:moveTo>
                  <a:lnTo>
                    <a:pt x="0" y="0"/>
                  </a:lnTo>
                  <a:lnTo>
                    <a:pt x="2265926" y="303531"/>
                  </a:lnTo>
                  <a:lnTo>
                    <a:pt x="172657" y="316231"/>
                  </a:lnTo>
                  <a:close/>
                </a:path>
              </a:pathLst>
            </a:custGeom>
            <a:gradFill>
              <a:gsLst>
                <a:gs pos="100000">
                  <a:schemeClr val="bg1">
                    <a:lumMod val="50000"/>
                    <a:alpha val="44000"/>
                  </a:schemeClr>
                </a:gs>
                <a:gs pos="0">
                  <a:srgbClr val="F3F3F3">
                    <a:alpha val="12000"/>
                  </a:srgbClr>
                </a:gs>
              </a:gsLst>
              <a:lin ang="5400000" scaled="0"/>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直角三角形 69"/>
            <p:cNvSpPr/>
            <p:nvPr/>
          </p:nvSpPr>
          <p:spPr>
            <a:xfrm flipH="1" flipV="1">
              <a:off x="655912" y="6409659"/>
              <a:ext cx="2605627" cy="334172"/>
            </a:xfrm>
            <a:custGeom>
              <a:avLst/>
              <a:gdLst>
                <a:gd name="connsiteX0" fmla="*/ 0 w 1994637"/>
                <a:gd name="connsiteY0" fmla="*/ 328931 h 328931"/>
                <a:gd name="connsiteX1" fmla="*/ 0 w 1994637"/>
                <a:gd name="connsiteY1" fmla="*/ 0 h 328931"/>
                <a:gd name="connsiteX2" fmla="*/ 1994637 w 1994637"/>
                <a:gd name="connsiteY2" fmla="*/ 328931 h 328931"/>
                <a:gd name="connsiteX3" fmla="*/ 0 w 1994637"/>
                <a:gd name="connsiteY3" fmla="*/ 328931 h 328931"/>
                <a:gd name="connsiteX0-1" fmla="*/ 196850 w 2191487"/>
                <a:gd name="connsiteY0-2" fmla="*/ 278131 h 278131"/>
                <a:gd name="connsiteX1-3" fmla="*/ 0 w 2191487"/>
                <a:gd name="connsiteY1-4" fmla="*/ 0 h 278131"/>
                <a:gd name="connsiteX2-5" fmla="*/ 2191487 w 2191487"/>
                <a:gd name="connsiteY2-6" fmla="*/ 278131 h 278131"/>
                <a:gd name="connsiteX3-7" fmla="*/ 196850 w 2191487"/>
                <a:gd name="connsiteY3-8" fmla="*/ 278131 h 278131"/>
                <a:gd name="connsiteX0-9" fmla="*/ 273050 w 2267687"/>
                <a:gd name="connsiteY0-10" fmla="*/ 290831 h 290831"/>
                <a:gd name="connsiteX1-11" fmla="*/ 0 w 2267687"/>
                <a:gd name="connsiteY1-12" fmla="*/ 0 h 290831"/>
                <a:gd name="connsiteX2-13" fmla="*/ 2267687 w 2267687"/>
                <a:gd name="connsiteY2-14" fmla="*/ 290831 h 290831"/>
                <a:gd name="connsiteX3-15" fmla="*/ 273050 w 2267687"/>
                <a:gd name="connsiteY3-16" fmla="*/ 290831 h 290831"/>
              </a:gdLst>
              <a:ahLst/>
              <a:cxnLst>
                <a:cxn ang="0">
                  <a:pos x="connsiteX0-1" y="connsiteY0-2"/>
                </a:cxn>
                <a:cxn ang="0">
                  <a:pos x="connsiteX1-3" y="connsiteY1-4"/>
                </a:cxn>
                <a:cxn ang="0">
                  <a:pos x="connsiteX2-5" y="connsiteY2-6"/>
                </a:cxn>
                <a:cxn ang="0">
                  <a:pos x="connsiteX3-7" y="connsiteY3-8"/>
                </a:cxn>
              </a:cxnLst>
              <a:rect l="l" t="t" r="r" b="b"/>
              <a:pathLst>
                <a:path w="2267687" h="290831">
                  <a:moveTo>
                    <a:pt x="273050" y="290831"/>
                  </a:moveTo>
                  <a:lnTo>
                    <a:pt x="0" y="0"/>
                  </a:lnTo>
                  <a:lnTo>
                    <a:pt x="2267687" y="290831"/>
                  </a:lnTo>
                  <a:lnTo>
                    <a:pt x="273050" y="290831"/>
                  </a:lnTo>
                  <a:close/>
                </a:path>
              </a:pathLst>
            </a:custGeom>
            <a:gradFill>
              <a:gsLst>
                <a:gs pos="100000">
                  <a:schemeClr val="bg1">
                    <a:lumMod val="50000"/>
                    <a:alpha val="44000"/>
                  </a:schemeClr>
                </a:gs>
                <a:gs pos="0">
                  <a:srgbClr val="F3F3F3">
                    <a:alpha val="12000"/>
                  </a:srgbClr>
                </a:gs>
              </a:gsLst>
              <a:lin ang="5400000" scaled="0"/>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p:nvSpPr>
          <p:spPr>
            <a:xfrm>
              <a:off x="1037203" y="2560945"/>
              <a:ext cx="1894121" cy="3877900"/>
            </a:xfrm>
            <a:prstGeom prst="rect">
              <a:avLst/>
            </a:prstGeom>
            <a:solidFill>
              <a:srgbClr val="F7F7F7"/>
            </a:solidFill>
            <a:ln>
              <a:noFill/>
            </a:ln>
            <a:effectLst>
              <a:outerShdw blurRad="76200" dist="508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p:cNvSpPr/>
            <p:nvPr/>
          </p:nvSpPr>
          <p:spPr>
            <a:xfrm>
              <a:off x="1037203" y="2560945"/>
              <a:ext cx="1894121" cy="582162"/>
            </a:xfrm>
            <a:prstGeom prst="rect">
              <a:avLst/>
            </a:prstGeom>
            <a:gradFill>
              <a:gsLst>
                <a:gs pos="0">
                  <a:srgbClr val="E30613"/>
                </a:gs>
                <a:gs pos="100000">
                  <a:srgbClr val="81040B"/>
                </a:gs>
              </a:gsLst>
              <a:lin ang="36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7" name="组合 36"/>
          <p:cNvGrpSpPr/>
          <p:nvPr/>
        </p:nvGrpSpPr>
        <p:grpSpPr>
          <a:xfrm>
            <a:off x="9272344" y="1718404"/>
            <a:ext cx="1136932" cy="1334681"/>
            <a:chOff x="6591300" y="1966752"/>
            <a:chExt cx="830580" cy="975045"/>
          </a:xfrm>
        </p:grpSpPr>
        <p:sp>
          <p:nvSpPr>
            <p:cNvPr id="38" name="任意多边形 37"/>
            <p:cNvSpPr/>
            <p:nvPr/>
          </p:nvSpPr>
          <p:spPr>
            <a:xfrm>
              <a:off x="6591300" y="2484597"/>
              <a:ext cx="830580" cy="457200"/>
            </a:xfrm>
            <a:custGeom>
              <a:avLst/>
              <a:gdLst>
                <a:gd name="connsiteX0" fmla="*/ 0 w 830580"/>
                <a:gd name="connsiteY0" fmla="*/ 0 h 457200"/>
                <a:gd name="connsiteX1" fmla="*/ 830580 w 830580"/>
                <a:gd name="connsiteY1" fmla="*/ 0 h 457200"/>
                <a:gd name="connsiteX2" fmla="*/ 830580 w 830580"/>
                <a:gd name="connsiteY2" fmla="*/ 457200 h 457200"/>
                <a:gd name="connsiteX3" fmla="*/ 608210 w 830580"/>
                <a:gd name="connsiteY3" fmla="*/ 457200 h 457200"/>
                <a:gd name="connsiteX4" fmla="*/ 608210 w 830580"/>
                <a:gd name="connsiteY4" fmla="*/ 415966 h 457200"/>
                <a:gd name="connsiteX5" fmla="*/ 573326 w 830580"/>
                <a:gd name="connsiteY5" fmla="*/ 415966 h 457200"/>
                <a:gd name="connsiteX6" fmla="*/ 532092 w 830580"/>
                <a:gd name="connsiteY6" fmla="*/ 457200 h 457200"/>
                <a:gd name="connsiteX7" fmla="*/ 298488 w 830580"/>
                <a:gd name="connsiteY7" fmla="*/ 457200 h 457200"/>
                <a:gd name="connsiteX8" fmla="*/ 257254 w 830580"/>
                <a:gd name="connsiteY8" fmla="*/ 415966 h 457200"/>
                <a:gd name="connsiteX9" fmla="*/ 222370 w 830580"/>
                <a:gd name="connsiteY9" fmla="*/ 415966 h 457200"/>
                <a:gd name="connsiteX10" fmla="*/ 222370 w 830580"/>
                <a:gd name="connsiteY10" fmla="*/ 457200 h 457200"/>
                <a:gd name="connsiteX11" fmla="*/ 0 w 830580"/>
                <a:gd name="connsiteY11"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30580" h="457200">
                  <a:moveTo>
                    <a:pt x="0" y="0"/>
                  </a:moveTo>
                  <a:lnTo>
                    <a:pt x="830580" y="0"/>
                  </a:lnTo>
                  <a:lnTo>
                    <a:pt x="830580" y="457200"/>
                  </a:lnTo>
                  <a:lnTo>
                    <a:pt x="608210" y="457200"/>
                  </a:lnTo>
                  <a:lnTo>
                    <a:pt x="608210" y="415966"/>
                  </a:lnTo>
                  <a:lnTo>
                    <a:pt x="573326" y="415966"/>
                  </a:lnTo>
                  <a:lnTo>
                    <a:pt x="532092" y="457200"/>
                  </a:lnTo>
                  <a:lnTo>
                    <a:pt x="298488" y="457200"/>
                  </a:lnTo>
                  <a:lnTo>
                    <a:pt x="257254" y="415966"/>
                  </a:lnTo>
                  <a:lnTo>
                    <a:pt x="222370" y="415966"/>
                  </a:lnTo>
                  <a:lnTo>
                    <a:pt x="222370" y="457200"/>
                  </a:lnTo>
                  <a:lnTo>
                    <a:pt x="0" y="457200"/>
                  </a:lnTo>
                  <a:close/>
                </a:path>
              </a:pathLst>
            </a:custGeom>
            <a:gradFill>
              <a:gsLst>
                <a:gs pos="93000">
                  <a:srgbClr val="363638"/>
                </a:gs>
                <a:gs pos="7000">
                  <a:srgbClr val="313132"/>
                </a:gs>
                <a:gs pos="46000">
                  <a:srgbClr val="3B3B3D"/>
                </a:gs>
                <a:gs pos="93000">
                  <a:schemeClr val="tx1">
                    <a:lumMod val="85000"/>
                    <a:lumOff val="15000"/>
                  </a:schemeClr>
                </a:gs>
                <a:gs pos="7000">
                  <a:schemeClr val="tx1">
                    <a:lumMod val="85000"/>
                    <a:lumOff val="15000"/>
                  </a:schemeClr>
                </a:gs>
              </a:gsLst>
              <a:lin ang="5400000" scaled="0"/>
            </a:gradFill>
            <a:ln>
              <a:noFill/>
            </a:ln>
            <a:effectLst>
              <a:outerShdw blurRad="762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任意多边形 38"/>
            <p:cNvSpPr/>
            <p:nvPr/>
          </p:nvSpPr>
          <p:spPr>
            <a:xfrm>
              <a:off x="6790111" y="1966752"/>
              <a:ext cx="432956" cy="938372"/>
            </a:xfrm>
            <a:custGeom>
              <a:avLst/>
              <a:gdLst>
                <a:gd name="connsiteX0" fmla="*/ 216478 w 432956"/>
                <a:gd name="connsiteY0" fmla="*/ 0 h 938372"/>
                <a:gd name="connsiteX1" fmla="*/ 432956 w 432956"/>
                <a:gd name="connsiteY1" fmla="*/ 152400 h 938372"/>
                <a:gd name="connsiteX2" fmla="*/ 369551 w 432956"/>
                <a:gd name="connsiteY2" fmla="*/ 260163 h 938372"/>
                <a:gd name="connsiteX3" fmla="*/ 309290 w 432956"/>
                <a:gd name="connsiteY3" fmla="*/ 288766 h 938372"/>
                <a:gd name="connsiteX4" fmla="*/ 318874 w 432956"/>
                <a:gd name="connsiteY4" fmla="*/ 390981 h 938372"/>
                <a:gd name="connsiteX5" fmla="*/ 391740 w 432956"/>
                <a:gd name="connsiteY5" fmla="*/ 938372 h 938372"/>
                <a:gd name="connsiteX6" fmla="*/ 41218 w 432956"/>
                <a:gd name="connsiteY6" fmla="*/ 938372 h 938372"/>
                <a:gd name="connsiteX7" fmla="*/ 113192 w 432956"/>
                <a:gd name="connsiteY7" fmla="*/ 391428 h 938372"/>
                <a:gd name="connsiteX8" fmla="*/ 123385 w 432956"/>
                <a:gd name="connsiteY8" fmla="*/ 288632 h 938372"/>
                <a:gd name="connsiteX9" fmla="*/ 63405 w 432956"/>
                <a:gd name="connsiteY9" fmla="*/ 260163 h 938372"/>
                <a:gd name="connsiteX10" fmla="*/ 0 w 432956"/>
                <a:gd name="connsiteY10" fmla="*/ 152400 h 938372"/>
                <a:gd name="connsiteX11" fmla="*/ 216478 w 432956"/>
                <a:gd name="connsiteY11" fmla="*/ 0 h 938372"/>
                <a:gd name="connsiteX0-1" fmla="*/ 216478 w 432956"/>
                <a:gd name="connsiteY0-2" fmla="*/ 0 h 938372"/>
                <a:gd name="connsiteX1-3" fmla="*/ 432956 w 432956"/>
                <a:gd name="connsiteY1-4" fmla="*/ 152400 h 938372"/>
                <a:gd name="connsiteX2-5" fmla="*/ 369551 w 432956"/>
                <a:gd name="connsiteY2-6" fmla="*/ 260163 h 938372"/>
                <a:gd name="connsiteX3-7" fmla="*/ 309290 w 432956"/>
                <a:gd name="connsiteY3-8" fmla="*/ 288766 h 938372"/>
                <a:gd name="connsiteX4-9" fmla="*/ 318874 w 432956"/>
                <a:gd name="connsiteY4-10" fmla="*/ 390981 h 938372"/>
                <a:gd name="connsiteX5-11" fmla="*/ 391740 w 432956"/>
                <a:gd name="connsiteY5-12" fmla="*/ 938372 h 938372"/>
                <a:gd name="connsiteX6-13" fmla="*/ 41218 w 432956"/>
                <a:gd name="connsiteY6-14" fmla="*/ 938372 h 938372"/>
                <a:gd name="connsiteX7-15" fmla="*/ 113192 w 432956"/>
                <a:gd name="connsiteY7-16" fmla="*/ 391428 h 938372"/>
                <a:gd name="connsiteX8-17" fmla="*/ 63405 w 432956"/>
                <a:gd name="connsiteY8-18" fmla="*/ 260163 h 938372"/>
                <a:gd name="connsiteX9-19" fmla="*/ 0 w 432956"/>
                <a:gd name="connsiteY9-20" fmla="*/ 152400 h 938372"/>
                <a:gd name="connsiteX10-21" fmla="*/ 216478 w 432956"/>
                <a:gd name="connsiteY10-22" fmla="*/ 0 h 938372"/>
                <a:gd name="connsiteX0-23" fmla="*/ 216478 w 432956"/>
                <a:gd name="connsiteY0-24" fmla="*/ 0 h 938372"/>
                <a:gd name="connsiteX1-25" fmla="*/ 432956 w 432956"/>
                <a:gd name="connsiteY1-26" fmla="*/ 152400 h 938372"/>
                <a:gd name="connsiteX2-27" fmla="*/ 369551 w 432956"/>
                <a:gd name="connsiteY2-28" fmla="*/ 260163 h 938372"/>
                <a:gd name="connsiteX3-29" fmla="*/ 309290 w 432956"/>
                <a:gd name="connsiteY3-30" fmla="*/ 288766 h 938372"/>
                <a:gd name="connsiteX4-31" fmla="*/ 318874 w 432956"/>
                <a:gd name="connsiteY4-32" fmla="*/ 390981 h 938372"/>
                <a:gd name="connsiteX5-33" fmla="*/ 391740 w 432956"/>
                <a:gd name="connsiteY5-34" fmla="*/ 938372 h 938372"/>
                <a:gd name="connsiteX6-35" fmla="*/ 41218 w 432956"/>
                <a:gd name="connsiteY6-36" fmla="*/ 938372 h 938372"/>
                <a:gd name="connsiteX7-37" fmla="*/ 113192 w 432956"/>
                <a:gd name="connsiteY7-38" fmla="*/ 391428 h 938372"/>
                <a:gd name="connsiteX8-39" fmla="*/ 63405 w 432956"/>
                <a:gd name="connsiteY8-40" fmla="*/ 260163 h 938372"/>
                <a:gd name="connsiteX9-41" fmla="*/ 0 w 432956"/>
                <a:gd name="connsiteY9-42" fmla="*/ 152400 h 938372"/>
                <a:gd name="connsiteX10-43" fmla="*/ 216478 w 432956"/>
                <a:gd name="connsiteY10-44" fmla="*/ 0 h 938372"/>
                <a:gd name="connsiteX0-45" fmla="*/ 216478 w 432956"/>
                <a:gd name="connsiteY0-46" fmla="*/ 0 h 938372"/>
                <a:gd name="connsiteX1-47" fmla="*/ 432956 w 432956"/>
                <a:gd name="connsiteY1-48" fmla="*/ 152400 h 938372"/>
                <a:gd name="connsiteX2-49" fmla="*/ 369551 w 432956"/>
                <a:gd name="connsiteY2-50" fmla="*/ 260163 h 938372"/>
                <a:gd name="connsiteX3-51" fmla="*/ 309290 w 432956"/>
                <a:gd name="connsiteY3-52" fmla="*/ 288766 h 938372"/>
                <a:gd name="connsiteX4-53" fmla="*/ 318874 w 432956"/>
                <a:gd name="connsiteY4-54" fmla="*/ 390981 h 938372"/>
                <a:gd name="connsiteX5-55" fmla="*/ 391740 w 432956"/>
                <a:gd name="connsiteY5-56" fmla="*/ 938372 h 938372"/>
                <a:gd name="connsiteX6-57" fmla="*/ 41218 w 432956"/>
                <a:gd name="connsiteY6-58" fmla="*/ 938372 h 938372"/>
                <a:gd name="connsiteX7-59" fmla="*/ 110017 w 432956"/>
                <a:gd name="connsiteY7-60" fmla="*/ 429528 h 938372"/>
                <a:gd name="connsiteX8-61" fmla="*/ 63405 w 432956"/>
                <a:gd name="connsiteY8-62" fmla="*/ 260163 h 938372"/>
                <a:gd name="connsiteX9-63" fmla="*/ 0 w 432956"/>
                <a:gd name="connsiteY9-64" fmla="*/ 152400 h 938372"/>
                <a:gd name="connsiteX10-65" fmla="*/ 216478 w 432956"/>
                <a:gd name="connsiteY10-66" fmla="*/ 0 h 938372"/>
                <a:gd name="connsiteX0-67" fmla="*/ 216478 w 432956"/>
                <a:gd name="connsiteY0-68" fmla="*/ 0 h 938372"/>
                <a:gd name="connsiteX1-69" fmla="*/ 432956 w 432956"/>
                <a:gd name="connsiteY1-70" fmla="*/ 152400 h 938372"/>
                <a:gd name="connsiteX2-71" fmla="*/ 369551 w 432956"/>
                <a:gd name="connsiteY2-72" fmla="*/ 260163 h 938372"/>
                <a:gd name="connsiteX3-73" fmla="*/ 309290 w 432956"/>
                <a:gd name="connsiteY3-74" fmla="*/ 288766 h 938372"/>
                <a:gd name="connsiteX4-75" fmla="*/ 318874 w 432956"/>
                <a:gd name="connsiteY4-76" fmla="*/ 390981 h 938372"/>
                <a:gd name="connsiteX5-77" fmla="*/ 391740 w 432956"/>
                <a:gd name="connsiteY5-78" fmla="*/ 938372 h 938372"/>
                <a:gd name="connsiteX6-79" fmla="*/ 41218 w 432956"/>
                <a:gd name="connsiteY6-80" fmla="*/ 938372 h 938372"/>
                <a:gd name="connsiteX7-81" fmla="*/ 110017 w 432956"/>
                <a:gd name="connsiteY7-82" fmla="*/ 429528 h 938372"/>
                <a:gd name="connsiteX8-83" fmla="*/ 63405 w 432956"/>
                <a:gd name="connsiteY8-84" fmla="*/ 260163 h 938372"/>
                <a:gd name="connsiteX9-85" fmla="*/ 0 w 432956"/>
                <a:gd name="connsiteY9-86" fmla="*/ 152400 h 938372"/>
                <a:gd name="connsiteX10-87" fmla="*/ 216478 w 432956"/>
                <a:gd name="connsiteY10-88" fmla="*/ 0 h 938372"/>
                <a:gd name="connsiteX0-89" fmla="*/ 216478 w 432956"/>
                <a:gd name="connsiteY0-90" fmla="*/ 0 h 938372"/>
                <a:gd name="connsiteX1-91" fmla="*/ 432956 w 432956"/>
                <a:gd name="connsiteY1-92" fmla="*/ 152400 h 938372"/>
                <a:gd name="connsiteX2-93" fmla="*/ 369551 w 432956"/>
                <a:gd name="connsiteY2-94" fmla="*/ 260163 h 938372"/>
                <a:gd name="connsiteX3-95" fmla="*/ 309290 w 432956"/>
                <a:gd name="connsiteY3-96" fmla="*/ 288766 h 938372"/>
                <a:gd name="connsiteX4-97" fmla="*/ 318874 w 432956"/>
                <a:gd name="connsiteY4-98" fmla="*/ 390981 h 938372"/>
                <a:gd name="connsiteX5-99" fmla="*/ 391740 w 432956"/>
                <a:gd name="connsiteY5-100" fmla="*/ 938372 h 938372"/>
                <a:gd name="connsiteX6-101" fmla="*/ 41218 w 432956"/>
                <a:gd name="connsiteY6-102" fmla="*/ 938372 h 938372"/>
                <a:gd name="connsiteX7-103" fmla="*/ 110017 w 432956"/>
                <a:gd name="connsiteY7-104" fmla="*/ 429528 h 938372"/>
                <a:gd name="connsiteX8-105" fmla="*/ 63405 w 432956"/>
                <a:gd name="connsiteY8-106" fmla="*/ 260163 h 938372"/>
                <a:gd name="connsiteX9-107" fmla="*/ 0 w 432956"/>
                <a:gd name="connsiteY9-108" fmla="*/ 152400 h 938372"/>
                <a:gd name="connsiteX10-109" fmla="*/ 216478 w 432956"/>
                <a:gd name="connsiteY10-110" fmla="*/ 0 h 938372"/>
                <a:gd name="connsiteX0-111" fmla="*/ 216478 w 432956"/>
                <a:gd name="connsiteY0-112" fmla="*/ 0 h 938372"/>
                <a:gd name="connsiteX1-113" fmla="*/ 432956 w 432956"/>
                <a:gd name="connsiteY1-114" fmla="*/ 152400 h 938372"/>
                <a:gd name="connsiteX2-115" fmla="*/ 369551 w 432956"/>
                <a:gd name="connsiteY2-116" fmla="*/ 260163 h 938372"/>
                <a:gd name="connsiteX3-117" fmla="*/ 309290 w 432956"/>
                <a:gd name="connsiteY3-118" fmla="*/ 288766 h 938372"/>
                <a:gd name="connsiteX4-119" fmla="*/ 318874 w 432956"/>
                <a:gd name="connsiteY4-120" fmla="*/ 390981 h 938372"/>
                <a:gd name="connsiteX5-121" fmla="*/ 391740 w 432956"/>
                <a:gd name="connsiteY5-122" fmla="*/ 938372 h 938372"/>
                <a:gd name="connsiteX6-123" fmla="*/ 41218 w 432956"/>
                <a:gd name="connsiteY6-124" fmla="*/ 938372 h 938372"/>
                <a:gd name="connsiteX7-125" fmla="*/ 110017 w 432956"/>
                <a:gd name="connsiteY7-126" fmla="*/ 454928 h 938372"/>
                <a:gd name="connsiteX8-127" fmla="*/ 63405 w 432956"/>
                <a:gd name="connsiteY8-128" fmla="*/ 260163 h 938372"/>
                <a:gd name="connsiteX9-129" fmla="*/ 0 w 432956"/>
                <a:gd name="connsiteY9-130" fmla="*/ 152400 h 938372"/>
                <a:gd name="connsiteX10-131" fmla="*/ 216478 w 432956"/>
                <a:gd name="connsiteY10-132" fmla="*/ 0 h 938372"/>
                <a:gd name="connsiteX0-133" fmla="*/ 216478 w 432956"/>
                <a:gd name="connsiteY0-134" fmla="*/ 0 h 938372"/>
                <a:gd name="connsiteX1-135" fmla="*/ 432956 w 432956"/>
                <a:gd name="connsiteY1-136" fmla="*/ 152400 h 938372"/>
                <a:gd name="connsiteX2-137" fmla="*/ 369551 w 432956"/>
                <a:gd name="connsiteY2-138" fmla="*/ 260163 h 938372"/>
                <a:gd name="connsiteX3-139" fmla="*/ 309290 w 432956"/>
                <a:gd name="connsiteY3-140" fmla="*/ 288766 h 938372"/>
                <a:gd name="connsiteX4-141" fmla="*/ 318874 w 432956"/>
                <a:gd name="connsiteY4-142" fmla="*/ 390981 h 938372"/>
                <a:gd name="connsiteX5-143" fmla="*/ 391740 w 432956"/>
                <a:gd name="connsiteY5-144" fmla="*/ 938372 h 938372"/>
                <a:gd name="connsiteX6-145" fmla="*/ 41218 w 432956"/>
                <a:gd name="connsiteY6-146" fmla="*/ 938372 h 938372"/>
                <a:gd name="connsiteX7-147" fmla="*/ 110017 w 432956"/>
                <a:gd name="connsiteY7-148" fmla="*/ 454928 h 938372"/>
                <a:gd name="connsiteX8-149" fmla="*/ 63405 w 432956"/>
                <a:gd name="connsiteY8-150" fmla="*/ 260163 h 938372"/>
                <a:gd name="connsiteX9-151" fmla="*/ 0 w 432956"/>
                <a:gd name="connsiteY9-152" fmla="*/ 152400 h 938372"/>
                <a:gd name="connsiteX10-153" fmla="*/ 216478 w 432956"/>
                <a:gd name="connsiteY10-154" fmla="*/ 0 h 938372"/>
                <a:gd name="connsiteX0-155" fmla="*/ 216478 w 432956"/>
                <a:gd name="connsiteY0-156" fmla="*/ 0 h 938372"/>
                <a:gd name="connsiteX1-157" fmla="*/ 432956 w 432956"/>
                <a:gd name="connsiteY1-158" fmla="*/ 152400 h 938372"/>
                <a:gd name="connsiteX2-159" fmla="*/ 369551 w 432956"/>
                <a:gd name="connsiteY2-160" fmla="*/ 260163 h 938372"/>
                <a:gd name="connsiteX3-161" fmla="*/ 309290 w 432956"/>
                <a:gd name="connsiteY3-162" fmla="*/ 288766 h 938372"/>
                <a:gd name="connsiteX4-163" fmla="*/ 318874 w 432956"/>
                <a:gd name="connsiteY4-164" fmla="*/ 390981 h 938372"/>
                <a:gd name="connsiteX5-165" fmla="*/ 391740 w 432956"/>
                <a:gd name="connsiteY5-166" fmla="*/ 938372 h 938372"/>
                <a:gd name="connsiteX6-167" fmla="*/ 41218 w 432956"/>
                <a:gd name="connsiteY6-168" fmla="*/ 938372 h 938372"/>
                <a:gd name="connsiteX7-169" fmla="*/ 110017 w 432956"/>
                <a:gd name="connsiteY7-170" fmla="*/ 454928 h 938372"/>
                <a:gd name="connsiteX8-171" fmla="*/ 63405 w 432956"/>
                <a:gd name="connsiteY8-172" fmla="*/ 260163 h 938372"/>
                <a:gd name="connsiteX9-173" fmla="*/ 0 w 432956"/>
                <a:gd name="connsiteY9-174" fmla="*/ 152400 h 938372"/>
                <a:gd name="connsiteX10-175" fmla="*/ 216478 w 432956"/>
                <a:gd name="connsiteY10-176" fmla="*/ 0 h 938372"/>
                <a:gd name="connsiteX0-177" fmla="*/ 216478 w 432956"/>
                <a:gd name="connsiteY0-178" fmla="*/ 0 h 938372"/>
                <a:gd name="connsiteX1-179" fmla="*/ 432956 w 432956"/>
                <a:gd name="connsiteY1-180" fmla="*/ 152400 h 938372"/>
                <a:gd name="connsiteX2-181" fmla="*/ 369551 w 432956"/>
                <a:gd name="connsiteY2-182" fmla="*/ 260163 h 938372"/>
                <a:gd name="connsiteX3-183" fmla="*/ 309290 w 432956"/>
                <a:gd name="connsiteY3-184" fmla="*/ 288766 h 938372"/>
                <a:gd name="connsiteX4-185" fmla="*/ 318874 w 432956"/>
                <a:gd name="connsiteY4-186" fmla="*/ 390981 h 938372"/>
                <a:gd name="connsiteX5-187" fmla="*/ 391740 w 432956"/>
                <a:gd name="connsiteY5-188" fmla="*/ 938372 h 938372"/>
                <a:gd name="connsiteX6-189" fmla="*/ 41218 w 432956"/>
                <a:gd name="connsiteY6-190" fmla="*/ 938372 h 938372"/>
                <a:gd name="connsiteX7-191" fmla="*/ 122717 w 432956"/>
                <a:gd name="connsiteY7-192" fmla="*/ 458103 h 938372"/>
                <a:gd name="connsiteX8-193" fmla="*/ 63405 w 432956"/>
                <a:gd name="connsiteY8-194" fmla="*/ 260163 h 938372"/>
                <a:gd name="connsiteX9-195" fmla="*/ 0 w 432956"/>
                <a:gd name="connsiteY9-196" fmla="*/ 152400 h 938372"/>
                <a:gd name="connsiteX10-197" fmla="*/ 216478 w 432956"/>
                <a:gd name="connsiteY10-198" fmla="*/ 0 h 938372"/>
                <a:gd name="connsiteX0-199" fmla="*/ 216478 w 432956"/>
                <a:gd name="connsiteY0-200" fmla="*/ 0 h 938372"/>
                <a:gd name="connsiteX1-201" fmla="*/ 432956 w 432956"/>
                <a:gd name="connsiteY1-202" fmla="*/ 152400 h 938372"/>
                <a:gd name="connsiteX2-203" fmla="*/ 369551 w 432956"/>
                <a:gd name="connsiteY2-204" fmla="*/ 260163 h 938372"/>
                <a:gd name="connsiteX3-205" fmla="*/ 309290 w 432956"/>
                <a:gd name="connsiteY3-206" fmla="*/ 288766 h 938372"/>
                <a:gd name="connsiteX4-207" fmla="*/ 318874 w 432956"/>
                <a:gd name="connsiteY4-208" fmla="*/ 390981 h 938372"/>
                <a:gd name="connsiteX5-209" fmla="*/ 391740 w 432956"/>
                <a:gd name="connsiteY5-210" fmla="*/ 938372 h 938372"/>
                <a:gd name="connsiteX6-211" fmla="*/ 41218 w 432956"/>
                <a:gd name="connsiteY6-212" fmla="*/ 938372 h 938372"/>
                <a:gd name="connsiteX7-213" fmla="*/ 122717 w 432956"/>
                <a:gd name="connsiteY7-214" fmla="*/ 458103 h 938372"/>
                <a:gd name="connsiteX8-215" fmla="*/ 63405 w 432956"/>
                <a:gd name="connsiteY8-216" fmla="*/ 260163 h 938372"/>
                <a:gd name="connsiteX9-217" fmla="*/ 0 w 432956"/>
                <a:gd name="connsiteY9-218" fmla="*/ 152400 h 938372"/>
                <a:gd name="connsiteX10-219" fmla="*/ 216478 w 432956"/>
                <a:gd name="connsiteY10-220" fmla="*/ 0 h 938372"/>
                <a:gd name="connsiteX0-221" fmla="*/ 216478 w 432956"/>
                <a:gd name="connsiteY0-222" fmla="*/ 0 h 938372"/>
                <a:gd name="connsiteX1-223" fmla="*/ 432956 w 432956"/>
                <a:gd name="connsiteY1-224" fmla="*/ 152400 h 938372"/>
                <a:gd name="connsiteX2-225" fmla="*/ 369551 w 432956"/>
                <a:gd name="connsiteY2-226" fmla="*/ 260163 h 938372"/>
                <a:gd name="connsiteX3-227" fmla="*/ 309290 w 432956"/>
                <a:gd name="connsiteY3-228" fmla="*/ 288766 h 938372"/>
                <a:gd name="connsiteX4-229" fmla="*/ 318874 w 432956"/>
                <a:gd name="connsiteY4-230" fmla="*/ 390981 h 938372"/>
                <a:gd name="connsiteX5-231" fmla="*/ 391740 w 432956"/>
                <a:gd name="connsiteY5-232" fmla="*/ 938372 h 938372"/>
                <a:gd name="connsiteX6-233" fmla="*/ 41218 w 432956"/>
                <a:gd name="connsiteY6-234" fmla="*/ 938372 h 938372"/>
                <a:gd name="connsiteX7-235" fmla="*/ 122717 w 432956"/>
                <a:gd name="connsiteY7-236" fmla="*/ 458103 h 938372"/>
                <a:gd name="connsiteX8-237" fmla="*/ 63405 w 432956"/>
                <a:gd name="connsiteY8-238" fmla="*/ 260163 h 938372"/>
                <a:gd name="connsiteX9-239" fmla="*/ 0 w 432956"/>
                <a:gd name="connsiteY9-240" fmla="*/ 152400 h 938372"/>
                <a:gd name="connsiteX10-241" fmla="*/ 216478 w 432956"/>
                <a:gd name="connsiteY10-242" fmla="*/ 0 h 938372"/>
                <a:gd name="connsiteX0-243" fmla="*/ 216478 w 432956"/>
                <a:gd name="connsiteY0-244" fmla="*/ 0 h 938372"/>
                <a:gd name="connsiteX1-245" fmla="*/ 432956 w 432956"/>
                <a:gd name="connsiteY1-246" fmla="*/ 152400 h 938372"/>
                <a:gd name="connsiteX2-247" fmla="*/ 369551 w 432956"/>
                <a:gd name="connsiteY2-248" fmla="*/ 260163 h 938372"/>
                <a:gd name="connsiteX3-249" fmla="*/ 309290 w 432956"/>
                <a:gd name="connsiteY3-250" fmla="*/ 288766 h 938372"/>
                <a:gd name="connsiteX4-251" fmla="*/ 318874 w 432956"/>
                <a:gd name="connsiteY4-252" fmla="*/ 390981 h 938372"/>
                <a:gd name="connsiteX5-253" fmla="*/ 391740 w 432956"/>
                <a:gd name="connsiteY5-254" fmla="*/ 938372 h 938372"/>
                <a:gd name="connsiteX6-255" fmla="*/ 41218 w 432956"/>
                <a:gd name="connsiteY6-256" fmla="*/ 938372 h 938372"/>
                <a:gd name="connsiteX7-257" fmla="*/ 122717 w 432956"/>
                <a:gd name="connsiteY7-258" fmla="*/ 458103 h 938372"/>
                <a:gd name="connsiteX8-259" fmla="*/ 63405 w 432956"/>
                <a:gd name="connsiteY8-260" fmla="*/ 260163 h 938372"/>
                <a:gd name="connsiteX9-261" fmla="*/ 0 w 432956"/>
                <a:gd name="connsiteY9-262" fmla="*/ 152400 h 938372"/>
                <a:gd name="connsiteX10-263" fmla="*/ 216478 w 432956"/>
                <a:gd name="connsiteY10-264" fmla="*/ 0 h 938372"/>
                <a:gd name="connsiteX0-265" fmla="*/ 216478 w 432956"/>
                <a:gd name="connsiteY0-266" fmla="*/ 0 h 938372"/>
                <a:gd name="connsiteX1-267" fmla="*/ 432956 w 432956"/>
                <a:gd name="connsiteY1-268" fmla="*/ 152400 h 938372"/>
                <a:gd name="connsiteX2-269" fmla="*/ 369551 w 432956"/>
                <a:gd name="connsiteY2-270" fmla="*/ 260163 h 938372"/>
                <a:gd name="connsiteX3-271" fmla="*/ 309290 w 432956"/>
                <a:gd name="connsiteY3-272" fmla="*/ 288766 h 938372"/>
                <a:gd name="connsiteX4-273" fmla="*/ 318874 w 432956"/>
                <a:gd name="connsiteY4-274" fmla="*/ 390981 h 938372"/>
                <a:gd name="connsiteX5-275" fmla="*/ 391740 w 432956"/>
                <a:gd name="connsiteY5-276" fmla="*/ 938372 h 938372"/>
                <a:gd name="connsiteX6-277" fmla="*/ 41218 w 432956"/>
                <a:gd name="connsiteY6-278" fmla="*/ 938372 h 938372"/>
                <a:gd name="connsiteX7-279" fmla="*/ 122717 w 432956"/>
                <a:gd name="connsiteY7-280" fmla="*/ 458103 h 938372"/>
                <a:gd name="connsiteX8-281" fmla="*/ 63405 w 432956"/>
                <a:gd name="connsiteY8-282" fmla="*/ 260163 h 938372"/>
                <a:gd name="connsiteX9-283" fmla="*/ 0 w 432956"/>
                <a:gd name="connsiteY9-284" fmla="*/ 152400 h 938372"/>
                <a:gd name="connsiteX10-285" fmla="*/ 216478 w 432956"/>
                <a:gd name="connsiteY10-286" fmla="*/ 0 h 938372"/>
                <a:gd name="connsiteX0-287" fmla="*/ 216478 w 432956"/>
                <a:gd name="connsiteY0-288" fmla="*/ 0 h 938372"/>
                <a:gd name="connsiteX1-289" fmla="*/ 432956 w 432956"/>
                <a:gd name="connsiteY1-290" fmla="*/ 152400 h 938372"/>
                <a:gd name="connsiteX2-291" fmla="*/ 369551 w 432956"/>
                <a:gd name="connsiteY2-292" fmla="*/ 260163 h 938372"/>
                <a:gd name="connsiteX3-293" fmla="*/ 309290 w 432956"/>
                <a:gd name="connsiteY3-294" fmla="*/ 288766 h 938372"/>
                <a:gd name="connsiteX4-295" fmla="*/ 318874 w 432956"/>
                <a:gd name="connsiteY4-296" fmla="*/ 390981 h 938372"/>
                <a:gd name="connsiteX5-297" fmla="*/ 391740 w 432956"/>
                <a:gd name="connsiteY5-298" fmla="*/ 938372 h 938372"/>
                <a:gd name="connsiteX6-299" fmla="*/ 41218 w 432956"/>
                <a:gd name="connsiteY6-300" fmla="*/ 938372 h 938372"/>
                <a:gd name="connsiteX7-301" fmla="*/ 138592 w 432956"/>
                <a:gd name="connsiteY7-302" fmla="*/ 458103 h 938372"/>
                <a:gd name="connsiteX8-303" fmla="*/ 63405 w 432956"/>
                <a:gd name="connsiteY8-304" fmla="*/ 260163 h 938372"/>
                <a:gd name="connsiteX9-305" fmla="*/ 0 w 432956"/>
                <a:gd name="connsiteY9-306" fmla="*/ 152400 h 938372"/>
                <a:gd name="connsiteX10-307" fmla="*/ 216478 w 432956"/>
                <a:gd name="connsiteY10-308" fmla="*/ 0 h 938372"/>
                <a:gd name="connsiteX0-309" fmla="*/ 216478 w 432956"/>
                <a:gd name="connsiteY0-310" fmla="*/ 0 h 938372"/>
                <a:gd name="connsiteX1-311" fmla="*/ 432956 w 432956"/>
                <a:gd name="connsiteY1-312" fmla="*/ 152400 h 938372"/>
                <a:gd name="connsiteX2-313" fmla="*/ 369551 w 432956"/>
                <a:gd name="connsiteY2-314" fmla="*/ 260163 h 938372"/>
                <a:gd name="connsiteX3-315" fmla="*/ 309290 w 432956"/>
                <a:gd name="connsiteY3-316" fmla="*/ 288766 h 938372"/>
                <a:gd name="connsiteX4-317" fmla="*/ 318874 w 432956"/>
                <a:gd name="connsiteY4-318" fmla="*/ 390981 h 938372"/>
                <a:gd name="connsiteX5-319" fmla="*/ 391740 w 432956"/>
                <a:gd name="connsiteY5-320" fmla="*/ 938372 h 938372"/>
                <a:gd name="connsiteX6-321" fmla="*/ 41218 w 432956"/>
                <a:gd name="connsiteY6-322" fmla="*/ 938372 h 938372"/>
                <a:gd name="connsiteX7-323" fmla="*/ 138592 w 432956"/>
                <a:gd name="connsiteY7-324" fmla="*/ 458103 h 938372"/>
                <a:gd name="connsiteX8-325" fmla="*/ 63405 w 432956"/>
                <a:gd name="connsiteY8-326" fmla="*/ 260163 h 938372"/>
                <a:gd name="connsiteX9-327" fmla="*/ 0 w 432956"/>
                <a:gd name="connsiteY9-328" fmla="*/ 152400 h 938372"/>
                <a:gd name="connsiteX10-329" fmla="*/ 216478 w 432956"/>
                <a:gd name="connsiteY10-330" fmla="*/ 0 h 938372"/>
                <a:gd name="connsiteX0-331" fmla="*/ 216478 w 432956"/>
                <a:gd name="connsiteY0-332" fmla="*/ 0 h 938372"/>
                <a:gd name="connsiteX1-333" fmla="*/ 432956 w 432956"/>
                <a:gd name="connsiteY1-334" fmla="*/ 152400 h 938372"/>
                <a:gd name="connsiteX2-335" fmla="*/ 369551 w 432956"/>
                <a:gd name="connsiteY2-336" fmla="*/ 260163 h 938372"/>
                <a:gd name="connsiteX3-337" fmla="*/ 309290 w 432956"/>
                <a:gd name="connsiteY3-338" fmla="*/ 288766 h 938372"/>
                <a:gd name="connsiteX4-339" fmla="*/ 318874 w 432956"/>
                <a:gd name="connsiteY4-340" fmla="*/ 390981 h 938372"/>
                <a:gd name="connsiteX5-341" fmla="*/ 391740 w 432956"/>
                <a:gd name="connsiteY5-342" fmla="*/ 938372 h 938372"/>
                <a:gd name="connsiteX6-343" fmla="*/ 41218 w 432956"/>
                <a:gd name="connsiteY6-344" fmla="*/ 938372 h 938372"/>
                <a:gd name="connsiteX7-345" fmla="*/ 138592 w 432956"/>
                <a:gd name="connsiteY7-346" fmla="*/ 458103 h 938372"/>
                <a:gd name="connsiteX8-347" fmla="*/ 63405 w 432956"/>
                <a:gd name="connsiteY8-348" fmla="*/ 260163 h 938372"/>
                <a:gd name="connsiteX9-349" fmla="*/ 0 w 432956"/>
                <a:gd name="connsiteY9-350" fmla="*/ 152400 h 938372"/>
                <a:gd name="connsiteX10-351" fmla="*/ 216478 w 432956"/>
                <a:gd name="connsiteY10-352" fmla="*/ 0 h 938372"/>
                <a:gd name="connsiteX0-353" fmla="*/ 216478 w 432956"/>
                <a:gd name="connsiteY0-354" fmla="*/ 0 h 938372"/>
                <a:gd name="connsiteX1-355" fmla="*/ 432956 w 432956"/>
                <a:gd name="connsiteY1-356" fmla="*/ 152400 h 938372"/>
                <a:gd name="connsiteX2-357" fmla="*/ 369551 w 432956"/>
                <a:gd name="connsiteY2-358" fmla="*/ 260163 h 938372"/>
                <a:gd name="connsiteX3-359" fmla="*/ 309290 w 432956"/>
                <a:gd name="connsiteY3-360" fmla="*/ 288766 h 938372"/>
                <a:gd name="connsiteX4-361" fmla="*/ 322049 w 432956"/>
                <a:gd name="connsiteY4-362" fmla="*/ 457656 h 938372"/>
                <a:gd name="connsiteX5-363" fmla="*/ 391740 w 432956"/>
                <a:gd name="connsiteY5-364" fmla="*/ 938372 h 938372"/>
                <a:gd name="connsiteX6-365" fmla="*/ 41218 w 432956"/>
                <a:gd name="connsiteY6-366" fmla="*/ 938372 h 938372"/>
                <a:gd name="connsiteX7-367" fmla="*/ 138592 w 432956"/>
                <a:gd name="connsiteY7-368" fmla="*/ 458103 h 938372"/>
                <a:gd name="connsiteX8-369" fmla="*/ 63405 w 432956"/>
                <a:gd name="connsiteY8-370" fmla="*/ 260163 h 938372"/>
                <a:gd name="connsiteX9-371" fmla="*/ 0 w 432956"/>
                <a:gd name="connsiteY9-372" fmla="*/ 152400 h 938372"/>
                <a:gd name="connsiteX10-373" fmla="*/ 216478 w 432956"/>
                <a:gd name="connsiteY10-374" fmla="*/ 0 h 938372"/>
                <a:gd name="connsiteX0-375" fmla="*/ 216478 w 432956"/>
                <a:gd name="connsiteY0-376" fmla="*/ 0 h 938372"/>
                <a:gd name="connsiteX1-377" fmla="*/ 432956 w 432956"/>
                <a:gd name="connsiteY1-378" fmla="*/ 152400 h 938372"/>
                <a:gd name="connsiteX2-379" fmla="*/ 369551 w 432956"/>
                <a:gd name="connsiteY2-380" fmla="*/ 260163 h 938372"/>
                <a:gd name="connsiteX3-381" fmla="*/ 309290 w 432956"/>
                <a:gd name="connsiteY3-382" fmla="*/ 288766 h 938372"/>
                <a:gd name="connsiteX4-383" fmla="*/ 322049 w 432956"/>
                <a:gd name="connsiteY4-384" fmla="*/ 457656 h 938372"/>
                <a:gd name="connsiteX5-385" fmla="*/ 391740 w 432956"/>
                <a:gd name="connsiteY5-386" fmla="*/ 938372 h 938372"/>
                <a:gd name="connsiteX6-387" fmla="*/ 41218 w 432956"/>
                <a:gd name="connsiteY6-388" fmla="*/ 938372 h 938372"/>
                <a:gd name="connsiteX7-389" fmla="*/ 138592 w 432956"/>
                <a:gd name="connsiteY7-390" fmla="*/ 458103 h 938372"/>
                <a:gd name="connsiteX8-391" fmla="*/ 63405 w 432956"/>
                <a:gd name="connsiteY8-392" fmla="*/ 260163 h 938372"/>
                <a:gd name="connsiteX9-393" fmla="*/ 0 w 432956"/>
                <a:gd name="connsiteY9-394" fmla="*/ 152400 h 938372"/>
                <a:gd name="connsiteX10-395" fmla="*/ 216478 w 432956"/>
                <a:gd name="connsiteY10-396" fmla="*/ 0 h 938372"/>
                <a:gd name="connsiteX0-397" fmla="*/ 216478 w 432956"/>
                <a:gd name="connsiteY0-398" fmla="*/ 0 h 938372"/>
                <a:gd name="connsiteX1-399" fmla="*/ 432956 w 432956"/>
                <a:gd name="connsiteY1-400" fmla="*/ 152400 h 938372"/>
                <a:gd name="connsiteX2-401" fmla="*/ 369551 w 432956"/>
                <a:gd name="connsiteY2-402" fmla="*/ 260163 h 938372"/>
                <a:gd name="connsiteX3-403" fmla="*/ 309290 w 432956"/>
                <a:gd name="connsiteY3-404" fmla="*/ 285591 h 938372"/>
                <a:gd name="connsiteX4-405" fmla="*/ 322049 w 432956"/>
                <a:gd name="connsiteY4-406" fmla="*/ 457656 h 938372"/>
                <a:gd name="connsiteX5-407" fmla="*/ 391740 w 432956"/>
                <a:gd name="connsiteY5-408" fmla="*/ 938372 h 938372"/>
                <a:gd name="connsiteX6-409" fmla="*/ 41218 w 432956"/>
                <a:gd name="connsiteY6-410" fmla="*/ 938372 h 938372"/>
                <a:gd name="connsiteX7-411" fmla="*/ 138592 w 432956"/>
                <a:gd name="connsiteY7-412" fmla="*/ 458103 h 938372"/>
                <a:gd name="connsiteX8-413" fmla="*/ 63405 w 432956"/>
                <a:gd name="connsiteY8-414" fmla="*/ 260163 h 938372"/>
                <a:gd name="connsiteX9-415" fmla="*/ 0 w 432956"/>
                <a:gd name="connsiteY9-416" fmla="*/ 152400 h 938372"/>
                <a:gd name="connsiteX10-417" fmla="*/ 216478 w 432956"/>
                <a:gd name="connsiteY10-418" fmla="*/ 0 h 938372"/>
                <a:gd name="connsiteX0-419" fmla="*/ 216478 w 432956"/>
                <a:gd name="connsiteY0-420" fmla="*/ 0 h 938372"/>
                <a:gd name="connsiteX1-421" fmla="*/ 432956 w 432956"/>
                <a:gd name="connsiteY1-422" fmla="*/ 152400 h 938372"/>
                <a:gd name="connsiteX2-423" fmla="*/ 369551 w 432956"/>
                <a:gd name="connsiteY2-424" fmla="*/ 260163 h 938372"/>
                <a:gd name="connsiteX3-425" fmla="*/ 309290 w 432956"/>
                <a:gd name="connsiteY3-426" fmla="*/ 285591 h 938372"/>
                <a:gd name="connsiteX4-427" fmla="*/ 322049 w 432956"/>
                <a:gd name="connsiteY4-428" fmla="*/ 457656 h 938372"/>
                <a:gd name="connsiteX5-429" fmla="*/ 391740 w 432956"/>
                <a:gd name="connsiteY5-430" fmla="*/ 938372 h 938372"/>
                <a:gd name="connsiteX6-431" fmla="*/ 41218 w 432956"/>
                <a:gd name="connsiteY6-432" fmla="*/ 938372 h 938372"/>
                <a:gd name="connsiteX7-433" fmla="*/ 138592 w 432956"/>
                <a:gd name="connsiteY7-434" fmla="*/ 458103 h 938372"/>
                <a:gd name="connsiteX8-435" fmla="*/ 63405 w 432956"/>
                <a:gd name="connsiteY8-436" fmla="*/ 260163 h 938372"/>
                <a:gd name="connsiteX9-437" fmla="*/ 0 w 432956"/>
                <a:gd name="connsiteY9-438" fmla="*/ 152400 h 938372"/>
                <a:gd name="connsiteX10-439" fmla="*/ 216478 w 432956"/>
                <a:gd name="connsiteY10-440" fmla="*/ 0 h 938372"/>
                <a:gd name="connsiteX0-441" fmla="*/ 216478 w 432956"/>
                <a:gd name="connsiteY0-442" fmla="*/ 0 h 938372"/>
                <a:gd name="connsiteX1-443" fmla="*/ 432956 w 432956"/>
                <a:gd name="connsiteY1-444" fmla="*/ 152400 h 938372"/>
                <a:gd name="connsiteX2-445" fmla="*/ 369551 w 432956"/>
                <a:gd name="connsiteY2-446" fmla="*/ 260163 h 938372"/>
                <a:gd name="connsiteX3-447" fmla="*/ 322049 w 432956"/>
                <a:gd name="connsiteY3-448" fmla="*/ 457656 h 938372"/>
                <a:gd name="connsiteX4-449" fmla="*/ 391740 w 432956"/>
                <a:gd name="connsiteY4-450" fmla="*/ 938372 h 938372"/>
                <a:gd name="connsiteX5-451" fmla="*/ 41218 w 432956"/>
                <a:gd name="connsiteY5-452" fmla="*/ 938372 h 938372"/>
                <a:gd name="connsiteX6-453" fmla="*/ 138592 w 432956"/>
                <a:gd name="connsiteY6-454" fmla="*/ 458103 h 938372"/>
                <a:gd name="connsiteX7-455" fmla="*/ 63405 w 432956"/>
                <a:gd name="connsiteY7-456" fmla="*/ 260163 h 938372"/>
                <a:gd name="connsiteX8-457" fmla="*/ 0 w 432956"/>
                <a:gd name="connsiteY8-458" fmla="*/ 152400 h 938372"/>
                <a:gd name="connsiteX9-459" fmla="*/ 216478 w 432956"/>
                <a:gd name="connsiteY9-460" fmla="*/ 0 h 938372"/>
                <a:gd name="connsiteX0-461" fmla="*/ 216478 w 432956"/>
                <a:gd name="connsiteY0-462" fmla="*/ 0 h 938372"/>
                <a:gd name="connsiteX1-463" fmla="*/ 432956 w 432956"/>
                <a:gd name="connsiteY1-464" fmla="*/ 152400 h 938372"/>
                <a:gd name="connsiteX2-465" fmla="*/ 369551 w 432956"/>
                <a:gd name="connsiteY2-466" fmla="*/ 260163 h 938372"/>
                <a:gd name="connsiteX3-467" fmla="*/ 322049 w 432956"/>
                <a:gd name="connsiteY3-468" fmla="*/ 457656 h 938372"/>
                <a:gd name="connsiteX4-469" fmla="*/ 391740 w 432956"/>
                <a:gd name="connsiteY4-470" fmla="*/ 938372 h 938372"/>
                <a:gd name="connsiteX5-471" fmla="*/ 41218 w 432956"/>
                <a:gd name="connsiteY5-472" fmla="*/ 938372 h 938372"/>
                <a:gd name="connsiteX6-473" fmla="*/ 138592 w 432956"/>
                <a:gd name="connsiteY6-474" fmla="*/ 458103 h 938372"/>
                <a:gd name="connsiteX7-475" fmla="*/ 63405 w 432956"/>
                <a:gd name="connsiteY7-476" fmla="*/ 260163 h 938372"/>
                <a:gd name="connsiteX8-477" fmla="*/ 0 w 432956"/>
                <a:gd name="connsiteY8-478" fmla="*/ 152400 h 938372"/>
                <a:gd name="connsiteX9-479" fmla="*/ 216478 w 432956"/>
                <a:gd name="connsiteY9-480" fmla="*/ 0 h 938372"/>
                <a:gd name="connsiteX0-481" fmla="*/ 216478 w 432956"/>
                <a:gd name="connsiteY0-482" fmla="*/ 0 h 938372"/>
                <a:gd name="connsiteX1-483" fmla="*/ 432956 w 432956"/>
                <a:gd name="connsiteY1-484" fmla="*/ 152400 h 938372"/>
                <a:gd name="connsiteX2-485" fmla="*/ 369551 w 432956"/>
                <a:gd name="connsiteY2-486" fmla="*/ 260163 h 938372"/>
                <a:gd name="connsiteX3-487" fmla="*/ 322049 w 432956"/>
                <a:gd name="connsiteY3-488" fmla="*/ 457656 h 938372"/>
                <a:gd name="connsiteX4-489" fmla="*/ 391740 w 432956"/>
                <a:gd name="connsiteY4-490" fmla="*/ 938372 h 938372"/>
                <a:gd name="connsiteX5-491" fmla="*/ 41218 w 432956"/>
                <a:gd name="connsiteY5-492" fmla="*/ 938372 h 938372"/>
                <a:gd name="connsiteX6-493" fmla="*/ 138592 w 432956"/>
                <a:gd name="connsiteY6-494" fmla="*/ 458103 h 938372"/>
                <a:gd name="connsiteX7-495" fmla="*/ 63405 w 432956"/>
                <a:gd name="connsiteY7-496" fmla="*/ 260163 h 938372"/>
                <a:gd name="connsiteX8-497" fmla="*/ 0 w 432956"/>
                <a:gd name="connsiteY8-498" fmla="*/ 152400 h 938372"/>
                <a:gd name="connsiteX9-499" fmla="*/ 216478 w 432956"/>
                <a:gd name="connsiteY9-500" fmla="*/ 0 h 938372"/>
                <a:gd name="connsiteX0-501" fmla="*/ 216478 w 432956"/>
                <a:gd name="connsiteY0-502" fmla="*/ 0 h 938372"/>
                <a:gd name="connsiteX1-503" fmla="*/ 432956 w 432956"/>
                <a:gd name="connsiteY1-504" fmla="*/ 152400 h 938372"/>
                <a:gd name="connsiteX2-505" fmla="*/ 369551 w 432956"/>
                <a:gd name="connsiteY2-506" fmla="*/ 260163 h 938372"/>
                <a:gd name="connsiteX3-507" fmla="*/ 322049 w 432956"/>
                <a:gd name="connsiteY3-508" fmla="*/ 457656 h 938372"/>
                <a:gd name="connsiteX4-509" fmla="*/ 391740 w 432956"/>
                <a:gd name="connsiteY4-510" fmla="*/ 938372 h 938372"/>
                <a:gd name="connsiteX5-511" fmla="*/ 41218 w 432956"/>
                <a:gd name="connsiteY5-512" fmla="*/ 938372 h 938372"/>
                <a:gd name="connsiteX6-513" fmla="*/ 138592 w 432956"/>
                <a:gd name="connsiteY6-514" fmla="*/ 458103 h 938372"/>
                <a:gd name="connsiteX7-515" fmla="*/ 63405 w 432956"/>
                <a:gd name="connsiteY7-516" fmla="*/ 260163 h 938372"/>
                <a:gd name="connsiteX8-517" fmla="*/ 0 w 432956"/>
                <a:gd name="connsiteY8-518" fmla="*/ 152400 h 938372"/>
                <a:gd name="connsiteX9-519" fmla="*/ 216478 w 432956"/>
                <a:gd name="connsiteY9-520" fmla="*/ 0 h 938372"/>
                <a:gd name="connsiteX0-521" fmla="*/ 216478 w 432956"/>
                <a:gd name="connsiteY0-522" fmla="*/ 0 h 938372"/>
                <a:gd name="connsiteX1-523" fmla="*/ 432956 w 432956"/>
                <a:gd name="connsiteY1-524" fmla="*/ 152400 h 938372"/>
                <a:gd name="connsiteX2-525" fmla="*/ 369551 w 432956"/>
                <a:gd name="connsiteY2-526" fmla="*/ 260163 h 938372"/>
                <a:gd name="connsiteX3-527" fmla="*/ 322049 w 432956"/>
                <a:gd name="connsiteY3-528" fmla="*/ 470356 h 938372"/>
                <a:gd name="connsiteX4-529" fmla="*/ 391740 w 432956"/>
                <a:gd name="connsiteY4-530" fmla="*/ 938372 h 938372"/>
                <a:gd name="connsiteX5-531" fmla="*/ 41218 w 432956"/>
                <a:gd name="connsiteY5-532" fmla="*/ 938372 h 938372"/>
                <a:gd name="connsiteX6-533" fmla="*/ 138592 w 432956"/>
                <a:gd name="connsiteY6-534" fmla="*/ 458103 h 938372"/>
                <a:gd name="connsiteX7-535" fmla="*/ 63405 w 432956"/>
                <a:gd name="connsiteY7-536" fmla="*/ 260163 h 938372"/>
                <a:gd name="connsiteX8-537" fmla="*/ 0 w 432956"/>
                <a:gd name="connsiteY8-538" fmla="*/ 152400 h 938372"/>
                <a:gd name="connsiteX9-539" fmla="*/ 216478 w 432956"/>
                <a:gd name="connsiteY9-540" fmla="*/ 0 h 938372"/>
                <a:gd name="connsiteX0-541" fmla="*/ 216478 w 432956"/>
                <a:gd name="connsiteY0-542" fmla="*/ 0 h 938372"/>
                <a:gd name="connsiteX1-543" fmla="*/ 432956 w 432956"/>
                <a:gd name="connsiteY1-544" fmla="*/ 152400 h 938372"/>
                <a:gd name="connsiteX2-545" fmla="*/ 369551 w 432956"/>
                <a:gd name="connsiteY2-546" fmla="*/ 260163 h 938372"/>
                <a:gd name="connsiteX3-547" fmla="*/ 322049 w 432956"/>
                <a:gd name="connsiteY3-548" fmla="*/ 470356 h 938372"/>
                <a:gd name="connsiteX4-549" fmla="*/ 391740 w 432956"/>
                <a:gd name="connsiteY4-550" fmla="*/ 938372 h 938372"/>
                <a:gd name="connsiteX5-551" fmla="*/ 41218 w 432956"/>
                <a:gd name="connsiteY5-552" fmla="*/ 938372 h 938372"/>
                <a:gd name="connsiteX6-553" fmla="*/ 138592 w 432956"/>
                <a:gd name="connsiteY6-554" fmla="*/ 458103 h 938372"/>
                <a:gd name="connsiteX7-555" fmla="*/ 63405 w 432956"/>
                <a:gd name="connsiteY7-556" fmla="*/ 260163 h 938372"/>
                <a:gd name="connsiteX8-557" fmla="*/ 0 w 432956"/>
                <a:gd name="connsiteY8-558" fmla="*/ 152400 h 938372"/>
                <a:gd name="connsiteX9-559" fmla="*/ 216478 w 432956"/>
                <a:gd name="connsiteY9-560" fmla="*/ 0 h 938372"/>
                <a:gd name="connsiteX0-561" fmla="*/ 216478 w 432956"/>
                <a:gd name="connsiteY0-562" fmla="*/ 0 h 938372"/>
                <a:gd name="connsiteX1-563" fmla="*/ 432956 w 432956"/>
                <a:gd name="connsiteY1-564" fmla="*/ 152400 h 938372"/>
                <a:gd name="connsiteX2-565" fmla="*/ 369551 w 432956"/>
                <a:gd name="connsiteY2-566" fmla="*/ 260163 h 938372"/>
                <a:gd name="connsiteX3-567" fmla="*/ 318874 w 432956"/>
                <a:gd name="connsiteY3-568" fmla="*/ 454481 h 938372"/>
                <a:gd name="connsiteX4-569" fmla="*/ 391740 w 432956"/>
                <a:gd name="connsiteY4-570" fmla="*/ 938372 h 938372"/>
                <a:gd name="connsiteX5-571" fmla="*/ 41218 w 432956"/>
                <a:gd name="connsiteY5-572" fmla="*/ 938372 h 938372"/>
                <a:gd name="connsiteX6-573" fmla="*/ 138592 w 432956"/>
                <a:gd name="connsiteY6-574" fmla="*/ 458103 h 938372"/>
                <a:gd name="connsiteX7-575" fmla="*/ 63405 w 432956"/>
                <a:gd name="connsiteY7-576" fmla="*/ 260163 h 938372"/>
                <a:gd name="connsiteX8-577" fmla="*/ 0 w 432956"/>
                <a:gd name="connsiteY8-578" fmla="*/ 152400 h 938372"/>
                <a:gd name="connsiteX9-579" fmla="*/ 216478 w 432956"/>
                <a:gd name="connsiteY9-580" fmla="*/ 0 h 938372"/>
                <a:gd name="connsiteX0-581" fmla="*/ 216478 w 432956"/>
                <a:gd name="connsiteY0-582" fmla="*/ 0 h 938372"/>
                <a:gd name="connsiteX1-583" fmla="*/ 432956 w 432956"/>
                <a:gd name="connsiteY1-584" fmla="*/ 152400 h 938372"/>
                <a:gd name="connsiteX2-585" fmla="*/ 369551 w 432956"/>
                <a:gd name="connsiteY2-586" fmla="*/ 260163 h 938372"/>
                <a:gd name="connsiteX3-587" fmla="*/ 318874 w 432956"/>
                <a:gd name="connsiteY3-588" fmla="*/ 454481 h 938372"/>
                <a:gd name="connsiteX4-589" fmla="*/ 391740 w 432956"/>
                <a:gd name="connsiteY4-590" fmla="*/ 938372 h 938372"/>
                <a:gd name="connsiteX5-591" fmla="*/ 41218 w 432956"/>
                <a:gd name="connsiteY5-592" fmla="*/ 938372 h 938372"/>
                <a:gd name="connsiteX6-593" fmla="*/ 138592 w 432956"/>
                <a:gd name="connsiteY6-594" fmla="*/ 458103 h 938372"/>
                <a:gd name="connsiteX7-595" fmla="*/ 63405 w 432956"/>
                <a:gd name="connsiteY7-596" fmla="*/ 260163 h 938372"/>
                <a:gd name="connsiteX8-597" fmla="*/ 0 w 432956"/>
                <a:gd name="connsiteY8-598" fmla="*/ 152400 h 938372"/>
                <a:gd name="connsiteX9-599" fmla="*/ 216478 w 432956"/>
                <a:gd name="connsiteY9-600" fmla="*/ 0 h 938372"/>
                <a:gd name="connsiteX0-601" fmla="*/ 216478 w 432956"/>
                <a:gd name="connsiteY0-602" fmla="*/ 0 h 938372"/>
                <a:gd name="connsiteX1-603" fmla="*/ 432956 w 432956"/>
                <a:gd name="connsiteY1-604" fmla="*/ 152400 h 938372"/>
                <a:gd name="connsiteX2-605" fmla="*/ 369551 w 432956"/>
                <a:gd name="connsiteY2-606" fmla="*/ 260163 h 938372"/>
                <a:gd name="connsiteX3-607" fmla="*/ 318874 w 432956"/>
                <a:gd name="connsiteY3-608" fmla="*/ 454481 h 938372"/>
                <a:gd name="connsiteX4-609" fmla="*/ 391740 w 432956"/>
                <a:gd name="connsiteY4-610" fmla="*/ 938372 h 938372"/>
                <a:gd name="connsiteX5-611" fmla="*/ 41218 w 432956"/>
                <a:gd name="connsiteY5-612" fmla="*/ 938372 h 938372"/>
                <a:gd name="connsiteX6-613" fmla="*/ 138592 w 432956"/>
                <a:gd name="connsiteY6-614" fmla="*/ 458103 h 938372"/>
                <a:gd name="connsiteX7-615" fmla="*/ 63405 w 432956"/>
                <a:gd name="connsiteY7-616" fmla="*/ 260163 h 938372"/>
                <a:gd name="connsiteX8-617" fmla="*/ 0 w 432956"/>
                <a:gd name="connsiteY8-618" fmla="*/ 152400 h 938372"/>
                <a:gd name="connsiteX9-619" fmla="*/ 216478 w 432956"/>
                <a:gd name="connsiteY9-620" fmla="*/ 0 h 938372"/>
                <a:gd name="connsiteX0-621" fmla="*/ 216478 w 432956"/>
                <a:gd name="connsiteY0-622" fmla="*/ 0 h 938372"/>
                <a:gd name="connsiteX1-623" fmla="*/ 432956 w 432956"/>
                <a:gd name="connsiteY1-624" fmla="*/ 152400 h 938372"/>
                <a:gd name="connsiteX2-625" fmla="*/ 369551 w 432956"/>
                <a:gd name="connsiteY2-626" fmla="*/ 260163 h 938372"/>
                <a:gd name="connsiteX3-627" fmla="*/ 318874 w 432956"/>
                <a:gd name="connsiteY3-628" fmla="*/ 454481 h 938372"/>
                <a:gd name="connsiteX4-629" fmla="*/ 391740 w 432956"/>
                <a:gd name="connsiteY4-630" fmla="*/ 938372 h 938372"/>
                <a:gd name="connsiteX5-631" fmla="*/ 41218 w 432956"/>
                <a:gd name="connsiteY5-632" fmla="*/ 938372 h 938372"/>
                <a:gd name="connsiteX6-633" fmla="*/ 138592 w 432956"/>
                <a:gd name="connsiteY6-634" fmla="*/ 458103 h 938372"/>
                <a:gd name="connsiteX7-635" fmla="*/ 63405 w 432956"/>
                <a:gd name="connsiteY7-636" fmla="*/ 260163 h 938372"/>
                <a:gd name="connsiteX8-637" fmla="*/ 0 w 432956"/>
                <a:gd name="connsiteY8-638" fmla="*/ 152400 h 938372"/>
                <a:gd name="connsiteX9-639" fmla="*/ 216478 w 432956"/>
                <a:gd name="connsiteY9-640" fmla="*/ 0 h 938372"/>
                <a:gd name="connsiteX0-641" fmla="*/ 216478 w 432956"/>
                <a:gd name="connsiteY0-642" fmla="*/ 0 h 938372"/>
                <a:gd name="connsiteX1-643" fmla="*/ 432956 w 432956"/>
                <a:gd name="connsiteY1-644" fmla="*/ 152400 h 938372"/>
                <a:gd name="connsiteX2-645" fmla="*/ 369551 w 432956"/>
                <a:gd name="connsiteY2-646" fmla="*/ 260163 h 938372"/>
                <a:gd name="connsiteX3-647" fmla="*/ 318874 w 432956"/>
                <a:gd name="connsiteY3-648" fmla="*/ 454481 h 938372"/>
                <a:gd name="connsiteX4-649" fmla="*/ 391740 w 432956"/>
                <a:gd name="connsiteY4-650" fmla="*/ 938372 h 938372"/>
                <a:gd name="connsiteX5-651" fmla="*/ 41218 w 432956"/>
                <a:gd name="connsiteY5-652" fmla="*/ 938372 h 938372"/>
                <a:gd name="connsiteX6-653" fmla="*/ 138592 w 432956"/>
                <a:gd name="connsiteY6-654" fmla="*/ 458103 h 938372"/>
                <a:gd name="connsiteX7-655" fmla="*/ 63405 w 432956"/>
                <a:gd name="connsiteY7-656" fmla="*/ 260163 h 938372"/>
                <a:gd name="connsiteX8-657" fmla="*/ 0 w 432956"/>
                <a:gd name="connsiteY8-658" fmla="*/ 152400 h 938372"/>
                <a:gd name="connsiteX9-659" fmla="*/ 216478 w 432956"/>
                <a:gd name="connsiteY9-660" fmla="*/ 0 h 938372"/>
                <a:gd name="connsiteX0-661" fmla="*/ 216478 w 432956"/>
                <a:gd name="connsiteY0-662" fmla="*/ 0 h 938372"/>
                <a:gd name="connsiteX1-663" fmla="*/ 432956 w 432956"/>
                <a:gd name="connsiteY1-664" fmla="*/ 152400 h 938372"/>
                <a:gd name="connsiteX2-665" fmla="*/ 369551 w 432956"/>
                <a:gd name="connsiteY2-666" fmla="*/ 260163 h 938372"/>
                <a:gd name="connsiteX3-667" fmla="*/ 318874 w 432956"/>
                <a:gd name="connsiteY3-668" fmla="*/ 457656 h 938372"/>
                <a:gd name="connsiteX4-669" fmla="*/ 391740 w 432956"/>
                <a:gd name="connsiteY4-670" fmla="*/ 938372 h 938372"/>
                <a:gd name="connsiteX5-671" fmla="*/ 41218 w 432956"/>
                <a:gd name="connsiteY5-672" fmla="*/ 938372 h 938372"/>
                <a:gd name="connsiteX6-673" fmla="*/ 138592 w 432956"/>
                <a:gd name="connsiteY6-674" fmla="*/ 458103 h 938372"/>
                <a:gd name="connsiteX7-675" fmla="*/ 63405 w 432956"/>
                <a:gd name="connsiteY7-676" fmla="*/ 260163 h 938372"/>
                <a:gd name="connsiteX8-677" fmla="*/ 0 w 432956"/>
                <a:gd name="connsiteY8-678" fmla="*/ 152400 h 938372"/>
                <a:gd name="connsiteX9-679" fmla="*/ 216478 w 432956"/>
                <a:gd name="connsiteY9-680" fmla="*/ 0 h 938372"/>
                <a:gd name="connsiteX0-681" fmla="*/ 216478 w 432956"/>
                <a:gd name="connsiteY0-682" fmla="*/ 0 h 938372"/>
                <a:gd name="connsiteX1-683" fmla="*/ 432956 w 432956"/>
                <a:gd name="connsiteY1-684" fmla="*/ 152400 h 938372"/>
                <a:gd name="connsiteX2-685" fmla="*/ 369551 w 432956"/>
                <a:gd name="connsiteY2-686" fmla="*/ 260163 h 938372"/>
                <a:gd name="connsiteX3-687" fmla="*/ 318874 w 432956"/>
                <a:gd name="connsiteY3-688" fmla="*/ 457656 h 938372"/>
                <a:gd name="connsiteX4-689" fmla="*/ 391740 w 432956"/>
                <a:gd name="connsiteY4-690" fmla="*/ 938372 h 938372"/>
                <a:gd name="connsiteX5-691" fmla="*/ 41218 w 432956"/>
                <a:gd name="connsiteY5-692" fmla="*/ 938372 h 938372"/>
                <a:gd name="connsiteX6-693" fmla="*/ 138592 w 432956"/>
                <a:gd name="connsiteY6-694" fmla="*/ 458103 h 938372"/>
                <a:gd name="connsiteX7-695" fmla="*/ 63405 w 432956"/>
                <a:gd name="connsiteY7-696" fmla="*/ 260163 h 938372"/>
                <a:gd name="connsiteX8-697" fmla="*/ 0 w 432956"/>
                <a:gd name="connsiteY8-698" fmla="*/ 152400 h 938372"/>
                <a:gd name="connsiteX9-699" fmla="*/ 216478 w 432956"/>
                <a:gd name="connsiteY9-700" fmla="*/ 0 h 938372"/>
                <a:gd name="connsiteX0-701" fmla="*/ 216478 w 432956"/>
                <a:gd name="connsiteY0-702" fmla="*/ 0 h 938372"/>
                <a:gd name="connsiteX1-703" fmla="*/ 432956 w 432956"/>
                <a:gd name="connsiteY1-704" fmla="*/ 152400 h 938372"/>
                <a:gd name="connsiteX2-705" fmla="*/ 369551 w 432956"/>
                <a:gd name="connsiteY2-706" fmla="*/ 260163 h 938372"/>
                <a:gd name="connsiteX3-707" fmla="*/ 318874 w 432956"/>
                <a:gd name="connsiteY3-708" fmla="*/ 457656 h 938372"/>
                <a:gd name="connsiteX4-709" fmla="*/ 391740 w 432956"/>
                <a:gd name="connsiteY4-710" fmla="*/ 938372 h 938372"/>
                <a:gd name="connsiteX5-711" fmla="*/ 41218 w 432956"/>
                <a:gd name="connsiteY5-712" fmla="*/ 938372 h 938372"/>
                <a:gd name="connsiteX6-713" fmla="*/ 138592 w 432956"/>
                <a:gd name="connsiteY6-714" fmla="*/ 458103 h 938372"/>
                <a:gd name="connsiteX7-715" fmla="*/ 63405 w 432956"/>
                <a:gd name="connsiteY7-716" fmla="*/ 260163 h 938372"/>
                <a:gd name="connsiteX8-717" fmla="*/ 0 w 432956"/>
                <a:gd name="connsiteY8-718" fmla="*/ 152400 h 938372"/>
                <a:gd name="connsiteX9-719" fmla="*/ 216478 w 432956"/>
                <a:gd name="connsiteY9-720" fmla="*/ 0 h 938372"/>
                <a:gd name="connsiteX0-721" fmla="*/ 391740 w 483180"/>
                <a:gd name="connsiteY0-722" fmla="*/ 938372 h 1029812"/>
                <a:gd name="connsiteX1-723" fmla="*/ 41218 w 483180"/>
                <a:gd name="connsiteY1-724" fmla="*/ 938372 h 1029812"/>
                <a:gd name="connsiteX2-725" fmla="*/ 138592 w 483180"/>
                <a:gd name="connsiteY2-726" fmla="*/ 458103 h 1029812"/>
                <a:gd name="connsiteX3-727" fmla="*/ 63405 w 483180"/>
                <a:gd name="connsiteY3-728" fmla="*/ 260163 h 1029812"/>
                <a:gd name="connsiteX4-729" fmla="*/ 0 w 483180"/>
                <a:gd name="connsiteY4-730" fmla="*/ 152400 h 1029812"/>
                <a:gd name="connsiteX5-731" fmla="*/ 216478 w 483180"/>
                <a:gd name="connsiteY5-732" fmla="*/ 0 h 1029812"/>
                <a:gd name="connsiteX6-733" fmla="*/ 432956 w 483180"/>
                <a:gd name="connsiteY6-734" fmla="*/ 152400 h 1029812"/>
                <a:gd name="connsiteX7-735" fmla="*/ 369551 w 483180"/>
                <a:gd name="connsiteY7-736" fmla="*/ 260163 h 1029812"/>
                <a:gd name="connsiteX8-737" fmla="*/ 318874 w 483180"/>
                <a:gd name="connsiteY8-738" fmla="*/ 457656 h 1029812"/>
                <a:gd name="connsiteX9-739" fmla="*/ 483180 w 483180"/>
                <a:gd name="connsiteY9-740" fmla="*/ 1029812 h 1029812"/>
                <a:gd name="connsiteX0-741" fmla="*/ 41218 w 483180"/>
                <a:gd name="connsiteY0-742" fmla="*/ 938372 h 1029812"/>
                <a:gd name="connsiteX1-743" fmla="*/ 138592 w 483180"/>
                <a:gd name="connsiteY1-744" fmla="*/ 458103 h 1029812"/>
                <a:gd name="connsiteX2-745" fmla="*/ 63405 w 483180"/>
                <a:gd name="connsiteY2-746" fmla="*/ 260163 h 1029812"/>
                <a:gd name="connsiteX3-747" fmla="*/ 0 w 483180"/>
                <a:gd name="connsiteY3-748" fmla="*/ 152400 h 1029812"/>
                <a:gd name="connsiteX4-749" fmla="*/ 216478 w 483180"/>
                <a:gd name="connsiteY4-750" fmla="*/ 0 h 1029812"/>
                <a:gd name="connsiteX5-751" fmla="*/ 432956 w 483180"/>
                <a:gd name="connsiteY5-752" fmla="*/ 152400 h 1029812"/>
                <a:gd name="connsiteX6-753" fmla="*/ 369551 w 483180"/>
                <a:gd name="connsiteY6-754" fmla="*/ 260163 h 1029812"/>
                <a:gd name="connsiteX7-755" fmla="*/ 318874 w 483180"/>
                <a:gd name="connsiteY7-756" fmla="*/ 457656 h 1029812"/>
                <a:gd name="connsiteX8-757" fmla="*/ 483180 w 483180"/>
                <a:gd name="connsiteY8-758" fmla="*/ 1029812 h 1029812"/>
                <a:gd name="connsiteX0-759" fmla="*/ 41218 w 432956"/>
                <a:gd name="connsiteY0-760" fmla="*/ 938372 h 938372"/>
                <a:gd name="connsiteX1-761" fmla="*/ 138592 w 432956"/>
                <a:gd name="connsiteY1-762" fmla="*/ 458103 h 938372"/>
                <a:gd name="connsiteX2-763" fmla="*/ 63405 w 432956"/>
                <a:gd name="connsiteY2-764" fmla="*/ 260163 h 938372"/>
                <a:gd name="connsiteX3-765" fmla="*/ 0 w 432956"/>
                <a:gd name="connsiteY3-766" fmla="*/ 152400 h 938372"/>
                <a:gd name="connsiteX4-767" fmla="*/ 216478 w 432956"/>
                <a:gd name="connsiteY4-768" fmla="*/ 0 h 938372"/>
                <a:gd name="connsiteX5-769" fmla="*/ 432956 w 432956"/>
                <a:gd name="connsiteY5-770" fmla="*/ 152400 h 938372"/>
                <a:gd name="connsiteX6-771" fmla="*/ 369551 w 432956"/>
                <a:gd name="connsiteY6-772" fmla="*/ 260163 h 938372"/>
                <a:gd name="connsiteX7-773" fmla="*/ 318874 w 432956"/>
                <a:gd name="connsiteY7-774" fmla="*/ 457656 h 938372"/>
                <a:gd name="connsiteX8-775" fmla="*/ 422855 w 432956"/>
                <a:gd name="connsiteY8-776" fmla="*/ 925037 h 938372"/>
                <a:gd name="connsiteX0-777" fmla="*/ 41218 w 432956"/>
                <a:gd name="connsiteY0-778" fmla="*/ 938372 h 938372"/>
                <a:gd name="connsiteX1-779" fmla="*/ 138592 w 432956"/>
                <a:gd name="connsiteY1-780" fmla="*/ 458103 h 938372"/>
                <a:gd name="connsiteX2-781" fmla="*/ 63405 w 432956"/>
                <a:gd name="connsiteY2-782" fmla="*/ 260163 h 938372"/>
                <a:gd name="connsiteX3-783" fmla="*/ 0 w 432956"/>
                <a:gd name="connsiteY3-784" fmla="*/ 152400 h 938372"/>
                <a:gd name="connsiteX4-785" fmla="*/ 216478 w 432956"/>
                <a:gd name="connsiteY4-786" fmla="*/ 0 h 938372"/>
                <a:gd name="connsiteX5-787" fmla="*/ 432956 w 432956"/>
                <a:gd name="connsiteY5-788" fmla="*/ 152400 h 938372"/>
                <a:gd name="connsiteX6-789" fmla="*/ 369551 w 432956"/>
                <a:gd name="connsiteY6-790" fmla="*/ 260163 h 938372"/>
                <a:gd name="connsiteX7-791" fmla="*/ 318874 w 432956"/>
                <a:gd name="connsiteY7-792" fmla="*/ 457656 h 938372"/>
                <a:gd name="connsiteX8-793" fmla="*/ 422855 w 432956"/>
                <a:gd name="connsiteY8-794" fmla="*/ 925037 h 938372"/>
                <a:gd name="connsiteX0-795" fmla="*/ 41218 w 432956"/>
                <a:gd name="connsiteY0-796" fmla="*/ 938372 h 938372"/>
                <a:gd name="connsiteX1-797" fmla="*/ 138592 w 432956"/>
                <a:gd name="connsiteY1-798" fmla="*/ 458103 h 938372"/>
                <a:gd name="connsiteX2-799" fmla="*/ 63405 w 432956"/>
                <a:gd name="connsiteY2-800" fmla="*/ 260163 h 938372"/>
                <a:gd name="connsiteX3-801" fmla="*/ 0 w 432956"/>
                <a:gd name="connsiteY3-802" fmla="*/ 152400 h 938372"/>
                <a:gd name="connsiteX4-803" fmla="*/ 216478 w 432956"/>
                <a:gd name="connsiteY4-804" fmla="*/ 0 h 938372"/>
                <a:gd name="connsiteX5-805" fmla="*/ 432956 w 432956"/>
                <a:gd name="connsiteY5-806" fmla="*/ 152400 h 938372"/>
                <a:gd name="connsiteX6-807" fmla="*/ 369551 w 432956"/>
                <a:gd name="connsiteY6-808" fmla="*/ 260163 h 938372"/>
                <a:gd name="connsiteX7-809" fmla="*/ 318874 w 432956"/>
                <a:gd name="connsiteY7-810" fmla="*/ 457656 h 938372"/>
                <a:gd name="connsiteX8-811" fmla="*/ 400630 w 432956"/>
                <a:gd name="connsiteY8-812" fmla="*/ 925037 h 938372"/>
                <a:gd name="connsiteX0-813" fmla="*/ 41218 w 432956"/>
                <a:gd name="connsiteY0-814" fmla="*/ 938372 h 938372"/>
                <a:gd name="connsiteX1-815" fmla="*/ 138592 w 432956"/>
                <a:gd name="connsiteY1-816" fmla="*/ 458103 h 938372"/>
                <a:gd name="connsiteX2-817" fmla="*/ 63405 w 432956"/>
                <a:gd name="connsiteY2-818" fmla="*/ 260163 h 938372"/>
                <a:gd name="connsiteX3-819" fmla="*/ 0 w 432956"/>
                <a:gd name="connsiteY3-820" fmla="*/ 152400 h 938372"/>
                <a:gd name="connsiteX4-821" fmla="*/ 216478 w 432956"/>
                <a:gd name="connsiteY4-822" fmla="*/ 0 h 938372"/>
                <a:gd name="connsiteX5-823" fmla="*/ 432956 w 432956"/>
                <a:gd name="connsiteY5-824" fmla="*/ 152400 h 938372"/>
                <a:gd name="connsiteX6-825" fmla="*/ 369551 w 432956"/>
                <a:gd name="connsiteY6-826" fmla="*/ 260163 h 938372"/>
                <a:gd name="connsiteX7-827" fmla="*/ 318874 w 432956"/>
                <a:gd name="connsiteY7-828" fmla="*/ 457656 h 938372"/>
                <a:gd name="connsiteX8-829" fmla="*/ 400630 w 432956"/>
                <a:gd name="connsiteY8-830" fmla="*/ 925037 h 938372"/>
                <a:gd name="connsiteX0-831" fmla="*/ 41218 w 432956"/>
                <a:gd name="connsiteY0-832" fmla="*/ 938372 h 938372"/>
                <a:gd name="connsiteX1-833" fmla="*/ 138592 w 432956"/>
                <a:gd name="connsiteY1-834" fmla="*/ 458103 h 938372"/>
                <a:gd name="connsiteX2-835" fmla="*/ 63405 w 432956"/>
                <a:gd name="connsiteY2-836" fmla="*/ 260163 h 938372"/>
                <a:gd name="connsiteX3-837" fmla="*/ 0 w 432956"/>
                <a:gd name="connsiteY3-838" fmla="*/ 152400 h 938372"/>
                <a:gd name="connsiteX4-839" fmla="*/ 216478 w 432956"/>
                <a:gd name="connsiteY4-840" fmla="*/ 0 h 938372"/>
                <a:gd name="connsiteX5-841" fmla="*/ 432956 w 432956"/>
                <a:gd name="connsiteY5-842" fmla="*/ 152400 h 938372"/>
                <a:gd name="connsiteX6-843" fmla="*/ 369551 w 432956"/>
                <a:gd name="connsiteY6-844" fmla="*/ 260163 h 938372"/>
                <a:gd name="connsiteX7-845" fmla="*/ 318874 w 432956"/>
                <a:gd name="connsiteY7-846" fmla="*/ 454481 h 938372"/>
                <a:gd name="connsiteX8-847" fmla="*/ 400630 w 432956"/>
                <a:gd name="connsiteY8-848" fmla="*/ 925037 h 938372"/>
                <a:gd name="connsiteX0-849" fmla="*/ 41218 w 432956"/>
                <a:gd name="connsiteY0-850" fmla="*/ 938372 h 938372"/>
                <a:gd name="connsiteX1-851" fmla="*/ 138592 w 432956"/>
                <a:gd name="connsiteY1-852" fmla="*/ 458103 h 938372"/>
                <a:gd name="connsiteX2-853" fmla="*/ 63405 w 432956"/>
                <a:gd name="connsiteY2-854" fmla="*/ 260163 h 938372"/>
                <a:gd name="connsiteX3-855" fmla="*/ 0 w 432956"/>
                <a:gd name="connsiteY3-856" fmla="*/ 152400 h 938372"/>
                <a:gd name="connsiteX4-857" fmla="*/ 216478 w 432956"/>
                <a:gd name="connsiteY4-858" fmla="*/ 0 h 938372"/>
                <a:gd name="connsiteX5-859" fmla="*/ 432956 w 432956"/>
                <a:gd name="connsiteY5-860" fmla="*/ 152400 h 938372"/>
                <a:gd name="connsiteX6-861" fmla="*/ 369551 w 432956"/>
                <a:gd name="connsiteY6-862" fmla="*/ 260163 h 938372"/>
                <a:gd name="connsiteX7-863" fmla="*/ 318874 w 432956"/>
                <a:gd name="connsiteY7-864" fmla="*/ 454481 h 938372"/>
                <a:gd name="connsiteX8-865" fmla="*/ 400630 w 432956"/>
                <a:gd name="connsiteY8-866" fmla="*/ 925037 h 938372"/>
                <a:gd name="connsiteX0-867" fmla="*/ 41218 w 432956"/>
                <a:gd name="connsiteY0-868" fmla="*/ 938372 h 938372"/>
                <a:gd name="connsiteX1-869" fmla="*/ 138592 w 432956"/>
                <a:gd name="connsiteY1-870" fmla="*/ 458103 h 938372"/>
                <a:gd name="connsiteX2-871" fmla="*/ 63405 w 432956"/>
                <a:gd name="connsiteY2-872" fmla="*/ 260163 h 938372"/>
                <a:gd name="connsiteX3-873" fmla="*/ 0 w 432956"/>
                <a:gd name="connsiteY3-874" fmla="*/ 152400 h 938372"/>
                <a:gd name="connsiteX4-875" fmla="*/ 216478 w 432956"/>
                <a:gd name="connsiteY4-876" fmla="*/ 0 h 938372"/>
                <a:gd name="connsiteX5-877" fmla="*/ 432956 w 432956"/>
                <a:gd name="connsiteY5-878" fmla="*/ 152400 h 938372"/>
                <a:gd name="connsiteX6-879" fmla="*/ 369551 w 432956"/>
                <a:gd name="connsiteY6-880" fmla="*/ 260163 h 938372"/>
                <a:gd name="connsiteX7-881" fmla="*/ 318874 w 432956"/>
                <a:gd name="connsiteY7-882" fmla="*/ 454481 h 938372"/>
                <a:gd name="connsiteX8-883" fmla="*/ 400630 w 432956"/>
                <a:gd name="connsiteY8-884" fmla="*/ 925037 h 938372"/>
                <a:gd name="connsiteX0-885" fmla="*/ 41218 w 432956"/>
                <a:gd name="connsiteY0-886" fmla="*/ 938372 h 938372"/>
                <a:gd name="connsiteX1-887" fmla="*/ 138592 w 432956"/>
                <a:gd name="connsiteY1-888" fmla="*/ 458103 h 938372"/>
                <a:gd name="connsiteX2-889" fmla="*/ 63405 w 432956"/>
                <a:gd name="connsiteY2-890" fmla="*/ 260163 h 938372"/>
                <a:gd name="connsiteX3-891" fmla="*/ 0 w 432956"/>
                <a:gd name="connsiteY3-892" fmla="*/ 152400 h 938372"/>
                <a:gd name="connsiteX4-893" fmla="*/ 216478 w 432956"/>
                <a:gd name="connsiteY4-894" fmla="*/ 0 h 938372"/>
                <a:gd name="connsiteX5-895" fmla="*/ 432956 w 432956"/>
                <a:gd name="connsiteY5-896" fmla="*/ 152400 h 938372"/>
                <a:gd name="connsiteX6-897" fmla="*/ 369551 w 432956"/>
                <a:gd name="connsiteY6-898" fmla="*/ 260163 h 938372"/>
                <a:gd name="connsiteX7-899" fmla="*/ 318874 w 432956"/>
                <a:gd name="connsiteY7-900" fmla="*/ 454481 h 938372"/>
                <a:gd name="connsiteX8-901" fmla="*/ 400630 w 432956"/>
                <a:gd name="connsiteY8-902" fmla="*/ 925037 h 938372"/>
                <a:gd name="connsiteX0-903" fmla="*/ 41218 w 432956"/>
                <a:gd name="connsiteY0-904" fmla="*/ 938372 h 938372"/>
                <a:gd name="connsiteX1-905" fmla="*/ 138592 w 432956"/>
                <a:gd name="connsiteY1-906" fmla="*/ 458103 h 938372"/>
                <a:gd name="connsiteX2-907" fmla="*/ 63405 w 432956"/>
                <a:gd name="connsiteY2-908" fmla="*/ 260163 h 938372"/>
                <a:gd name="connsiteX3-909" fmla="*/ 0 w 432956"/>
                <a:gd name="connsiteY3-910" fmla="*/ 152400 h 938372"/>
                <a:gd name="connsiteX4-911" fmla="*/ 216478 w 432956"/>
                <a:gd name="connsiteY4-912" fmla="*/ 0 h 938372"/>
                <a:gd name="connsiteX5-913" fmla="*/ 432956 w 432956"/>
                <a:gd name="connsiteY5-914" fmla="*/ 152400 h 938372"/>
                <a:gd name="connsiteX6-915" fmla="*/ 369551 w 432956"/>
                <a:gd name="connsiteY6-916" fmla="*/ 260163 h 938372"/>
                <a:gd name="connsiteX7-917" fmla="*/ 315699 w 432956"/>
                <a:gd name="connsiteY7-918" fmla="*/ 454481 h 938372"/>
                <a:gd name="connsiteX8-919" fmla="*/ 400630 w 432956"/>
                <a:gd name="connsiteY8-920" fmla="*/ 925037 h 938372"/>
                <a:gd name="connsiteX0-921" fmla="*/ 41218 w 432956"/>
                <a:gd name="connsiteY0-922" fmla="*/ 938372 h 938372"/>
                <a:gd name="connsiteX1-923" fmla="*/ 138592 w 432956"/>
                <a:gd name="connsiteY1-924" fmla="*/ 458103 h 938372"/>
                <a:gd name="connsiteX2-925" fmla="*/ 63405 w 432956"/>
                <a:gd name="connsiteY2-926" fmla="*/ 260163 h 938372"/>
                <a:gd name="connsiteX3-927" fmla="*/ 0 w 432956"/>
                <a:gd name="connsiteY3-928" fmla="*/ 152400 h 938372"/>
                <a:gd name="connsiteX4-929" fmla="*/ 216478 w 432956"/>
                <a:gd name="connsiteY4-930" fmla="*/ 0 h 938372"/>
                <a:gd name="connsiteX5-931" fmla="*/ 432956 w 432956"/>
                <a:gd name="connsiteY5-932" fmla="*/ 152400 h 938372"/>
                <a:gd name="connsiteX6-933" fmla="*/ 369551 w 432956"/>
                <a:gd name="connsiteY6-934" fmla="*/ 260163 h 938372"/>
                <a:gd name="connsiteX7-935" fmla="*/ 315699 w 432956"/>
                <a:gd name="connsiteY7-936" fmla="*/ 454481 h 938372"/>
                <a:gd name="connsiteX8-937" fmla="*/ 400630 w 432956"/>
                <a:gd name="connsiteY8-938" fmla="*/ 925037 h 938372"/>
                <a:gd name="connsiteX0-939" fmla="*/ 41218 w 432956"/>
                <a:gd name="connsiteY0-940" fmla="*/ 938372 h 938372"/>
                <a:gd name="connsiteX1-941" fmla="*/ 138592 w 432956"/>
                <a:gd name="connsiteY1-942" fmla="*/ 458103 h 938372"/>
                <a:gd name="connsiteX2-943" fmla="*/ 63405 w 432956"/>
                <a:gd name="connsiteY2-944" fmla="*/ 260163 h 938372"/>
                <a:gd name="connsiteX3-945" fmla="*/ 0 w 432956"/>
                <a:gd name="connsiteY3-946" fmla="*/ 152400 h 938372"/>
                <a:gd name="connsiteX4-947" fmla="*/ 216478 w 432956"/>
                <a:gd name="connsiteY4-948" fmla="*/ 0 h 938372"/>
                <a:gd name="connsiteX5-949" fmla="*/ 432956 w 432956"/>
                <a:gd name="connsiteY5-950" fmla="*/ 152400 h 938372"/>
                <a:gd name="connsiteX6-951" fmla="*/ 369551 w 432956"/>
                <a:gd name="connsiteY6-952" fmla="*/ 260163 h 938372"/>
                <a:gd name="connsiteX7-953" fmla="*/ 315699 w 432956"/>
                <a:gd name="connsiteY7-954" fmla="*/ 454481 h 938372"/>
                <a:gd name="connsiteX8-955" fmla="*/ 400630 w 432956"/>
                <a:gd name="connsiteY8-956" fmla="*/ 925037 h 938372"/>
                <a:gd name="connsiteX0-957" fmla="*/ 41218 w 432956"/>
                <a:gd name="connsiteY0-958" fmla="*/ 938372 h 938372"/>
                <a:gd name="connsiteX1-959" fmla="*/ 138592 w 432956"/>
                <a:gd name="connsiteY1-960" fmla="*/ 458103 h 938372"/>
                <a:gd name="connsiteX2-961" fmla="*/ 63405 w 432956"/>
                <a:gd name="connsiteY2-962" fmla="*/ 260163 h 938372"/>
                <a:gd name="connsiteX3-963" fmla="*/ 0 w 432956"/>
                <a:gd name="connsiteY3-964" fmla="*/ 152400 h 938372"/>
                <a:gd name="connsiteX4-965" fmla="*/ 216478 w 432956"/>
                <a:gd name="connsiteY4-966" fmla="*/ 0 h 938372"/>
                <a:gd name="connsiteX5-967" fmla="*/ 432956 w 432956"/>
                <a:gd name="connsiteY5-968" fmla="*/ 152400 h 938372"/>
                <a:gd name="connsiteX6-969" fmla="*/ 369551 w 432956"/>
                <a:gd name="connsiteY6-970" fmla="*/ 260163 h 938372"/>
                <a:gd name="connsiteX7-971" fmla="*/ 315699 w 432956"/>
                <a:gd name="connsiteY7-972" fmla="*/ 454481 h 938372"/>
                <a:gd name="connsiteX8-973" fmla="*/ 400630 w 432956"/>
                <a:gd name="connsiteY8-974" fmla="*/ 925037 h 938372"/>
                <a:gd name="connsiteX0-975" fmla="*/ 41218 w 432956"/>
                <a:gd name="connsiteY0-976" fmla="*/ 938372 h 938372"/>
                <a:gd name="connsiteX1-977" fmla="*/ 138592 w 432956"/>
                <a:gd name="connsiteY1-978" fmla="*/ 458103 h 938372"/>
                <a:gd name="connsiteX2-979" fmla="*/ 63405 w 432956"/>
                <a:gd name="connsiteY2-980" fmla="*/ 260163 h 938372"/>
                <a:gd name="connsiteX3-981" fmla="*/ 0 w 432956"/>
                <a:gd name="connsiteY3-982" fmla="*/ 152400 h 938372"/>
                <a:gd name="connsiteX4-983" fmla="*/ 216478 w 432956"/>
                <a:gd name="connsiteY4-984" fmla="*/ 0 h 938372"/>
                <a:gd name="connsiteX5-985" fmla="*/ 432956 w 432956"/>
                <a:gd name="connsiteY5-986" fmla="*/ 152400 h 938372"/>
                <a:gd name="connsiteX6-987" fmla="*/ 369551 w 432956"/>
                <a:gd name="connsiteY6-988" fmla="*/ 260163 h 938372"/>
                <a:gd name="connsiteX7-989" fmla="*/ 315699 w 432956"/>
                <a:gd name="connsiteY7-990" fmla="*/ 454481 h 938372"/>
                <a:gd name="connsiteX8-991" fmla="*/ 394280 w 432956"/>
                <a:gd name="connsiteY8-992" fmla="*/ 928212 h 93837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432956" h="938372">
                  <a:moveTo>
                    <a:pt x="41218" y="938372"/>
                  </a:moveTo>
                  <a:cubicBezTo>
                    <a:pt x="109163" y="674053"/>
                    <a:pt x="139668" y="603893"/>
                    <a:pt x="138592" y="458103"/>
                  </a:cubicBezTo>
                  <a:cubicBezTo>
                    <a:pt x="137871" y="360373"/>
                    <a:pt x="146676" y="307093"/>
                    <a:pt x="63405" y="260163"/>
                  </a:cubicBezTo>
                  <a:cubicBezTo>
                    <a:pt x="24230" y="232584"/>
                    <a:pt x="0" y="194484"/>
                    <a:pt x="0" y="152400"/>
                  </a:cubicBezTo>
                  <a:cubicBezTo>
                    <a:pt x="0" y="68232"/>
                    <a:pt x="96921" y="0"/>
                    <a:pt x="216478" y="0"/>
                  </a:cubicBezTo>
                  <a:cubicBezTo>
                    <a:pt x="336035" y="0"/>
                    <a:pt x="432956" y="68232"/>
                    <a:pt x="432956" y="152400"/>
                  </a:cubicBezTo>
                  <a:cubicBezTo>
                    <a:pt x="432956" y="194484"/>
                    <a:pt x="408726" y="232584"/>
                    <a:pt x="369551" y="260163"/>
                  </a:cubicBezTo>
                  <a:cubicBezTo>
                    <a:pt x="299742" y="303769"/>
                    <a:pt x="318833" y="363250"/>
                    <a:pt x="315699" y="454481"/>
                  </a:cubicBezTo>
                  <a:cubicBezTo>
                    <a:pt x="325700" y="599440"/>
                    <a:pt x="322208" y="722472"/>
                    <a:pt x="394280" y="928212"/>
                  </a:cubicBezTo>
                </a:path>
              </a:pathLst>
            </a:custGeom>
            <a:noFill/>
            <a:ln>
              <a:gradFill>
                <a:gsLst>
                  <a:gs pos="0">
                    <a:schemeClr val="bg1">
                      <a:lumMod val="50000"/>
                    </a:schemeClr>
                  </a:gs>
                  <a:gs pos="69000">
                    <a:schemeClr val="bg1">
                      <a:lumMod val="85000"/>
                    </a:schemeClr>
                  </a:gs>
                  <a:gs pos="35000">
                    <a:srgbClr val="C9C9C9"/>
                  </a:gs>
                  <a:gs pos="56000">
                    <a:schemeClr val="bg1">
                      <a:lumMod val="50000"/>
                    </a:schemeClr>
                  </a:gs>
                  <a:gs pos="22000">
                    <a:schemeClr val="bg1">
                      <a:lumMod val="50000"/>
                    </a:schemeClr>
                  </a:gs>
                  <a:gs pos="84000">
                    <a:schemeClr val="bg1">
                      <a:lumMod val="50000"/>
                    </a:schemeClr>
                  </a:gs>
                </a:gsLst>
                <a:lin ang="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40" name="TextBox 26"/>
          <p:cNvSpPr txBox="1"/>
          <p:nvPr/>
        </p:nvSpPr>
        <p:spPr bwMode="auto">
          <a:xfrm>
            <a:off x="8749320" y="3529257"/>
            <a:ext cx="2295121" cy="1895519"/>
          </a:xfrm>
          <a:prstGeom prst="rect">
            <a:avLst/>
          </a:prstGeom>
          <a:noFill/>
        </p:spPr>
        <p:txBody>
          <a:bodyPr wrap="square">
            <a:spAutoFit/>
          </a:bodyPr>
          <a:lstStyle/>
          <a:p>
            <a:pPr>
              <a:lnSpc>
                <a:spcPct val="150000"/>
              </a:lnSpc>
            </a:pPr>
            <a:r>
              <a:rPr lang="zh-CN" altLang="en-US" sz="1600" dirty="0">
                <a:solidFill>
                  <a:prstClr val="black">
                    <a:lumMod val="95000"/>
                    <a:lumOff val="5000"/>
                  </a:prstClr>
                </a:solidFill>
                <a:latin typeface="微软雅黑" panose="020B0503020204020204" pitchFamily="34" charset="-122"/>
                <a:ea typeface="微软雅黑" panose="020B0503020204020204" pitchFamily="34" charset="-122"/>
              </a:rPr>
              <a:t>这里输入简单的文字概述这里输入简单文字概述简单的文字概述这里输入简单的文字概述这里输入简</a:t>
            </a:r>
            <a:endParaRPr lang="zh-CN" altLang="en-US" sz="1600" dirty="0">
              <a:solidFill>
                <a:prstClr val="black">
                  <a:lumMod val="95000"/>
                  <a:lumOff val="5000"/>
                </a:prstClr>
              </a:solidFill>
              <a:latin typeface="微软雅黑" panose="020B0503020204020204" pitchFamily="34" charset="-122"/>
              <a:ea typeface="微软雅黑" panose="020B0503020204020204" pitchFamily="34" charset="-122"/>
            </a:endParaRPr>
          </a:p>
        </p:txBody>
      </p:sp>
      <p:grpSp>
        <p:nvGrpSpPr>
          <p:cNvPr id="41" name="组合 40"/>
          <p:cNvGrpSpPr/>
          <p:nvPr/>
        </p:nvGrpSpPr>
        <p:grpSpPr>
          <a:xfrm>
            <a:off x="1232023" y="5736312"/>
            <a:ext cx="2540891" cy="445116"/>
            <a:chOff x="1232023" y="5736312"/>
            <a:chExt cx="2540891" cy="445116"/>
          </a:xfrm>
        </p:grpSpPr>
        <p:sp>
          <p:nvSpPr>
            <p:cNvPr id="42" name="圆角矩形 41"/>
            <p:cNvSpPr/>
            <p:nvPr/>
          </p:nvSpPr>
          <p:spPr>
            <a:xfrm>
              <a:off x="1232023" y="5736312"/>
              <a:ext cx="2244948" cy="445116"/>
            </a:xfrm>
            <a:prstGeom prst="roundRect">
              <a:avLst>
                <a:gd name="adj" fmla="val 50000"/>
              </a:avLst>
            </a:prstGeom>
            <a:gradFill>
              <a:gsLst>
                <a:gs pos="0">
                  <a:srgbClr val="E30613"/>
                </a:gs>
                <a:gs pos="100000">
                  <a:srgbClr val="81040B"/>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文本框 268"/>
            <p:cNvSpPr txBox="1"/>
            <p:nvPr/>
          </p:nvSpPr>
          <p:spPr>
            <a:xfrm>
              <a:off x="1468157" y="5758815"/>
              <a:ext cx="2304757" cy="400110"/>
            </a:xfrm>
            <a:prstGeom prst="rect">
              <a:avLst/>
            </a:prstGeom>
            <a:noFill/>
          </p:spPr>
          <p:txBody>
            <a:bodyPr wrap="square" rtlCol="0">
              <a:spAutoFit/>
            </a:bodyPr>
            <a:lstStyle/>
            <a:p>
              <a:r>
                <a:rPr lang="zh-CN" altLang="en-US" sz="2000" dirty="0" smtClean="0">
                  <a:solidFill>
                    <a:srgbClr val="FFFFFF"/>
                  </a:solidFill>
                  <a:latin typeface="微软雅黑" panose="020B0503020204020204" pitchFamily="34" charset="-122"/>
                  <a:ea typeface="微软雅黑" panose="020B0503020204020204" pitchFamily="34" charset="-122"/>
                  <a:cs typeface="Kartika" panose="02020503030404060203" pitchFamily="18" charset="0"/>
                </a:rPr>
                <a:t>历史材料归档</a:t>
              </a:r>
              <a:endParaRPr lang="en-US" altLang="zh-CN" sz="2000" dirty="0">
                <a:solidFill>
                  <a:srgbClr val="FFFFFF"/>
                </a:solidFill>
                <a:latin typeface="微软雅黑" panose="020B0503020204020204" pitchFamily="34" charset="-122"/>
                <a:ea typeface="微软雅黑" panose="020B0503020204020204" pitchFamily="34" charset="-122"/>
                <a:cs typeface="Kartika" panose="02020503030404060203" pitchFamily="18" charset="0"/>
              </a:endParaRPr>
            </a:p>
          </p:txBody>
        </p:sp>
      </p:grpSp>
      <p:grpSp>
        <p:nvGrpSpPr>
          <p:cNvPr id="44" name="组合 43"/>
          <p:cNvGrpSpPr/>
          <p:nvPr/>
        </p:nvGrpSpPr>
        <p:grpSpPr>
          <a:xfrm>
            <a:off x="4948077" y="5736312"/>
            <a:ext cx="2798715" cy="445116"/>
            <a:chOff x="4948077" y="5736312"/>
            <a:chExt cx="2798715" cy="445116"/>
          </a:xfrm>
        </p:grpSpPr>
        <p:sp>
          <p:nvSpPr>
            <p:cNvPr id="45" name="圆角矩形 44"/>
            <p:cNvSpPr/>
            <p:nvPr/>
          </p:nvSpPr>
          <p:spPr>
            <a:xfrm>
              <a:off x="4948077" y="5736312"/>
              <a:ext cx="2244948" cy="445116"/>
            </a:xfrm>
            <a:prstGeom prst="roundRect">
              <a:avLst>
                <a:gd name="adj" fmla="val 50000"/>
              </a:avLst>
            </a:prstGeom>
            <a:gradFill>
              <a:gsLst>
                <a:gs pos="0">
                  <a:srgbClr val="E30613"/>
                </a:gs>
                <a:gs pos="100000">
                  <a:srgbClr val="81040B"/>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文本框 268"/>
            <p:cNvSpPr txBox="1"/>
            <p:nvPr/>
          </p:nvSpPr>
          <p:spPr>
            <a:xfrm>
              <a:off x="5061919" y="5753895"/>
              <a:ext cx="2684873" cy="369332"/>
            </a:xfrm>
            <a:prstGeom prst="rect">
              <a:avLst/>
            </a:prstGeom>
            <a:noFill/>
          </p:spPr>
          <p:txBody>
            <a:bodyPr wrap="square" rtlCol="0">
              <a:spAutoFit/>
            </a:bodyPr>
            <a:lstStyle/>
            <a:p>
              <a:r>
                <a:rPr lang="zh-CN" altLang="en-US" dirty="0" smtClean="0">
                  <a:solidFill>
                    <a:srgbClr val="FFFFFF"/>
                  </a:solidFill>
                  <a:latin typeface="微软雅黑" panose="020B0503020204020204" pitchFamily="34" charset="-122"/>
                  <a:ea typeface="微软雅黑" panose="020B0503020204020204" pitchFamily="34" charset="-122"/>
                  <a:cs typeface="Kartika" panose="02020503030404060203" pitchFamily="18" charset="0"/>
                </a:rPr>
                <a:t>重要文件上传下达</a:t>
              </a:r>
              <a:endParaRPr lang="en-US" altLang="zh-CN" dirty="0">
                <a:solidFill>
                  <a:srgbClr val="FFFFFF"/>
                </a:solidFill>
                <a:latin typeface="微软雅黑" panose="020B0503020204020204" pitchFamily="34" charset="-122"/>
                <a:ea typeface="微软雅黑" panose="020B0503020204020204" pitchFamily="34" charset="-122"/>
                <a:cs typeface="Kartika" panose="02020503030404060203" pitchFamily="18" charset="0"/>
              </a:endParaRPr>
            </a:p>
          </p:txBody>
        </p:sp>
      </p:grpSp>
      <p:grpSp>
        <p:nvGrpSpPr>
          <p:cNvPr id="47" name="组合 46"/>
          <p:cNvGrpSpPr/>
          <p:nvPr/>
        </p:nvGrpSpPr>
        <p:grpSpPr>
          <a:xfrm>
            <a:off x="8799493" y="5736312"/>
            <a:ext cx="2512060" cy="445116"/>
            <a:chOff x="8799493" y="5736312"/>
            <a:chExt cx="2512060" cy="445116"/>
          </a:xfrm>
        </p:grpSpPr>
        <p:sp>
          <p:nvSpPr>
            <p:cNvPr id="48" name="圆角矩形 47"/>
            <p:cNvSpPr/>
            <p:nvPr/>
          </p:nvSpPr>
          <p:spPr>
            <a:xfrm>
              <a:off x="8799493" y="5736312"/>
              <a:ext cx="2084760" cy="445116"/>
            </a:xfrm>
            <a:prstGeom prst="roundRect">
              <a:avLst>
                <a:gd name="adj" fmla="val 50000"/>
              </a:avLst>
            </a:prstGeom>
            <a:gradFill>
              <a:gsLst>
                <a:gs pos="0">
                  <a:srgbClr val="E30613"/>
                </a:gs>
                <a:gs pos="100000">
                  <a:srgbClr val="81040B"/>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文本框 48" descr="e7d195523061f1c0deeec63e560781cfd59afb0ea006f2a87ABB68BF51EA6619813959095094C18C62A12F549504892A4AAA8C1554C6663626E05CA27F281A14E6983772AFC3FB97135759321DEA3D709AACD122C08E6ED192FFACBB1E1BECB2ED91EE5F1ED7B5B4D639FA608C47C1EEEE0A899CA8C6B4A60DCCA6D3BA80ED4161D4A4778988E171"/>
            <p:cNvSpPr txBox="1"/>
            <p:nvPr/>
          </p:nvSpPr>
          <p:spPr>
            <a:xfrm>
              <a:off x="8799493" y="5793462"/>
              <a:ext cx="2512060" cy="306705"/>
            </a:xfrm>
            <a:prstGeom prst="rect">
              <a:avLst/>
            </a:prstGeom>
            <a:noFill/>
            <a:effectLst/>
          </p:spPr>
          <p:txBody>
            <a:bodyPr wrap="square" rtlCol="0">
              <a:spAutoFit/>
            </a:bodyPr>
            <a:lstStyle/>
            <a:p>
              <a:r>
                <a:rPr lang="zh-CN" altLang="en-US" sz="1400" dirty="0">
                  <a:solidFill>
                    <a:srgbClr val="FFFFFF"/>
                  </a:solidFill>
                  <a:latin typeface="微软雅黑" panose="020B0503020204020204" pitchFamily="34" charset="-122"/>
                  <a:ea typeface="微软雅黑" panose="020B0503020204020204" pitchFamily="34" charset="-122"/>
                  <a:cs typeface="Kartika" panose="02020503030404060203" pitchFamily="18" charset="0"/>
                </a:rPr>
                <a:t>各项考勤</a:t>
              </a:r>
              <a:r>
                <a:rPr lang="zh-CN" altLang="en-US" sz="1400" dirty="0" smtClean="0">
                  <a:solidFill>
                    <a:srgbClr val="FFFFFF"/>
                  </a:solidFill>
                  <a:latin typeface="微软雅黑" panose="020B0503020204020204" pitchFamily="34" charset="-122"/>
                  <a:ea typeface="微软雅黑" panose="020B0503020204020204" pitchFamily="34" charset="-122"/>
                  <a:cs typeface="Kartika" panose="02020503030404060203" pitchFamily="18" charset="0"/>
                </a:rPr>
                <a:t>的汇总</a:t>
              </a:r>
              <a:r>
                <a:rPr lang="zh-CN" altLang="en-US" sz="1400" dirty="0">
                  <a:solidFill>
                    <a:srgbClr val="FFFFFF"/>
                  </a:solidFill>
                  <a:latin typeface="微软雅黑" panose="020B0503020204020204" pitchFamily="34" charset="-122"/>
                  <a:ea typeface="微软雅黑" panose="020B0503020204020204" pitchFamily="34" charset="-122"/>
                  <a:cs typeface="Kartika" panose="02020503030404060203" pitchFamily="18" charset="0"/>
                </a:rPr>
                <a:t>与通报</a:t>
              </a:r>
              <a:endParaRPr lang="en-US" altLang="zh-CN" sz="1400" dirty="0">
                <a:solidFill>
                  <a:srgbClr val="FFFFFF"/>
                </a:solidFill>
                <a:latin typeface="微软雅黑" panose="020B0503020204020204" pitchFamily="34" charset="-122"/>
                <a:ea typeface="微软雅黑" panose="020B0503020204020204" pitchFamily="34" charset="-122"/>
                <a:cs typeface="Kartika" panose="02020503030404060203" pitchFamily="18" charset="0"/>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2000">
        <p15:prstTrans prst="pageCurlDouble"/>
      </p:transition>
    </mc:Choice>
    <mc:Fallback>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nodeType="withEffect">
                                  <p:stCondLst>
                                    <p:cond delay="25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500"/>
                                        <p:tgtEl>
                                          <p:spTgt spid="28"/>
                                        </p:tgtEl>
                                      </p:cBhvr>
                                    </p:animEffect>
                                  </p:childTnLst>
                                </p:cTn>
                              </p:par>
                              <p:par>
                                <p:cTn id="11" presetID="10" presetClass="entr" presetSubtype="0" fill="hold" nodeType="withEffect">
                                  <p:stCondLst>
                                    <p:cond delay="500"/>
                                  </p:stCondLst>
                                  <p:childTnLst>
                                    <p:set>
                                      <p:cBhvr>
                                        <p:cTn id="12" dur="1" fill="hold">
                                          <p:stCondLst>
                                            <p:cond delay="0"/>
                                          </p:stCondLst>
                                        </p:cTn>
                                        <p:tgtEl>
                                          <p:spTgt spid="37"/>
                                        </p:tgtEl>
                                        <p:attrNameLst>
                                          <p:attrName>style.visibility</p:attrName>
                                        </p:attrNameLst>
                                      </p:cBhvr>
                                      <p:to>
                                        <p:strVal val="visible"/>
                                      </p:to>
                                    </p:set>
                                    <p:animEffect transition="in" filter="fade">
                                      <p:cBhvr>
                                        <p:cTn id="13" dur="500"/>
                                        <p:tgtEl>
                                          <p:spTgt spid="37"/>
                                        </p:tgtEl>
                                      </p:cBhvr>
                                    </p:animEffect>
                                  </p:childTnLst>
                                </p:cTn>
                              </p:par>
                            </p:childTnLst>
                          </p:cTn>
                        </p:par>
                        <p:par>
                          <p:cTn id="14" fill="hold">
                            <p:stCondLst>
                              <p:cond delay="500"/>
                            </p:stCondLst>
                            <p:childTnLst>
                              <p:par>
                                <p:cTn id="15" presetID="42" presetClass="entr" presetSubtype="0" fill="hold"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25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1000"/>
                                        <p:tgtEl>
                                          <p:spTgt spid="22"/>
                                        </p:tgtEl>
                                      </p:cBhvr>
                                    </p:animEffect>
                                    <p:anim calcmode="lin" valueType="num">
                                      <p:cBhvr>
                                        <p:cTn id="23" dur="1000" fill="hold"/>
                                        <p:tgtEl>
                                          <p:spTgt spid="22"/>
                                        </p:tgtEl>
                                        <p:attrNameLst>
                                          <p:attrName>ppt_x</p:attrName>
                                        </p:attrNameLst>
                                      </p:cBhvr>
                                      <p:tavLst>
                                        <p:tav tm="0">
                                          <p:val>
                                            <p:strVal val="#ppt_x"/>
                                          </p:val>
                                        </p:tav>
                                        <p:tav tm="100000">
                                          <p:val>
                                            <p:strVal val="#ppt_x"/>
                                          </p:val>
                                        </p:tav>
                                      </p:tavLst>
                                    </p:anim>
                                    <p:anim calcmode="lin" valueType="num">
                                      <p:cBhvr>
                                        <p:cTn id="24" dur="1000" fill="hold"/>
                                        <p:tgtEl>
                                          <p:spTgt spid="22"/>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50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1000"/>
                                        <p:tgtEl>
                                          <p:spTgt spid="32"/>
                                        </p:tgtEl>
                                      </p:cBhvr>
                                    </p:animEffect>
                                    <p:anim calcmode="lin" valueType="num">
                                      <p:cBhvr>
                                        <p:cTn id="28" dur="1000" fill="hold"/>
                                        <p:tgtEl>
                                          <p:spTgt spid="32"/>
                                        </p:tgtEl>
                                        <p:attrNameLst>
                                          <p:attrName>ppt_x</p:attrName>
                                        </p:attrNameLst>
                                      </p:cBhvr>
                                      <p:tavLst>
                                        <p:tav tm="0">
                                          <p:val>
                                            <p:strVal val="#ppt_x"/>
                                          </p:val>
                                        </p:tav>
                                        <p:tav tm="100000">
                                          <p:val>
                                            <p:strVal val="#ppt_x"/>
                                          </p:val>
                                        </p:tav>
                                      </p:tavLst>
                                    </p:anim>
                                    <p:anim calcmode="lin" valueType="num">
                                      <p:cBhvr>
                                        <p:cTn id="29" dur="1000" fill="hold"/>
                                        <p:tgtEl>
                                          <p:spTgt spid="32"/>
                                        </p:tgtEl>
                                        <p:attrNameLst>
                                          <p:attrName>ppt_y</p:attrName>
                                        </p:attrNameLst>
                                      </p:cBhvr>
                                      <p:tavLst>
                                        <p:tav tm="0">
                                          <p:val>
                                            <p:strVal val="#ppt_y+.1"/>
                                          </p:val>
                                        </p:tav>
                                        <p:tav tm="100000">
                                          <p:val>
                                            <p:strVal val="#ppt_y"/>
                                          </p:val>
                                        </p:tav>
                                      </p:tavLst>
                                    </p:anim>
                                  </p:childTnLst>
                                </p:cTn>
                              </p:par>
                            </p:childTnLst>
                          </p:cTn>
                        </p:par>
                        <p:par>
                          <p:cTn id="30" fill="hold">
                            <p:stCondLst>
                              <p:cond delay="1500"/>
                            </p:stCondLst>
                            <p:childTnLst>
                              <p:par>
                                <p:cTn id="31" presetID="16" presetClass="entr" presetSubtype="37" fill="hold" nodeType="afterEffect">
                                  <p:stCondLst>
                                    <p:cond delay="0"/>
                                  </p:stCondLst>
                                  <p:childTnLst>
                                    <p:set>
                                      <p:cBhvr>
                                        <p:cTn id="32" dur="1" fill="hold">
                                          <p:stCondLst>
                                            <p:cond delay="0"/>
                                          </p:stCondLst>
                                        </p:cTn>
                                        <p:tgtEl>
                                          <p:spTgt spid="41"/>
                                        </p:tgtEl>
                                        <p:attrNameLst>
                                          <p:attrName>style.visibility</p:attrName>
                                        </p:attrNameLst>
                                      </p:cBhvr>
                                      <p:to>
                                        <p:strVal val="visible"/>
                                      </p:to>
                                    </p:set>
                                    <p:animEffect transition="in" filter="barn(outVertical)">
                                      <p:cBhvr>
                                        <p:cTn id="33" dur="1000"/>
                                        <p:tgtEl>
                                          <p:spTgt spid="41"/>
                                        </p:tgtEl>
                                      </p:cBhvr>
                                    </p:animEffect>
                                  </p:childTnLst>
                                </p:cTn>
                              </p:par>
                            </p:childTnLst>
                          </p:cTn>
                        </p:par>
                        <p:par>
                          <p:cTn id="34" fill="hold">
                            <p:stCondLst>
                              <p:cond delay="2500"/>
                            </p:stCondLst>
                            <p:childTnLst>
                              <p:par>
                                <p:cTn id="35" presetID="16" presetClass="entr" presetSubtype="37"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barn(outVertical)">
                                      <p:cBhvr>
                                        <p:cTn id="37" dur="1000"/>
                                        <p:tgtEl>
                                          <p:spTgt spid="44"/>
                                        </p:tgtEl>
                                      </p:cBhvr>
                                    </p:animEffect>
                                  </p:childTnLst>
                                </p:cTn>
                              </p:par>
                            </p:childTnLst>
                          </p:cTn>
                        </p:par>
                        <p:par>
                          <p:cTn id="38" fill="hold">
                            <p:stCondLst>
                              <p:cond delay="3500"/>
                            </p:stCondLst>
                            <p:childTnLst>
                              <p:par>
                                <p:cTn id="39" presetID="16" presetClass="entr" presetSubtype="37" fill="hold" nodeType="afterEffect">
                                  <p:stCondLst>
                                    <p:cond delay="0"/>
                                  </p:stCondLst>
                                  <p:childTnLst>
                                    <p:set>
                                      <p:cBhvr>
                                        <p:cTn id="40" dur="1" fill="hold">
                                          <p:stCondLst>
                                            <p:cond delay="0"/>
                                          </p:stCondLst>
                                        </p:cTn>
                                        <p:tgtEl>
                                          <p:spTgt spid="47"/>
                                        </p:tgtEl>
                                        <p:attrNameLst>
                                          <p:attrName>style.visibility</p:attrName>
                                        </p:attrNameLst>
                                      </p:cBhvr>
                                      <p:to>
                                        <p:strVal val="visible"/>
                                      </p:to>
                                    </p:set>
                                    <p:animEffect transition="in" filter="barn(outVertical)">
                                      <p:cBhvr>
                                        <p:cTn id="41" dur="1000"/>
                                        <p:tgtEl>
                                          <p:spTgt spid="47"/>
                                        </p:tgtEl>
                                      </p:cBhvr>
                                    </p:animEffect>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wipe(up)">
                                      <p:cBhvr>
                                        <p:cTn id="45" dur="500"/>
                                        <p:tgtEl>
                                          <p:spTgt spid="21"/>
                                        </p:tgtEl>
                                      </p:cBhvr>
                                    </p:animEffect>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wipe(up)">
                                      <p:cBhvr>
                                        <p:cTn id="49" dur="500"/>
                                        <p:tgtEl>
                                          <p:spTgt spid="31"/>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wipe(up)">
                                      <p:cBhvr>
                                        <p:cTn id="5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31" grpId="0"/>
      <p:bldP spid="40" grpId="0"/>
    </p:bldLst>
  </p:timing>
</p:sld>
</file>

<file path=ppt/tags/tag1.xml><?xml version="1.0" encoding="utf-8"?>
<p:tagLst xmlns:p="http://schemas.openxmlformats.org/presentationml/2006/main">
  <p:tag name="MH" val="20160202082519"/>
  <p:tag name="MH_LIBRARY" val="GRAPHIC"/>
  <p:tag name="MH_TYPE" val="Other"/>
  <p:tag name="MH_ORDER" val="4"/>
</p:tagLst>
</file>

<file path=ppt/tags/tag10.xml><?xml version="1.0" encoding="utf-8"?>
<p:tagLst xmlns:p="http://schemas.openxmlformats.org/presentationml/2006/main">
  <p:tag name="MH" val="20160202082519"/>
  <p:tag name="MH_LIBRARY" val="GRAPHIC"/>
  <p:tag name="MH_TYPE" val="Other"/>
  <p:tag name="MH_ORDER" val="4"/>
</p:tagLst>
</file>

<file path=ppt/tags/tag11.xml><?xml version="1.0" encoding="utf-8"?>
<p:tagLst xmlns:p="http://schemas.openxmlformats.org/presentationml/2006/main">
  <p:tag name="MH" val="20160202082519"/>
  <p:tag name="MH_LIBRARY" val="GRAPHIC"/>
  <p:tag name="MH_TYPE" val="Other"/>
  <p:tag name="MH_ORDER" val="4"/>
</p:tagLst>
</file>

<file path=ppt/tags/tag12.xml><?xml version="1.0" encoding="utf-8"?>
<p:tagLst xmlns:p="http://schemas.openxmlformats.org/presentationml/2006/main">
  <p:tag name="MH" val="20160202082519"/>
  <p:tag name="MH_LIBRARY" val="GRAPHIC"/>
  <p:tag name="MH_TYPE" val="Other"/>
  <p:tag name="MH_ORDER" val="4"/>
</p:tagLst>
</file>

<file path=ppt/tags/tag13.xml><?xml version="1.0" encoding="utf-8"?>
<p:tagLst xmlns:p="http://schemas.openxmlformats.org/presentationml/2006/main">
  <p:tag name="MH" val="20160202082519"/>
  <p:tag name="MH_LIBRARY" val="GRAPHIC"/>
  <p:tag name="MH_TYPE" val="Other"/>
  <p:tag name="MH_ORDER" val="4"/>
</p:tagLst>
</file>

<file path=ppt/tags/tag14.xml><?xml version="1.0" encoding="utf-8"?>
<p:tagLst xmlns:p="http://schemas.openxmlformats.org/presentationml/2006/main">
  <p:tag name="MH" val="20160202082519"/>
  <p:tag name="MH_LIBRARY" val="GRAPHIC"/>
  <p:tag name="MH_TYPE" val="Other"/>
  <p:tag name="MH_ORDER" val="4"/>
</p:tagLst>
</file>

<file path=ppt/tags/tag15.xml><?xml version="1.0" encoding="utf-8"?>
<p:tagLst xmlns:p="http://schemas.openxmlformats.org/presentationml/2006/main">
  <p:tag name="MH" val="20160202082519"/>
  <p:tag name="MH_LIBRARY" val="GRAPHIC"/>
  <p:tag name="MH_TYPE" val="Other"/>
  <p:tag name="MH_ORDER" val="4"/>
</p:tagLst>
</file>

<file path=ppt/tags/tag16.xml><?xml version="1.0" encoding="utf-8"?>
<p:tagLst xmlns:p="http://schemas.openxmlformats.org/presentationml/2006/main">
  <p:tag name="MH" val="20160202082519"/>
  <p:tag name="MH_LIBRARY" val="GRAPHIC"/>
  <p:tag name="MH_TYPE" val="Other"/>
  <p:tag name="MH_ORDER" val="4"/>
</p:tagLst>
</file>

<file path=ppt/tags/tag17.xml><?xml version="1.0" encoding="utf-8"?>
<p:tagLst xmlns:p="http://schemas.openxmlformats.org/presentationml/2006/main">
  <p:tag name="MH" val="20160202082519"/>
  <p:tag name="MH_LIBRARY" val="GRAPHIC"/>
  <p:tag name="MH_TYPE" val="Other"/>
  <p:tag name="MH_ORDER" val="4"/>
</p:tagLst>
</file>

<file path=ppt/tags/tag18.xml><?xml version="1.0" encoding="utf-8"?>
<p:tagLst xmlns:p="http://schemas.openxmlformats.org/presentationml/2006/main">
  <p:tag name="MH" val="20160202082519"/>
  <p:tag name="MH_LIBRARY" val="GRAPHIC"/>
  <p:tag name="MH_TYPE" val="Other"/>
  <p:tag name="MH_ORDER" val="4"/>
</p:tagLst>
</file>

<file path=ppt/tags/tag19.xml><?xml version="1.0" encoding="utf-8"?>
<p:tagLst xmlns:p="http://schemas.openxmlformats.org/presentationml/2006/main">
  <p:tag name="MH" val="20160202082519"/>
  <p:tag name="MH_LIBRARY" val="GRAPHIC"/>
  <p:tag name="MH_TYPE" val="Other"/>
  <p:tag name="MH_ORDER" val="4"/>
</p:tagLst>
</file>

<file path=ppt/tags/tag2.xml><?xml version="1.0" encoding="utf-8"?>
<p:tagLst xmlns:p="http://schemas.openxmlformats.org/presentationml/2006/main">
  <p:tag name="MH" val="20160202082519"/>
  <p:tag name="MH_LIBRARY" val="GRAPHIC"/>
  <p:tag name="MH_TYPE" val="Other"/>
  <p:tag name="MH_ORDER" val="4"/>
</p:tagLst>
</file>

<file path=ppt/tags/tag20.xml><?xml version="1.0" encoding="utf-8"?>
<p:tagLst xmlns:p="http://schemas.openxmlformats.org/presentationml/2006/main">
  <p:tag name="MH" val="20160202082519"/>
  <p:tag name="MH_LIBRARY" val="GRAPHIC"/>
  <p:tag name="MH_TYPE" val="Other"/>
  <p:tag name="MH_ORDER" val="4"/>
</p:tagLst>
</file>

<file path=ppt/tags/tag21.xml><?xml version="1.0" encoding="utf-8"?>
<p:tagLst xmlns:p="http://schemas.openxmlformats.org/presentationml/2006/main">
  <p:tag name="MH" val="20160202082519"/>
  <p:tag name="MH_LIBRARY" val="GRAPHIC"/>
  <p:tag name="MH_TYPE" val="Other"/>
  <p:tag name="MH_ORDER" val="4"/>
</p:tagLst>
</file>

<file path=ppt/tags/tag22.xml><?xml version="1.0" encoding="utf-8"?>
<p:tagLst xmlns:p="http://schemas.openxmlformats.org/presentationml/2006/main">
  <p:tag name="MH" val="20160202082519"/>
  <p:tag name="MH_LIBRARY" val="GRAPHIC"/>
  <p:tag name="MH_TYPE" val="Other"/>
  <p:tag name="MH_ORDER" val="4"/>
</p:tagLst>
</file>

<file path=ppt/tags/tag23.xml><?xml version="1.0" encoding="utf-8"?>
<p:tagLst xmlns:p="http://schemas.openxmlformats.org/presentationml/2006/main">
  <p:tag name="MH" val="20160202082519"/>
  <p:tag name="MH_LIBRARY" val="GRAPHIC"/>
  <p:tag name="MH_TYPE" val="Other"/>
  <p:tag name="MH_ORDER" val="4"/>
</p:tagLst>
</file>

<file path=ppt/tags/tag24.xml><?xml version="1.0" encoding="utf-8"?>
<p:tagLst xmlns:p="http://schemas.openxmlformats.org/presentationml/2006/main">
  <p:tag name="MH" val="20160202082519"/>
  <p:tag name="MH_LIBRARY" val="GRAPHIC"/>
  <p:tag name="MH_TYPE" val="Other"/>
  <p:tag name="MH_ORDER" val="4"/>
</p:tagLst>
</file>

<file path=ppt/tags/tag25.xml><?xml version="1.0" encoding="utf-8"?>
<p:tagLst xmlns:p="http://schemas.openxmlformats.org/presentationml/2006/main">
  <p:tag name="MH" val="20160202082519"/>
  <p:tag name="MH_LIBRARY" val="GRAPHIC"/>
  <p:tag name="MH_TYPE" val="Other"/>
  <p:tag name="MH_ORDER" val="4"/>
</p:tagLst>
</file>

<file path=ppt/tags/tag26.xml><?xml version="1.0" encoding="utf-8"?>
<p:tagLst xmlns:p="http://schemas.openxmlformats.org/presentationml/2006/main">
  <p:tag name="MH" val="20160202082519"/>
  <p:tag name="MH_LIBRARY" val="GRAPHIC"/>
  <p:tag name="MH_TYPE" val="Other"/>
  <p:tag name="MH_ORDER" val="4"/>
</p:tagLst>
</file>

<file path=ppt/tags/tag27.xml><?xml version="1.0" encoding="utf-8"?>
<p:tagLst xmlns:p="http://schemas.openxmlformats.org/presentationml/2006/main">
  <p:tag name="MH" val="20160202082519"/>
  <p:tag name="MH_LIBRARY" val="GRAPHIC"/>
  <p:tag name="MH_TYPE" val="Other"/>
  <p:tag name="MH_ORDER" val="4"/>
</p:tagLst>
</file>

<file path=ppt/tags/tag28.xml><?xml version="1.0" encoding="utf-8"?>
<p:tagLst xmlns:p="http://schemas.openxmlformats.org/presentationml/2006/main">
  <p:tag name="MH" val="20160202082519"/>
  <p:tag name="MH_LIBRARY" val="GRAPHIC"/>
  <p:tag name="MH_TYPE" val="Other"/>
  <p:tag name="MH_ORDER" val="4"/>
</p:tagLst>
</file>

<file path=ppt/tags/tag29.xml><?xml version="1.0" encoding="utf-8"?>
<p:tagLst xmlns:p="http://schemas.openxmlformats.org/presentationml/2006/main">
  <p:tag name="MH" val="20160202082519"/>
  <p:tag name="MH_LIBRARY" val="GRAPHIC"/>
  <p:tag name="MH_TYPE" val="Other"/>
  <p:tag name="MH_ORDER" val="4"/>
</p:tagLst>
</file>

<file path=ppt/tags/tag3.xml><?xml version="1.0" encoding="utf-8"?>
<p:tagLst xmlns:p="http://schemas.openxmlformats.org/presentationml/2006/main">
  <p:tag name="MH" val="20160202082519"/>
  <p:tag name="MH_LIBRARY" val="GRAPHIC"/>
  <p:tag name="MH_TYPE" val="Other"/>
  <p:tag name="MH_ORDER" val="4"/>
</p:tagLst>
</file>

<file path=ppt/tags/tag30.xml><?xml version="1.0" encoding="utf-8"?>
<p:tagLst xmlns:p="http://schemas.openxmlformats.org/presentationml/2006/main">
  <p:tag name="MH" val="20160202082519"/>
  <p:tag name="MH_LIBRARY" val="GRAPHIC"/>
  <p:tag name="MH_TYPE" val="Other"/>
  <p:tag name="MH_ORDER" val="4"/>
</p:tagLst>
</file>

<file path=ppt/tags/tag31.xml><?xml version="1.0" encoding="utf-8"?>
<p:tagLst xmlns:p="http://schemas.openxmlformats.org/presentationml/2006/main">
  <p:tag name="MH" val="20160202082519"/>
  <p:tag name="MH_LIBRARY" val="GRAPHIC"/>
  <p:tag name="MH_TYPE" val="Other"/>
  <p:tag name="MH_ORDER" val="4"/>
</p:tagLst>
</file>

<file path=ppt/tags/tag32.xml><?xml version="1.0" encoding="utf-8"?>
<p:tagLst xmlns:p="http://schemas.openxmlformats.org/presentationml/2006/main">
  <p:tag name="MH" val="20160202082519"/>
  <p:tag name="MH_LIBRARY" val="GRAPHIC"/>
  <p:tag name="MH_TYPE" val="Other"/>
  <p:tag name="MH_ORDER" val="4"/>
</p:tagLst>
</file>

<file path=ppt/tags/tag33.xml><?xml version="1.0" encoding="utf-8"?>
<p:tagLst xmlns:p="http://schemas.openxmlformats.org/presentationml/2006/main">
  <p:tag name="MH" val="20160202082519"/>
  <p:tag name="MH_LIBRARY" val="GRAPHIC"/>
  <p:tag name="MH_TYPE" val="Other"/>
  <p:tag name="MH_ORDER" val="4"/>
</p:tagLst>
</file>

<file path=ppt/tags/tag34.xml><?xml version="1.0" encoding="utf-8"?>
<p:tagLst xmlns:p="http://schemas.openxmlformats.org/presentationml/2006/main">
  <p:tag name="MH" val="20160202082519"/>
  <p:tag name="MH_LIBRARY" val="GRAPHIC"/>
  <p:tag name="MH_TYPE" val="Other"/>
  <p:tag name="MH_ORDER" val="4"/>
</p:tagLst>
</file>

<file path=ppt/tags/tag35.xml><?xml version="1.0" encoding="utf-8"?>
<p:tagLst xmlns:p="http://schemas.openxmlformats.org/presentationml/2006/main">
  <p:tag name="MH" val="20160202082519"/>
  <p:tag name="MH_LIBRARY" val="GRAPHIC"/>
  <p:tag name="MH_TYPE" val="Other"/>
  <p:tag name="MH_ORDER" val="4"/>
</p:tagLst>
</file>

<file path=ppt/tags/tag36.xml><?xml version="1.0" encoding="utf-8"?>
<p:tagLst xmlns:p="http://schemas.openxmlformats.org/presentationml/2006/main">
  <p:tag name="MH" val="20160202082519"/>
  <p:tag name="MH_LIBRARY" val="GRAPHIC"/>
  <p:tag name="MH_TYPE" val="Other"/>
  <p:tag name="MH_ORDER" val="4"/>
</p:tagLst>
</file>

<file path=ppt/tags/tag37.xml><?xml version="1.0" encoding="utf-8"?>
<p:tagLst xmlns:p="http://schemas.openxmlformats.org/presentationml/2006/main">
  <p:tag name="MH" val="20160202082519"/>
  <p:tag name="MH_LIBRARY" val="GRAPHIC"/>
  <p:tag name="MH_TYPE" val="Other"/>
  <p:tag name="MH_ORDER" val="4"/>
</p:tagLst>
</file>

<file path=ppt/tags/tag38.xml><?xml version="1.0" encoding="utf-8"?>
<p:tagLst xmlns:p="http://schemas.openxmlformats.org/presentationml/2006/main">
  <p:tag name="MH" val="20160202082519"/>
  <p:tag name="MH_LIBRARY" val="GRAPHIC"/>
  <p:tag name="MH_TYPE" val="Other"/>
  <p:tag name="MH_ORDER" val="4"/>
</p:tagLst>
</file>

<file path=ppt/tags/tag39.xml><?xml version="1.0" encoding="utf-8"?>
<p:tagLst xmlns:p="http://schemas.openxmlformats.org/presentationml/2006/main">
  <p:tag name="MH" val="20160202082519"/>
  <p:tag name="MH_LIBRARY" val="GRAPHIC"/>
  <p:tag name="MH_TYPE" val="Other"/>
  <p:tag name="MH_ORDER" val="4"/>
</p:tagLst>
</file>

<file path=ppt/tags/tag4.xml><?xml version="1.0" encoding="utf-8"?>
<p:tagLst xmlns:p="http://schemas.openxmlformats.org/presentationml/2006/main">
  <p:tag name="MH" val="20160202082519"/>
  <p:tag name="MH_LIBRARY" val="GRAPHIC"/>
  <p:tag name="MH_TYPE" val="Other"/>
  <p:tag name="MH_ORDER" val="4"/>
</p:tagLst>
</file>

<file path=ppt/tags/tag40.xml><?xml version="1.0" encoding="utf-8"?>
<p:tagLst xmlns:p="http://schemas.openxmlformats.org/presentationml/2006/main">
  <p:tag name="MH" val="20160202082519"/>
  <p:tag name="MH_LIBRARY" val="GRAPHIC"/>
  <p:tag name="MH_TYPE" val="Other"/>
  <p:tag name="MH_ORDER" val="4"/>
</p:tagLst>
</file>

<file path=ppt/tags/tag41.xml><?xml version="1.0" encoding="utf-8"?>
<p:tagLst xmlns:p="http://schemas.openxmlformats.org/presentationml/2006/main">
  <p:tag name="MH" val="20160202082519"/>
  <p:tag name="MH_LIBRARY" val="GRAPHIC"/>
  <p:tag name="MH_TYPE" val="Other"/>
  <p:tag name="MH_ORDER" val="4"/>
</p:tagLst>
</file>

<file path=ppt/tags/tag42.xml><?xml version="1.0" encoding="utf-8"?>
<p:tagLst xmlns:p="http://schemas.openxmlformats.org/presentationml/2006/main">
  <p:tag name="MH" val="20160202082519"/>
  <p:tag name="MH_LIBRARY" val="GRAPHIC"/>
  <p:tag name="MH_TYPE" val="Other"/>
  <p:tag name="MH_ORDER" val="4"/>
</p:tagLst>
</file>

<file path=ppt/tags/tag43.xml><?xml version="1.0" encoding="utf-8"?>
<p:tagLst xmlns:p="http://schemas.openxmlformats.org/presentationml/2006/main">
  <p:tag name="MH" val="20160202082519"/>
  <p:tag name="MH_LIBRARY" val="GRAPHIC"/>
  <p:tag name="MH_TYPE" val="Other"/>
  <p:tag name="MH_ORDER" val="4"/>
</p:tagLst>
</file>

<file path=ppt/tags/tag44.xml><?xml version="1.0" encoding="utf-8"?>
<p:tagLst xmlns:p="http://schemas.openxmlformats.org/presentationml/2006/main">
  <p:tag name="MH" val="20160202082519"/>
  <p:tag name="MH_LIBRARY" val="GRAPHIC"/>
  <p:tag name="MH_TYPE" val="Other"/>
  <p:tag name="MH_ORDER" val="4"/>
</p:tagLst>
</file>

<file path=ppt/tags/tag5.xml><?xml version="1.0" encoding="utf-8"?>
<p:tagLst xmlns:p="http://schemas.openxmlformats.org/presentationml/2006/main">
  <p:tag name="MH" val="20160202082519"/>
  <p:tag name="MH_LIBRARY" val="GRAPHIC"/>
  <p:tag name="MH_TYPE" val="Other"/>
  <p:tag name="MH_ORDER" val="4"/>
</p:tagLst>
</file>

<file path=ppt/tags/tag6.xml><?xml version="1.0" encoding="utf-8"?>
<p:tagLst xmlns:p="http://schemas.openxmlformats.org/presentationml/2006/main">
  <p:tag name="MH" val="20160202082519"/>
  <p:tag name="MH_LIBRARY" val="GRAPHIC"/>
  <p:tag name="MH_TYPE" val="Other"/>
  <p:tag name="MH_ORDER" val="4"/>
</p:tagLst>
</file>

<file path=ppt/tags/tag7.xml><?xml version="1.0" encoding="utf-8"?>
<p:tagLst xmlns:p="http://schemas.openxmlformats.org/presentationml/2006/main">
  <p:tag name="MH" val="20160202082519"/>
  <p:tag name="MH_LIBRARY" val="GRAPHIC"/>
  <p:tag name="MH_TYPE" val="Other"/>
  <p:tag name="MH_ORDER" val="4"/>
</p:tagLst>
</file>

<file path=ppt/tags/tag8.xml><?xml version="1.0" encoding="utf-8"?>
<p:tagLst xmlns:p="http://schemas.openxmlformats.org/presentationml/2006/main">
  <p:tag name="MH" val="20160202082519"/>
  <p:tag name="MH_LIBRARY" val="GRAPHIC"/>
  <p:tag name="MH_TYPE" val="Other"/>
  <p:tag name="MH_ORDER" val="4"/>
</p:tagLst>
</file>

<file path=ppt/tags/tag9.xml><?xml version="1.0" encoding="utf-8"?>
<p:tagLst xmlns:p="http://schemas.openxmlformats.org/presentationml/2006/main">
  <p:tag name="MH" val="20160202082519"/>
  <p:tag name="MH_LIBRARY" val="GRAPHIC"/>
  <p:tag name="MH_TYPE" val="Other"/>
  <p:tag name="MH_ORDER" val="4"/>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3242</Words>
  <Application>WPS 演示</Application>
  <PresentationFormat>宽屏</PresentationFormat>
  <Paragraphs>571</Paragraphs>
  <Slides>26</Slides>
  <Notes>26</Notes>
  <HiddenSlides>0</HiddenSlides>
  <MMClips>1</MMClips>
  <ScaleCrop>false</ScaleCrop>
  <HeadingPairs>
    <vt:vector size="6" baseType="variant">
      <vt:variant>
        <vt:lpstr>已用的字体</vt:lpstr>
      </vt:variant>
      <vt:variant>
        <vt:i4>21</vt:i4>
      </vt:variant>
      <vt:variant>
        <vt:lpstr>主题</vt:lpstr>
      </vt:variant>
      <vt:variant>
        <vt:i4>1</vt:i4>
      </vt:variant>
      <vt:variant>
        <vt:lpstr>幻灯片标题</vt:lpstr>
      </vt:variant>
      <vt:variant>
        <vt:i4>26</vt:i4>
      </vt:variant>
    </vt:vector>
  </HeadingPairs>
  <TitlesOfParts>
    <vt:vector size="48" baseType="lpstr">
      <vt:lpstr>Arial</vt:lpstr>
      <vt:lpstr>宋体</vt:lpstr>
      <vt:lpstr>Wingdings</vt:lpstr>
      <vt:lpstr>Agency FB</vt:lpstr>
      <vt:lpstr>Trebuchet MS</vt:lpstr>
      <vt:lpstr>微软雅黑</vt:lpstr>
      <vt:lpstr>Aharoni</vt:lpstr>
      <vt:lpstr>Gulim</vt:lpstr>
      <vt:lpstr>幼圆</vt:lpstr>
      <vt:lpstr>Kartika</vt:lpstr>
      <vt:lpstr>Calibri</vt:lpstr>
      <vt:lpstr>Impact</vt:lpstr>
      <vt:lpstr>Malgun Gothic</vt:lpstr>
      <vt:lpstr>Arial Unicode MS</vt:lpstr>
      <vt:lpstr>Calibri Light</vt:lpstr>
      <vt:lpstr>Arial Rounded MT Bold</vt:lpstr>
      <vt:lpstr>Kozuka Mincho Pr6N H</vt:lpstr>
      <vt:lpstr>Arial Unicode MS</vt:lpstr>
      <vt:lpstr>LiHei Pro</vt:lpstr>
      <vt:lpstr>DejaVu Math TeX Gyre</vt:lpstr>
      <vt:lpstr>Yu Gothic UI Semibold</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演示文稿12.pptx</dc:title>
  <dc:creator/>
  <cp:lastModifiedBy>一颗苹果</cp:lastModifiedBy>
  <cp:revision>4</cp:revision>
  <dcterms:created xsi:type="dcterms:W3CDTF">2017-02-16T14:15:00Z</dcterms:created>
  <dcterms:modified xsi:type="dcterms:W3CDTF">2021-09-19T03:15:03Z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2052-11.1.0.10700</vt:lpwstr>
  </property>
  <property fmtid="{D5CDD505-2E9C-101B-9397-08002B2CF9AE}" pid="3" name="ICV">
    <vt:lpwstr>595270B67C9348EAA3C6DB6E682E0FD8</vt:lpwstr>
  </property>
</Properties>
</file>