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4" r:id="rId4"/>
    <p:sldId id="265" r:id="rId5"/>
    <p:sldId id="269" r:id="rId6"/>
    <p:sldId id="270" r:id="rId7"/>
    <p:sldId id="271" r:id="rId8"/>
    <p:sldId id="266" r:id="rId9"/>
    <p:sldId id="272" r:id="rId10"/>
    <p:sldId id="273" r:id="rId11"/>
    <p:sldId id="274" r:id="rId12"/>
    <p:sldId id="267" r:id="rId13"/>
    <p:sldId id="276" r:id="rId14"/>
    <p:sldId id="277" r:id="rId15"/>
    <p:sldId id="268" r:id="rId16"/>
    <p:sldId id="279" r:id="rId17"/>
    <p:sldId id="280" r:id="rId18"/>
    <p:sldId id="278" r:id="rId19"/>
    <p:sldId id="26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7F8E"/>
    <a:srgbClr val="BBC2CA"/>
    <a:srgbClr val="485B6A"/>
    <a:srgbClr val="608274"/>
    <a:srgbClr val="E5C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2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5D8D9-3984-4D98-A158-3CF69DC2F00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784E5-FF9D-403A-A06E-B4219D2AA18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7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3446259"/>
            <a:ext cx="12192000" cy="3429000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5"/>
          <p:cNvSpPr>
            <a:spLocks noEditPoints="1"/>
          </p:cNvSpPr>
          <p:nvPr/>
        </p:nvSpPr>
        <p:spPr bwMode="auto">
          <a:xfrm>
            <a:off x="2409630" y="1268557"/>
            <a:ext cx="12461404" cy="3119248"/>
          </a:xfrm>
          <a:custGeom>
            <a:avLst/>
            <a:gdLst>
              <a:gd name="T0" fmla="*/ 550 w 791"/>
              <a:gd name="T1" fmla="*/ 170 h 196"/>
              <a:gd name="T2" fmla="*/ 537 w 791"/>
              <a:gd name="T3" fmla="*/ 166 h 196"/>
              <a:gd name="T4" fmla="*/ 436 w 791"/>
              <a:gd name="T5" fmla="*/ 153 h 196"/>
              <a:gd name="T6" fmla="*/ 321 w 791"/>
              <a:gd name="T7" fmla="*/ 162 h 196"/>
              <a:gd name="T8" fmla="*/ 247 w 791"/>
              <a:gd name="T9" fmla="*/ 168 h 196"/>
              <a:gd name="T10" fmla="*/ 90 w 791"/>
              <a:gd name="T11" fmla="*/ 179 h 196"/>
              <a:gd name="T12" fmla="*/ 31 w 791"/>
              <a:gd name="T13" fmla="*/ 181 h 196"/>
              <a:gd name="T14" fmla="*/ 7 w 791"/>
              <a:gd name="T15" fmla="*/ 168 h 196"/>
              <a:gd name="T16" fmla="*/ 25 w 791"/>
              <a:gd name="T17" fmla="*/ 141 h 196"/>
              <a:gd name="T18" fmla="*/ 10 w 791"/>
              <a:gd name="T19" fmla="*/ 103 h 196"/>
              <a:gd name="T20" fmla="*/ 7 w 791"/>
              <a:gd name="T21" fmla="*/ 69 h 196"/>
              <a:gd name="T22" fmla="*/ 15 w 791"/>
              <a:gd name="T23" fmla="*/ 55 h 196"/>
              <a:gd name="T24" fmla="*/ 26 w 791"/>
              <a:gd name="T25" fmla="*/ 22 h 196"/>
              <a:gd name="T26" fmla="*/ 72 w 791"/>
              <a:gd name="T27" fmla="*/ 15 h 196"/>
              <a:gd name="T28" fmla="*/ 95 w 791"/>
              <a:gd name="T29" fmla="*/ 22 h 196"/>
              <a:gd name="T30" fmla="*/ 113 w 791"/>
              <a:gd name="T31" fmla="*/ 29 h 196"/>
              <a:gd name="T32" fmla="*/ 94 w 791"/>
              <a:gd name="T33" fmla="*/ 17 h 196"/>
              <a:gd name="T34" fmla="*/ 141 w 791"/>
              <a:gd name="T35" fmla="*/ 11 h 196"/>
              <a:gd name="T36" fmla="*/ 234 w 791"/>
              <a:gd name="T37" fmla="*/ 12 h 196"/>
              <a:gd name="T38" fmla="*/ 339 w 791"/>
              <a:gd name="T39" fmla="*/ 13 h 196"/>
              <a:gd name="T40" fmla="*/ 414 w 791"/>
              <a:gd name="T41" fmla="*/ 15 h 196"/>
              <a:gd name="T42" fmla="*/ 480 w 791"/>
              <a:gd name="T43" fmla="*/ 10 h 196"/>
              <a:gd name="T44" fmla="*/ 589 w 791"/>
              <a:gd name="T45" fmla="*/ 10 h 196"/>
              <a:gd name="T46" fmla="*/ 675 w 791"/>
              <a:gd name="T47" fmla="*/ 10 h 196"/>
              <a:gd name="T48" fmla="*/ 693 w 791"/>
              <a:gd name="T49" fmla="*/ 39 h 196"/>
              <a:gd name="T50" fmla="*/ 747 w 791"/>
              <a:gd name="T51" fmla="*/ 79 h 196"/>
              <a:gd name="T52" fmla="*/ 783 w 791"/>
              <a:gd name="T53" fmla="*/ 124 h 196"/>
              <a:gd name="T54" fmla="*/ 790 w 791"/>
              <a:gd name="T55" fmla="*/ 156 h 196"/>
              <a:gd name="T56" fmla="*/ 772 w 791"/>
              <a:gd name="T57" fmla="*/ 172 h 196"/>
              <a:gd name="T58" fmla="*/ 598 w 791"/>
              <a:gd name="T59" fmla="*/ 180 h 196"/>
              <a:gd name="T60" fmla="*/ 311 w 791"/>
              <a:gd name="T61" fmla="*/ 140 h 196"/>
              <a:gd name="T62" fmla="*/ 325 w 791"/>
              <a:gd name="T63" fmla="*/ 135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91" h="196">
                <a:moveTo>
                  <a:pt x="590" y="185"/>
                </a:moveTo>
                <a:cubicBezTo>
                  <a:pt x="579" y="175"/>
                  <a:pt x="566" y="167"/>
                  <a:pt x="550" y="170"/>
                </a:cubicBezTo>
                <a:cubicBezTo>
                  <a:pt x="546" y="171"/>
                  <a:pt x="542" y="168"/>
                  <a:pt x="538" y="167"/>
                </a:cubicBezTo>
                <a:cubicBezTo>
                  <a:pt x="537" y="166"/>
                  <a:pt x="537" y="166"/>
                  <a:pt x="537" y="166"/>
                </a:cubicBezTo>
                <a:cubicBezTo>
                  <a:pt x="531" y="163"/>
                  <a:pt x="527" y="160"/>
                  <a:pt x="520" y="160"/>
                </a:cubicBezTo>
                <a:cubicBezTo>
                  <a:pt x="492" y="161"/>
                  <a:pt x="464" y="155"/>
                  <a:pt x="436" y="153"/>
                </a:cubicBezTo>
                <a:cubicBezTo>
                  <a:pt x="409" y="151"/>
                  <a:pt x="382" y="151"/>
                  <a:pt x="356" y="160"/>
                </a:cubicBezTo>
                <a:cubicBezTo>
                  <a:pt x="344" y="163"/>
                  <a:pt x="333" y="164"/>
                  <a:pt x="321" y="162"/>
                </a:cubicBezTo>
                <a:cubicBezTo>
                  <a:pt x="300" y="157"/>
                  <a:pt x="279" y="167"/>
                  <a:pt x="258" y="167"/>
                </a:cubicBezTo>
                <a:cubicBezTo>
                  <a:pt x="254" y="166"/>
                  <a:pt x="251" y="169"/>
                  <a:pt x="247" y="168"/>
                </a:cubicBezTo>
                <a:cubicBezTo>
                  <a:pt x="214" y="162"/>
                  <a:pt x="181" y="175"/>
                  <a:pt x="148" y="176"/>
                </a:cubicBezTo>
                <a:cubicBezTo>
                  <a:pt x="129" y="177"/>
                  <a:pt x="109" y="178"/>
                  <a:pt x="90" y="179"/>
                </a:cubicBezTo>
                <a:cubicBezTo>
                  <a:pt x="77" y="180"/>
                  <a:pt x="66" y="185"/>
                  <a:pt x="54" y="188"/>
                </a:cubicBezTo>
                <a:cubicBezTo>
                  <a:pt x="45" y="191"/>
                  <a:pt x="35" y="196"/>
                  <a:pt x="31" y="181"/>
                </a:cubicBezTo>
                <a:cubicBezTo>
                  <a:pt x="30" y="175"/>
                  <a:pt x="26" y="177"/>
                  <a:pt x="23" y="179"/>
                </a:cubicBezTo>
                <a:cubicBezTo>
                  <a:pt x="11" y="184"/>
                  <a:pt x="6" y="181"/>
                  <a:pt x="7" y="168"/>
                </a:cubicBezTo>
                <a:cubicBezTo>
                  <a:pt x="8" y="162"/>
                  <a:pt x="0" y="160"/>
                  <a:pt x="2" y="152"/>
                </a:cubicBezTo>
                <a:cubicBezTo>
                  <a:pt x="9" y="149"/>
                  <a:pt x="21" y="154"/>
                  <a:pt x="25" y="141"/>
                </a:cubicBezTo>
                <a:cubicBezTo>
                  <a:pt x="19" y="135"/>
                  <a:pt x="13" y="127"/>
                  <a:pt x="17" y="116"/>
                </a:cubicBezTo>
                <a:cubicBezTo>
                  <a:pt x="18" y="110"/>
                  <a:pt x="12" y="108"/>
                  <a:pt x="10" y="103"/>
                </a:cubicBezTo>
                <a:cubicBezTo>
                  <a:pt x="7" y="95"/>
                  <a:pt x="0" y="88"/>
                  <a:pt x="8" y="79"/>
                </a:cubicBezTo>
                <a:cubicBezTo>
                  <a:pt x="11" y="76"/>
                  <a:pt x="9" y="72"/>
                  <a:pt x="7" y="69"/>
                </a:cubicBezTo>
                <a:cubicBezTo>
                  <a:pt x="1" y="61"/>
                  <a:pt x="1" y="58"/>
                  <a:pt x="12" y="61"/>
                </a:cubicBezTo>
                <a:cubicBezTo>
                  <a:pt x="16" y="62"/>
                  <a:pt x="15" y="58"/>
                  <a:pt x="15" y="55"/>
                </a:cubicBezTo>
                <a:cubicBezTo>
                  <a:pt x="16" y="50"/>
                  <a:pt x="12" y="46"/>
                  <a:pt x="10" y="41"/>
                </a:cubicBezTo>
                <a:cubicBezTo>
                  <a:pt x="5" y="28"/>
                  <a:pt x="11" y="22"/>
                  <a:pt x="26" y="22"/>
                </a:cubicBezTo>
                <a:cubicBezTo>
                  <a:pt x="33" y="23"/>
                  <a:pt x="41" y="20"/>
                  <a:pt x="47" y="16"/>
                </a:cubicBezTo>
                <a:cubicBezTo>
                  <a:pt x="56" y="11"/>
                  <a:pt x="64" y="16"/>
                  <a:pt x="72" y="15"/>
                </a:cubicBezTo>
                <a:cubicBezTo>
                  <a:pt x="73" y="15"/>
                  <a:pt x="76" y="16"/>
                  <a:pt x="76" y="17"/>
                </a:cubicBezTo>
                <a:cubicBezTo>
                  <a:pt x="77" y="38"/>
                  <a:pt x="88" y="21"/>
                  <a:pt x="95" y="22"/>
                </a:cubicBezTo>
                <a:cubicBezTo>
                  <a:pt x="94" y="25"/>
                  <a:pt x="92" y="29"/>
                  <a:pt x="94" y="30"/>
                </a:cubicBezTo>
                <a:cubicBezTo>
                  <a:pt x="99" y="31"/>
                  <a:pt x="106" y="34"/>
                  <a:pt x="113" y="29"/>
                </a:cubicBezTo>
                <a:cubicBezTo>
                  <a:pt x="107" y="23"/>
                  <a:pt x="100" y="26"/>
                  <a:pt x="94" y="22"/>
                </a:cubicBezTo>
                <a:cubicBezTo>
                  <a:pt x="93" y="21"/>
                  <a:pt x="92" y="17"/>
                  <a:pt x="94" y="17"/>
                </a:cubicBezTo>
                <a:cubicBezTo>
                  <a:pt x="103" y="18"/>
                  <a:pt x="113" y="24"/>
                  <a:pt x="116" y="9"/>
                </a:cubicBezTo>
                <a:cubicBezTo>
                  <a:pt x="125" y="10"/>
                  <a:pt x="134" y="9"/>
                  <a:pt x="141" y="11"/>
                </a:cubicBezTo>
                <a:cubicBezTo>
                  <a:pt x="146" y="12"/>
                  <a:pt x="151" y="15"/>
                  <a:pt x="156" y="14"/>
                </a:cubicBezTo>
                <a:cubicBezTo>
                  <a:pt x="182" y="11"/>
                  <a:pt x="208" y="20"/>
                  <a:pt x="234" y="12"/>
                </a:cubicBezTo>
                <a:cubicBezTo>
                  <a:pt x="240" y="10"/>
                  <a:pt x="248" y="11"/>
                  <a:pt x="254" y="12"/>
                </a:cubicBezTo>
                <a:cubicBezTo>
                  <a:pt x="282" y="17"/>
                  <a:pt x="311" y="12"/>
                  <a:pt x="339" y="13"/>
                </a:cubicBezTo>
                <a:cubicBezTo>
                  <a:pt x="360" y="13"/>
                  <a:pt x="381" y="14"/>
                  <a:pt x="401" y="15"/>
                </a:cubicBezTo>
                <a:cubicBezTo>
                  <a:pt x="406" y="15"/>
                  <a:pt x="410" y="16"/>
                  <a:pt x="414" y="15"/>
                </a:cubicBezTo>
                <a:cubicBezTo>
                  <a:pt x="427" y="10"/>
                  <a:pt x="441" y="10"/>
                  <a:pt x="455" y="12"/>
                </a:cubicBezTo>
                <a:cubicBezTo>
                  <a:pt x="462" y="13"/>
                  <a:pt x="471" y="15"/>
                  <a:pt x="480" y="10"/>
                </a:cubicBezTo>
                <a:cubicBezTo>
                  <a:pt x="489" y="4"/>
                  <a:pt x="501" y="7"/>
                  <a:pt x="512" y="8"/>
                </a:cubicBezTo>
                <a:cubicBezTo>
                  <a:pt x="538" y="10"/>
                  <a:pt x="563" y="11"/>
                  <a:pt x="589" y="10"/>
                </a:cubicBezTo>
                <a:cubicBezTo>
                  <a:pt x="600" y="10"/>
                  <a:pt x="611" y="8"/>
                  <a:pt x="621" y="5"/>
                </a:cubicBezTo>
                <a:cubicBezTo>
                  <a:pt x="640" y="0"/>
                  <a:pt x="657" y="7"/>
                  <a:pt x="675" y="10"/>
                </a:cubicBezTo>
                <a:cubicBezTo>
                  <a:pt x="680" y="11"/>
                  <a:pt x="683" y="17"/>
                  <a:pt x="686" y="23"/>
                </a:cubicBezTo>
                <a:cubicBezTo>
                  <a:pt x="689" y="28"/>
                  <a:pt x="692" y="33"/>
                  <a:pt x="693" y="39"/>
                </a:cubicBezTo>
                <a:cubicBezTo>
                  <a:pt x="698" y="63"/>
                  <a:pt x="712" y="77"/>
                  <a:pt x="738" y="76"/>
                </a:cubicBezTo>
                <a:cubicBezTo>
                  <a:pt x="741" y="76"/>
                  <a:pt x="744" y="79"/>
                  <a:pt x="747" y="79"/>
                </a:cubicBezTo>
                <a:cubicBezTo>
                  <a:pt x="760" y="78"/>
                  <a:pt x="764" y="86"/>
                  <a:pt x="766" y="97"/>
                </a:cubicBezTo>
                <a:cubicBezTo>
                  <a:pt x="767" y="109"/>
                  <a:pt x="766" y="122"/>
                  <a:pt x="783" y="124"/>
                </a:cubicBezTo>
                <a:cubicBezTo>
                  <a:pt x="786" y="125"/>
                  <a:pt x="786" y="127"/>
                  <a:pt x="786" y="129"/>
                </a:cubicBezTo>
                <a:cubicBezTo>
                  <a:pt x="787" y="138"/>
                  <a:pt x="784" y="148"/>
                  <a:pt x="790" y="156"/>
                </a:cubicBezTo>
                <a:cubicBezTo>
                  <a:pt x="791" y="159"/>
                  <a:pt x="789" y="163"/>
                  <a:pt x="785" y="164"/>
                </a:cubicBezTo>
                <a:cubicBezTo>
                  <a:pt x="780" y="167"/>
                  <a:pt x="775" y="169"/>
                  <a:pt x="772" y="172"/>
                </a:cubicBezTo>
                <a:cubicBezTo>
                  <a:pt x="759" y="189"/>
                  <a:pt x="740" y="189"/>
                  <a:pt x="722" y="188"/>
                </a:cubicBezTo>
                <a:cubicBezTo>
                  <a:pt x="681" y="187"/>
                  <a:pt x="639" y="189"/>
                  <a:pt x="598" y="180"/>
                </a:cubicBezTo>
                <a:cubicBezTo>
                  <a:pt x="594" y="179"/>
                  <a:pt x="590" y="180"/>
                  <a:pt x="590" y="185"/>
                </a:cubicBezTo>
                <a:close/>
                <a:moveTo>
                  <a:pt x="311" y="140"/>
                </a:moveTo>
                <a:cubicBezTo>
                  <a:pt x="313" y="143"/>
                  <a:pt x="316" y="143"/>
                  <a:pt x="319" y="142"/>
                </a:cubicBezTo>
                <a:cubicBezTo>
                  <a:pt x="322" y="141"/>
                  <a:pt x="325" y="139"/>
                  <a:pt x="325" y="135"/>
                </a:cubicBezTo>
                <a:cubicBezTo>
                  <a:pt x="319" y="135"/>
                  <a:pt x="315" y="137"/>
                  <a:pt x="311" y="140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>
            <a:spLocks noEditPoints="1"/>
          </p:cNvSpPr>
          <p:nvPr/>
        </p:nvSpPr>
        <p:spPr bwMode="auto">
          <a:xfrm flipH="1">
            <a:off x="-1078031" y="2251770"/>
            <a:ext cx="11781323" cy="3712901"/>
          </a:xfrm>
          <a:custGeom>
            <a:avLst/>
            <a:gdLst>
              <a:gd name="T0" fmla="*/ 593 w 633"/>
              <a:gd name="T1" fmla="*/ 160 h 197"/>
              <a:gd name="T2" fmla="*/ 587 w 633"/>
              <a:gd name="T3" fmla="*/ 190 h 197"/>
              <a:gd name="T4" fmla="*/ 582 w 633"/>
              <a:gd name="T5" fmla="*/ 193 h 197"/>
              <a:gd name="T6" fmla="*/ 530 w 633"/>
              <a:gd name="T7" fmla="*/ 194 h 197"/>
              <a:gd name="T8" fmla="*/ 420 w 633"/>
              <a:gd name="T9" fmla="*/ 194 h 197"/>
              <a:gd name="T10" fmla="*/ 369 w 633"/>
              <a:gd name="T11" fmla="*/ 196 h 197"/>
              <a:gd name="T12" fmla="*/ 342 w 633"/>
              <a:gd name="T13" fmla="*/ 191 h 197"/>
              <a:gd name="T14" fmla="*/ 321 w 633"/>
              <a:gd name="T15" fmla="*/ 187 h 197"/>
              <a:gd name="T16" fmla="*/ 271 w 633"/>
              <a:gd name="T17" fmla="*/ 179 h 197"/>
              <a:gd name="T18" fmla="*/ 227 w 633"/>
              <a:gd name="T19" fmla="*/ 171 h 197"/>
              <a:gd name="T20" fmla="*/ 216 w 633"/>
              <a:gd name="T21" fmla="*/ 171 h 197"/>
              <a:gd name="T22" fmla="*/ 181 w 633"/>
              <a:gd name="T23" fmla="*/ 168 h 197"/>
              <a:gd name="T24" fmla="*/ 79 w 633"/>
              <a:gd name="T25" fmla="*/ 160 h 197"/>
              <a:gd name="T26" fmla="*/ 14 w 633"/>
              <a:gd name="T27" fmla="*/ 141 h 197"/>
              <a:gd name="T28" fmla="*/ 4 w 633"/>
              <a:gd name="T29" fmla="*/ 123 h 197"/>
              <a:gd name="T30" fmla="*/ 23 w 633"/>
              <a:gd name="T31" fmla="*/ 110 h 197"/>
              <a:gd name="T32" fmla="*/ 33 w 633"/>
              <a:gd name="T33" fmla="*/ 100 h 197"/>
              <a:gd name="T34" fmla="*/ 45 w 633"/>
              <a:gd name="T35" fmla="*/ 0 h 197"/>
              <a:gd name="T36" fmla="*/ 70 w 633"/>
              <a:gd name="T37" fmla="*/ 6 h 197"/>
              <a:gd name="T38" fmla="*/ 102 w 633"/>
              <a:gd name="T39" fmla="*/ 13 h 197"/>
              <a:gd name="T40" fmla="*/ 185 w 633"/>
              <a:gd name="T41" fmla="*/ 17 h 197"/>
              <a:gd name="T42" fmla="*/ 271 w 633"/>
              <a:gd name="T43" fmla="*/ 17 h 197"/>
              <a:gd name="T44" fmla="*/ 331 w 633"/>
              <a:gd name="T45" fmla="*/ 20 h 197"/>
              <a:gd name="T46" fmla="*/ 379 w 633"/>
              <a:gd name="T47" fmla="*/ 18 h 197"/>
              <a:gd name="T48" fmla="*/ 456 w 633"/>
              <a:gd name="T49" fmla="*/ 15 h 197"/>
              <a:gd name="T50" fmla="*/ 520 w 633"/>
              <a:gd name="T51" fmla="*/ 14 h 197"/>
              <a:gd name="T52" fmla="*/ 583 w 633"/>
              <a:gd name="T53" fmla="*/ 16 h 197"/>
              <a:gd name="T54" fmla="*/ 606 w 633"/>
              <a:gd name="T55" fmla="*/ 34 h 197"/>
              <a:gd name="T56" fmla="*/ 629 w 633"/>
              <a:gd name="T57" fmla="*/ 79 h 197"/>
              <a:gd name="T58" fmla="*/ 623 w 633"/>
              <a:gd name="T59" fmla="*/ 96 h 197"/>
              <a:gd name="T60" fmla="*/ 619 w 633"/>
              <a:gd name="T61" fmla="*/ 108 h 197"/>
              <a:gd name="T62" fmla="*/ 617 w 633"/>
              <a:gd name="T63" fmla="*/ 114 h 197"/>
              <a:gd name="T64" fmla="*/ 610 w 633"/>
              <a:gd name="T65" fmla="*/ 162 h 197"/>
              <a:gd name="T66" fmla="*/ 609 w 633"/>
              <a:gd name="T67" fmla="*/ 165 h 197"/>
              <a:gd name="T68" fmla="*/ 593 w 633"/>
              <a:gd name="T69" fmla="*/ 160 h 197"/>
              <a:gd name="T70" fmla="*/ 386 w 633"/>
              <a:gd name="T71" fmla="*/ 176 h 197"/>
              <a:gd name="T72" fmla="*/ 378 w 633"/>
              <a:gd name="T73" fmla="*/ 181 h 197"/>
              <a:gd name="T74" fmla="*/ 383 w 633"/>
              <a:gd name="T75" fmla="*/ 184 h 197"/>
              <a:gd name="T76" fmla="*/ 389 w 633"/>
              <a:gd name="T77" fmla="*/ 180 h 197"/>
              <a:gd name="T78" fmla="*/ 386 w 633"/>
              <a:gd name="T79" fmla="*/ 17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3" h="197">
                <a:moveTo>
                  <a:pt x="593" y="160"/>
                </a:moveTo>
                <a:cubicBezTo>
                  <a:pt x="592" y="170"/>
                  <a:pt x="580" y="177"/>
                  <a:pt x="587" y="190"/>
                </a:cubicBezTo>
                <a:cubicBezTo>
                  <a:pt x="590" y="195"/>
                  <a:pt x="584" y="193"/>
                  <a:pt x="582" y="193"/>
                </a:cubicBezTo>
                <a:cubicBezTo>
                  <a:pt x="565" y="193"/>
                  <a:pt x="547" y="194"/>
                  <a:pt x="530" y="194"/>
                </a:cubicBezTo>
                <a:cubicBezTo>
                  <a:pt x="494" y="193"/>
                  <a:pt x="457" y="192"/>
                  <a:pt x="420" y="194"/>
                </a:cubicBezTo>
                <a:cubicBezTo>
                  <a:pt x="403" y="185"/>
                  <a:pt x="386" y="194"/>
                  <a:pt x="369" y="196"/>
                </a:cubicBezTo>
                <a:cubicBezTo>
                  <a:pt x="360" y="197"/>
                  <a:pt x="347" y="197"/>
                  <a:pt x="342" y="191"/>
                </a:cubicBezTo>
                <a:cubicBezTo>
                  <a:pt x="335" y="183"/>
                  <a:pt x="329" y="186"/>
                  <a:pt x="321" y="187"/>
                </a:cubicBezTo>
                <a:cubicBezTo>
                  <a:pt x="304" y="191"/>
                  <a:pt x="286" y="184"/>
                  <a:pt x="271" y="179"/>
                </a:cubicBezTo>
                <a:cubicBezTo>
                  <a:pt x="246" y="172"/>
                  <a:pt x="247" y="169"/>
                  <a:pt x="227" y="171"/>
                </a:cubicBezTo>
                <a:cubicBezTo>
                  <a:pt x="224" y="171"/>
                  <a:pt x="219" y="173"/>
                  <a:pt x="216" y="171"/>
                </a:cubicBezTo>
                <a:cubicBezTo>
                  <a:pt x="205" y="162"/>
                  <a:pt x="192" y="166"/>
                  <a:pt x="181" y="168"/>
                </a:cubicBezTo>
                <a:cubicBezTo>
                  <a:pt x="146" y="174"/>
                  <a:pt x="113" y="161"/>
                  <a:pt x="79" y="160"/>
                </a:cubicBezTo>
                <a:cubicBezTo>
                  <a:pt x="57" y="159"/>
                  <a:pt x="36" y="148"/>
                  <a:pt x="14" y="141"/>
                </a:cubicBezTo>
                <a:cubicBezTo>
                  <a:pt x="6" y="139"/>
                  <a:pt x="0" y="132"/>
                  <a:pt x="4" y="123"/>
                </a:cubicBezTo>
                <a:cubicBezTo>
                  <a:pt x="8" y="115"/>
                  <a:pt x="9" y="105"/>
                  <a:pt x="23" y="110"/>
                </a:cubicBezTo>
                <a:cubicBezTo>
                  <a:pt x="30" y="113"/>
                  <a:pt x="34" y="111"/>
                  <a:pt x="33" y="100"/>
                </a:cubicBezTo>
                <a:cubicBezTo>
                  <a:pt x="30" y="67"/>
                  <a:pt x="29" y="33"/>
                  <a:pt x="45" y="0"/>
                </a:cubicBezTo>
                <a:cubicBezTo>
                  <a:pt x="53" y="1"/>
                  <a:pt x="61" y="2"/>
                  <a:pt x="70" y="6"/>
                </a:cubicBezTo>
                <a:cubicBezTo>
                  <a:pt x="80" y="11"/>
                  <a:pt x="91" y="14"/>
                  <a:pt x="102" y="13"/>
                </a:cubicBezTo>
                <a:cubicBezTo>
                  <a:pt x="130" y="12"/>
                  <a:pt x="157" y="16"/>
                  <a:pt x="185" y="17"/>
                </a:cubicBezTo>
                <a:cubicBezTo>
                  <a:pt x="214" y="18"/>
                  <a:pt x="242" y="19"/>
                  <a:pt x="271" y="17"/>
                </a:cubicBezTo>
                <a:cubicBezTo>
                  <a:pt x="291" y="15"/>
                  <a:pt x="311" y="23"/>
                  <a:pt x="331" y="20"/>
                </a:cubicBezTo>
                <a:cubicBezTo>
                  <a:pt x="347" y="18"/>
                  <a:pt x="363" y="19"/>
                  <a:pt x="379" y="18"/>
                </a:cubicBezTo>
                <a:cubicBezTo>
                  <a:pt x="404" y="16"/>
                  <a:pt x="430" y="16"/>
                  <a:pt x="456" y="15"/>
                </a:cubicBezTo>
                <a:cubicBezTo>
                  <a:pt x="478" y="15"/>
                  <a:pt x="499" y="16"/>
                  <a:pt x="520" y="14"/>
                </a:cubicBezTo>
                <a:cubicBezTo>
                  <a:pt x="541" y="12"/>
                  <a:pt x="562" y="11"/>
                  <a:pt x="583" y="16"/>
                </a:cubicBezTo>
                <a:cubicBezTo>
                  <a:pt x="594" y="19"/>
                  <a:pt x="602" y="24"/>
                  <a:pt x="606" y="34"/>
                </a:cubicBezTo>
                <a:cubicBezTo>
                  <a:pt x="614" y="49"/>
                  <a:pt x="619" y="65"/>
                  <a:pt x="629" y="79"/>
                </a:cubicBezTo>
                <a:cubicBezTo>
                  <a:pt x="633" y="85"/>
                  <a:pt x="632" y="93"/>
                  <a:pt x="623" y="96"/>
                </a:cubicBezTo>
                <a:cubicBezTo>
                  <a:pt x="616" y="98"/>
                  <a:pt x="612" y="101"/>
                  <a:pt x="619" y="108"/>
                </a:cubicBezTo>
                <a:cubicBezTo>
                  <a:pt x="620" y="110"/>
                  <a:pt x="619" y="112"/>
                  <a:pt x="617" y="114"/>
                </a:cubicBezTo>
                <a:cubicBezTo>
                  <a:pt x="605" y="128"/>
                  <a:pt x="603" y="144"/>
                  <a:pt x="610" y="162"/>
                </a:cubicBezTo>
                <a:cubicBezTo>
                  <a:pt x="611" y="163"/>
                  <a:pt x="609" y="164"/>
                  <a:pt x="609" y="165"/>
                </a:cubicBezTo>
                <a:cubicBezTo>
                  <a:pt x="601" y="170"/>
                  <a:pt x="601" y="158"/>
                  <a:pt x="593" y="160"/>
                </a:cubicBezTo>
                <a:close/>
                <a:moveTo>
                  <a:pt x="386" y="176"/>
                </a:moveTo>
                <a:cubicBezTo>
                  <a:pt x="383" y="177"/>
                  <a:pt x="378" y="176"/>
                  <a:pt x="378" y="181"/>
                </a:cubicBezTo>
                <a:cubicBezTo>
                  <a:pt x="378" y="184"/>
                  <a:pt x="380" y="184"/>
                  <a:pt x="383" y="184"/>
                </a:cubicBezTo>
                <a:cubicBezTo>
                  <a:pt x="385" y="184"/>
                  <a:pt x="389" y="184"/>
                  <a:pt x="389" y="180"/>
                </a:cubicBezTo>
                <a:cubicBezTo>
                  <a:pt x="389" y="178"/>
                  <a:pt x="389" y="176"/>
                  <a:pt x="386" y="176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PA_文本框 2"/>
          <p:cNvSpPr txBox="1"/>
          <p:nvPr>
            <p:custDataLst>
              <p:tags r:id="rId1"/>
            </p:custDataLst>
          </p:nvPr>
        </p:nvSpPr>
        <p:spPr>
          <a:xfrm>
            <a:off x="336961" y="1990271"/>
            <a:ext cx="11820148" cy="28998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en-US" altLang="zh-CN" sz="16600" b="0" dirty="0">
                <a:solidFill>
                  <a:schemeClr val="bg1">
                    <a:alpha val="1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BUSINESS</a:t>
            </a:r>
            <a:endParaRPr lang="en-US" sz="16600" b="0" dirty="0">
              <a:solidFill>
                <a:schemeClr val="bg1">
                  <a:alpha val="1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49927" y="4346346"/>
            <a:ext cx="7319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PA_文本框 2"/>
          <p:cNvSpPr txBox="1"/>
          <p:nvPr>
            <p:custDataLst>
              <p:tags r:id="rId2"/>
            </p:custDataLst>
          </p:nvPr>
        </p:nvSpPr>
        <p:spPr>
          <a:xfrm>
            <a:off x="2342145" y="2578155"/>
            <a:ext cx="7501083" cy="17159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en-US" altLang="zh-CN" sz="9600" b="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BUSINESS</a:t>
            </a:r>
            <a:endParaRPr lang="en-US" sz="9600" b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4191422" cy="6858000"/>
          </a:xfrm>
          <a:prstGeom prst="rect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191420" y="0"/>
            <a:ext cx="3758779" cy="6858000"/>
          </a:xfrm>
          <a:prstGeom prst="rect">
            <a:avLst/>
          </a:prstGeom>
          <a:blipFill dpi="0" rotWithShape="1">
            <a:blip r:embed="rId1"/>
            <a:srcRect/>
            <a:stretch>
              <a:fillRect l="-50000" r="-8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515477" y="1828725"/>
            <a:ext cx="709834" cy="709834"/>
          </a:xfrm>
          <a:prstGeom prst="ellipse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9406719" y="1831402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9406720" y="2094632"/>
            <a:ext cx="2281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515476" y="4109623"/>
            <a:ext cx="709834" cy="709834"/>
          </a:xfrm>
          <a:prstGeom prst="ellipse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9406718" y="4112300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9406719" y="4375530"/>
            <a:ext cx="2281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5" name="placeholder_286118"/>
          <p:cNvSpPr>
            <a:spLocks noChangeAspect="1"/>
          </p:cNvSpPr>
          <p:nvPr/>
        </p:nvSpPr>
        <p:spPr bwMode="auto">
          <a:xfrm>
            <a:off x="8682184" y="1954811"/>
            <a:ext cx="363653" cy="426620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16" name="Group 51"/>
          <p:cNvGrpSpPr/>
          <p:nvPr/>
        </p:nvGrpSpPr>
        <p:grpSpPr>
          <a:xfrm>
            <a:off x="8664085" y="4286054"/>
            <a:ext cx="397826" cy="3440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17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06901" y="2150598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难点分析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553378" y="3455480"/>
            <a:ext cx="323122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553378" y="2721619"/>
            <a:ext cx="323122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3446259"/>
            <a:ext cx="12192000" cy="3429000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5"/>
          <p:cNvSpPr>
            <a:spLocks noEditPoints="1"/>
          </p:cNvSpPr>
          <p:nvPr/>
        </p:nvSpPr>
        <p:spPr bwMode="auto">
          <a:xfrm>
            <a:off x="2409630" y="1268557"/>
            <a:ext cx="12461404" cy="3119248"/>
          </a:xfrm>
          <a:custGeom>
            <a:avLst/>
            <a:gdLst>
              <a:gd name="T0" fmla="*/ 550 w 791"/>
              <a:gd name="T1" fmla="*/ 170 h 196"/>
              <a:gd name="T2" fmla="*/ 537 w 791"/>
              <a:gd name="T3" fmla="*/ 166 h 196"/>
              <a:gd name="T4" fmla="*/ 436 w 791"/>
              <a:gd name="T5" fmla="*/ 153 h 196"/>
              <a:gd name="T6" fmla="*/ 321 w 791"/>
              <a:gd name="T7" fmla="*/ 162 h 196"/>
              <a:gd name="T8" fmla="*/ 247 w 791"/>
              <a:gd name="T9" fmla="*/ 168 h 196"/>
              <a:gd name="T10" fmla="*/ 90 w 791"/>
              <a:gd name="T11" fmla="*/ 179 h 196"/>
              <a:gd name="T12" fmla="*/ 31 w 791"/>
              <a:gd name="T13" fmla="*/ 181 h 196"/>
              <a:gd name="T14" fmla="*/ 7 w 791"/>
              <a:gd name="T15" fmla="*/ 168 h 196"/>
              <a:gd name="T16" fmla="*/ 25 w 791"/>
              <a:gd name="T17" fmla="*/ 141 h 196"/>
              <a:gd name="T18" fmla="*/ 10 w 791"/>
              <a:gd name="T19" fmla="*/ 103 h 196"/>
              <a:gd name="T20" fmla="*/ 7 w 791"/>
              <a:gd name="T21" fmla="*/ 69 h 196"/>
              <a:gd name="T22" fmla="*/ 15 w 791"/>
              <a:gd name="T23" fmla="*/ 55 h 196"/>
              <a:gd name="T24" fmla="*/ 26 w 791"/>
              <a:gd name="T25" fmla="*/ 22 h 196"/>
              <a:gd name="T26" fmla="*/ 72 w 791"/>
              <a:gd name="T27" fmla="*/ 15 h 196"/>
              <a:gd name="T28" fmla="*/ 95 w 791"/>
              <a:gd name="T29" fmla="*/ 22 h 196"/>
              <a:gd name="T30" fmla="*/ 113 w 791"/>
              <a:gd name="T31" fmla="*/ 29 h 196"/>
              <a:gd name="T32" fmla="*/ 94 w 791"/>
              <a:gd name="T33" fmla="*/ 17 h 196"/>
              <a:gd name="T34" fmla="*/ 141 w 791"/>
              <a:gd name="T35" fmla="*/ 11 h 196"/>
              <a:gd name="T36" fmla="*/ 234 w 791"/>
              <a:gd name="T37" fmla="*/ 12 h 196"/>
              <a:gd name="T38" fmla="*/ 339 w 791"/>
              <a:gd name="T39" fmla="*/ 13 h 196"/>
              <a:gd name="T40" fmla="*/ 414 w 791"/>
              <a:gd name="T41" fmla="*/ 15 h 196"/>
              <a:gd name="T42" fmla="*/ 480 w 791"/>
              <a:gd name="T43" fmla="*/ 10 h 196"/>
              <a:gd name="T44" fmla="*/ 589 w 791"/>
              <a:gd name="T45" fmla="*/ 10 h 196"/>
              <a:gd name="T46" fmla="*/ 675 w 791"/>
              <a:gd name="T47" fmla="*/ 10 h 196"/>
              <a:gd name="T48" fmla="*/ 693 w 791"/>
              <a:gd name="T49" fmla="*/ 39 h 196"/>
              <a:gd name="T50" fmla="*/ 747 w 791"/>
              <a:gd name="T51" fmla="*/ 79 h 196"/>
              <a:gd name="T52" fmla="*/ 783 w 791"/>
              <a:gd name="T53" fmla="*/ 124 h 196"/>
              <a:gd name="T54" fmla="*/ 790 w 791"/>
              <a:gd name="T55" fmla="*/ 156 h 196"/>
              <a:gd name="T56" fmla="*/ 772 w 791"/>
              <a:gd name="T57" fmla="*/ 172 h 196"/>
              <a:gd name="T58" fmla="*/ 598 w 791"/>
              <a:gd name="T59" fmla="*/ 180 h 196"/>
              <a:gd name="T60" fmla="*/ 311 w 791"/>
              <a:gd name="T61" fmla="*/ 140 h 196"/>
              <a:gd name="T62" fmla="*/ 325 w 791"/>
              <a:gd name="T63" fmla="*/ 135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91" h="196">
                <a:moveTo>
                  <a:pt x="590" y="185"/>
                </a:moveTo>
                <a:cubicBezTo>
                  <a:pt x="579" y="175"/>
                  <a:pt x="566" y="167"/>
                  <a:pt x="550" y="170"/>
                </a:cubicBezTo>
                <a:cubicBezTo>
                  <a:pt x="546" y="171"/>
                  <a:pt x="542" y="168"/>
                  <a:pt x="538" y="167"/>
                </a:cubicBezTo>
                <a:cubicBezTo>
                  <a:pt x="537" y="166"/>
                  <a:pt x="537" y="166"/>
                  <a:pt x="537" y="166"/>
                </a:cubicBezTo>
                <a:cubicBezTo>
                  <a:pt x="531" y="163"/>
                  <a:pt x="527" y="160"/>
                  <a:pt x="520" y="160"/>
                </a:cubicBezTo>
                <a:cubicBezTo>
                  <a:pt x="492" y="161"/>
                  <a:pt x="464" y="155"/>
                  <a:pt x="436" y="153"/>
                </a:cubicBezTo>
                <a:cubicBezTo>
                  <a:pt x="409" y="151"/>
                  <a:pt x="382" y="151"/>
                  <a:pt x="356" y="160"/>
                </a:cubicBezTo>
                <a:cubicBezTo>
                  <a:pt x="344" y="163"/>
                  <a:pt x="333" y="164"/>
                  <a:pt x="321" y="162"/>
                </a:cubicBezTo>
                <a:cubicBezTo>
                  <a:pt x="300" y="157"/>
                  <a:pt x="279" y="167"/>
                  <a:pt x="258" y="167"/>
                </a:cubicBezTo>
                <a:cubicBezTo>
                  <a:pt x="254" y="166"/>
                  <a:pt x="251" y="169"/>
                  <a:pt x="247" y="168"/>
                </a:cubicBezTo>
                <a:cubicBezTo>
                  <a:pt x="214" y="162"/>
                  <a:pt x="181" y="175"/>
                  <a:pt x="148" y="176"/>
                </a:cubicBezTo>
                <a:cubicBezTo>
                  <a:pt x="129" y="177"/>
                  <a:pt x="109" y="178"/>
                  <a:pt x="90" y="179"/>
                </a:cubicBezTo>
                <a:cubicBezTo>
                  <a:pt x="77" y="180"/>
                  <a:pt x="66" y="185"/>
                  <a:pt x="54" y="188"/>
                </a:cubicBezTo>
                <a:cubicBezTo>
                  <a:pt x="45" y="191"/>
                  <a:pt x="35" y="196"/>
                  <a:pt x="31" y="181"/>
                </a:cubicBezTo>
                <a:cubicBezTo>
                  <a:pt x="30" y="175"/>
                  <a:pt x="26" y="177"/>
                  <a:pt x="23" y="179"/>
                </a:cubicBezTo>
                <a:cubicBezTo>
                  <a:pt x="11" y="184"/>
                  <a:pt x="6" y="181"/>
                  <a:pt x="7" y="168"/>
                </a:cubicBezTo>
                <a:cubicBezTo>
                  <a:pt x="8" y="162"/>
                  <a:pt x="0" y="160"/>
                  <a:pt x="2" y="152"/>
                </a:cubicBezTo>
                <a:cubicBezTo>
                  <a:pt x="9" y="149"/>
                  <a:pt x="21" y="154"/>
                  <a:pt x="25" y="141"/>
                </a:cubicBezTo>
                <a:cubicBezTo>
                  <a:pt x="19" y="135"/>
                  <a:pt x="13" y="127"/>
                  <a:pt x="17" y="116"/>
                </a:cubicBezTo>
                <a:cubicBezTo>
                  <a:pt x="18" y="110"/>
                  <a:pt x="12" y="108"/>
                  <a:pt x="10" y="103"/>
                </a:cubicBezTo>
                <a:cubicBezTo>
                  <a:pt x="7" y="95"/>
                  <a:pt x="0" y="88"/>
                  <a:pt x="8" y="79"/>
                </a:cubicBezTo>
                <a:cubicBezTo>
                  <a:pt x="11" y="76"/>
                  <a:pt x="9" y="72"/>
                  <a:pt x="7" y="69"/>
                </a:cubicBezTo>
                <a:cubicBezTo>
                  <a:pt x="1" y="61"/>
                  <a:pt x="1" y="58"/>
                  <a:pt x="12" y="61"/>
                </a:cubicBezTo>
                <a:cubicBezTo>
                  <a:pt x="16" y="62"/>
                  <a:pt x="15" y="58"/>
                  <a:pt x="15" y="55"/>
                </a:cubicBezTo>
                <a:cubicBezTo>
                  <a:pt x="16" y="50"/>
                  <a:pt x="12" y="46"/>
                  <a:pt x="10" y="41"/>
                </a:cubicBezTo>
                <a:cubicBezTo>
                  <a:pt x="5" y="28"/>
                  <a:pt x="11" y="22"/>
                  <a:pt x="26" y="22"/>
                </a:cubicBezTo>
                <a:cubicBezTo>
                  <a:pt x="33" y="23"/>
                  <a:pt x="41" y="20"/>
                  <a:pt x="47" y="16"/>
                </a:cubicBezTo>
                <a:cubicBezTo>
                  <a:pt x="56" y="11"/>
                  <a:pt x="64" y="16"/>
                  <a:pt x="72" y="15"/>
                </a:cubicBezTo>
                <a:cubicBezTo>
                  <a:pt x="73" y="15"/>
                  <a:pt x="76" y="16"/>
                  <a:pt x="76" y="17"/>
                </a:cubicBezTo>
                <a:cubicBezTo>
                  <a:pt x="77" y="38"/>
                  <a:pt x="88" y="21"/>
                  <a:pt x="95" y="22"/>
                </a:cubicBezTo>
                <a:cubicBezTo>
                  <a:pt x="94" y="25"/>
                  <a:pt x="92" y="29"/>
                  <a:pt x="94" y="30"/>
                </a:cubicBezTo>
                <a:cubicBezTo>
                  <a:pt x="99" y="31"/>
                  <a:pt x="106" y="34"/>
                  <a:pt x="113" y="29"/>
                </a:cubicBezTo>
                <a:cubicBezTo>
                  <a:pt x="107" y="23"/>
                  <a:pt x="100" y="26"/>
                  <a:pt x="94" y="22"/>
                </a:cubicBezTo>
                <a:cubicBezTo>
                  <a:pt x="93" y="21"/>
                  <a:pt x="92" y="17"/>
                  <a:pt x="94" y="17"/>
                </a:cubicBezTo>
                <a:cubicBezTo>
                  <a:pt x="103" y="18"/>
                  <a:pt x="113" y="24"/>
                  <a:pt x="116" y="9"/>
                </a:cubicBezTo>
                <a:cubicBezTo>
                  <a:pt x="125" y="10"/>
                  <a:pt x="134" y="9"/>
                  <a:pt x="141" y="11"/>
                </a:cubicBezTo>
                <a:cubicBezTo>
                  <a:pt x="146" y="12"/>
                  <a:pt x="151" y="15"/>
                  <a:pt x="156" y="14"/>
                </a:cubicBezTo>
                <a:cubicBezTo>
                  <a:pt x="182" y="11"/>
                  <a:pt x="208" y="20"/>
                  <a:pt x="234" y="12"/>
                </a:cubicBezTo>
                <a:cubicBezTo>
                  <a:pt x="240" y="10"/>
                  <a:pt x="248" y="11"/>
                  <a:pt x="254" y="12"/>
                </a:cubicBezTo>
                <a:cubicBezTo>
                  <a:pt x="282" y="17"/>
                  <a:pt x="311" y="12"/>
                  <a:pt x="339" y="13"/>
                </a:cubicBezTo>
                <a:cubicBezTo>
                  <a:pt x="360" y="13"/>
                  <a:pt x="381" y="14"/>
                  <a:pt x="401" y="15"/>
                </a:cubicBezTo>
                <a:cubicBezTo>
                  <a:pt x="406" y="15"/>
                  <a:pt x="410" y="16"/>
                  <a:pt x="414" y="15"/>
                </a:cubicBezTo>
                <a:cubicBezTo>
                  <a:pt x="427" y="10"/>
                  <a:pt x="441" y="10"/>
                  <a:pt x="455" y="12"/>
                </a:cubicBezTo>
                <a:cubicBezTo>
                  <a:pt x="462" y="13"/>
                  <a:pt x="471" y="15"/>
                  <a:pt x="480" y="10"/>
                </a:cubicBezTo>
                <a:cubicBezTo>
                  <a:pt x="489" y="4"/>
                  <a:pt x="501" y="7"/>
                  <a:pt x="512" y="8"/>
                </a:cubicBezTo>
                <a:cubicBezTo>
                  <a:pt x="538" y="10"/>
                  <a:pt x="563" y="11"/>
                  <a:pt x="589" y="10"/>
                </a:cubicBezTo>
                <a:cubicBezTo>
                  <a:pt x="600" y="10"/>
                  <a:pt x="611" y="8"/>
                  <a:pt x="621" y="5"/>
                </a:cubicBezTo>
                <a:cubicBezTo>
                  <a:pt x="640" y="0"/>
                  <a:pt x="657" y="7"/>
                  <a:pt x="675" y="10"/>
                </a:cubicBezTo>
                <a:cubicBezTo>
                  <a:pt x="680" y="11"/>
                  <a:pt x="683" y="17"/>
                  <a:pt x="686" y="23"/>
                </a:cubicBezTo>
                <a:cubicBezTo>
                  <a:pt x="689" y="28"/>
                  <a:pt x="692" y="33"/>
                  <a:pt x="693" y="39"/>
                </a:cubicBezTo>
                <a:cubicBezTo>
                  <a:pt x="698" y="63"/>
                  <a:pt x="712" y="77"/>
                  <a:pt x="738" y="76"/>
                </a:cubicBezTo>
                <a:cubicBezTo>
                  <a:pt x="741" y="76"/>
                  <a:pt x="744" y="79"/>
                  <a:pt x="747" y="79"/>
                </a:cubicBezTo>
                <a:cubicBezTo>
                  <a:pt x="760" y="78"/>
                  <a:pt x="764" y="86"/>
                  <a:pt x="766" y="97"/>
                </a:cubicBezTo>
                <a:cubicBezTo>
                  <a:pt x="767" y="109"/>
                  <a:pt x="766" y="122"/>
                  <a:pt x="783" y="124"/>
                </a:cubicBezTo>
                <a:cubicBezTo>
                  <a:pt x="786" y="125"/>
                  <a:pt x="786" y="127"/>
                  <a:pt x="786" y="129"/>
                </a:cubicBezTo>
                <a:cubicBezTo>
                  <a:pt x="787" y="138"/>
                  <a:pt x="784" y="148"/>
                  <a:pt x="790" y="156"/>
                </a:cubicBezTo>
                <a:cubicBezTo>
                  <a:pt x="791" y="159"/>
                  <a:pt x="789" y="163"/>
                  <a:pt x="785" y="164"/>
                </a:cubicBezTo>
                <a:cubicBezTo>
                  <a:pt x="780" y="167"/>
                  <a:pt x="775" y="169"/>
                  <a:pt x="772" y="172"/>
                </a:cubicBezTo>
                <a:cubicBezTo>
                  <a:pt x="759" y="189"/>
                  <a:pt x="740" y="189"/>
                  <a:pt x="722" y="188"/>
                </a:cubicBezTo>
                <a:cubicBezTo>
                  <a:pt x="681" y="187"/>
                  <a:pt x="639" y="189"/>
                  <a:pt x="598" y="180"/>
                </a:cubicBezTo>
                <a:cubicBezTo>
                  <a:pt x="594" y="179"/>
                  <a:pt x="590" y="180"/>
                  <a:pt x="590" y="185"/>
                </a:cubicBezTo>
                <a:close/>
                <a:moveTo>
                  <a:pt x="311" y="140"/>
                </a:moveTo>
                <a:cubicBezTo>
                  <a:pt x="313" y="143"/>
                  <a:pt x="316" y="143"/>
                  <a:pt x="319" y="142"/>
                </a:cubicBezTo>
                <a:cubicBezTo>
                  <a:pt x="322" y="141"/>
                  <a:pt x="325" y="139"/>
                  <a:pt x="325" y="135"/>
                </a:cubicBezTo>
                <a:cubicBezTo>
                  <a:pt x="319" y="135"/>
                  <a:pt x="315" y="137"/>
                  <a:pt x="311" y="140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>
            <a:spLocks noEditPoints="1"/>
          </p:cNvSpPr>
          <p:nvPr/>
        </p:nvSpPr>
        <p:spPr bwMode="auto">
          <a:xfrm flipH="1">
            <a:off x="-1078031" y="2251770"/>
            <a:ext cx="11781323" cy="3712901"/>
          </a:xfrm>
          <a:custGeom>
            <a:avLst/>
            <a:gdLst>
              <a:gd name="T0" fmla="*/ 593 w 633"/>
              <a:gd name="T1" fmla="*/ 160 h 197"/>
              <a:gd name="T2" fmla="*/ 587 w 633"/>
              <a:gd name="T3" fmla="*/ 190 h 197"/>
              <a:gd name="T4" fmla="*/ 582 w 633"/>
              <a:gd name="T5" fmla="*/ 193 h 197"/>
              <a:gd name="T6" fmla="*/ 530 w 633"/>
              <a:gd name="T7" fmla="*/ 194 h 197"/>
              <a:gd name="T8" fmla="*/ 420 w 633"/>
              <a:gd name="T9" fmla="*/ 194 h 197"/>
              <a:gd name="T10" fmla="*/ 369 w 633"/>
              <a:gd name="T11" fmla="*/ 196 h 197"/>
              <a:gd name="T12" fmla="*/ 342 w 633"/>
              <a:gd name="T13" fmla="*/ 191 h 197"/>
              <a:gd name="T14" fmla="*/ 321 w 633"/>
              <a:gd name="T15" fmla="*/ 187 h 197"/>
              <a:gd name="T16" fmla="*/ 271 w 633"/>
              <a:gd name="T17" fmla="*/ 179 h 197"/>
              <a:gd name="T18" fmla="*/ 227 w 633"/>
              <a:gd name="T19" fmla="*/ 171 h 197"/>
              <a:gd name="T20" fmla="*/ 216 w 633"/>
              <a:gd name="T21" fmla="*/ 171 h 197"/>
              <a:gd name="T22" fmla="*/ 181 w 633"/>
              <a:gd name="T23" fmla="*/ 168 h 197"/>
              <a:gd name="T24" fmla="*/ 79 w 633"/>
              <a:gd name="T25" fmla="*/ 160 h 197"/>
              <a:gd name="T26" fmla="*/ 14 w 633"/>
              <a:gd name="T27" fmla="*/ 141 h 197"/>
              <a:gd name="T28" fmla="*/ 4 w 633"/>
              <a:gd name="T29" fmla="*/ 123 h 197"/>
              <a:gd name="T30" fmla="*/ 23 w 633"/>
              <a:gd name="T31" fmla="*/ 110 h 197"/>
              <a:gd name="T32" fmla="*/ 33 w 633"/>
              <a:gd name="T33" fmla="*/ 100 h 197"/>
              <a:gd name="T34" fmla="*/ 45 w 633"/>
              <a:gd name="T35" fmla="*/ 0 h 197"/>
              <a:gd name="T36" fmla="*/ 70 w 633"/>
              <a:gd name="T37" fmla="*/ 6 h 197"/>
              <a:gd name="T38" fmla="*/ 102 w 633"/>
              <a:gd name="T39" fmla="*/ 13 h 197"/>
              <a:gd name="T40" fmla="*/ 185 w 633"/>
              <a:gd name="T41" fmla="*/ 17 h 197"/>
              <a:gd name="T42" fmla="*/ 271 w 633"/>
              <a:gd name="T43" fmla="*/ 17 h 197"/>
              <a:gd name="T44" fmla="*/ 331 w 633"/>
              <a:gd name="T45" fmla="*/ 20 h 197"/>
              <a:gd name="T46" fmla="*/ 379 w 633"/>
              <a:gd name="T47" fmla="*/ 18 h 197"/>
              <a:gd name="T48" fmla="*/ 456 w 633"/>
              <a:gd name="T49" fmla="*/ 15 h 197"/>
              <a:gd name="T50" fmla="*/ 520 w 633"/>
              <a:gd name="T51" fmla="*/ 14 h 197"/>
              <a:gd name="T52" fmla="*/ 583 w 633"/>
              <a:gd name="T53" fmla="*/ 16 h 197"/>
              <a:gd name="T54" fmla="*/ 606 w 633"/>
              <a:gd name="T55" fmla="*/ 34 h 197"/>
              <a:gd name="T56" fmla="*/ 629 w 633"/>
              <a:gd name="T57" fmla="*/ 79 h 197"/>
              <a:gd name="T58" fmla="*/ 623 w 633"/>
              <a:gd name="T59" fmla="*/ 96 h 197"/>
              <a:gd name="T60" fmla="*/ 619 w 633"/>
              <a:gd name="T61" fmla="*/ 108 h 197"/>
              <a:gd name="T62" fmla="*/ 617 w 633"/>
              <a:gd name="T63" fmla="*/ 114 h 197"/>
              <a:gd name="T64" fmla="*/ 610 w 633"/>
              <a:gd name="T65" fmla="*/ 162 h 197"/>
              <a:gd name="T66" fmla="*/ 609 w 633"/>
              <a:gd name="T67" fmla="*/ 165 h 197"/>
              <a:gd name="T68" fmla="*/ 593 w 633"/>
              <a:gd name="T69" fmla="*/ 160 h 197"/>
              <a:gd name="T70" fmla="*/ 386 w 633"/>
              <a:gd name="T71" fmla="*/ 176 h 197"/>
              <a:gd name="T72" fmla="*/ 378 w 633"/>
              <a:gd name="T73" fmla="*/ 181 h 197"/>
              <a:gd name="T74" fmla="*/ 383 w 633"/>
              <a:gd name="T75" fmla="*/ 184 h 197"/>
              <a:gd name="T76" fmla="*/ 389 w 633"/>
              <a:gd name="T77" fmla="*/ 180 h 197"/>
              <a:gd name="T78" fmla="*/ 386 w 633"/>
              <a:gd name="T79" fmla="*/ 17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3" h="197">
                <a:moveTo>
                  <a:pt x="593" y="160"/>
                </a:moveTo>
                <a:cubicBezTo>
                  <a:pt x="592" y="170"/>
                  <a:pt x="580" y="177"/>
                  <a:pt x="587" y="190"/>
                </a:cubicBezTo>
                <a:cubicBezTo>
                  <a:pt x="590" y="195"/>
                  <a:pt x="584" y="193"/>
                  <a:pt x="582" y="193"/>
                </a:cubicBezTo>
                <a:cubicBezTo>
                  <a:pt x="565" y="193"/>
                  <a:pt x="547" y="194"/>
                  <a:pt x="530" y="194"/>
                </a:cubicBezTo>
                <a:cubicBezTo>
                  <a:pt x="494" y="193"/>
                  <a:pt x="457" y="192"/>
                  <a:pt x="420" y="194"/>
                </a:cubicBezTo>
                <a:cubicBezTo>
                  <a:pt x="403" y="185"/>
                  <a:pt x="386" y="194"/>
                  <a:pt x="369" y="196"/>
                </a:cubicBezTo>
                <a:cubicBezTo>
                  <a:pt x="360" y="197"/>
                  <a:pt x="347" y="197"/>
                  <a:pt x="342" y="191"/>
                </a:cubicBezTo>
                <a:cubicBezTo>
                  <a:pt x="335" y="183"/>
                  <a:pt x="329" y="186"/>
                  <a:pt x="321" y="187"/>
                </a:cubicBezTo>
                <a:cubicBezTo>
                  <a:pt x="304" y="191"/>
                  <a:pt x="286" y="184"/>
                  <a:pt x="271" y="179"/>
                </a:cubicBezTo>
                <a:cubicBezTo>
                  <a:pt x="246" y="172"/>
                  <a:pt x="247" y="169"/>
                  <a:pt x="227" y="171"/>
                </a:cubicBezTo>
                <a:cubicBezTo>
                  <a:pt x="224" y="171"/>
                  <a:pt x="219" y="173"/>
                  <a:pt x="216" y="171"/>
                </a:cubicBezTo>
                <a:cubicBezTo>
                  <a:pt x="205" y="162"/>
                  <a:pt x="192" y="166"/>
                  <a:pt x="181" y="168"/>
                </a:cubicBezTo>
                <a:cubicBezTo>
                  <a:pt x="146" y="174"/>
                  <a:pt x="113" y="161"/>
                  <a:pt x="79" y="160"/>
                </a:cubicBezTo>
                <a:cubicBezTo>
                  <a:pt x="57" y="159"/>
                  <a:pt x="36" y="148"/>
                  <a:pt x="14" y="141"/>
                </a:cubicBezTo>
                <a:cubicBezTo>
                  <a:pt x="6" y="139"/>
                  <a:pt x="0" y="132"/>
                  <a:pt x="4" y="123"/>
                </a:cubicBezTo>
                <a:cubicBezTo>
                  <a:pt x="8" y="115"/>
                  <a:pt x="9" y="105"/>
                  <a:pt x="23" y="110"/>
                </a:cubicBezTo>
                <a:cubicBezTo>
                  <a:pt x="30" y="113"/>
                  <a:pt x="34" y="111"/>
                  <a:pt x="33" y="100"/>
                </a:cubicBezTo>
                <a:cubicBezTo>
                  <a:pt x="30" y="67"/>
                  <a:pt x="29" y="33"/>
                  <a:pt x="45" y="0"/>
                </a:cubicBezTo>
                <a:cubicBezTo>
                  <a:pt x="53" y="1"/>
                  <a:pt x="61" y="2"/>
                  <a:pt x="70" y="6"/>
                </a:cubicBezTo>
                <a:cubicBezTo>
                  <a:pt x="80" y="11"/>
                  <a:pt x="91" y="14"/>
                  <a:pt x="102" y="13"/>
                </a:cubicBezTo>
                <a:cubicBezTo>
                  <a:pt x="130" y="12"/>
                  <a:pt x="157" y="16"/>
                  <a:pt x="185" y="17"/>
                </a:cubicBezTo>
                <a:cubicBezTo>
                  <a:pt x="214" y="18"/>
                  <a:pt x="242" y="19"/>
                  <a:pt x="271" y="17"/>
                </a:cubicBezTo>
                <a:cubicBezTo>
                  <a:pt x="291" y="15"/>
                  <a:pt x="311" y="23"/>
                  <a:pt x="331" y="20"/>
                </a:cubicBezTo>
                <a:cubicBezTo>
                  <a:pt x="347" y="18"/>
                  <a:pt x="363" y="19"/>
                  <a:pt x="379" y="18"/>
                </a:cubicBezTo>
                <a:cubicBezTo>
                  <a:pt x="404" y="16"/>
                  <a:pt x="430" y="16"/>
                  <a:pt x="456" y="15"/>
                </a:cubicBezTo>
                <a:cubicBezTo>
                  <a:pt x="478" y="15"/>
                  <a:pt x="499" y="16"/>
                  <a:pt x="520" y="14"/>
                </a:cubicBezTo>
                <a:cubicBezTo>
                  <a:pt x="541" y="12"/>
                  <a:pt x="562" y="11"/>
                  <a:pt x="583" y="16"/>
                </a:cubicBezTo>
                <a:cubicBezTo>
                  <a:pt x="594" y="19"/>
                  <a:pt x="602" y="24"/>
                  <a:pt x="606" y="34"/>
                </a:cubicBezTo>
                <a:cubicBezTo>
                  <a:pt x="614" y="49"/>
                  <a:pt x="619" y="65"/>
                  <a:pt x="629" y="79"/>
                </a:cubicBezTo>
                <a:cubicBezTo>
                  <a:pt x="633" y="85"/>
                  <a:pt x="632" y="93"/>
                  <a:pt x="623" y="96"/>
                </a:cubicBezTo>
                <a:cubicBezTo>
                  <a:pt x="616" y="98"/>
                  <a:pt x="612" y="101"/>
                  <a:pt x="619" y="108"/>
                </a:cubicBezTo>
                <a:cubicBezTo>
                  <a:pt x="620" y="110"/>
                  <a:pt x="619" y="112"/>
                  <a:pt x="617" y="114"/>
                </a:cubicBezTo>
                <a:cubicBezTo>
                  <a:pt x="605" y="128"/>
                  <a:pt x="603" y="144"/>
                  <a:pt x="610" y="162"/>
                </a:cubicBezTo>
                <a:cubicBezTo>
                  <a:pt x="611" y="163"/>
                  <a:pt x="609" y="164"/>
                  <a:pt x="609" y="165"/>
                </a:cubicBezTo>
                <a:cubicBezTo>
                  <a:pt x="601" y="170"/>
                  <a:pt x="601" y="158"/>
                  <a:pt x="593" y="160"/>
                </a:cubicBezTo>
                <a:close/>
                <a:moveTo>
                  <a:pt x="386" y="176"/>
                </a:moveTo>
                <a:cubicBezTo>
                  <a:pt x="383" y="177"/>
                  <a:pt x="378" y="176"/>
                  <a:pt x="378" y="181"/>
                </a:cubicBezTo>
                <a:cubicBezTo>
                  <a:pt x="378" y="184"/>
                  <a:pt x="380" y="184"/>
                  <a:pt x="383" y="184"/>
                </a:cubicBezTo>
                <a:cubicBezTo>
                  <a:pt x="385" y="184"/>
                  <a:pt x="389" y="184"/>
                  <a:pt x="389" y="180"/>
                </a:cubicBezTo>
                <a:cubicBezTo>
                  <a:pt x="389" y="178"/>
                  <a:pt x="389" y="176"/>
                  <a:pt x="386" y="176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424313" y="3497737"/>
            <a:ext cx="535093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Overview of market conditions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PA_文本框 2"/>
          <p:cNvSpPr txBox="1"/>
          <p:nvPr>
            <p:custDataLst>
              <p:tags r:id="rId1"/>
            </p:custDataLst>
          </p:nvPr>
        </p:nvSpPr>
        <p:spPr>
          <a:xfrm>
            <a:off x="2362445" y="2390719"/>
            <a:ext cx="7493920" cy="11070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6000" b="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市场状况概述</a:t>
            </a:r>
            <a:endParaRPr lang="en-US" sz="6000" b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03895" y="4104669"/>
            <a:ext cx="741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1"/>
          <p:cNvSpPr txBox="1">
            <a:spLocks noChangeArrowheads="1"/>
          </p:cNvSpPr>
          <p:nvPr/>
        </p:nvSpPr>
        <p:spPr bwMode="auto">
          <a:xfrm>
            <a:off x="7044428" y="2976660"/>
            <a:ext cx="4392269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>
            <a:off x="7044428" y="4024053"/>
            <a:ext cx="4392269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048870" y="1925053"/>
            <a:ext cx="0" cy="3240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78"/>
          <p:cNvSpPr txBox="1"/>
          <p:nvPr/>
        </p:nvSpPr>
        <p:spPr>
          <a:xfrm>
            <a:off x="402537" y="227879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业务一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TextBox 79"/>
          <p:cNvSpPr txBox="1"/>
          <p:nvPr/>
        </p:nvSpPr>
        <p:spPr>
          <a:xfrm>
            <a:off x="396589" y="2958628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业务二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TextBox 80"/>
          <p:cNvSpPr txBox="1"/>
          <p:nvPr/>
        </p:nvSpPr>
        <p:spPr>
          <a:xfrm>
            <a:off x="402537" y="363366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业务三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TextBox 81"/>
          <p:cNvSpPr txBox="1"/>
          <p:nvPr/>
        </p:nvSpPr>
        <p:spPr>
          <a:xfrm>
            <a:off x="408486" y="436271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业务四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54818" y="2197791"/>
            <a:ext cx="2430150" cy="243015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54818" y="2440806"/>
            <a:ext cx="3698377" cy="243015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54818" y="2899835"/>
            <a:ext cx="1849188" cy="243015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54818" y="3142849"/>
            <a:ext cx="2754170" cy="243015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54818" y="3601877"/>
            <a:ext cx="2997186" cy="243015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54818" y="3844893"/>
            <a:ext cx="3321205" cy="243015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54818" y="4303921"/>
            <a:ext cx="2268140" cy="243015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54818" y="4546936"/>
            <a:ext cx="4212260" cy="243015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9" name="TextBox 90"/>
          <p:cNvSpPr txBox="1"/>
          <p:nvPr/>
        </p:nvSpPr>
        <p:spPr>
          <a:xfrm>
            <a:off x="3480573" y="2132014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60%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0" name="TextBox 91"/>
          <p:cNvSpPr txBox="1"/>
          <p:nvPr/>
        </p:nvSpPr>
        <p:spPr>
          <a:xfrm>
            <a:off x="4748800" y="2443623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80%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1" name="TextBox 92"/>
          <p:cNvSpPr txBox="1"/>
          <p:nvPr/>
        </p:nvSpPr>
        <p:spPr>
          <a:xfrm>
            <a:off x="5273704" y="4499174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95%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TextBox 93"/>
          <p:cNvSpPr txBox="1"/>
          <p:nvPr/>
        </p:nvSpPr>
        <p:spPr>
          <a:xfrm>
            <a:off x="3318563" y="4278647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56%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3" name="TextBox 94"/>
          <p:cNvSpPr txBox="1"/>
          <p:nvPr/>
        </p:nvSpPr>
        <p:spPr>
          <a:xfrm>
            <a:off x="4047609" y="3576603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70%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" name="TextBox 95"/>
          <p:cNvSpPr txBox="1"/>
          <p:nvPr/>
        </p:nvSpPr>
        <p:spPr>
          <a:xfrm>
            <a:off x="2899612" y="2874560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40%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5" name="TextBox 96"/>
          <p:cNvSpPr txBox="1"/>
          <p:nvPr/>
        </p:nvSpPr>
        <p:spPr>
          <a:xfrm>
            <a:off x="4421284" y="3826914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75%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6" name="TextBox 97"/>
          <p:cNvSpPr txBox="1"/>
          <p:nvPr/>
        </p:nvSpPr>
        <p:spPr>
          <a:xfrm>
            <a:off x="3817684" y="3123453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65%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677097" y="5472820"/>
            <a:ext cx="414964" cy="162010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8" name="TextBox 103"/>
          <p:cNvSpPr txBox="1"/>
          <p:nvPr/>
        </p:nvSpPr>
        <p:spPr>
          <a:xfrm>
            <a:off x="2150640" y="5438886"/>
            <a:ext cx="569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计划数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097029" y="5472838"/>
            <a:ext cx="414964" cy="162010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0" name="TextBox 101"/>
          <p:cNvSpPr txBox="1"/>
          <p:nvPr/>
        </p:nvSpPr>
        <p:spPr>
          <a:xfrm>
            <a:off x="3607556" y="5456216"/>
            <a:ext cx="569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实际数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947242" y="2520898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Overview of market conditions</a:t>
            </a:r>
            <a:endParaRPr lang="en-US" altLang="zh-CN" sz="1200" dirty="0">
              <a:solidFill>
                <a:prstClr val="white">
                  <a:lumMod val="6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PA_文本框 2"/>
          <p:cNvSpPr txBox="1"/>
          <p:nvPr>
            <p:custDataLst>
              <p:tags r:id="rId1"/>
            </p:custDataLst>
          </p:nvPr>
        </p:nvSpPr>
        <p:spPr>
          <a:xfrm>
            <a:off x="6919216" y="2032535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lvl="0">
              <a:defRPr/>
            </a:pPr>
            <a:r>
              <a:rPr lang="zh-CN" altLang="en-US" sz="2800" b="0" dirty="0">
                <a:solidFill>
                  <a:srgbClr val="6F7F8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市场状况分析</a:t>
            </a:r>
            <a:endParaRPr lang="zh-CN" altLang="en-US" sz="2800" b="0" dirty="0">
              <a:solidFill>
                <a:srgbClr val="6F7F8E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1314491" y="4271528"/>
            <a:ext cx="1380604" cy="356047"/>
          </a:xfrm>
          <a:prstGeom prst="rect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" name="Teardrop 1"/>
          <p:cNvSpPr/>
          <p:nvPr/>
        </p:nvSpPr>
        <p:spPr>
          <a:xfrm rot="8100000">
            <a:off x="1220940" y="1878664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6F7F8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Teardrop 72"/>
          <p:cNvSpPr/>
          <p:nvPr/>
        </p:nvSpPr>
        <p:spPr>
          <a:xfrm rot="8100000">
            <a:off x="3955804" y="1878664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BBC2C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Teardrop 73"/>
          <p:cNvSpPr/>
          <p:nvPr/>
        </p:nvSpPr>
        <p:spPr>
          <a:xfrm rot="8100000">
            <a:off x="6690668" y="1878664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6F7F8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Teardrop 74"/>
          <p:cNvSpPr/>
          <p:nvPr/>
        </p:nvSpPr>
        <p:spPr>
          <a:xfrm rot="8100000">
            <a:off x="9425532" y="1878664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BBC2C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0" name="Group 575"/>
          <p:cNvGrpSpPr>
            <a:grpSpLocks noChangeAspect="1"/>
          </p:cNvGrpSpPr>
          <p:nvPr/>
        </p:nvGrpSpPr>
        <p:grpSpPr bwMode="auto">
          <a:xfrm>
            <a:off x="1733133" y="2486149"/>
            <a:ext cx="549082" cy="607378"/>
            <a:chOff x="-63" y="1666"/>
            <a:chExt cx="1846" cy="2042"/>
          </a:xfrm>
          <a:solidFill>
            <a:schemeClr val="bg1"/>
          </a:solidFill>
        </p:grpSpPr>
        <p:sp>
          <p:nvSpPr>
            <p:cNvPr id="11" name="Freeform 577"/>
            <p:cNvSpPr/>
            <p:nvPr/>
          </p:nvSpPr>
          <p:spPr bwMode="auto">
            <a:xfrm>
              <a:off x="-63" y="1666"/>
              <a:ext cx="205" cy="2042"/>
            </a:xfrm>
            <a:custGeom>
              <a:avLst/>
              <a:gdLst>
                <a:gd name="T0" fmla="*/ 205 w 410"/>
                <a:gd name="T1" fmla="*/ 0 h 4083"/>
                <a:gd name="T2" fmla="*/ 242 w 410"/>
                <a:gd name="T3" fmla="*/ 2 h 4083"/>
                <a:gd name="T4" fmla="*/ 276 w 410"/>
                <a:gd name="T5" fmla="*/ 12 h 4083"/>
                <a:gd name="T6" fmla="*/ 308 w 410"/>
                <a:gd name="T7" fmla="*/ 27 h 4083"/>
                <a:gd name="T8" fmla="*/ 337 w 410"/>
                <a:gd name="T9" fmla="*/ 48 h 4083"/>
                <a:gd name="T10" fmla="*/ 362 w 410"/>
                <a:gd name="T11" fmla="*/ 72 h 4083"/>
                <a:gd name="T12" fmla="*/ 382 w 410"/>
                <a:gd name="T13" fmla="*/ 102 h 4083"/>
                <a:gd name="T14" fmla="*/ 398 w 410"/>
                <a:gd name="T15" fmla="*/ 133 h 4083"/>
                <a:gd name="T16" fmla="*/ 406 w 410"/>
                <a:gd name="T17" fmla="*/ 168 h 4083"/>
                <a:gd name="T18" fmla="*/ 410 w 410"/>
                <a:gd name="T19" fmla="*/ 205 h 4083"/>
                <a:gd name="T20" fmla="*/ 410 w 410"/>
                <a:gd name="T21" fmla="*/ 3878 h 4083"/>
                <a:gd name="T22" fmla="*/ 406 w 410"/>
                <a:gd name="T23" fmla="*/ 3914 h 4083"/>
                <a:gd name="T24" fmla="*/ 398 w 410"/>
                <a:gd name="T25" fmla="*/ 3949 h 4083"/>
                <a:gd name="T26" fmla="*/ 382 w 410"/>
                <a:gd name="T27" fmla="*/ 3981 h 4083"/>
                <a:gd name="T28" fmla="*/ 362 w 410"/>
                <a:gd name="T29" fmla="*/ 4010 h 4083"/>
                <a:gd name="T30" fmla="*/ 337 w 410"/>
                <a:gd name="T31" fmla="*/ 4035 h 4083"/>
                <a:gd name="T32" fmla="*/ 308 w 410"/>
                <a:gd name="T33" fmla="*/ 4054 h 4083"/>
                <a:gd name="T34" fmla="*/ 276 w 410"/>
                <a:gd name="T35" fmla="*/ 4069 h 4083"/>
                <a:gd name="T36" fmla="*/ 242 w 410"/>
                <a:gd name="T37" fmla="*/ 4079 h 4083"/>
                <a:gd name="T38" fmla="*/ 205 w 410"/>
                <a:gd name="T39" fmla="*/ 4083 h 4083"/>
                <a:gd name="T40" fmla="*/ 168 w 410"/>
                <a:gd name="T41" fmla="*/ 4079 h 4083"/>
                <a:gd name="T42" fmla="*/ 133 w 410"/>
                <a:gd name="T43" fmla="*/ 4069 h 4083"/>
                <a:gd name="T44" fmla="*/ 102 w 410"/>
                <a:gd name="T45" fmla="*/ 4054 h 4083"/>
                <a:gd name="T46" fmla="*/ 73 w 410"/>
                <a:gd name="T47" fmla="*/ 4035 h 4083"/>
                <a:gd name="T48" fmla="*/ 48 w 410"/>
                <a:gd name="T49" fmla="*/ 4010 h 4083"/>
                <a:gd name="T50" fmla="*/ 27 w 410"/>
                <a:gd name="T51" fmla="*/ 3981 h 4083"/>
                <a:gd name="T52" fmla="*/ 12 w 410"/>
                <a:gd name="T53" fmla="*/ 3949 h 4083"/>
                <a:gd name="T54" fmla="*/ 4 w 410"/>
                <a:gd name="T55" fmla="*/ 3914 h 4083"/>
                <a:gd name="T56" fmla="*/ 0 w 410"/>
                <a:gd name="T57" fmla="*/ 3878 h 4083"/>
                <a:gd name="T58" fmla="*/ 0 w 410"/>
                <a:gd name="T59" fmla="*/ 2043 h 4083"/>
                <a:gd name="T60" fmla="*/ 0 w 410"/>
                <a:gd name="T61" fmla="*/ 205 h 4083"/>
                <a:gd name="T62" fmla="*/ 4 w 410"/>
                <a:gd name="T63" fmla="*/ 168 h 4083"/>
                <a:gd name="T64" fmla="*/ 12 w 410"/>
                <a:gd name="T65" fmla="*/ 133 h 4083"/>
                <a:gd name="T66" fmla="*/ 27 w 410"/>
                <a:gd name="T67" fmla="*/ 102 h 4083"/>
                <a:gd name="T68" fmla="*/ 48 w 410"/>
                <a:gd name="T69" fmla="*/ 72 h 4083"/>
                <a:gd name="T70" fmla="*/ 73 w 410"/>
                <a:gd name="T71" fmla="*/ 48 h 4083"/>
                <a:gd name="T72" fmla="*/ 102 w 410"/>
                <a:gd name="T73" fmla="*/ 27 h 4083"/>
                <a:gd name="T74" fmla="*/ 133 w 410"/>
                <a:gd name="T75" fmla="*/ 12 h 4083"/>
                <a:gd name="T76" fmla="*/ 168 w 410"/>
                <a:gd name="T77" fmla="*/ 2 h 4083"/>
                <a:gd name="T78" fmla="*/ 205 w 410"/>
                <a:gd name="T79" fmla="*/ 0 h 4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0" h="4083">
                  <a:moveTo>
                    <a:pt x="205" y="0"/>
                  </a:moveTo>
                  <a:lnTo>
                    <a:pt x="242" y="2"/>
                  </a:lnTo>
                  <a:lnTo>
                    <a:pt x="276" y="12"/>
                  </a:lnTo>
                  <a:lnTo>
                    <a:pt x="308" y="27"/>
                  </a:lnTo>
                  <a:lnTo>
                    <a:pt x="337" y="48"/>
                  </a:lnTo>
                  <a:lnTo>
                    <a:pt x="362" y="72"/>
                  </a:lnTo>
                  <a:lnTo>
                    <a:pt x="382" y="102"/>
                  </a:lnTo>
                  <a:lnTo>
                    <a:pt x="398" y="133"/>
                  </a:lnTo>
                  <a:lnTo>
                    <a:pt x="406" y="168"/>
                  </a:lnTo>
                  <a:lnTo>
                    <a:pt x="410" y="205"/>
                  </a:lnTo>
                  <a:lnTo>
                    <a:pt x="410" y="3878"/>
                  </a:lnTo>
                  <a:lnTo>
                    <a:pt x="406" y="3914"/>
                  </a:lnTo>
                  <a:lnTo>
                    <a:pt x="398" y="3949"/>
                  </a:lnTo>
                  <a:lnTo>
                    <a:pt x="382" y="3981"/>
                  </a:lnTo>
                  <a:lnTo>
                    <a:pt x="362" y="4010"/>
                  </a:lnTo>
                  <a:lnTo>
                    <a:pt x="337" y="4035"/>
                  </a:lnTo>
                  <a:lnTo>
                    <a:pt x="308" y="4054"/>
                  </a:lnTo>
                  <a:lnTo>
                    <a:pt x="276" y="4069"/>
                  </a:lnTo>
                  <a:lnTo>
                    <a:pt x="242" y="4079"/>
                  </a:lnTo>
                  <a:lnTo>
                    <a:pt x="205" y="4083"/>
                  </a:lnTo>
                  <a:lnTo>
                    <a:pt x="168" y="4079"/>
                  </a:lnTo>
                  <a:lnTo>
                    <a:pt x="133" y="4069"/>
                  </a:lnTo>
                  <a:lnTo>
                    <a:pt x="102" y="4054"/>
                  </a:lnTo>
                  <a:lnTo>
                    <a:pt x="73" y="4035"/>
                  </a:lnTo>
                  <a:lnTo>
                    <a:pt x="48" y="4010"/>
                  </a:lnTo>
                  <a:lnTo>
                    <a:pt x="27" y="3981"/>
                  </a:lnTo>
                  <a:lnTo>
                    <a:pt x="12" y="3949"/>
                  </a:lnTo>
                  <a:lnTo>
                    <a:pt x="4" y="3914"/>
                  </a:lnTo>
                  <a:lnTo>
                    <a:pt x="0" y="3878"/>
                  </a:lnTo>
                  <a:lnTo>
                    <a:pt x="0" y="2043"/>
                  </a:lnTo>
                  <a:lnTo>
                    <a:pt x="0" y="205"/>
                  </a:lnTo>
                  <a:lnTo>
                    <a:pt x="4" y="168"/>
                  </a:lnTo>
                  <a:lnTo>
                    <a:pt x="12" y="133"/>
                  </a:lnTo>
                  <a:lnTo>
                    <a:pt x="27" y="102"/>
                  </a:lnTo>
                  <a:lnTo>
                    <a:pt x="48" y="72"/>
                  </a:lnTo>
                  <a:lnTo>
                    <a:pt x="73" y="48"/>
                  </a:lnTo>
                  <a:lnTo>
                    <a:pt x="102" y="27"/>
                  </a:lnTo>
                  <a:lnTo>
                    <a:pt x="133" y="12"/>
                  </a:lnTo>
                  <a:lnTo>
                    <a:pt x="168" y="2"/>
                  </a:lnTo>
                  <a:lnTo>
                    <a:pt x="2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2" name="Freeform 578"/>
            <p:cNvSpPr/>
            <p:nvPr/>
          </p:nvSpPr>
          <p:spPr bwMode="auto">
            <a:xfrm>
              <a:off x="245" y="1797"/>
              <a:ext cx="1538" cy="344"/>
            </a:xfrm>
            <a:custGeom>
              <a:avLst/>
              <a:gdLst>
                <a:gd name="T0" fmla="*/ 0 w 3076"/>
                <a:gd name="T1" fmla="*/ 0 h 686"/>
                <a:gd name="T2" fmla="*/ 2893 w 3076"/>
                <a:gd name="T3" fmla="*/ 0 h 686"/>
                <a:gd name="T4" fmla="*/ 2929 w 3076"/>
                <a:gd name="T5" fmla="*/ 4 h 686"/>
                <a:gd name="T6" fmla="*/ 2964 w 3076"/>
                <a:gd name="T7" fmla="*/ 15 h 686"/>
                <a:gd name="T8" fmla="*/ 2995 w 3076"/>
                <a:gd name="T9" fmla="*/ 31 h 686"/>
                <a:gd name="T10" fmla="*/ 3023 w 3076"/>
                <a:gd name="T11" fmla="*/ 53 h 686"/>
                <a:gd name="T12" fmla="*/ 3045 w 3076"/>
                <a:gd name="T13" fmla="*/ 81 h 686"/>
                <a:gd name="T14" fmla="*/ 3061 w 3076"/>
                <a:gd name="T15" fmla="*/ 112 h 686"/>
                <a:gd name="T16" fmla="*/ 3072 w 3076"/>
                <a:gd name="T17" fmla="*/ 147 h 686"/>
                <a:gd name="T18" fmla="*/ 3076 w 3076"/>
                <a:gd name="T19" fmla="*/ 183 h 686"/>
                <a:gd name="T20" fmla="*/ 3076 w 3076"/>
                <a:gd name="T21" fmla="*/ 503 h 686"/>
                <a:gd name="T22" fmla="*/ 3072 w 3076"/>
                <a:gd name="T23" fmla="*/ 541 h 686"/>
                <a:gd name="T24" fmla="*/ 3061 w 3076"/>
                <a:gd name="T25" fmla="*/ 576 h 686"/>
                <a:gd name="T26" fmla="*/ 3045 w 3076"/>
                <a:gd name="T27" fmla="*/ 607 h 686"/>
                <a:gd name="T28" fmla="*/ 3023 w 3076"/>
                <a:gd name="T29" fmla="*/ 633 h 686"/>
                <a:gd name="T30" fmla="*/ 2995 w 3076"/>
                <a:gd name="T31" fmla="*/ 655 h 686"/>
                <a:gd name="T32" fmla="*/ 2964 w 3076"/>
                <a:gd name="T33" fmla="*/ 672 h 686"/>
                <a:gd name="T34" fmla="*/ 2929 w 3076"/>
                <a:gd name="T35" fmla="*/ 682 h 686"/>
                <a:gd name="T36" fmla="*/ 2893 w 3076"/>
                <a:gd name="T37" fmla="*/ 686 h 686"/>
                <a:gd name="T38" fmla="*/ 0 w 3076"/>
                <a:gd name="T39" fmla="*/ 686 h 686"/>
                <a:gd name="T40" fmla="*/ 0 w 3076"/>
                <a:gd name="T4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6" h="686"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3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3"/>
                  </a:lnTo>
                  <a:lnTo>
                    <a:pt x="3072" y="541"/>
                  </a:lnTo>
                  <a:lnTo>
                    <a:pt x="3061" y="576"/>
                  </a:lnTo>
                  <a:lnTo>
                    <a:pt x="3045" y="607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2"/>
                  </a:lnTo>
                  <a:lnTo>
                    <a:pt x="2929" y="682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3" name="Freeform 579"/>
            <p:cNvSpPr>
              <a:spLocks noEditPoints="1"/>
            </p:cNvSpPr>
            <p:nvPr/>
          </p:nvSpPr>
          <p:spPr bwMode="auto">
            <a:xfrm>
              <a:off x="245" y="2276"/>
              <a:ext cx="1163" cy="343"/>
            </a:xfrm>
            <a:custGeom>
              <a:avLst/>
              <a:gdLst>
                <a:gd name="T0" fmla="*/ 205 w 2328"/>
                <a:gd name="T1" fmla="*/ 205 h 686"/>
                <a:gd name="T2" fmla="*/ 205 w 2328"/>
                <a:gd name="T3" fmla="*/ 481 h 686"/>
                <a:gd name="T4" fmla="*/ 2123 w 2328"/>
                <a:gd name="T5" fmla="*/ 481 h 686"/>
                <a:gd name="T6" fmla="*/ 2123 w 2328"/>
                <a:gd name="T7" fmla="*/ 205 h 686"/>
                <a:gd name="T8" fmla="*/ 205 w 2328"/>
                <a:gd name="T9" fmla="*/ 205 h 686"/>
                <a:gd name="T10" fmla="*/ 0 w 2328"/>
                <a:gd name="T11" fmla="*/ 0 h 686"/>
                <a:gd name="T12" fmla="*/ 2144 w 2328"/>
                <a:gd name="T13" fmla="*/ 0 h 686"/>
                <a:gd name="T14" fmla="*/ 2181 w 2328"/>
                <a:gd name="T15" fmla="*/ 4 h 686"/>
                <a:gd name="T16" fmla="*/ 2216 w 2328"/>
                <a:gd name="T17" fmla="*/ 15 h 686"/>
                <a:gd name="T18" fmla="*/ 2247 w 2328"/>
                <a:gd name="T19" fmla="*/ 31 h 686"/>
                <a:gd name="T20" fmla="*/ 2273 w 2328"/>
                <a:gd name="T21" fmla="*/ 54 h 686"/>
                <a:gd name="T22" fmla="*/ 2296 w 2328"/>
                <a:gd name="T23" fmla="*/ 81 h 686"/>
                <a:gd name="T24" fmla="*/ 2313 w 2328"/>
                <a:gd name="T25" fmla="*/ 112 h 686"/>
                <a:gd name="T26" fmla="*/ 2324 w 2328"/>
                <a:gd name="T27" fmla="*/ 147 h 686"/>
                <a:gd name="T28" fmla="*/ 2328 w 2328"/>
                <a:gd name="T29" fmla="*/ 183 h 686"/>
                <a:gd name="T30" fmla="*/ 2328 w 2328"/>
                <a:gd name="T31" fmla="*/ 504 h 686"/>
                <a:gd name="T32" fmla="*/ 2324 w 2328"/>
                <a:gd name="T33" fmla="*/ 541 h 686"/>
                <a:gd name="T34" fmla="*/ 2313 w 2328"/>
                <a:gd name="T35" fmla="*/ 574 h 686"/>
                <a:gd name="T36" fmla="*/ 2296 w 2328"/>
                <a:gd name="T37" fmla="*/ 605 h 686"/>
                <a:gd name="T38" fmla="*/ 2273 w 2328"/>
                <a:gd name="T39" fmla="*/ 633 h 686"/>
                <a:gd name="T40" fmla="*/ 2247 w 2328"/>
                <a:gd name="T41" fmla="*/ 655 h 686"/>
                <a:gd name="T42" fmla="*/ 2216 w 2328"/>
                <a:gd name="T43" fmla="*/ 673 h 686"/>
                <a:gd name="T44" fmla="*/ 2181 w 2328"/>
                <a:gd name="T45" fmla="*/ 683 h 686"/>
                <a:gd name="T46" fmla="*/ 2144 w 2328"/>
                <a:gd name="T47" fmla="*/ 686 h 686"/>
                <a:gd name="T48" fmla="*/ 0 w 2328"/>
                <a:gd name="T49" fmla="*/ 686 h 686"/>
                <a:gd name="T50" fmla="*/ 0 w 2328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28" h="686">
                  <a:moveTo>
                    <a:pt x="205" y="205"/>
                  </a:moveTo>
                  <a:lnTo>
                    <a:pt x="205" y="481"/>
                  </a:lnTo>
                  <a:lnTo>
                    <a:pt x="2123" y="481"/>
                  </a:lnTo>
                  <a:lnTo>
                    <a:pt x="2123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144" y="0"/>
                  </a:lnTo>
                  <a:lnTo>
                    <a:pt x="2181" y="4"/>
                  </a:lnTo>
                  <a:lnTo>
                    <a:pt x="2216" y="15"/>
                  </a:lnTo>
                  <a:lnTo>
                    <a:pt x="2247" y="31"/>
                  </a:lnTo>
                  <a:lnTo>
                    <a:pt x="2273" y="54"/>
                  </a:lnTo>
                  <a:lnTo>
                    <a:pt x="2296" y="81"/>
                  </a:lnTo>
                  <a:lnTo>
                    <a:pt x="2313" y="112"/>
                  </a:lnTo>
                  <a:lnTo>
                    <a:pt x="2324" y="147"/>
                  </a:lnTo>
                  <a:lnTo>
                    <a:pt x="2328" y="183"/>
                  </a:lnTo>
                  <a:lnTo>
                    <a:pt x="2328" y="504"/>
                  </a:lnTo>
                  <a:lnTo>
                    <a:pt x="2324" y="541"/>
                  </a:lnTo>
                  <a:lnTo>
                    <a:pt x="2313" y="574"/>
                  </a:lnTo>
                  <a:lnTo>
                    <a:pt x="2296" y="605"/>
                  </a:lnTo>
                  <a:lnTo>
                    <a:pt x="2273" y="633"/>
                  </a:lnTo>
                  <a:lnTo>
                    <a:pt x="2247" y="655"/>
                  </a:lnTo>
                  <a:lnTo>
                    <a:pt x="2216" y="673"/>
                  </a:lnTo>
                  <a:lnTo>
                    <a:pt x="2181" y="683"/>
                  </a:lnTo>
                  <a:lnTo>
                    <a:pt x="2144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" name="Freeform 580"/>
            <p:cNvSpPr>
              <a:spLocks noEditPoints="1"/>
            </p:cNvSpPr>
            <p:nvPr/>
          </p:nvSpPr>
          <p:spPr bwMode="auto">
            <a:xfrm>
              <a:off x="245" y="2755"/>
              <a:ext cx="1538" cy="343"/>
            </a:xfrm>
            <a:custGeom>
              <a:avLst/>
              <a:gdLst>
                <a:gd name="T0" fmla="*/ 205 w 3076"/>
                <a:gd name="T1" fmla="*/ 205 h 686"/>
                <a:gd name="T2" fmla="*/ 205 w 3076"/>
                <a:gd name="T3" fmla="*/ 481 h 686"/>
                <a:gd name="T4" fmla="*/ 2871 w 3076"/>
                <a:gd name="T5" fmla="*/ 481 h 686"/>
                <a:gd name="T6" fmla="*/ 2871 w 3076"/>
                <a:gd name="T7" fmla="*/ 205 h 686"/>
                <a:gd name="T8" fmla="*/ 205 w 3076"/>
                <a:gd name="T9" fmla="*/ 205 h 686"/>
                <a:gd name="T10" fmla="*/ 0 w 3076"/>
                <a:gd name="T11" fmla="*/ 0 h 686"/>
                <a:gd name="T12" fmla="*/ 2893 w 3076"/>
                <a:gd name="T13" fmla="*/ 0 h 686"/>
                <a:gd name="T14" fmla="*/ 2929 w 3076"/>
                <a:gd name="T15" fmla="*/ 4 h 686"/>
                <a:gd name="T16" fmla="*/ 2964 w 3076"/>
                <a:gd name="T17" fmla="*/ 15 h 686"/>
                <a:gd name="T18" fmla="*/ 2995 w 3076"/>
                <a:gd name="T19" fmla="*/ 31 h 686"/>
                <a:gd name="T20" fmla="*/ 3023 w 3076"/>
                <a:gd name="T21" fmla="*/ 54 h 686"/>
                <a:gd name="T22" fmla="*/ 3045 w 3076"/>
                <a:gd name="T23" fmla="*/ 81 h 686"/>
                <a:gd name="T24" fmla="*/ 3061 w 3076"/>
                <a:gd name="T25" fmla="*/ 112 h 686"/>
                <a:gd name="T26" fmla="*/ 3072 w 3076"/>
                <a:gd name="T27" fmla="*/ 147 h 686"/>
                <a:gd name="T28" fmla="*/ 3076 w 3076"/>
                <a:gd name="T29" fmla="*/ 183 h 686"/>
                <a:gd name="T30" fmla="*/ 3076 w 3076"/>
                <a:gd name="T31" fmla="*/ 504 h 686"/>
                <a:gd name="T32" fmla="*/ 3072 w 3076"/>
                <a:gd name="T33" fmla="*/ 541 h 686"/>
                <a:gd name="T34" fmla="*/ 3061 w 3076"/>
                <a:gd name="T35" fmla="*/ 575 h 686"/>
                <a:gd name="T36" fmla="*/ 3045 w 3076"/>
                <a:gd name="T37" fmla="*/ 606 h 686"/>
                <a:gd name="T38" fmla="*/ 3023 w 3076"/>
                <a:gd name="T39" fmla="*/ 633 h 686"/>
                <a:gd name="T40" fmla="*/ 2995 w 3076"/>
                <a:gd name="T41" fmla="*/ 655 h 686"/>
                <a:gd name="T42" fmla="*/ 2964 w 3076"/>
                <a:gd name="T43" fmla="*/ 673 h 686"/>
                <a:gd name="T44" fmla="*/ 2929 w 3076"/>
                <a:gd name="T45" fmla="*/ 683 h 686"/>
                <a:gd name="T46" fmla="*/ 2893 w 3076"/>
                <a:gd name="T47" fmla="*/ 686 h 686"/>
                <a:gd name="T48" fmla="*/ 0 w 3076"/>
                <a:gd name="T49" fmla="*/ 686 h 686"/>
                <a:gd name="T50" fmla="*/ 0 w 3076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76" h="686">
                  <a:moveTo>
                    <a:pt x="205" y="205"/>
                  </a:moveTo>
                  <a:lnTo>
                    <a:pt x="205" y="481"/>
                  </a:lnTo>
                  <a:lnTo>
                    <a:pt x="2871" y="481"/>
                  </a:lnTo>
                  <a:lnTo>
                    <a:pt x="2871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4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4"/>
                  </a:lnTo>
                  <a:lnTo>
                    <a:pt x="3072" y="541"/>
                  </a:lnTo>
                  <a:lnTo>
                    <a:pt x="3061" y="575"/>
                  </a:lnTo>
                  <a:lnTo>
                    <a:pt x="3045" y="606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3"/>
                  </a:lnTo>
                  <a:lnTo>
                    <a:pt x="2929" y="683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5" name="Freeform 581"/>
            <p:cNvSpPr/>
            <p:nvPr/>
          </p:nvSpPr>
          <p:spPr bwMode="auto">
            <a:xfrm>
              <a:off x="245" y="3233"/>
              <a:ext cx="991" cy="343"/>
            </a:xfrm>
            <a:custGeom>
              <a:avLst/>
              <a:gdLst>
                <a:gd name="T0" fmla="*/ 0 w 1982"/>
                <a:gd name="T1" fmla="*/ 0 h 687"/>
                <a:gd name="T2" fmla="*/ 1800 w 1982"/>
                <a:gd name="T3" fmla="*/ 0 h 687"/>
                <a:gd name="T4" fmla="*/ 1836 w 1982"/>
                <a:gd name="T5" fmla="*/ 4 h 687"/>
                <a:gd name="T6" fmla="*/ 1871 w 1982"/>
                <a:gd name="T7" fmla="*/ 15 h 687"/>
                <a:gd name="T8" fmla="*/ 1902 w 1982"/>
                <a:gd name="T9" fmla="*/ 31 h 687"/>
                <a:gd name="T10" fmla="*/ 1929 w 1982"/>
                <a:gd name="T11" fmla="*/ 54 h 687"/>
                <a:gd name="T12" fmla="*/ 1951 w 1982"/>
                <a:gd name="T13" fmla="*/ 81 h 687"/>
                <a:gd name="T14" fmla="*/ 1967 w 1982"/>
                <a:gd name="T15" fmla="*/ 112 h 687"/>
                <a:gd name="T16" fmla="*/ 1979 w 1982"/>
                <a:gd name="T17" fmla="*/ 147 h 687"/>
                <a:gd name="T18" fmla="*/ 1982 w 1982"/>
                <a:gd name="T19" fmla="*/ 183 h 687"/>
                <a:gd name="T20" fmla="*/ 1982 w 1982"/>
                <a:gd name="T21" fmla="*/ 504 h 687"/>
                <a:gd name="T22" fmla="*/ 1979 w 1982"/>
                <a:gd name="T23" fmla="*/ 541 h 687"/>
                <a:gd name="T24" fmla="*/ 1967 w 1982"/>
                <a:gd name="T25" fmla="*/ 575 h 687"/>
                <a:gd name="T26" fmla="*/ 1951 w 1982"/>
                <a:gd name="T27" fmla="*/ 606 h 687"/>
                <a:gd name="T28" fmla="*/ 1929 w 1982"/>
                <a:gd name="T29" fmla="*/ 633 h 687"/>
                <a:gd name="T30" fmla="*/ 1902 w 1982"/>
                <a:gd name="T31" fmla="*/ 655 h 687"/>
                <a:gd name="T32" fmla="*/ 1871 w 1982"/>
                <a:gd name="T33" fmla="*/ 673 h 687"/>
                <a:gd name="T34" fmla="*/ 1836 w 1982"/>
                <a:gd name="T35" fmla="*/ 683 h 687"/>
                <a:gd name="T36" fmla="*/ 1800 w 1982"/>
                <a:gd name="T37" fmla="*/ 687 h 687"/>
                <a:gd name="T38" fmla="*/ 0 w 1982"/>
                <a:gd name="T39" fmla="*/ 687 h 687"/>
                <a:gd name="T40" fmla="*/ 0 w 1982"/>
                <a:gd name="T41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82" h="687">
                  <a:moveTo>
                    <a:pt x="0" y="0"/>
                  </a:moveTo>
                  <a:lnTo>
                    <a:pt x="1800" y="0"/>
                  </a:lnTo>
                  <a:lnTo>
                    <a:pt x="1836" y="4"/>
                  </a:lnTo>
                  <a:lnTo>
                    <a:pt x="1871" y="15"/>
                  </a:lnTo>
                  <a:lnTo>
                    <a:pt x="1902" y="31"/>
                  </a:lnTo>
                  <a:lnTo>
                    <a:pt x="1929" y="54"/>
                  </a:lnTo>
                  <a:lnTo>
                    <a:pt x="1951" y="81"/>
                  </a:lnTo>
                  <a:lnTo>
                    <a:pt x="1967" y="112"/>
                  </a:lnTo>
                  <a:lnTo>
                    <a:pt x="1979" y="147"/>
                  </a:lnTo>
                  <a:lnTo>
                    <a:pt x="1982" y="183"/>
                  </a:lnTo>
                  <a:lnTo>
                    <a:pt x="1982" y="504"/>
                  </a:lnTo>
                  <a:lnTo>
                    <a:pt x="1979" y="541"/>
                  </a:lnTo>
                  <a:lnTo>
                    <a:pt x="1967" y="575"/>
                  </a:lnTo>
                  <a:lnTo>
                    <a:pt x="1951" y="606"/>
                  </a:lnTo>
                  <a:lnTo>
                    <a:pt x="1929" y="633"/>
                  </a:lnTo>
                  <a:lnTo>
                    <a:pt x="1902" y="655"/>
                  </a:lnTo>
                  <a:lnTo>
                    <a:pt x="1871" y="673"/>
                  </a:lnTo>
                  <a:lnTo>
                    <a:pt x="1836" y="683"/>
                  </a:lnTo>
                  <a:lnTo>
                    <a:pt x="1800" y="687"/>
                  </a:lnTo>
                  <a:lnTo>
                    <a:pt x="0" y="6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Group 388"/>
          <p:cNvGrpSpPr>
            <a:grpSpLocks noChangeAspect="1"/>
          </p:cNvGrpSpPr>
          <p:nvPr/>
        </p:nvGrpSpPr>
        <p:grpSpPr bwMode="auto">
          <a:xfrm>
            <a:off x="9793197" y="2314678"/>
            <a:ext cx="838136" cy="780632"/>
            <a:chOff x="3376" y="1259"/>
            <a:chExt cx="1545" cy="1439"/>
          </a:xfrm>
          <a:solidFill>
            <a:schemeClr val="bg1"/>
          </a:solidFill>
        </p:grpSpPr>
        <p:sp>
          <p:nvSpPr>
            <p:cNvPr id="17" name="Freeform 390"/>
            <p:cNvSpPr/>
            <p:nvPr/>
          </p:nvSpPr>
          <p:spPr bwMode="auto">
            <a:xfrm>
              <a:off x="3376" y="2059"/>
              <a:ext cx="1545" cy="639"/>
            </a:xfrm>
            <a:custGeom>
              <a:avLst/>
              <a:gdLst>
                <a:gd name="T0" fmla="*/ 4372 w 4634"/>
                <a:gd name="T1" fmla="*/ 12 h 1917"/>
                <a:gd name="T2" fmla="*/ 4496 w 4634"/>
                <a:gd name="T3" fmla="*/ 74 h 1917"/>
                <a:gd name="T4" fmla="*/ 4587 w 4634"/>
                <a:gd name="T5" fmla="*/ 180 h 1917"/>
                <a:gd name="T6" fmla="*/ 4631 w 4634"/>
                <a:gd name="T7" fmla="*/ 313 h 1917"/>
                <a:gd name="T8" fmla="*/ 4620 w 4634"/>
                <a:gd name="T9" fmla="*/ 450 h 1917"/>
                <a:gd name="T10" fmla="*/ 4559 w 4634"/>
                <a:gd name="T11" fmla="*/ 571 h 1917"/>
                <a:gd name="T12" fmla="*/ 4452 w 4634"/>
                <a:gd name="T13" fmla="*/ 664 h 1917"/>
                <a:gd name="T14" fmla="*/ 2735 w 4634"/>
                <a:gd name="T15" fmla="*/ 1615 h 1917"/>
                <a:gd name="T16" fmla="*/ 2577 w 4634"/>
                <a:gd name="T17" fmla="*/ 1614 h 1917"/>
                <a:gd name="T18" fmla="*/ 1381 w 4634"/>
                <a:gd name="T19" fmla="*/ 1342 h 1917"/>
                <a:gd name="T20" fmla="*/ 631 w 4634"/>
                <a:gd name="T21" fmla="*/ 1914 h 1917"/>
                <a:gd name="T22" fmla="*/ 591 w 4634"/>
                <a:gd name="T23" fmla="*/ 1912 h 1917"/>
                <a:gd name="T24" fmla="*/ 11 w 4634"/>
                <a:gd name="T25" fmla="*/ 1158 h 1917"/>
                <a:gd name="T26" fmla="*/ 1 w 4634"/>
                <a:gd name="T27" fmla="*/ 1109 h 1917"/>
                <a:gd name="T28" fmla="*/ 1048 w 4634"/>
                <a:gd name="T29" fmla="*/ 247 h 1917"/>
                <a:gd name="T30" fmla="*/ 1271 w 4634"/>
                <a:gd name="T31" fmla="*/ 109 h 1917"/>
                <a:gd name="T32" fmla="*/ 1485 w 4634"/>
                <a:gd name="T33" fmla="*/ 38 h 1917"/>
                <a:gd name="T34" fmla="*/ 1673 w 4634"/>
                <a:gd name="T35" fmla="*/ 12 h 1917"/>
                <a:gd name="T36" fmla="*/ 1837 w 4634"/>
                <a:gd name="T37" fmla="*/ 17 h 1917"/>
                <a:gd name="T38" fmla="*/ 1947 w 4634"/>
                <a:gd name="T39" fmla="*/ 35 h 1917"/>
                <a:gd name="T40" fmla="*/ 2066 w 4634"/>
                <a:gd name="T41" fmla="*/ 69 h 1917"/>
                <a:gd name="T42" fmla="*/ 2225 w 4634"/>
                <a:gd name="T43" fmla="*/ 116 h 1917"/>
                <a:gd name="T44" fmla="*/ 2382 w 4634"/>
                <a:gd name="T45" fmla="*/ 166 h 1917"/>
                <a:gd name="T46" fmla="*/ 2523 w 4634"/>
                <a:gd name="T47" fmla="*/ 211 h 1917"/>
                <a:gd name="T48" fmla="*/ 2629 w 4634"/>
                <a:gd name="T49" fmla="*/ 246 h 1917"/>
                <a:gd name="T50" fmla="*/ 2685 w 4634"/>
                <a:gd name="T51" fmla="*/ 263 h 1917"/>
                <a:gd name="T52" fmla="*/ 2737 w 4634"/>
                <a:gd name="T53" fmla="*/ 283 h 1917"/>
                <a:gd name="T54" fmla="*/ 2850 w 4634"/>
                <a:gd name="T55" fmla="*/ 370 h 1917"/>
                <a:gd name="T56" fmla="*/ 2912 w 4634"/>
                <a:gd name="T57" fmla="*/ 495 h 1917"/>
                <a:gd name="T58" fmla="*/ 2919 w 4634"/>
                <a:gd name="T59" fmla="*/ 591 h 1917"/>
                <a:gd name="T60" fmla="*/ 2919 w 4634"/>
                <a:gd name="T61" fmla="*/ 594 h 1917"/>
                <a:gd name="T62" fmla="*/ 2910 w 4634"/>
                <a:gd name="T63" fmla="*/ 640 h 1917"/>
                <a:gd name="T64" fmla="*/ 2877 w 4634"/>
                <a:gd name="T65" fmla="*/ 720 h 1917"/>
                <a:gd name="T66" fmla="*/ 2805 w 4634"/>
                <a:gd name="T67" fmla="*/ 800 h 1917"/>
                <a:gd name="T68" fmla="*/ 2690 w 4634"/>
                <a:gd name="T69" fmla="*/ 845 h 1917"/>
                <a:gd name="T70" fmla="*/ 2539 w 4634"/>
                <a:gd name="T71" fmla="*/ 841 h 1917"/>
                <a:gd name="T72" fmla="*/ 1885 w 4634"/>
                <a:gd name="T73" fmla="*/ 643 h 1917"/>
                <a:gd name="T74" fmla="*/ 1843 w 4634"/>
                <a:gd name="T75" fmla="*/ 644 h 1917"/>
                <a:gd name="T76" fmla="*/ 1799 w 4634"/>
                <a:gd name="T77" fmla="*/ 689 h 1917"/>
                <a:gd name="T78" fmla="*/ 1810 w 4634"/>
                <a:gd name="T79" fmla="*/ 750 h 1917"/>
                <a:gd name="T80" fmla="*/ 2441 w 4634"/>
                <a:gd name="T81" fmla="*/ 959 h 1917"/>
                <a:gd name="T82" fmla="*/ 2575 w 4634"/>
                <a:gd name="T83" fmla="*/ 983 h 1917"/>
                <a:gd name="T84" fmla="*/ 2744 w 4634"/>
                <a:gd name="T85" fmla="*/ 975 h 1917"/>
                <a:gd name="T86" fmla="*/ 2885 w 4634"/>
                <a:gd name="T87" fmla="*/ 912 h 1917"/>
                <a:gd name="T88" fmla="*/ 2985 w 4634"/>
                <a:gd name="T89" fmla="*/ 807 h 1917"/>
                <a:gd name="T90" fmla="*/ 3035 w 4634"/>
                <a:gd name="T91" fmla="*/ 696 h 1917"/>
                <a:gd name="T92" fmla="*/ 3061 w 4634"/>
                <a:gd name="T93" fmla="*/ 637 h 1917"/>
                <a:gd name="T94" fmla="*/ 4146 w 4634"/>
                <a:gd name="T95" fmla="*/ 25 h 1917"/>
                <a:gd name="T96" fmla="*/ 4278 w 4634"/>
                <a:gd name="T97" fmla="*/ 0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4" h="1917">
                  <a:moveTo>
                    <a:pt x="4278" y="0"/>
                  </a:moveTo>
                  <a:lnTo>
                    <a:pt x="4326" y="2"/>
                  </a:lnTo>
                  <a:lnTo>
                    <a:pt x="4372" y="12"/>
                  </a:lnTo>
                  <a:lnTo>
                    <a:pt x="4416" y="26"/>
                  </a:lnTo>
                  <a:lnTo>
                    <a:pt x="4458" y="47"/>
                  </a:lnTo>
                  <a:lnTo>
                    <a:pt x="4496" y="74"/>
                  </a:lnTo>
                  <a:lnTo>
                    <a:pt x="4531" y="105"/>
                  </a:lnTo>
                  <a:lnTo>
                    <a:pt x="4562" y="140"/>
                  </a:lnTo>
                  <a:lnTo>
                    <a:pt x="4587" y="180"/>
                  </a:lnTo>
                  <a:lnTo>
                    <a:pt x="4608" y="223"/>
                  </a:lnTo>
                  <a:lnTo>
                    <a:pt x="4622" y="268"/>
                  </a:lnTo>
                  <a:lnTo>
                    <a:pt x="4631" y="313"/>
                  </a:lnTo>
                  <a:lnTo>
                    <a:pt x="4634" y="360"/>
                  </a:lnTo>
                  <a:lnTo>
                    <a:pt x="4629" y="405"/>
                  </a:lnTo>
                  <a:lnTo>
                    <a:pt x="4620" y="450"/>
                  </a:lnTo>
                  <a:lnTo>
                    <a:pt x="4606" y="492"/>
                  </a:lnTo>
                  <a:lnTo>
                    <a:pt x="4584" y="533"/>
                  </a:lnTo>
                  <a:lnTo>
                    <a:pt x="4559" y="571"/>
                  </a:lnTo>
                  <a:lnTo>
                    <a:pt x="4528" y="606"/>
                  </a:lnTo>
                  <a:lnTo>
                    <a:pt x="4493" y="637"/>
                  </a:lnTo>
                  <a:lnTo>
                    <a:pt x="4452" y="664"/>
                  </a:lnTo>
                  <a:lnTo>
                    <a:pt x="2833" y="1577"/>
                  </a:lnTo>
                  <a:lnTo>
                    <a:pt x="2785" y="1600"/>
                  </a:lnTo>
                  <a:lnTo>
                    <a:pt x="2735" y="1615"/>
                  </a:lnTo>
                  <a:lnTo>
                    <a:pt x="2683" y="1622"/>
                  </a:lnTo>
                  <a:lnTo>
                    <a:pt x="2631" y="1622"/>
                  </a:lnTo>
                  <a:lnTo>
                    <a:pt x="2577" y="1614"/>
                  </a:lnTo>
                  <a:lnTo>
                    <a:pt x="1420" y="1339"/>
                  </a:lnTo>
                  <a:lnTo>
                    <a:pt x="1400" y="1338"/>
                  </a:lnTo>
                  <a:lnTo>
                    <a:pt x="1381" y="1342"/>
                  </a:lnTo>
                  <a:lnTo>
                    <a:pt x="1364" y="1352"/>
                  </a:lnTo>
                  <a:lnTo>
                    <a:pt x="646" y="1905"/>
                  </a:lnTo>
                  <a:lnTo>
                    <a:pt x="631" y="1914"/>
                  </a:lnTo>
                  <a:lnTo>
                    <a:pt x="612" y="1917"/>
                  </a:lnTo>
                  <a:lnTo>
                    <a:pt x="605" y="1917"/>
                  </a:lnTo>
                  <a:lnTo>
                    <a:pt x="591" y="1912"/>
                  </a:lnTo>
                  <a:lnTo>
                    <a:pt x="579" y="1905"/>
                  </a:lnTo>
                  <a:lnTo>
                    <a:pt x="567" y="1894"/>
                  </a:lnTo>
                  <a:lnTo>
                    <a:pt x="11" y="1158"/>
                  </a:lnTo>
                  <a:lnTo>
                    <a:pt x="3" y="1142"/>
                  </a:lnTo>
                  <a:lnTo>
                    <a:pt x="0" y="1126"/>
                  </a:lnTo>
                  <a:lnTo>
                    <a:pt x="1" y="1109"/>
                  </a:lnTo>
                  <a:lnTo>
                    <a:pt x="8" y="1093"/>
                  </a:lnTo>
                  <a:lnTo>
                    <a:pt x="21" y="1081"/>
                  </a:lnTo>
                  <a:lnTo>
                    <a:pt x="1048" y="247"/>
                  </a:lnTo>
                  <a:lnTo>
                    <a:pt x="1122" y="194"/>
                  </a:lnTo>
                  <a:lnTo>
                    <a:pt x="1197" y="147"/>
                  </a:lnTo>
                  <a:lnTo>
                    <a:pt x="1271" y="109"/>
                  </a:lnTo>
                  <a:lnTo>
                    <a:pt x="1344" y="80"/>
                  </a:lnTo>
                  <a:lnTo>
                    <a:pt x="1416" y="56"/>
                  </a:lnTo>
                  <a:lnTo>
                    <a:pt x="1485" y="38"/>
                  </a:lnTo>
                  <a:lnTo>
                    <a:pt x="1551" y="25"/>
                  </a:lnTo>
                  <a:lnTo>
                    <a:pt x="1614" y="17"/>
                  </a:lnTo>
                  <a:lnTo>
                    <a:pt x="1673" y="12"/>
                  </a:lnTo>
                  <a:lnTo>
                    <a:pt x="1728" y="11"/>
                  </a:lnTo>
                  <a:lnTo>
                    <a:pt x="1785" y="12"/>
                  </a:lnTo>
                  <a:lnTo>
                    <a:pt x="1837" y="17"/>
                  </a:lnTo>
                  <a:lnTo>
                    <a:pt x="1882" y="22"/>
                  </a:lnTo>
                  <a:lnTo>
                    <a:pt x="1919" y="29"/>
                  </a:lnTo>
                  <a:lnTo>
                    <a:pt x="1947" y="35"/>
                  </a:lnTo>
                  <a:lnTo>
                    <a:pt x="1968" y="40"/>
                  </a:lnTo>
                  <a:lnTo>
                    <a:pt x="2016" y="55"/>
                  </a:lnTo>
                  <a:lnTo>
                    <a:pt x="2066" y="69"/>
                  </a:lnTo>
                  <a:lnTo>
                    <a:pt x="2118" y="84"/>
                  </a:lnTo>
                  <a:lnTo>
                    <a:pt x="2170" y="101"/>
                  </a:lnTo>
                  <a:lnTo>
                    <a:pt x="2225" y="116"/>
                  </a:lnTo>
                  <a:lnTo>
                    <a:pt x="2278" y="133"/>
                  </a:lnTo>
                  <a:lnTo>
                    <a:pt x="2330" y="150"/>
                  </a:lnTo>
                  <a:lnTo>
                    <a:pt x="2382" y="166"/>
                  </a:lnTo>
                  <a:lnTo>
                    <a:pt x="2431" y="183"/>
                  </a:lnTo>
                  <a:lnTo>
                    <a:pt x="2479" y="197"/>
                  </a:lnTo>
                  <a:lnTo>
                    <a:pt x="2523" y="211"/>
                  </a:lnTo>
                  <a:lnTo>
                    <a:pt x="2563" y="223"/>
                  </a:lnTo>
                  <a:lnTo>
                    <a:pt x="2598" y="235"/>
                  </a:lnTo>
                  <a:lnTo>
                    <a:pt x="2629" y="246"/>
                  </a:lnTo>
                  <a:lnTo>
                    <a:pt x="2655" y="253"/>
                  </a:lnTo>
                  <a:lnTo>
                    <a:pt x="2673" y="260"/>
                  </a:lnTo>
                  <a:lnTo>
                    <a:pt x="2685" y="263"/>
                  </a:lnTo>
                  <a:lnTo>
                    <a:pt x="2690" y="266"/>
                  </a:lnTo>
                  <a:lnTo>
                    <a:pt x="2693" y="266"/>
                  </a:lnTo>
                  <a:lnTo>
                    <a:pt x="2737" y="283"/>
                  </a:lnTo>
                  <a:lnTo>
                    <a:pt x="2780" y="306"/>
                  </a:lnTo>
                  <a:lnTo>
                    <a:pt x="2818" y="335"/>
                  </a:lnTo>
                  <a:lnTo>
                    <a:pt x="2850" y="370"/>
                  </a:lnTo>
                  <a:lnTo>
                    <a:pt x="2877" y="408"/>
                  </a:lnTo>
                  <a:lnTo>
                    <a:pt x="2898" y="450"/>
                  </a:lnTo>
                  <a:lnTo>
                    <a:pt x="2912" y="495"/>
                  </a:lnTo>
                  <a:lnTo>
                    <a:pt x="2919" y="543"/>
                  </a:lnTo>
                  <a:lnTo>
                    <a:pt x="2919" y="591"/>
                  </a:lnTo>
                  <a:lnTo>
                    <a:pt x="2919" y="591"/>
                  </a:lnTo>
                  <a:lnTo>
                    <a:pt x="2919" y="592"/>
                  </a:lnTo>
                  <a:lnTo>
                    <a:pt x="2919" y="592"/>
                  </a:lnTo>
                  <a:lnTo>
                    <a:pt x="2919" y="594"/>
                  </a:lnTo>
                  <a:lnTo>
                    <a:pt x="2917" y="603"/>
                  </a:lnTo>
                  <a:lnTo>
                    <a:pt x="2914" y="619"/>
                  </a:lnTo>
                  <a:lnTo>
                    <a:pt x="2910" y="640"/>
                  </a:lnTo>
                  <a:lnTo>
                    <a:pt x="2902" y="665"/>
                  </a:lnTo>
                  <a:lnTo>
                    <a:pt x="2891" y="692"/>
                  </a:lnTo>
                  <a:lnTo>
                    <a:pt x="2877" y="720"/>
                  </a:lnTo>
                  <a:lnTo>
                    <a:pt x="2858" y="748"/>
                  </a:lnTo>
                  <a:lnTo>
                    <a:pt x="2834" y="775"/>
                  </a:lnTo>
                  <a:lnTo>
                    <a:pt x="2805" y="800"/>
                  </a:lnTo>
                  <a:lnTo>
                    <a:pt x="2771" y="820"/>
                  </a:lnTo>
                  <a:lnTo>
                    <a:pt x="2732" y="836"/>
                  </a:lnTo>
                  <a:lnTo>
                    <a:pt x="2690" y="845"/>
                  </a:lnTo>
                  <a:lnTo>
                    <a:pt x="2643" y="850"/>
                  </a:lnTo>
                  <a:lnTo>
                    <a:pt x="2593" y="848"/>
                  </a:lnTo>
                  <a:lnTo>
                    <a:pt x="2539" y="841"/>
                  </a:lnTo>
                  <a:lnTo>
                    <a:pt x="2480" y="829"/>
                  </a:lnTo>
                  <a:lnTo>
                    <a:pt x="2478" y="829"/>
                  </a:lnTo>
                  <a:lnTo>
                    <a:pt x="1885" y="643"/>
                  </a:lnTo>
                  <a:lnTo>
                    <a:pt x="1875" y="641"/>
                  </a:lnTo>
                  <a:lnTo>
                    <a:pt x="1865" y="640"/>
                  </a:lnTo>
                  <a:lnTo>
                    <a:pt x="1843" y="644"/>
                  </a:lnTo>
                  <a:lnTo>
                    <a:pt x="1825" y="654"/>
                  </a:lnTo>
                  <a:lnTo>
                    <a:pt x="1809" y="670"/>
                  </a:lnTo>
                  <a:lnTo>
                    <a:pt x="1799" y="689"/>
                  </a:lnTo>
                  <a:lnTo>
                    <a:pt x="1796" y="710"/>
                  </a:lnTo>
                  <a:lnTo>
                    <a:pt x="1801" y="731"/>
                  </a:lnTo>
                  <a:lnTo>
                    <a:pt x="1810" y="750"/>
                  </a:lnTo>
                  <a:lnTo>
                    <a:pt x="1825" y="765"/>
                  </a:lnTo>
                  <a:lnTo>
                    <a:pt x="1844" y="775"/>
                  </a:lnTo>
                  <a:lnTo>
                    <a:pt x="2441" y="959"/>
                  </a:lnTo>
                  <a:lnTo>
                    <a:pt x="2444" y="961"/>
                  </a:lnTo>
                  <a:lnTo>
                    <a:pt x="2510" y="975"/>
                  </a:lnTo>
                  <a:lnTo>
                    <a:pt x="2575" y="983"/>
                  </a:lnTo>
                  <a:lnTo>
                    <a:pt x="2634" y="986"/>
                  </a:lnTo>
                  <a:lnTo>
                    <a:pt x="2691" y="983"/>
                  </a:lnTo>
                  <a:lnTo>
                    <a:pt x="2744" y="975"/>
                  </a:lnTo>
                  <a:lnTo>
                    <a:pt x="2795" y="959"/>
                  </a:lnTo>
                  <a:lnTo>
                    <a:pt x="2841" y="938"/>
                  </a:lnTo>
                  <a:lnTo>
                    <a:pt x="2885" y="912"/>
                  </a:lnTo>
                  <a:lnTo>
                    <a:pt x="2924" y="879"/>
                  </a:lnTo>
                  <a:lnTo>
                    <a:pt x="2957" y="844"/>
                  </a:lnTo>
                  <a:lnTo>
                    <a:pt x="2985" y="807"/>
                  </a:lnTo>
                  <a:lnTo>
                    <a:pt x="3006" y="769"/>
                  </a:lnTo>
                  <a:lnTo>
                    <a:pt x="3023" y="733"/>
                  </a:lnTo>
                  <a:lnTo>
                    <a:pt x="3035" y="696"/>
                  </a:lnTo>
                  <a:lnTo>
                    <a:pt x="3045" y="664"/>
                  </a:lnTo>
                  <a:lnTo>
                    <a:pt x="3051" y="650"/>
                  </a:lnTo>
                  <a:lnTo>
                    <a:pt x="3061" y="637"/>
                  </a:lnTo>
                  <a:lnTo>
                    <a:pt x="3072" y="627"/>
                  </a:lnTo>
                  <a:lnTo>
                    <a:pt x="4105" y="45"/>
                  </a:lnTo>
                  <a:lnTo>
                    <a:pt x="4146" y="25"/>
                  </a:lnTo>
                  <a:lnTo>
                    <a:pt x="4190" y="11"/>
                  </a:lnTo>
                  <a:lnTo>
                    <a:pt x="4233" y="2"/>
                  </a:lnTo>
                  <a:lnTo>
                    <a:pt x="42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8" name="Freeform 391"/>
            <p:cNvSpPr>
              <a:spLocks noEditPoints="1"/>
            </p:cNvSpPr>
            <p:nvPr/>
          </p:nvSpPr>
          <p:spPr bwMode="auto">
            <a:xfrm>
              <a:off x="3944" y="1259"/>
              <a:ext cx="788" cy="716"/>
            </a:xfrm>
            <a:custGeom>
              <a:avLst/>
              <a:gdLst>
                <a:gd name="T0" fmla="*/ 893 w 2364"/>
                <a:gd name="T1" fmla="*/ 918 h 2147"/>
                <a:gd name="T2" fmla="*/ 850 w 2364"/>
                <a:gd name="T3" fmla="*/ 943 h 2147"/>
                <a:gd name="T4" fmla="*/ 823 w 2364"/>
                <a:gd name="T5" fmla="*/ 987 h 2147"/>
                <a:gd name="T6" fmla="*/ 823 w 2364"/>
                <a:gd name="T7" fmla="*/ 1040 h 2147"/>
                <a:gd name="T8" fmla="*/ 850 w 2364"/>
                <a:gd name="T9" fmla="*/ 1084 h 2147"/>
                <a:gd name="T10" fmla="*/ 893 w 2364"/>
                <a:gd name="T11" fmla="*/ 1111 h 2147"/>
                <a:gd name="T12" fmla="*/ 1443 w 2364"/>
                <a:gd name="T13" fmla="*/ 1114 h 2147"/>
                <a:gd name="T14" fmla="*/ 1493 w 2364"/>
                <a:gd name="T15" fmla="*/ 1100 h 2147"/>
                <a:gd name="T16" fmla="*/ 1530 w 2364"/>
                <a:gd name="T17" fmla="*/ 1064 h 2147"/>
                <a:gd name="T18" fmla="*/ 1542 w 2364"/>
                <a:gd name="T19" fmla="*/ 1014 h 2147"/>
                <a:gd name="T20" fmla="*/ 1530 w 2364"/>
                <a:gd name="T21" fmla="*/ 964 h 2147"/>
                <a:gd name="T22" fmla="*/ 1493 w 2364"/>
                <a:gd name="T23" fmla="*/ 928 h 2147"/>
                <a:gd name="T24" fmla="*/ 1443 w 2364"/>
                <a:gd name="T25" fmla="*/ 914 h 2147"/>
                <a:gd name="T26" fmla="*/ 249 w 2364"/>
                <a:gd name="T27" fmla="*/ 251 h 2147"/>
                <a:gd name="T28" fmla="*/ 2115 w 2364"/>
                <a:gd name="T29" fmla="*/ 569 h 2147"/>
                <a:gd name="T30" fmla="*/ 249 w 2364"/>
                <a:gd name="T31" fmla="*/ 251 h 2147"/>
                <a:gd name="T32" fmla="*/ 2239 w 2364"/>
                <a:gd name="T33" fmla="*/ 0 h 2147"/>
                <a:gd name="T34" fmla="*/ 2294 w 2364"/>
                <a:gd name="T35" fmla="*/ 13 h 2147"/>
                <a:gd name="T36" fmla="*/ 2336 w 2364"/>
                <a:gd name="T37" fmla="*/ 48 h 2147"/>
                <a:gd name="T38" fmla="*/ 2360 w 2364"/>
                <a:gd name="T39" fmla="*/ 98 h 2147"/>
                <a:gd name="T40" fmla="*/ 2364 w 2364"/>
                <a:gd name="T41" fmla="*/ 693 h 2147"/>
                <a:gd name="T42" fmla="*/ 2351 w 2364"/>
                <a:gd name="T43" fmla="*/ 748 h 2147"/>
                <a:gd name="T44" fmla="*/ 2318 w 2364"/>
                <a:gd name="T45" fmla="*/ 790 h 2147"/>
                <a:gd name="T46" fmla="*/ 2267 w 2364"/>
                <a:gd name="T47" fmla="*/ 814 h 2147"/>
                <a:gd name="T48" fmla="*/ 2193 w 2364"/>
                <a:gd name="T49" fmla="*/ 818 h 2147"/>
                <a:gd name="T50" fmla="*/ 2190 w 2364"/>
                <a:gd name="T51" fmla="*/ 2051 h 2147"/>
                <a:gd name="T52" fmla="*/ 2166 w 2364"/>
                <a:gd name="T53" fmla="*/ 2100 h 2147"/>
                <a:gd name="T54" fmla="*/ 2122 w 2364"/>
                <a:gd name="T55" fmla="*/ 2134 h 2147"/>
                <a:gd name="T56" fmla="*/ 2068 w 2364"/>
                <a:gd name="T57" fmla="*/ 2147 h 2147"/>
                <a:gd name="T58" fmla="*/ 266 w 2364"/>
                <a:gd name="T59" fmla="*/ 2144 h 2147"/>
                <a:gd name="T60" fmla="*/ 216 w 2364"/>
                <a:gd name="T61" fmla="*/ 2120 h 2147"/>
                <a:gd name="T62" fmla="*/ 183 w 2364"/>
                <a:gd name="T63" fmla="*/ 2078 h 2147"/>
                <a:gd name="T64" fmla="*/ 170 w 2364"/>
                <a:gd name="T65" fmla="*/ 2023 h 2147"/>
                <a:gd name="T66" fmla="*/ 124 w 2364"/>
                <a:gd name="T67" fmla="*/ 818 h 2147"/>
                <a:gd name="T68" fmla="*/ 69 w 2364"/>
                <a:gd name="T69" fmla="*/ 805 h 2147"/>
                <a:gd name="T70" fmla="*/ 27 w 2364"/>
                <a:gd name="T71" fmla="*/ 772 h 2147"/>
                <a:gd name="T72" fmla="*/ 3 w 2364"/>
                <a:gd name="T73" fmla="*/ 721 h 2147"/>
                <a:gd name="T74" fmla="*/ 0 w 2364"/>
                <a:gd name="T75" fmla="*/ 126 h 2147"/>
                <a:gd name="T76" fmla="*/ 13 w 2364"/>
                <a:gd name="T77" fmla="*/ 71 h 2147"/>
                <a:gd name="T78" fmla="*/ 46 w 2364"/>
                <a:gd name="T79" fmla="*/ 29 h 2147"/>
                <a:gd name="T80" fmla="*/ 96 w 2364"/>
                <a:gd name="T81" fmla="*/ 5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4" h="2147">
                  <a:moveTo>
                    <a:pt x="920" y="914"/>
                  </a:moveTo>
                  <a:lnTo>
                    <a:pt x="893" y="918"/>
                  </a:lnTo>
                  <a:lnTo>
                    <a:pt x="870" y="928"/>
                  </a:lnTo>
                  <a:lnTo>
                    <a:pt x="850" y="943"/>
                  </a:lnTo>
                  <a:lnTo>
                    <a:pt x="834" y="964"/>
                  </a:lnTo>
                  <a:lnTo>
                    <a:pt x="823" y="987"/>
                  </a:lnTo>
                  <a:lnTo>
                    <a:pt x="820" y="1014"/>
                  </a:lnTo>
                  <a:lnTo>
                    <a:pt x="823" y="1040"/>
                  </a:lnTo>
                  <a:lnTo>
                    <a:pt x="834" y="1064"/>
                  </a:lnTo>
                  <a:lnTo>
                    <a:pt x="850" y="1084"/>
                  </a:lnTo>
                  <a:lnTo>
                    <a:pt x="870" y="1100"/>
                  </a:lnTo>
                  <a:lnTo>
                    <a:pt x="893" y="1111"/>
                  </a:lnTo>
                  <a:lnTo>
                    <a:pt x="920" y="1114"/>
                  </a:lnTo>
                  <a:lnTo>
                    <a:pt x="1443" y="1114"/>
                  </a:lnTo>
                  <a:lnTo>
                    <a:pt x="1469" y="1111"/>
                  </a:lnTo>
                  <a:lnTo>
                    <a:pt x="1493" y="1100"/>
                  </a:lnTo>
                  <a:lnTo>
                    <a:pt x="1514" y="1084"/>
                  </a:lnTo>
                  <a:lnTo>
                    <a:pt x="1530" y="1064"/>
                  </a:lnTo>
                  <a:lnTo>
                    <a:pt x="1540" y="1040"/>
                  </a:lnTo>
                  <a:lnTo>
                    <a:pt x="1542" y="1014"/>
                  </a:lnTo>
                  <a:lnTo>
                    <a:pt x="1540" y="987"/>
                  </a:lnTo>
                  <a:lnTo>
                    <a:pt x="1530" y="964"/>
                  </a:lnTo>
                  <a:lnTo>
                    <a:pt x="1514" y="943"/>
                  </a:lnTo>
                  <a:lnTo>
                    <a:pt x="1493" y="928"/>
                  </a:lnTo>
                  <a:lnTo>
                    <a:pt x="1469" y="918"/>
                  </a:lnTo>
                  <a:lnTo>
                    <a:pt x="1443" y="914"/>
                  </a:lnTo>
                  <a:lnTo>
                    <a:pt x="920" y="914"/>
                  </a:lnTo>
                  <a:close/>
                  <a:moveTo>
                    <a:pt x="249" y="251"/>
                  </a:moveTo>
                  <a:lnTo>
                    <a:pt x="249" y="569"/>
                  </a:lnTo>
                  <a:lnTo>
                    <a:pt x="2115" y="569"/>
                  </a:lnTo>
                  <a:lnTo>
                    <a:pt x="2115" y="251"/>
                  </a:lnTo>
                  <a:lnTo>
                    <a:pt x="249" y="251"/>
                  </a:lnTo>
                  <a:close/>
                  <a:moveTo>
                    <a:pt x="124" y="0"/>
                  </a:moveTo>
                  <a:lnTo>
                    <a:pt x="2239" y="0"/>
                  </a:lnTo>
                  <a:lnTo>
                    <a:pt x="2267" y="5"/>
                  </a:lnTo>
                  <a:lnTo>
                    <a:pt x="2294" y="13"/>
                  </a:lnTo>
                  <a:lnTo>
                    <a:pt x="2318" y="29"/>
                  </a:lnTo>
                  <a:lnTo>
                    <a:pt x="2336" y="48"/>
                  </a:lnTo>
                  <a:lnTo>
                    <a:pt x="2351" y="71"/>
                  </a:lnTo>
                  <a:lnTo>
                    <a:pt x="2360" y="98"/>
                  </a:lnTo>
                  <a:lnTo>
                    <a:pt x="2364" y="126"/>
                  </a:lnTo>
                  <a:lnTo>
                    <a:pt x="2364" y="693"/>
                  </a:lnTo>
                  <a:lnTo>
                    <a:pt x="2360" y="721"/>
                  </a:lnTo>
                  <a:lnTo>
                    <a:pt x="2351" y="748"/>
                  </a:lnTo>
                  <a:lnTo>
                    <a:pt x="2336" y="772"/>
                  </a:lnTo>
                  <a:lnTo>
                    <a:pt x="2318" y="790"/>
                  </a:lnTo>
                  <a:lnTo>
                    <a:pt x="2294" y="805"/>
                  </a:lnTo>
                  <a:lnTo>
                    <a:pt x="2267" y="814"/>
                  </a:lnTo>
                  <a:lnTo>
                    <a:pt x="2239" y="818"/>
                  </a:lnTo>
                  <a:lnTo>
                    <a:pt x="2193" y="818"/>
                  </a:lnTo>
                  <a:lnTo>
                    <a:pt x="2193" y="2023"/>
                  </a:lnTo>
                  <a:lnTo>
                    <a:pt x="2190" y="2051"/>
                  </a:lnTo>
                  <a:lnTo>
                    <a:pt x="2180" y="2078"/>
                  </a:lnTo>
                  <a:lnTo>
                    <a:pt x="2166" y="2100"/>
                  </a:lnTo>
                  <a:lnTo>
                    <a:pt x="2146" y="2120"/>
                  </a:lnTo>
                  <a:lnTo>
                    <a:pt x="2122" y="2134"/>
                  </a:lnTo>
                  <a:lnTo>
                    <a:pt x="2097" y="2144"/>
                  </a:lnTo>
                  <a:lnTo>
                    <a:pt x="2068" y="2147"/>
                  </a:lnTo>
                  <a:lnTo>
                    <a:pt x="295" y="2147"/>
                  </a:lnTo>
                  <a:lnTo>
                    <a:pt x="266" y="2144"/>
                  </a:lnTo>
                  <a:lnTo>
                    <a:pt x="240" y="2134"/>
                  </a:lnTo>
                  <a:lnTo>
                    <a:pt x="216" y="2120"/>
                  </a:lnTo>
                  <a:lnTo>
                    <a:pt x="198" y="2100"/>
                  </a:lnTo>
                  <a:lnTo>
                    <a:pt x="183" y="2078"/>
                  </a:lnTo>
                  <a:lnTo>
                    <a:pt x="174" y="2051"/>
                  </a:lnTo>
                  <a:lnTo>
                    <a:pt x="170" y="2023"/>
                  </a:lnTo>
                  <a:lnTo>
                    <a:pt x="170" y="818"/>
                  </a:lnTo>
                  <a:lnTo>
                    <a:pt x="124" y="818"/>
                  </a:lnTo>
                  <a:lnTo>
                    <a:pt x="96" y="814"/>
                  </a:lnTo>
                  <a:lnTo>
                    <a:pt x="69" y="805"/>
                  </a:lnTo>
                  <a:lnTo>
                    <a:pt x="46" y="790"/>
                  </a:lnTo>
                  <a:lnTo>
                    <a:pt x="27" y="772"/>
                  </a:lnTo>
                  <a:lnTo>
                    <a:pt x="13" y="748"/>
                  </a:lnTo>
                  <a:lnTo>
                    <a:pt x="3" y="721"/>
                  </a:lnTo>
                  <a:lnTo>
                    <a:pt x="0" y="693"/>
                  </a:lnTo>
                  <a:lnTo>
                    <a:pt x="0" y="126"/>
                  </a:lnTo>
                  <a:lnTo>
                    <a:pt x="3" y="98"/>
                  </a:lnTo>
                  <a:lnTo>
                    <a:pt x="13" y="71"/>
                  </a:lnTo>
                  <a:lnTo>
                    <a:pt x="27" y="48"/>
                  </a:lnTo>
                  <a:lnTo>
                    <a:pt x="46" y="29"/>
                  </a:lnTo>
                  <a:lnTo>
                    <a:pt x="69" y="13"/>
                  </a:lnTo>
                  <a:lnTo>
                    <a:pt x="96" y="5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19" name="Group 400"/>
          <p:cNvGrpSpPr>
            <a:grpSpLocks noChangeAspect="1"/>
          </p:cNvGrpSpPr>
          <p:nvPr/>
        </p:nvGrpSpPr>
        <p:grpSpPr bwMode="auto">
          <a:xfrm>
            <a:off x="7122947" y="2339467"/>
            <a:ext cx="708910" cy="743878"/>
            <a:chOff x="1851" y="1612"/>
            <a:chExt cx="2534" cy="2659"/>
          </a:xfrm>
          <a:solidFill>
            <a:schemeClr val="bg1"/>
          </a:solidFill>
        </p:grpSpPr>
        <p:sp>
          <p:nvSpPr>
            <p:cNvPr id="20" name="Freeform 402"/>
            <p:cNvSpPr/>
            <p:nvPr/>
          </p:nvSpPr>
          <p:spPr bwMode="auto">
            <a:xfrm>
              <a:off x="1851" y="1612"/>
              <a:ext cx="2471" cy="2472"/>
            </a:xfrm>
            <a:custGeom>
              <a:avLst/>
              <a:gdLst>
                <a:gd name="T0" fmla="*/ 2785 w 4943"/>
                <a:gd name="T1" fmla="*/ 19 h 4944"/>
                <a:gd name="T2" fmla="*/ 3231 w 4943"/>
                <a:gd name="T3" fmla="*/ 119 h 4944"/>
                <a:gd name="T4" fmla="*/ 3639 w 4943"/>
                <a:gd name="T5" fmla="*/ 293 h 4944"/>
                <a:gd name="T6" fmla="*/ 4005 w 4943"/>
                <a:gd name="T7" fmla="*/ 535 h 4944"/>
                <a:gd name="T8" fmla="*/ 4321 w 4943"/>
                <a:gd name="T9" fmla="*/ 835 h 4944"/>
                <a:gd name="T10" fmla="*/ 4579 w 4943"/>
                <a:gd name="T11" fmla="*/ 1183 h 4944"/>
                <a:gd name="T12" fmla="*/ 4773 w 4943"/>
                <a:gd name="T13" fmla="*/ 1573 h 4944"/>
                <a:gd name="T14" fmla="*/ 4896 w 4943"/>
                <a:gd name="T15" fmla="*/ 1993 h 4944"/>
                <a:gd name="T16" fmla="*/ 4943 w 4943"/>
                <a:gd name="T17" fmla="*/ 2438 h 4944"/>
                <a:gd name="T18" fmla="*/ 4906 w 4943"/>
                <a:gd name="T19" fmla="*/ 2896 h 4944"/>
                <a:gd name="T20" fmla="*/ 4820 w 4943"/>
                <a:gd name="T21" fmla="*/ 3225 h 4944"/>
                <a:gd name="T22" fmla="*/ 4765 w 4943"/>
                <a:gd name="T23" fmla="*/ 3249 h 4944"/>
                <a:gd name="T24" fmla="*/ 4682 w 4943"/>
                <a:gd name="T25" fmla="*/ 3221 h 4944"/>
                <a:gd name="T26" fmla="*/ 4230 w 4943"/>
                <a:gd name="T27" fmla="*/ 3088 h 4944"/>
                <a:gd name="T28" fmla="*/ 4221 w 4943"/>
                <a:gd name="T29" fmla="*/ 3030 h 4944"/>
                <a:gd name="T30" fmla="*/ 4301 w 4943"/>
                <a:gd name="T31" fmla="*/ 2635 h 4944"/>
                <a:gd name="T32" fmla="*/ 4297 w 4943"/>
                <a:gd name="T33" fmla="*/ 2248 h 4944"/>
                <a:gd name="T34" fmla="*/ 4211 w 4943"/>
                <a:gd name="T35" fmla="*/ 1881 h 4944"/>
                <a:gd name="T36" fmla="*/ 4055 w 4943"/>
                <a:gd name="T37" fmla="*/ 1542 h 4944"/>
                <a:gd name="T38" fmla="*/ 3836 w 4943"/>
                <a:gd name="T39" fmla="*/ 1242 h 4944"/>
                <a:gd name="T40" fmla="*/ 3560 w 4943"/>
                <a:gd name="T41" fmla="*/ 991 h 4944"/>
                <a:gd name="T42" fmla="*/ 3235 w 4943"/>
                <a:gd name="T43" fmla="*/ 799 h 4944"/>
                <a:gd name="T44" fmla="*/ 2870 w 4943"/>
                <a:gd name="T45" fmla="*/ 677 h 4944"/>
                <a:gd name="T46" fmla="*/ 2471 w 4943"/>
                <a:gd name="T47" fmla="*/ 633 h 4944"/>
                <a:gd name="T48" fmla="*/ 2069 w 4943"/>
                <a:gd name="T49" fmla="*/ 678 h 4944"/>
                <a:gd name="T50" fmla="*/ 1697 w 4943"/>
                <a:gd name="T51" fmla="*/ 804 h 4944"/>
                <a:gd name="T52" fmla="*/ 1367 w 4943"/>
                <a:gd name="T53" fmla="*/ 1004 h 4944"/>
                <a:gd name="T54" fmla="*/ 1085 w 4943"/>
                <a:gd name="T55" fmla="*/ 1267 h 4944"/>
                <a:gd name="T56" fmla="*/ 864 w 4943"/>
                <a:gd name="T57" fmla="*/ 1581 h 4944"/>
                <a:gd name="T58" fmla="*/ 713 w 4943"/>
                <a:gd name="T59" fmla="*/ 1940 h 4944"/>
                <a:gd name="T60" fmla="*/ 640 w 4943"/>
                <a:gd name="T61" fmla="*/ 2333 h 4944"/>
                <a:gd name="T62" fmla="*/ 653 w 4943"/>
                <a:gd name="T63" fmla="*/ 2735 h 4944"/>
                <a:gd name="T64" fmla="*/ 748 w 4943"/>
                <a:gd name="T65" fmla="*/ 3107 h 4944"/>
                <a:gd name="T66" fmla="*/ 914 w 4943"/>
                <a:gd name="T67" fmla="*/ 3444 h 4944"/>
                <a:gd name="T68" fmla="*/ 1141 w 4943"/>
                <a:gd name="T69" fmla="*/ 3735 h 4944"/>
                <a:gd name="T70" fmla="*/ 1422 w 4943"/>
                <a:gd name="T71" fmla="*/ 3976 h 4944"/>
                <a:gd name="T72" fmla="*/ 1744 w 4943"/>
                <a:gd name="T73" fmla="*/ 4156 h 4944"/>
                <a:gd name="T74" fmla="*/ 2100 w 4943"/>
                <a:gd name="T75" fmla="*/ 4271 h 4944"/>
                <a:gd name="T76" fmla="*/ 2480 w 4943"/>
                <a:gd name="T77" fmla="*/ 4308 h 4944"/>
                <a:gd name="T78" fmla="*/ 2766 w 4943"/>
                <a:gd name="T79" fmla="*/ 4288 h 4944"/>
                <a:gd name="T80" fmla="*/ 2812 w 4943"/>
                <a:gd name="T81" fmla="*/ 4333 h 4944"/>
                <a:gd name="T82" fmla="*/ 2941 w 4943"/>
                <a:gd name="T83" fmla="*/ 4868 h 4944"/>
                <a:gd name="T84" fmla="*/ 2895 w 4943"/>
                <a:gd name="T85" fmla="*/ 4907 h 4944"/>
                <a:gd name="T86" fmla="*/ 2458 w 4943"/>
                <a:gd name="T87" fmla="*/ 4944 h 4944"/>
                <a:gd name="T88" fmla="*/ 2031 w 4943"/>
                <a:gd name="T89" fmla="*/ 4904 h 4944"/>
                <a:gd name="T90" fmla="*/ 1623 w 4943"/>
                <a:gd name="T91" fmla="*/ 4791 h 4944"/>
                <a:gd name="T92" fmla="*/ 1243 w 4943"/>
                <a:gd name="T93" fmla="*/ 4614 h 4944"/>
                <a:gd name="T94" fmla="*/ 898 w 4943"/>
                <a:gd name="T95" fmla="*/ 4375 h 4944"/>
                <a:gd name="T96" fmla="*/ 598 w 4943"/>
                <a:gd name="T97" fmla="*/ 4080 h 4944"/>
                <a:gd name="T98" fmla="*/ 350 w 4943"/>
                <a:gd name="T99" fmla="*/ 3739 h 4944"/>
                <a:gd name="T100" fmla="*/ 162 w 4943"/>
                <a:gd name="T101" fmla="*/ 3352 h 4944"/>
                <a:gd name="T102" fmla="*/ 42 w 4943"/>
                <a:gd name="T103" fmla="*/ 2927 h 4944"/>
                <a:gd name="T104" fmla="*/ 0 w 4943"/>
                <a:gd name="T105" fmla="*/ 2470 h 4944"/>
                <a:gd name="T106" fmla="*/ 44 w 4943"/>
                <a:gd name="T107" fmla="*/ 2011 h 4944"/>
                <a:gd name="T108" fmla="*/ 168 w 4943"/>
                <a:gd name="T109" fmla="*/ 1579 h 4944"/>
                <a:gd name="T110" fmla="*/ 365 w 4943"/>
                <a:gd name="T111" fmla="*/ 1183 h 4944"/>
                <a:gd name="T112" fmla="*/ 626 w 4943"/>
                <a:gd name="T113" fmla="*/ 830 h 4944"/>
                <a:gd name="T114" fmla="*/ 943 w 4943"/>
                <a:gd name="T115" fmla="*/ 530 h 4944"/>
                <a:gd name="T116" fmla="*/ 1310 w 4943"/>
                <a:gd name="T117" fmla="*/ 290 h 4944"/>
                <a:gd name="T118" fmla="*/ 1720 w 4943"/>
                <a:gd name="T119" fmla="*/ 118 h 4944"/>
                <a:gd name="T120" fmla="*/ 2161 w 4943"/>
                <a:gd name="T121" fmla="*/ 19 h 4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43" h="4944">
                  <a:moveTo>
                    <a:pt x="2471" y="0"/>
                  </a:moveTo>
                  <a:lnTo>
                    <a:pt x="2630" y="5"/>
                  </a:lnTo>
                  <a:lnTo>
                    <a:pt x="2785" y="19"/>
                  </a:lnTo>
                  <a:lnTo>
                    <a:pt x="2938" y="44"/>
                  </a:lnTo>
                  <a:lnTo>
                    <a:pt x="3086" y="77"/>
                  </a:lnTo>
                  <a:lnTo>
                    <a:pt x="3231" y="119"/>
                  </a:lnTo>
                  <a:lnTo>
                    <a:pt x="3372" y="169"/>
                  </a:lnTo>
                  <a:lnTo>
                    <a:pt x="3509" y="227"/>
                  </a:lnTo>
                  <a:lnTo>
                    <a:pt x="3639" y="293"/>
                  </a:lnTo>
                  <a:lnTo>
                    <a:pt x="3766" y="367"/>
                  </a:lnTo>
                  <a:lnTo>
                    <a:pt x="3889" y="448"/>
                  </a:lnTo>
                  <a:lnTo>
                    <a:pt x="4005" y="535"/>
                  </a:lnTo>
                  <a:lnTo>
                    <a:pt x="4116" y="628"/>
                  </a:lnTo>
                  <a:lnTo>
                    <a:pt x="4221" y="728"/>
                  </a:lnTo>
                  <a:lnTo>
                    <a:pt x="4321" y="835"/>
                  </a:lnTo>
                  <a:lnTo>
                    <a:pt x="4413" y="946"/>
                  </a:lnTo>
                  <a:lnTo>
                    <a:pt x="4500" y="1062"/>
                  </a:lnTo>
                  <a:lnTo>
                    <a:pt x="4579" y="1183"/>
                  </a:lnTo>
                  <a:lnTo>
                    <a:pt x="4651" y="1309"/>
                  </a:lnTo>
                  <a:lnTo>
                    <a:pt x="4715" y="1439"/>
                  </a:lnTo>
                  <a:lnTo>
                    <a:pt x="4773" y="1573"/>
                  </a:lnTo>
                  <a:lnTo>
                    <a:pt x="4822" y="1710"/>
                  </a:lnTo>
                  <a:lnTo>
                    <a:pt x="4864" y="1850"/>
                  </a:lnTo>
                  <a:lnTo>
                    <a:pt x="4896" y="1993"/>
                  </a:lnTo>
                  <a:lnTo>
                    <a:pt x="4922" y="2140"/>
                  </a:lnTo>
                  <a:lnTo>
                    <a:pt x="4936" y="2288"/>
                  </a:lnTo>
                  <a:lnTo>
                    <a:pt x="4943" y="2438"/>
                  </a:lnTo>
                  <a:lnTo>
                    <a:pt x="4939" y="2590"/>
                  </a:lnTo>
                  <a:lnTo>
                    <a:pt x="4928" y="2743"/>
                  </a:lnTo>
                  <a:lnTo>
                    <a:pt x="4906" y="2896"/>
                  </a:lnTo>
                  <a:lnTo>
                    <a:pt x="4873" y="3051"/>
                  </a:lnTo>
                  <a:lnTo>
                    <a:pt x="4830" y="3205"/>
                  </a:lnTo>
                  <a:lnTo>
                    <a:pt x="4820" y="3225"/>
                  </a:lnTo>
                  <a:lnTo>
                    <a:pt x="4804" y="3238"/>
                  </a:lnTo>
                  <a:lnTo>
                    <a:pt x="4786" y="3247"/>
                  </a:lnTo>
                  <a:lnTo>
                    <a:pt x="4765" y="3249"/>
                  </a:lnTo>
                  <a:lnTo>
                    <a:pt x="4744" y="3244"/>
                  </a:lnTo>
                  <a:lnTo>
                    <a:pt x="4714" y="3231"/>
                  </a:lnTo>
                  <a:lnTo>
                    <a:pt x="4682" y="3221"/>
                  </a:lnTo>
                  <a:lnTo>
                    <a:pt x="4264" y="3110"/>
                  </a:lnTo>
                  <a:lnTo>
                    <a:pt x="4247" y="3101"/>
                  </a:lnTo>
                  <a:lnTo>
                    <a:pt x="4230" y="3088"/>
                  </a:lnTo>
                  <a:lnTo>
                    <a:pt x="4222" y="3070"/>
                  </a:lnTo>
                  <a:lnTo>
                    <a:pt x="4218" y="3051"/>
                  </a:lnTo>
                  <a:lnTo>
                    <a:pt x="4221" y="3030"/>
                  </a:lnTo>
                  <a:lnTo>
                    <a:pt x="4258" y="2898"/>
                  </a:lnTo>
                  <a:lnTo>
                    <a:pt x="4285" y="2765"/>
                  </a:lnTo>
                  <a:lnTo>
                    <a:pt x="4301" y="2635"/>
                  </a:lnTo>
                  <a:lnTo>
                    <a:pt x="4309" y="2504"/>
                  </a:lnTo>
                  <a:lnTo>
                    <a:pt x="4308" y="2375"/>
                  </a:lnTo>
                  <a:lnTo>
                    <a:pt x="4297" y="2248"/>
                  </a:lnTo>
                  <a:lnTo>
                    <a:pt x="4276" y="2124"/>
                  </a:lnTo>
                  <a:lnTo>
                    <a:pt x="4248" y="2002"/>
                  </a:lnTo>
                  <a:lnTo>
                    <a:pt x="4211" y="1881"/>
                  </a:lnTo>
                  <a:lnTo>
                    <a:pt x="4168" y="1765"/>
                  </a:lnTo>
                  <a:lnTo>
                    <a:pt x="4114" y="1652"/>
                  </a:lnTo>
                  <a:lnTo>
                    <a:pt x="4055" y="1542"/>
                  </a:lnTo>
                  <a:lnTo>
                    <a:pt x="3989" y="1437"/>
                  </a:lnTo>
                  <a:lnTo>
                    <a:pt x="3916" y="1338"/>
                  </a:lnTo>
                  <a:lnTo>
                    <a:pt x="3836" y="1242"/>
                  </a:lnTo>
                  <a:lnTo>
                    <a:pt x="3750" y="1152"/>
                  </a:lnTo>
                  <a:lnTo>
                    <a:pt x="3657" y="1068"/>
                  </a:lnTo>
                  <a:lnTo>
                    <a:pt x="3560" y="991"/>
                  </a:lnTo>
                  <a:lnTo>
                    <a:pt x="3457" y="920"/>
                  </a:lnTo>
                  <a:lnTo>
                    <a:pt x="3349" y="856"/>
                  </a:lnTo>
                  <a:lnTo>
                    <a:pt x="3235" y="799"/>
                  </a:lnTo>
                  <a:lnTo>
                    <a:pt x="3117" y="749"/>
                  </a:lnTo>
                  <a:lnTo>
                    <a:pt x="2996" y="709"/>
                  </a:lnTo>
                  <a:lnTo>
                    <a:pt x="2870" y="677"/>
                  </a:lnTo>
                  <a:lnTo>
                    <a:pt x="2740" y="653"/>
                  </a:lnTo>
                  <a:lnTo>
                    <a:pt x="2608" y="638"/>
                  </a:lnTo>
                  <a:lnTo>
                    <a:pt x="2471" y="633"/>
                  </a:lnTo>
                  <a:lnTo>
                    <a:pt x="2334" y="638"/>
                  </a:lnTo>
                  <a:lnTo>
                    <a:pt x="2200" y="653"/>
                  </a:lnTo>
                  <a:lnTo>
                    <a:pt x="2069" y="678"/>
                  </a:lnTo>
                  <a:lnTo>
                    <a:pt x="1942" y="711"/>
                  </a:lnTo>
                  <a:lnTo>
                    <a:pt x="1818" y="754"/>
                  </a:lnTo>
                  <a:lnTo>
                    <a:pt x="1697" y="804"/>
                  </a:lnTo>
                  <a:lnTo>
                    <a:pt x="1583" y="864"/>
                  </a:lnTo>
                  <a:lnTo>
                    <a:pt x="1472" y="930"/>
                  </a:lnTo>
                  <a:lnTo>
                    <a:pt x="1367" y="1004"/>
                  </a:lnTo>
                  <a:lnTo>
                    <a:pt x="1267" y="1085"/>
                  </a:lnTo>
                  <a:lnTo>
                    <a:pt x="1174" y="1172"/>
                  </a:lnTo>
                  <a:lnTo>
                    <a:pt x="1085" y="1267"/>
                  </a:lnTo>
                  <a:lnTo>
                    <a:pt x="1004" y="1365"/>
                  </a:lnTo>
                  <a:lnTo>
                    <a:pt x="930" y="1471"/>
                  </a:lnTo>
                  <a:lnTo>
                    <a:pt x="864" y="1581"/>
                  </a:lnTo>
                  <a:lnTo>
                    <a:pt x="806" y="1697"/>
                  </a:lnTo>
                  <a:lnTo>
                    <a:pt x="755" y="1816"/>
                  </a:lnTo>
                  <a:lnTo>
                    <a:pt x="713" y="1940"/>
                  </a:lnTo>
                  <a:lnTo>
                    <a:pt x="679" y="2068"/>
                  </a:lnTo>
                  <a:lnTo>
                    <a:pt x="655" y="2200"/>
                  </a:lnTo>
                  <a:lnTo>
                    <a:pt x="640" y="2333"/>
                  </a:lnTo>
                  <a:lnTo>
                    <a:pt x="634" y="2470"/>
                  </a:lnTo>
                  <a:lnTo>
                    <a:pt x="639" y="2604"/>
                  </a:lnTo>
                  <a:lnTo>
                    <a:pt x="653" y="2735"/>
                  </a:lnTo>
                  <a:lnTo>
                    <a:pt x="676" y="2862"/>
                  </a:lnTo>
                  <a:lnTo>
                    <a:pt x="708" y="2986"/>
                  </a:lnTo>
                  <a:lnTo>
                    <a:pt x="748" y="3107"/>
                  </a:lnTo>
                  <a:lnTo>
                    <a:pt x="796" y="3223"/>
                  </a:lnTo>
                  <a:lnTo>
                    <a:pt x="851" y="3336"/>
                  </a:lnTo>
                  <a:lnTo>
                    <a:pt x="914" y="3444"/>
                  </a:lnTo>
                  <a:lnTo>
                    <a:pt x="983" y="3545"/>
                  </a:lnTo>
                  <a:lnTo>
                    <a:pt x="1059" y="3644"/>
                  </a:lnTo>
                  <a:lnTo>
                    <a:pt x="1141" y="3735"/>
                  </a:lnTo>
                  <a:lnTo>
                    <a:pt x="1230" y="3823"/>
                  </a:lnTo>
                  <a:lnTo>
                    <a:pt x="1323" y="3901"/>
                  </a:lnTo>
                  <a:lnTo>
                    <a:pt x="1422" y="3976"/>
                  </a:lnTo>
                  <a:lnTo>
                    <a:pt x="1525" y="4043"/>
                  </a:lnTo>
                  <a:lnTo>
                    <a:pt x="1633" y="4103"/>
                  </a:lnTo>
                  <a:lnTo>
                    <a:pt x="1744" y="4156"/>
                  </a:lnTo>
                  <a:lnTo>
                    <a:pt x="1860" y="4203"/>
                  </a:lnTo>
                  <a:lnTo>
                    <a:pt x="1978" y="4240"/>
                  </a:lnTo>
                  <a:lnTo>
                    <a:pt x="2100" y="4271"/>
                  </a:lnTo>
                  <a:lnTo>
                    <a:pt x="2224" y="4291"/>
                  </a:lnTo>
                  <a:lnTo>
                    <a:pt x="2351" y="4304"/>
                  </a:lnTo>
                  <a:lnTo>
                    <a:pt x="2480" y="4308"/>
                  </a:lnTo>
                  <a:lnTo>
                    <a:pt x="2609" y="4303"/>
                  </a:lnTo>
                  <a:lnTo>
                    <a:pt x="2741" y="4288"/>
                  </a:lnTo>
                  <a:lnTo>
                    <a:pt x="2766" y="4288"/>
                  </a:lnTo>
                  <a:lnTo>
                    <a:pt x="2785" y="4298"/>
                  </a:lnTo>
                  <a:lnTo>
                    <a:pt x="2803" y="4312"/>
                  </a:lnTo>
                  <a:lnTo>
                    <a:pt x="2812" y="4333"/>
                  </a:lnTo>
                  <a:lnTo>
                    <a:pt x="2945" y="4828"/>
                  </a:lnTo>
                  <a:lnTo>
                    <a:pt x="2946" y="4849"/>
                  </a:lnTo>
                  <a:lnTo>
                    <a:pt x="2941" y="4868"/>
                  </a:lnTo>
                  <a:lnTo>
                    <a:pt x="2930" y="4886"/>
                  </a:lnTo>
                  <a:lnTo>
                    <a:pt x="2914" y="4899"/>
                  </a:lnTo>
                  <a:lnTo>
                    <a:pt x="2895" y="4907"/>
                  </a:lnTo>
                  <a:lnTo>
                    <a:pt x="2748" y="4928"/>
                  </a:lnTo>
                  <a:lnTo>
                    <a:pt x="2603" y="4939"/>
                  </a:lnTo>
                  <a:lnTo>
                    <a:pt x="2458" y="4944"/>
                  </a:lnTo>
                  <a:lnTo>
                    <a:pt x="2314" y="4939"/>
                  </a:lnTo>
                  <a:lnTo>
                    <a:pt x="2171" y="4925"/>
                  </a:lnTo>
                  <a:lnTo>
                    <a:pt x="2031" y="4904"/>
                  </a:lnTo>
                  <a:lnTo>
                    <a:pt x="1892" y="4873"/>
                  </a:lnTo>
                  <a:lnTo>
                    <a:pt x="1757" y="4836"/>
                  </a:lnTo>
                  <a:lnTo>
                    <a:pt x="1623" y="4791"/>
                  </a:lnTo>
                  <a:lnTo>
                    <a:pt x="1494" y="4739"/>
                  </a:lnTo>
                  <a:lnTo>
                    <a:pt x="1367" y="4680"/>
                  </a:lnTo>
                  <a:lnTo>
                    <a:pt x="1243" y="4614"/>
                  </a:lnTo>
                  <a:lnTo>
                    <a:pt x="1124" y="4540"/>
                  </a:lnTo>
                  <a:lnTo>
                    <a:pt x="1009" y="4461"/>
                  </a:lnTo>
                  <a:lnTo>
                    <a:pt x="898" y="4375"/>
                  </a:lnTo>
                  <a:lnTo>
                    <a:pt x="793" y="4283"/>
                  </a:lnTo>
                  <a:lnTo>
                    <a:pt x="693" y="4185"/>
                  </a:lnTo>
                  <a:lnTo>
                    <a:pt x="598" y="4080"/>
                  </a:lnTo>
                  <a:lnTo>
                    <a:pt x="510" y="3972"/>
                  </a:lnTo>
                  <a:lnTo>
                    <a:pt x="426" y="3858"/>
                  </a:lnTo>
                  <a:lnTo>
                    <a:pt x="350" y="3739"/>
                  </a:lnTo>
                  <a:lnTo>
                    <a:pt x="279" y="3615"/>
                  </a:lnTo>
                  <a:lnTo>
                    <a:pt x="216" y="3486"/>
                  </a:lnTo>
                  <a:lnTo>
                    <a:pt x="162" y="3352"/>
                  </a:lnTo>
                  <a:lnTo>
                    <a:pt x="113" y="3215"/>
                  </a:lnTo>
                  <a:lnTo>
                    <a:pt x="75" y="3073"/>
                  </a:lnTo>
                  <a:lnTo>
                    <a:pt x="42" y="2927"/>
                  </a:lnTo>
                  <a:lnTo>
                    <a:pt x="20" y="2778"/>
                  </a:lnTo>
                  <a:lnTo>
                    <a:pt x="5" y="2627"/>
                  </a:lnTo>
                  <a:lnTo>
                    <a:pt x="0" y="2470"/>
                  </a:lnTo>
                  <a:lnTo>
                    <a:pt x="5" y="2314"/>
                  </a:lnTo>
                  <a:lnTo>
                    <a:pt x="20" y="2161"/>
                  </a:lnTo>
                  <a:lnTo>
                    <a:pt x="44" y="2011"/>
                  </a:lnTo>
                  <a:lnTo>
                    <a:pt x="76" y="1863"/>
                  </a:lnTo>
                  <a:lnTo>
                    <a:pt x="118" y="1719"/>
                  </a:lnTo>
                  <a:lnTo>
                    <a:pt x="168" y="1579"/>
                  </a:lnTo>
                  <a:lnTo>
                    <a:pt x="226" y="1442"/>
                  </a:lnTo>
                  <a:lnTo>
                    <a:pt x="290" y="1310"/>
                  </a:lnTo>
                  <a:lnTo>
                    <a:pt x="365" y="1183"/>
                  </a:lnTo>
                  <a:lnTo>
                    <a:pt x="444" y="1060"/>
                  </a:lnTo>
                  <a:lnTo>
                    <a:pt x="531" y="943"/>
                  </a:lnTo>
                  <a:lnTo>
                    <a:pt x="626" y="830"/>
                  </a:lnTo>
                  <a:lnTo>
                    <a:pt x="726" y="725"/>
                  </a:lnTo>
                  <a:lnTo>
                    <a:pt x="832" y="624"/>
                  </a:lnTo>
                  <a:lnTo>
                    <a:pt x="943" y="530"/>
                  </a:lnTo>
                  <a:lnTo>
                    <a:pt x="1061" y="443"/>
                  </a:lnTo>
                  <a:lnTo>
                    <a:pt x="1183" y="363"/>
                  </a:lnTo>
                  <a:lnTo>
                    <a:pt x="1310" y="290"/>
                  </a:lnTo>
                  <a:lnTo>
                    <a:pt x="1443" y="224"/>
                  </a:lnTo>
                  <a:lnTo>
                    <a:pt x="1580" y="166"/>
                  </a:lnTo>
                  <a:lnTo>
                    <a:pt x="1720" y="118"/>
                  </a:lnTo>
                  <a:lnTo>
                    <a:pt x="1863" y="76"/>
                  </a:lnTo>
                  <a:lnTo>
                    <a:pt x="2011" y="44"/>
                  </a:lnTo>
                  <a:lnTo>
                    <a:pt x="2161" y="19"/>
                  </a:lnTo>
                  <a:lnTo>
                    <a:pt x="2316" y="5"/>
                  </a:lnTo>
                  <a:lnTo>
                    <a:pt x="24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1" name="Freeform 403"/>
            <p:cNvSpPr/>
            <p:nvPr/>
          </p:nvSpPr>
          <p:spPr bwMode="auto">
            <a:xfrm>
              <a:off x="2779" y="2198"/>
              <a:ext cx="616" cy="831"/>
            </a:xfrm>
            <a:custGeom>
              <a:avLst/>
              <a:gdLst>
                <a:gd name="T0" fmla="*/ 662 w 1233"/>
                <a:gd name="T1" fmla="*/ 4 h 1663"/>
                <a:gd name="T2" fmla="*/ 727 w 1233"/>
                <a:gd name="T3" fmla="*/ 37 h 1663"/>
                <a:gd name="T4" fmla="*/ 775 w 1233"/>
                <a:gd name="T5" fmla="*/ 90 h 1663"/>
                <a:gd name="T6" fmla="*/ 803 w 1233"/>
                <a:gd name="T7" fmla="*/ 158 h 1663"/>
                <a:gd name="T8" fmla="*/ 806 w 1233"/>
                <a:gd name="T9" fmla="*/ 278 h 1663"/>
                <a:gd name="T10" fmla="*/ 943 w 1233"/>
                <a:gd name="T11" fmla="*/ 338 h 1663"/>
                <a:gd name="T12" fmla="*/ 1059 w 1233"/>
                <a:gd name="T13" fmla="*/ 427 h 1663"/>
                <a:gd name="T14" fmla="*/ 1149 w 1233"/>
                <a:gd name="T15" fmla="*/ 543 h 1663"/>
                <a:gd name="T16" fmla="*/ 1209 w 1233"/>
                <a:gd name="T17" fmla="*/ 678 h 1663"/>
                <a:gd name="T18" fmla="*/ 1233 w 1233"/>
                <a:gd name="T19" fmla="*/ 830 h 1663"/>
                <a:gd name="T20" fmla="*/ 1220 w 1233"/>
                <a:gd name="T21" fmla="*/ 907 h 1663"/>
                <a:gd name="T22" fmla="*/ 1180 w 1233"/>
                <a:gd name="T23" fmla="*/ 971 h 1663"/>
                <a:gd name="T24" fmla="*/ 1120 w 1233"/>
                <a:gd name="T25" fmla="*/ 1016 h 1663"/>
                <a:gd name="T26" fmla="*/ 1044 w 1233"/>
                <a:gd name="T27" fmla="*/ 1034 h 1663"/>
                <a:gd name="T28" fmla="*/ 970 w 1233"/>
                <a:gd name="T29" fmla="*/ 1020 h 1663"/>
                <a:gd name="T30" fmla="*/ 907 w 1233"/>
                <a:gd name="T31" fmla="*/ 978 h 1663"/>
                <a:gd name="T32" fmla="*/ 867 w 1233"/>
                <a:gd name="T33" fmla="*/ 917 h 1663"/>
                <a:gd name="T34" fmla="*/ 853 w 1233"/>
                <a:gd name="T35" fmla="*/ 841 h 1663"/>
                <a:gd name="T36" fmla="*/ 845 w 1233"/>
                <a:gd name="T37" fmla="*/ 781 h 1663"/>
                <a:gd name="T38" fmla="*/ 817 w 1233"/>
                <a:gd name="T39" fmla="*/ 725 h 1663"/>
                <a:gd name="T40" fmla="*/ 770 w 1233"/>
                <a:gd name="T41" fmla="*/ 680 h 1663"/>
                <a:gd name="T42" fmla="*/ 706 w 1233"/>
                <a:gd name="T43" fmla="*/ 647 h 1663"/>
                <a:gd name="T44" fmla="*/ 625 w 1233"/>
                <a:gd name="T45" fmla="*/ 636 h 1663"/>
                <a:gd name="T46" fmla="*/ 537 w 1233"/>
                <a:gd name="T47" fmla="*/ 652 h 1663"/>
                <a:gd name="T48" fmla="*/ 463 w 1233"/>
                <a:gd name="T49" fmla="*/ 697 h 1663"/>
                <a:gd name="T50" fmla="*/ 408 w 1233"/>
                <a:gd name="T51" fmla="*/ 763 h 1663"/>
                <a:gd name="T52" fmla="*/ 382 w 1233"/>
                <a:gd name="T53" fmla="*/ 846 h 1663"/>
                <a:gd name="T54" fmla="*/ 390 w 1233"/>
                <a:gd name="T55" fmla="*/ 937 h 1663"/>
                <a:gd name="T56" fmla="*/ 430 w 1233"/>
                <a:gd name="T57" fmla="*/ 1016 h 1663"/>
                <a:gd name="T58" fmla="*/ 493 w 1233"/>
                <a:gd name="T59" fmla="*/ 1073 h 1663"/>
                <a:gd name="T60" fmla="*/ 575 w 1233"/>
                <a:gd name="T61" fmla="*/ 1103 h 1663"/>
                <a:gd name="T62" fmla="*/ 698 w 1233"/>
                <a:gd name="T63" fmla="*/ 1113 h 1663"/>
                <a:gd name="T64" fmla="*/ 845 w 1233"/>
                <a:gd name="T65" fmla="*/ 1153 h 1663"/>
                <a:gd name="T66" fmla="*/ 977 w 1233"/>
                <a:gd name="T67" fmla="*/ 1226 h 1663"/>
                <a:gd name="T68" fmla="*/ 1086 w 1233"/>
                <a:gd name="T69" fmla="*/ 1327 h 1663"/>
                <a:gd name="T70" fmla="*/ 1168 w 1233"/>
                <a:gd name="T71" fmla="*/ 1452 h 1663"/>
                <a:gd name="T72" fmla="*/ 1202 w 1233"/>
                <a:gd name="T73" fmla="*/ 1543 h 1663"/>
                <a:gd name="T74" fmla="*/ 1189 w 1233"/>
                <a:gd name="T75" fmla="*/ 1582 h 1663"/>
                <a:gd name="T76" fmla="*/ 1157 w 1233"/>
                <a:gd name="T77" fmla="*/ 1605 h 1663"/>
                <a:gd name="T78" fmla="*/ 1080 w 1233"/>
                <a:gd name="T79" fmla="*/ 1609 h 1663"/>
                <a:gd name="T80" fmla="*/ 969 w 1233"/>
                <a:gd name="T81" fmla="*/ 1634 h 1663"/>
                <a:gd name="T82" fmla="*/ 898 w 1233"/>
                <a:gd name="T83" fmla="*/ 1663 h 1663"/>
                <a:gd name="T84" fmla="*/ 859 w 1233"/>
                <a:gd name="T85" fmla="*/ 1656 h 1663"/>
                <a:gd name="T86" fmla="*/ 832 w 1233"/>
                <a:gd name="T87" fmla="*/ 1627 h 1663"/>
                <a:gd name="T88" fmla="*/ 780 w 1233"/>
                <a:gd name="T89" fmla="*/ 1555 h 1663"/>
                <a:gd name="T90" fmla="*/ 706 w 1233"/>
                <a:gd name="T91" fmla="*/ 1506 h 1663"/>
                <a:gd name="T92" fmla="*/ 616 w 1233"/>
                <a:gd name="T93" fmla="*/ 1489 h 1663"/>
                <a:gd name="T94" fmla="*/ 467 w 1233"/>
                <a:gd name="T95" fmla="*/ 1469 h 1663"/>
                <a:gd name="T96" fmla="*/ 331 w 1233"/>
                <a:gd name="T97" fmla="*/ 1418 h 1663"/>
                <a:gd name="T98" fmla="*/ 213 w 1233"/>
                <a:gd name="T99" fmla="*/ 1336 h 1663"/>
                <a:gd name="T100" fmla="*/ 115 w 1233"/>
                <a:gd name="T101" fmla="*/ 1229 h 1663"/>
                <a:gd name="T102" fmla="*/ 45 w 1233"/>
                <a:gd name="T103" fmla="*/ 1102 h 1663"/>
                <a:gd name="T104" fmla="*/ 7 w 1233"/>
                <a:gd name="T105" fmla="*/ 960 h 1663"/>
                <a:gd name="T106" fmla="*/ 3 w 1233"/>
                <a:gd name="T107" fmla="*/ 810 h 1663"/>
                <a:gd name="T108" fmla="*/ 34 w 1233"/>
                <a:gd name="T109" fmla="*/ 670 h 1663"/>
                <a:gd name="T110" fmla="*/ 97 w 1233"/>
                <a:gd name="T111" fmla="*/ 544 h 1663"/>
                <a:gd name="T112" fmla="*/ 185 w 1233"/>
                <a:gd name="T113" fmla="*/ 436 h 1663"/>
                <a:gd name="T114" fmla="*/ 297 w 1233"/>
                <a:gd name="T115" fmla="*/ 349 h 1663"/>
                <a:gd name="T116" fmla="*/ 426 w 1233"/>
                <a:gd name="T117" fmla="*/ 290 h 1663"/>
                <a:gd name="T118" fmla="*/ 430 w 1233"/>
                <a:gd name="T119" fmla="*/ 149 h 1663"/>
                <a:gd name="T120" fmla="*/ 461 w 1233"/>
                <a:gd name="T121" fmla="*/ 80 h 1663"/>
                <a:gd name="T122" fmla="*/ 514 w 1233"/>
                <a:gd name="T123" fmla="*/ 29 h 1663"/>
                <a:gd name="T124" fmla="*/ 585 w 1233"/>
                <a:gd name="T125" fmla="*/ 1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3" h="1663">
                  <a:moveTo>
                    <a:pt x="625" y="0"/>
                  </a:moveTo>
                  <a:lnTo>
                    <a:pt x="662" y="4"/>
                  </a:lnTo>
                  <a:lnTo>
                    <a:pt x="696" y="17"/>
                  </a:lnTo>
                  <a:lnTo>
                    <a:pt x="727" y="37"/>
                  </a:lnTo>
                  <a:lnTo>
                    <a:pt x="754" y="61"/>
                  </a:lnTo>
                  <a:lnTo>
                    <a:pt x="775" y="90"/>
                  </a:lnTo>
                  <a:lnTo>
                    <a:pt x="793" y="122"/>
                  </a:lnTo>
                  <a:lnTo>
                    <a:pt x="803" y="158"/>
                  </a:lnTo>
                  <a:lnTo>
                    <a:pt x="806" y="195"/>
                  </a:lnTo>
                  <a:lnTo>
                    <a:pt x="806" y="278"/>
                  </a:lnTo>
                  <a:lnTo>
                    <a:pt x="877" y="304"/>
                  </a:lnTo>
                  <a:lnTo>
                    <a:pt x="943" y="338"/>
                  </a:lnTo>
                  <a:lnTo>
                    <a:pt x="1004" y="378"/>
                  </a:lnTo>
                  <a:lnTo>
                    <a:pt x="1059" y="427"/>
                  </a:lnTo>
                  <a:lnTo>
                    <a:pt x="1107" y="481"/>
                  </a:lnTo>
                  <a:lnTo>
                    <a:pt x="1149" y="543"/>
                  </a:lnTo>
                  <a:lnTo>
                    <a:pt x="1183" y="609"/>
                  </a:lnTo>
                  <a:lnTo>
                    <a:pt x="1209" y="678"/>
                  </a:lnTo>
                  <a:lnTo>
                    <a:pt x="1225" y="752"/>
                  </a:lnTo>
                  <a:lnTo>
                    <a:pt x="1233" y="830"/>
                  </a:lnTo>
                  <a:lnTo>
                    <a:pt x="1230" y="870"/>
                  </a:lnTo>
                  <a:lnTo>
                    <a:pt x="1220" y="907"/>
                  </a:lnTo>
                  <a:lnTo>
                    <a:pt x="1202" y="941"/>
                  </a:lnTo>
                  <a:lnTo>
                    <a:pt x="1180" y="971"/>
                  </a:lnTo>
                  <a:lnTo>
                    <a:pt x="1152" y="997"/>
                  </a:lnTo>
                  <a:lnTo>
                    <a:pt x="1120" y="1016"/>
                  </a:lnTo>
                  <a:lnTo>
                    <a:pt x="1085" y="1029"/>
                  </a:lnTo>
                  <a:lnTo>
                    <a:pt x="1044" y="1034"/>
                  </a:lnTo>
                  <a:lnTo>
                    <a:pt x="1006" y="1029"/>
                  </a:lnTo>
                  <a:lnTo>
                    <a:pt x="970" y="1020"/>
                  </a:lnTo>
                  <a:lnTo>
                    <a:pt x="936" y="1002"/>
                  </a:lnTo>
                  <a:lnTo>
                    <a:pt x="907" y="978"/>
                  </a:lnTo>
                  <a:lnTo>
                    <a:pt x="885" y="949"/>
                  </a:lnTo>
                  <a:lnTo>
                    <a:pt x="867" y="917"/>
                  </a:lnTo>
                  <a:lnTo>
                    <a:pt x="856" y="879"/>
                  </a:lnTo>
                  <a:lnTo>
                    <a:pt x="853" y="841"/>
                  </a:lnTo>
                  <a:lnTo>
                    <a:pt x="851" y="810"/>
                  </a:lnTo>
                  <a:lnTo>
                    <a:pt x="845" y="781"/>
                  </a:lnTo>
                  <a:lnTo>
                    <a:pt x="833" y="752"/>
                  </a:lnTo>
                  <a:lnTo>
                    <a:pt x="817" y="725"/>
                  </a:lnTo>
                  <a:lnTo>
                    <a:pt x="796" y="701"/>
                  </a:lnTo>
                  <a:lnTo>
                    <a:pt x="770" y="680"/>
                  </a:lnTo>
                  <a:lnTo>
                    <a:pt x="741" y="662"/>
                  </a:lnTo>
                  <a:lnTo>
                    <a:pt x="706" y="647"/>
                  </a:lnTo>
                  <a:lnTo>
                    <a:pt x="667" y="639"/>
                  </a:lnTo>
                  <a:lnTo>
                    <a:pt x="625" y="636"/>
                  </a:lnTo>
                  <a:lnTo>
                    <a:pt x="580" y="641"/>
                  </a:lnTo>
                  <a:lnTo>
                    <a:pt x="537" y="652"/>
                  </a:lnTo>
                  <a:lnTo>
                    <a:pt x="498" y="672"/>
                  </a:lnTo>
                  <a:lnTo>
                    <a:pt x="463" y="697"/>
                  </a:lnTo>
                  <a:lnTo>
                    <a:pt x="432" y="728"/>
                  </a:lnTo>
                  <a:lnTo>
                    <a:pt x="408" y="763"/>
                  </a:lnTo>
                  <a:lnTo>
                    <a:pt x="392" y="804"/>
                  </a:lnTo>
                  <a:lnTo>
                    <a:pt x="382" y="846"/>
                  </a:lnTo>
                  <a:lnTo>
                    <a:pt x="380" y="891"/>
                  </a:lnTo>
                  <a:lnTo>
                    <a:pt x="390" y="937"/>
                  </a:lnTo>
                  <a:lnTo>
                    <a:pt x="406" y="979"/>
                  </a:lnTo>
                  <a:lnTo>
                    <a:pt x="430" y="1016"/>
                  </a:lnTo>
                  <a:lnTo>
                    <a:pt x="459" y="1047"/>
                  </a:lnTo>
                  <a:lnTo>
                    <a:pt x="493" y="1073"/>
                  </a:lnTo>
                  <a:lnTo>
                    <a:pt x="534" y="1092"/>
                  </a:lnTo>
                  <a:lnTo>
                    <a:pt x="575" y="1103"/>
                  </a:lnTo>
                  <a:lnTo>
                    <a:pt x="619" y="1108"/>
                  </a:lnTo>
                  <a:lnTo>
                    <a:pt x="698" y="1113"/>
                  </a:lnTo>
                  <a:lnTo>
                    <a:pt x="774" y="1129"/>
                  </a:lnTo>
                  <a:lnTo>
                    <a:pt x="845" y="1153"/>
                  </a:lnTo>
                  <a:lnTo>
                    <a:pt x="914" y="1186"/>
                  </a:lnTo>
                  <a:lnTo>
                    <a:pt x="977" y="1226"/>
                  </a:lnTo>
                  <a:lnTo>
                    <a:pt x="1035" y="1273"/>
                  </a:lnTo>
                  <a:lnTo>
                    <a:pt x="1086" y="1327"/>
                  </a:lnTo>
                  <a:lnTo>
                    <a:pt x="1131" y="1387"/>
                  </a:lnTo>
                  <a:lnTo>
                    <a:pt x="1168" y="1452"/>
                  </a:lnTo>
                  <a:lnTo>
                    <a:pt x="1197" y="1522"/>
                  </a:lnTo>
                  <a:lnTo>
                    <a:pt x="1202" y="1543"/>
                  </a:lnTo>
                  <a:lnTo>
                    <a:pt x="1199" y="1563"/>
                  </a:lnTo>
                  <a:lnTo>
                    <a:pt x="1189" y="1582"/>
                  </a:lnTo>
                  <a:lnTo>
                    <a:pt x="1175" y="1595"/>
                  </a:lnTo>
                  <a:lnTo>
                    <a:pt x="1157" y="1605"/>
                  </a:lnTo>
                  <a:lnTo>
                    <a:pt x="1136" y="1608"/>
                  </a:lnTo>
                  <a:lnTo>
                    <a:pt x="1080" y="1609"/>
                  </a:lnTo>
                  <a:lnTo>
                    <a:pt x="1023" y="1618"/>
                  </a:lnTo>
                  <a:lnTo>
                    <a:pt x="969" y="1634"/>
                  </a:lnTo>
                  <a:lnTo>
                    <a:pt x="917" y="1656"/>
                  </a:lnTo>
                  <a:lnTo>
                    <a:pt x="898" y="1663"/>
                  </a:lnTo>
                  <a:lnTo>
                    <a:pt x="877" y="1663"/>
                  </a:lnTo>
                  <a:lnTo>
                    <a:pt x="859" y="1656"/>
                  </a:lnTo>
                  <a:lnTo>
                    <a:pt x="843" y="1643"/>
                  </a:lnTo>
                  <a:lnTo>
                    <a:pt x="832" y="1627"/>
                  </a:lnTo>
                  <a:lnTo>
                    <a:pt x="809" y="1589"/>
                  </a:lnTo>
                  <a:lnTo>
                    <a:pt x="780" y="1555"/>
                  </a:lnTo>
                  <a:lnTo>
                    <a:pt x="745" y="1527"/>
                  </a:lnTo>
                  <a:lnTo>
                    <a:pt x="706" y="1506"/>
                  </a:lnTo>
                  <a:lnTo>
                    <a:pt x="662" y="1493"/>
                  </a:lnTo>
                  <a:lnTo>
                    <a:pt x="616" y="1489"/>
                  </a:lnTo>
                  <a:lnTo>
                    <a:pt x="540" y="1484"/>
                  </a:lnTo>
                  <a:lnTo>
                    <a:pt x="467" y="1469"/>
                  </a:lnTo>
                  <a:lnTo>
                    <a:pt x="397" y="1448"/>
                  </a:lnTo>
                  <a:lnTo>
                    <a:pt x="331" y="1418"/>
                  </a:lnTo>
                  <a:lnTo>
                    <a:pt x="269" y="1381"/>
                  </a:lnTo>
                  <a:lnTo>
                    <a:pt x="213" y="1336"/>
                  </a:lnTo>
                  <a:lnTo>
                    <a:pt x="161" y="1286"/>
                  </a:lnTo>
                  <a:lnTo>
                    <a:pt x="115" y="1229"/>
                  </a:lnTo>
                  <a:lnTo>
                    <a:pt x="76" y="1168"/>
                  </a:lnTo>
                  <a:lnTo>
                    <a:pt x="45" y="1102"/>
                  </a:lnTo>
                  <a:lnTo>
                    <a:pt x="21" y="1033"/>
                  </a:lnTo>
                  <a:lnTo>
                    <a:pt x="7" y="960"/>
                  </a:lnTo>
                  <a:lnTo>
                    <a:pt x="0" y="884"/>
                  </a:lnTo>
                  <a:lnTo>
                    <a:pt x="3" y="810"/>
                  </a:lnTo>
                  <a:lnTo>
                    <a:pt x="15" y="739"/>
                  </a:lnTo>
                  <a:lnTo>
                    <a:pt x="34" y="670"/>
                  </a:lnTo>
                  <a:lnTo>
                    <a:pt x="61" y="606"/>
                  </a:lnTo>
                  <a:lnTo>
                    <a:pt x="97" y="544"/>
                  </a:lnTo>
                  <a:lnTo>
                    <a:pt x="139" y="488"/>
                  </a:lnTo>
                  <a:lnTo>
                    <a:pt x="185" y="436"/>
                  </a:lnTo>
                  <a:lnTo>
                    <a:pt x="239" y="390"/>
                  </a:lnTo>
                  <a:lnTo>
                    <a:pt x="297" y="349"/>
                  </a:lnTo>
                  <a:lnTo>
                    <a:pt x="360" y="315"/>
                  </a:lnTo>
                  <a:lnTo>
                    <a:pt x="426" y="290"/>
                  </a:lnTo>
                  <a:lnTo>
                    <a:pt x="426" y="190"/>
                  </a:lnTo>
                  <a:lnTo>
                    <a:pt x="430" y="149"/>
                  </a:lnTo>
                  <a:lnTo>
                    <a:pt x="442" y="114"/>
                  </a:lnTo>
                  <a:lnTo>
                    <a:pt x="461" y="80"/>
                  </a:lnTo>
                  <a:lnTo>
                    <a:pt x="485" y="51"/>
                  </a:lnTo>
                  <a:lnTo>
                    <a:pt x="514" y="29"/>
                  </a:lnTo>
                  <a:lnTo>
                    <a:pt x="548" y="12"/>
                  </a:lnTo>
                  <a:lnTo>
                    <a:pt x="585" y="1"/>
                  </a:lnTo>
                  <a:lnTo>
                    <a:pt x="6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2" name="Freeform 404"/>
            <p:cNvSpPr/>
            <p:nvPr/>
          </p:nvSpPr>
          <p:spPr bwMode="auto">
            <a:xfrm>
              <a:off x="2779" y="2979"/>
              <a:ext cx="387" cy="518"/>
            </a:xfrm>
            <a:custGeom>
              <a:avLst/>
              <a:gdLst>
                <a:gd name="T0" fmla="*/ 227 w 775"/>
                <a:gd name="T1" fmla="*/ 5 h 1034"/>
                <a:gd name="T2" fmla="*/ 297 w 775"/>
                <a:gd name="T3" fmla="*/ 32 h 1034"/>
                <a:gd name="T4" fmla="*/ 348 w 775"/>
                <a:gd name="T5" fmla="*/ 85 h 1034"/>
                <a:gd name="T6" fmla="*/ 377 w 775"/>
                <a:gd name="T7" fmla="*/ 154 h 1034"/>
                <a:gd name="T8" fmla="*/ 382 w 775"/>
                <a:gd name="T9" fmla="*/ 224 h 1034"/>
                <a:gd name="T10" fmla="*/ 400 w 775"/>
                <a:gd name="T11" fmla="*/ 282 h 1034"/>
                <a:gd name="T12" fmla="*/ 437 w 775"/>
                <a:gd name="T13" fmla="*/ 333 h 1034"/>
                <a:gd name="T14" fmla="*/ 492 w 775"/>
                <a:gd name="T15" fmla="*/ 374 h 1034"/>
                <a:gd name="T16" fmla="*/ 564 w 775"/>
                <a:gd name="T17" fmla="*/ 395 h 1034"/>
                <a:gd name="T18" fmla="*/ 632 w 775"/>
                <a:gd name="T19" fmla="*/ 401 h 1034"/>
                <a:gd name="T20" fmla="*/ 666 w 775"/>
                <a:gd name="T21" fmla="*/ 427 h 1034"/>
                <a:gd name="T22" fmla="*/ 675 w 775"/>
                <a:gd name="T23" fmla="*/ 464 h 1034"/>
                <a:gd name="T24" fmla="*/ 675 w 775"/>
                <a:gd name="T25" fmla="*/ 501 h 1034"/>
                <a:gd name="T26" fmla="*/ 677 w 775"/>
                <a:gd name="T27" fmla="*/ 535 h 1034"/>
                <a:gd name="T28" fmla="*/ 683 w 775"/>
                <a:gd name="T29" fmla="*/ 575 h 1034"/>
                <a:gd name="T30" fmla="*/ 696 w 775"/>
                <a:gd name="T31" fmla="*/ 627 h 1034"/>
                <a:gd name="T32" fmla="*/ 714 w 775"/>
                <a:gd name="T33" fmla="*/ 696 h 1034"/>
                <a:gd name="T34" fmla="*/ 740 w 775"/>
                <a:gd name="T35" fmla="*/ 788 h 1034"/>
                <a:gd name="T36" fmla="*/ 772 w 775"/>
                <a:gd name="T37" fmla="*/ 912 h 1034"/>
                <a:gd name="T38" fmla="*/ 770 w 775"/>
                <a:gd name="T39" fmla="*/ 951 h 1034"/>
                <a:gd name="T40" fmla="*/ 733 w 775"/>
                <a:gd name="T41" fmla="*/ 996 h 1034"/>
                <a:gd name="T42" fmla="*/ 669 w 775"/>
                <a:gd name="T43" fmla="*/ 1028 h 1034"/>
                <a:gd name="T44" fmla="*/ 601 w 775"/>
                <a:gd name="T45" fmla="*/ 1034 h 1034"/>
                <a:gd name="T46" fmla="*/ 535 w 775"/>
                <a:gd name="T47" fmla="*/ 1015 h 1034"/>
                <a:gd name="T48" fmla="*/ 479 w 775"/>
                <a:gd name="T49" fmla="*/ 975 h 1034"/>
                <a:gd name="T50" fmla="*/ 440 w 775"/>
                <a:gd name="T51" fmla="*/ 915 h 1034"/>
                <a:gd name="T52" fmla="*/ 426 w 775"/>
                <a:gd name="T53" fmla="*/ 839 h 1034"/>
                <a:gd name="T54" fmla="*/ 356 w 775"/>
                <a:gd name="T55" fmla="*/ 730 h 1034"/>
                <a:gd name="T56" fmla="*/ 229 w 775"/>
                <a:gd name="T57" fmla="*/ 656 h 1034"/>
                <a:gd name="T58" fmla="*/ 124 w 775"/>
                <a:gd name="T59" fmla="*/ 552 h 1034"/>
                <a:gd name="T60" fmla="*/ 50 w 775"/>
                <a:gd name="T61" fmla="*/ 425 h 1034"/>
                <a:gd name="T62" fmla="*/ 7 w 775"/>
                <a:gd name="T63" fmla="*/ 282 h 1034"/>
                <a:gd name="T64" fmla="*/ 3 w 775"/>
                <a:gd name="T65" fmla="*/ 164 h 1034"/>
                <a:gd name="T66" fmla="*/ 29 w 775"/>
                <a:gd name="T67" fmla="*/ 93 h 1034"/>
                <a:gd name="T68" fmla="*/ 81 w 775"/>
                <a:gd name="T69" fmla="*/ 37 h 1034"/>
                <a:gd name="T70" fmla="*/ 148 w 775"/>
                <a:gd name="T71" fmla="*/ 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5" h="1034">
                  <a:moveTo>
                    <a:pt x="187" y="0"/>
                  </a:moveTo>
                  <a:lnTo>
                    <a:pt x="227" y="5"/>
                  </a:lnTo>
                  <a:lnTo>
                    <a:pt x="263" y="14"/>
                  </a:lnTo>
                  <a:lnTo>
                    <a:pt x="297" y="32"/>
                  </a:lnTo>
                  <a:lnTo>
                    <a:pt x="324" y="56"/>
                  </a:lnTo>
                  <a:lnTo>
                    <a:pt x="348" y="85"/>
                  </a:lnTo>
                  <a:lnTo>
                    <a:pt x="366" y="117"/>
                  </a:lnTo>
                  <a:lnTo>
                    <a:pt x="377" y="154"/>
                  </a:lnTo>
                  <a:lnTo>
                    <a:pt x="380" y="193"/>
                  </a:lnTo>
                  <a:lnTo>
                    <a:pt x="382" y="224"/>
                  </a:lnTo>
                  <a:lnTo>
                    <a:pt x="389" y="253"/>
                  </a:lnTo>
                  <a:lnTo>
                    <a:pt x="400" y="282"/>
                  </a:lnTo>
                  <a:lnTo>
                    <a:pt x="416" y="309"/>
                  </a:lnTo>
                  <a:lnTo>
                    <a:pt x="437" y="333"/>
                  </a:lnTo>
                  <a:lnTo>
                    <a:pt x="463" y="354"/>
                  </a:lnTo>
                  <a:lnTo>
                    <a:pt x="492" y="374"/>
                  </a:lnTo>
                  <a:lnTo>
                    <a:pt x="525" y="387"/>
                  </a:lnTo>
                  <a:lnTo>
                    <a:pt x="564" y="395"/>
                  </a:lnTo>
                  <a:lnTo>
                    <a:pt x="608" y="398"/>
                  </a:lnTo>
                  <a:lnTo>
                    <a:pt x="632" y="401"/>
                  </a:lnTo>
                  <a:lnTo>
                    <a:pt x="651" y="412"/>
                  </a:lnTo>
                  <a:lnTo>
                    <a:pt x="666" y="427"/>
                  </a:lnTo>
                  <a:lnTo>
                    <a:pt x="674" y="445"/>
                  </a:lnTo>
                  <a:lnTo>
                    <a:pt x="675" y="464"/>
                  </a:lnTo>
                  <a:lnTo>
                    <a:pt x="675" y="483"/>
                  </a:lnTo>
                  <a:lnTo>
                    <a:pt x="675" y="501"/>
                  </a:lnTo>
                  <a:lnTo>
                    <a:pt x="675" y="519"/>
                  </a:lnTo>
                  <a:lnTo>
                    <a:pt x="677" y="535"/>
                  </a:lnTo>
                  <a:lnTo>
                    <a:pt x="679" y="554"/>
                  </a:lnTo>
                  <a:lnTo>
                    <a:pt x="683" y="575"/>
                  </a:lnTo>
                  <a:lnTo>
                    <a:pt x="690" y="599"/>
                  </a:lnTo>
                  <a:lnTo>
                    <a:pt x="696" y="627"/>
                  </a:lnTo>
                  <a:lnTo>
                    <a:pt x="704" y="659"/>
                  </a:lnTo>
                  <a:lnTo>
                    <a:pt x="714" y="696"/>
                  </a:lnTo>
                  <a:lnTo>
                    <a:pt x="725" y="738"/>
                  </a:lnTo>
                  <a:lnTo>
                    <a:pt x="740" y="788"/>
                  </a:lnTo>
                  <a:lnTo>
                    <a:pt x="754" y="846"/>
                  </a:lnTo>
                  <a:lnTo>
                    <a:pt x="772" y="912"/>
                  </a:lnTo>
                  <a:lnTo>
                    <a:pt x="775" y="931"/>
                  </a:lnTo>
                  <a:lnTo>
                    <a:pt x="770" y="951"/>
                  </a:lnTo>
                  <a:lnTo>
                    <a:pt x="761" y="968"/>
                  </a:lnTo>
                  <a:lnTo>
                    <a:pt x="733" y="996"/>
                  </a:lnTo>
                  <a:lnTo>
                    <a:pt x="701" y="1015"/>
                  </a:lnTo>
                  <a:lnTo>
                    <a:pt x="669" y="1028"/>
                  </a:lnTo>
                  <a:lnTo>
                    <a:pt x="635" y="1034"/>
                  </a:lnTo>
                  <a:lnTo>
                    <a:pt x="601" y="1034"/>
                  </a:lnTo>
                  <a:lnTo>
                    <a:pt x="567" y="1028"/>
                  </a:lnTo>
                  <a:lnTo>
                    <a:pt x="535" y="1015"/>
                  </a:lnTo>
                  <a:lnTo>
                    <a:pt x="506" y="997"/>
                  </a:lnTo>
                  <a:lnTo>
                    <a:pt x="479" y="975"/>
                  </a:lnTo>
                  <a:lnTo>
                    <a:pt x="458" y="947"/>
                  </a:lnTo>
                  <a:lnTo>
                    <a:pt x="440" y="915"/>
                  </a:lnTo>
                  <a:lnTo>
                    <a:pt x="430" y="880"/>
                  </a:lnTo>
                  <a:lnTo>
                    <a:pt x="426" y="839"/>
                  </a:lnTo>
                  <a:lnTo>
                    <a:pt x="426" y="756"/>
                  </a:lnTo>
                  <a:lnTo>
                    <a:pt x="356" y="730"/>
                  </a:lnTo>
                  <a:lnTo>
                    <a:pt x="290" y="696"/>
                  </a:lnTo>
                  <a:lnTo>
                    <a:pt x="229" y="656"/>
                  </a:lnTo>
                  <a:lnTo>
                    <a:pt x="174" y="607"/>
                  </a:lnTo>
                  <a:lnTo>
                    <a:pt x="124" y="552"/>
                  </a:lnTo>
                  <a:lnTo>
                    <a:pt x="84" y="491"/>
                  </a:lnTo>
                  <a:lnTo>
                    <a:pt x="50" y="425"/>
                  </a:lnTo>
                  <a:lnTo>
                    <a:pt x="24" y="356"/>
                  </a:lnTo>
                  <a:lnTo>
                    <a:pt x="7" y="282"/>
                  </a:lnTo>
                  <a:lnTo>
                    <a:pt x="0" y="204"/>
                  </a:lnTo>
                  <a:lnTo>
                    <a:pt x="3" y="164"/>
                  </a:lnTo>
                  <a:lnTo>
                    <a:pt x="13" y="127"/>
                  </a:lnTo>
                  <a:lnTo>
                    <a:pt x="29" y="93"/>
                  </a:lnTo>
                  <a:lnTo>
                    <a:pt x="52" y="63"/>
                  </a:lnTo>
                  <a:lnTo>
                    <a:pt x="81" y="37"/>
                  </a:lnTo>
                  <a:lnTo>
                    <a:pt x="113" y="17"/>
                  </a:lnTo>
                  <a:lnTo>
                    <a:pt x="148" y="5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3" name="Freeform 405"/>
            <p:cNvSpPr/>
            <p:nvPr/>
          </p:nvSpPr>
          <p:spPr bwMode="auto">
            <a:xfrm>
              <a:off x="3243" y="3128"/>
              <a:ext cx="1142" cy="1143"/>
            </a:xfrm>
            <a:custGeom>
              <a:avLst/>
              <a:gdLst>
                <a:gd name="T0" fmla="*/ 239 w 2285"/>
                <a:gd name="T1" fmla="*/ 6 h 2285"/>
                <a:gd name="T2" fmla="*/ 1870 w 2285"/>
                <a:gd name="T3" fmla="*/ 446 h 2285"/>
                <a:gd name="T4" fmla="*/ 1926 w 2285"/>
                <a:gd name="T5" fmla="*/ 491 h 2285"/>
                <a:gd name="T6" fmla="*/ 1961 w 2285"/>
                <a:gd name="T7" fmla="*/ 551 h 2285"/>
                <a:gd name="T8" fmla="*/ 1974 w 2285"/>
                <a:gd name="T9" fmla="*/ 619 h 2285"/>
                <a:gd name="T10" fmla="*/ 1960 w 2285"/>
                <a:gd name="T11" fmla="*/ 688 h 2285"/>
                <a:gd name="T12" fmla="*/ 1918 w 2285"/>
                <a:gd name="T13" fmla="*/ 751 h 2285"/>
                <a:gd name="T14" fmla="*/ 2229 w 2285"/>
                <a:gd name="T15" fmla="*/ 1499 h 2285"/>
                <a:gd name="T16" fmla="*/ 2271 w 2285"/>
                <a:gd name="T17" fmla="*/ 1561 h 2285"/>
                <a:gd name="T18" fmla="*/ 2285 w 2285"/>
                <a:gd name="T19" fmla="*/ 1632 h 2285"/>
                <a:gd name="T20" fmla="*/ 2271 w 2285"/>
                <a:gd name="T21" fmla="*/ 1705 h 2285"/>
                <a:gd name="T22" fmla="*/ 2229 w 2285"/>
                <a:gd name="T23" fmla="*/ 1768 h 2285"/>
                <a:gd name="T24" fmla="*/ 1737 w 2285"/>
                <a:gd name="T25" fmla="*/ 2254 h 2285"/>
                <a:gd name="T26" fmla="*/ 1670 w 2285"/>
                <a:gd name="T27" fmla="*/ 2282 h 2285"/>
                <a:gd name="T28" fmla="*/ 1633 w 2285"/>
                <a:gd name="T29" fmla="*/ 2285 h 2285"/>
                <a:gd name="T30" fmla="*/ 1562 w 2285"/>
                <a:gd name="T31" fmla="*/ 2270 h 2285"/>
                <a:gd name="T32" fmla="*/ 1499 w 2285"/>
                <a:gd name="T33" fmla="*/ 2229 h 2285"/>
                <a:gd name="T34" fmla="*/ 751 w 2285"/>
                <a:gd name="T35" fmla="*/ 1918 h 2285"/>
                <a:gd name="T36" fmla="*/ 703 w 2285"/>
                <a:gd name="T37" fmla="*/ 1953 h 2285"/>
                <a:gd name="T38" fmla="*/ 648 w 2285"/>
                <a:gd name="T39" fmla="*/ 1971 h 2285"/>
                <a:gd name="T40" fmla="*/ 589 w 2285"/>
                <a:gd name="T41" fmla="*/ 1972 h 2285"/>
                <a:gd name="T42" fmla="*/ 531 w 2285"/>
                <a:gd name="T43" fmla="*/ 1951 h 2285"/>
                <a:gd name="T44" fmla="*/ 481 w 2285"/>
                <a:gd name="T45" fmla="*/ 1911 h 2285"/>
                <a:gd name="T46" fmla="*/ 440 w 2285"/>
                <a:gd name="T47" fmla="*/ 1847 h 2285"/>
                <a:gd name="T48" fmla="*/ 424 w 2285"/>
                <a:gd name="T49" fmla="*/ 1798 h 2285"/>
                <a:gd name="T50" fmla="*/ 414 w 2285"/>
                <a:gd name="T51" fmla="*/ 1758 h 2285"/>
                <a:gd name="T52" fmla="*/ 394 w 2285"/>
                <a:gd name="T53" fmla="*/ 1684 h 2285"/>
                <a:gd name="T54" fmla="*/ 368 w 2285"/>
                <a:gd name="T55" fmla="*/ 1584 h 2285"/>
                <a:gd name="T56" fmla="*/ 334 w 2285"/>
                <a:gd name="T57" fmla="*/ 1462 h 2285"/>
                <a:gd name="T58" fmla="*/ 297 w 2285"/>
                <a:gd name="T59" fmla="*/ 1323 h 2285"/>
                <a:gd name="T60" fmla="*/ 257 w 2285"/>
                <a:gd name="T61" fmla="*/ 1175 h 2285"/>
                <a:gd name="T62" fmla="*/ 216 w 2285"/>
                <a:gd name="T63" fmla="*/ 1020 h 2285"/>
                <a:gd name="T64" fmla="*/ 174 w 2285"/>
                <a:gd name="T65" fmla="*/ 865 h 2285"/>
                <a:gd name="T66" fmla="*/ 134 w 2285"/>
                <a:gd name="T67" fmla="*/ 717 h 2285"/>
                <a:gd name="T68" fmla="*/ 99 w 2285"/>
                <a:gd name="T69" fmla="*/ 580 h 2285"/>
                <a:gd name="T70" fmla="*/ 65 w 2285"/>
                <a:gd name="T71" fmla="*/ 458 h 2285"/>
                <a:gd name="T72" fmla="*/ 39 w 2285"/>
                <a:gd name="T73" fmla="*/ 358 h 2285"/>
                <a:gd name="T74" fmla="*/ 20 w 2285"/>
                <a:gd name="T75" fmla="*/ 285 h 2285"/>
                <a:gd name="T76" fmla="*/ 8 w 2285"/>
                <a:gd name="T77" fmla="*/ 245 h 2285"/>
                <a:gd name="T78" fmla="*/ 0 w 2285"/>
                <a:gd name="T79" fmla="*/ 196 h 2285"/>
                <a:gd name="T80" fmla="*/ 13 w 2285"/>
                <a:gd name="T81" fmla="*/ 119 h 2285"/>
                <a:gd name="T82" fmla="*/ 57 w 2285"/>
                <a:gd name="T83" fmla="*/ 56 h 2285"/>
                <a:gd name="T84" fmla="*/ 120 w 2285"/>
                <a:gd name="T85" fmla="*/ 13 h 2285"/>
                <a:gd name="T86" fmla="*/ 197 w 2285"/>
                <a:gd name="T87" fmla="*/ 0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5" h="2285">
                  <a:moveTo>
                    <a:pt x="197" y="0"/>
                  </a:moveTo>
                  <a:lnTo>
                    <a:pt x="239" y="6"/>
                  </a:lnTo>
                  <a:lnTo>
                    <a:pt x="1833" y="433"/>
                  </a:lnTo>
                  <a:lnTo>
                    <a:pt x="1870" y="446"/>
                  </a:lnTo>
                  <a:lnTo>
                    <a:pt x="1900" y="466"/>
                  </a:lnTo>
                  <a:lnTo>
                    <a:pt x="1926" y="491"/>
                  </a:lnTo>
                  <a:lnTo>
                    <a:pt x="1947" y="519"/>
                  </a:lnTo>
                  <a:lnTo>
                    <a:pt x="1961" y="551"/>
                  </a:lnTo>
                  <a:lnTo>
                    <a:pt x="1971" y="585"/>
                  </a:lnTo>
                  <a:lnTo>
                    <a:pt x="1974" y="619"/>
                  </a:lnTo>
                  <a:lnTo>
                    <a:pt x="1970" y="654"/>
                  </a:lnTo>
                  <a:lnTo>
                    <a:pt x="1960" y="688"/>
                  </a:lnTo>
                  <a:lnTo>
                    <a:pt x="1942" y="722"/>
                  </a:lnTo>
                  <a:lnTo>
                    <a:pt x="1918" y="751"/>
                  </a:lnTo>
                  <a:lnTo>
                    <a:pt x="1700" y="968"/>
                  </a:lnTo>
                  <a:lnTo>
                    <a:pt x="2229" y="1499"/>
                  </a:lnTo>
                  <a:lnTo>
                    <a:pt x="2255" y="1529"/>
                  </a:lnTo>
                  <a:lnTo>
                    <a:pt x="2271" y="1561"/>
                  </a:lnTo>
                  <a:lnTo>
                    <a:pt x="2282" y="1597"/>
                  </a:lnTo>
                  <a:lnTo>
                    <a:pt x="2285" y="1632"/>
                  </a:lnTo>
                  <a:lnTo>
                    <a:pt x="2282" y="1669"/>
                  </a:lnTo>
                  <a:lnTo>
                    <a:pt x="2271" y="1705"/>
                  </a:lnTo>
                  <a:lnTo>
                    <a:pt x="2255" y="1737"/>
                  </a:lnTo>
                  <a:lnTo>
                    <a:pt x="2229" y="1768"/>
                  </a:lnTo>
                  <a:lnTo>
                    <a:pt x="1768" y="2229"/>
                  </a:lnTo>
                  <a:lnTo>
                    <a:pt x="1737" y="2254"/>
                  </a:lnTo>
                  <a:lnTo>
                    <a:pt x="1705" y="2270"/>
                  </a:lnTo>
                  <a:lnTo>
                    <a:pt x="1670" y="2282"/>
                  </a:lnTo>
                  <a:lnTo>
                    <a:pt x="1633" y="2285"/>
                  </a:lnTo>
                  <a:lnTo>
                    <a:pt x="1633" y="2285"/>
                  </a:lnTo>
                  <a:lnTo>
                    <a:pt x="1597" y="2282"/>
                  </a:lnTo>
                  <a:lnTo>
                    <a:pt x="1562" y="2270"/>
                  </a:lnTo>
                  <a:lnTo>
                    <a:pt x="1530" y="2254"/>
                  </a:lnTo>
                  <a:lnTo>
                    <a:pt x="1499" y="2229"/>
                  </a:lnTo>
                  <a:lnTo>
                    <a:pt x="969" y="1700"/>
                  </a:lnTo>
                  <a:lnTo>
                    <a:pt x="751" y="1918"/>
                  </a:lnTo>
                  <a:lnTo>
                    <a:pt x="729" y="1937"/>
                  </a:lnTo>
                  <a:lnTo>
                    <a:pt x="703" y="1953"/>
                  </a:lnTo>
                  <a:lnTo>
                    <a:pt x="676" y="1964"/>
                  </a:lnTo>
                  <a:lnTo>
                    <a:pt x="648" y="1971"/>
                  </a:lnTo>
                  <a:lnTo>
                    <a:pt x="618" y="1974"/>
                  </a:lnTo>
                  <a:lnTo>
                    <a:pt x="589" y="1972"/>
                  </a:lnTo>
                  <a:lnTo>
                    <a:pt x="560" y="1964"/>
                  </a:lnTo>
                  <a:lnTo>
                    <a:pt x="531" y="1951"/>
                  </a:lnTo>
                  <a:lnTo>
                    <a:pt x="505" y="1934"/>
                  </a:lnTo>
                  <a:lnTo>
                    <a:pt x="481" y="1911"/>
                  </a:lnTo>
                  <a:lnTo>
                    <a:pt x="458" y="1882"/>
                  </a:lnTo>
                  <a:lnTo>
                    <a:pt x="440" y="1847"/>
                  </a:lnTo>
                  <a:lnTo>
                    <a:pt x="427" y="1806"/>
                  </a:lnTo>
                  <a:lnTo>
                    <a:pt x="424" y="1798"/>
                  </a:lnTo>
                  <a:lnTo>
                    <a:pt x="421" y="1782"/>
                  </a:lnTo>
                  <a:lnTo>
                    <a:pt x="414" y="1758"/>
                  </a:lnTo>
                  <a:lnTo>
                    <a:pt x="405" y="1724"/>
                  </a:lnTo>
                  <a:lnTo>
                    <a:pt x="394" y="1684"/>
                  </a:lnTo>
                  <a:lnTo>
                    <a:pt x="381" y="1637"/>
                  </a:lnTo>
                  <a:lnTo>
                    <a:pt x="368" y="1584"/>
                  </a:lnTo>
                  <a:lnTo>
                    <a:pt x="352" y="1524"/>
                  </a:lnTo>
                  <a:lnTo>
                    <a:pt x="334" y="1462"/>
                  </a:lnTo>
                  <a:lnTo>
                    <a:pt x="316" y="1394"/>
                  </a:lnTo>
                  <a:lnTo>
                    <a:pt x="297" y="1323"/>
                  </a:lnTo>
                  <a:lnTo>
                    <a:pt x="278" y="1250"/>
                  </a:lnTo>
                  <a:lnTo>
                    <a:pt x="257" y="1175"/>
                  </a:lnTo>
                  <a:lnTo>
                    <a:pt x="237" y="1097"/>
                  </a:lnTo>
                  <a:lnTo>
                    <a:pt x="216" y="1020"/>
                  </a:lnTo>
                  <a:lnTo>
                    <a:pt x="195" y="943"/>
                  </a:lnTo>
                  <a:lnTo>
                    <a:pt x="174" y="865"/>
                  </a:lnTo>
                  <a:lnTo>
                    <a:pt x="155" y="791"/>
                  </a:lnTo>
                  <a:lnTo>
                    <a:pt x="134" y="717"/>
                  </a:lnTo>
                  <a:lnTo>
                    <a:pt x="116" y="646"/>
                  </a:lnTo>
                  <a:lnTo>
                    <a:pt x="99" y="580"/>
                  </a:lnTo>
                  <a:lnTo>
                    <a:pt x="81" y="516"/>
                  </a:lnTo>
                  <a:lnTo>
                    <a:pt x="65" y="458"/>
                  </a:lnTo>
                  <a:lnTo>
                    <a:pt x="52" y="404"/>
                  </a:lnTo>
                  <a:lnTo>
                    <a:pt x="39" y="358"/>
                  </a:lnTo>
                  <a:lnTo>
                    <a:pt x="28" y="317"/>
                  </a:lnTo>
                  <a:lnTo>
                    <a:pt x="20" y="285"/>
                  </a:lnTo>
                  <a:lnTo>
                    <a:pt x="13" y="261"/>
                  </a:lnTo>
                  <a:lnTo>
                    <a:pt x="8" y="245"/>
                  </a:lnTo>
                  <a:lnTo>
                    <a:pt x="7" y="238"/>
                  </a:lnTo>
                  <a:lnTo>
                    <a:pt x="0" y="196"/>
                  </a:lnTo>
                  <a:lnTo>
                    <a:pt x="4" y="156"/>
                  </a:lnTo>
                  <a:lnTo>
                    <a:pt x="13" y="119"/>
                  </a:lnTo>
                  <a:lnTo>
                    <a:pt x="31" y="85"/>
                  </a:lnTo>
                  <a:lnTo>
                    <a:pt x="57" y="56"/>
                  </a:lnTo>
                  <a:lnTo>
                    <a:pt x="86" y="30"/>
                  </a:lnTo>
                  <a:lnTo>
                    <a:pt x="120" y="13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4" name="Group 453"/>
          <p:cNvGrpSpPr>
            <a:grpSpLocks noChangeAspect="1"/>
          </p:cNvGrpSpPr>
          <p:nvPr/>
        </p:nvGrpSpPr>
        <p:grpSpPr bwMode="auto">
          <a:xfrm>
            <a:off x="4424434" y="2401560"/>
            <a:ext cx="636206" cy="711398"/>
            <a:chOff x="1954" y="2361"/>
            <a:chExt cx="1836" cy="2053"/>
          </a:xfrm>
          <a:solidFill>
            <a:schemeClr val="bg1"/>
          </a:solidFill>
        </p:grpSpPr>
        <p:sp>
          <p:nvSpPr>
            <p:cNvPr id="25" name="Freeform 455"/>
            <p:cNvSpPr/>
            <p:nvPr/>
          </p:nvSpPr>
          <p:spPr bwMode="auto">
            <a:xfrm>
              <a:off x="1954" y="2361"/>
              <a:ext cx="1610" cy="2042"/>
            </a:xfrm>
            <a:custGeom>
              <a:avLst/>
              <a:gdLst>
                <a:gd name="T0" fmla="*/ 2854 w 3221"/>
                <a:gd name="T1" fmla="*/ 0 h 4086"/>
                <a:gd name="T2" fmla="*/ 2951 w 3221"/>
                <a:gd name="T3" fmla="*/ 13 h 4086"/>
                <a:gd name="T4" fmla="*/ 3038 w 3221"/>
                <a:gd name="T5" fmla="*/ 50 h 4086"/>
                <a:gd name="T6" fmla="*/ 3113 w 3221"/>
                <a:gd name="T7" fmla="*/ 108 h 4086"/>
                <a:gd name="T8" fmla="*/ 3171 w 3221"/>
                <a:gd name="T9" fmla="*/ 181 h 4086"/>
                <a:gd name="T10" fmla="*/ 3208 w 3221"/>
                <a:gd name="T11" fmla="*/ 270 h 4086"/>
                <a:gd name="T12" fmla="*/ 3221 w 3221"/>
                <a:gd name="T13" fmla="*/ 367 h 4086"/>
                <a:gd name="T14" fmla="*/ 3154 w 3221"/>
                <a:gd name="T15" fmla="*/ 2095 h 4086"/>
                <a:gd name="T16" fmla="*/ 3017 w 3221"/>
                <a:gd name="T17" fmla="*/ 2063 h 4086"/>
                <a:gd name="T18" fmla="*/ 2946 w 3221"/>
                <a:gd name="T19" fmla="*/ 367 h 4086"/>
                <a:gd name="T20" fmla="*/ 2933 w 3221"/>
                <a:gd name="T21" fmla="*/ 321 h 4086"/>
                <a:gd name="T22" fmla="*/ 2900 w 3221"/>
                <a:gd name="T23" fmla="*/ 287 h 4086"/>
                <a:gd name="T24" fmla="*/ 2854 w 3221"/>
                <a:gd name="T25" fmla="*/ 275 h 4086"/>
                <a:gd name="T26" fmla="*/ 855 w 3221"/>
                <a:gd name="T27" fmla="*/ 279 h 4086"/>
                <a:gd name="T28" fmla="*/ 814 w 3221"/>
                <a:gd name="T29" fmla="*/ 302 h 4086"/>
                <a:gd name="T30" fmla="*/ 790 w 3221"/>
                <a:gd name="T31" fmla="*/ 342 h 4086"/>
                <a:gd name="T32" fmla="*/ 787 w 3221"/>
                <a:gd name="T33" fmla="*/ 512 h 4086"/>
                <a:gd name="T34" fmla="*/ 2391 w 3221"/>
                <a:gd name="T35" fmla="*/ 516 h 4086"/>
                <a:gd name="T36" fmla="*/ 2484 w 3221"/>
                <a:gd name="T37" fmla="*/ 541 h 4086"/>
                <a:gd name="T38" fmla="*/ 2565 w 3221"/>
                <a:gd name="T39" fmla="*/ 589 h 4086"/>
                <a:gd name="T40" fmla="*/ 2632 w 3221"/>
                <a:gd name="T41" fmla="*/ 655 h 4086"/>
                <a:gd name="T42" fmla="*/ 2680 w 3221"/>
                <a:gd name="T43" fmla="*/ 736 h 4086"/>
                <a:gd name="T44" fmla="*/ 2705 w 3221"/>
                <a:gd name="T45" fmla="*/ 830 h 4086"/>
                <a:gd name="T46" fmla="*/ 2709 w 3221"/>
                <a:gd name="T47" fmla="*/ 2051 h 4086"/>
                <a:gd name="T48" fmla="*/ 2523 w 3221"/>
                <a:gd name="T49" fmla="*/ 2080 h 4086"/>
                <a:gd name="T50" fmla="*/ 2434 w 3221"/>
                <a:gd name="T51" fmla="*/ 879 h 4086"/>
                <a:gd name="T52" fmla="*/ 2420 w 3221"/>
                <a:gd name="T53" fmla="*/ 833 h 4086"/>
                <a:gd name="T54" fmla="*/ 2388 w 3221"/>
                <a:gd name="T55" fmla="*/ 800 h 4086"/>
                <a:gd name="T56" fmla="*/ 2342 w 3221"/>
                <a:gd name="T57" fmla="*/ 788 h 4086"/>
                <a:gd name="T58" fmla="*/ 342 w 3221"/>
                <a:gd name="T59" fmla="*/ 790 h 4086"/>
                <a:gd name="T60" fmla="*/ 302 w 3221"/>
                <a:gd name="T61" fmla="*/ 814 h 4086"/>
                <a:gd name="T62" fmla="*/ 278 w 3221"/>
                <a:gd name="T63" fmla="*/ 855 h 4086"/>
                <a:gd name="T64" fmla="*/ 275 w 3221"/>
                <a:gd name="T65" fmla="*/ 3718 h 4086"/>
                <a:gd name="T66" fmla="*/ 287 w 3221"/>
                <a:gd name="T67" fmla="*/ 3765 h 4086"/>
                <a:gd name="T68" fmla="*/ 321 w 3221"/>
                <a:gd name="T69" fmla="*/ 3798 h 4086"/>
                <a:gd name="T70" fmla="*/ 367 w 3221"/>
                <a:gd name="T71" fmla="*/ 3810 h 4086"/>
                <a:gd name="T72" fmla="*/ 1792 w 3221"/>
                <a:gd name="T73" fmla="*/ 3885 h 4086"/>
                <a:gd name="T74" fmla="*/ 1893 w 3221"/>
                <a:gd name="T75" fmla="*/ 4022 h 4086"/>
                <a:gd name="T76" fmla="*/ 367 w 3221"/>
                <a:gd name="T77" fmla="*/ 4086 h 4086"/>
                <a:gd name="T78" fmla="*/ 270 w 3221"/>
                <a:gd name="T79" fmla="*/ 4072 h 4086"/>
                <a:gd name="T80" fmla="*/ 182 w 3221"/>
                <a:gd name="T81" fmla="*/ 4035 h 4086"/>
                <a:gd name="T82" fmla="*/ 107 w 3221"/>
                <a:gd name="T83" fmla="*/ 3977 h 4086"/>
                <a:gd name="T84" fmla="*/ 50 w 3221"/>
                <a:gd name="T85" fmla="*/ 3904 h 4086"/>
                <a:gd name="T86" fmla="*/ 12 w 3221"/>
                <a:gd name="T87" fmla="*/ 3815 h 4086"/>
                <a:gd name="T88" fmla="*/ 0 w 3221"/>
                <a:gd name="T89" fmla="*/ 3718 h 4086"/>
                <a:gd name="T90" fmla="*/ 2 w 3221"/>
                <a:gd name="T91" fmla="*/ 830 h 4086"/>
                <a:gd name="T92" fmla="*/ 29 w 3221"/>
                <a:gd name="T93" fmla="*/ 736 h 4086"/>
                <a:gd name="T94" fmla="*/ 76 w 3221"/>
                <a:gd name="T95" fmla="*/ 655 h 4086"/>
                <a:gd name="T96" fmla="*/ 142 w 3221"/>
                <a:gd name="T97" fmla="*/ 589 h 4086"/>
                <a:gd name="T98" fmla="*/ 225 w 3221"/>
                <a:gd name="T99" fmla="*/ 541 h 4086"/>
                <a:gd name="T100" fmla="*/ 317 w 3221"/>
                <a:gd name="T101" fmla="*/ 516 h 4086"/>
                <a:gd name="T102" fmla="*/ 512 w 3221"/>
                <a:gd name="T103" fmla="*/ 512 h 4086"/>
                <a:gd name="T104" fmla="*/ 516 w 3221"/>
                <a:gd name="T105" fmla="*/ 317 h 4086"/>
                <a:gd name="T106" fmla="*/ 541 w 3221"/>
                <a:gd name="T107" fmla="*/ 224 h 4086"/>
                <a:gd name="T108" fmla="*/ 588 w 3221"/>
                <a:gd name="T109" fmla="*/ 143 h 4086"/>
                <a:gd name="T110" fmla="*/ 656 w 3221"/>
                <a:gd name="T111" fmla="*/ 76 h 4086"/>
                <a:gd name="T112" fmla="*/ 737 w 3221"/>
                <a:gd name="T113" fmla="*/ 29 h 4086"/>
                <a:gd name="T114" fmla="*/ 829 w 3221"/>
                <a:gd name="T115" fmla="*/ 3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1" h="4086">
                  <a:moveTo>
                    <a:pt x="879" y="0"/>
                  </a:moveTo>
                  <a:lnTo>
                    <a:pt x="2854" y="0"/>
                  </a:lnTo>
                  <a:lnTo>
                    <a:pt x="2903" y="3"/>
                  </a:lnTo>
                  <a:lnTo>
                    <a:pt x="2951" y="13"/>
                  </a:lnTo>
                  <a:lnTo>
                    <a:pt x="2996" y="29"/>
                  </a:lnTo>
                  <a:lnTo>
                    <a:pt x="3038" y="50"/>
                  </a:lnTo>
                  <a:lnTo>
                    <a:pt x="3078" y="76"/>
                  </a:lnTo>
                  <a:lnTo>
                    <a:pt x="3113" y="108"/>
                  </a:lnTo>
                  <a:lnTo>
                    <a:pt x="3145" y="143"/>
                  </a:lnTo>
                  <a:lnTo>
                    <a:pt x="3171" y="181"/>
                  </a:lnTo>
                  <a:lnTo>
                    <a:pt x="3192" y="224"/>
                  </a:lnTo>
                  <a:lnTo>
                    <a:pt x="3208" y="270"/>
                  </a:lnTo>
                  <a:lnTo>
                    <a:pt x="3218" y="317"/>
                  </a:lnTo>
                  <a:lnTo>
                    <a:pt x="3221" y="367"/>
                  </a:lnTo>
                  <a:lnTo>
                    <a:pt x="3221" y="2118"/>
                  </a:lnTo>
                  <a:lnTo>
                    <a:pt x="3154" y="2095"/>
                  </a:lnTo>
                  <a:lnTo>
                    <a:pt x="3086" y="2077"/>
                  </a:lnTo>
                  <a:lnTo>
                    <a:pt x="3017" y="2063"/>
                  </a:lnTo>
                  <a:lnTo>
                    <a:pt x="2946" y="2053"/>
                  </a:lnTo>
                  <a:lnTo>
                    <a:pt x="2946" y="367"/>
                  </a:lnTo>
                  <a:lnTo>
                    <a:pt x="2942" y="342"/>
                  </a:lnTo>
                  <a:lnTo>
                    <a:pt x="2933" y="321"/>
                  </a:lnTo>
                  <a:lnTo>
                    <a:pt x="2918" y="302"/>
                  </a:lnTo>
                  <a:lnTo>
                    <a:pt x="2900" y="287"/>
                  </a:lnTo>
                  <a:lnTo>
                    <a:pt x="2879" y="279"/>
                  </a:lnTo>
                  <a:lnTo>
                    <a:pt x="2854" y="275"/>
                  </a:lnTo>
                  <a:lnTo>
                    <a:pt x="879" y="275"/>
                  </a:lnTo>
                  <a:lnTo>
                    <a:pt x="855" y="279"/>
                  </a:lnTo>
                  <a:lnTo>
                    <a:pt x="833" y="287"/>
                  </a:lnTo>
                  <a:lnTo>
                    <a:pt x="814" y="302"/>
                  </a:lnTo>
                  <a:lnTo>
                    <a:pt x="799" y="321"/>
                  </a:lnTo>
                  <a:lnTo>
                    <a:pt x="790" y="342"/>
                  </a:lnTo>
                  <a:lnTo>
                    <a:pt x="787" y="367"/>
                  </a:lnTo>
                  <a:lnTo>
                    <a:pt x="787" y="512"/>
                  </a:lnTo>
                  <a:lnTo>
                    <a:pt x="2342" y="512"/>
                  </a:lnTo>
                  <a:lnTo>
                    <a:pt x="2391" y="516"/>
                  </a:lnTo>
                  <a:lnTo>
                    <a:pt x="2439" y="526"/>
                  </a:lnTo>
                  <a:lnTo>
                    <a:pt x="2484" y="541"/>
                  </a:lnTo>
                  <a:lnTo>
                    <a:pt x="2526" y="563"/>
                  </a:lnTo>
                  <a:lnTo>
                    <a:pt x="2565" y="589"/>
                  </a:lnTo>
                  <a:lnTo>
                    <a:pt x="2601" y="620"/>
                  </a:lnTo>
                  <a:lnTo>
                    <a:pt x="2632" y="655"/>
                  </a:lnTo>
                  <a:lnTo>
                    <a:pt x="2659" y="694"/>
                  </a:lnTo>
                  <a:lnTo>
                    <a:pt x="2680" y="736"/>
                  </a:lnTo>
                  <a:lnTo>
                    <a:pt x="2695" y="781"/>
                  </a:lnTo>
                  <a:lnTo>
                    <a:pt x="2705" y="830"/>
                  </a:lnTo>
                  <a:lnTo>
                    <a:pt x="2709" y="879"/>
                  </a:lnTo>
                  <a:lnTo>
                    <a:pt x="2709" y="2051"/>
                  </a:lnTo>
                  <a:lnTo>
                    <a:pt x="2614" y="2062"/>
                  </a:lnTo>
                  <a:lnTo>
                    <a:pt x="2523" y="2080"/>
                  </a:lnTo>
                  <a:lnTo>
                    <a:pt x="2434" y="2107"/>
                  </a:lnTo>
                  <a:lnTo>
                    <a:pt x="2434" y="879"/>
                  </a:lnTo>
                  <a:lnTo>
                    <a:pt x="2430" y="855"/>
                  </a:lnTo>
                  <a:lnTo>
                    <a:pt x="2420" y="833"/>
                  </a:lnTo>
                  <a:lnTo>
                    <a:pt x="2406" y="814"/>
                  </a:lnTo>
                  <a:lnTo>
                    <a:pt x="2388" y="800"/>
                  </a:lnTo>
                  <a:lnTo>
                    <a:pt x="2365" y="790"/>
                  </a:lnTo>
                  <a:lnTo>
                    <a:pt x="2342" y="788"/>
                  </a:lnTo>
                  <a:lnTo>
                    <a:pt x="367" y="788"/>
                  </a:lnTo>
                  <a:lnTo>
                    <a:pt x="342" y="790"/>
                  </a:lnTo>
                  <a:lnTo>
                    <a:pt x="321" y="800"/>
                  </a:lnTo>
                  <a:lnTo>
                    <a:pt x="302" y="814"/>
                  </a:lnTo>
                  <a:lnTo>
                    <a:pt x="287" y="833"/>
                  </a:lnTo>
                  <a:lnTo>
                    <a:pt x="278" y="855"/>
                  </a:lnTo>
                  <a:lnTo>
                    <a:pt x="275" y="879"/>
                  </a:lnTo>
                  <a:lnTo>
                    <a:pt x="275" y="3718"/>
                  </a:lnTo>
                  <a:lnTo>
                    <a:pt x="278" y="3743"/>
                  </a:lnTo>
                  <a:lnTo>
                    <a:pt x="287" y="3765"/>
                  </a:lnTo>
                  <a:lnTo>
                    <a:pt x="302" y="3784"/>
                  </a:lnTo>
                  <a:lnTo>
                    <a:pt x="321" y="3798"/>
                  </a:lnTo>
                  <a:lnTo>
                    <a:pt x="342" y="3808"/>
                  </a:lnTo>
                  <a:lnTo>
                    <a:pt x="367" y="3810"/>
                  </a:lnTo>
                  <a:lnTo>
                    <a:pt x="1750" y="3810"/>
                  </a:lnTo>
                  <a:lnTo>
                    <a:pt x="1792" y="3885"/>
                  </a:lnTo>
                  <a:lnTo>
                    <a:pt x="1841" y="3955"/>
                  </a:lnTo>
                  <a:lnTo>
                    <a:pt x="1893" y="4022"/>
                  </a:lnTo>
                  <a:lnTo>
                    <a:pt x="1951" y="4086"/>
                  </a:lnTo>
                  <a:lnTo>
                    <a:pt x="367" y="4086"/>
                  </a:lnTo>
                  <a:lnTo>
                    <a:pt x="317" y="4082"/>
                  </a:lnTo>
                  <a:lnTo>
                    <a:pt x="270" y="4072"/>
                  </a:lnTo>
                  <a:lnTo>
                    <a:pt x="225" y="4056"/>
                  </a:lnTo>
                  <a:lnTo>
                    <a:pt x="182" y="4035"/>
                  </a:lnTo>
                  <a:lnTo>
                    <a:pt x="142" y="4008"/>
                  </a:lnTo>
                  <a:lnTo>
                    <a:pt x="107" y="3977"/>
                  </a:lnTo>
                  <a:lnTo>
                    <a:pt x="76" y="3942"/>
                  </a:lnTo>
                  <a:lnTo>
                    <a:pt x="50" y="3904"/>
                  </a:lnTo>
                  <a:lnTo>
                    <a:pt x="29" y="3861"/>
                  </a:lnTo>
                  <a:lnTo>
                    <a:pt x="12" y="3815"/>
                  </a:lnTo>
                  <a:lnTo>
                    <a:pt x="2" y="3768"/>
                  </a:lnTo>
                  <a:lnTo>
                    <a:pt x="0" y="3718"/>
                  </a:lnTo>
                  <a:lnTo>
                    <a:pt x="0" y="879"/>
                  </a:lnTo>
                  <a:lnTo>
                    <a:pt x="2" y="830"/>
                  </a:lnTo>
                  <a:lnTo>
                    <a:pt x="12" y="781"/>
                  </a:lnTo>
                  <a:lnTo>
                    <a:pt x="29" y="736"/>
                  </a:lnTo>
                  <a:lnTo>
                    <a:pt x="50" y="694"/>
                  </a:lnTo>
                  <a:lnTo>
                    <a:pt x="76" y="655"/>
                  </a:lnTo>
                  <a:lnTo>
                    <a:pt x="107" y="620"/>
                  </a:lnTo>
                  <a:lnTo>
                    <a:pt x="142" y="589"/>
                  </a:lnTo>
                  <a:lnTo>
                    <a:pt x="182" y="563"/>
                  </a:lnTo>
                  <a:lnTo>
                    <a:pt x="225" y="541"/>
                  </a:lnTo>
                  <a:lnTo>
                    <a:pt x="270" y="526"/>
                  </a:lnTo>
                  <a:lnTo>
                    <a:pt x="317" y="516"/>
                  </a:lnTo>
                  <a:lnTo>
                    <a:pt x="367" y="512"/>
                  </a:lnTo>
                  <a:lnTo>
                    <a:pt x="512" y="512"/>
                  </a:lnTo>
                  <a:lnTo>
                    <a:pt x="512" y="367"/>
                  </a:lnTo>
                  <a:lnTo>
                    <a:pt x="516" y="317"/>
                  </a:lnTo>
                  <a:lnTo>
                    <a:pt x="526" y="270"/>
                  </a:lnTo>
                  <a:lnTo>
                    <a:pt x="541" y="224"/>
                  </a:lnTo>
                  <a:lnTo>
                    <a:pt x="562" y="181"/>
                  </a:lnTo>
                  <a:lnTo>
                    <a:pt x="588" y="143"/>
                  </a:lnTo>
                  <a:lnTo>
                    <a:pt x="619" y="108"/>
                  </a:lnTo>
                  <a:lnTo>
                    <a:pt x="656" y="76"/>
                  </a:lnTo>
                  <a:lnTo>
                    <a:pt x="694" y="50"/>
                  </a:lnTo>
                  <a:lnTo>
                    <a:pt x="737" y="29"/>
                  </a:lnTo>
                  <a:lnTo>
                    <a:pt x="782" y="13"/>
                  </a:lnTo>
                  <a:lnTo>
                    <a:pt x="829" y="3"/>
                  </a:lnTo>
                  <a:lnTo>
                    <a:pt x="8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6" name="Freeform 456"/>
            <p:cNvSpPr/>
            <p:nvPr/>
          </p:nvSpPr>
          <p:spPr bwMode="auto">
            <a:xfrm>
              <a:off x="2302" y="3015"/>
              <a:ext cx="536" cy="137"/>
            </a:xfrm>
            <a:custGeom>
              <a:avLst/>
              <a:gdLst>
                <a:gd name="T0" fmla="*/ 138 w 1070"/>
                <a:gd name="T1" fmla="*/ 0 h 276"/>
                <a:gd name="T2" fmla="*/ 931 w 1070"/>
                <a:gd name="T3" fmla="*/ 0 h 276"/>
                <a:gd name="T4" fmla="*/ 964 w 1070"/>
                <a:gd name="T5" fmla="*/ 4 h 276"/>
                <a:gd name="T6" fmla="*/ 993 w 1070"/>
                <a:gd name="T7" fmla="*/ 15 h 276"/>
                <a:gd name="T8" fmla="*/ 1018 w 1070"/>
                <a:gd name="T9" fmla="*/ 31 h 276"/>
                <a:gd name="T10" fmla="*/ 1039 w 1070"/>
                <a:gd name="T11" fmla="*/ 52 h 276"/>
                <a:gd name="T12" fmla="*/ 1055 w 1070"/>
                <a:gd name="T13" fmla="*/ 77 h 276"/>
                <a:gd name="T14" fmla="*/ 1066 w 1070"/>
                <a:gd name="T15" fmla="*/ 106 h 276"/>
                <a:gd name="T16" fmla="*/ 1070 w 1070"/>
                <a:gd name="T17" fmla="*/ 139 h 276"/>
                <a:gd name="T18" fmla="*/ 1066 w 1070"/>
                <a:gd name="T19" fmla="*/ 170 h 276"/>
                <a:gd name="T20" fmla="*/ 1055 w 1070"/>
                <a:gd name="T21" fmla="*/ 198 h 276"/>
                <a:gd name="T22" fmla="*/ 1039 w 1070"/>
                <a:gd name="T23" fmla="*/ 225 h 276"/>
                <a:gd name="T24" fmla="*/ 1018 w 1070"/>
                <a:gd name="T25" fmla="*/ 246 h 276"/>
                <a:gd name="T26" fmla="*/ 993 w 1070"/>
                <a:gd name="T27" fmla="*/ 262 h 276"/>
                <a:gd name="T28" fmla="*/ 964 w 1070"/>
                <a:gd name="T29" fmla="*/ 272 h 276"/>
                <a:gd name="T30" fmla="*/ 931 w 1070"/>
                <a:gd name="T31" fmla="*/ 276 h 276"/>
                <a:gd name="T32" fmla="*/ 138 w 1070"/>
                <a:gd name="T33" fmla="*/ 276 h 276"/>
                <a:gd name="T34" fmla="*/ 106 w 1070"/>
                <a:gd name="T35" fmla="*/ 272 h 276"/>
                <a:gd name="T36" fmla="*/ 77 w 1070"/>
                <a:gd name="T37" fmla="*/ 262 h 276"/>
                <a:gd name="T38" fmla="*/ 52 w 1070"/>
                <a:gd name="T39" fmla="*/ 246 h 276"/>
                <a:gd name="T40" fmla="*/ 31 w 1070"/>
                <a:gd name="T41" fmla="*/ 225 h 276"/>
                <a:gd name="T42" fmla="*/ 15 w 1070"/>
                <a:gd name="T43" fmla="*/ 198 h 276"/>
                <a:gd name="T44" fmla="*/ 4 w 1070"/>
                <a:gd name="T45" fmla="*/ 170 h 276"/>
                <a:gd name="T46" fmla="*/ 0 w 1070"/>
                <a:gd name="T47" fmla="*/ 139 h 276"/>
                <a:gd name="T48" fmla="*/ 4 w 1070"/>
                <a:gd name="T49" fmla="*/ 106 h 276"/>
                <a:gd name="T50" fmla="*/ 15 w 1070"/>
                <a:gd name="T51" fmla="*/ 77 h 276"/>
                <a:gd name="T52" fmla="*/ 31 w 1070"/>
                <a:gd name="T53" fmla="*/ 52 h 276"/>
                <a:gd name="T54" fmla="*/ 52 w 1070"/>
                <a:gd name="T55" fmla="*/ 31 h 276"/>
                <a:gd name="T56" fmla="*/ 77 w 1070"/>
                <a:gd name="T57" fmla="*/ 15 h 276"/>
                <a:gd name="T58" fmla="*/ 106 w 1070"/>
                <a:gd name="T59" fmla="*/ 4 h 276"/>
                <a:gd name="T60" fmla="*/ 138 w 1070"/>
                <a:gd name="T6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0" h="276">
                  <a:moveTo>
                    <a:pt x="138" y="0"/>
                  </a:moveTo>
                  <a:lnTo>
                    <a:pt x="931" y="0"/>
                  </a:lnTo>
                  <a:lnTo>
                    <a:pt x="964" y="4"/>
                  </a:lnTo>
                  <a:lnTo>
                    <a:pt x="993" y="15"/>
                  </a:lnTo>
                  <a:lnTo>
                    <a:pt x="1018" y="31"/>
                  </a:lnTo>
                  <a:lnTo>
                    <a:pt x="1039" y="52"/>
                  </a:lnTo>
                  <a:lnTo>
                    <a:pt x="1055" y="77"/>
                  </a:lnTo>
                  <a:lnTo>
                    <a:pt x="1066" y="106"/>
                  </a:lnTo>
                  <a:lnTo>
                    <a:pt x="1070" y="139"/>
                  </a:lnTo>
                  <a:lnTo>
                    <a:pt x="1066" y="170"/>
                  </a:lnTo>
                  <a:lnTo>
                    <a:pt x="1055" y="198"/>
                  </a:lnTo>
                  <a:lnTo>
                    <a:pt x="1039" y="225"/>
                  </a:lnTo>
                  <a:lnTo>
                    <a:pt x="1018" y="246"/>
                  </a:lnTo>
                  <a:lnTo>
                    <a:pt x="993" y="262"/>
                  </a:lnTo>
                  <a:lnTo>
                    <a:pt x="964" y="272"/>
                  </a:lnTo>
                  <a:lnTo>
                    <a:pt x="931" y="276"/>
                  </a:lnTo>
                  <a:lnTo>
                    <a:pt x="138" y="276"/>
                  </a:lnTo>
                  <a:lnTo>
                    <a:pt x="106" y="272"/>
                  </a:lnTo>
                  <a:lnTo>
                    <a:pt x="77" y="262"/>
                  </a:lnTo>
                  <a:lnTo>
                    <a:pt x="52" y="246"/>
                  </a:lnTo>
                  <a:lnTo>
                    <a:pt x="31" y="225"/>
                  </a:lnTo>
                  <a:lnTo>
                    <a:pt x="15" y="198"/>
                  </a:lnTo>
                  <a:lnTo>
                    <a:pt x="4" y="170"/>
                  </a:lnTo>
                  <a:lnTo>
                    <a:pt x="0" y="139"/>
                  </a:lnTo>
                  <a:lnTo>
                    <a:pt x="4" y="106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1"/>
                  </a:lnTo>
                  <a:lnTo>
                    <a:pt x="77" y="15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7" name="Freeform 457"/>
            <p:cNvSpPr/>
            <p:nvPr/>
          </p:nvSpPr>
          <p:spPr bwMode="auto">
            <a:xfrm>
              <a:off x="2302" y="3320"/>
              <a:ext cx="657" cy="138"/>
            </a:xfrm>
            <a:custGeom>
              <a:avLst/>
              <a:gdLst>
                <a:gd name="T0" fmla="*/ 138 w 1314"/>
                <a:gd name="T1" fmla="*/ 0 h 275"/>
                <a:gd name="T2" fmla="*/ 1176 w 1314"/>
                <a:gd name="T3" fmla="*/ 0 h 275"/>
                <a:gd name="T4" fmla="*/ 1207 w 1314"/>
                <a:gd name="T5" fmla="*/ 4 h 275"/>
                <a:gd name="T6" fmla="*/ 1237 w 1314"/>
                <a:gd name="T7" fmla="*/ 14 h 275"/>
                <a:gd name="T8" fmla="*/ 1262 w 1314"/>
                <a:gd name="T9" fmla="*/ 30 h 275"/>
                <a:gd name="T10" fmla="*/ 1284 w 1314"/>
                <a:gd name="T11" fmla="*/ 52 h 275"/>
                <a:gd name="T12" fmla="*/ 1300 w 1314"/>
                <a:gd name="T13" fmla="*/ 77 h 275"/>
                <a:gd name="T14" fmla="*/ 1310 w 1314"/>
                <a:gd name="T15" fmla="*/ 107 h 275"/>
                <a:gd name="T16" fmla="*/ 1314 w 1314"/>
                <a:gd name="T17" fmla="*/ 138 h 275"/>
                <a:gd name="T18" fmla="*/ 1310 w 1314"/>
                <a:gd name="T19" fmla="*/ 169 h 275"/>
                <a:gd name="T20" fmla="*/ 1300 w 1314"/>
                <a:gd name="T21" fmla="*/ 198 h 275"/>
                <a:gd name="T22" fmla="*/ 1284 w 1314"/>
                <a:gd name="T23" fmla="*/ 224 h 275"/>
                <a:gd name="T24" fmla="*/ 1262 w 1314"/>
                <a:gd name="T25" fmla="*/ 245 h 275"/>
                <a:gd name="T26" fmla="*/ 1237 w 1314"/>
                <a:gd name="T27" fmla="*/ 261 h 275"/>
                <a:gd name="T28" fmla="*/ 1207 w 1314"/>
                <a:gd name="T29" fmla="*/ 271 h 275"/>
                <a:gd name="T30" fmla="*/ 1176 w 1314"/>
                <a:gd name="T31" fmla="*/ 275 h 275"/>
                <a:gd name="T32" fmla="*/ 138 w 1314"/>
                <a:gd name="T33" fmla="*/ 275 h 275"/>
                <a:gd name="T34" fmla="*/ 106 w 1314"/>
                <a:gd name="T35" fmla="*/ 271 h 275"/>
                <a:gd name="T36" fmla="*/ 77 w 1314"/>
                <a:gd name="T37" fmla="*/ 261 h 275"/>
                <a:gd name="T38" fmla="*/ 52 w 1314"/>
                <a:gd name="T39" fmla="*/ 245 h 275"/>
                <a:gd name="T40" fmla="*/ 31 w 1314"/>
                <a:gd name="T41" fmla="*/ 224 h 275"/>
                <a:gd name="T42" fmla="*/ 15 w 1314"/>
                <a:gd name="T43" fmla="*/ 198 h 275"/>
                <a:gd name="T44" fmla="*/ 4 w 1314"/>
                <a:gd name="T45" fmla="*/ 169 h 275"/>
                <a:gd name="T46" fmla="*/ 0 w 1314"/>
                <a:gd name="T47" fmla="*/ 138 h 275"/>
                <a:gd name="T48" fmla="*/ 4 w 1314"/>
                <a:gd name="T49" fmla="*/ 107 h 275"/>
                <a:gd name="T50" fmla="*/ 15 w 1314"/>
                <a:gd name="T51" fmla="*/ 77 h 275"/>
                <a:gd name="T52" fmla="*/ 31 w 1314"/>
                <a:gd name="T53" fmla="*/ 52 h 275"/>
                <a:gd name="T54" fmla="*/ 52 w 1314"/>
                <a:gd name="T55" fmla="*/ 30 h 275"/>
                <a:gd name="T56" fmla="*/ 77 w 1314"/>
                <a:gd name="T57" fmla="*/ 14 h 275"/>
                <a:gd name="T58" fmla="*/ 106 w 1314"/>
                <a:gd name="T59" fmla="*/ 4 h 275"/>
                <a:gd name="T60" fmla="*/ 138 w 1314"/>
                <a:gd name="T61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14" h="275">
                  <a:moveTo>
                    <a:pt x="138" y="0"/>
                  </a:moveTo>
                  <a:lnTo>
                    <a:pt x="1176" y="0"/>
                  </a:lnTo>
                  <a:lnTo>
                    <a:pt x="1207" y="4"/>
                  </a:lnTo>
                  <a:lnTo>
                    <a:pt x="1237" y="14"/>
                  </a:lnTo>
                  <a:lnTo>
                    <a:pt x="1262" y="30"/>
                  </a:lnTo>
                  <a:lnTo>
                    <a:pt x="1284" y="52"/>
                  </a:lnTo>
                  <a:lnTo>
                    <a:pt x="1300" y="77"/>
                  </a:lnTo>
                  <a:lnTo>
                    <a:pt x="1310" y="107"/>
                  </a:lnTo>
                  <a:lnTo>
                    <a:pt x="1314" y="138"/>
                  </a:lnTo>
                  <a:lnTo>
                    <a:pt x="1310" y="169"/>
                  </a:lnTo>
                  <a:lnTo>
                    <a:pt x="1300" y="198"/>
                  </a:lnTo>
                  <a:lnTo>
                    <a:pt x="1284" y="224"/>
                  </a:lnTo>
                  <a:lnTo>
                    <a:pt x="1262" y="245"/>
                  </a:lnTo>
                  <a:lnTo>
                    <a:pt x="1237" y="261"/>
                  </a:lnTo>
                  <a:lnTo>
                    <a:pt x="1207" y="271"/>
                  </a:lnTo>
                  <a:lnTo>
                    <a:pt x="1176" y="275"/>
                  </a:lnTo>
                  <a:lnTo>
                    <a:pt x="138" y="275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5"/>
                  </a:lnTo>
                  <a:lnTo>
                    <a:pt x="31" y="224"/>
                  </a:lnTo>
                  <a:lnTo>
                    <a:pt x="15" y="198"/>
                  </a:lnTo>
                  <a:lnTo>
                    <a:pt x="4" y="169"/>
                  </a:lnTo>
                  <a:lnTo>
                    <a:pt x="0" y="138"/>
                  </a:lnTo>
                  <a:lnTo>
                    <a:pt x="4" y="107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8" name="Freeform 458"/>
            <p:cNvSpPr/>
            <p:nvPr/>
          </p:nvSpPr>
          <p:spPr bwMode="auto">
            <a:xfrm>
              <a:off x="2302" y="3625"/>
              <a:ext cx="577" cy="138"/>
            </a:xfrm>
            <a:custGeom>
              <a:avLst/>
              <a:gdLst>
                <a:gd name="T0" fmla="*/ 138 w 1152"/>
                <a:gd name="T1" fmla="*/ 0 h 274"/>
                <a:gd name="T2" fmla="*/ 1152 w 1152"/>
                <a:gd name="T3" fmla="*/ 0 h 274"/>
                <a:gd name="T4" fmla="*/ 1108 w 1152"/>
                <a:gd name="T5" fmla="*/ 63 h 274"/>
                <a:gd name="T6" fmla="*/ 1066 w 1152"/>
                <a:gd name="T7" fmla="*/ 131 h 274"/>
                <a:gd name="T8" fmla="*/ 1030 w 1152"/>
                <a:gd name="T9" fmla="*/ 201 h 274"/>
                <a:gd name="T10" fmla="*/ 998 w 1152"/>
                <a:gd name="T11" fmla="*/ 274 h 274"/>
                <a:gd name="T12" fmla="*/ 138 w 1152"/>
                <a:gd name="T13" fmla="*/ 274 h 274"/>
                <a:gd name="T14" fmla="*/ 106 w 1152"/>
                <a:gd name="T15" fmla="*/ 270 h 274"/>
                <a:gd name="T16" fmla="*/ 77 w 1152"/>
                <a:gd name="T17" fmla="*/ 261 h 274"/>
                <a:gd name="T18" fmla="*/ 52 w 1152"/>
                <a:gd name="T19" fmla="*/ 244 h 274"/>
                <a:gd name="T20" fmla="*/ 31 w 1152"/>
                <a:gd name="T21" fmla="*/ 223 h 274"/>
                <a:gd name="T22" fmla="*/ 15 w 1152"/>
                <a:gd name="T23" fmla="*/ 197 h 274"/>
                <a:gd name="T24" fmla="*/ 4 w 1152"/>
                <a:gd name="T25" fmla="*/ 168 h 274"/>
                <a:gd name="T26" fmla="*/ 0 w 1152"/>
                <a:gd name="T27" fmla="*/ 137 h 274"/>
                <a:gd name="T28" fmla="*/ 4 w 1152"/>
                <a:gd name="T29" fmla="*/ 105 h 274"/>
                <a:gd name="T30" fmla="*/ 15 w 1152"/>
                <a:gd name="T31" fmla="*/ 76 h 274"/>
                <a:gd name="T32" fmla="*/ 31 w 1152"/>
                <a:gd name="T33" fmla="*/ 51 h 274"/>
                <a:gd name="T34" fmla="*/ 52 w 1152"/>
                <a:gd name="T35" fmla="*/ 30 h 274"/>
                <a:gd name="T36" fmla="*/ 77 w 1152"/>
                <a:gd name="T37" fmla="*/ 13 h 274"/>
                <a:gd name="T38" fmla="*/ 106 w 1152"/>
                <a:gd name="T39" fmla="*/ 2 h 274"/>
                <a:gd name="T40" fmla="*/ 138 w 1152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2" h="274">
                  <a:moveTo>
                    <a:pt x="138" y="0"/>
                  </a:moveTo>
                  <a:lnTo>
                    <a:pt x="1152" y="0"/>
                  </a:lnTo>
                  <a:lnTo>
                    <a:pt x="1108" y="63"/>
                  </a:lnTo>
                  <a:lnTo>
                    <a:pt x="1066" y="131"/>
                  </a:lnTo>
                  <a:lnTo>
                    <a:pt x="1030" y="201"/>
                  </a:lnTo>
                  <a:lnTo>
                    <a:pt x="998" y="274"/>
                  </a:lnTo>
                  <a:lnTo>
                    <a:pt x="138" y="274"/>
                  </a:lnTo>
                  <a:lnTo>
                    <a:pt x="106" y="270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3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9" name="Freeform 459"/>
            <p:cNvSpPr/>
            <p:nvPr/>
          </p:nvSpPr>
          <p:spPr bwMode="auto">
            <a:xfrm>
              <a:off x="2302" y="3930"/>
              <a:ext cx="463" cy="138"/>
            </a:xfrm>
            <a:custGeom>
              <a:avLst/>
              <a:gdLst>
                <a:gd name="T0" fmla="*/ 138 w 925"/>
                <a:gd name="T1" fmla="*/ 0 h 274"/>
                <a:gd name="T2" fmla="*/ 918 w 925"/>
                <a:gd name="T3" fmla="*/ 0 h 274"/>
                <a:gd name="T4" fmla="*/ 914 w 925"/>
                <a:gd name="T5" fmla="*/ 54 h 274"/>
                <a:gd name="T6" fmla="*/ 911 w 925"/>
                <a:gd name="T7" fmla="*/ 107 h 274"/>
                <a:gd name="T8" fmla="*/ 915 w 925"/>
                <a:gd name="T9" fmla="*/ 192 h 274"/>
                <a:gd name="T10" fmla="*/ 925 w 925"/>
                <a:gd name="T11" fmla="*/ 274 h 274"/>
                <a:gd name="T12" fmla="*/ 138 w 925"/>
                <a:gd name="T13" fmla="*/ 274 h 274"/>
                <a:gd name="T14" fmla="*/ 106 w 925"/>
                <a:gd name="T15" fmla="*/ 271 h 274"/>
                <a:gd name="T16" fmla="*/ 77 w 925"/>
                <a:gd name="T17" fmla="*/ 261 h 274"/>
                <a:gd name="T18" fmla="*/ 52 w 925"/>
                <a:gd name="T19" fmla="*/ 244 h 274"/>
                <a:gd name="T20" fmla="*/ 31 w 925"/>
                <a:gd name="T21" fmla="*/ 223 h 274"/>
                <a:gd name="T22" fmla="*/ 15 w 925"/>
                <a:gd name="T23" fmla="*/ 197 h 274"/>
                <a:gd name="T24" fmla="*/ 4 w 925"/>
                <a:gd name="T25" fmla="*/ 168 h 274"/>
                <a:gd name="T26" fmla="*/ 0 w 925"/>
                <a:gd name="T27" fmla="*/ 137 h 274"/>
                <a:gd name="T28" fmla="*/ 4 w 925"/>
                <a:gd name="T29" fmla="*/ 105 h 274"/>
                <a:gd name="T30" fmla="*/ 15 w 925"/>
                <a:gd name="T31" fmla="*/ 76 h 274"/>
                <a:gd name="T32" fmla="*/ 31 w 925"/>
                <a:gd name="T33" fmla="*/ 51 h 274"/>
                <a:gd name="T34" fmla="*/ 52 w 925"/>
                <a:gd name="T35" fmla="*/ 30 h 274"/>
                <a:gd name="T36" fmla="*/ 77 w 925"/>
                <a:gd name="T37" fmla="*/ 14 h 274"/>
                <a:gd name="T38" fmla="*/ 106 w 925"/>
                <a:gd name="T39" fmla="*/ 2 h 274"/>
                <a:gd name="T40" fmla="*/ 138 w 925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5" h="274">
                  <a:moveTo>
                    <a:pt x="138" y="0"/>
                  </a:moveTo>
                  <a:lnTo>
                    <a:pt x="918" y="0"/>
                  </a:lnTo>
                  <a:lnTo>
                    <a:pt x="914" y="54"/>
                  </a:lnTo>
                  <a:lnTo>
                    <a:pt x="911" y="107"/>
                  </a:lnTo>
                  <a:lnTo>
                    <a:pt x="915" y="192"/>
                  </a:lnTo>
                  <a:lnTo>
                    <a:pt x="925" y="274"/>
                  </a:lnTo>
                  <a:lnTo>
                    <a:pt x="138" y="274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0" name="Freeform 460"/>
            <p:cNvSpPr>
              <a:spLocks noEditPoints="1"/>
            </p:cNvSpPr>
            <p:nvPr/>
          </p:nvSpPr>
          <p:spPr bwMode="auto">
            <a:xfrm>
              <a:off x="3097" y="3842"/>
              <a:ext cx="527" cy="284"/>
            </a:xfrm>
            <a:custGeom>
              <a:avLst/>
              <a:gdLst>
                <a:gd name="T0" fmla="*/ 490 w 1056"/>
                <a:gd name="T1" fmla="*/ 81 h 568"/>
                <a:gd name="T2" fmla="*/ 424 w 1056"/>
                <a:gd name="T3" fmla="*/ 105 h 568"/>
                <a:gd name="T4" fmla="*/ 370 w 1056"/>
                <a:gd name="T5" fmla="*/ 151 h 568"/>
                <a:gd name="T6" fmla="*/ 334 w 1056"/>
                <a:gd name="T7" fmla="*/ 212 h 568"/>
                <a:gd name="T8" fmla="*/ 321 w 1056"/>
                <a:gd name="T9" fmla="*/ 283 h 568"/>
                <a:gd name="T10" fmla="*/ 334 w 1056"/>
                <a:gd name="T11" fmla="*/ 356 h 568"/>
                <a:gd name="T12" fmla="*/ 370 w 1056"/>
                <a:gd name="T13" fmla="*/ 417 h 568"/>
                <a:gd name="T14" fmla="*/ 424 w 1056"/>
                <a:gd name="T15" fmla="*/ 462 h 568"/>
                <a:gd name="T16" fmla="*/ 490 w 1056"/>
                <a:gd name="T17" fmla="*/ 487 h 568"/>
                <a:gd name="T18" fmla="*/ 565 w 1056"/>
                <a:gd name="T19" fmla="*/ 487 h 568"/>
                <a:gd name="T20" fmla="*/ 632 w 1056"/>
                <a:gd name="T21" fmla="*/ 462 h 568"/>
                <a:gd name="T22" fmla="*/ 686 w 1056"/>
                <a:gd name="T23" fmla="*/ 417 h 568"/>
                <a:gd name="T24" fmla="*/ 721 w 1056"/>
                <a:gd name="T25" fmla="*/ 356 h 568"/>
                <a:gd name="T26" fmla="*/ 733 w 1056"/>
                <a:gd name="T27" fmla="*/ 283 h 568"/>
                <a:gd name="T28" fmla="*/ 721 w 1056"/>
                <a:gd name="T29" fmla="*/ 212 h 568"/>
                <a:gd name="T30" fmla="*/ 686 w 1056"/>
                <a:gd name="T31" fmla="*/ 151 h 568"/>
                <a:gd name="T32" fmla="*/ 632 w 1056"/>
                <a:gd name="T33" fmla="*/ 105 h 568"/>
                <a:gd name="T34" fmla="*/ 565 w 1056"/>
                <a:gd name="T35" fmla="*/ 81 h 568"/>
                <a:gd name="T36" fmla="*/ 527 w 1056"/>
                <a:gd name="T37" fmla="*/ 0 h 568"/>
                <a:gd name="T38" fmla="*/ 643 w 1056"/>
                <a:gd name="T39" fmla="*/ 15 h 568"/>
                <a:gd name="T40" fmla="*/ 751 w 1056"/>
                <a:gd name="T41" fmla="*/ 54 h 568"/>
                <a:gd name="T42" fmla="*/ 850 w 1056"/>
                <a:gd name="T43" fmla="*/ 109 h 568"/>
                <a:gd name="T44" fmla="*/ 934 w 1056"/>
                <a:gd name="T45" fmla="*/ 171 h 568"/>
                <a:gd name="T46" fmla="*/ 1004 w 1056"/>
                <a:gd name="T47" fmla="*/ 232 h 568"/>
                <a:gd name="T48" fmla="*/ 1056 w 1056"/>
                <a:gd name="T49" fmla="*/ 283 h 568"/>
                <a:gd name="T50" fmla="*/ 1004 w 1056"/>
                <a:gd name="T51" fmla="*/ 336 h 568"/>
                <a:gd name="T52" fmla="*/ 934 w 1056"/>
                <a:gd name="T53" fmla="*/ 397 h 568"/>
                <a:gd name="T54" fmla="*/ 850 w 1056"/>
                <a:gd name="T55" fmla="*/ 459 h 568"/>
                <a:gd name="T56" fmla="*/ 752 w 1056"/>
                <a:gd name="T57" fmla="*/ 513 h 568"/>
                <a:gd name="T58" fmla="*/ 643 w 1056"/>
                <a:gd name="T59" fmla="*/ 553 h 568"/>
                <a:gd name="T60" fmla="*/ 527 w 1056"/>
                <a:gd name="T61" fmla="*/ 568 h 568"/>
                <a:gd name="T62" fmla="*/ 412 w 1056"/>
                <a:gd name="T63" fmla="*/ 553 h 568"/>
                <a:gd name="T64" fmla="*/ 304 w 1056"/>
                <a:gd name="T65" fmla="*/ 513 h 568"/>
                <a:gd name="T66" fmla="*/ 206 w 1056"/>
                <a:gd name="T67" fmla="*/ 459 h 568"/>
                <a:gd name="T68" fmla="*/ 120 w 1056"/>
                <a:gd name="T69" fmla="*/ 397 h 568"/>
                <a:gd name="T70" fmla="*/ 52 w 1056"/>
                <a:gd name="T71" fmla="*/ 336 h 568"/>
                <a:gd name="T72" fmla="*/ 0 w 1056"/>
                <a:gd name="T73" fmla="*/ 283 h 568"/>
                <a:gd name="T74" fmla="*/ 52 w 1056"/>
                <a:gd name="T75" fmla="*/ 232 h 568"/>
                <a:gd name="T76" fmla="*/ 120 w 1056"/>
                <a:gd name="T77" fmla="*/ 171 h 568"/>
                <a:gd name="T78" fmla="*/ 206 w 1056"/>
                <a:gd name="T79" fmla="*/ 109 h 568"/>
                <a:gd name="T80" fmla="*/ 304 w 1056"/>
                <a:gd name="T81" fmla="*/ 54 h 568"/>
                <a:gd name="T82" fmla="*/ 412 w 1056"/>
                <a:gd name="T83" fmla="*/ 15 h 568"/>
                <a:gd name="T84" fmla="*/ 527 w 1056"/>
                <a:gd name="T85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6" h="568">
                  <a:moveTo>
                    <a:pt x="527" y="77"/>
                  </a:moveTo>
                  <a:lnTo>
                    <a:pt x="490" y="81"/>
                  </a:lnTo>
                  <a:lnTo>
                    <a:pt x="456" y="90"/>
                  </a:lnTo>
                  <a:lnTo>
                    <a:pt x="424" y="105"/>
                  </a:lnTo>
                  <a:lnTo>
                    <a:pt x="395" y="126"/>
                  </a:lnTo>
                  <a:lnTo>
                    <a:pt x="370" y="151"/>
                  </a:lnTo>
                  <a:lnTo>
                    <a:pt x="350" y="180"/>
                  </a:lnTo>
                  <a:lnTo>
                    <a:pt x="334" y="212"/>
                  </a:lnTo>
                  <a:lnTo>
                    <a:pt x="325" y="246"/>
                  </a:lnTo>
                  <a:lnTo>
                    <a:pt x="321" y="283"/>
                  </a:lnTo>
                  <a:lnTo>
                    <a:pt x="325" y="321"/>
                  </a:lnTo>
                  <a:lnTo>
                    <a:pt x="334" y="356"/>
                  </a:lnTo>
                  <a:lnTo>
                    <a:pt x="350" y="388"/>
                  </a:lnTo>
                  <a:lnTo>
                    <a:pt x="370" y="417"/>
                  </a:lnTo>
                  <a:lnTo>
                    <a:pt x="395" y="442"/>
                  </a:lnTo>
                  <a:lnTo>
                    <a:pt x="424" y="462"/>
                  </a:lnTo>
                  <a:lnTo>
                    <a:pt x="456" y="477"/>
                  </a:lnTo>
                  <a:lnTo>
                    <a:pt x="490" y="487"/>
                  </a:lnTo>
                  <a:lnTo>
                    <a:pt x="527" y="489"/>
                  </a:lnTo>
                  <a:lnTo>
                    <a:pt x="565" y="487"/>
                  </a:lnTo>
                  <a:lnTo>
                    <a:pt x="600" y="477"/>
                  </a:lnTo>
                  <a:lnTo>
                    <a:pt x="632" y="462"/>
                  </a:lnTo>
                  <a:lnTo>
                    <a:pt x="661" y="442"/>
                  </a:lnTo>
                  <a:lnTo>
                    <a:pt x="686" y="417"/>
                  </a:lnTo>
                  <a:lnTo>
                    <a:pt x="706" y="388"/>
                  </a:lnTo>
                  <a:lnTo>
                    <a:pt x="721" y="356"/>
                  </a:lnTo>
                  <a:lnTo>
                    <a:pt x="731" y="321"/>
                  </a:lnTo>
                  <a:lnTo>
                    <a:pt x="733" y="283"/>
                  </a:lnTo>
                  <a:lnTo>
                    <a:pt x="731" y="246"/>
                  </a:lnTo>
                  <a:lnTo>
                    <a:pt x="721" y="212"/>
                  </a:lnTo>
                  <a:lnTo>
                    <a:pt x="706" y="180"/>
                  </a:lnTo>
                  <a:lnTo>
                    <a:pt x="686" y="151"/>
                  </a:lnTo>
                  <a:lnTo>
                    <a:pt x="661" y="126"/>
                  </a:lnTo>
                  <a:lnTo>
                    <a:pt x="632" y="105"/>
                  </a:lnTo>
                  <a:lnTo>
                    <a:pt x="600" y="90"/>
                  </a:lnTo>
                  <a:lnTo>
                    <a:pt x="565" y="81"/>
                  </a:lnTo>
                  <a:lnTo>
                    <a:pt x="527" y="77"/>
                  </a:lnTo>
                  <a:close/>
                  <a:moveTo>
                    <a:pt x="527" y="0"/>
                  </a:moveTo>
                  <a:lnTo>
                    <a:pt x="586" y="4"/>
                  </a:lnTo>
                  <a:lnTo>
                    <a:pt x="643" y="15"/>
                  </a:lnTo>
                  <a:lnTo>
                    <a:pt x="698" y="31"/>
                  </a:lnTo>
                  <a:lnTo>
                    <a:pt x="751" y="54"/>
                  </a:lnTo>
                  <a:lnTo>
                    <a:pt x="802" y="80"/>
                  </a:lnTo>
                  <a:lnTo>
                    <a:pt x="850" y="109"/>
                  </a:lnTo>
                  <a:lnTo>
                    <a:pt x="893" y="138"/>
                  </a:lnTo>
                  <a:lnTo>
                    <a:pt x="934" y="171"/>
                  </a:lnTo>
                  <a:lnTo>
                    <a:pt x="971" y="202"/>
                  </a:lnTo>
                  <a:lnTo>
                    <a:pt x="1004" y="232"/>
                  </a:lnTo>
                  <a:lnTo>
                    <a:pt x="1032" y="260"/>
                  </a:lnTo>
                  <a:lnTo>
                    <a:pt x="1056" y="283"/>
                  </a:lnTo>
                  <a:lnTo>
                    <a:pt x="1032" y="308"/>
                  </a:lnTo>
                  <a:lnTo>
                    <a:pt x="1004" y="336"/>
                  </a:lnTo>
                  <a:lnTo>
                    <a:pt x="972" y="366"/>
                  </a:lnTo>
                  <a:lnTo>
                    <a:pt x="934" y="397"/>
                  </a:lnTo>
                  <a:lnTo>
                    <a:pt x="894" y="428"/>
                  </a:lnTo>
                  <a:lnTo>
                    <a:pt x="850" y="459"/>
                  </a:lnTo>
                  <a:lnTo>
                    <a:pt x="802" y="488"/>
                  </a:lnTo>
                  <a:lnTo>
                    <a:pt x="752" y="513"/>
                  </a:lnTo>
                  <a:lnTo>
                    <a:pt x="698" y="535"/>
                  </a:lnTo>
                  <a:lnTo>
                    <a:pt x="643" y="553"/>
                  </a:lnTo>
                  <a:lnTo>
                    <a:pt x="586" y="564"/>
                  </a:lnTo>
                  <a:lnTo>
                    <a:pt x="527" y="568"/>
                  </a:lnTo>
                  <a:lnTo>
                    <a:pt x="469" y="564"/>
                  </a:lnTo>
                  <a:lnTo>
                    <a:pt x="412" y="553"/>
                  </a:lnTo>
                  <a:lnTo>
                    <a:pt x="357" y="535"/>
                  </a:lnTo>
                  <a:lnTo>
                    <a:pt x="304" y="513"/>
                  </a:lnTo>
                  <a:lnTo>
                    <a:pt x="254" y="488"/>
                  </a:lnTo>
                  <a:lnTo>
                    <a:pt x="206" y="459"/>
                  </a:lnTo>
                  <a:lnTo>
                    <a:pt x="161" y="428"/>
                  </a:lnTo>
                  <a:lnTo>
                    <a:pt x="120" y="397"/>
                  </a:lnTo>
                  <a:lnTo>
                    <a:pt x="84" y="366"/>
                  </a:lnTo>
                  <a:lnTo>
                    <a:pt x="52" y="336"/>
                  </a:lnTo>
                  <a:lnTo>
                    <a:pt x="23" y="308"/>
                  </a:lnTo>
                  <a:lnTo>
                    <a:pt x="0" y="283"/>
                  </a:lnTo>
                  <a:lnTo>
                    <a:pt x="23" y="260"/>
                  </a:lnTo>
                  <a:lnTo>
                    <a:pt x="52" y="232"/>
                  </a:lnTo>
                  <a:lnTo>
                    <a:pt x="84" y="202"/>
                  </a:lnTo>
                  <a:lnTo>
                    <a:pt x="120" y="171"/>
                  </a:lnTo>
                  <a:lnTo>
                    <a:pt x="161" y="138"/>
                  </a:lnTo>
                  <a:lnTo>
                    <a:pt x="206" y="109"/>
                  </a:lnTo>
                  <a:lnTo>
                    <a:pt x="254" y="80"/>
                  </a:lnTo>
                  <a:lnTo>
                    <a:pt x="304" y="54"/>
                  </a:lnTo>
                  <a:lnTo>
                    <a:pt x="357" y="31"/>
                  </a:lnTo>
                  <a:lnTo>
                    <a:pt x="412" y="15"/>
                  </a:lnTo>
                  <a:lnTo>
                    <a:pt x="469" y="4"/>
                  </a:lnTo>
                  <a:lnTo>
                    <a:pt x="5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1" name="Freeform 461"/>
            <p:cNvSpPr>
              <a:spLocks noEditPoints="1"/>
            </p:cNvSpPr>
            <p:nvPr/>
          </p:nvSpPr>
          <p:spPr bwMode="auto">
            <a:xfrm>
              <a:off x="2931" y="3555"/>
              <a:ext cx="859" cy="859"/>
            </a:xfrm>
            <a:custGeom>
              <a:avLst/>
              <a:gdLst>
                <a:gd name="T0" fmla="*/ 751 w 1720"/>
                <a:gd name="T1" fmla="*/ 448 h 1718"/>
                <a:gd name="T2" fmla="*/ 600 w 1720"/>
                <a:gd name="T3" fmla="*/ 494 h 1718"/>
                <a:gd name="T4" fmla="*/ 466 w 1720"/>
                <a:gd name="T5" fmla="*/ 566 h 1718"/>
                <a:gd name="T6" fmla="*/ 354 w 1720"/>
                <a:gd name="T7" fmla="*/ 649 h 1718"/>
                <a:gd name="T8" fmla="*/ 267 w 1720"/>
                <a:gd name="T9" fmla="*/ 727 h 1718"/>
                <a:gd name="T10" fmla="*/ 210 w 1720"/>
                <a:gd name="T11" fmla="*/ 788 h 1718"/>
                <a:gd name="T12" fmla="*/ 186 w 1720"/>
                <a:gd name="T13" fmla="*/ 816 h 1718"/>
                <a:gd name="T14" fmla="*/ 172 w 1720"/>
                <a:gd name="T15" fmla="*/ 867 h 1718"/>
                <a:gd name="T16" fmla="*/ 190 w 1720"/>
                <a:gd name="T17" fmla="*/ 906 h 1718"/>
                <a:gd name="T18" fmla="*/ 225 w 1720"/>
                <a:gd name="T19" fmla="*/ 947 h 1718"/>
                <a:gd name="T20" fmla="*/ 292 w 1720"/>
                <a:gd name="T21" fmla="*/ 1014 h 1718"/>
                <a:gd name="T22" fmla="*/ 389 w 1720"/>
                <a:gd name="T23" fmla="*/ 1097 h 1718"/>
                <a:gd name="T24" fmla="*/ 508 w 1720"/>
                <a:gd name="T25" fmla="*/ 1176 h 1718"/>
                <a:gd name="T26" fmla="*/ 648 w 1720"/>
                <a:gd name="T27" fmla="*/ 1241 h 1718"/>
                <a:gd name="T28" fmla="*/ 804 w 1720"/>
                <a:gd name="T29" fmla="*/ 1278 h 1718"/>
                <a:gd name="T30" fmla="*/ 968 w 1720"/>
                <a:gd name="T31" fmla="*/ 1270 h 1718"/>
                <a:gd name="T32" fmla="*/ 1119 w 1720"/>
                <a:gd name="T33" fmla="*/ 1223 h 1718"/>
                <a:gd name="T34" fmla="*/ 1253 w 1720"/>
                <a:gd name="T35" fmla="*/ 1151 h 1718"/>
                <a:gd name="T36" fmla="*/ 1365 w 1720"/>
                <a:gd name="T37" fmla="*/ 1068 h 1718"/>
                <a:gd name="T38" fmla="*/ 1453 w 1720"/>
                <a:gd name="T39" fmla="*/ 989 h 1718"/>
                <a:gd name="T40" fmla="*/ 1509 w 1720"/>
                <a:gd name="T41" fmla="*/ 929 h 1718"/>
                <a:gd name="T42" fmla="*/ 1532 w 1720"/>
                <a:gd name="T43" fmla="*/ 901 h 1718"/>
                <a:gd name="T44" fmla="*/ 1546 w 1720"/>
                <a:gd name="T45" fmla="*/ 849 h 1718"/>
                <a:gd name="T46" fmla="*/ 1529 w 1720"/>
                <a:gd name="T47" fmla="*/ 811 h 1718"/>
                <a:gd name="T48" fmla="*/ 1494 w 1720"/>
                <a:gd name="T49" fmla="*/ 771 h 1718"/>
                <a:gd name="T50" fmla="*/ 1426 w 1720"/>
                <a:gd name="T51" fmla="*/ 702 h 1718"/>
                <a:gd name="T52" fmla="*/ 1330 w 1720"/>
                <a:gd name="T53" fmla="*/ 621 h 1718"/>
                <a:gd name="T54" fmla="*/ 1211 w 1720"/>
                <a:gd name="T55" fmla="*/ 540 h 1718"/>
                <a:gd name="T56" fmla="*/ 1070 w 1720"/>
                <a:gd name="T57" fmla="*/ 475 h 1718"/>
                <a:gd name="T58" fmla="*/ 914 w 1720"/>
                <a:gd name="T59" fmla="*/ 440 h 1718"/>
                <a:gd name="T60" fmla="*/ 942 w 1720"/>
                <a:gd name="T61" fmla="*/ 3 h 1718"/>
                <a:gd name="T62" fmla="*/ 1177 w 1720"/>
                <a:gd name="T63" fmla="*/ 60 h 1718"/>
                <a:gd name="T64" fmla="*/ 1380 w 1720"/>
                <a:gd name="T65" fmla="*/ 174 h 1718"/>
                <a:gd name="T66" fmla="*/ 1544 w 1720"/>
                <a:gd name="T67" fmla="*/ 339 h 1718"/>
                <a:gd name="T68" fmla="*/ 1660 w 1720"/>
                <a:gd name="T69" fmla="*/ 543 h 1718"/>
                <a:gd name="T70" fmla="*/ 1716 w 1720"/>
                <a:gd name="T71" fmla="*/ 776 h 1718"/>
                <a:gd name="T72" fmla="*/ 1704 w 1720"/>
                <a:gd name="T73" fmla="*/ 1022 h 1718"/>
                <a:gd name="T74" fmla="*/ 1627 w 1720"/>
                <a:gd name="T75" fmla="*/ 1246 h 1718"/>
                <a:gd name="T76" fmla="*/ 1495 w 1720"/>
                <a:gd name="T77" fmla="*/ 1438 h 1718"/>
                <a:gd name="T78" fmla="*/ 1316 w 1720"/>
                <a:gd name="T79" fmla="*/ 1587 h 1718"/>
                <a:gd name="T80" fmla="*/ 1100 w 1720"/>
                <a:gd name="T81" fmla="*/ 1683 h 1718"/>
                <a:gd name="T82" fmla="*/ 859 w 1720"/>
                <a:gd name="T83" fmla="*/ 1718 h 1718"/>
                <a:gd name="T84" fmla="*/ 618 w 1720"/>
                <a:gd name="T85" fmla="*/ 1683 h 1718"/>
                <a:gd name="T86" fmla="*/ 404 w 1720"/>
                <a:gd name="T87" fmla="*/ 1587 h 1718"/>
                <a:gd name="T88" fmla="*/ 225 w 1720"/>
                <a:gd name="T89" fmla="*/ 1438 h 1718"/>
                <a:gd name="T90" fmla="*/ 93 w 1720"/>
                <a:gd name="T91" fmla="*/ 1246 h 1718"/>
                <a:gd name="T92" fmla="*/ 15 w 1720"/>
                <a:gd name="T93" fmla="*/ 1022 h 1718"/>
                <a:gd name="T94" fmla="*/ 4 w 1720"/>
                <a:gd name="T95" fmla="*/ 776 h 1718"/>
                <a:gd name="T96" fmla="*/ 60 w 1720"/>
                <a:gd name="T97" fmla="*/ 543 h 1718"/>
                <a:gd name="T98" fmla="*/ 175 w 1720"/>
                <a:gd name="T99" fmla="*/ 339 h 1718"/>
                <a:gd name="T100" fmla="*/ 340 w 1720"/>
                <a:gd name="T101" fmla="*/ 174 h 1718"/>
                <a:gd name="T102" fmla="*/ 543 w 1720"/>
                <a:gd name="T103" fmla="*/ 60 h 1718"/>
                <a:gd name="T104" fmla="*/ 777 w 1720"/>
                <a:gd name="T105" fmla="*/ 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0" h="1718">
                  <a:moveTo>
                    <a:pt x="859" y="436"/>
                  </a:moveTo>
                  <a:lnTo>
                    <a:pt x="804" y="440"/>
                  </a:lnTo>
                  <a:lnTo>
                    <a:pt x="751" y="448"/>
                  </a:lnTo>
                  <a:lnTo>
                    <a:pt x="698" y="459"/>
                  </a:lnTo>
                  <a:lnTo>
                    <a:pt x="648" y="475"/>
                  </a:lnTo>
                  <a:lnTo>
                    <a:pt x="600" y="494"/>
                  </a:lnTo>
                  <a:lnTo>
                    <a:pt x="553" y="516"/>
                  </a:lnTo>
                  <a:lnTo>
                    <a:pt x="508" y="540"/>
                  </a:lnTo>
                  <a:lnTo>
                    <a:pt x="466" y="566"/>
                  </a:lnTo>
                  <a:lnTo>
                    <a:pt x="426" y="592"/>
                  </a:lnTo>
                  <a:lnTo>
                    <a:pt x="389" y="621"/>
                  </a:lnTo>
                  <a:lnTo>
                    <a:pt x="354" y="649"/>
                  </a:lnTo>
                  <a:lnTo>
                    <a:pt x="322" y="676"/>
                  </a:lnTo>
                  <a:lnTo>
                    <a:pt x="292" y="702"/>
                  </a:lnTo>
                  <a:lnTo>
                    <a:pt x="267" y="727"/>
                  </a:lnTo>
                  <a:lnTo>
                    <a:pt x="245" y="751"/>
                  </a:lnTo>
                  <a:lnTo>
                    <a:pt x="225" y="771"/>
                  </a:lnTo>
                  <a:lnTo>
                    <a:pt x="210" y="788"/>
                  </a:lnTo>
                  <a:lnTo>
                    <a:pt x="199" y="802"/>
                  </a:lnTo>
                  <a:lnTo>
                    <a:pt x="190" y="811"/>
                  </a:lnTo>
                  <a:lnTo>
                    <a:pt x="186" y="816"/>
                  </a:lnTo>
                  <a:lnTo>
                    <a:pt x="177" y="832"/>
                  </a:lnTo>
                  <a:lnTo>
                    <a:pt x="172" y="849"/>
                  </a:lnTo>
                  <a:lnTo>
                    <a:pt x="172" y="867"/>
                  </a:lnTo>
                  <a:lnTo>
                    <a:pt x="177" y="884"/>
                  </a:lnTo>
                  <a:lnTo>
                    <a:pt x="186" y="901"/>
                  </a:lnTo>
                  <a:lnTo>
                    <a:pt x="190" y="906"/>
                  </a:lnTo>
                  <a:lnTo>
                    <a:pt x="199" y="916"/>
                  </a:lnTo>
                  <a:lnTo>
                    <a:pt x="210" y="929"/>
                  </a:lnTo>
                  <a:lnTo>
                    <a:pt x="225" y="947"/>
                  </a:lnTo>
                  <a:lnTo>
                    <a:pt x="245" y="967"/>
                  </a:lnTo>
                  <a:lnTo>
                    <a:pt x="267" y="989"/>
                  </a:lnTo>
                  <a:lnTo>
                    <a:pt x="292" y="1014"/>
                  </a:lnTo>
                  <a:lnTo>
                    <a:pt x="322" y="1040"/>
                  </a:lnTo>
                  <a:lnTo>
                    <a:pt x="354" y="1068"/>
                  </a:lnTo>
                  <a:lnTo>
                    <a:pt x="389" y="1097"/>
                  </a:lnTo>
                  <a:lnTo>
                    <a:pt x="426" y="1124"/>
                  </a:lnTo>
                  <a:lnTo>
                    <a:pt x="466" y="1151"/>
                  </a:lnTo>
                  <a:lnTo>
                    <a:pt x="508" y="1176"/>
                  </a:lnTo>
                  <a:lnTo>
                    <a:pt x="553" y="1201"/>
                  </a:lnTo>
                  <a:lnTo>
                    <a:pt x="600" y="1223"/>
                  </a:lnTo>
                  <a:lnTo>
                    <a:pt x="648" y="1241"/>
                  </a:lnTo>
                  <a:lnTo>
                    <a:pt x="698" y="1258"/>
                  </a:lnTo>
                  <a:lnTo>
                    <a:pt x="751" y="1270"/>
                  </a:lnTo>
                  <a:lnTo>
                    <a:pt x="804" y="1278"/>
                  </a:lnTo>
                  <a:lnTo>
                    <a:pt x="859" y="1280"/>
                  </a:lnTo>
                  <a:lnTo>
                    <a:pt x="914" y="1278"/>
                  </a:lnTo>
                  <a:lnTo>
                    <a:pt x="968" y="1270"/>
                  </a:lnTo>
                  <a:lnTo>
                    <a:pt x="1020" y="1258"/>
                  </a:lnTo>
                  <a:lnTo>
                    <a:pt x="1070" y="1241"/>
                  </a:lnTo>
                  <a:lnTo>
                    <a:pt x="1119" y="1223"/>
                  </a:lnTo>
                  <a:lnTo>
                    <a:pt x="1167" y="1201"/>
                  </a:lnTo>
                  <a:lnTo>
                    <a:pt x="1211" y="1176"/>
                  </a:lnTo>
                  <a:lnTo>
                    <a:pt x="1253" y="1151"/>
                  </a:lnTo>
                  <a:lnTo>
                    <a:pt x="1293" y="1124"/>
                  </a:lnTo>
                  <a:lnTo>
                    <a:pt x="1330" y="1097"/>
                  </a:lnTo>
                  <a:lnTo>
                    <a:pt x="1365" y="1068"/>
                  </a:lnTo>
                  <a:lnTo>
                    <a:pt x="1398" y="1040"/>
                  </a:lnTo>
                  <a:lnTo>
                    <a:pt x="1426" y="1014"/>
                  </a:lnTo>
                  <a:lnTo>
                    <a:pt x="1453" y="989"/>
                  </a:lnTo>
                  <a:lnTo>
                    <a:pt x="1475" y="967"/>
                  </a:lnTo>
                  <a:lnTo>
                    <a:pt x="1494" y="947"/>
                  </a:lnTo>
                  <a:lnTo>
                    <a:pt x="1509" y="929"/>
                  </a:lnTo>
                  <a:lnTo>
                    <a:pt x="1521" y="916"/>
                  </a:lnTo>
                  <a:lnTo>
                    <a:pt x="1529" y="906"/>
                  </a:lnTo>
                  <a:lnTo>
                    <a:pt x="1532" y="901"/>
                  </a:lnTo>
                  <a:lnTo>
                    <a:pt x="1542" y="884"/>
                  </a:lnTo>
                  <a:lnTo>
                    <a:pt x="1546" y="867"/>
                  </a:lnTo>
                  <a:lnTo>
                    <a:pt x="1546" y="849"/>
                  </a:lnTo>
                  <a:lnTo>
                    <a:pt x="1542" y="832"/>
                  </a:lnTo>
                  <a:lnTo>
                    <a:pt x="1532" y="816"/>
                  </a:lnTo>
                  <a:lnTo>
                    <a:pt x="1529" y="811"/>
                  </a:lnTo>
                  <a:lnTo>
                    <a:pt x="1521" y="802"/>
                  </a:lnTo>
                  <a:lnTo>
                    <a:pt x="1509" y="788"/>
                  </a:lnTo>
                  <a:lnTo>
                    <a:pt x="1494" y="771"/>
                  </a:lnTo>
                  <a:lnTo>
                    <a:pt x="1475" y="750"/>
                  </a:lnTo>
                  <a:lnTo>
                    <a:pt x="1453" y="727"/>
                  </a:lnTo>
                  <a:lnTo>
                    <a:pt x="1426" y="702"/>
                  </a:lnTo>
                  <a:lnTo>
                    <a:pt x="1398" y="676"/>
                  </a:lnTo>
                  <a:lnTo>
                    <a:pt x="1365" y="649"/>
                  </a:lnTo>
                  <a:lnTo>
                    <a:pt x="1330" y="621"/>
                  </a:lnTo>
                  <a:lnTo>
                    <a:pt x="1293" y="592"/>
                  </a:lnTo>
                  <a:lnTo>
                    <a:pt x="1253" y="566"/>
                  </a:lnTo>
                  <a:lnTo>
                    <a:pt x="1211" y="540"/>
                  </a:lnTo>
                  <a:lnTo>
                    <a:pt x="1167" y="516"/>
                  </a:lnTo>
                  <a:lnTo>
                    <a:pt x="1119" y="494"/>
                  </a:lnTo>
                  <a:lnTo>
                    <a:pt x="1070" y="475"/>
                  </a:lnTo>
                  <a:lnTo>
                    <a:pt x="1020" y="459"/>
                  </a:lnTo>
                  <a:lnTo>
                    <a:pt x="968" y="448"/>
                  </a:lnTo>
                  <a:lnTo>
                    <a:pt x="914" y="440"/>
                  </a:lnTo>
                  <a:lnTo>
                    <a:pt x="859" y="436"/>
                  </a:lnTo>
                  <a:close/>
                  <a:moveTo>
                    <a:pt x="859" y="0"/>
                  </a:moveTo>
                  <a:lnTo>
                    <a:pt x="942" y="3"/>
                  </a:lnTo>
                  <a:lnTo>
                    <a:pt x="1023" y="15"/>
                  </a:lnTo>
                  <a:lnTo>
                    <a:pt x="1100" y="33"/>
                  </a:lnTo>
                  <a:lnTo>
                    <a:pt x="1177" y="60"/>
                  </a:lnTo>
                  <a:lnTo>
                    <a:pt x="1248" y="92"/>
                  </a:lnTo>
                  <a:lnTo>
                    <a:pt x="1316" y="129"/>
                  </a:lnTo>
                  <a:lnTo>
                    <a:pt x="1380" y="174"/>
                  </a:lnTo>
                  <a:lnTo>
                    <a:pt x="1440" y="224"/>
                  </a:lnTo>
                  <a:lnTo>
                    <a:pt x="1495" y="279"/>
                  </a:lnTo>
                  <a:lnTo>
                    <a:pt x="1544" y="339"/>
                  </a:lnTo>
                  <a:lnTo>
                    <a:pt x="1589" y="403"/>
                  </a:lnTo>
                  <a:lnTo>
                    <a:pt x="1627" y="470"/>
                  </a:lnTo>
                  <a:lnTo>
                    <a:pt x="1660" y="543"/>
                  </a:lnTo>
                  <a:lnTo>
                    <a:pt x="1685" y="617"/>
                  </a:lnTo>
                  <a:lnTo>
                    <a:pt x="1704" y="695"/>
                  </a:lnTo>
                  <a:lnTo>
                    <a:pt x="1716" y="776"/>
                  </a:lnTo>
                  <a:lnTo>
                    <a:pt x="1720" y="858"/>
                  </a:lnTo>
                  <a:lnTo>
                    <a:pt x="1716" y="941"/>
                  </a:lnTo>
                  <a:lnTo>
                    <a:pt x="1704" y="1022"/>
                  </a:lnTo>
                  <a:lnTo>
                    <a:pt x="1685" y="1099"/>
                  </a:lnTo>
                  <a:lnTo>
                    <a:pt x="1660" y="1175"/>
                  </a:lnTo>
                  <a:lnTo>
                    <a:pt x="1627" y="1246"/>
                  </a:lnTo>
                  <a:lnTo>
                    <a:pt x="1589" y="1314"/>
                  </a:lnTo>
                  <a:lnTo>
                    <a:pt x="1544" y="1379"/>
                  </a:lnTo>
                  <a:lnTo>
                    <a:pt x="1495" y="1438"/>
                  </a:lnTo>
                  <a:lnTo>
                    <a:pt x="1440" y="1493"/>
                  </a:lnTo>
                  <a:lnTo>
                    <a:pt x="1380" y="1542"/>
                  </a:lnTo>
                  <a:lnTo>
                    <a:pt x="1316" y="1587"/>
                  </a:lnTo>
                  <a:lnTo>
                    <a:pt x="1248" y="1626"/>
                  </a:lnTo>
                  <a:lnTo>
                    <a:pt x="1177" y="1658"/>
                  </a:lnTo>
                  <a:lnTo>
                    <a:pt x="1100" y="1683"/>
                  </a:lnTo>
                  <a:lnTo>
                    <a:pt x="1023" y="1702"/>
                  </a:lnTo>
                  <a:lnTo>
                    <a:pt x="942" y="1714"/>
                  </a:lnTo>
                  <a:lnTo>
                    <a:pt x="859" y="1718"/>
                  </a:lnTo>
                  <a:lnTo>
                    <a:pt x="777" y="1714"/>
                  </a:lnTo>
                  <a:lnTo>
                    <a:pt x="696" y="1702"/>
                  </a:lnTo>
                  <a:lnTo>
                    <a:pt x="618" y="1683"/>
                  </a:lnTo>
                  <a:lnTo>
                    <a:pt x="543" y="1658"/>
                  </a:lnTo>
                  <a:lnTo>
                    <a:pt x="471" y="1626"/>
                  </a:lnTo>
                  <a:lnTo>
                    <a:pt x="404" y="1587"/>
                  </a:lnTo>
                  <a:lnTo>
                    <a:pt x="340" y="1542"/>
                  </a:lnTo>
                  <a:lnTo>
                    <a:pt x="280" y="1493"/>
                  </a:lnTo>
                  <a:lnTo>
                    <a:pt x="225" y="1438"/>
                  </a:lnTo>
                  <a:lnTo>
                    <a:pt x="175" y="1379"/>
                  </a:lnTo>
                  <a:lnTo>
                    <a:pt x="130" y="1314"/>
                  </a:lnTo>
                  <a:lnTo>
                    <a:pt x="93" y="1246"/>
                  </a:lnTo>
                  <a:lnTo>
                    <a:pt x="60" y="1175"/>
                  </a:lnTo>
                  <a:lnTo>
                    <a:pt x="34" y="1099"/>
                  </a:lnTo>
                  <a:lnTo>
                    <a:pt x="15" y="1022"/>
                  </a:lnTo>
                  <a:lnTo>
                    <a:pt x="4" y="941"/>
                  </a:lnTo>
                  <a:lnTo>
                    <a:pt x="0" y="858"/>
                  </a:lnTo>
                  <a:lnTo>
                    <a:pt x="4" y="776"/>
                  </a:lnTo>
                  <a:lnTo>
                    <a:pt x="15" y="695"/>
                  </a:lnTo>
                  <a:lnTo>
                    <a:pt x="34" y="617"/>
                  </a:lnTo>
                  <a:lnTo>
                    <a:pt x="60" y="543"/>
                  </a:lnTo>
                  <a:lnTo>
                    <a:pt x="93" y="470"/>
                  </a:lnTo>
                  <a:lnTo>
                    <a:pt x="130" y="403"/>
                  </a:lnTo>
                  <a:lnTo>
                    <a:pt x="175" y="339"/>
                  </a:lnTo>
                  <a:lnTo>
                    <a:pt x="225" y="279"/>
                  </a:lnTo>
                  <a:lnTo>
                    <a:pt x="280" y="224"/>
                  </a:lnTo>
                  <a:lnTo>
                    <a:pt x="340" y="174"/>
                  </a:lnTo>
                  <a:lnTo>
                    <a:pt x="404" y="129"/>
                  </a:lnTo>
                  <a:lnTo>
                    <a:pt x="471" y="92"/>
                  </a:lnTo>
                  <a:lnTo>
                    <a:pt x="543" y="60"/>
                  </a:lnTo>
                  <a:lnTo>
                    <a:pt x="618" y="33"/>
                  </a:lnTo>
                  <a:lnTo>
                    <a:pt x="696" y="15"/>
                  </a:lnTo>
                  <a:lnTo>
                    <a:pt x="777" y="3"/>
                  </a:lnTo>
                  <a:lnTo>
                    <a:pt x="8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6" name="1"/>
          <p:cNvSpPr txBox="1">
            <a:spLocks noChangeArrowheads="1"/>
          </p:cNvSpPr>
          <p:nvPr/>
        </p:nvSpPr>
        <p:spPr bwMode="auto">
          <a:xfrm>
            <a:off x="1562321" y="4326490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7" name="1"/>
          <p:cNvSpPr txBox="1">
            <a:spLocks noChangeArrowheads="1"/>
          </p:cNvSpPr>
          <p:nvPr/>
        </p:nvSpPr>
        <p:spPr bwMode="auto">
          <a:xfrm>
            <a:off x="905654" y="4809947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022241" y="4271528"/>
            <a:ext cx="1380604" cy="356047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2" name="1"/>
          <p:cNvSpPr txBox="1">
            <a:spLocks noChangeArrowheads="1"/>
          </p:cNvSpPr>
          <p:nvPr/>
        </p:nvSpPr>
        <p:spPr bwMode="auto">
          <a:xfrm>
            <a:off x="4270071" y="4326490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3" name="1"/>
          <p:cNvSpPr txBox="1">
            <a:spLocks noChangeArrowheads="1"/>
          </p:cNvSpPr>
          <p:nvPr/>
        </p:nvSpPr>
        <p:spPr bwMode="auto">
          <a:xfrm>
            <a:off x="3613404" y="4809947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807612" y="4326392"/>
            <a:ext cx="1380604" cy="356047"/>
          </a:xfrm>
          <a:prstGeom prst="rect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5" name="1"/>
          <p:cNvSpPr txBox="1">
            <a:spLocks noChangeArrowheads="1"/>
          </p:cNvSpPr>
          <p:nvPr/>
        </p:nvSpPr>
        <p:spPr bwMode="auto">
          <a:xfrm>
            <a:off x="7055442" y="4381354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6" name="1"/>
          <p:cNvSpPr txBox="1">
            <a:spLocks noChangeArrowheads="1"/>
          </p:cNvSpPr>
          <p:nvPr/>
        </p:nvSpPr>
        <p:spPr bwMode="auto">
          <a:xfrm>
            <a:off x="6398775" y="4864811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515362" y="4326392"/>
            <a:ext cx="1380604" cy="356047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8" name="1"/>
          <p:cNvSpPr txBox="1">
            <a:spLocks noChangeArrowheads="1"/>
          </p:cNvSpPr>
          <p:nvPr/>
        </p:nvSpPr>
        <p:spPr bwMode="auto">
          <a:xfrm>
            <a:off x="9763192" y="4381354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9" name="1"/>
          <p:cNvSpPr txBox="1">
            <a:spLocks noChangeArrowheads="1"/>
          </p:cNvSpPr>
          <p:nvPr/>
        </p:nvSpPr>
        <p:spPr bwMode="auto">
          <a:xfrm>
            <a:off x="9106525" y="4864811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801768" y="1133025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Overview of market conditions</a:t>
            </a:r>
            <a:endParaRPr lang="en-US" altLang="zh-CN" sz="1200" dirty="0">
              <a:solidFill>
                <a:prstClr val="white">
                  <a:lumMod val="6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6F7F8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市场状况分析</a:t>
            </a:r>
            <a:endParaRPr lang="zh-CN" altLang="en-US" sz="2800" b="0" dirty="0">
              <a:solidFill>
                <a:srgbClr val="6F7F8E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3446259"/>
            <a:ext cx="12192000" cy="3429000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5"/>
          <p:cNvSpPr>
            <a:spLocks noEditPoints="1"/>
          </p:cNvSpPr>
          <p:nvPr/>
        </p:nvSpPr>
        <p:spPr bwMode="auto">
          <a:xfrm>
            <a:off x="2409630" y="1268557"/>
            <a:ext cx="12461404" cy="3119248"/>
          </a:xfrm>
          <a:custGeom>
            <a:avLst/>
            <a:gdLst>
              <a:gd name="T0" fmla="*/ 550 w 791"/>
              <a:gd name="T1" fmla="*/ 170 h 196"/>
              <a:gd name="T2" fmla="*/ 537 w 791"/>
              <a:gd name="T3" fmla="*/ 166 h 196"/>
              <a:gd name="T4" fmla="*/ 436 w 791"/>
              <a:gd name="T5" fmla="*/ 153 h 196"/>
              <a:gd name="T6" fmla="*/ 321 w 791"/>
              <a:gd name="T7" fmla="*/ 162 h 196"/>
              <a:gd name="T8" fmla="*/ 247 w 791"/>
              <a:gd name="T9" fmla="*/ 168 h 196"/>
              <a:gd name="T10" fmla="*/ 90 w 791"/>
              <a:gd name="T11" fmla="*/ 179 h 196"/>
              <a:gd name="T12" fmla="*/ 31 w 791"/>
              <a:gd name="T13" fmla="*/ 181 h 196"/>
              <a:gd name="T14" fmla="*/ 7 w 791"/>
              <a:gd name="T15" fmla="*/ 168 h 196"/>
              <a:gd name="T16" fmla="*/ 25 w 791"/>
              <a:gd name="T17" fmla="*/ 141 h 196"/>
              <a:gd name="T18" fmla="*/ 10 w 791"/>
              <a:gd name="T19" fmla="*/ 103 h 196"/>
              <a:gd name="T20" fmla="*/ 7 w 791"/>
              <a:gd name="T21" fmla="*/ 69 h 196"/>
              <a:gd name="T22" fmla="*/ 15 w 791"/>
              <a:gd name="T23" fmla="*/ 55 h 196"/>
              <a:gd name="T24" fmla="*/ 26 w 791"/>
              <a:gd name="T25" fmla="*/ 22 h 196"/>
              <a:gd name="T26" fmla="*/ 72 w 791"/>
              <a:gd name="T27" fmla="*/ 15 h 196"/>
              <a:gd name="T28" fmla="*/ 95 w 791"/>
              <a:gd name="T29" fmla="*/ 22 h 196"/>
              <a:gd name="T30" fmla="*/ 113 w 791"/>
              <a:gd name="T31" fmla="*/ 29 h 196"/>
              <a:gd name="T32" fmla="*/ 94 w 791"/>
              <a:gd name="T33" fmla="*/ 17 h 196"/>
              <a:gd name="T34" fmla="*/ 141 w 791"/>
              <a:gd name="T35" fmla="*/ 11 h 196"/>
              <a:gd name="T36" fmla="*/ 234 w 791"/>
              <a:gd name="T37" fmla="*/ 12 h 196"/>
              <a:gd name="T38" fmla="*/ 339 w 791"/>
              <a:gd name="T39" fmla="*/ 13 h 196"/>
              <a:gd name="T40" fmla="*/ 414 w 791"/>
              <a:gd name="T41" fmla="*/ 15 h 196"/>
              <a:gd name="T42" fmla="*/ 480 w 791"/>
              <a:gd name="T43" fmla="*/ 10 h 196"/>
              <a:gd name="T44" fmla="*/ 589 w 791"/>
              <a:gd name="T45" fmla="*/ 10 h 196"/>
              <a:gd name="T46" fmla="*/ 675 w 791"/>
              <a:gd name="T47" fmla="*/ 10 h 196"/>
              <a:gd name="T48" fmla="*/ 693 w 791"/>
              <a:gd name="T49" fmla="*/ 39 h 196"/>
              <a:gd name="T50" fmla="*/ 747 w 791"/>
              <a:gd name="T51" fmla="*/ 79 h 196"/>
              <a:gd name="T52" fmla="*/ 783 w 791"/>
              <a:gd name="T53" fmla="*/ 124 h 196"/>
              <a:gd name="T54" fmla="*/ 790 w 791"/>
              <a:gd name="T55" fmla="*/ 156 h 196"/>
              <a:gd name="T56" fmla="*/ 772 w 791"/>
              <a:gd name="T57" fmla="*/ 172 h 196"/>
              <a:gd name="T58" fmla="*/ 598 w 791"/>
              <a:gd name="T59" fmla="*/ 180 h 196"/>
              <a:gd name="T60" fmla="*/ 311 w 791"/>
              <a:gd name="T61" fmla="*/ 140 h 196"/>
              <a:gd name="T62" fmla="*/ 325 w 791"/>
              <a:gd name="T63" fmla="*/ 135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91" h="196">
                <a:moveTo>
                  <a:pt x="590" y="185"/>
                </a:moveTo>
                <a:cubicBezTo>
                  <a:pt x="579" y="175"/>
                  <a:pt x="566" y="167"/>
                  <a:pt x="550" y="170"/>
                </a:cubicBezTo>
                <a:cubicBezTo>
                  <a:pt x="546" y="171"/>
                  <a:pt x="542" y="168"/>
                  <a:pt x="538" y="167"/>
                </a:cubicBezTo>
                <a:cubicBezTo>
                  <a:pt x="537" y="166"/>
                  <a:pt x="537" y="166"/>
                  <a:pt x="537" y="166"/>
                </a:cubicBezTo>
                <a:cubicBezTo>
                  <a:pt x="531" y="163"/>
                  <a:pt x="527" y="160"/>
                  <a:pt x="520" y="160"/>
                </a:cubicBezTo>
                <a:cubicBezTo>
                  <a:pt x="492" y="161"/>
                  <a:pt x="464" y="155"/>
                  <a:pt x="436" y="153"/>
                </a:cubicBezTo>
                <a:cubicBezTo>
                  <a:pt x="409" y="151"/>
                  <a:pt x="382" y="151"/>
                  <a:pt x="356" y="160"/>
                </a:cubicBezTo>
                <a:cubicBezTo>
                  <a:pt x="344" y="163"/>
                  <a:pt x="333" y="164"/>
                  <a:pt x="321" y="162"/>
                </a:cubicBezTo>
                <a:cubicBezTo>
                  <a:pt x="300" y="157"/>
                  <a:pt x="279" y="167"/>
                  <a:pt x="258" y="167"/>
                </a:cubicBezTo>
                <a:cubicBezTo>
                  <a:pt x="254" y="166"/>
                  <a:pt x="251" y="169"/>
                  <a:pt x="247" y="168"/>
                </a:cubicBezTo>
                <a:cubicBezTo>
                  <a:pt x="214" y="162"/>
                  <a:pt x="181" y="175"/>
                  <a:pt x="148" y="176"/>
                </a:cubicBezTo>
                <a:cubicBezTo>
                  <a:pt x="129" y="177"/>
                  <a:pt x="109" y="178"/>
                  <a:pt x="90" y="179"/>
                </a:cubicBezTo>
                <a:cubicBezTo>
                  <a:pt x="77" y="180"/>
                  <a:pt x="66" y="185"/>
                  <a:pt x="54" y="188"/>
                </a:cubicBezTo>
                <a:cubicBezTo>
                  <a:pt x="45" y="191"/>
                  <a:pt x="35" y="196"/>
                  <a:pt x="31" y="181"/>
                </a:cubicBezTo>
                <a:cubicBezTo>
                  <a:pt x="30" y="175"/>
                  <a:pt x="26" y="177"/>
                  <a:pt x="23" y="179"/>
                </a:cubicBezTo>
                <a:cubicBezTo>
                  <a:pt x="11" y="184"/>
                  <a:pt x="6" y="181"/>
                  <a:pt x="7" y="168"/>
                </a:cubicBezTo>
                <a:cubicBezTo>
                  <a:pt x="8" y="162"/>
                  <a:pt x="0" y="160"/>
                  <a:pt x="2" y="152"/>
                </a:cubicBezTo>
                <a:cubicBezTo>
                  <a:pt x="9" y="149"/>
                  <a:pt x="21" y="154"/>
                  <a:pt x="25" y="141"/>
                </a:cubicBezTo>
                <a:cubicBezTo>
                  <a:pt x="19" y="135"/>
                  <a:pt x="13" y="127"/>
                  <a:pt x="17" y="116"/>
                </a:cubicBezTo>
                <a:cubicBezTo>
                  <a:pt x="18" y="110"/>
                  <a:pt x="12" y="108"/>
                  <a:pt x="10" y="103"/>
                </a:cubicBezTo>
                <a:cubicBezTo>
                  <a:pt x="7" y="95"/>
                  <a:pt x="0" y="88"/>
                  <a:pt x="8" y="79"/>
                </a:cubicBezTo>
                <a:cubicBezTo>
                  <a:pt x="11" y="76"/>
                  <a:pt x="9" y="72"/>
                  <a:pt x="7" y="69"/>
                </a:cubicBezTo>
                <a:cubicBezTo>
                  <a:pt x="1" y="61"/>
                  <a:pt x="1" y="58"/>
                  <a:pt x="12" y="61"/>
                </a:cubicBezTo>
                <a:cubicBezTo>
                  <a:pt x="16" y="62"/>
                  <a:pt x="15" y="58"/>
                  <a:pt x="15" y="55"/>
                </a:cubicBezTo>
                <a:cubicBezTo>
                  <a:pt x="16" y="50"/>
                  <a:pt x="12" y="46"/>
                  <a:pt x="10" y="41"/>
                </a:cubicBezTo>
                <a:cubicBezTo>
                  <a:pt x="5" y="28"/>
                  <a:pt x="11" y="22"/>
                  <a:pt x="26" y="22"/>
                </a:cubicBezTo>
                <a:cubicBezTo>
                  <a:pt x="33" y="23"/>
                  <a:pt x="41" y="20"/>
                  <a:pt x="47" y="16"/>
                </a:cubicBezTo>
                <a:cubicBezTo>
                  <a:pt x="56" y="11"/>
                  <a:pt x="64" y="16"/>
                  <a:pt x="72" y="15"/>
                </a:cubicBezTo>
                <a:cubicBezTo>
                  <a:pt x="73" y="15"/>
                  <a:pt x="76" y="16"/>
                  <a:pt x="76" y="17"/>
                </a:cubicBezTo>
                <a:cubicBezTo>
                  <a:pt x="77" y="38"/>
                  <a:pt x="88" y="21"/>
                  <a:pt x="95" y="22"/>
                </a:cubicBezTo>
                <a:cubicBezTo>
                  <a:pt x="94" y="25"/>
                  <a:pt x="92" y="29"/>
                  <a:pt x="94" y="30"/>
                </a:cubicBezTo>
                <a:cubicBezTo>
                  <a:pt x="99" y="31"/>
                  <a:pt x="106" y="34"/>
                  <a:pt x="113" y="29"/>
                </a:cubicBezTo>
                <a:cubicBezTo>
                  <a:pt x="107" y="23"/>
                  <a:pt x="100" y="26"/>
                  <a:pt x="94" y="22"/>
                </a:cubicBezTo>
                <a:cubicBezTo>
                  <a:pt x="93" y="21"/>
                  <a:pt x="92" y="17"/>
                  <a:pt x="94" y="17"/>
                </a:cubicBezTo>
                <a:cubicBezTo>
                  <a:pt x="103" y="18"/>
                  <a:pt x="113" y="24"/>
                  <a:pt x="116" y="9"/>
                </a:cubicBezTo>
                <a:cubicBezTo>
                  <a:pt x="125" y="10"/>
                  <a:pt x="134" y="9"/>
                  <a:pt x="141" y="11"/>
                </a:cubicBezTo>
                <a:cubicBezTo>
                  <a:pt x="146" y="12"/>
                  <a:pt x="151" y="15"/>
                  <a:pt x="156" y="14"/>
                </a:cubicBezTo>
                <a:cubicBezTo>
                  <a:pt x="182" y="11"/>
                  <a:pt x="208" y="20"/>
                  <a:pt x="234" y="12"/>
                </a:cubicBezTo>
                <a:cubicBezTo>
                  <a:pt x="240" y="10"/>
                  <a:pt x="248" y="11"/>
                  <a:pt x="254" y="12"/>
                </a:cubicBezTo>
                <a:cubicBezTo>
                  <a:pt x="282" y="17"/>
                  <a:pt x="311" y="12"/>
                  <a:pt x="339" y="13"/>
                </a:cubicBezTo>
                <a:cubicBezTo>
                  <a:pt x="360" y="13"/>
                  <a:pt x="381" y="14"/>
                  <a:pt x="401" y="15"/>
                </a:cubicBezTo>
                <a:cubicBezTo>
                  <a:pt x="406" y="15"/>
                  <a:pt x="410" y="16"/>
                  <a:pt x="414" y="15"/>
                </a:cubicBezTo>
                <a:cubicBezTo>
                  <a:pt x="427" y="10"/>
                  <a:pt x="441" y="10"/>
                  <a:pt x="455" y="12"/>
                </a:cubicBezTo>
                <a:cubicBezTo>
                  <a:pt x="462" y="13"/>
                  <a:pt x="471" y="15"/>
                  <a:pt x="480" y="10"/>
                </a:cubicBezTo>
                <a:cubicBezTo>
                  <a:pt x="489" y="4"/>
                  <a:pt x="501" y="7"/>
                  <a:pt x="512" y="8"/>
                </a:cubicBezTo>
                <a:cubicBezTo>
                  <a:pt x="538" y="10"/>
                  <a:pt x="563" y="11"/>
                  <a:pt x="589" y="10"/>
                </a:cubicBezTo>
                <a:cubicBezTo>
                  <a:pt x="600" y="10"/>
                  <a:pt x="611" y="8"/>
                  <a:pt x="621" y="5"/>
                </a:cubicBezTo>
                <a:cubicBezTo>
                  <a:pt x="640" y="0"/>
                  <a:pt x="657" y="7"/>
                  <a:pt x="675" y="10"/>
                </a:cubicBezTo>
                <a:cubicBezTo>
                  <a:pt x="680" y="11"/>
                  <a:pt x="683" y="17"/>
                  <a:pt x="686" y="23"/>
                </a:cubicBezTo>
                <a:cubicBezTo>
                  <a:pt x="689" y="28"/>
                  <a:pt x="692" y="33"/>
                  <a:pt x="693" y="39"/>
                </a:cubicBezTo>
                <a:cubicBezTo>
                  <a:pt x="698" y="63"/>
                  <a:pt x="712" y="77"/>
                  <a:pt x="738" y="76"/>
                </a:cubicBezTo>
                <a:cubicBezTo>
                  <a:pt x="741" y="76"/>
                  <a:pt x="744" y="79"/>
                  <a:pt x="747" y="79"/>
                </a:cubicBezTo>
                <a:cubicBezTo>
                  <a:pt x="760" y="78"/>
                  <a:pt x="764" y="86"/>
                  <a:pt x="766" y="97"/>
                </a:cubicBezTo>
                <a:cubicBezTo>
                  <a:pt x="767" y="109"/>
                  <a:pt x="766" y="122"/>
                  <a:pt x="783" y="124"/>
                </a:cubicBezTo>
                <a:cubicBezTo>
                  <a:pt x="786" y="125"/>
                  <a:pt x="786" y="127"/>
                  <a:pt x="786" y="129"/>
                </a:cubicBezTo>
                <a:cubicBezTo>
                  <a:pt x="787" y="138"/>
                  <a:pt x="784" y="148"/>
                  <a:pt x="790" y="156"/>
                </a:cubicBezTo>
                <a:cubicBezTo>
                  <a:pt x="791" y="159"/>
                  <a:pt x="789" y="163"/>
                  <a:pt x="785" y="164"/>
                </a:cubicBezTo>
                <a:cubicBezTo>
                  <a:pt x="780" y="167"/>
                  <a:pt x="775" y="169"/>
                  <a:pt x="772" y="172"/>
                </a:cubicBezTo>
                <a:cubicBezTo>
                  <a:pt x="759" y="189"/>
                  <a:pt x="740" y="189"/>
                  <a:pt x="722" y="188"/>
                </a:cubicBezTo>
                <a:cubicBezTo>
                  <a:pt x="681" y="187"/>
                  <a:pt x="639" y="189"/>
                  <a:pt x="598" y="180"/>
                </a:cubicBezTo>
                <a:cubicBezTo>
                  <a:pt x="594" y="179"/>
                  <a:pt x="590" y="180"/>
                  <a:pt x="590" y="185"/>
                </a:cubicBezTo>
                <a:close/>
                <a:moveTo>
                  <a:pt x="311" y="140"/>
                </a:moveTo>
                <a:cubicBezTo>
                  <a:pt x="313" y="143"/>
                  <a:pt x="316" y="143"/>
                  <a:pt x="319" y="142"/>
                </a:cubicBezTo>
                <a:cubicBezTo>
                  <a:pt x="322" y="141"/>
                  <a:pt x="325" y="139"/>
                  <a:pt x="325" y="135"/>
                </a:cubicBezTo>
                <a:cubicBezTo>
                  <a:pt x="319" y="135"/>
                  <a:pt x="315" y="137"/>
                  <a:pt x="311" y="140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>
            <a:spLocks noEditPoints="1"/>
          </p:cNvSpPr>
          <p:nvPr/>
        </p:nvSpPr>
        <p:spPr bwMode="auto">
          <a:xfrm flipH="1">
            <a:off x="-1078031" y="2251770"/>
            <a:ext cx="11781323" cy="3712901"/>
          </a:xfrm>
          <a:custGeom>
            <a:avLst/>
            <a:gdLst>
              <a:gd name="T0" fmla="*/ 593 w 633"/>
              <a:gd name="T1" fmla="*/ 160 h 197"/>
              <a:gd name="T2" fmla="*/ 587 w 633"/>
              <a:gd name="T3" fmla="*/ 190 h 197"/>
              <a:gd name="T4" fmla="*/ 582 w 633"/>
              <a:gd name="T5" fmla="*/ 193 h 197"/>
              <a:gd name="T6" fmla="*/ 530 w 633"/>
              <a:gd name="T7" fmla="*/ 194 h 197"/>
              <a:gd name="T8" fmla="*/ 420 w 633"/>
              <a:gd name="T9" fmla="*/ 194 h 197"/>
              <a:gd name="T10" fmla="*/ 369 w 633"/>
              <a:gd name="T11" fmla="*/ 196 h 197"/>
              <a:gd name="T12" fmla="*/ 342 w 633"/>
              <a:gd name="T13" fmla="*/ 191 h 197"/>
              <a:gd name="T14" fmla="*/ 321 w 633"/>
              <a:gd name="T15" fmla="*/ 187 h 197"/>
              <a:gd name="T16" fmla="*/ 271 w 633"/>
              <a:gd name="T17" fmla="*/ 179 h 197"/>
              <a:gd name="T18" fmla="*/ 227 w 633"/>
              <a:gd name="T19" fmla="*/ 171 h 197"/>
              <a:gd name="T20" fmla="*/ 216 w 633"/>
              <a:gd name="T21" fmla="*/ 171 h 197"/>
              <a:gd name="T22" fmla="*/ 181 w 633"/>
              <a:gd name="T23" fmla="*/ 168 h 197"/>
              <a:gd name="T24" fmla="*/ 79 w 633"/>
              <a:gd name="T25" fmla="*/ 160 h 197"/>
              <a:gd name="T26" fmla="*/ 14 w 633"/>
              <a:gd name="T27" fmla="*/ 141 h 197"/>
              <a:gd name="T28" fmla="*/ 4 w 633"/>
              <a:gd name="T29" fmla="*/ 123 h 197"/>
              <a:gd name="T30" fmla="*/ 23 w 633"/>
              <a:gd name="T31" fmla="*/ 110 h 197"/>
              <a:gd name="T32" fmla="*/ 33 w 633"/>
              <a:gd name="T33" fmla="*/ 100 h 197"/>
              <a:gd name="T34" fmla="*/ 45 w 633"/>
              <a:gd name="T35" fmla="*/ 0 h 197"/>
              <a:gd name="T36" fmla="*/ 70 w 633"/>
              <a:gd name="T37" fmla="*/ 6 h 197"/>
              <a:gd name="T38" fmla="*/ 102 w 633"/>
              <a:gd name="T39" fmla="*/ 13 h 197"/>
              <a:gd name="T40" fmla="*/ 185 w 633"/>
              <a:gd name="T41" fmla="*/ 17 h 197"/>
              <a:gd name="T42" fmla="*/ 271 w 633"/>
              <a:gd name="T43" fmla="*/ 17 h 197"/>
              <a:gd name="T44" fmla="*/ 331 w 633"/>
              <a:gd name="T45" fmla="*/ 20 h 197"/>
              <a:gd name="T46" fmla="*/ 379 w 633"/>
              <a:gd name="T47" fmla="*/ 18 h 197"/>
              <a:gd name="T48" fmla="*/ 456 w 633"/>
              <a:gd name="T49" fmla="*/ 15 h 197"/>
              <a:gd name="T50" fmla="*/ 520 w 633"/>
              <a:gd name="T51" fmla="*/ 14 h 197"/>
              <a:gd name="T52" fmla="*/ 583 w 633"/>
              <a:gd name="T53" fmla="*/ 16 h 197"/>
              <a:gd name="T54" fmla="*/ 606 w 633"/>
              <a:gd name="T55" fmla="*/ 34 h 197"/>
              <a:gd name="T56" fmla="*/ 629 w 633"/>
              <a:gd name="T57" fmla="*/ 79 h 197"/>
              <a:gd name="T58" fmla="*/ 623 w 633"/>
              <a:gd name="T59" fmla="*/ 96 h 197"/>
              <a:gd name="T60" fmla="*/ 619 w 633"/>
              <a:gd name="T61" fmla="*/ 108 h 197"/>
              <a:gd name="T62" fmla="*/ 617 w 633"/>
              <a:gd name="T63" fmla="*/ 114 h 197"/>
              <a:gd name="T64" fmla="*/ 610 w 633"/>
              <a:gd name="T65" fmla="*/ 162 h 197"/>
              <a:gd name="T66" fmla="*/ 609 w 633"/>
              <a:gd name="T67" fmla="*/ 165 h 197"/>
              <a:gd name="T68" fmla="*/ 593 w 633"/>
              <a:gd name="T69" fmla="*/ 160 h 197"/>
              <a:gd name="T70" fmla="*/ 386 w 633"/>
              <a:gd name="T71" fmla="*/ 176 h 197"/>
              <a:gd name="T72" fmla="*/ 378 w 633"/>
              <a:gd name="T73" fmla="*/ 181 h 197"/>
              <a:gd name="T74" fmla="*/ 383 w 633"/>
              <a:gd name="T75" fmla="*/ 184 h 197"/>
              <a:gd name="T76" fmla="*/ 389 w 633"/>
              <a:gd name="T77" fmla="*/ 180 h 197"/>
              <a:gd name="T78" fmla="*/ 386 w 633"/>
              <a:gd name="T79" fmla="*/ 17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3" h="197">
                <a:moveTo>
                  <a:pt x="593" y="160"/>
                </a:moveTo>
                <a:cubicBezTo>
                  <a:pt x="592" y="170"/>
                  <a:pt x="580" y="177"/>
                  <a:pt x="587" y="190"/>
                </a:cubicBezTo>
                <a:cubicBezTo>
                  <a:pt x="590" y="195"/>
                  <a:pt x="584" y="193"/>
                  <a:pt x="582" y="193"/>
                </a:cubicBezTo>
                <a:cubicBezTo>
                  <a:pt x="565" y="193"/>
                  <a:pt x="547" y="194"/>
                  <a:pt x="530" y="194"/>
                </a:cubicBezTo>
                <a:cubicBezTo>
                  <a:pt x="494" y="193"/>
                  <a:pt x="457" y="192"/>
                  <a:pt x="420" y="194"/>
                </a:cubicBezTo>
                <a:cubicBezTo>
                  <a:pt x="403" y="185"/>
                  <a:pt x="386" y="194"/>
                  <a:pt x="369" y="196"/>
                </a:cubicBezTo>
                <a:cubicBezTo>
                  <a:pt x="360" y="197"/>
                  <a:pt x="347" y="197"/>
                  <a:pt x="342" y="191"/>
                </a:cubicBezTo>
                <a:cubicBezTo>
                  <a:pt x="335" y="183"/>
                  <a:pt x="329" y="186"/>
                  <a:pt x="321" y="187"/>
                </a:cubicBezTo>
                <a:cubicBezTo>
                  <a:pt x="304" y="191"/>
                  <a:pt x="286" y="184"/>
                  <a:pt x="271" y="179"/>
                </a:cubicBezTo>
                <a:cubicBezTo>
                  <a:pt x="246" y="172"/>
                  <a:pt x="247" y="169"/>
                  <a:pt x="227" y="171"/>
                </a:cubicBezTo>
                <a:cubicBezTo>
                  <a:pt x="224" y="171"/>
                  <a:pt x="219" y="173"/>
                  <a:pt x="216" y="171"/>
                </a:cubicBezTo>
                <a:cubicBezTo>
                  <a:pt x="205" y="162"/>
                  <a:pt x="192" y="166"/>
                  <a:pt x="181" y="168"/>
                </a:cubicBezTo>
                <a:cubicBezTo>
                  <a:pt x="146" y="174"/>
                  <a:pt x="113" y="161"/>
                  <a:pt x="79" y="160"/>
                </a:cubicBezTo>
                <a:cubicBezTo>
                  <a:pt x="57" y="159"/>
                  <a:pt x="36" y="148"/>
                  <a:pt x="14" y="141"/>
                </a:cubicBezTo>
                <a:cubicBezTo>
                  <a:pt x="6" y="139"/>
                  <a:pt x="0" y="132"/>
                  <a:pt x="4" y="123"/>
                </a:cubicBezTo>
                <a:cubicBezTo>
                  <a:pt x="8" y="115"/>
                  <a:pt x="9" y="105"/>
                  <a:pt x="23" y="110"/>
                </a:cubicBezTo>
                <a:cubicBezTo>
                  <a:pt x="30" y="113"/>
                  <a:pt x="34" y="111"/>
                  <a:pt x="33" y="100"/>
                </a:cubicBezTo>
                <a:cubicBezTo>
                  <a:pt x="30" y="67"/>
                  <a:pt x="29" y="33"/>
                  <a:pt x="45" y="0"/>
                </a:cubicBezTo>
                <a:cubicBezTo>
                  <a:pt x="53" y="1"/>
                  <a:pt x="61" y="2"/>
                  <a:pt x="70" y="6"/>
                </a:cubicBezTo>
                <a:cubicBezTo>
                  <a:pt x="80" y="11"/>
                  <a:pt x="91" y="14"/>
                  <a:pt x="102" y="13"/>
                </a:cubicBezTo>
                <a:cubicBezTo>
                  <a:pt x="130" y="12"/>
                  <a:pt x="157" y="16"/>
                  <a:pt x="185" y="17"/>
                </a:cubicBezTo>
                <a:cubicBezTo>
                  <a:pt x="214" y="18"/>
                  <a:pt x="242" y="19"/>
                  <a:pt x="271" y="17"/>
                </a:cubicBezTo>
                <a:cubicBezTo>
                  <a:pt x="291" y="15"/>
                  <a:pt x="311" y="23"/>
                  <a:pt x="331" y="20"/>
                </a:cubicBezTo>
                <a:cubicBezTo>
                  <a:pt x="347" y="18"/>
                  <a:pt x="363" y="19"/>
                  <a:pt x="379" y="18"/>
                </a:cubicBezTo>
                <a:cubicBezTo>
                  <a:pt x="404" y="16"/>
                  <a:pt x="430" y="16"/>
                  <a:pt x="456" y="15"/>
                </a:cubicBezTo>
                <a:cubicBezTo>
                  <a:pt x="478" y="15"/>
                  <a:pt x="499" y="16"/>
                  <a:pt x="520" y="14"/>
                </a:cubicBezTo>
                <a:cubicBezTo>
                  <a:pt x="541" y="12"/>
                  <a:pt x="562" y="11"/>
                  <a:pt x="583" y="16"/>
                </a:cubicBezTo>
                <a:cubicBezTo>
                  <a:pt x="594" y="19"/>
                  <a:pt x="602" y="24"/>
                  <a:pt x="606" y="34"/>
                </a:cubicBezTo>
                <a:cubicBezTo>
                  <a:pt x="614" y="49"/>
                  <a:pt x="619" y="65"/>
                  <a:pt x="629" y="79"/>
                </a:cubicBezTo>
                <a:cubicBezTo>
                  <a:pt x="633" y="85"/>
                  <a:pt x="632" y="93"/>
                  <a:pt x="623" y="96"/>
                </a:cubicBezTo>
                <a:cubicBezTo>
                  <a:pt x="616" y="98"/>
                  <a:pt x="612" y="101"/>
                  <a:pt x="619" y="108"/>
                </a:cubicBezTo>
                <a:cubicBezTo>
                  <a:pt x="620" y="110"/>
                  <a:pt x="619" y="112"/>
                  <a:pt x="617" y="114"/>
                </a:cubicBezTo>
                <a:cubicBezTo>
                  <a:pt x="605" y="128"/>
                  <a:pt x="603" y="144"/>
                  <a:pt x="610" y="162"/>
                </a:cubicBezTo>
                <a:cubicBezTo>
                  <a:pt x="611" y="163"/>
                  <a:pt x="609" y="164"/>
                  <a:pt x="609" y="165"/>
                </a:cubicBezTo>
                <a:cubicBezTo>
                  <a:pt x="601" y="170"/>
                  <a:pt x="601" y="158"/>
                  <a:pt x="593" y="160"/>
                </a:cubicBezTo>
                <a:close/>
                <a:moveTo>
                  <a:pt x="386" y="176"/>
                </a:moveTo>
                <a:cubicBezTo>
                  <a:pt x="383" y="177"/>
                  <a:pt x="378" y="176"/>
                  <a:pt x="378" y="181"/>
                </a:cubicBezTo>
                <a:cubicBezTo>
                  <a:pt x="378" y="184"/>
                  <a:pt x="380" y="184"/>
                  <a:pt x="383" y="184"/>
                </a:cubicBezTo>
                <a:cubicBezTo>
                  <a:pt x="385" y="184"/>
                  <a:pt x="389" y="184"/>
                  <a:pt x="389" y="180"/>
                </a:cubicBezTo>
                <a:cubicBezTo>
                  <a:pt x="389" y="178"/>
                  <a:pt x="389" y="176"/>
                  <a:pt x="386" y="176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424313" y="3497737"/>
            <a:ext cx="535093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Annual work plan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PA_文本框 2"/>
          <p:cNvSpPr txBox="1"/>
          <p:nvPr>
            <p:custDataLst>
              <p:tags r:id="rId1"/>
            </p:custDataLst>
          </p:nvPr>
        </p:nvSpPr>
        <p:spPr>
          <a:xfrm>
            <a:off x="2362445" y="2390719"/>
            <a:ext cx="7493920" cy="11070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6000" b="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6000" b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03895" y="4104669"/>
            <a:ext cx="741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94"/>
          <p:cNvSpPr/>
          <p:nvPr/>
        </p:nvSpPr>
        <p:spPr>
          <a:xfrm rot="16200000">
            <a:off x="1921801" y="1161255"/>
            <a:ext cx="985249" cy="223919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Oval 95"/>
          <p:cNvSpPr/>
          <p:nvPr/>
        </p:nvSpPr>
        <p:spPr>
          <a:xfrm>
            <a:off x="1399901" y="1881762"/>
            <a:ext cx="798177" cy="79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ound Same Side Corner Rectangle 96"/>
          <p:cNvSpPr/>
          <p:nvPr/>
        </p:nvSpPr>
        <p:spPr>
          <a:xfrm rot="16200000">
            <a:off x="1921799" y="2219255"/>
            <a:ext cx="985249" cy="223919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Oval 97"/>
          <p:cNvSpPr/>
          <p:nvPr/>
        </p:nvSpPr>
        <p:spPr>
          <a:xfrm>
            <a:off x="1399899" y="2939762"/>
            <a:ext cx="798177" cy="79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Round Same Side Corner Rectangle 98"/>
          <p:cNvSpPr/>
          <p:nvPr/>
        </p:nvSpPr>
        <p:spPr>
          <a:xfrm rot="16200000">
            <a:off x="1921799" y="3277256"/>
            <a:ext cx="985249" cy="223919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Oval 99"/>
          <p:cNvSpPr/>
          <p:nvPr/>
        </p:nvSpPr>
        <p:spPr>
          <a:xfrm>
            <a:off x="1399899" y="3997763"/>
            <a:ext cx="798177" cy="79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Round Same Side Corner Rectangle 100"/>
          <p:cNvSpPr/>
          <p:nvPr/>
        </p:nvSpPr>
        <p:spPr>
          <a:xfrm rot="16200000">
            <a:off x="1921799" y="4335256"/>
            <a:ext cx="985249" cy="22391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Oval 101"/>
          <p:cNvSpPr/>
          <p:nvPr/>
        </p:nvSpPr>
        <p:spPr>
          <a:xfrm>
            <a:off x="1399899" y="5055763"/>
            <a:ext cx="798177" cy="79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Inhaltsplatzhalter 4"/>
          <p:cNvSpPr txBox="1"/>
          <p:nvPr/>
        </p:nvSpPr>
        <p:spPr>
          <a:xfrm>
            <a:off x="2351104" y="2065408"/>
            <a:ext cx="88524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charset="-122"/>
                <a:ea typeface="微软雅黑" panose="020B0503020204020204" charset="-122"/>
              </a:rPr>
              <a:t>20%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Inhaltsplatzhalter 4"/>
          <p:cNvSpPr txBox="1"/>
          <p:nvPr/>
        </p:nvSpPr>
        <p:spPr>
          <a:xfrm>
            <a:off x="2351104" y="3098410"/>
            <a:ext cx="88524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charset="-122"/>
                <a:ea typeface="微软雅黑" panose="020B0503020204020204" charset="-122"/>
              </a:rPr>
              <a:t>30%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Inhaltsplatzhalter 4"/>
          <p:cNvSpPr txBox="1"/>
          <p:nvPr/>
        </p:nvSpPr>
        <p:spPr>
          <a:xfrm>
            <a:off x="2351104" y="4165194"/>
            <a:ext cx="88524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charset="-122"/>
                <a:ea typeface="微软雅黑" panose="020B0503020204020204" charset="-122"/>
              </a:rPr>
              <a:t>40%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Inhaltsplatzhalter 4"/>
          <p:cNvSpPr txBox="1"/>
          <p:nvPr/>
        </p:nvSpPr>
        <p:spPr>
          <a:xfrm>
            <a:off x="2351104" y="5245983"/>
            <a:ext cx="88524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微软雅黑" panose="020B0503020204020204" charset="-122"/>
                <a:ea typeface="微软雅黑" panose="020B0503020204020204" charset="-122"/>
              </a:rPr>
              <a:t>50%</a:t>
            </a:r>
            <a:endParaRPr 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Freeform 24"/>
          <p:cNvSpPr/>
          <p:nvPr/>
        </p:nvSpPr>
        <p:spPr bwMode="auto">
          <a:xfrm>
            <a:off x="4332130" y="2066080"/>
            <a:ext cx="171824" cy="429542"/>
          </a:xfrm>
          <a:prstGeom prst="roundRect">
            <a:avLst/>
          </a:prstGeom>
          <a:solidFill>
            <a:srgbClr val="BBC2C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Freeform 25"/>
          <p:cNvSpPr/>
          <p:nvPr/>
        </p:nvSpPr>
        <p:spPr bwMode="auto">
          <a:xfrm>
            <a:off x="4332130" y="3123801"/>
            <a:ext cx="171824" cy="430380"/>
          </a:xfrm>
          <a:prstGeom prst="roundRect">
            <a:avLst/>
          </a:prstGeom>
          <a:solidFill>
            <a:srgbClr val="6F7F8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Freeform 26"/>
          <p:cNvSpPr/>
          <p:nvPr/>
        </p:nvSpPr>
        <p:spPr bwMode="auto">
          <a:xfrm>
            <a:off x="4332130" y="4182360"/>
            <a:ext cx="171824" cy="429542"/>
          </a:xfrm>
          <a:prstGeom prst="roundRect">
            <a:avLst/>
          </a:prstGeom>
          <a:solidFill>
            <a:srgbClr val="BBC2C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Freeform 27"/>
          <p:cNvSpPr/>
          <p:nvPr/>
        </p:nvSpPr>
        <p:spPr bwMode="auto">
          <a:xfrm>
            <a:off x="4332130" y="5240080"/>
            <a:ext cx="171824" cy="429542"/>
          </a:xfrm>
          <a:prstGeom prst="roundRect">
            <a:avLst/>
          </a:prstGeom>
          <a:solidFill>
            <a:srgbClr val="6F7F8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9" name="Group 58"/>
          <p:cNvGrpSpPr/>
          <p:nvPr/>
        </p:nvGrpSpPr>
        <p:grpSpPr>
          <a:xfrm>
            <a:off x="1643982" y="2083671"/>
            <a:ext cx="312990" cy="460376"/>
            <a:chOff x="9209088" y="5059363"/>
            <a:chExt cx="300038" cy="44132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0" name="Freeform 412"/>
            <p:cNvSpPr/>
            <p:nvPr/>
          </p:nvSpPr>
          <p:spPr bwMode="auto">
            <a:xfrm>
              <a:off x="9313863" y="5059363"/>
              <a:ext cx="90488" cy="90487"/>
            </a:xfrm>
            <a:custGeom>
              <a:avLst/>
              <a:gdLst>
                <a:gd name="T0" fmla="*/ 343 w 686"/>
                <a:gd name="T1" fmla="*/ 0 h 686"/>
                <a:gd name="T2" fmla="*/ 390 w 686"/>
                <a:gd name="T3" fmla="*/ 3 h 686"/>
                <a:gd name="T4" fmla="*/ 435 w 686"/>
                <a:gd name="T5" fmla="*/ 12 h 686"/>
                <a:gd name="T6" fmla="*/ 477 w 686"/>
                <a:gd name="T7" fmla="*/ 27 h 686"/>
                <a:gd name="T8" fmla="*/ 517 w 686"/>
                <a:gd name="T9" fmla="*/ 46 h 686"/>
                <a:gd name="T10" fmla="*/ 553 w 686"/>
                <a:gd name="T11" fmla="*/ 71 h 686"/>
                <a:gd name="T12" fmla="*/ 586 w 686"/>
                <a:gd name="T13" fmla="*/ 100 h 686"/>
                <a:gd name="T14" fmla="*/ 615 w 686"/>
                <a:gd name="T15" fmla="*/ 133 h 686"/>
                <a:gd name="T16" fmla="*/ 640 w 686"/>
                <a:gd name="T17" fmla="*/ 169 h 686"/>
                <a:gd name="T18" fmla="*/ 659 w 686"/>
                <a:gd name="T19" fmla="*/ 209 h 686"/>
                <a:gd name="T20" fmla="*/ 674 w 686"/>
                <a:gd name="T21" fmla="*/ 251 h 686"/>
                <a:gd name="T22" fmla="*/ 683 w 686"/>
                <a:gd name="T23" fmla="*/ 296 h 686"/>
                <a:gd name="T24" fmla="*/ 686 w 686"/>
                <a:gd name="T25" fmla="*/ 342 h 686"/>
                <a:gd name="T26" fmla="*/ 683 w 686"/>
                <a:gd name="T27" fmla="*/ 389 h 686"/>
                <a:gd name="T28" fmla="*/ 674 w 686"/>
                <a:gd name="T29" fmla="*/ 434 h 686"/>
                <a:gd name="T30" fmla="*/ 659 w 686"/>
                <a:gd name="T31" fmla="*/ 476 h 686"/>
                <a:gd name="T32" fmla="*/ 640 w 686"/>
                <a:gd name="T33" fmla="*/ 516 h 686"/>
                <a:gd name="T34" fmla="*/ 615 w 686"/>
                <a:gd name="T35" fmla="*/ 552 h 686"/>
                <a:gd name="T36" fmla="*/ 586 w 686"/>
                <a:gd name="T37" fmla="*/ 585 h 686"/>
                <a:gd name="T38" fmla="*/ 553 w 686"/>
                <a:gd name="T39" fmla="*/ 614 h 686"/>
                <a:gd name="T40" fmla="*/ 517 w 686"/>
                <a:gd name="T41" fmla="*/ 639 h 686"/>
                <a:gd name="T42" fmla="*/ 477 w 686"/>
                <a:gd name="T43" fmla="*/ 659 h 686"/>
                <a:gd name="T44" fmla="*/ 435 w 686"/>
                <a:gd name="T45" fmla="*/ 674 h 686"/>
                <a:gd name="T46" fmla="*/ 390 w 686"/>
                <a:gd name="T47" fmla="*/ 682 h 686"/>
                <a:gd name="T48" fmla="*/ 343 w 686"/>
                <a:gd name="T49" fmla="*/ 686 h 686"/>
                <a:gd name="T50" fmla="*/ 296 w 686"/>
                <a:gd name="T51" fmla="*/ 682 h 686"/>
                <a:gd name="T52" fmla="*/ 252 w 686"/>
                <a:gd name="T53" fmla="*/ 674 h 686"/>
                <a:gd name="T54" fmla="*/ 210 w 686"/>
                <a:gd name="T55" fmla="*/ 659 h 686"/>
                <a:gd name="T56" fmla="*/ 170 w 686"/>
                <a:gd name="T57" fmla="*/ 639 h 686"/>
                <a:gd name="T58" fmla="*/ 134 w 686"/>
                <a:gd name="T59" fmla="*/ 614 h 686"/>
                <a:gd name="T60" fmla="*/ 101 w 686"/>
                <a:gd name="T61" fmla="*/ 585 h 686"/>
                <a:gd name="T62" fmla="*/ 72 w 686"/>
                <a:gd name="T63" fmla="*/ 552 h 686"/>
                <a:gd name="T64" fmla="*/ 48 w 686"/>
                <a:gd name="T65" fmla="*/ 516 h 686"/>
                <a:gd name="T66" fmla="*/ 27 w 686"/>
                <a:gd name="T67" fmla="*/ 476 h 686"/>
                <a:gd name="T68" fmla="*/ 13 w 686"/>
                <a:gd name="T69" fmla="*/ 434 h 686"/>
                <a:gd name="T70" fmla="*/ 4 w 686"/>
                <a:gd name="T71" fmla="*/ 389 h 686"/>
                <a:gd name="T72" fmla="*/ 0 w 686"/>
                <a:gd name="T73" fmla="*/ 342 h 686"/>
                <a:gd name="T74" fmla="*/ 4 w 686"/>
                <a:gd name="T75" fmla="*/ 296 h 686"/>
                <a:gd name="T76" fmla="*/ 13 w 686"/>
                <a:gd name="T77" fmla="*/ 251 h 686"/>
                <a:gd name="T78" fmla="*/ 27 w 686"/>
                <a:gd name="T79" fmla="*/ 209 h 686"/>
                <a:gd name="T80" fmla="*/ 48 w 686"/>
                <a:gd name="T81" fmla="*/ 169 h 686"/>
                <a:gd name="T82" fmla="*/ 72 w 686"/>
                <a:gd name="T83" fmla="*/ 133 h 686"/>
                <a:gd name="T84" fmla="*/ 101 w 686"/>
                <a:gd name="T85" fmla="*/ 100 h 686"/>
                <a:gd name="T86" fmla="*/ 134 w 686"/>
                <a:gd name="T87" fmla="*/ 71 h 686"/>
                <a:gd name="T88" fmla="*/ 170 w 686"/>
                <a:gd name="T89" fmla="*/ 46 h 686"/>
                <a:gd name="T90" fmla="*/ 210 w 686"/>
                <a:gd name="T91" fmla="*/ 27 h 686"/>
                <a:gd name="T92" fmla="*/ 252 w 686"/>
                <a:gd name="T93" fmla="*/ 12 h 686"/>
                <a:gd name="T94" fmla="*/ 296 w 686"/>
                <a:gd name="T95" fmla="*/ 3 h 686"/>
                <a:gd name="T96" fmla="*/ 343 w 686"/>
                <a:gd name="T9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686">
                  <a:moveTo>
                    <a:pt x="343" y="0"/>
                  </a:moveTo>
                  <a:lnTo>
                    <a:pt x="390" y="3"/>
                  </a:lnTo>
                  <a:lnTo>
                    <a:pt x="435" y="12"/>
                  </a:lnTo>
                  <a:lnTo>
                    <a:pt x="477" y="27"/>
                  </a:lnTo>
                  <a:lnTo>
                    <a:pt x="517" y="46"/>
                  </a:lnTo>
                  <a:lnTo>
                    <a:pt x="553" y="71"/>
                  </a:lnTo>
                  <a:lnTo>
                    <a:pt x="586" y="100"/>
                  </a:lnTo>
                  <a:lnTo>
                    <a:pt x="615" y="133"/>
                  </a:lnTo>
                  <a:lnTo>
                    <a:pt x="640" y="169"/>
                  </a:lnTo>
                  <a:lnTo>
                    <a:pt x="659" y="209"/>
                  </a:lnTo>
                  <a:lnTo>
                    <a:pt x="674" y="251"/>
                  </a:lnTo>
                  <a:lnTo>
                    <a:pt x="683" y="296"/>
                  </a:lnTo>
                  <a:lnTo>
                    <a:pt x="686" y="342"/>
                  </a:lnTo>
                  <a:lnTo>
                    <a:pt x="683" y="389"/>
                  </a:lnTo>
                  <a:lnTo>
                    <a:pt x="674" y="434"/>
                  </a:lnTo>
                  <a:lnTo>
                    <a:pt x="659" y="476"/>
                  </a:lnTo>
                  <a:lnTo>
                    <a:pt x="640" y="516"/>
                  </a:lnTo>
                  <a:lnTo>
                    <a:pt x="615" y="552"/>
                  </a:lnTo>
                  <a:lnTo>
                    <a:pt x="586" y="585"/>
                  </a:lnTo>
                  <a:lnTo>
                    <a:pt x="553" y="614"/>
                  </a:lnTo>
                  <a:lnTo>
                    <a:pt x="517" y="639"/>
                  </a:lnTo>
                  <a:lnTo>
                    <a:pt x="477" y="659"/>
                  </a:lnTo>
                  <a:lnTo>
                    <a:pt x="435" y="674"/>
                  </a:lnTo>
                  <a:lnTo>
                    <a:pt x="390" y="682"/>
                  </a:lnTo>
                  <a:lnTo>
                    <a:pt x="343" y="686"/>
                  </a:lnTo>
                  <a:lnTo>
                    <a:pt x="296" y="682"/>
                  </a:lnTo>
                  <a:lnTo>
                    <a:pt x="252" y="674"/>
                  </a:lnTo>
                  <a:lnTo>
                    <a:pt x="210" y="659"/>
                  </a:lnTo>
                  <a:lnTo>
                    <a:pt x="170" y="639"/>
                  </a:lnTo>
                  <a:lnTo>
                    <a:pt x="134" y="614"/>
                  </a:lnTo>
                  <a:lnTo>
                    <a:pt x="101" y="585"/>
                  </a:lnTo>
                  <a:lnTo>
                    <a:pt x="72" y="552"/>
                  </a:lnTo>
                  <a:lnTo>
                    <a:pt x="48" y="516"/>
                  </a:lnTo>
                  <a:lnTo>
                    <a:pt x="27" y="476"/>
                  </a:lnTo>
                  <a:lnTo>
                    <a:pt x="13" y="434"/>
                  </a:lnTo>
                  <a:lnTo>
                    <a:pt x="4" y="389"/>
                  </a:lnTo>
                  <a:lnTo>
                    <a:pt x="0" y="342"/>
                  </a:lnTo>
                  <a:lnTo>
                    <a:pt x="4" y="296"/>
                  </a:lnTo>
                  <a:lnTo>
                    <a:pt x="13" y="251"/>
                  </a:lnTo>
                  <a:lnTo>
                    <a:pt x="27" y="209"/>
                  </a:lnTo>
                  <a:lnTo>
                    <a:pt x="48" y="169"/>
                  </a:lnTo>
                  <a:lnTo>
                    <a:pt x="72" y="133"/>
                  </a:lnTo>
                  <a:lnTo>
                    <a:pt x="101" y="100"/>
                  </a:lnTo>
                  <a:lnTo>
                    <a:pt x="134" y="71"/>
                  </a:lnTo>
                  <a:lnTo>
                    <a:pt x="170" y="46"/>
                  </a:lnTo>
                  <a:lnTo>
                    <a:pt x="210" y="27"/>
                  </a:lnTo>
                  <a:lnTo>
                    <a:pt x="252" y="12"/>
                  </a:lnTo>
                  <a:lnTo>
                    <a:pt x="296" y="3"/>
                  </a:lnTo>
                  <a:lnTo>
                    <a:pt x="3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Freeform 413"/>
            <p:cNvSpPr/>
            <p:nvPr/>
          </p:nvSpPr>
          <p:spPr bwMode="auto">
            <a:xfrm>
              <a:off x="9288463" y="5156200"/>
              <a:ext cx="141288" cy="344487"/>
            </a:xfrm>
            <a:custGeom>
              <a:avLst/>
              <a:gdLst>
                <a:gd name="T0" fmla="*/ 925 w 1073"/>
                <a:gd name="T1" fmla="*/ 1 h 2605"/>
                <a:gd name="T2" fmla="*/ 982 w 1073"/>
                <a:gd name="T3" fmla="*/ 12 h 2605"/>
                <a:gd name="T4" fmla="*/ 1029 w 1073"/>
                <a:gd name="T5" fmla="*/ 45 h 2605"/>
                <a:gd name="T6" fmla="*/ 1061 w 1073"/>
                <a:gd name="T7" fmla="*/ 91 h 2605"/>
                <a:gd name="T8" fmla="*/ 1073 w 1073"/>
                <a:gd name="T9" fmla="*/ 149 h 2605"/>
                <a:gd name="T10" fmla="*/ 1069 w 1073"/>
                <a:gd name="T11" fmla="*/ 1419 h 2605"/>
                <a:gd name="T12" fmla="*/ 1048 w 1073"/>
                <a:gd name="T13" fmla="*/ 1472 h 2605"/>
                <a:gd name="T14" fmla="*/ 1007 w 1073"/>
                <a:gd name="T15" fmla="*/ 1512 h 2605"/>
                <a:gd name="T16" fmla="*/ 954 w 1073"/>
                <a:gd name="T17" fmla="*/ 1535 h 2605"/>
                <a:gd name="T18" fmla="*/ 900 w 1073"/>
                <a:gd name="T19" fmla="*/ 1536 h 2605"/>
                <a:gd name="T20" fmla="*/ 854 w 1073"/>
                <a:gd name="T21" fmla="*/ 1520 h 2605"/>
                <a:gd name="T22" fmla="*/ 835 w 1073"/>
                <a:gd name="T23" fmla="*/ 2456 h 2605"/>
                <a:gd name="T24" fmla="*/ 824 w 1073"/>
                <a:gd name="T25" fmla="*/ 2515 h 2605"/>
                <a:gd name="T26" fmla="*/ 792 w 1073"/>
                <a:gd name="T27" fmla="*/ 2561 h 2605"/>
                <a:gd name="T28" fmla="*/ 744 w 1073"/>
                <a:gd name="T29" fmla="*/ 2593 h 2605"/>
                <a:gd name="T30" fmla="*/ 687 w 1073"/>
                <a:gd name="T31" fmla="*/ 2605 h 2605"/>
                <a:gd name="T32" fmla="*/ 629 w 1073"/>
                <a:gd name="T33" fmla="*/ 2593 h 2605"/>
                <a:gd name="T34" fmla="*/ 582 w 1073"/>
                <a:gd name="T35" fmla="*/ 2561 h 2605"/>
                <a:gd name="T36" fmla="*/ 551 w 1073"/>
                <a:gd name="T37" fmla="*/ 2515 h 2605"/>
                <a:gd name="T38" fmla="*/ 539 w 1073"/>
                <a:gd name="T39" fmla="*/ 2456 h 2605"/>
                <a:gd name="T40" fmla="*/ 532 w 1073"/>
                <a:gd name="T41" fmla="*/ 2486 h 2605"/>
                <a:gd name="T42" fmla="*/ 509 w 1073"/>
                <a:gd name="T43" fmla="*/ 2539 h 2605"/>
                <a:gd name="T44" fmla="*/ 469 w 1073"/>
                <a:gd name="T45" fmla="*/ 2579 h 2605"/>
                <a:gd name="T46" fmla="*/ 416 w 1073"/>
                <a:gd name="T47" fmla="*/ 2602 h 2605"/>
                <a:gd name="T48" fmla="*/ 357 w 1073"/>
                <a:gd name="T49" fmla="*/ 2602 h 2605"/>
                <a:gd name="T50" fmla="*/ 304 w 1073"/>
                <a:gd name="T51" fmla="*/ 2579 h 2605"/>
                <a:gd name="T52" fmla="*/ 263 w 1073"/>
                <a:gd name="T53" fmla="*/ 2539 h 2605"/>
                <a:gd name="T54" fmla="*/ 241 w 1073"/>
                <a:gd name="T55" fmla="*/ 2486 h 2605"/>
                <a:gd name="T56" fmla="*/ 238 w 1073"/>
                <a:gd name="T57" fmla="*/ 1507 h 2605"/>
                <a:gd name="T58" fmla="*/ 197 w 1073"/>
                <a:gd name="T59" fmla="*/ 1530 h 2605"/>
                <a:gd name="T60" fmla="*/ 148 w 1073"/>
                <a:gd name="T61" fmla="*/ 1538 h 2605"/>
                <a:gd name="T62" fmla="*/ 91 w 1073"/>
                <a:gd name="T63" fmla="*/ 1526 h 2605"/>
                <a:gd name="T64" fmla="*/ 43 w 1073"/>
                <a:gd name="T65" fmla="*/ 1495 h 2605"/>
                <a:gd name="T66" fmla="*/ 12 w 1073"/>
                <a:gd name="T67" fmla="*/ 1447 h 2605"/>
                <a:gd name="T68" fmla="*/ 0 w 1073"/>
                <a:gd name="T69" fmla="*/ 1389 h 2605"/>
                <a:gd name="T70" fmla="*/ 3 w 1073"/>
                <a:gd name="T71" fmla="*/ 119 h 2605"/>
                <a:gd name="T72" fmla="*/ 25 w 1073"/>
                <a:gd name="T73" fmla="*/ 67 h 2605"/>
                <a:gd name="T74" fmla="*/ 64 w 1073"/>
                <a:gd name="T75" fmla="*/ 27 h 2605"/>
                <a:gd name="T76" fmla="*/ 116 w 1073"/>
                <a:gd name="T77" fmla="*/ 5 h 2605"/>
                <a:gd name="T78" fmla="*/ 145 w 1073"/>
                <a:gd name="T79" fmla="*/ 0 h 2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3" h="2605">
                  <a:moveTo>
                    <a:pt x="145" y="0"/>
                  </a:moveTo>
                  <a:lnTo>
                    <a:pt x="925" y="1"/>
                  </a:lnTo>
                  <a:lnTo>
                    <a:pt x="954" y="4"/>
                  </a:lnTo>
                  <a:lnTo>
                    <a:pt x="982" y="12"/>
                  </a:lnTo>
                  <a:lnTo>
                    <a:pt x="1007" y="26"/>
                  </a:lnTo>
                  <a:lnTo>
                    <a:pt x="1029" y="45"/>
                  </a:lnTo>
                  <a:lnTo>
                    <a:pt x="1048" y="66"/>
                  </a:lnTo>
                  <a:lnTo>
                    <a:pt x="1061" y="91"/>
                  </a:lnTo>
                  <a:lnTo>
                    <a:pt x="1069" y="119"/>
                  </a:lnTo>
                  <a:lnTo>
                    <a:pt x="1073" y="149"/>
                  </a:lnTo>
                  <a:lnTo>
                    <a:pt x="1073" y="1389"/>
                  </a:lnTo>
                  <a:lnTo>
                    <a:pt x="1069" y="1419"/>
                  </a:lnTo>
                  <a:lnTo>
                    <a:pt x="1061" y="1447"/>
                  </a:lnTo>
                  <a:lnTo>
                    <a:pt x="1048" y="1472"/>
                  </a:lnTo>
                  <a:lnTo>
                    <a:pt x="1029" y="1495"/>
                  </a:lnTo>
                  <a:lnTo>
                    <a:pt x="1007" y="1512"/>
                  </a:lnTo>
                  <a:lnTo>
                    <a:pt x="982" y="1526"/>
                  </a:lnTo>
                  <a:lnTo>
                    <a:pt x="954" y="1535"/>
                  </a:lnTo>
                  <a:lnTo>
                    <a:pt x="925" y="1538"/>
                  </a:lnTo>
                  <a:lnTo>
                    <a:pt x="900" y="1536"/>
                  </a:lnTo>
                  <a:lnTo>
                    <a:pt x="876" y="1530"/>
                  </a:lnTo>
                  <a:lnTo>
                    <a:pt x="854" y="1520"/>
                  </a:lnTo>
                  <a:lnTo>
                    <a:pt x="835" y="1508"/>
                  </a:lnTo>
                  <a:lnTo>
                    <a:pt x="835" y="2456"/>
                  </a:lnTo>
                  <a:lnTo>
                    <a:pt x="833" y="2486"/>
                  </a:lnTo>
                  <a:lnTo>
                    <a:pt x="824" y="2515"/>
                  </a:lnTo>
                  <a:lnTo>
                    <a:pt x="810" y="2539"/>
                  </a:lnTo>
                  <a:lnTo>
                    <a:pt x="792" y="2561"/>
                  </a:lnTo>
                  <a:lnTo>
                    <a:pt x="770" y="2579"/>
                  </a:lnTo>
                  <a:lnTo>
                    <a:pt x="744" y="2593"/>
                  </a:lnTo>
                  <a:lnTo>
                    <a:pt x="717" y="2602"/>
                  </a:lnTo>
                  <a:lnTo>
                    <a:pt x="687" y="2605"/>
                  </a:lnTo>
                  <a:lnTo>
                    <a:pt x="657" y="2602"/>
                  </a:lnTo>
                  <a:lnTo>
                    <a:pt x="629" y="2593"/>
                  </a:lnTo>
                  <a:lnTo>
                    <a:pt x="604" y="2579"/>
                  </a:lnTo>
                  <a:lnTo>
                    <a:pt x="582" y="2561"/>
                  </a:lnTo>
                  <a:lnTo>
                    <a:pt x="564" y="2539"/>
                  </a:lnTo>
                  <a:lnTo>
                    <a:pt x="551" y="2515"/>
                  </a:lnTo>
                  <a:lnTo>
                    <a:pt x="542" y="2486"/>
                  </a:lnTo>
                  <a:lnTo>
                    <a:pt x="539" y="2456"/>
                  </a:lnTo>
                  <a:lnTo>
                    <a:pt x="535" y="2456"/>
                  </a:lnTo>
                  <a:lnTo>
                    <a:pt x="532" y="2486"/>
                  </a:lnTo>
                  <a:lnTo>
                    <a:pt x="523" y="2515"/>
                  </a:lnTo>
                  <a:lnTo>
                    <a:pt x="509" y="2539"/>
                  </a:lnTo>
                  <a:lnTo>
                    <a:pt x="492" y="2561"/>
                  </a:lnTo>
                  <a:lnTo>
                    <a:pt x="469" y="2579"/>
                  </a:lnTo>
                  <a:lnTo>
                    <a:pt x="444" y="2593"/>
                  </a:lnTo>
                  <a:lnTo>
                    <a:pt x="416" y="2602"/>
                  </a:lnTo>
                  <a:lnTo>
                    <a:pt x="386" y="2605"/>
                  </a:lnTo>
                  <a:lnTo>
                    <a:pt x="357" y="2602"/>
                  </a:lnTo>
                  <a:lnTo>
                    <a:pt x="328" y="2593"/>
                  </a:lnTo>
                  <a:lnTo>
                    <a:pt x="304" y="2579"/>
                  </a:lnTo>
                  <a:lnTo>
                    <a:pt x="281" y="2561"/>
                  </a:lnTo>
                  <a:lnTo>
                    <a:pt x="263" y="2539"/>
                  </a:lnTo>
                  <a:lnTo>
                    <a:pt x="250" y="2515"/>
                  </a:lnTo>
                  <a:lnTo>
                    <a:pt x="241" y="2486"/>
                  </a:lnTo>
                  <a:lnTo>
                    <a:pt x="238" y="2456"/>
                  </a:lnTo>
                  <a:lnTo>
                    <a:pt x="238" y="1507"/>
                  </a:lnTo>
                  <a:lnTo>
                    <a:pt x="218" y="1520"/>
                  </a:lnTo>
                  <a:lnTo>
                    <a:pt x="197" y="1530"/>
                  </a:lnTo>
                  <a:lnTo>
                    <a:pt x="173" y="1536"/>
                  </a:lnTo>
                  <a:lnTo>
                    <a:pt x="148" y="1538"/>
                  </a:lnTo>
                  <a:lnTo>
                    <a:pt x="119" y="1535"/>
                  </a:lnTo>
                  <a:lnTo>
                    <a:pt x="91" y="1526"/>
                  </a:lnTo>
                  <a:lnTo>
                    <a:pt x="66" y="1512"/>
                  </a:lnTo>
                  <a:lnTo>
                    <a:pt x="43" y="1495"/>
                  </a:lnTo>
                  <a:lnTo>
                    <a:pt x="25" y="1472"/>
                  </a:lnTo>
                  <a:lnTo>
                    <a:pt x="12" y="1447"/>
                  </a:lnTo>
                  <a:lnTo>
                    <a:pt x="3" y="1419"/>
                  </a:lnTo>
                  <a:lnTo>
                    <a:pt x="0" y="138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2"/>
                  </a:lnTo>
                  <a:lnTo>
                    <a:pt x="25" y="67"/>
                  </a:lnTo>
                  <a:lnTo>
                    <a:pt x="42" y="46"/>
                  </a:lnTo>
                  <a:lnTo>
                    <a:pt x="64" y="27"/>
                  </a:lnTo>
                  <a:lnTo>
                    <a:pt x="89" y="13"/>
                  </a:lnTo>
                  <a:lnTo>
                    <a:pt x="116" y="5"/>
                  </a:lnTo>
                  <a:lnTo>
                    <a:pt x="145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Freeform 414"/>
            <p:cNvSpPr/>
            <p:nvPr/>
          </p:nvSpPr>
          <p:spPr bwMode="auto">
            <a:xfrm>
              <a:off x="9232901" y="5059363"/>
              <a:ext cx="74613" cy="82550"/>
            </a:xfrm>
            <a:custGeom>
              <a:avLst/>
              <a:gdLst>
                <a:gd name="T0" fmla="*/ 314 w 565"/>
                <a:gd name="T1" fmla="*/ 0 h 629"/>
                <a:gd name="T2" fmla="*/ 358 w 565"/>
                <a:gd name="T3" fmla="*/ 3 h 629"/>
                <a:gd name="T4" fmla="*/ 400 w 565"/>
                <a:gd name="T5" fmla="*/ 12 h 629"/>
                <a:gd name="T6" fmla="*/ 439 w 565"/>
                <a:gd name="T7" fmla="*/ 25 h 629"/>
                <a:gd name="T8" fmla="*/ 474 w 565"/>
                <a:gd name="T9" fmla="*/ 44 h 629"/>
                <a:gd name="T10" fmla="*/ 508 w 565"/>
                <a:gd name="T11" fmla="*/ 67 h 629"/>
                <a:gd name="T12" fmla="*/ 538 w 565"/>
                <a:gd name="T13" fmla="*/ 94 h 629"/>
                <a:gd name="T14" fmla="*/ 565 w 565"/>
                <a:gd name="T15" fmla="*/ 125 h 629"/>
                <a:gd name="T16" fmla="*/ 545 w 565"/>
                <a:gd name="T17" fmla="*/ 165 h 629"/>
                <a:gd name="T18" fmla="*/ 528 w 565"/>
                <a:gd name="T19" fmla="*/ 206 h 629"/>
                <a:gd name="T20" fmla="*/ 516 w 565"/>
                <a:gd name="T21" fmla="*/ 250 h 629"/>
                <a:gd name="T22" fmla="*/ 509 w 565"/>
                <a:gd name="T23" fmla="*/ 296 h 629"/>
                <a:gd name="T24" fmla="*/ 507 w 565"/>
                <a:gd name="T25" fmla="*/ 342 h 629"/>
                <a:gd name="T26" fmla="*/ 509 w 565"/>
                <a:gd name="T27" fmla="*/ 391 h 629"/>
                <a:gd name="T28" fmla="*/ 518 w 565"/>
                <a:gd name="T29" fmla="*/ 437 h 629"/>
                <a:gd name="T30" fmla="*/ 530 w 565"/>
                <a:gd name="T31" fmla="*/ 483 h 629"/>
                <a:gd name="T32" fmla="*/ 548 w 565"/>
                <a:gd name="T33" fmla="*/ 525 h 629"/>
                <a:gd name="T34" fmla="*/ 518 w 565"/>
                <a:gd name="T35" fmla="*/ 555 h 629"/>
                <a:gd name="T36" fmla="*/ 483 w 565"/>
                <a:gd name="T37" fmla="*/ 581 h 629"/>
                <a:gd name="T38" fmla="*/ 445 w 565"/>
                <a:gd name="T39" fmla="*/ 601 h 629"/>
                <a:gd name="T40" fmla="*/ 404 w 565"/>
                <a:gd name="T41" fmla="*/ 616 h 629"/>
                <a:gd name="T42" fmla="*/ 361 w 565"/>
                <a:gd name="T43" fmla="*/ 626 h 629"/>
                <a:gd name="T44" fmla="*/ 314 w 565"/>
                <a:gd name="T45" fmla="*/ 629 h 629"/>
                <a:gd name="T46" fmla="*/ 272 w 565"/>
                <a:gd name="T47" fmla="*/ 627 h 629"/>
                <a:gd name="T48" fmla="*/ 231 w 565"/>
                <a:gd name="T49" fmla="*/ 619 h 629"/>
                <a:gd name="T50" fmla="*/ 192 w 565"/>
                <a:gd name="T51" fmla="*/ 605 h 629"/>
                <a:gd name="T52" fmla="*/ 156 w 565"/>
                <a:gd name="T53" fmla="*/ 587 h 629"/>
                <a:gd name="T54" fmla="*/ 122 w 565"/>
                <a:gd name="T55" fmla="*/ 565 h 629"/>
                <a:gd name="T56" fmla="*/ 92 w 565"/>
                <a:gd name="T57" fmla="*/ 538 h 629"/>
                <a:gd name="T58" fmla="*/ 66 w 565"/>
                <a:gd name="T59" fmla="*/ 507 h 629"/>
                <a:gd name="T60" fmla="*/ 43 w 565"/>
                <a:gd name="T61" fmla="*/ 474 h 629"/>
                <a:gd name="T62" fmla="*/ 25 w 565"/>
                <a:gd name="T63" fmla="*/ 437 h 629"/>
                <a:gd name="T64" fmla="*/ 11 w 565"/>
                <a:gd name="T65" fmla="*/ 398 h 629"/>
                <a:gd name="T66" fmla="*/ 2 w 565"/>
                <a:gd name="T67" fmla="*/ 357 h 629"/>
                <a:gd name="T68" fmla="*/ 0 w 565"/>
                <a:gd name="T69" fmla="*/ 315 h 629"/>
                <a:gd name="T70" fmla="*/ 3 w 565"/>
                <a:gd name="T71" fmla="*/ 269 h 629"/>
                <a:gd name="T72" fmla="*/ 13 w 565"/>
                <a:gd name="T73" fmla="*/ 223 h 629"/>
                <a:gd name="T74" fmla="*/ 29 w 565"/>
                <a:gd name="T75" fmla="*/ 182 h 629"/>
                <a:gd name="T76" fmla="*/ 51 w 565"/>
                <a:gd name="T77" fmla="*/ 143 h 629"/>
                <a:gd name="T78" fmla="*/ 77 w 565"/>
                <a:gd name="T79" fmla="*/ 108 h 629"/>
                <a:gd name="T80" fmla="*/ 108 w 565"/>
                <a:gd name="T81" fmla="*/ 76 h 629"/>
                <a:gd name="T82" fmla="*/ 144 w 565"/>
                <a:gd name="T83" fmla="*/ 51 h 629"/>
                <a:gd name="T84" fmla="*/ 183 w 565"/>
                <a:gd name="T85" fmla="*/ 29 h 629"/>
                <a:gd name="T86" fmla="*/ 224 w 565"/>
                <a:gd name="T87" fmla="*/ 13 h 629"/>
                <a:gd name="T88" fmla="*/ 268 w 565"/>
                <a:gd name="T89" fmla="*/ 3 h 629"/>
                <a:gd name="T90" fmla="*/ 314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314" y="0"/>
                  </a:moveTo>
                  <a:lnTo>
                    <a:pt x="358" y="3"/>
                  </a:lnTo>
                  <a:lnTo>
                    <a:pt x="400" y="12"/>
                  </a:lnTo>
                  <a:lnTo>
                    <a:pt x="439" y="25"/>
                  </a:lnTo>
                  <a:lnTo>
                    <a:pt x="474" y="44"/>
                  </a:lnTo>
                  <a:lnTo>
                    <a:pt x="508" y="67"/>
                  </a:lnTo>
                  <a:lnTo>
                    <a:pt x="538" y="94"/>
                  </a:lnTo>
                  <a:lnTo>
                    <a:pt x="565" y="125"/>
                  </a:lnTo>
                  <a:lnTo>
                    <a:pt x="545" y="165"/>
                  </a:lnTo>
                  <a:lnTo>
                    <a:pt x="528" y="206"/>
                  </a:lnTo>
                  <a:lnTo>
                    <a:pt x="516" y="250"/>
                  </a:lnTo>
                  <a:lnTo>
                    <a:pt x="509" y="296"/>
                  </a:lnTo>
                  <a:lnTo>
                    <a:pt x="507" y="342"/>
                  </a:lnTo>
                  <a:lnTo>
                    <a:pt x="509" y="391"/>
                  </a:lnTo>
                  <a:lnTo>
                    <a:pt x="518" y="437"/>
                  </a:lnTo>
                  <a:lnTo>
                    <a:pt x="530" y="483"/>
                  </a:lnTo>
                  <a:lnTo>
                    <a:pt x="548" y="525"/>
                  </a:lnTo>
                  <a:lnTo>
                    <a:pt x="518" y="555"/>
                  </a:lnTo>
                  <a:lnTo>
                    <a:pt x="483" y="581"/>
                  </a:lnTo>
                  <a:lnTo>
                    <a:pt x="445" y="601"/>
                  </a:lnTo>
                  <a:lnTo>
                    <a:pt x="404" y="616"/>
                  </a:lnTo>
                  <a:lnTo>
                    <a:pt x="361" y="626"/>
                  </a:lnTo>
                  <a:lnTo>
                    <a:pt x="314" y="629"/>
                  </a:lnTo>
                  <a:lnTo>
                    <a:pt x="272" y="627"/>
                  </a:lnTo>
                  <a:lnTo>
                    <a:pt x="231" y="619"/>
                  </a:lnTo>
                  <a:lnTo>
                    <a:pt x="192" y="605"/>
                  </a:lnTo>
                  <a:lnTo>
                    <a:pt x="156" y="587"/>
                  </a:lnTo>
                  <a:lnTo>
                    <a:pt x="122" y="565"/>
                  </a:lnTo>
                  <a:lnTo>
                    <a:pt x="92" y="538"/>
                  </a:lnTo>
                  <a:lnTo>
                    <a:pt x="66" y="507"/>
                  </a:lnTo>
                  <a:lnTo>
                    <a:pt x="43" y="474"/>
                  </a:lnTo>
                  <a:lnTo>
                    <a:pt x="25" y="437"/>
                  </a:lnTo>
                  <a:lnTo>
                    <a:pt x="11" y="398"/>
                  </a:lnTo>
                  <a:lnTo>
                    <a:pt x="2" y="357"/>
                  </a:lnTo>
                  <a:lnTo>
                    <a:pt x="0" y="315"/>
                  </a:lnTo>
                  <a:lnTo>
                    <a:pt x="3" y="269"/>
                  </a:lnTo>
                  <a:lnTo>
                    <a:pt x="13" y="223"/>
                  </a:lnTo>
                  <a:lnTo>
                    <a:pt x="29" y="182"/>
                  </a:lnTo>
                  <a:lnTo>
                    <a:pt x="51" y="143"/>
                  </a:lnTo>
                  <a:lnTo>
                    <a:pt x="77" y="108"/>
                  </a:lnTo>
                  <a:lnTo>
                    <a:pt x="108" y="76"/>
                  </a:lnTo>
                  <a:lnTo>
                    <a:pt x="144" y="51"/>
                  </a:lnTo>
                  <a:lnTo>
                    <a:pt x="183" y="29"/>
                  </a:lnTo>
                  <a:lnTo>
                    <a:pt x="224" y="13"/>
                  </a:lnTo>
                  <a:lnTo>
                    <a:pt x="268" y="3"/>
                  </a:lnTo>
                  <a:lnTo>
                    <a:pt x="3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Freeform 415"/>
            <p:cNvSpPr/>
            <p:nvPr/>
          </p:nvSpPr>
          <p:spPr bwMode="auto">
            <a:xfrm>
              <a:off x="9209088" y="5148263"/>
              <a:ext cx="96838" cy="317500"/>
            </a:xfrm>
            <a:custGeom>
              <a:avLst/>
              <a:gdLst>
                <a:gd name="T0" fmla="*/ 373 w 729"/>
                <a:gd name="T1" fmla="*/ 0 h 2394"/>
                <a:gd name="T2" fmla="*/ 510 w 729"/>
                <a:gd name="T3" fmla="*/ 0 h 2394"/>
                <a:gd name="T4" fmla="*/ 600 w 729"/>
                <a:gd name="T5" fmla="*/ 0 h 2394"/>
                <a:gd name="T6" fmla="*/ 550 w 729"/>
                <a:gd name="T7" fmla="*/ 46 h 2394"/>
                <a:gd name="T8" fmla="*/ 513 w 729"/>
                <a:gd name="T9" fmla="*/ 105 h 2394"/>
                <a:gd name="T10" fmla="*/ 494 w 729"/>
                <a:gd name="T11" fmla="*/ 172 h 2394"/>
                <a:gd name="T12" fmla="*/ 490 w 729"/>
                <a:gd name="T13" fmla="*/ 1448 h 2394"/>
                <a:gd name="T14" fmla="*/ 502 w 729"/>
                <a:gd name="T15" fmla="*/ 1526 h 2394"/>
                <a:gd name="T16" fmla="*/ 536 w 729"/>
                <a:gd name="T17" fmla="*/ 1594 h 2394"/>
                <a:gd name="T18" fmla="*/ 588 w 729"/>
                <a:gd name="T19" fmla="*/ 1648 h 2394"/>
                <a:gd name="T20" fmla="*/ 652 w 729"/>
                <a:gd name="T21" fmla="*/ 1685 h 2394"/>
                <a:gd name="T22" fmla="*/ 729 w 729"/>
                <a:gd name="T23" fmla="*/ 1702 h 2394"/>
                <a:gd name="T24" fmla="*/ 708 w 729"/>
                <a:gd name="T25" fmla="*/ 2370 h 2394"/>
                <a:gd name="T26" fmla="*/ 659 w 729"/>
                <a:gd name="T27" fmla="*/ 2392 h 2394"/>
                <a:gd name="T28" fmla="*/ 604 w 729"/>
                <a:gd name="T29" fmla="*/ 2392 h 2394"/>
                <a:gd name="T30" fmla="*/ 555 w 729"/>
                <a:gd name="T31" fmla="*/ 2372 h 2394"/>
                <a:gd name="T32" fmla="*/ 518 w 729"/>
                <a:gd name="T33" fmla="*/ 2335 h 2394"/>
                <a:gd name="T34" fmla="*/ 498 w 729"/>
                <a:gd name="T35" fmla="*/ 2285 h 2394"/>
                <a:gd name="T36" fmla="*/ 491 w 729"/>
                <a:gd name="T37" fmla="*/ 2258 h 2394"/>
                <a:gd name="T38" fmla="*/ 481 w 729"/>
                <a:gd name="T39" fmla="*/ 2311 h 2394"/>
                <a:gd name="T40" fmla="*/ 451 w 729"/>
                <a:gd name="T41" fmla="*/ 2354 h 2394"/>
                <a:gd name="T42" fmla="*/ 408 w 729"/>
                <a:gd name="T43" fmla="*/ 2383 h 2394"/>
                <a:gd name="T44" fmla="*/ 355 w 729"/>
                <a:gd name="T45" fmla="*/ 2394 h 2394"/>
                <a:gd name="T46" fmla="*/ 301 w 729"/>
                <a:gd name="T47" fmla="*/ 2383 h 2394"/>
                <a:gd name="T48" fmla="*/ 258 w 729"/>
                <a:gd name="T49" fmla="*/ 2354 h 2394"/>
                <a:gd name="T50" fmla="*/ 229 w 729"/>
                <a:gd name="T51" fmla="*/ 2311 h 2394"/>
                <a:gd name="T52" fmla="*/ 218 w 729"/>
                <a:gd name="T53" fmla="*/ 2258 h 2394"/>
                <a:gd name="T54" fmla="*/ 201 w 729"/>
                <a:gd name="T55" fmla="*/ 1397 h 2394"/>
                <a:gd name="T56" fmla="*/ 159 w 729"/>
                <a:gd name="T57" fmla="*/ 1411 h 2394"/>
                <a:gd name="T58" fmla="*/ 109 w 729"/>
                <a:gd name="T59" fmla="*/ 1410 h 2394"/>
                <a:gd name="T60" fmla="*/ 60 w 729"/>
                <a:gd name="T61" fmla="*/ 1390 h 2394"/>
                <a:gd name="T62" fmla="*/ 24 w 729"/>
                <a:gd name="T63" fmla="*/ 1353 h 2394"/>
                <a:gd name="T64" fmla="*/ 3 w 729"/>
                <a:gd name="T65" fmla="*/ 1305 h 2394"/>
                <a:gd name="T66" fmla="*/ 0 w 729"/>
                <a:gd name="T67" fmla="*/ 137 h 2394"/>
                <a:gd name="T68" fmla="*/ 11 w 729"/>
                <a:gd name="T69" fmla="*/ 84 h 2394"/>
                <a:gd name="T70" fmla="*/ 39 w 729"/>
                <a:gd name="T71" fmla="*/ 42 h 2394"/>
                <a:gd name="T72" fmla="*/ 81 w 729"/>
                <a:gd name="T73" fmla="*/ 12 h 2394"/>
                <a:gd name="T74" fmla="*/ 133 w 729"/>
                <a:gd name="T75" fmla="*/ 1 h 2394"/>
                <a:gd name="T76" fmla="*/ 289 w 729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9" h="2394">
                  <a:moveTo>
                    <a:pt x="329" y="0"/>
                  </a:moveTo>
                  <a:lnTo>
                    <a:pt x="373" y="0"/>
                  </a:lnTo>
                  <a:lnTo>
                    <a:pt x="463" y="0"/>
                  </a:lnTo>
                  <a:lnTo>
                    <a:pt x="510" y="0"/>
                  </a:lnTo>
                  <a:lnTo>
                    <a:pt x="556" y="0"/>
                  </a:lnTo>
                  <a:lnTo>
                    <a:pt x="600" y="0"/>
                  </a:lnTo>
                  <a:lnTo>
                    <a:pt x="573" y="21"/>
                  </a:lnTo>
                  <a:lnTo>
                    <a:pt x="550" y="46"/>
                  </a:lnTo>
                  <a:lnTo>
                    <a:pt x="529" y="74"/>
                  </a:lnTo>
                  <a:lnTo>
                    <a:pt x="513" y="105"/>
                  </a:lnTo>
                  <a:lnTo>
                    <a:pt x="501" y="137"/>
                  </a:lnTo>
                  <a:lnTo>
                    <a:pt x="494" y="172"/>
                  </a:lnTo>
                  <a:lnTo>
                    <a:pt x="490" y="208"/>
                  </a:lnTo>
                  <a:lnTo>
                    <a:pt x="490" y="1448"/>
                  </a:lnTo>
                  <a:lnTo>
                    <a:pt x="494" y="1488"/>
                  </a:lnTo>
                  <a:lnTo>
                    <a:pt x="502" y="1526"/>
                  </a:lnTo>
                  <a:lnTo>
                    <a:pt x="516" y="1562"/>
                  </a:lnTo>
                  <a:lnTo>
                    <a:pt x="536" y="1594"/>
                  </a:lnTo>
                  <a:lnTo>
                    <a:pt x="559" y="1622"/>
                  </a:lnTo>
                  <a:lnTo>
                    <a:pt x="588" y="1648"/>
                  </a:lnTo>
                  <a:lnTo>
                    <a:pt x="619" y="1668"/>
                  </a:lnTo>
                  <a:lnTo>
                    <a:pt x="652" y="1685"/>
                  </a:lnTo>
                  <a:lnTo>
                    <a:pt x="690" y="1697"/>
                  </a:lnTo>
                  <a:lnTo>
                    <a:pt x="729" y="1702"/>
                  </a:lnTo>
                  <a:lnTo>
                    <a:pt x="729" y="2354"/>
                  </a:lnTo>
                  <a:lnTo>
                    <a:pt x="708" y="2370"/>
                  </a:lnTo>
                  <a:lnTo>
                    <a:pt x="685" y="2383"/>
                  </a:lnTo>
                  <a:lnTo>
                    <a:pt x="659" y="2392"/>
                  </a:lnTo>
                  <a:lnTo>
                    <a:pt x="632" y="2394"/>
                  </a:lnTo>
                  <a:lnTo>
                    <a:pt x="604" y="2392"/>
                  </a:lnTo>
                  <a:lnTo>
                    <a:pt x="579" y="2383"/>
                  </a:lnTo>
                  <a:lnTo>
                    <a:pt x="555" y="2372"/>
                  </a:lnTo>
                  <a:lnTo>
                    <a:pt x="535" y="2354"/>
                  </a:lnTo>
                  <a:lnTo>
                    <a:pt x="518" y="2335"/>
                  </a:lnTo>
                  <a:lnTo>
                    <a:pt x="505" y="2311"/>
                  </a:lnTo>
                  <a:lnTo>
                    <a:pt x="498" y="2285"/>
                  </a:lnTo>
                  <a:lnTo>
                    <a:pt x="495" y="2258"/>
                  </a:lnTo>
                  <a:lnTo>
                    <a:pt x="491" y="2258"/>
                  </a:lnTo>
                  <a:lnTo>
                    <a:pt x="488" y="2285"/>
                  </a:lnTo>
                  <a:lnTo>
                    <a:pt x="481" y="2311"/>
                  </a:lnTo>
                  <a:lnTo>
                    <a:pt x="469" y="2335"/>
                  </a:lnTo>
                  <a:lnTo>
                    <a:pt x="451" y="2354"/>
                  </a:lnTo>
                  <a:lnTo>
                    <a:pt x="431" y="2372"/>
                  </a:lnTo>
                  <a:lnTo>
                    <a:pt x="408" y="2383"/>
                  </a:lnTo>
                  <a:lnTo>
                    <a:pt x="382" y="2392"/>
                  </a:lnTo>
                  <a:lnTo>
                    <a:pt x="355" y="2394"/>
                  </a:lnTo>
                  <a:lnTo>
                    <a:pt x="327" y="2392"/>
                  </a:lnTo>
                  <a:lnTo>
                    <a:pt x="301" y="2383"/>
                  </a:lnTo>
                  <a:lnTo>
                    <a:pt x="279" y="2372"/>
                  </a:lnTo>
                  <a:lnTo>
                    <a:pt x="258" y="2354"/>
                  </a:lnTo>
                  <a:lnTo>
                    <a:pt x="242" y="2335"/>
                  </a:lnTo>
                  <a:lnTo>
                    <a:pt x="229" y="2311"/>
                  </a:lnTo>
                  <a:lnTo>
                    <a:pt x="221" y="2285"/>
                  </a:lnTo>
                  <a:lnTo>
                    <a:pt x="218" y="2258"/>
                  </a:lnTo>
                  <a:lnTo>
                    <a:pt x="218" y="1386"/>
                  </a:lnTo>
                  <a:lnTo>
                    <a:pt x="201" y="1397"/>
                  </a:lnTo>
                  <a:lnTo>
                    <a:pt x="180" y="1406"/>
                  </a:lnTo>
                  <a:lnTo>
                    <a:pt x="159" y="1411"/>
                  </a:lnTo>
                  <a:lnTo>
                    <a:pt x="137" y="1414"/>
                  </a:lnTo>
                  <a:lnTo>
                    <a:pt x="109" y="1410"/>
                  </a:lnTo>
                  <a:lnTo>
                    <a:pt x="83" y="1403"/>
                  </a:lnTo>
                  <a:lnTo>
                    <a:pt x="60" y="1390"/>
                  </a:lnTo>
                  <a:lnTo>
                    <a:pt x="40" y="1374"/>
                  </a:lnTo>
                  <a:lnTo>
                    <a:pt x="24" y="1353"/>
                  </a:lnTo>
                  <a:lnTo>
                    <a:pt x="11" y="1330"/>
                  </a:lnTo>
                  <a:lnTo>
                    <a:pt x="3" y="1305"/>
                  </a:lnTo>
                  <a:lnTo>
                    <a:pt x="0" y="1276"/>
                  </a:lnTo>
                  <a:lnTo>
                    <a:pt x="0" y="137"/>
                  </a:lnTo>
                  <a:lnTo>
                    <a:pt x="2" y="110"/>
                  </a:lnTo>
                  <a:lnTo>
                    <a:pt x="11" y="84"/>
                  </a:lnTo>
                  <a:lnTo>
                    <a:pt x="23" y="61"/>
                  </a:lnTo>
                  <a:lnTo>
                    <a:pt x="39" y="42"/>
                  </a:lnTo>
                  <a:lnTo>
                    <a:pt x="58" y="25"/>
                  </a:lnTo>
                  <a:lnTo>
                    <a:pt x="81" y="12"/>
                  </a:lnTo>
                  <a:lnTo>
                    <a:pt x="106" y="4"/>
                  </a:lnTo>
                  <a:lnTo>
                    <a:pt x="133" y="1"/>
                  </a:lnTo>
                  <a:lnTo>
                    <a:pt x="133" y="0"/>
                  </a:lnTo>
                  <a:lnTo>
                    <a:pt x="289" y="0"/>
                  </a:lnTo>
                  <a:lnTo>
                    <a:pt x="3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Freeform 416"/>
            <p:cNvSpPr/>
            <p:nvPr/>
          </p:nvSpPr>
          <p:spPr bwMode="auto">
            <a:xfrm>
              <a:off x="9410701" y="5059363"/>
              <a:ext cx="74613" cy="82550"/>
            </a:xfrm>
            <a:custGeom>
              <a:avLst/>
              <a:gdLst>
                <a:gd name="T0" fmla="*/ 249 w 565"/>
                <a:gd name="T1" fmla="*/ 0 h 629"/>
                <a:gd name="T2" fmla="*/ 297 w 565"/>
                <a:gd name="T3" fmla="*/ 3 h 629"/>
                <a:gd name="T4" fmla="*/ 341 w 565"/>
                <a:gd name="T5" fmla="*/ 13 h 629"/>
                <a:gd name="T6" fmla="*/ 382 w 565"/>
                <a:gd name="T7" fmla="*/ 29 h 629"/>
                <a:gd name="T8" fmla="*/ 421 w 565"/>
                <a:gd name="T9" fmla="*/ 51 h 629"/>
                <a:gd name="T10" fmla="*/ 457 w 565"/>
                <a:gd name="T11" fmla="*/ 76 h 629"/>
                <a:gd name="T12" fmla="*/ 488 w 565"/>
                <a:gd name="T13" fmla="*/ 108 h 629"/>
                <a:gd name="T14" fmla="*/ 514 w 565"/>
                <a:gd name="T15" fmla="*/ 143 h 629"/>
                <a:gd name="T16" fmla="*/ 535 w 565"/>
                <a:gd name="T17" fmla="*/ 182 h 629"/>
                <a:gd name="T18" fmla="*/ 552 w 565"/>
                <a:gd name="T19" fmla="*/ 223 h 629"/>
                <a:gd name="T20" fmla="*/ 561 w 565"/>
                <a:gd name="T21" fmla="*/ 269 h 629"/>
                <a:gd name="T22" fmla="*/ 565 w 565"/>
                <a:gd name="T23" fmla="*/ 315 h 629"/>
                <a:gd name="T24" fmla="*/ 562 w 565"/>
                <a:gd name="T25" fmla="*/ 357 h 629"/>
                <a:gd name="T26" fmla="*/ 554 w 565"/>
                <a:gd name="T27" fmla="*/ 398 h 629"/>
                <a:gd name="T28" fmla="*/ 540 w 565"/>
                <a:gd name="T29" fmla="*/ 437 h 629"/>
                <a:gd name="T30" fmla="*/ 521 w 565"/>
                <a:gd name="T31" fmla="*/ 474 h 629"/>
                <a:gd name="T32" fmla="*/ 499 w 565"/>
                <a:gd name="T33" fmla="*/ 507 h 629"/>
                <a:gd name="T34" fmla="*/ 473 w 565"/>
                <a:gd name="T35" fmla="*/ 538 h 629"/>
                <a:gd name="T36" fmla="*/ 443 w 565"/>
                <a:gd name="T37" fmla="*/ 565 h 629"/>
                <a:gd name="T38" fmla="*/ 409 w 565"/>
                <a:gd name="T39" fmla="*/ 587 h 629"/>
                <a:gd name="T40" fmla="*/ 372 w 565"/>
                <a:gd name="T41" fmla="*/ 605 h 629"/>
                <a:gd name="T42" fmla="*/ 333 w 565"/>
                <a:gd name="T43" fmla="*/ 619 h 629"/>
                <a:gd name="T44" fmla="*/ 292 w 565"/>
                <a:gd name="T45" fmla="*/ 627 h 629"/>
                <a:gd name="T46" fmla="*/ 249 w 565"/>
                <a:gd name="T47" fmla="*/ 629 h 629"/>
                <a:gd name="T48" fmla="*/ 204 w 565"/>
                <a:gd name="T49" fmla="*/ 626 h 629"/>
                <a:gd name="T50" fmla="*/ 161 w 565"/>
                <a:gd name="T51" fmla="*/ 616 h 629"/>
                <a:gd name="T52" fmla="*/ 120 w 565"/>
                <a:gd name="T53" fmla="*/ 601 h 629"/>
                <a:gd name="T54" fmla="*/ 82 w 565"/>
                <a:gd name="T55" fmla="*/ 581 h 629"/>
                <a:gd name="T56" fmla="*/ 47 w 565"/>
                <a:gd name="T57" fmla="*/ 555 h 629"/>
                <a:gd name="T58" fmla="*/ 17 w 565"/>
                <a:gd name="T59" fmla="*/ 526 h 629"/>
                <a:gd name="T60" fmla="*/ 34 w 565"/>
                <a:gd name="T61" fmla="*/ 483 h 629"/>
                <a:gd name="T62" fmla="*/ 47 w 565"/>
                <a:gd name="T63" fmla="*/ 438 h 629"/>
                <a:gd name="T64" fmla="*/ 56 w 565"/>
                <a:gd name="T65" fmla="*/ 391 h 629"/>
                <a:gd name="T66" fmla="*/ 59 w 565"/>
                <a:gd name="T67" fmla="*/ 342 h 629"/>
                <a:gd name="T68" fmla="*/ 56 w 565"/>
                <a:gd name="T69" fmla="*/ 296 h 629"/>
                <a:gd name="T70" fmla="*/ 48 w 565"/>
                <a:gd name="T71" fmla="*/ 250 h 629"/>
                <a:gd name="T72" fmla="*/ 36 w 565"/>
                <a:gd name="T73" fmla="*/ 206 h 629"/>
                <a:gd name="T74" fmla="*/ 20 w 565"/>
                <a:gd name="T75" fmla="*/ 164 h 629"/>
                <a:gd name="T76" fmla="*/ 0 w 565"/>
                <a:gd name="T77" fmla="*/ 124 h 629"/>
                <a:gd name="T78" fmla="*/ 27 w 565"/>
                <a:gd name="T79" fmla="*/ 94 h 629"/>
                <a:gd name="T80" fmla="*/ 57 w 565"/>
                <a:gd name="T81" fmla="*/ 67 h 629"/>
                <a:gd name="T82" fmla="*/ 90 w 565"/>
                <a:gd name="T83" fmla="*/ 44 h 629"/>
                <a:gd name="T84" fmla="*/ 126 w 565"/>
                <a:gd name="T85" fmla="*/ 25 h 629"/>
                <a:gd name="T86" fmla="*/ 165 w 565"/>
                <a:gd name="T87" fmla="*/ 12 h 629"/>
                <a:gd name="T88" fmla="*/ 207 w 565"/>
                <a:gd name="T89" fmla="*/ 3 h 629"/>
                <a:gd name="T90" fmla="*/ 249 w 565"/>
                <a:gd name="T91" fmla="*/ 0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5" h="629">
                  <a:moveTo>
                    <a:pt x="249" y="0"/>
                  </a:moveTo>
                  <a:lnTo>
                    <a:pt x="297" y="3"/>
                  </a:lnTo>
                  <a:lnTo>
                    <a:pt x="341" y="13"/>
                  </a:lnTo>
                  <a:lnTo>
                    <a:pt x="382" y="29"/>
                  </a:lnTo>
                  <a:lnTo>
                    <a:pt x="421" y="51"/>
                  </a:lnTo>
                  <a:lnTo>
                    <a:pt x="457" y="76"/>
                  </a:lnTo>
                  <a:lnTo>
                    <a:pt x="488" y="108"/>
                  </a:lnTo>
                  <a:lnTo>
                    <a:pt x="514" y="143"/>
                  </a:lnTo>
                  <a:lnTo>
                    <a:pt x="535" y="182"/>
                  </a:lnTo>
                  <a:lnTo>
                    <a:pt x="552" y="223"/>
                  </a:lnTo>
                  <a:lnTo>
                    <a:pt x="561" y="269"/>
                  </a:lnTo>
                  <a:lnTo>
                    <a:pt x="565" y="315"/>
                  </a:lnTo>
                  <a:lnTo>
                    <a:pt x="562" y="357"/>
                  </a:lnTo>
                  <a:lnTo>
                    <a:pt x="554" y="398"/>
                  </a:lnTo>
                  <a:lnTo>
                    <a:pt x="540" y="437"/>
                  </a:lnTo>
                  <a:lnTo>
                    <a:pt x="521" y="474"/>
                  </a:lnTo>
                  <a:lnTo>
                    <a:pt x="499" y="507"/>
                  </a:lnTo>
                  <a:lnTo>
                    <a:pt x="473" y="538"/>
                  </a:lnTo>
                  <a:lnTo>
                    <a:pt x="443" y="565"/>
                  </a:lnTo>
                  <a:lnTo>
                    <a:pt x="409" y="587"/>
                  </a:lnTo>
                  <a:lnTo>
                    <a:pt x="372" y="605"/>
                  </a:lnTo>
                  <a:lnTo>
                    <a:pt x="333" y="619"/>
                  </a:lnTo>
                  <a:lnTo>
                    <a:pt x="292" y="627"/>
                  </a:lnTo>
                  <a:lnTo>
                    <a:pt x="249" y="629"/>
                  </a:lnTo>
                  <a:lnTo>
                    <a:pt x="204" y="626"/>
                  </a:lnTo>
                  <a:lnTo>
                    <a:pt x="161" y="616"/>
                  </a:lnTo>
                  <a:lnTo>
                    <a:pt x="120" y="601"/>
                  </a:lnTo>
                  <a:lnTo>
                    <a:pt x="82" y="581"/>
                  </a:lnTo>
                  <a:lnTo>
                    <a:pt x="47" y="555"/>
                  </a:lnTo>
                  <a:lnTo>
                    <a:pt x="17" y="526"/>
                  </a:lnTo>
                  <a:lnTo>
                    <a:pt x="34" y="483"/>
                  </a:lnTo>
                  <a:lnTo>
                    <a:pt x="47" y="438"/>
                  </a:lnTo>
                  <a:lnTo>
                    <a:pt x="56" y="391"/>
                  </a:lnTo>
                  <a:lnTo>
                    <a:pt x="59" y="342"/>
                  </a:lnTo>
                  <a:lnTo>
                    <a:pt x="56" y="296"/>
                  </a:lnTo>
                  <a:lnTo>
                    <a:pt x="48" y="250"/>
                  </a:lnTo>
                  <a:lnTo>
                    <a:pt x="36" y="206"/>
                  </a:lnTo>
                  <a:lnTo>
                    <a:pt x="20" y="164"/>
                  </a:lnTo>
                  <a:lnTo>
                    <a:pt x="0" y="124"/>
                  </a:lnTo>
                  <a:lnTo>
                    <a:pt x="27" y="94"/>
                  </a:lnTo>
                  <a:lnTo>
                    <a:pt x="57" y="67"/>
                  </a:lnTo>
                  <a:lnTo>
                    <a:pt x="90" y="44"/>
                  </a:lnTo>
                  <a:lnTo>
                    <a:pt x="126" y="25"/>
                  </a:lnTo>
                  <a:lnTo>
                    <a:pt x="165" y="12"/>
                  </a:lnTo>
                  <a:lnTo>
                    <a:pt x="207" y="3"/>
                  </a:lnTo>
                  <a:lnTo>
                    <a:pt x="2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Freeform 417"/>
            <p:cNvSpPr/>
            <p:nvPr/>
          </p:nvSpPr>
          <p:spPr bwMode="auto">
            <a:xfrm>
              <a:off x="9412288" y="5148263"/>
              <a:ext cx="96838" cy="317500"/>
            </a:xfrm>
            <a:custGeom>
              <a:avLst/>
              <a:gdLst>
                <a:gd name="T0" fmla="*/ 510 w 728"/>
                <a:gd name="T1" fmla="*/ 0 h 2394"/>
                <a:gd name="T2" fmla="*/ 579 w 728"/>
                <a:gd name="T3" fmla="*/ 0 h 2394"/>
                <a:gd name="T4" fmla="*/ 594 w 728"/>
                <a:gd name="T5" fmla="*/ 0 h 2394"/>
                <a:gd name="T6" fmla="*/ 621 w 728"/>
                <a:gd name="T7" fmla="*/ 4 h 2394"/>
                <a:gd name="T8" fmla="*/ 669 w 728"/>
                <a:gd name="T9" fmla="*/ 25 h 2394"/>
                <a:gd name="T10" fmla="*/ 705 w 728"/>
                <a:gd name="T11" fmla="*/ 61 h 2394"/>
                <a:gd name="T12" fmla="*/ 725 w 728"/>
                <a:gd name="T13" fmla="*/ 110 h 2394"/>
                <a:gd name="T14" fmla="*/ 728 w 728"/>
                <a:gd name="T15" fmla="*/ 1276 h 2394"/>
                <a:gd name="T16" fmla="*/ 717 w 728"/>
                <a:gd name="T17" fmla="*/ 1330 h 2394"/>
                <a:gd name="T18" fmla="*/ 688 w 728"/>
                <a:gd name="T19" fmla="*/ 1374 h 2394"/>
                <a:gd name="T20" fmla="*/ 645 w 728"/>
                <a:gd name="T21" fmla="*/ 1403 h 2394"/>
                <a:gd name="T22" fmla="*/ 592 w 728"/>
                <a:gd name="T23" fmla="*/ 1414 h 2394"/>
                <a:gd name="T24" fmla="*/ 547 w 728"/>
                <a:gd name="T25" fmla="*/ 1406 h 2394"/>
                <a:gd name="T26" fmla="*/ 509 w 728"/>
                <a:gd name="T27" fmla="*/ 1386 h 2394"/>
                <a:gd name="T28" fmla="*/ 506 w 728"/>
                <a:gd name="T29" fmla="*/ 2285 h 2394"/>
                <a:gd name="T30" fmla="*/ 486 w 728"/>
                <a:gd name="T31" fmla="*/ 2335 h 2394"/>
                <a:gd name="T32" fmla="*/ 449 w 728"/>
                <a:gd name="T33" fmla="*/ 2372 h 2394"/>
                <a:gd name="T34" fmla="*/ 401 w 728"/>
                <a:gd name="T35" fmla="*/ 2392 h 2394"/>
                <a:gd name="T36" fmla="*/ 345 w 728"/>
                <a:gd name="T37" fmla="*/ 2392 h 2394"/>
                <a:gd name="T38" fmla="*/ 297 w 728"/>
                <a:gd name="T39" fmla="*/ 2372 h 2394"/>
                <a:gd name="T40" fmla="*/ 260 w 728"/>
                <a:gd name="T41" fmla="*/ 2335 h 2394"/>
                <a:gd name="T42" fmla="*/ 240 w 728"/>
                <a:gd name="T43" fmla="*/ 2285 h 2394"/>
                <a:gd name="T44" fmla="*/ 233 w 728"/>
                <a:gd name="T45" fmla="*/ 2258 h 2394"/>
                <a:gd name="T46" fmla="*/ 222 w 728"/>
                <a:gd name="T47" fmla="*/ 2311 h 2394"/>
                <a:gd name="T48" fmla="*/ 192 w 728"/>
                <a:gd name="T49" fmla="*/ 2354 h 2394"/>
                <a:gd name="T50" fmla="*/ 149 w 728"/>
                <a:gd name="T51" fmla="*/ 2383 h 2394"/>
                <a:gd name="T52" fmla="*/ 96 w 728"/>
                <a:gd name="T53" fmla="*/ 2394 h 2394"/>
                <a:gd name="T54" fmla="*/ 43 w 728"/>
                <a:gd name="T55" fmla="*/ 2383 h 2394"/>
                <a:gd name="T56" fmla="*/ 0 w 728"/>
                <a:gd name="T57" fmla="*/ 2354 h 2394"/>
                <a:gd name="T58" fmla="*/ 39 w 728"/>
                <a:gd name="T59" fmla="*/ 1697 h 2394"/>
                <a:gd name="T60" fmla="*/ 109 w 728"/>
                <a:gd name="T61" fmla="*/ 1668 h 2394"/>
                <a:gd name="T62" fmla="*/ 168 w 728"/>
                <a:gd name="T63" fmla="*/ 1622 h 2394"/>
                <a:gd name="T64" fmla="*/ 210 w 728"/>
                <a:gd name="T65" fmla="*/ 1560 h 2394"/>
                <a:gd name="T66" fmla="*/ 234 w 728"/>
                <a:gd name="T67" fmla="*/ 1488 h 2394"/>
                <a:gd name="T68" fmla="*/ 236 w 728"/>
                <a:gd name="T69" fmla="*/ 208 h 2394"/>
                <a:gd name="T70" fmla="*/ 227 w 728"/>
                <a:gd name="T71" fmla="*/ 137 h 2394"/>
                <a:gd name="T72" fmla="*/ 199 w 728"/>
                <a:gd name="T73" fmla="*/ 74 h 2394"/>
                <a:gd name="T74" fmla="*/ 155 w 728"/>
                <a:gd name="T75" fmla="*/ 21 h 2394"/>
                <a:gd name="T76" fmla="*/ 438 w 728"/>
                <a:gd name="T77" fmla="*/ 0 h 2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28" h="2394">
                  <a:moveTo>
                    <a:pt x="476" y="0"/>
                  </a:moveTo>
                  <a:lnTo>
                    <a:pt x="510" y="0"/>
                  </a:lnTo>
                  <a:lnTo>
                    <a:pt x="561" y="0"/>
                  </a:lnTo>
                  <a:lnTo>
                    <a:pt x="579" y="0"/>
                  </a:lnTo>
                  <a:lnTo>
                    <a:pt x="591" y="0"/>
                  </a:lnTo>
                  <a:lnTo>
                    <a:pt x="594" y="0"/>
                  </a:lnTo>
                  <a:lnTo>
                    <a:pt x="594" y="1"/>
                  </a:lnTo>
                  <a:lnTo>
                    <a:pt x="621" y="4"/>
                  </a:lnTo>
                  <a:lnTo>
                    <a:pt x="647" y="12"/>
                  </a:lnTo>
                  <a:lnTo>
                    <a:pt x="669" y="25"/>
                  </a:lnTo>
                  <a:lnTo>
                    <a:pt x="689" y="42"/>
                  </a:lnTo>
                  <a:lnTo>
                    <a:pt x="705" y="61"/>
                  </a:lnTo>
                  <a:lnTo>
                    <a:pt x="717" y="84"/>
                  </a:lnTo>
                  <a:lnTo>
                    <a:pt x="725" y="110"/>
                  </a:lnTo>
                  <a:lnTo>
                    <a:pt x="728" y="137"/>
                  </a:lnTo>
                  <a:lnTo>
                    <a:pt x="728" y="1276"/>
                  </a:lnTo>
                  <a:lnTo>
                    <a:pt x="725" y="1305"/>
                  </a:lnTo>
                  <a:lnTo>
                    <a:pt x="717" y="1330"/>
                  </a:lnTo>
                  <a:lnTo>
                    <a:pt x="704" y="1353"/>
                  </a:lnTo>
                  <a:lnTo>
                    <a:pt x="688" y="1374"/>
                  </a:lnTo>
                  <a:lnTo>
                    <a:pt x="667" y="1390"/>
                  </a:lnTo>
                  <a:lnTo>
                    <a:pt x="645" y="1403"/>
                  </a:lnTo>
                  <a:lnTo>
                    <a:pt x="619" y="1410"/>
                  </a:lnTo>
                  <a:lnTo>
                    <a:pt x="592" y="1414"/>
                  </a:lnTo>
                  <a:lnTo>
                    <a:pt x="569" y="1411"/>
                  </a:lnTo>
                  <a:lnTo>
                    <a:pt x="547" y="1406"/>
                  </a:lnTo>
                  <a:lnTo>
                    <a:pt x="527" y="1397"/>
                  </a:lnTo>
                  <a:lnTo>
                    <a:pt x="509" y="1386"/>
                  </a:lnTo>
                  <a:lnTo>
                    <a:pt x="509" y="2258"/>
                  </a:lnTo>
                  <a:lnTo>
                    <a:pt x="506" y="2285"/>
                  </a:lnTo>
                  <a:lnTo>
                    <a:pt x="499" y="2311"/>
                  </a:lnTo>
                  <a:lnTo>
                    <a:pt x="486" y="2335"/>
                  </a:lnTo>
                  <a:lnTo>
                    <a:pt x="470" y="2354"/>
                  </a:lnTo>
                  <a:lnTo>
                    <a:pt x="449" y="2372"/>
                  </a:lnTo>
                  <a:lnTo>
                    <a:pt x="426" y="2383"/>
                  </a:lnTo>
                  <a:lnTo>
                    <a:pt x="401" y="2392"/>
                  </a:lnTo>
                  <a:lnTo>
                    <a:pt x="372" y="2394"/>
                  </a:lnTo>
                  <a:lnTo>
                    <a:pt x="345" y="2392"/>
                  </a:lnTo>
                  <a:lnTo>
                    <a:pt x="320" y="2383"/>
                  </a:lnTo>
                  <a:lnTo>
                    <a:pt x="297" y="2372"/>
                  </a:lnTo>
                  <a:lnTo>
                    <a:pt x="276" y="2354"/>
                  </a:lnTo>
                  <a:lnTo>
                    <a:pt x="260" y="2335"/>
                  </a:lnTo>
                  <a:lnTo>
                    <a:pt x="247" y="2311"/>
                  </a:lnTo>
                  <a:lnTo>
                    <a:pt x="240" y="2285"/>
                  </a:lnTo>
                  <a:lnTo>
                    <a:pt x="236" y="2258"/>
                  </a:lnTo>
                  <a:lnTo>
                    <a:pt x="233" y="2258"/>
                  </a:lnTo>
                  <a:lnTo>
                    <a:pt x="230" y="2285"/>
                  </a:lnTo>
                  <a:lnTo>
                    <a:pt x="222" y="2311"/>
                  </a:lnTo>
                  <a:lnTo>
                    <a:pt x="209" y="2335"/>
                  </a:lnTo>
                  <a:lnTo>
                    <a:pt x="192" y="2354"/>
                  </a:lnTo>
                  <a:lnTo>
                    <a:pt x="173" y="2372"/>
                  </a:lnTo>
                  <a:lnTo>
                    <a:pt x="149" y="2383"/>
                  </a:lnTo>
                  <a:lnTo>
                    <a:pt x="123" y="2392"/>
                  </a:lnTo>
                  <a:lnTo>
                    <a:pt x="96" y="2394"/>
                  </a:lnTo>
                  <a:lnTo>
                    <a:pt x="69" y="2392"/>
                  </a:lnTo>
                  <a:lnTo>
                    <a:pt x="43" y="2383"/>
                  </a:lnTo>
                  <a:lnTo>
                    <a:pt x="19" y="2372"/>
                  </a:lnTo>
                  <a:lnTo>
                    <a:pt x="0" y="2354"/>
                  </a:lnTo>
                  <a:lnTo>
                    <a:pt x="0" y="1702"/>
                  </a:lnTo>
                  <a:lnTo>
                    <a:pt x="39" y="1697"/>
                  </a:lnTo>
                  <a:lnTo>
                    <a:pt x="75" y="1685"/>
                  </a:lnTo>
                  <a:lnTo>
                    <a:pt x="109" y="1668"/>
                  </a:lnTo>
                  <a:lnTo>
                    <a:pt x="140" y="1648"/>
                  </a:lnTo>
                  <a:lnTo>
                    <a:pt x="168" y="1622"/>
                  </a:lnTo>
                  <a:lnTo>
                    <a:pt x="191" y="1593"/>
                  </a:lnTo>
                  <a:lnTo>
                    <a:pt x="210" y="1560"/>
                  </a:lnTo>
                  <a:lnTo>
                    <a:pt x="224" y="1526"/>
                  </a:lnTo>
                  <a:lnTo>
                    <a:pt x="234" y="1488"/>
                  </a:lnTo>
                  <a:lnTo>
                    <a:pt x="236" y="1448"/>
                  </a:lnTo>
                  <a:lnTo>
                    <a:pt x="236" y="208"/>
                  </a:lnTo>
                  <a:lnTo>
                    <a:pt x="234" y="172"/>
                  </a:lnTo>
                  <a:lnTo>
                    <a:pt x="227" y="137"/>
                  </a:lnTo>
                  <a:lnTo>
                    <a:pt x="215" y="105"/>
                  </a:lnTo>
                  <a:lnTo>
                    <a:pt x="199" y="74"/>
                  </a:lnTo>
                  <a:lnTo>
                    <a:pt x="178" y="46"/>
                  </a:lnTo>
                  <a:lnTo>
                    <a:pt x="155" y="21"/>
                  </a:lnTo>
                  <a:lnTo>
                    <a:pt x="128" y="0"/>
                  </a:lnTo>
                  <a:lnTo>
                    <a:pt x="438" y="0"/>
                  </a:lnTo>
                  <a:lnTo>
                    <a:pt x="4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6" name="Group 142"/>
          <p:cNvGrpSpPr/>
          <p:nvPr/>
        </p:nvGrpSpPr>
        <p:grpSpPr>
          <a:xfrm>
            <a:off x="1599176" y="3160573"/>
            <a:ext cx="403524" cy="355156"/>
            <a:chOff x="10059988" y="2759075"/>
            <a:chExt cx="463550" cy="40798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7" name="Freeform 182"/>
            <p:cNvSpPr/>
            <p:nvPr/>
          </p:nvSpPr>
          <p:spPr bwMode="auto">
            <a:xfrm>
              <a:off x="10059988" y="2759075"/>
              <a:ext cx="463550" cy="168275"/>
            </a:xfrm>
            <a:custGeom>
              <a:avLst/>
              <a:gdLst>
                <a:gd name="T0" fmla="*/ 1606 w 3212"/>
                <a:gd name="T1" fmla="*/ 0 h 1164"/>
                <a:gd name="T2" fmla="*/ 1815 w 3212"/>
                <a:gd name="T3" fmla="*/ 5 h 1164"/>
                <a:gd name="T4" fmla="*/ 2016 w 3212"/>
                <a:gd name="T5" fmla="*/ 19 h 1164"/>
                <a:gd name="T6" fmla="*/ 2208 w 3212"/>
                <a:gd name="T7" fmla="*/ 43 h 1164"/>
                <a:gd name="T8" fmla="*/ 2388 w 3212"/>
                <a:gd name="T9" fmla="*/ 74 h 1164"/>
                <a:gd name="T10" fmla="*/ 2554 w 3212"/>
                <a:gd name="T11" fmla="*/ 112 h 1164"/>
                <a:gd name="T12" fmla="*/ 2706 w 3212"/>
                <a:gd name="T13" fmla="*/ 158 h 1164"/>
                <a:gd name="T14" fmla="*/ 2841 w 3212"/>
                <a:gd name="T15" fmla="*/ 210 h 1164"/>
                <a:gd name="T16" fmla="*/ 2958 w 3212"/>
                <a:gd name="T17" fmla="*/ 268 h 1164"/>
                <a:gd name="T18" fmla="*/ 3055 w 3212"/>
                <a:gd name="T19" fmla="*/ 331 h 1164"/>
                <a:gd name="T20" fmla="*/ 3130 w 3212"/>
                <a:gd name="T21" fmla="*/ 398 h 1164"/>
                <a:gd name="T22" fmla="*/ 3182 w 3212"/>
                <a:gd name="T23" fmla="*/ 469 h 1164"/>
                <a:gd name="T24" fmla="*/ 3209 w 3212"/>
                <a:gd name="T25" fmla="*/ 544 h 1164"/>
                <a:gd name="T26" fmla="*/ 3209 w 3212"/>
                <a:gd name="T27" fmla="*/ 620 h 1164"/>
                <a:gd name="T28" fmla="*/ 3182 w 3212"/>
                <a:gd name="T29" fmla="*/ 695 h 1164"/>
                <a:gd name="T30" fmla="*/ 3130 w 3212"/>
                <a:gd name="T31" fmla="*/ 766 h 1164"/>
                <a:gd name="T32" fmla="*/ 3055 w 3212"/>
                <a:gd name="T33" fmla="*/ 833 h 1164"/>
                <a:gd name="T34" fmla="*/ 2958 w 3212"/>
                <a:gd name="T35" fmla="*/ 896 h 1164"/>
                <a:gd name="T36" fmla="*/ 2841 w 3212"/>
                <a:gd name="T37" fmla="*/ 954 h 1164"/>
                <a:gd name="T38" fmla="*/ 2706 w 3212"/>
                <a:gd name="T39" fmla="*/ 1006 h 1164"/>
                <a:gd name="T40" fmla="*/ 2554 w 3212"/>
                <a:gd name="T41" fmla="*/ 1052 h 1164"/>
                <a:gd name="T42" fmla="*/ 2388 w 3212"/>
                <a:gd name="T43" fmla="*/ 1090 h 1164"/>
                <a:gd name="T44" fmla="*/ 2208 w 3212"/>
                <a:gd name="T45" fmla="*/ 1122 h 1164"/>
                <a:gd name="T46" fmla="*/ 2016 w 3212"/>
                <a:gd name="T47" fmla="*/ 1145 h 1164"/>
                <a:gd name="T48" fmla="*/ 1815 w 3212"/>
                <a:gd name="T49" fmla="*/ 1159 h 1164"/>
                <a:gd name="T50" fmla="*/ 1606 w 3212"/>
                <a:gd name="T51" fmla="*/ 1164 h 1164"/>
                <a:gd name="T52" fmla="*/ 1397 w 3212"/>
                <a:gd name="T53" fmla="*/ 1159 h 1164"/>
                <a:gd name="T54" fmla="*/ 1195 w 3212"/>
                <a:gd name="T55" fmla="*/ 1145 h 1164"/>
                <a:gd name="T56" fmla="*/ 1004 w 3212"/>
                <a:gd name="T57" fmla="*/ 1122 h 1164"/>
                <a:gd name="T58" fmla="*/ 824 w 3212"/>
                <a:gd name="T59" fmla="*/ 1090 h 1164"/>
                <a:gd name="T60" fmla="*/ 658 w 3212"/>
                <a:gd name="T61" fmla="*/ 1052 h 1164"/>
                <a:gd name="T62" fmla="*/ 506 w 3212"/>
                <a:gd name="T63" fmla="*/ 1006 h 1164"/>
                <a:gd name="T64" fmla="*/ 371 w 3212"/>
                <a:gd name="T65" fmla="*/ 954 h 1164"/>
                <a:gd name="T66" fmla="*/ 254 w 3212"/>
                <a:gd name="T67" fmla="*/ 896 h 1164"/>
                <a:gd name="T68" fmla="*/ 157 w 3212"/>
                <a:gd name="T69" fmla="*/ 833 h 1164"/>
                <a:gd name="T70" fmla="*/ 82 w 3212"/>
                <a:gd name="T71" fmla="*/ 766 h 1164"/>
                <a:gd name="T72" fmla="*/ 30 w 3212"/>
                <a:gd name="T73" fmla="*/ 695 h 1164"/>
                <a:gd name="T74" fmla="*/ 3 w 3212"/>
                <a:gd name="T75" fmla="*/ 620 h 1164"/>
                <a:gd name="T76" fmla="*/ 3 w 3212"/>
                <a:gd name="T77" fmla="*/ 544 h 1164"/>
                <a:gd name="T78" fmla="*/ 30 w 3212"/>
                <a:gd name="T79" fmla="*/ 469 h 1164"/>
                <a:gd name="T80" fmla="*/ 82 w 3212"/>
                <a:gd name="T81" fmla="*/ 398 h 1164"/>
                <a:gd name="T82" fmla="*/ 157 w 3212"/>
                <a:gd name="T83" fmla="*/ 331 h 1164"/>
                <a:gd name="T84" fmla="*/ 254 w 3212"/>
                <a:gd name="T85" fmla="*/ 268 h 1164"/>
                <a:gd name="T86" fmla="*/ 371 w 3212"/>
                <a:gd name="T87" fmla="*/ 210 h 1164"/>
                <a:gd name="T88" fmla="*/ 506 w 3212"/>
                <a:gd name="T89" fmla="*/ 158 h 1164"/>
                <a:gd name="T90" fmla="*/ 658 w 3212"/>
                <a:gd name="T91" fmla="*/ 112 h 1164"/>
                <a:gd name="T92" fmla="*/ 824 w 3212"/>
                <a:gd name="T93" fmla="*/ 74 h 1164"/>
                <a:gd name="T94" fmla="*/ 1004 w 3212"/>
                <a:gd name="T95" fmla="*/ 43 h 1164"/>
                <a:gd name="T96" fmla="*/ 1195 w 3212"/>
                <a:gd name="T97" fmla="*/ 19 h 1164"/>
                <a:gd name="T98" fmla="*/ 1397 w 3212"/>
                <a:gd name="T99" fmla="*/ 5 h 1164"/>
                <a:gd name="T100" fmla="*/ 1606 w 3212"/>
                <a:gd name="T101" fmla="*/ 0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12" h="1164">
                  <a:moveTo>
                    <a:pt x="1606" y="0"/>
                  </a:moveTo>
                  <a:lnTo>
                    <a:pt x="1606" y="0"/>
                  </a:lnTo>
                  <a:lnTo>
                    <a:pt x="1712" y="2"/>
                  </a:lnTo>
                  <a:lnTo>
                    <a:pt x="1815" y="5"/>
                  </a:lnTo>
                  <a:lnTo>
                    <a:pt x="1917" y="11"/>
                  </a:lnTo>
                  <a:lnTo>
                    <a:pt x="2016" y="19"/>
                  </a:lnTo>
                  <a:lnTo>
                    <a:pt x="2114" y="30"/>
                  </a:lnTo>
                  <a:lnTo>
                    <a:pt x="2208" y="43"/>
                  </a:lnTo>
                  <a:lnTo>
                    <a:pt x="2299" y="57"/>
                  </a:lnTo>
                  <a:lnTo>
                    <a:pt x="2388" y="74"/>
                  </a:lnTo>
                  <a:lnTo>
                    <a:pt x="2472" y="92"/>
                  </a:lnTo>
                  <a:lnTo>
                    <a:pt x="2554" y="112"/>
                  </a:lnTo>
                  <a:lnTo>
                    <a:pt x="2632" y="135"/>
                  </a:lnTo>
                  <a:lnTo>
                    <a:pt x="2706" y="158"/>
                  </a:lnTo>
                  <a:lnTo>
                    <a:pt x="2775" y="183"/>
                  </a:lnTo>
                  <a:lnTo>
                    <a:pt x="2841" y="210"/>
                  </a:lnTo>
                  <a:lnTo>
                    <a:pt x="2902" y="238"/>
                  </a:lnTo>
                  <a:lnTo>
                    <a:pt x="2958" y="268"/>
                  </a:lnTo>
                  <a:lnTo>
                    <a:pt x="3009" y="299"/>
                  </a:lnTo>
                  <a:lnTo>
                    <a:pt x="3055" y="331"/>
                  </a:lnTo>
                  <a:lnTo>
                    <a:pt x="3096" y="364"/>
                  </a:lnTo>
                  <a:lnTo>
                    <a:pt x="3130" y="398"/>
                  </a:lnTo>
                  <a:lnTo>
                    <a:pt x="3159" y="433"/>
                  </a:lnTo>
                  <a:lnTo>
                    <a:pt x="3182" y="469"/>
                  </a:lnTo>
                  <a:lnTo>
                    <a:pt x="3199" y="506"/>
                  </a:lnTo>
                  <a:lnTo>
                    <a:pt x="3209" y="544"/>
                  </a:lnTo>
                  <a:lnTo>
                    <a:pt x="3212" y="582"/>
                  </a:lnTo>
                  <a:lnTo>
                    <a:pt x="3209" y="620"/>
                  </a:lnTo>
                  <a:lnTo>
                    <a:pt x="3199" y="658"/>
                  </a:lnTo>
                  <a:lnTo>
                    <a:pt x="3182" y="695"/>
                  </a:lnTo>
                  <a:lnTo>
                    <a:pt x="3159" y="731"/>
                  </a:lnTo>
                  <a:lnTo>
                    <a:pt x="3130" y="766"/>
                  </a:lnTo>
                  <a:lnTo>
                    <a:pt x="3096" y="800"/>
                  </a:lnTo>
                  <a:lnTo>
                    <a:pt x="3055" y="833"/>
                  </a:lnTo>
                  <a:lnTo>
                    <a:pt x="3009" y="865"/>
                  </a:lnTo>
                  <a:lnTo>
                    <a:pt x="2958" y="896"/>
                  </a:lnTo>
                  <a:lnTo>
                    <a:pt x="2902" y="926"/>
                  </a:lnTo>
                  <a:lnTo>
                    <a:pt x="2841" y="954"/>
                  </a:lnTo>
                  <a:lnTo>
                    <a:pt x="2775" y="981"/>
                  </a:lnTo>
                  <a:lnTo>
                    <a:pt x="2706" y="1006"/>
                  </a:lnTo>
                  <a:lnTo>
                    <a:pt x="2632" y="1030"/>
                  </a:lnTo>
                  <a:lnTo>
                    <a:pt x="2554" y="1052"/>
                  </a:lnTo>
                  <a:lnTo>
                    <a:pt x="2472" y="1072"/>
                  </a:lnTo>
                  <a:lnTo>
                    <a:pt x="2388" y="1090"/>
                  </a:lnTo>
                  <a:lnTo>
                    <a:pt x="2299" y="1107"/>
                  </a:lnTo>
                  <a:lnTo>
                    <a:pt x="2208" y="1122"/>
                  </a:lnTo>
                  <a:lnTo>
                    <a:pt x="2114" y="1134"/>
                  </a:lnTo>
                  <a:lnTo>
                    <a:pt x="2016" y="1145"/>
                  </a:lnTo>
                  <a:lnTo>
                    <a:pt x="1917" y="1153"/>
                  </a:lnTo>
                  <a:lnTo>
                    <a:pt x="1815" y="1159"/>
                  </a:lnTo>
                  <a:lnTo>
                    <a:pt x="1712" y="1163"/>
                  </a:lnTo>
                  <a:lnTo>
                    <a:pt x="1606" y="1164"/>
                  </a:lnTo>
                  <a:lnTo>
                    <a:pt x="1500" y="1163"/>
                  </a:lnTo>
                  <a:lnTo>
                    <a:pt x="1397" y="1159"/>
                  </a:lnTo>
                  <a:lnTo>
                    <a:pt x="1295" y="1153"/>
                  </a:lnTo>
                  <a:lnTo>
                    <a:pt x="1195" y="1145"/>
                  </a:lnTo>
                  <a:lnTo>
                    <a:pt x="1098" y="1134"/>
                  </a:lnTo>
                  <a:lnTo>
                    <a:pt x="1004" y="1122"/>
                  </a:lnTo>
                  <a:lnTo>
                    <a:pt x="912" y="1107"/>
                  </a:lnTo>
                  <a:lnTo>
                    <a:pt x="824" y="1090"/>
                  </a:lnTo>
                  <a:lnTo>
                    <a:pt x="739" y="1072"/>
                  </a:lnTo>
                  <a:lnTo>
                    <a:pt x="658" y="1052"/>
                  </a:lnTo>
                  <a:lnTo>
                    <a:pt x="580" y="1030"/>
                  </a:lnTo>
                  <a:lnTo>
                    <a:pt x="506" y="1006"/>
                  </a:lnTo>
                  <a:lnTo>
                    <a:pt x="436" y="981"/>
                  </a:lnTo>
                  <a:lnTo>
                    <a:pt x="371" y="954"/>
                  </a:lnTo>
                  <a:lnTo>
                    <a:pt x="310" y="926"/>
                  </a:lnTo>
                  <a:lnTo>
                    <a:pt x="254" y="896"/>
                  </a:lnTo>
                  <a:lnTo>
                    <a:pt x="203" y="865"/>
                  </a:lnTo>
                  <a:lnTo>
                    <a:pt x="157" y="833"/>
                  </a:lnTo>
                  <a:lnTo>
                    <a:pt x="116" y="800"/>
                  </a:lnTo>
                  <a:lnTo>
                    <a:pt x="82" y="766"/>
                  </a:lnTo>
                  <a:lnTo>
                    <a:pt x="53" y="731"/>
                  </a:lnTo>
                  <a:lnTo>
                    <a:pt x="30" y="695"/>
                  </a:lnTo>
                  <a:lnTo>
                    <a:pt x="13" y="658"/>
                  </a:lnTo>
                  <a:lnTo>
                    <a:pt x="3" y="620"/>
                  </a:lnTo>
                  <a:lnTo>
                    <a:pt x="0" y="582"/>
                  </a:lnTo>
                  <a:lnTo>
                    <a:pt x="3" y="544"/>
                  </a:lnTo>
                  <a:lnTo>
                    <a:pt x="13" y="506"/>
                  </a:lnTo>
                  <a:lnTo>
                    <a:pt x="30" y="469"/>
                  </a:lnTo>
                  <a:lnTo>
                    <a:pt x="53" y="433"/>
                  </a:lnTo>
                  <a:lnTo>
                    <a:pt x="82" y="398"/>
                  </a:lnTo>
                  <a:lnTo>
                    <a:pt x="116" y="364"/>
                  </a:lnTo>
                  <a:lnTo>
                    <a:pt x="157" y="331"/>
                  </a:lnTo>
                  <a:lnTo>
                    <a:pt x="203" y="299"/>
                  </a:lnTo>
                  <a:lnTo>
                    <a:pt x="254" y="268"/>
                  </a:lnTo>
                  <a:lnTo>
                    <a:pt x="310" y="238"/>
                  </a:lnTo>
                  <a:lnTo>
                    <a:pt x="371" y="210"/>
                  </a:lnTo>
                  <a:lnTo>
                    <a:pt x="436" y="183"/>
                  </a:lnTo>
                  <a:lnTo>
                    <a:pt x="506" y="158"/>
                  </a:lnTo>
                  <a:lnTo>
                    <a:pt x="580" y="135"/>
                  </a:lnTo>
                  <a:lnTo>
                    <a:pt x="658" y="112"/>
                  </a:lnTo>
                  <a:lnTo>
                    <a:pt x="739" y="92"/>
                  </a:lnTo>
                  <a:lnTo>
                    <a:pt x="824" y="74"/>
                  </a:lnTo>
                  <a:lnTo>
                    <a:pt x="912" y="57"/>
                  </a:lnTo>
                  <a:lnTo>
                    <a:pt x="1004" y="43"/>
                  </a:lnTo>
                  <a:lnTo>
                    <a:pt x="1098" y="30"/>
                  </a:lnTo>
                  <a:lnTo>
                    <a:pt x="1195" y="19"/>
                  </a:lnTo>
                  <a:lnTo>
                    <a:pt x="1295" y="11"/>
                  </a:lnTo>
                  <a:lnTo>
                    <a:pt x="1397" y="5"/>
                  </a:lnTo>
                  <a:lnTo>
                    <a:pt x="1500" y="2"/>
                  </a:lnTo>
                  <a:lnTo>
                    <a:pt x="16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Freeform 183"/>
            <p:cNvSpPr/>
            <p:nvPr/>
          </p:nvSpPr>
          <p:spPr bwMode="auto">
            <a:xfrm>
              <a:off x="10059988" y="2917825"/>
              <a:ext cx="463550" cy="93663"/>
            </a:xfrm>
            <a:custGeom>
              <a:avLst/>
              <a:gdLst>
                <a:gd name="T0" fmla="*/ 87 w 3212"/>
                <a:gd name="T1" fmla="*/ 40 h 648"/>
                <a:gd name="T2" fmla="*/ 256 w 3212"/>
                <a:gd name="T3" fmla="*/ 114 h 648"/>
                <a:gd name="T4" fmla="*/ 442 w 3212"/>
                <a:gd name="T5" fmla="*/ 179 h 648"/>
                <a:gd name="T6" fmla="*/ 647 w 3212"/>
                <a:gd name="T7" fmla="*/ 233 h 648"/>
                <a:gd name="T8" fmla="*/ 869 w 3212"/>
                <a:gd name="T9" fmla="*/ 277 h 648"/>
                <a:gd name="T10" fmla="*/ 1103 w 3212"/>
                <a:gd name="T11" fmla="*/ 310 h 648"/>
                <a:gd name="T12" fmla="*/ 1349 w 3212"/>
                <a:gd name="T13" fmla="*/ 330 h 648"/>
                <a:gd name="T14" fmla="*/ 1606 w 3212"/>
                <a:gd name="T15" fmla="*/ 338 h 648"/>
                <a:gd name="T16" fmla="*/ 1862 w 3212"/>
                <a:gd name="T17" fmla="*/ 330 h 648"/>
                <a:gd name="T18" fmla="*/ 2109 w 3212"/>
                <a:gd name="T19" fmla="*/ 310 h 648"/>
                <a:gd name="T20" fmla="*/ 2343 w 3212"/>
                <a:gd name="T21" fmla="*/ 277 h 648"/>
                <a:gd name="T22" fmla="*/ 2564 w 3212"/>
                <a:gd name="T23" fmla="*/ 233 h 648"/>
                <a:gd name="T24" fmla="*/ 2769 w 3212"/>
                <a:gd name="T25" fmla="*/ 179 h 648"/>
                <a:gd name="T26" fmla="*/ 2957 w 3212"/>
                <a:gd name="T27" fmla="*/ 114 h 648"/>
                <a:gd name="T28" fmla="*/ 3125 w 3212"/>
                <a:gd name="T29" fmla="*/ 40 h 648"/>
                <a:gd name="T30" fmla="*/ 3209 w 3212"/>
                <a:gd name="T31" fmla="*/ 33 h 648"/>
                <a:gd name="T32" fmla="*/ 3209 w 3212"/>
                <a:gd name="T33" fmla="*/ 104 h 648"/>
                <a:gd name="T34" fmla="*/ 3182 w 3212"/>
                <a:gd name="T35" fmla="*/ 179 h 648"/>
                <a:gd name="T36" fmla="*/ 3130 w 3212"/>
                <a:gd name="T37" fmla="*/ 250 h 648"/>
                <a:gd name="T38" fmla="*/ 3055 w 3212"/>
                <a:gd name="T39" fmla="*/ 317 h 648"/>
                <a:gd name="T40" fmla="*/ 2958 w 3212"/>
                <a:gd name="T41" fmla="*/ 381 h 648"/>
                <a:gd name="T42" fmla="*/ 2841 w 3212"/>
                <a:gd name="T43" fmla="*/ 439 h 648"/>
                <a:gd name="T44" fmla="*/ 2706 w 3212"/>
                <a:gd name="T45" fmla="*/ 491 h 648"/>
                <a:gd name="T46" fmla="*/ 2554 w 3212"/>
                <a:gd name="T47" fmla="*/ 536 h 648"/>
                <a:gd name="T48" fmla="*/ 2388 w 3212"/>
                <a:gd name="T49" fmla="*/ 575 h 648"/>
                <a:gd name="T50" fmla="*/ 2208 w 3212"/>
                <a:gd name="T51" fmla="*/ 606 h 648"/>
                <a:gd name="T52" fmla="*/ 2016 w 3212"/>
                <a:gd name="T53" fmla="*/ 629 h 648"/>
                <a:gd name="T54" fmla="*/ 1815 w 3212"/>
                <a:gd name="T55" fmla="*/ 644 h 648"/>
                <a:gd name="T56" fmla="*/ 1606 w 3212"/>
                <a:gd name="T57" fmla="*/ 648 h 648"/>
                <a:gd name="T58" fmla="*/ 1397 w 3212"/>
                <a:gd name="T59" fmla="*/ 644 h 648"/>
                <a:gd name="T60" fmla="*/ 1195 w 3212"/>
                <a:gd name="T61" fmla="*/ 629 h 648"/>
                <a:gd name="T62" fmla="*/ 1004 w 3212"/>
                <a:gd name="T63" fmla="*/ 606 h 648"/>
                <a:gd name="T64" fmla="*/ 824 w 3212"/>
                <a:gd name="T65" fmla="*/ 575 h 648"/>
                <a:gd name="T66" fmla="*/ 658 w 3212"/>
                <a:gd name="T67" fmla="*/ 536 h 648"/>
                <a:gd name="T68" fmla="*/ 506 w 3212"/>
                <a:gd name="T69" fmla="*/ 491 h 648"/>
                <a:gd name="T70" fmla="*/ 371 w 3212"/>
                <a:gd name="T71" fmla="*/ 439 h 648"/>
                <a:gd name="T72" fmla="*/ 254 w 3212"/>
                <a:gd name="T73" fmla="*/ 381 h 648"/>
                <a:gd name="T74" fmla="*/ 157 w 3212"/>
                <a:gd name="T75" fmla="*/ 317 h 648"/>
                <a:gd name="T76" fmla="*/ 82 w 3212"/>
                <a:gd name="T77" fmla="*/ 250 h 648"/>
                <a:gd name="T78" fmla="*/ 30 w 3212"/>
                <a:gd name="T79" fmla="*/ 179 h 648"/>
                <a:gd name="T80" fmla="*/ 3 w 3212"/>
                <a:gd name="T81" fmla="*/ 104 h 648"/>
                <a:gd name="T82" fmla="*/ 3 w 3212"/>
                <a:gd name="T83" fmla="*/ 33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8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9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6"/>
                  </a:lnTo>
                  <a:lnTo>
                    <a:pt x="1606" y="338"/>
                  </a:lnTo>
                  <a:lnTo>
                    <a:pt x="1735" y="336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9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9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50"/>
                  </a:lnTo>
                  <a:lnTo>
                    <a:pt x="2958" y="381"/>
                  </a:lnTo>
                  <a:lnTo>
                    <a:pt x="2902" y="410"/>
                  </a:lnTo>
                  <a:lnTo>
                    <a:pt x="2841" y="439"/>
                  </a:lnTo>
                  <a:lnTo>
                    <a:pt x="2775" y="465"/>
                  </a:lnTo>
                  <a:lnTo>
                    <a:pt x="2706" y="491"/>
                  </a:lnTo>
                  <a:lnTo>
                    <a:pt x="2632" y="514"/>
                  </a:lnTo>
                  <a:lnTo>
                    <a:pt x="2554" y="536"/>
                  </a:lnTo>
                  <a:lnTo>
                    <a:pt x="2472" y="557"/>
                  </a:lnTo>
                  <a:lnTo>
                    <a:pt x="2388" y="575"/>
                  </a:lnTo>
                  <a:lnTo>
                    <a:pt x="2299" y="592"/>
                  </a:lnTo>
                  <a:lnTo>
                    <a:pt x="2208" y="606"/>
                  </a:lnTo>
                  <a:lnTo>
                    <a:pt x="2114" y="619"/>
                  </a:lnTo>
                  <a:lnTo>
                    <a:pt x="2016" y="629"/>
                  </a:lnTo>
                  <a:lnTo>
                    <a:pt x="1917" y="638"/>
                  </a:lnTo>
                  <a:lnTo>
                    <a:pt x="1815" y="644"/>
                  </a:lnTo>
                  <a:lnTo>
                    <a:pt x="1712" y="647"/>
                  </a:lnTo>
                  <a:lnTo>
                    <a:pt x="1606" y="648"/>
                  </a:lnTo>
                  <a:lnTo>
                    <a:pt x="1500" y="647"/>
                  </a:lnTo>
                  <a:lnTo>
                    <a:pt x="1397" y="644"/>
                  </a:lnTo>
                  <a:lnTo>
                    <a:pt x="1295" y="638"/>
                  </a:lnTo>
                  <a:lnTo>
                    <a:pt x="1195" y="629"/>
                  </a:lnTo>
                  <a:lnTo>
                    <a:pt x="1098" y="619"/>
                  </a:lnTo>
                  <a:lnTo>
                    <a:pt x="1004" y="606"/>
                  </a:lnTo>
                  <a:lnTo>
                    <a:pt x="912" y="592"/>
                  </a:lnTo>
                  <a:lnTo>
                    <a:pt x="824" y="575"/>
                  </a:lnTo>
                  <a:lnTo>
                    <a:pt x="739" y="557"/>
                  </a:lnTo>
                  <a:lnTo>
                    <a:pt x="658" y="536"/>
                  </a:lnTo>
                  <a:lnTo>
                    <a:pt x="580" y="514"/>
                  </a:lnTo>
                  <a:lnTo>
                    <a:pt x="506" y="491"/>
                  </a:lnTo>
                  <a:lnTo>
                    <a:pt x="436" y="465"/>
                  </a:lnTo>
                  <a:lnTo>
                    <a:pt x="371" y="439"/>
                  </a:lnTo>
                  <a:lnTo>
                    <a:pt x="310" y="410"/>
                  </a:lnTo>
                  <a:lnTo>
                    <a:pt x="254" y="381"/>
                  </a:lnTo>
                  <a:lnTo>
                    <a:pt x="203" y="350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9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Freeform 184"/>
            <p:cNvSpPr/>
            <p:nvPr/>
          </p:nvSpPr>
          <p:spPr bwMode="auto">
            <a:xfrm>
              <a:off x="10059988" y="2995613"/>
              <a:ext cx="463550" cy="93663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4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4 h 647"/>
                <a:gd name="T28" fmla="*/ 3125 w 3212"/>
                <a:gd name="T29" fmla="*/ 40 h 647"/>
                <a:gd name="T30" fmla="*/ 3209 w 3212"/>
                <a:gd name="T31" fmla="*/ 33 h 647"/>
                <a:gd name="T32" fmla="*/ 3209 w 3212"/>
                <a:gd name="T33" fmla="*/ 104 h 647"/>
                <a:gd name="T34" fmla="*/ 3182 w 3212"/>
                <a:gd name="T35" fmla="*/ 178 h 647"/>
                <a:gd name="T36" fmla="*/ 3130 w 3212"/>
                <a:gd name="T37" fmla="*/ 250 h 647"/>
                <a:gd name="T38" fmla="*/ 3055 w 3212"/>
                <a:gd name="T39" fmla="*/ 317 h 647"/>
                <a:gd name="T40" fmla="*/ 2958 w 3212"/>
                <a:gd name="T41" fmla="*/ 380 h 647"/>
                <a:gd name="T42" fmla="*/ 2841 w 3212"/>
                <a:gd name="T43" fmla="*/ 438 h 647"/>
                <a:gd name="T44" fmla="*/ 2706 w 3212"/>
                <a:gd name="T45" fmla="*/ 490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3 h 647"/>
                <a:gd name="T56" fmla="*/ 1606 w 3212"/>
                <a:gd name="T57" fmla="*/ 647 h 647"/>
                <a:gd name="T58" fmla="*/ 1397 w 3212"/>
                <a:gd name="T59" fmla="*/ 643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90 h 647"/>
                <a:gd name="T70" fmla="*/ 371 w 3212"/>
                <a:gd name="T71" fmla="*/ 438 h 647"/>
                <a:gd name="T72" fmla="*/ 254 w 3212"/>
                <a:gd name="T73" fmla="*/ 380 h 647"/>
                <a:gd name="T74" fmla="*/ 157 w 3212"/>
                <a:gd name="T75" fmla="*/ 317 h 647"/>
                <a:gd name="T76" fmla="*/ 82 w 3212"/>
                <a:gd name="T77" fmla="*/ 250 h 647"/>
                <a:gd name="T78" fmla="*/ 30 w 3212"/>
                <a:gd name="T79" fmla="*/ 178 h 647"/>
                <a:gd name="T80" fmla="*/ 3 w 3212"/>
                <a:gd name="T81" fmla="*/ 104 h 647"/>
                <a:gd name="T82" fmla="*/ 3 w 3212"/>
                <a:gd name="T83" fmla="*/ 3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4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4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3"/>
                  </a:lnTo>
                  <a:lnTo>
                    <a:pt x="3212" y="66"/>
                  </a:lnTo>
                  <a:lnTo>
                    <a:pt x="3209" y="104"/>
                  </a:lnTo>
                  <a:lnTo>
                    <a:pt x="3199" y="142"/>
                  </a:lnTo>
                  <a:lnTo>
                    <a:pt x="3182" y="178"/>
                  </a:lnTo>
                  <a:lnTo>
                    <a:pt x="3159" y="215"/>
                  </a:lnTo>
                  <a:lnTo>
                    <a:pt x="3130" y="250"/>
                  </a:lnTo>
                  <a:lnTo>
                    <a:pt x="3096" y="284"/>
                  </a:lnTo>
                  <a:lnTo>
                    <a:pt x="3055" y="317"/>
                  </a:lnTo>
                  <a:lnTo>
                    <a:pt x="3009" y="349"/>
                  </a:lnTo>
                  <a:lnTo>
                    <a:pt x="2958" y="380"/>
                  </a:lnTo>
                  <a:lnTo>
                    <a:pt x="2902" y="409"/>
                  </a:lnTo>
                  <a:lnTo>
                    <a:pt x="2841" y="438"/>
                  </a:lnTo>
                  <a:lnTo>
                    <a:pt x="2775" y="464"/>
                  </a:lnTo>
                  <a:lnTo>
                    <a:pt x="2706" y="490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6"/>
                  </a:lnTo>
                  <a:lnTo>
                    <a:pt x="2388" y="574"/>
                  </a:lnTo>
                  <a:lnTo>
                    <a:pt x="2299" y="591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7"/>
                  </a:lnTo>
                  <a:lnTo>
                    <a:pt x="1815" y="643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3"/>
                  </a:lnTo>
                  <a:lnTo>
                    <a:pt x="1295" y="637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1"/>
                  </a:lnTo>
                  <a:lnTo>
                    <a:pt x="824" y="574"/>
                  </a:lnTo>
                  <a:lnTo>
                    <a:pt x="739" y="556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90"/>
                  </a:lnTo>
                  <a:lnTo>
                    <a:pt x="436" y="464"/>
                  </a:lnTo>
                  <a:lnTo>
                    <a:pt x="371" y="438"/>
                  </a:lnTo>
                  <a:lnTo>
                    <a:pt x="310" y="409"/>
                  </a:lnTo>
                  <a:lnTo>
                    <a:pt x="254" y="380"/>
                  </a:lnTo>
                  <a:lnTo>
                    <a:pt x="203" y="349"/>
                  </a:lnTo>
                  <a:lnTo>
                    <a:pt x="157" y="317"/>
                  </a:lnTo>
                  <a:lnTo>
                    <a:pt x="116" y="284"/>
                  </a:lnTo>
                  <a:lnTo>
                    <a:pt x="82" y="250"/>
                  </a:lnTo>
                  <a:lnTo>
                    <a:pt x="53" y="215"/>
                  </a:lnTo>
                  <a:lnTo>
                    <a:pt x="30" y="178"/>
                  </a:lnTo>
                  <a:lnTo>
                    <a:pt x="13" y="142"/>
                  </a:lnTo>
                  <a:lnTo>
                    <a:pt x="3" y="104"/>
                  </a:lnTo>
                  <a:lnTo>
                    <a:pt x="0" y="66"/>
                  </a:lnTo>
                  <a:lnTo>
                    <a:pt x="3" y="3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0" name="Freeform 185"/>
            <p:cNvSpPr/>
            <p:nvPr/>
          </p:nvSpPr>
          <p:spPr bwMode="auto">
            <a:xfrm>
              <a:off x="10059988" y="3074988"/>
              <a:ext cx="463550" cy="92075"/>
            </a:xfrm>
            <a:custGeom>
              <a:avLst/>
              <a:gdLst>
                <a:gd name="T0" fmla="*/ 87 w 3212"/>
                <a:gd name="T1" fmla="*/ 40 h 647"/>
                <a:gd name="T2" fmla="*/ 256 w 3212"/>
                <a:gd name="T3" fmla="*/ 113 h 647"/>
                <a:gd name="T4" fmla="*/ 442 w 3212"/>
                <a:gd name="T5" fmla="*/ 178 h 647"/>
                <a:gd name="T6" fmla="*/ 647 w 3212"/>
                <a:gd name="T7" fmla="*/ 233 h 647"/>
                <a:gd name="T8" fmla="*/ 869 w 3212"/>
                <a:gd name="T9" fmla="*/ 277 h 647"/>
                <a:gd name="T10" fmla="*/ 1103 w 3212"/>
                <a:gd name="T11" fmla="*/ 310 h 647"/>
                <a:gd name="T12" fmla="*/ 1349 w 3212"/>
                <a:gd name="T13" fmla="*/ 330 h 647"/>
                <a:gd name="T14" fmla="*/ 1606 w 3212"/>
                <a:gd name="T15" fmla="*/ 337 h 647"/>
                <a:gd name="T16" fmla="*/ 1862 w 3212"/>
                <a:gd name="T17" fmla="*/ 330 h 647"/>
                <a:gd name="T18" fmla="*/ 2109 w 3212"/>
                <a:gd name="T19" fmla="*/ 310 h 647"/>
                <a:gd name="T20" fmla="*/ 2343 w 3212"/>
                <a:gd name="T21" fmla="*/ 277 h 647"/>
                <a:gd name="T22" fmla="*/ 2564 w 3212"/>
                <a:gd name="T23" fmla="*/ 233 h 647"/>
                <a:gd name="T24" fmla="*/ 2769 w 3212"/>
                <a:gd name="T25" fmla="*/ 178 h 647"/>
                <a:gd name="T26" fmla="*/ 2957 w 3212"/>
                <a:gd name="T27" fmla="*/ 113 h 647"/>
                <a:gd name="T28" fmla="*/ 3125 w 3212"/>
                <a:gd name="T29" fmla="*/ 40 h 647"/>
                <a:gd name="T30" fmla="*/ 3209 w 3212"/>
                <a:gd name="T31" fmla="*/ 32 h 647"/>
                <a:gd name="T32" fmla="*/ 3209 w 3212"/>
                <a:gd name="T33" fmla="*/ 103 h 647"/>
                <a:gd name="T34" fmla="*/ 3182 w 3212"/>
                <a:gd name="T35" fmla="*/ 178 h 647"/>
                <a:gd name="T36" fmla="*/ 3130 w 3212"/>
                <a:gd name="T37" fmla="*/ 249 h 647"/>
                <a:gd name="T38" fmla="*/ 3055 w 3212"/>
                <a:gd name="T39" fmla="*/ 316 h 647"/>
                <a:gd name="T40" fmla="*/ 2958 w 3212"/>
                <a:gd name="T41" fmla="*/ 379 h 647"/>
                <a:gd name="T42" fmla="*/ 2841 w 3212"/>
                <a:gd name="T43" fmla="*/ 437 h 647"/>
                <a:gd name="T44" fmla="*/ 2706 w 3212"/>
                <a:gd name="T45" fmla="*/ 489 h 647"/>
                <a:gd name="T46" fmla="*/ 2554 w 3212"/>
                <a:gd name="T47" fmla="*/ 535 h 647"/>
                <a:gd name="T48" fmla="*/ 2388 w 3212"/>
                <a:gd name="T49" fmla="*/ 574 h 647"/>
                <a:gd name="T50" fmla="*/ 2208 w 3212"/>
                <a:gd name="T51" fmla="*/ 605 h 647"/>
                <a:gd name="T52" fmla="*/ 2016 w 3212"/>
                <a:gd name="T53" fmla="*/ 628 h 647"/>
                <a:gd name="T54" fmla="*/ 1815 w 3212"/>
                <a:gd name="T55" fmla="*/ 642 h 647"/>
                <a:gd name="T56" fmla="*/ 1606 w 3212"/>
                <a:gd name="T57" fmla="*/ 647 h 647"/>
                <a:gd name="T58" fmla="*/ 1397 w 3212"/>
                <a:gd name="T59" fmla="*/ 642 h 647"/>
                <a:gd name="T60" fmla="*/ 1195 w 3212"/>
                <a:gd name="T61" fmla="*/ 628 h 647"/>
                <a:gd name="T62" fmla="*/ 1004 w 3212"/>
                <a:gd name="T63" fmla="*/ 605 h 647"/>
                <a:gd name="T64" fmla="*/ 824 w 3212"/>
                <a:gd name="T65" fmla="*/ 574 h 647"/>
                <a:gd name="T66" fmla="*/ 658 w 3212"/>
                <a:gd name="T67" fmla="*/ 535 h 647"/>
                <a:gd name="T68" fmla="*/ 506 w 3212"/>
                <a:gd name="T69" fmla="*/ 489 h 647"/>
                <a:gd name="T70" fmla="*/ 371 w 3212"/>
                <a:gd name="T71" fmla="*/ 437 h 647"/>
                <a:gd name="T72" fmla="*/ 254 w 3212"/>
                <a:gd name="T73" fmla="*/ 379 h 647"/>
                <a:gd name="T74" fmla="*/ 157 w 3212"/>
                <a:gd name="T75" fmla="*/ 316 h 647"/>
                <a:gd name="T76" fmla="*/ 82 w 3212"/>
                <a:gd name="T77" fmla="*/ 249 h 647"/>
                <a:gd name="T78" fmla="*/ 30 w 3212"/>
                <a:gd name="T79" fmla="*/ 178 h 647"/>
                <a:gd name="T80" fmla="*/ 3 w 3212"/>
                <a:gd name="T81" fmla="*/ 103 h 647"/>
                <a:gd name="T82" fmla="*/ 3 w 3212"/>
                <a:gd name="T83" fmla="*/ 3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12" h="647">
                  <a:moveTo>
                    <a:pt x="11" y="0"/>
                  </a:moveTo>
                  <a:lnTo>
                    <a:pt x="87" y="40"/>
                  </a:lnTo>
                  <a:lnTo>
                    <a:pt x="169" y="78"/>
                  </a:lnTo>
                  <a:lnTo>
                    <a:pt x="256" y="113"/>
                  </a:lnTo>
                  <a:lnTo>
                    <a:pt x="346" y="147"/>
                  </a:lnTo>
                  <a:lnTo>
                    <a:pt x="442" y="178"/>
                  </a:lnTo>
                  <a:lnTo>
                    <a:pt x="543" y="207"/>
                  </a:lnTo>
                  <a:lnTo>
                    <a:pt x="647" y="233"/>
                  </a:lnTo>
                  <a:lnTo>
                    <a:pt x="756" y="257"/>
                  </a:lnTo>
                  <a:lnTo>
                    <a:pt x="869" y="277"/>
                  </a:lnTo>
                  <a:lnTo>
                    <a:pt x="985" y="295"/>
                  </a:lnTo>
                  <a:lnTo>
                    <a:pt x="1103" y="310"/>
                  </a:lnTo>
                  <a:lnTo>
                    <a:pt x="1225" y="322"/>
                  </a:lnTo>
                  <a:lnTo>
                    <a:pt x="1349" y="330"/>
                  </a:lnTo>
                  <a:lnTo>
                    <a:pt x="1477" y="335"/>
                  </a:lnTo>
                  <a:lnTo>
                    <a:pt x="1606" y="337"/>
                  </a:lnTo>
                  <a:lnTo>
                    <a:pt x="1735" y="335"/>
                  </a:lnTo>
                  <a:lnTo>
                    <a:pt x="1862" y="330"/>
                  </a:lnTo>
                  <a:lnTo>
                    <a:pt x="1987" y="322"/>
                  </a:lnTo>
                  <a:lnTo>
                    <a:pt x="2109" y="310"/>
                  </a:lnTo>
                  <a:lnTo>
                    <a:pt x="2228" y="295"/>
                  </a:lnTo>
                  <a:lnTo>
                    <a:pt x="2343" y="277"/>
                  </a:lnTo>
                  <a:lnTo>
                    <a:pt x="2455" y="257"/>
                  </a:lnTo>
                  <a:lnTo>
                    <a:pt x="2564" y="233"/>
                  </a:lnTo>
                  <a:lnTo>
                    <a:pt x="2669" y="207"/>
                  </a:lnTo>
                  <a:lnTo>
                    <a:pt x="2769" y="178"/>
                  </a:lnTo>
                  <a:lnTo>
                    <a:pt x="2865" y="147"/>
                  </a:lnTo>
                  <a:lnTo>
                    <a:pt x="2957" y="113"/>
                  </a:lnTo>
                  <a:lnTo>
                    <a:pt x="3044" y="78"/>
                  </a:lnTo>
                  <a:lnTo>
                    <a:pt x="3125" y="40"/>
                  </a:lnTo>
                  <a:lnTo>
                    <a:pt x="3202" y="0"/>
                  </a:lnTo>
                  <a:lnTo>
                    <a:pt x="3209" y="32"/>
                  </a:lnTo>
                  <a:lnTo>
                    <a:pt x="3212" y="65"/>
                  </a:lnTo>
                  <a:lnTo>
                    <a:pt x="3209" y="103"/>
                  </a:lnTo>
                  <a:lnTo>
                    <a:pt x="3199" y="141"/>
                  </a:lnTo>
                  <a:lnTo>
                    <a:pt x="3182" y="178"/>
                  </a:lnTo>
                  <a:lnTo>
                    <a:pt x="3159" y="214"/>
                  </a:lnTo>
                  <a:lnTo>
                    <a:pt x="3130" y="249"/>
                  </a:lnTo>
                  <a:lnTo>
                    <a:pt x="3096" y="283"/>
                  </a:lnTo>
                  <a:lnTo>
                    <a:pt x="3055" y="316"/>
                  </a:lnTo>
                  <a:lnTo>
                    <a:pt x="3009" y="348"/>
                  </a:lnTo>
                  <a:lnTo>
                    <a:pt x="2958" y="379"/>
                  </a:lnTo>
                  <a:lnTo>
                    <a:pt x="2902" y="409"/>
                  </a:lnTo>
                  <a:lnTo>
                    <a:pt x="2841" y="437"/>
                  </a:lnTo>
                  <a:lnTo>
                    <a:pt x="2775" y="464"/>
                  </a:lnTo>
                  <a:lnTo>
                    <a:pt x="2706" y="489"/>
                  </a:lnTo>
                  <a:lnTo>
                    <a:pt x="2632" y="513"/>
                  </a:lnTo>
                  <a:lnTo>
                    <a:pt x="2554" y="535"/>
                  </a:lnTo>
                  <a:lnTo>
                    <a:pt x="2472" y="555"/>
                  </a:lnTo>
                  <a:lnTo>
                    <a:pt x="2388" y="574"/>
                  </a:lnTo>
                  <a:lnTo>
                    <a:pt x="2299" y="590"/>
                  </a:lnTo>
                  <a:lnTo>
                    <a:pt x="2208" y="605"/>
                  </a:lnTo>
                  <a:lnTo>
                    <a:pt x="2114" y="618"/>
                  </a:lnTo>
                  <a:lnTo>
                    <a:pt x="2016" y="628"/>
                  </a:lnTo>
                  <a:lnTo>
                    <a:pt x="1917" y="636"/>
                  </a:lnTo>
                  <a:lnTo>
                    <a:pt x="1815" y="642"/>
                  </a:lnTo>
                  <a:lnTo>
                    <a:pt x="1712" y="646"/>
                  </a:lnTo>
                  <a:lnTo>
                    <a:pt x="1606" y="647"/>
                  </a:lnTo>
                  <a:lnTo>
                    <a:pt x="1500" y="646"/>
                  </a:lnTo>
                  <a:lnTo>
                    <a:pt x="1397" y="642"/>
                  </a:lnTo>
                  <a:lnTo>
                    <a:pt x="1295" y="636"/>
                  </a:lnTo>
                  <a:lnTo>
                    <a:pt x="1195" y="628"/>
                  </a:lnTo>
                  <a:lnTo>
                    <a:pt x="1098" y="618"/>
                  </a:lnTo>
                  <a:lnTo>
                    <a:pt x="1004" y="605"/>
                  </a:lnTo>
                  <a:lnTo>
                    <a:pt x="912" y="590"/>
                  </a:lnTo>
                  <a:lnTo>
                    <a:pt x="824" y="574"/>
                  </a:lnTo>
                  <a:lnTo>
                    <a:pt x="739" y="555"/>
                  </a:lnTo>
                  <a:lnTo>
                    <a:pt x="658" y="535"/>
                  </a:lnTo>
                  <a:lnTo>
                    <a:pt x="580" y="513"/>
                  </a:lnTo>
                  <a:lnTo>
                    <a:pt x="506" y="489"/>
                  </a:lnTo>
                  <a:lnTo>
                    <a:pt x="436" y="464"/>
                  </a:lnTo>
                  <a:lnTo>
                    <a:pt x="371" y="437"/>
                  </a:lnTo>
                  <a:lnTo>
                    <a:pt x="310" y="409"/>
                  </a:lnTo>
                  <a:lnTo>
                    <a:pt x="254" y="379"/>
                  </a:lnTo>
                  <a:lnTo>
                    <a:pt x="203" y="348"/>
                  </a:lnTo>
                  <a:lnTo>
                    <a:pt x="157" y="316"/>
                  </a:lnTo>
                  <a:lnTo>
                    <a:pt x="116" y="283"/>
                  </a:lnTo>
                  <a:lnTo>
                    <a:pt x="82" y="249"/>
                  </a:lnTo>
                  <a:lnTo>
                    <a:pt x="53" y="214"/>
                  </a:lnTo>
                  <a:lnTo>
                    <a:pt x="30" y="178"/>
                  </a:lnTo>
                  <a:lnTo>
                    <a:pt x="13" y="141"/>
                  </a:lnTo>
                  <a:lnTo>
                    <a:pt x="3" y="103"/>
                  </a:lnTo>
                  <a:lnTo>
                    <a:pt x="0" y="65"/>
                  </a:lnTo>
                  <a:lnTo>
                    <a:pt x="3" y="3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1" name="Freeform 66"/>
          <p:cNvSpPr>
            <a:spLocks noEditPoints="1"/>
          </p:cNvSpPr>
          <p:nvPr/>
        </p:nvSpPr>
        <p:spPr bwMode="auto">
          <a:xfrm>
            <a:off x="1589205" y="5254930"/>
            <a:ext cx="423466" cy="421940"/>
          </a:xfrm>
          <a:custGeom>
            <a:avLst/>
            <a:gdLst>
              <a:gd name="T0" fmla="*/ 3130 w 3331"/>
              <a:gd name="T1" fmla="*/ 1290 h 3328"/>
              <a:gd name="T2" fmla="*/ 3082 w 3331"/>
              <a:gd name="T3" fmla="*/ 1039 h 3328"/>
              <a:gd name="T4" fmla="*/ 2984 w 3331"/>
              <a:gd name="T5" fmla="*/ 809 h 3328"/>
              <a:gd name="T6" fmla="*/ 2841 w 3331"/>
              <a:gd name="T7" fmla="*/ 606 h 3328"/>
              <a:gd name="T8" fmla="*/ 2661 w 3331"/>
              <a:gd name="T9" fmla="*/ 438 h 3328"/>
              <a:gd name="T10" fmla="*/ 2449 w 3331"/>
              <a:gd name="T11" fmla="*/ 310 h 3328"/>
              <a:gd name="T12" fmla="*/ 2210 w 3331"/>
              <a:gd name="T13" fmla="*/ 227 h 3328"/>
              <a:gd name="T14" fmla="*/ 1571 w 3331"/>
              <a:gd name="T15" fmla="*/ 185 h 3328"/>
              <a:gd name="T16" fmla="*/ 1632 w 3331"/>
              <a:gd name="T17" fmla="*/ 207 h 3328"/>
              <a:gd name="T18" fmla="*/ 1666 w 3331"/>
              <a:gd name="T19" fmla="*/ 261 h 3328"/>
              <a:gd name="T20" fmla="*/ 1672 w 3331"/>
              <a:gd name="T21" fmla="*/ 1578 h 3328"/>
              <a:gd name="T22" fmla="*/ 1708 w 3331"/>
              <a:gd name="T23" fmla="*/ 1635 h 3328"/>
              <a:gd name="T24" fmla="*/ 1773 w 3331"/>
              <a:gd name="T25" fmla="*/ 1659 h 3328"/>
              <a:gd name="T26" fmla="*/ 3087 w 3331"/>
              <a:gd name="T27" fmla="*/ 1669 h 3328"/>
              <a:gd name="T28" fmla="*/ 3132 w 3331"/>
              <a:gd name="T29" fmla="*/ 1714 h 3328"/>
              <a:gd name="T30" fmla="*/ 3139 w 3331"/>
              <a:gd name="T31" fmla="*/ 1846 h 3328"/>
              <a:gd name="T32" fmla="*/ 3103 w 3331"/>
              <a:gd name="T33" fmla="*/ 2109 h 3328"/>
              <a:gd name="T34" fmla="*/ 3023 w 3331"/>
              <a:gd name="T35" fmla="*/ 2358 h 3328"/>
              <a:gd name="T36" fmla="*/ 2903 w 3331"/>
              <a:gd name="T37" fmla="*/ 2590 h 3328"/>
              <a:gd name="T38" fmla="*/ 2743 w 3331"/>
              <a:gd name="T39" fmla="*/ 2802 h 3328"/>
              <a:gd name="T40" fmla="*/ 2549 w 3331"/>
              <a:gd name="T41" fmla="*/ 2986 h 3328"/>
              <a:gd name="T42" fmla="*/ 2330 w 3331"/>
              <a:gd name="T43" fmla="*/ 3133 h 3328"/>
              <a:gd name="T44" fmla="*/ 2091 w 3331"/>
              <a:gd name="T45" fmla="*/ 3240 h 3328"/>
              <a:gd name="T46" fmla="*/ 1837 w 3331"/>
              <a:gd name="T47" fmla="*/ 3305 h 3328"/>
              <a:gd name="T48" fmla="*/ 1571 w 3331"/>
              <a:gd name="T49" fmla="*/ 3328 h 3328"/>
              <a:gd name="T50" fmla="*/ 1440 w 3331"/>
              <a:gd name="T51" fmla="*/ 3322 h 3328"/>
              <a:gd name="T52" fmla="*/ 1169 w 3331"/>
              <a:gd name="T53" fmla="*/ 3276 h 3328"/>
              <a:gd name="T54" fmla="*/ 912 w 3331"/>
              <a:gd name="T55" fmla="*/ 3182 h 3328"/>
              <a:gd name="T56" fmla="*/ 674 w 3331"/>
              <a:gd name="T57" fmla="*/ 3046 h 3328"/>
              <a:gd name="T58" fmla="*/ 460 w 3331"/>
              <a:gd name="T59" fmla="*/ 2866 h 3328"/>
              <a:gd name="T60" fmla="*/ 281 w 3331"/>
              <a:gd name="T61" fmla="*/ 2653 h 3328"/>
              <a:gd name="T62" fmla="*/ 145 w 3331"/>
              <a:gd name="T63" fmla="*/ 2415 h 3328"/>
              <a:gd name="T64" fmla="*/ 51 w 3331"/>
              <a:gd name="T65" fmla="*/ 2158 h 3328"/>
              <a:gd name="T66" fmla="*/ 4 w 3331"/>
              <a:gd name="T67" fmla="*/ 1887 h 3328"/>
              <a:gd name="T68" fmla="*/ 5 w 3331"/>
              <a:gd name="T69" fmla="*/ 1613 h 3328"/>
              <a:gd name="T70" fmla="*/ 52 w 3331"/>
              <a:gd name="T71" fmla="*/ 1349 h 3328"/>
              <a:gd name="T72" fmla="*/ 142 w 3331"/>
              <a:gd name="T73" fmla="*/ 1100 h 3328"/>
              <a:gd name="T74" fmla="*/ 274 w 3331"/>
              <a:gd name="T75" fmla="*/ 868 h 3328"/>
              <a:gd name="T76" fmla="*/ 446 w 3331"/>
              <a:gd name="T77" fmla="*/ 659 h 3328"/>
              <a:gd name="T78" fmla="*/ 651 w 3331"/>
              <a:gd name="T79" fmla="*/ 482 h 3328"/>
              <a:gd name="T80" fmla="*/ 880 w 3331"/>
              <a:gd name="T81" fmla="*/ 344 h 3328"/>
              <a:gd name="T82" fmla="*/ 1128 w 3331"/>
              <a:gd name="T83" fmla="*/ 249 h 3328"/>
              <a:gd name="T84" fmla="*/ 1389 w 3331"/>
              <a:gd name="T85" fmla="*/ 196 h 3328"/>
              <a:gd name="T86" fmla="*/ 1943 w 3331"/>
              <a:gd name="T87" fmla="*/ 0 h 3328"/>
              <a:gd name="T88" fmla="*/ 2222 w 3331"/>
              <a:gd name="T89" fmla="*/ 29 h 3328"/>
              <a:gd name="T90" fmla="*/ 2482 w 3331"/>
              <a:gd name="T91" fmla="*/ 109 h 3328"/>
              <a:gd name="T92" fmla="*/ 2718 w 3331"/>
              <a:gd name="T93" fmla="*/ 237 h 3328"/>
              <a:gd name="T94" fmla="*/ 2923 w 3331"/>
              <a:gd name="T95" fmla="*/ 407 h 3328"/>
              <a:gd name="T96" fmla="*/ 3094 w 3331"/>
              <a:gd name="T97" fmla="*/ 613 h 3328"/>
              <a:gd name="T98" fmla="*/ 3222 w 3331"/>
              <a:gd name="T99" fmla="*/ 848 h 3328"/>
              <a:gd name="T100" fmla="*/ 3302 w 3331"/>
              <a:gd name="T101" fmla="*/ 1109 h 3328"/>
              <a:gd name="T102" fmla="*/ 3331 w 3331"/>
              <a:gd name="T103" fmla="*/ 1388 h 3328"/>
              <a:gd name="T104" fmla="*/ 3310 w 3331"/>
              <a:gd name="T105" fmla="*/ 1449 h 3328"/>
              <a:gd name="T106" fmla="*/ 3256 w 3331"/>
              <a:gd name="T107" fmla="*/ 1484 h 3328"/>
              <a:gd name="T108" fmla="*/ 1920 w 3331"/>
              <a:gd name="T109" fmla="*/ 1484 h 3328"/>
              <a:gd name="T110" fmla="*/ 1866 w 3331"/>
              <a:gd name="T111" fmla="*/ 1449 h 3328"/>
              <a:gd name="T112" fmla="*/ 1844 w 3331"/>
              <a:gd name="T113" fmla="*/ 1388 h 3328"/>
              <a:gd name="T114" fmla="*/ 1854 w 3331"/>
              <a:gd name="T115" fmla="*/ 55 h 3328"/>
              <a:gd name="T116" fmla="*/ 1899 w 3331"/>
              <a:gd name="T117" fmla="*/ 10 h 3328"/>
              <a:gd name="T118" fmla="*/ 1943 w 3331"/>
              <a:gd name="T119" fmla="*/ 0 h 3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31" h="3328">
                <a:moveTo>
                  <a:pt x="2040" y="201"/>
                </a:moveTo>
                <a:lnTo>
                  <a:pt x="2040" y="1290"/>
                </a:lnTo>
                <a:lnTo>
                  <a:pt x="3130" y="1290"/>
                </a:lnTo>
                <a:lnTo>
                  <a:pt x="3120" y="1204"/>
                </a:lnTo>
                <a:lnTo>
                  <a:pt x="3104" y="1120"/>
                </a:lnTo>
                <a:lnTo>
                  <a:pt x="3082" y="1039"/>
                </a:lnTo>
                <a:lnTo>
                  <a:pt x="3055" y="959"/>
                </a:lnTo>
                <a:lnTo>
                  <a:pt x="3021" y="882"/>
                </a:lnTo>
                <a:lnTo>
                  <a:pt x="2984" y="809"/>
                </a:lnTo>
                <a:lnTo>
                  <a:pt x="2941" y="737"/>
                </a:lnTo>
                <a:lnTo>
                  <a:pt x="2893" y="670"/>
                </a:lnTo>
                <a:lnTo>
                  <a:pt x="2841" y="606"/>
                </a:lnTo>
                <a:lnTo>
                  <a:pt x="2785" y="546"/>
                </a:lnTo>
                <a:lnTo>
                  <a:pt x="2725" y="490"/>
                </a:lnTo>
                <a:lnTo>
                  <a:pt x="2661" y="438"/>
                </a:lnTo>
                <a:lnTo>
                  <a:pt x="2593" y="390"/>
                </a:lnTo>
                <a:lnTo>
                  <a:pt x="2522" y="347"/>
                </a:lnTo>
                <a:lnTo>
                  <a:pt x="2449" y="310"/>
                </a:lnTo>
                <a:lnTo>
                  <a:pt x="2371" y="276"/>
                </a:lnTo>
                <a:lnTo>
                  <a:pt x="2292" y="249"/>
                </a:lnTo>
                <a:lnTo>
                  <a:pt x="2210" y="227"/>
                </a:lnTo>
                <a:lnTo>
                  <a:pt x="2127" y="211"/>
                </a:lnTo>
                <a:lnTo>
                  <a:pt x="2040" y="201"/>
                </a:lnTo>
                <a:close/>
                <a:moveTo>
                  <a:pt x="1571" y="185"/>
                </a:moveTo>
                <a:lnTo>
                  <a:pt x="1593" y="189"/>
                </a:lnTo>
                <a:lnTo>
                  <a:pt x="1614" y="196"/>
                </a:lnTo>
                <a:lnTo>
                  <a:pt x="1632" y="207"/>
                </a:lnTo>
                <a:lnTo>
                  <a:pt x="1647" y="222"/>
                </a:lnTo>
                <a:lnTo>
                  <a:pt x="1658" y="240"/>
                </a:lnTo>
                <a:lnTo>
                  <a:pt x="1666" y="261"/>
                </a:lnTo>
                <a:lnTo>
                  <a:pt x="1669" y="284"/>
                </a:lnTo>
                <a:lnTo>
                  <a:pt x="1669" y="1555"/>
                </a:lnTo>
                <a:lnTo>
                  <a:pt x="1672" y="1578"/>
                </a:lnTo>
                <a:lnTo>
                  <a:pt x="1680" y="1600"/>
                </a:lnTo>
                <a:lnTo>
                  <a:pt x="1692" y="1619"/>
                </a:lnTo>
                <a:lnTo>
                  <a:pt x="1708" y="1635"/>
                </a:lnTo>
                <a:lnTo>
                  <a:pt x="1728" y="1648"/>
                </a:lnTo>
                <a:lnTo>
                  <a:pt x="1749" y="1656"/>
                </a:lnTo>
                <a:lnTo>
                  <a:pt x="1773" y="1659"/>
                </a:lnTo>
                <a:lnTo>
                  <a:pt x="3044" y="1659"/>
                </a:lnTo>
                <a:lnTo>
                  <a:pt x="3067" y="1661"/>
                </a:lnTo>
                <a:lnTo>
                  <a:pt x="3087" y="1669"/>
                </a:lnTo>
                <a:lnTo>
                  <a:pt x="3106" y="1680"/>
                </a:lnTo>
                <a:lnTo>
                  <a:pt x="3121" y="1695"/>
                </a:lnTo>
                <a:lnTo>
                  <a:pt x="3132" y="1714"/>
                </a:lnTo>
                <a:lnTo>
                  <a:pt x="3139" y="1734"/>
                </a:lnTo>
                <a:lnTo>
                  <a:pt x="3142" y="1757"/>
                </a:lnTo>
                <a:lnTo>
                  <a:pt x="3139" y="1846"/>
                </a:lnTo>
                <a:lnTo>
                  <a:pt x="3132" y="1935"/>
                </a:lnTo>
                <a:lnTo>
                  <a:pt x="3120" y="2022"/>
                </a:lnTo>
                <a:lnTo>
                  <a:pt x="3103" y="2109"/>
                </a:lnTo>
                <a:lnTo>
                  <a:pt x="3081" y="2193"/>
                </a:lnTo>
                <a:lnTo>
                  <a:pt x="3055" y="2277"/>
                </a:lnTo>
                <a:lnTo>
                  <a:pt x="3023" y="2358"/>
                </a:lnTo>
                <a:lnTo>
                  <a:pt x="2988" y="2438"/>
                </a:lnTo>
                <a:lnTo>
                  <a:pt x="2948" y="2515"/>
                </a:lnTo>
                <a:lnTo>
                  <a:pt x="2903" y="2590"/>
                </a:lnTo>
                <a:lnTo>
                  <a:pt x="2854" y="2664"/>
                </a:lnTo>
                <a:lnTo>
                  <a:pt x="2801" y="2734"/>
                </a:lnTo>
                <a:lnTo>
                  <a:pt x="2743" y="2802"/>
                </a:lnTo>
                <a:lnTo>
                  <a:pt x="2682" y="2867"/>
                </a:lnTo>
                <a:lnTo>
                  <a:pt x="2617" y="2928"/>
                </a:lnTo>
                <a:lnTo>
                  <a:pt x="2549" y="2986"/>
                </a:lnTo>
                <a:lnTo>
                  <a:pt x="2478" y="3039"/>
                </a:lnTo>
                <a:lnTo>
                  <a:pt x="2405" y="3088"/>
                </a:lnTo>
                <a:lnTo>
                  <a:pt x="2330" y="3133"/>
                </a:lnTo>
                <a:lnTo>
                  <a:pt x="2252" y="3173"/>
                </a:lnTo>
                <a:lnTo>
                  <a:pt x="2173" y="3208"/>
                </a:lnTo>
                <a:lnTo>
                  <a:pt x="2091" y="3240"/>
                </a:lnTo>
                <a:lnTo>
                  <a:pt x="2008" y="3266"/>
                </a:lnTo>
                <a:lnTo>
                  <a:pt x="1922" y="3288"/>
                </a:lnTo>
                <a:lnTo>
                  <a:pt x="1837" y="3305"/>
                </a:lnTo>
                <a:lnTo>
                  <a:pt x="1749" y="3317"/>
                </a:lnTo>
                <a:lnTo>
                  <a:pt x="1660" y="3325"/>
                </a:lnTo>
                <a:lnTo>
                  <a:pt x="1571" y="3328"/>
                </a:lnTo>
                <a:lnTo>
                  <a:pt x="1571" y="3328"/>
                </a:lnTo>
                <a:lnTo>
                  <a:pt x="1533" y="3328"/>
                </a:lnTo>
                <a:lnTo>
                  <a:pt x="1440" y="3322"/>
                </a:lnTo>
                <a:lnTo>
                  <a:pt x="1349" y="3312"/>
                </a:lnTo>
                <a:lnTo>
                  <a:pt x="1258" y="3296"/>
                </a:lnTo>
                <a:lnTo>
                  <a:pt x="1169" y="3276"/>
                </a:lnTo>
                <a:lnTo>
                  <a:pt x="1082" y="3249"/>
                </a:lnTo>
                <a:lnTo>
                  <a:pt x="995" y="3219"/>
                </a:lnTo>
                <a:lnTo>
                  <a:pt x="912" y="3182"/>
                </a:lnTo>
                <a:lnTo>
                  <a:pt x="830" y="3141"/>
                </a:lnTo>
                <a:lnTo>
                  <a:pt x="751" y="3095"/>
                </a:lnTo>
                <a:lnTo>
                  <a:pt x="674" y="3046"/>
                </a:lnTo>
                <a:lnTo>
                  <a:pt x="600" y="2990"/>
                </a:lnTo>
                <a:lnTo>
                  <a:pt x="529" y="2930"/>
                </a:lnTo>
                <a:lnTo>
                  <a:pt x="460" y="2866"/>
                </a:lnTo>
                <a:lnTo>
                  <a:pt x="396" y="2798"/>
                </a:lnTo>
                <a:lnTo>
                  <a:pt x="337" y="2727"/>
                </a:lnTo>
                <a:lnTo>
                  <a:pt x="281" y="2653"/>
                </a:lnTo>
                <a:lnTo>
                  <a:pt x="231" y="2576"/>
                </a:lnTo>
                <a:lnTo>
                  <a:pt x="185" y="2497"/>
                </a:lnTo>
                <a:lnTo>
                  <a:pt x="145" y="2415"/>
                </a:lnTo>
                <a:lnTo>
                  <a:pt x="108" y="2332"/>
                </a:lnTo>
                <a:lnTo>
                  <a:pt x="77" y="2245"/>
                </a:lnTo>
                <a:lnTo>
                  <a:pt x="51" y="2158"/>
                </a:lnTo>
                <a:lnTo>
                  <a:pt x="31" y="2069"/>
                </a:lnTo>
                <a:lnTo>
                  <a:pt x="14" y="1978"/>
                </a:lnTo>
                <a:lnTo>
                  <a:pt x="4" y="1887"/>
                </a:lnTo>
                <a:lnTo>
                  <a:pt x="0" y="1794"/>
                </a:lnTo>
                <a:lnTo>
                  <a:pt x="0" y="1704"/>
                </a:lnTo>
                <a:lnTo>
                  <a:pt x="5" y="1613"/>
                </a:lnTo>
                <a:lnTo>
                  <a:pt x="16" y="1524"/>
                </a:lnTo>
                <a:lnTo>
                  <a:pt x="32" y="1436"/>
                </a:lnTo>
                <a:lnTo>
                  <a:pt x="52" y="1349"/>
                </a:lnTo>
                <a:lnTo>
                  <a:pt x="77" y="1265"/>
                </a:lnTo>
                <a:lnTo>
                  <a:pt x="107" y="1181"/>
                </a:lnTo>
                <a:lnTo>
                  <a:pt x="142" y="1100"/>
                </a:lnTo>
                <a:lnTo>
                  <a:pt x="181" y="1020"/>
                </a:lnTo>
                <a:lnTo>
                  <a:pt x="225" y="943"/>
                </a:lnTo>
                <a:lnTo>
                  <a:pt x="274" y="868"/>
                </a:lnTo>
                <a:lnTo>
                  <a:pt x="327" y="795"/>
                </a:lnTo>
                <a:lnTo>
                  <a:pt x="384" y="726"/>
                </a:lnTo>
                <a:lnTo>
                  <a:pt x="446" y="659"/>
                </a:lnTo>
                <a:lnTo>
                  <a:pt x="511" y="596"/>
                </a:lnTo>
                <a:lnTo>
                  <a:pt x="580" y="537"/>
                </a:lnTo>
                <a:lnTo>
                  <a:pt x="651" y="482"/>
                </a:lnTo>
                <a:lnTo>
                  <a:pt x="725" y="432"/>
                </a:lnTo>
                <a:lnTo>
                  <a:pt x="801" y="386"/>
                </a:lnTo>
                <a:lnTo>
                  <a:pt x="880" y="344"/>
                </a:lnTo>
                <a:lnTo>
                  <a:pt x="961" y="308"/>
                </a:lnTo>
                <a:lnTo>
                  <a:pt x="1043" y="276"/>
                </a:lnTo>
                <a:lnTo>
                  <a:pt x="1128" y="249"/>
                </a:lnTo>
                <a:lnTo>
                  <a:pt x="1213" y="226"/>
                </a:lnTo>
                <a:lnTo>
                  <a:pt x="1301" y="209"/>
                </a:lnTo>
                <a:lnTo>
                  <a:pt x="1389" y="196"/>
                </a:lnTo>
                <a:lnTo>
                  <a:pt x="1480" y="189"/>
                </a:lnTo>
                <a:lnTo>
                  <a:pt x="1571" y="185"/>
                </a:lnTo>
                <a:close/>
                <a:moveTo>
                  <a:pt x="1943" y="0"/>
                </a:moveTo>
                <a:lnTo>
                  <a:pt x="2037" y="3"/>
                </a:lnTo>
                <a:lnTo>
                  <a:pt x="2130" y="13"/>
                </a:lnTo>
                <a:lnTo>
                  <a:pt x="2222" y="29"/>
                </a:lnTo>
                <a:lnTo>
                  <a:pt x="2311" y="50"/>
                </a:lnTo>
                <a:lnTo>
                  <a:pt x="2398" y="77"/>
                </a:lnTo>
                <a:lnTo>
                  <a:pt x="2482" y="109"/>
                </a:lnTo>
                <a:lnTo>
                  <a:pt x="2564" y="147"/>
                </a:lnTo>
                <a:lnTo>
                  <a:pt x="2642" y="190"/>
                </a:lnTo>
                <a:lnTo>
                  <a:pt x="2718" y="237"/>
                </a:lnTo>
                <a:lnTo>
                  <a:pt x="2790" y="289"/>
                </a:lnTo>
                <a:lnTo>
                  <a:pt x="2858" y="346"/>
                </a:lnTo>
                <a:lnTo>
                  <a:pt x="2923" y="407"/>
                </a:lnTo>
                <a:lnTo>
                  <a:pt x="2985" y="472"/>
                </a:lnTo>
                <a:lnTo>
                  <a:pt x="3041" y="541"/>
                </a:lnTo>
                <a:lnTo>
                  <a:pt x="3094" y="613"/>
                </a:lnTo>
                <a:lnTo>
                  <a:pt x="3140" y="688"/>
                </a:lnTo>
                <a:lnTo>
                  <a:pt x="3183" y="767"/>
                </a:lnTo>
                <a:lnTo>
                  <a:pt x="3222" y="848"/>
                </a:lnTo>
                <a:lnTo>
                  <a:pt x="3253" y="933"/>
                </a:lnTo>
                <a:lnTo>
                  <a:pt x="3281" y="1019"/>
                </a:lnTo>
                <a:lnTo>
                  <a:pt x="3302" y="1109"/>
                </a:lnTo>
                <a:lnTo>
                  <a:pt x="3318" y="1200"/>
                </a:lnTo>
                <a:lnTo>
                  <a:pt x="3328" y="1293"/>
                </a:lnTo>
                <a:lnTo>
                  <a:pt x="3331" y="1388"/>
                </a:lnTo>
                <a:lnTo>
                  <a:pt x="3328" y="1410"/>
                </a:lnTo>
                <a:lnTo>
                  <a:pt x="3321" y="1431"/>
                </a:lnTo>
                <a:lnTo>
                  <a:pt x="3310" y="1449"/>
                </a:lnTo>
                <a:lnTo>
                  <a:pt x="3294" y="1464"/>
                </a:lnTo>
                <a:lnTo>
                  <a:pt x="3276" y="1477"/>
                </a:lnTo>
                <a:lnTo>
                  <a:pt x="3256" y="1484"/>
                </a:lnTo>
                <a:lnTo>
                  <a:pt x="3232" y="1486"/>
                </a:lnTo>
                <a:lnTo>
                  <a:pt x="1943" y="1486"/>
                </a:lnTo>
                <a:lnTo>
                  <a:pt x="1920" y="1484"/>
                </a:lnTo>
                <a:lnTo>
                  <a:pt x="1899" y="1477"/>
                </a:lnTo>
                <a:lnTo>
                  <a:pt x="1881" y="1464"/>
                </a:lnTo>
                <a:lnTo>
                  <a:pt x="1866" y="1449"/>
                </a:lnTo>
                <a:lnTo>
                  <a:pt x="1854" y="1431"/>
                </a:lnTo>
                <a:lnTo>
                  <a:pt x="1847" y="1410"/>
                </a:lnTo>
                <a:lnTo>
                  <a:pt x="1844" y="1388"/>
                </a:lnTo>
                <a:lnTo>
                  <a:pt x="1844" y="98"/>
                </a:lnTo>
                <a:lnTo>
                  <a:pt x="1847" y="75"/>
                </a:lnTo>
                <a:lnTo>
                  <a:pt x="1854" y="55"/>
                </a:lnTo>
                <a:lnTo>
                  <a:pt x="1866" y="37"/>
                </a:lnTo>
                <a:lnTo>
                  <a:pt x="1881" y="22"/>
                </a:lnTo>
                <a:lnTo>
                  <a:pt x="1899" y="10"/>
                </a:lnTo>
                <a:lnTo>
                  <a:pt x="1920" y="3"/>
                </a:lnTo>
                <a:lnTo>
                  <a:pt x="1943" y="0"/>
                </a:lnTo>
                <a:lnTo>
                  <a:pt x="1943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2" name="Group 155"/>
          <p:cNvGrpSpPr/>
          <p:nvPr/>
        </p:nvGrpSpPr>
        <p:grpSpPr>
          <a:xfrm>
            <a:off x="1589940" y="4159354"/>
            <a:ext cx="424740" cy="493466"/>
            <a:chOff x="2593975" y="4225925"/>
            <a:chExt cx="490538" cy="569912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3" name="Freeform 18"/>
            <p:cNvSpPr/>
            <p:nvPr/>
          </p:nvSpPr>
          <p:spPr bwMode="auto">
            <a:xfrm>
              <a:off x="2773363" y="4384675"/>
              <a:ext cx="131763" cy="252412"/>
            </a:xfrm>
            <a:custGeom>
              <a:avLst/>
              <a:gdLst>
                <a:gd name="T0" fmla="*/ 445 w 827"/>
                <a:gd name="T1" fmla="*/ 0 h 1593"/>
                <a:gd name="T2" fmla="*/ 498 w 827"/>
                <a:gd name="T3" fmla="*/ 8 h 1593"/>
                <a:gd name="T4" fmla="*/ 515 w 827"/>
                <a:gd name="T5" fmla="*/ 47 h 1593"/>
                <a:gd name="T6" fmla="*/ 516 w 827"/>
                <a:gd name="T7" fmla="*/ 123 h 1593"/>
                <a:gd name="T8" fmla="*/ 525 w 827"/>
                <a:gd name="T9" fmla="*/ 163 h 1593"/>
                <a:gd name="T10" fmla="*/ 563 w 827"/>
                <a:gd name="T11" fmla="*/ 178 h 1593"/>
                <a:gd name="T12" fmla="*/ 691 w 827"/>
                <a:gd name="T13" fmla="*/ 207 h 1593"/>
                <a:gd name="T14" fmla="*/ 767 w 827"/>
                <a:gd name="T15" fmla="*/ 246 h 1593"/>
                <a:gd name="T16" fmla="*/ 771 w 827"/>
                <a:gd name="T17" fmla="*/ 287 h 1593"/>
                <a:gd name="T18" fmla="*/ 726 w 827"/>
                <a:gd name="T19" fmla="*/ 434 h 1593"/>
                <a:gd name="T20" fmla="*/ 700 w 827"/>
                <a:gd name="T21" fmla="*/ 455 h 1593"/>
                <a:gd name="T22" fmla="*/ 621 w 827"/>
                <a:gd name="T23" fmla="*/ 425 h 1593"/>
                <a:gd name="T24" fmla="*/ 473 w 827"/>
                <a:gd name="T25" fmla="*/ 396 h 1593"/>
                <a:gd name="T26" fmla="*/ 377 w 827"/>
                <a:gd name="T27" fmla="*/ 402 h 1593"/>
                <a:gd name="T28" fmla="*/ 315 w 827"/>
                <a:gd name="T29" fmla="*/ 437 h 1593"/>
                <a:gd name="T30" fmla="*/ 291 w 827"/>
                <a:gd name="T31" fmla="*/ 496 h 1593"/>
                <a:gd name="T32" fmla="*/ 314 w 827"/>
                <a:gd name="T33" fmla="*/ 557 h 1593"/>
                <a:gd name="T34" fmla="*/ 402 w 827"/>
                <a:gd name="T35" fmla="*/ 618 h 1593"/>
                <a:gd name="T36" fmla="*/ 572 w 827"/>
                <a:gd name="T37" fmla="*/ 691 h 1593"/>
                <a:gd name="T38" fmla="*/ 712 w 827"/>
                <a:gd name="T39" fmla="*/ 778 h 1593"/>
                <a:gd name="T40" fmla="*/ 791 w 827"/>
                <a:gd name="T41" fmla="*/ 886 h 1593"/>
                <a:gd name="T42" fmla="*/ 826 w 827"/>
                <a:gd name="T43" fmla="*/ 1009 h 1593"/>
                <a:gd name="T44" fmla="*/ 812 w 827"/>
                <a:gd name="T45" fmla="*/ 1137 h 1593"/>
                <a:gd name="T46" fmla="*/ 747 w 827"/>
                <a:gd name="T47" fmla="*/ 1256 h 1593"/>
                <a:gd name="T48" fmla="*/ 640 w 827"/>
                <a:gd name="T49" fmla="*/ 1345 h 1593"/>
                <a:gd name="T50" fmla="*/ 535 w 827"/>
                <a:gd name="T51" fmla="*/ 1387 h 1593"/>
                <a:gd name="T52" fmla="*/ 506 w 827"/>
                <a:gd name="T53" fmla="*/ 1423 h 1593"/>
                <a:gd name="T54" fmla="*/ 505 w 827"/>
                <a:gd name="T55" fmla="*/ 1545 h 1593"/>
                <a:gd name="T56" fmla="*/ 489 w 827"/>
                <a:gd name="T57" fmla="*/ 1585 h 1593"/>
                <a:gd name="T58" fmla="*/ 404 w 827"/>
                <a:gd name="T59" fmla="*/ 1593 h 1593"/>
                <a:gd name="T60" fmla="*/ 318 w 827"/>
                <a:gd name="T61" fmla="*/ 1584 h 1593"/>
                <a:gd name="T62" fmla="*/ 300 w 827"/>
                <a:gd name="T63" fmla="*/ 1542 h 1593"/>
                <a:gd name="T64" fmla="*/ 299 w 827"/>
                <a:gd name="T65" fmla="*/ 1446 h 1593"/>
                <a:gd name="T66" fmla="*/ 288 w 827"/>
                <a:gd name="T67" fmla="*/ 1413 h 1593"/>
                <a:gd name="T68" fmla="*/ 244 w 827"/>
                <a:gd name="T69" fmla="*/ 1401 h 1593"/>
                <a:gd name="T70" fmla="*/ 94 w 827"/>
                <a:gd name="T71" fmla="*/ 1365 h 1593"/>
                <a:gd name="T72" fmla="*/ 14 w 827"/>
                <a:gd name="T73" fmla="*/ 1325 h 1593"/>
                <a:gd name="T74" fmla="*/ 0 w 827"/>
                <a:gd name="T75" fmla="*/ 1293 h 1593"/>
                <a:gd name="T76" fmla="*/ 23 w 827"/>
                <a:gd name="T77" fmla="*/ 1198 h 1593"/>
                <a:gd name="T78" fmla="*/ 51 w 827"/>
                <a:gd name="T79" fmla="*/ 1113 h 1593"/>
                <a:gd name="T80" fmla="*/ 78 w 827"/>
                <a:gd name="T81" fmla="*/ 1102 h 1593"/>
                <a:gd name="T82" fmla="*/ 159 w 827"/>
                <a:gd name="T83" fmla="*/ 1137 h 1593"/>
                <a:gd name="T84" fmla="*/ 325 w 827"/>
                <a:gd name="T85" fmla="*/ 1180 h 1593"/>
                <a:gd name="T86" fmla="*/ 435 w 827"/>
                <a:gd name="T87" fmla="*/ 1173 h 1593"/>
                <a:gd name="T88" fmla="*/ 512 w 827"/>
                <a:gd name="T89" fmla="*/ 1132 h 1593"/>
                <a:gd name="T90" fmla="*/ 542 w 827"/>
                <a:gd name="T91" fmla="*/ 1070 h 1593"/>
                <a:gd name="T92" fmla="*/ 529 w 827"/>
                <a:gd name="T93" fmla="*/ 1004 h 1593"/>
                <a:gd name="T94" fmla="*/ 471 w 827"/>
                <a:gd name="T95" fmla="*/ 946 h 1593"/>
                <a:gd name="T96" fmla="*/ 369 w 827"/>
                <a:gd name="T97" fmla="*/ 898 h 1593"/>
                <a:gd name="T98" fmla="*/ 233 w 827"/>
                <a:gd name="T99" fmla="*/ 840 h 1593"/>
                <a:gd name="T100" fmla="*/ 126 w 827"/>
                <a:gd name="T101" fmla="*/ 772 h 1593"/>
                <a:gd name="T102" fmla="*/ 54 w 827"/>
                <a:gd name="T103" fmla="*/ 691 h 1593"/>
                <a:gd name="T104" fmla="*/ 15 w 827"/>
                <a:gd name="T105" fmla="*/ 591 h 1593"/>
                <a:gd name="T106" fmla="*/ 15 w 827"/>
                <a:gd name="T107" fmla="*/ 467 h 1593"/>
                <a:gd name="T108" fmla="*/ 58 w 827"/>
                <a:gd name="T109" fmla="*/ 351 h 1593"/>
                <a:gd name="T110" fmla="*/ 139 w 827"/>
                <a:gd name="T111" fmla="*/ 263 h 1593"/>
                <a:gd name="T112" fmla="*/ 254 w 827"/>
                <a:gd name="T113" fmla="*/ 203 h 1593"/>
                <a:gd name="T114" fmla="*/ 300 w 827"/>
                <a:gd name="T115" fmla="*/ 183 h 1593"/>
                <a:gd name="T116" fmla="*/ 314 w 827"/>
                <a:gd name="T117" fmla="*/ 156 h 1593"/>
                <a:gd name="T118" fmla="*/ 315 w 827"/>
                <a:gd name="T119" fmla="*/ 87 h 1593"/>
                <a:gd name="T120" fmla="*/ 320 w 827"/>
                <a:gd name="T121" fmla="*/ 21 h 1593"/>
                <a:gd name="T122" fmla="*/ 352 w 827"/>
                <a:gd name="T123" fmla="*/ 1 h 1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7" h="1593">
                  <a:moveTo>
                    <a:pt x="371" y="0"/>
                  </a:moveTo>
                  <a:lnTo>
                    <a:pt x="415" y="0"/>
                  </a:lnTo>
                  <a:lnTo>
                    <a:pt x="445" y="0"/>
                  </a:lnTo>
                  <a:lnTo>
                    <a:pt x="468" y="1"/>
                  </a:lnTo>
                  <a:lnTo>
                    <a:pt x="485" y="3"/>
                  </a:lnTo>
                  <a:lnTo>
                    <a:pt x="498" y="8"/>
                  </a:lnTo>
                  <a:lnTo>
                    <a:pt x="506" y="17"/>
                  </a:lnTo>
                  <a:lnTo>
                    <a:pt x="512" y="29"/>
                  </a:lnTo>
                  <a:lnTo>
                    <a:pt x="515" y="47"/>
                  </a:lnTo>
                  <a:lnTo>
                    <a:pt x="516" y="70"/>
                  </a:lnTo>
                  <a:lnTo>
                    <a:pt x="516" y="99"/>
                  </a:lnTo>
                  <a:lnTo>
                    <a:pt x="516" y="123"/>
                  </a:lnTo>
                  <a:lnTo>
                    <a:pt x="517" y="141"/>
                  </a:lnTo>
                  <a:lnTo>
                    <a:pt x="519" y="154"/>
                  </a:lnTo>
                  <a:lnTo>
                    <a:pt x="525" y="163"/>
                  </a:lnTo>
                  <a:lnTo>
                    <a:pt x="533" y="169"/>
                  </a:lnTo>
                  <a:lnTo>
                    <a:pt x="545" y="173"/>
                  </a:lnTo>
                  <a:lnTo>
                    <a:pt x="563" y="178"/>
                  </a:lnTo>
                  <a:lnTo>
                    <a:pt x="586" y="181"/>
                  </a:lnTo>
                  <a:lnTo>
                    <a:pt x="640" y="192"/>
                  </a:lnTo>
                  <a:lnTo>
                    <a:pt x="691" y="207"/>
                  </a:lnTo>
                  <a:lnTo>
                    <a:pt x="742" y="228"/>
                  </a:lnTo>
                  <a:lnTo>
                    <a:pt x="756" y="236"/>
                  </a:lnTo>
                  <a:lnTo>
                    <a:pt x="767" y="246"/>
                  </a:lnTo>
                  <a:lnTo>
                    <a:pt x="772" y="258"/>
                  </a:lnTo>
                  <a:lnTo>
                    <a:pt x="775" y="271"/>
                  </a:lnTo>
                  <a:lnTo>
                    <a:pt x="771" y="287"/>
                  </a:lnTo>
                  <a:lnTo>
                    <a:pt x="753" y="352"/>
                  </a:lnTo>
                  <a:lnTo>
                    <a:pt x="733" y="416"/>
                  </a:lnTo>
                  <a:lnTo>
                    <a:pt x="726" y="434"/>
                  </a:lnTo>
                  <a:lnTo>
                    <a:pt x="720" y="446"/>
                  </a:lnTo>
                  <a:lnTo>
                    <a:pt x="711" y="452"/>
                  </a:lnTo>
                  <a:lnTo>
                    <a:pt x="700" y="455"/>
                  </a:lnTo>
                  <a:lnTo>
                    <a:pt x="686" y="451"/>
                  </a:lnTo>
                  <a:lnTo>
                    <a:pt x="668" y="445"/>
                  </a:lnTo>
                  <a:lnTo>
                    <a:pt x="621" y="425"/>
                  </a:lnTo>
                  <a:lnTo>
                    <a:pt x="573" y="410"/>
                  </a:lnTo>
                  <a:lnTo>
                    <a:pt x="524" y="400"/>
                  </a:lnTo>
                  <a:lnTo>
                    <a:pt x="473" y="396"/>
                  </a:lnTo>
                  <a:lnTo>
                    <a:pt x="422" y="396"/>
                  </a:lnTo>
                  <a:lnTo>
                    <a:pt x="399" y="398"/>
                  </a:lnTo>
                  <a:lnTo>
                    <a:pt x="377" y="402"/>
                  </a:lnTo>
                  <a:lnTo>
                    <a:pt x="356" y="409"/>
                  </a:lnTo>
                  <a:lnTo>
                    <a:pt x="333" y="422"/>
                  </a:lnTo>
                  <a:lnTo>
                    <a:pt x="315" y="437"/>
                  </a:lnTo>
                  <a:lnTo>
                    <a:pt x="302" y="456"/>
                  </a:lnTo>
                  <a:lnTo>
                    <a:pt x="295" y="475"/>
                  </a:lnTo>
                  <a:lnTo>
                    <a:pt x="291" y="496"/>
                  </a:lnTo>
                  <a:lnTo>
                    <a:pt x="293" y="517"/>
                  </a:lnTo>
                  <a:lnTo>
                    <a:pt x="301" y="538"/>
                  </a:lnTo>
                  <a:lnTo>
                    <a:pt x="314" y="557"/>
                  </a:lnTo>
                  <a:lnTo>
                    <a:pt x="333" y="575"/>
                  </a:lnTo>
                  <a:lnTo>
                    <a:pt x="366" y="598"/>
                  </a:lnTo>
                  <a:lnTo>
                    <a:pt x="402" y="618"/>
                  </a:lnTo>
                  <a:lnTo>
                    <a:pt x="440" y="635"/>
                  </a:lnTo>
                  <a:lnTo>
                    <a:pt x="506" y="662"/>
                  </a:lnTo>
                  <a:lnTo>
                    <a:pt x="572" y="691"/>
                  </a:lnTo>
                  <a:lnTo>
                    <a:pt x="635" y="724"/>
                  </a:lnTo>
                  <a:lnTo>
                    <a:pt x="676" y="749"/>
                  </a:lnTo>
                  <a:lnTo>
                    <a:pt x="712" y="778"/>
                  </a:lnTo>
                  <a:lnTo>
                    <a:pt x="743" y="811"/>
                  </a:lnTo>
                  <a:lnTo>
                    <a:pt x="770" y="847"/>
                  </a:lnTo>
                  <a:lnTo>
                    <a:pt x="791" y="886"/>
                  </a:lnTo>
                  <a:lnTo>
                    <a:pt x="808" y="925"/>
                  </a:lnTo>
                  <a:lnTo>
                    <a:pt x="819" y="967"/>
                  </a:lnTo>
                  <a:lnTo>
                    <a:pt x="826" y="1009"/>
                  </a:lnTo>
                  <a:lnTo>
                    <a:pt x="827" y="1052"/>
                  </a:lnTo>
                  <a:lnTo>
                    <a:pt x="822" y="1095"/>
                  </a:lnTo>
                  <a:lnTo>
                    <a:pt x="812" y="1137"/>
                  </a:lnTo>
                  <a:lnTo>
                    <a:pt x="796" y="1179"/>
                  </a:lnTo>
                  <a:lnTo>
                    <a:pt x="775" y="1218"/>
                  </a:lnTo>
                  <a:lnTo>
                    <a:pt x="747" y="1256"/>
                  </a:lnTo>
                  <a:lnTo>
                    <a:pt x="715" y="1290"/>
                  </a:lnTo>
                  <a:lnTo>
                    <a:pt x="679" y="1320"/>
                  </a:lnTo>
                  <a:lnTo>
                    <a:pt x="640" y="1345"/>
                  </a:lnTo>
                  <a:lnTo>
                    <a:pt x="598" y="1366"/>
                  </a:lnTo>
                  <a:lnTo>
                    <a:pt x="553" y="1380"/>
                  </a:lnTo>
                  <a:lnTo>
                    <a:pt x="535" y="1387"/>
                  </a:lnTo>
                  <a:lnTo>
                    <a:pt x="521" y="1396"/>
                  </a:lnTo>
                  <a:lnTo>
                    <a:pt x="512" y="1407"/>
                  </a:lnTo>
                  <a:lnTo>
                    <a:pt x="506" y="1423"/>
                  </a:lnTo>
                  <a:lnTo>
                    <a:pt x="505" y="1442"/>
                  </a:lnTo>
                  <a:lnTo>
                    <a:pt x="506" y="1493"/>
                  </a:lnTo>
                  <a:lnTo>
                    <a:pt x="505" y="1545"/>
                  </a:lnTo>
                  <a:lnTo>
                    <a:pt x="504" y="1562"/>
                  </a:lnTo>
                  <a:lnTo>
                    <a:pt x="497" y="1575"/>
                  </a:lnTo>
                  <a:lnTo>
                    <a:pt x="489" y="1585"/>
                  </a:lnTo>
                  <a:lnTo>
                    <a:pt x="475" y="1590"/>
                  </a:lnTo>
                  <a:lnTo>
                    <a:pt x="459" y="1593"/>
                  </a:lnTo>
                  <a:lnTo>
                    <a:pt x="404" y="1593"/>
                  </a:lnTo>
                  <a:lnTo>
                    <a:pt x="348" y="1593"/>
                  </a:lnTo>
                  <a:lnTo>
                    <a:pt x="331" y="1590"/>
                  </a:lnTo>
                  <a:lnTo>
                    <a:pt x="318" y="1584"/>
                  </a:lnTo>
                  <a:lnTo>
                    <a:pt x="308" y="1574"/>
                  </a:lnTo>
                  <a:lnTo>
                    <a:pt x="302" y="1559"/>
                  </a:lnTo>
                  <a:lnTo>
                    <a:pt x="300" y="1542"/>
                  </a:lnTo>
                  <a:lnTo>
                    <a:pt x="300" y="1505"/>
                  </a:lnTo>
                  <a:lnTo>
                    <a:pt x="299" y="1466"/>
                  </a:lnTo>
                  <a:lnTo>
                    <a:pt x="299" y="1446"/>
                  </a:lnTo>
                  <a:lnTo>
                    <a:pt x="298" y="1431"/>
                  </a:lnTo>
                  <a:lnTo>
                    <a:pt x="293" y="1421"/>
                  </a:lnTo>
                  <a:lnTo>
                    <a:pt x="288" y="1413"/>
                  </a:lnTo>
                  <a:lnTo>
                    <a:pt x="278" y="1407"/>
                  </a:lnTo>
                  <a:lnTo>
                    <a:pt x="264" y="1404"/>
                  </a:lnTo>
                  <a:lnTo>
                    <a:pt x="244" y="1401"/>
                  </a:lnTo>
                  <a:lnTo>
                    <a:pt x="193" y="1392"/>
                  </a:lnTo>
                  <a:lnTo>
                    <a:pt x="142" y="1380"/>
                  </a:lnTo>
                  <a:lnTo>
                    <a:pt x="94" y="1365"/>
                  </a:lnTo>
                  <a:lnTo>
                    <a:pt x="46" y="1345"/>
                  </a:lnTo>
                  <a:lnTo>
                    <a:pt x="28" y="1335"/>
                  </a:lnTo>
                  <a:lnTo>
                    <a:pt x="14" y="1325"/>
                  </a:lnTo>
                  <a:lnTo>
                    <a:pt x="5" y="1317"/>
                  </a:lnTo>
                  <a:lnTo>
                    <a:pt x="1" y="1306"/>
                  </a:lnTo>
                  <a:lnTo>
                    <a:pt x="0" y="1293"/>
                  </a:lnTo>
                  <a:lnTo>
                    <a:pt x="2" y="1277"/>
                  </a:lnTo>
                  <a:lnTo>
                    <a:pt x="6" y="1256"/>
                  </a:lnTo>
                  <a:lnTo>
                    <a:pt x="23" y="1198"/>
                  </a:lnTo>
                  <a:lnTo>
                    <a:pt x="39" y="1142"/>
                  </a:lnTo>
                  <a:lnTo>
                    <a:pt x="45" y="1125"/>
                  </a:lnTo>
                  <a:lnTo>
                    <a:pt x="51" y="1113"/>
                  </a:lnTo>
                  <a:lnTo>
                    <a:pt x="58" y="1105"/>
                  </a:lnTo>
                  <a:lnTo>
                    <a:pt x="67" y="1102"/>
                  </a:lnTo>
                  <a:lnTo>
                    <a:pt x="78" y="1102"/>
                  </a:lnTo>
                  <a:lnTo>
                    <a:pt x="90" y="1107"/>
                  </a:lnTo>
                  <a:lnTo>
                    <a:pt x="106" y="1113"/>
                  </a:lnTo>
                  <a:lnTo>
                    <a:pt x="159" y="1137"/>
                  </a:lnTo>
                  <a:lnTo>
                    <a:pt x="212" y="1157"/>
                  </a:lnTo>
                  <a:lnTo>
                    <a:pt x="268" y="1170"/>
                  </a:lnTo>
                  <a:lnTo>
                    <a:pt x="325" y="1180"/>
                  </a:lnTo>
                  <a:lnTo>
                    <a:pt x="363" y="1182"/>
                  </a:lnTo>
                  <a:lnTo>
                    <a:pt x="399" y="1180"/>
                  </a:lnTo>
                  <a:lnTo>
                    <a:pt x="435" y="1173"/>
                  </a:lnTo>
                  <a:lnTo>
                    <a:pt x="469" y="1161"/>
                  </a:lnTo>
                  <a:lnTo>
                    <a:pt x="493" y="1148"/>
                  </a:lnTo>
                  <a:lnTo>
                    <a:pt x="512" y="1132"/>
                  </a:lnTo>
                  <a:lnTo>
                    <a:pt x="527" y="1113"/>
                  </a:lnTo>
                  <a:lnTo>
                    <a:pt x="537" y="1092"/>
                  </a:lnTo>
                  <a:lnTo>
                    <a:pt x="542" y="1070"/>
                  </a:lnTo>
                  <a:lnTo>
                    <a:pt x="542" y="1049"/>
                  </a:lnTo>
                  <a:lnTo>
                    <a:pt x="539" y="1026"/>
                  </a:lnTo>
                  <a:lnTo>
                    <a:pt x="529" y="1004"/>
                  </a:lnTo>
                  <a:lnTo>
                    <a:pt x="516" y="983"/>
                  </a:lnTo>
                  <a:lnTo>
                    <a:pt x="496" y="964"/>
                  </a:lnTo>
                  <a:lnTo>
                    <a:pt x="471" y="946"/>
                  </a:lnTo>
                  <a:lnTo>
                    <a:pt x="444" y="929"/>
                  </a:lnTo>
                  <a:lnTo>
                    <a:pt x="414" y="916"/>
                  </a:lnTo>
                  <a:lnTo>
                    <a:pt x="369" y="898"/>
                  </a:lnTo>
                  <a:lnTo>
                    <a:pt x="323" y="879"/>
                  </a:lnTo>
                  <a:lnTo>
                    <a:pt x="278" y="860"/>
                  </a:lnTo>
                  <a:lnTo>
                    <a:pt x="233" y="840"/>
                  </a:lnTo>
                  <a:lnTo>
                    <a:pt x="189" y="816"/>
                  </a:lnTo>
                  <a:lnTo>
                    <a:pt x="157" y="795"/>
                  </a:lnTo>
                  <a:lnTo>
                    <a:pt x="126" y="772"/>
                  </a:lnTo>
                  <a:lnTo>
                    <a:pt x="98" y="747"/>
                  </a:lnTo>
                  <a:lnTo>
                    <a:pt x="74" y="720"/>
                  </a:lnTo>
                  <a:lnTo>
                    <a:pt x="54" y="691"/>
                  </a:lnTo>
                  <a:lnTo>
                    <a:pt x="37" y="660"/>
                  </a:lnTo>
                  <a:lnTo>
                    <a:pt x="24" y="627"/>
                  </a:lnTo>
                  <a:lnTo>
                    <a:pt x="15" y="591"/>
                  </a:lnTo>
                  <a:lnTo>
                    <a:pt x="10" y="553"/>
                  </a:lnTo>
                  <a:lnTo>
                    <a:pt x="10" y="513"/>
                  </a:lnTo>
                  <a:lnTo>
                    <a:pt x="15" y="467"/>
                  </a:lnTo>
                  <a:lnTo>
                    <a:pt x="25" y="425"/>
                  </a:lnTo>
                  <a:lnTo>
                    <a:pt x="39" y="386"/>
                  </a:lnTo>
                  <a:lnTo>
                    <a:pt x="58" y="351"/>
                  </a:lnTo>
                  <a:lnTo>
                    <a:pt x="81" y="318"/>
                  </a:lnTo>
                  <a:lnTo>
                    <a:pt x="108" y="289"/>
                  </a:lnTo>
                  <a:lnTo>
                    <a:pt x="139" y="263"/>
                  </a:lnTo>
                  <a:lnTo>
                    <a:pt x="174" y="240"/>
                  </a:lnTo>
                  <a:lnTo>
                    <a:pt x="212" y="220"/>
                  </a:lnTo>
                  <a:lnTo>
                    <a:pt x="254" y="203"/>
                  </a:lnTo>
                  <a:lnTo>
                    <a:pt x="274" y="195"/>
                  </a:lnTo>
                  <a:lnTo>
                    <a:pt x="289" y="190"/>
                  </a:lnTo>
                  <a:lnTo>
                    <a:pt x="300" y="183"/>
                  </a:lnTo>
                  <a:lnTo>
                    <a:pt x="308" y="177"/>
                  </a:lnTo>
                  <a:lnTo>
                    <a:pt x="312" y="168"/>
                  </a:lnTo>
                  <a:lnTo>
                    <a:pt x="314" y="156"/>
                  </a:lnTo>
                  <a:lnTo>
                    <a:pt x="315" y="141"/>
                  </a:lnTo>
                  <a:lnTo>
                    <a:pt x="315" y="120"/>
                  </a:lnTo>
                  <a:lnTo>
                    <a:pt x="315" y="87"/>
                  </a:lnTo>
                  <a:lnTo>
                    <a:pt x="315" y="56"/>
                  </a:lnTo>
                  <a:lnTo>
                    <a:pt x="316" y="36"/>
                  </a:lnTo>
                  <a:lnTo>
                    <a:pt x="320" y="21"/>
                  </a:lnTo>
                  <a:lnTo>
                    <a:pt x="326" y="10"/>
                  </a:lnTo>
                  <a:lnTo>
                    <a:pt x="336" y="5"/>
                  </a:lnTo>
                  <a:lnTo>
                    <a:pt x="352" y="1"/>
                  </a:lnTo>
                  <a:lnTo>
                    <a:pt x="3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4" name="Freeform 19"/>
            <p:cNvSpPr>
              <a:spLocks noEditPoints="1"/>
            </p:cNvSpPr>
            <p:nvPr/>
          </p:nvSpPr>
          <p:spPr bwMode="auto">
            <a:xfrm>
              <a:off x="2593975" y="4225925"/>
              <a:ext cx="490538" cy="569912"/>
            </a:xfrm>
            <a:custGeom>
              <a:avLst/>
              <a:gdLst>
                <a:gd name="T0" fmla="*/ 1277 w 3088"/>
                <a:gd name="T1" fmla="*/ 663 h 3592"/>
                <a:gd name="T2" fmla="*/ 955 w 3088"/>
                <a:gd name="T3" fmla="*/ 791 h 3592"/>
                <a:gd name="T4" fmla="*/ 689 w 3088"/>
                <a:gd name="T5" fmla="*/ 1004 h 3592"/>
                <a:gd name="T6" fmla="*/ 496 w 3088"/>
                <a:gd name="T7" fmla="*/ 1284 h 3592"/>
                <a:gd name="T8" fmla="*/ 391 w 3088"/>
                <a:gd name="T9" fmla="*/ 1617 h 3592"/>
                <a:gd name="T10" fmla="*/ 391 w 3088"/>
                <a:gd name="T11" fmla="*/ 1976 h 3592"/>
                <a:gd name="T12" fmla="*/ 496 w 3088"/>
                <a:gd name="T13" fmla="*/ 2308 h 3592"/>
                <a:gd name="T14" fmla="*/ 689 w 3088"/>
                <a:gd name="T15" fmla="*/ 2589 h 3592"/>
                <a:gd name="T16" fmla="*/ 955 w 3088"/>
                <a:gd name="T17" fmla="*/ 2801 h 3592"/>
                <a:gd name="T18" fmla="*/ 1277 w 3088"/>
                <a:gd name="T19" fmla="*/ 2929 h 3592"/>
                <a:gd name="T20" fmla="*/ 1630 w 3088"/>
                <a:gd name="T21" fmla="*/ 2958 h 3592"/>
                <a:gd name="T22" fmla="*/ 1959 w 3088"/>
                <a:gd name="T23" fmla="*/ 2884 h 3592"/>
                <a:gd name="T24" fmla="*/ 2246 w 3088"/>
                <a:gd name="T25" fmla="*/ 2726 h 3592"/>
                <a:gd name="T26" fmla="*/ 2475 w 3088"/>
                <a:gd name="T27" fmla="*/ 2497 h 3592"/>
                <a:gd name="T28" fmla="*/ 2634 w 3088"/>
                <a:gd name="T29" fmla="*/ 2211 h 3592"/>
                <a:gd name="T30" fmla="*/ 2706 w 3088"/>
                <a:gd name="T31" fmla="*/ 1883 h 3592"/>
                <a:gd name="T32" fmla="*/ 2679 w 3088"/>
                <a:gd name="T33" fmla="*/ 1529 h 3592"/>
                <a:gd name="T34" fmla="*/ 2551 w 3088"/>
                <a:gd name="T35" fmla="*/ 1208 h 3592"/>
                <a:gd name="T36" fmla="*/ 2337 w 3088"/>
                <a:gd name="T37" fmla="*/ 944 h 3592"/>
                <a:gd name="T38" fmla="*/ 2057 w 3088"/>
                <a:gd name="T39" fmla="*/ 750 h 3592"/>
                <a:gd name="T40" fmla="*/ 1725 w 3088"/>
                <a:gd name="T41" fmla="*/ 646 h 3592"/>
                <a:gd name="T42" fmla="*/ 1557 w 3088"/>
                <a:gd name="T43" fmla="*/ 1 h 3592"/>
                <a:gd name="T44" fmla="*/ 1621 w 3088"/>
                <a:gd name="T45" fmla="*/ 39 h 3592"/>
                <a:gd name="T46" fmla="*/ 2010 w 3088"/>
                <a:gd name="T47" fmla="*/ 278 h 3592"/>
                <a:gd name="T48" fmla="*/ 2427 w 3088"/>
                <a:gd name="T49" fmla="*/ 456 h 3592"/>
                <a:gd name="T50" fmla="*/ 2828 w 3088"/>
                <a:gd name="T51" fmla="*/ 546 h 3592"/>
                <a:gd name="T52" fmla="*/ 3051 w 3088"/>
                <a:gd name="T53" fmla="*/ 577 h 3592"/>
                <a:gd name="T54" fmla="*/ 3087 w 3088"/>
                <a:gd name="T55" fmla="*/ 630 h 3592"/>
                <a:gd name="T56" fmla="*/ 3086 w 3088"/>
                <a:gd name="T57" fmla="*/ 1810 h 3592"/>
                <a:gd name="T58" fmla="*/ 3046 w 3088"/>
                <a:gd name="T59" fmla="*/ 2262 h 3592"/>
                <a:gd name="T60" fmla="*/ 2938 w 3088"/>
                <a:gd name="T61" fmla="*/ 2537 h 3592"/>
                <a:gd name="T62" fmla="*/ 2757 w 3088"/>
                <a:gd name="T63" fmla="*/ 2805 h 3592"/>
                <a:gd name="T64" fmla="*/ 2484 w 3088"/>
                <a:gd name="T65" fmla="*/ 3078 h 3592"/>
                <a:gd name="T66" fmla="*/ 2171 w 3088"/>
                <a:gd name="T67" fmla="*/ 3300 h 3592"/>
                <a:gd name="T68" fmla="*/ 1796 w 3088"/>
                <a:gd name="T69" fmla="*/ 3494 h 3592"/>
                <a:gd name="T70" fmla="*/ 1549 w 3088"/>
                <a:gd name="T71" fmla="*/ 3592 h 3592"/>
                <a:gd name="T72" fmla="*/ 1296 w 3088"/>
                <a:gd name="T73" fmla="*/ 3499 h 3592"/>
                <a:gd name="T74" fmla="*/ 891 w 3088"/>
                <a:gd name="T75" fmla="*/ 3284 h 3592"/>
                <a:gd name="T76" fmla="*/ 525 w 3088"/>
                <a:gd name="T77" fmla="*/ 3005 h 3592"/>
                <a:gd name="T78" fmla="*/ 282 w 3088"/>
                <a:gd name="T79" fmla="*/ 2741 h 3592"/>
                <a:gd name="T80" fmla="*/ 118 w 3088"/>
                <a:gd name="T81" fmla="*/ 2469 h 3592"/>
                <a:gd name="T82" fmla="*/ 25 w 3088"/>
                <a:gd name="T83" fmla="*/ 2161 h 3592"/>
                <a:gd name="T84" fmla="*/ 0 w 3088"/>
                <a:gd name="T85" fmla="*/ 1506 h 3592"/>
                <a:gd name="T86" fmla="*/ 3 w 3088"/>
                <a:gd name="T87" fmla="*/ 621 h 3592"/>
                <a:gd name="T88" fmla="*/ 44 w 3088"/>
                <a:gd name="T89" fmla="*/ 575 h 3592"/>
                <a:gd name="T90" fmla="*/ 324 w 3088"/>
                <a:gd name="T91" fmla="*/ 541 h 3592"/>
                <a:gd name="T92" fmla="*/ 764 w 3088"/>
                <a:gd name="T93" fmla="*/ 420 h 3592"/>
                <a:gd name="T94" fmla="*/ 1176 w 3088"/>
                <a:gd name="T95" fmla="*/ 224 h 3592"/>
                <a:gd name="T96" fmla="*/ 1489 w 3088"/>
                <a:gd name="T97" fmla="*/ 24 h 3592"/>
                <a:gd name="T98" fmla="*/ 1545 w 3088"/>
                <a:gd name="T99" fmla="*/ 0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88" h="3592">
                  <a:moveTo>
                    <a:pt x="1544" y="632"/>
                  </a:moveTo>
                  <a:lnTo>
                    <a:pt x="1453" y="635"/>
                  </a:lnTo>
                  <a:lnTo>
                    <a:pt x="1363" y="646"/>
                  </a:lnTo>
                  <a:lnTo>
                    <a:pt x="1277" y="663"/>
                  </a:lnTo>
                  <a:lnTo>
                    <a:pt x="1192" y="686"/>
                  </a:lnTo>
                  <a:lnTo>
                    <a:pt x="1110" y="715"/>
                  </a:lnTo>
                  <a:lnTo>
                    <a:pt x="1031" y="750"/>
                  </a:lnTo>
                  <a:lnTo>
                    <a:pt x="955" y="791"/>
                  </a:lnTo>
                  <a:lnTo>
                    <a:pt x="883" y="837"/>
                  </a:lnTo>
                  <a:lnTo>
                    <a:pt x="814" y="888"/>
                  </a:lnTo>
                  <a:lnTo>
                    <a:pt x="749" y="944"/>
                  </a:lnTo>
                  <a:lnTo>
                    <a:pt x="689" y="1004"/>
                  </a:lnTo>
                  <a:lnTo>
                    <a:pt x="634" y="1068"/>
                  </a:lnTo>
                  <a:lnTo>
                    <a:pt x="583" y="1136"/>
                  </a:lnTo>
                  <a:lnTo>
                    <a:pt x="537" y="1208"/>
                  </a:lnTo>
                  <a:lnTo>
                    <a:pt x="496" y="1284"/>
                  </a:lnTo>
                  <a:lnTo>
                    <a:pt x="461" y="1363"/>
                  </a:lnTo>
                  <a:lnTo>
                    <a:pt x="432" y="1445"/>
                  </a:lnTo>
                  <a:lnTo>
                    <a:pt x="409" y="1529"/>
                  </a:lnTo>
                  <a:lnTo>
                    <a:pt x="391" y="1617"/>
                  </a:lnTo>
                  <a:lnTo>
                    <a:pt x="381" y="1705"/>
                  </a:lnTo>
                  <a:lnTo>
                    <a:pt x="378" y="1796"/>
                  </a:lnTo>
                  <a:lnTo>
                    <a:pt x="381" y="1887"/>
                  </a:lnTo>
                  <a:lnTo>
                    <a:pt x="391" y="1976"/>
                  </a:lnTo>
                  <a:lnTo>
                    <a:pt x="409" y="2063"/>
                  </a:lnTo>
                  <a:lnTo>
                    <a:pt x="432" y="2148"/>
                  </a:lnTo>
                  <a:lnTo>
                    <a:pt x="461" y="2229"/>
                  </a:lnTo>
                  <a:lnTo>
                    <a:pt x="496" y="2308"/>
                  </a:lnTo>
                  <a:lnTo>
                    <a:pt x="537" y="2383"/>
                  </a:lnTo>
                  <a:lnTo>
                    <a:pt x="583" y="2456"/>
                  </a:lnTo>
                  <a:lnTo>
                    <a:pt x="634" y="2524"/>
                  </a:lnTo>
                  <a:lnTo>
                    <a:pt x="689" y="2589"/>
                  </a:lnTo>
                  <a:lnTo>
                    <a:pt x="749" y="2649"/>
                  </a:lnTo>
                  <a:lnTo>
                    <a:pt x="814" y="2705"/>
                  </a:lnTo>
                  <a:lnTo>
                    <a:pt x="883" y="2755"/>
                  </a:lnTo>
                  <a:lnTo>
                    <a:pt x="955" y="2801"/>
                  </a:lnTo>
                  <a:lnTo>
                    <a:pt x="1031" y="2842"/>
                  </a:lnTo>
                  <a:lnTo>
                    <a:pt x="1110" y="2877"/>
                  </a:lnTo>
                  <a:lnTo>
                    <a:pt x="1192" y="2906"/>
                  </a:lnTo>
                  <a:lnTo>
                    <a:pt x="1277" y="2929"/>
                  </a:lnTo>
                  <a:lnTo>
                    <a:pt x="1363" y="2947"/>
                  </a:lnTo>
                  <a:lnTo>
                    <a:pt x="1453" y="2957"/>
                  </a:lnTo>
                  <a:lnTo>
                    <a:pt x="1544" y="2961"/>
                  </a:lnTo>
                  <a:lnTo>
                    <a:pt x="1630" y="2958"/>
                  </a:lnTo>
                  <a:lnTo>
                    <a:pt x="1716" y="2948"/>
                  </a:lnTo>
                  <a:lnTo>
                    <a:pt x="1799" y="2933"/>
                  </a:lnTo>
                  <a:lnTo>
                    <a:pt x="1881" y="2911"/>
                  </a:lnTo>
                  <a:lnTo>
                    <a:pt x="1959" y="2884"/>
                  </a:lnTo>
                  <a:lnTo>
                    <a:pt x="2036" y="2853"/>
                  </a:lnTo>
                  <a:lnTo>
                    <a:pt x="2109" y="2815"/>
                  </a:lnTo>
                  <a:lnTo>
                    <a:pt x="2179" y="2773"/>
                  </a:lnTo>
                  <a:lnTo>
                    <a:pt x="2246" y="2726"/>
                  </a:lnTo>
                  <a:lnTo>
                    <a:pt x="2309" y="2674"/>
                  </a:lnTo>
                  <a:lnTo>
                    <a:pt x="2369" y="2620"/>
                  </a:lnTo>
                  <a:lnTo>
                    <a:pt x="2424" y="2559"/>
                  </a:lnTo>
                  <a:lnTo>
                    <a:pt x="2475" y="2497"/>
                  </a:lnTo>
                  <a:lnTo>
                    <a:pt x="2522" y="2430"/>
                  </a:lnTo>
                  <a:lnTo>
                    <a:pt x="2564" y="2360"/>
                  </a:lnTo>
                  <a:lnTo>
                    <a:pt x="2601" y="2287"/>
                  </a:lnTo>
                  <a:lnTo>
                    <a:pt x="2634" y="2211"/>
                  </a:lnTo>
                  <a:lnTo>
                    <a:pt x="2660" y="2133"/>
                  </a:lnTo>
                  <a:lnTo>
                    <a:pt x="2682" y="2052"/>
                  </a:lnTo>
                  <a:lnTo>
                    <a:pt x="2698" y="1969"/>
                  </a:lnTo>
                  <a:lnTo>
                    <a:pt x="2706" y="1883"/>
                  </a:lnTo>
                  <a:lnTo>
                    <a:pt x="2710" y="1796"/>
                  </a:lnTo>
                  <a:lnTo>
                    <a:pt x="2706" y="1705"/>
                  </a:lnTo>
                  <a:lnTo>
                    <a:pt x="2697" y="1617"/>
                  </a:lnTo>
                  <a:lnTo>
                    <a:pt x="2679" y="1529"/>
                  </a:lnTo>
                  <a:lnTo>
                    <a:pt x="2656" y="1445"/>
                  </a:lnTo>
                  <a:lnTo>
                    <a:pt x="2627" y="1363"/>
                  </a:lnTo>
                  <a:lnTo>
                    <a:pt x="2591" y="1284"/>
                  </a:lnTo>
                  <a:lnTo>
                    <a:pt x="2551" y="1208"/>
                  </a:lnTo>
                  <a:lnTo>
                    <a:pt x="2505" y="1136"/>
                  </a:lnTo>
                  <a:lnTo>
                    <a:pt x="2453" y="1068"/>
                  </a:lnTo>
                  <a:lnTo>
                    <a:pt x="2397" y="1004"/>
                  </a:lnTo>
                  <a:lnTo>
                    <a:pt x="2337" y="944"/>
                  </a:lnTo>
                  <a:lnTo>
                    <a:pt x="2274" y="888"/>
                  </a:lnTo>
                  <a:lnTo>
                    <a:pt x="2205" y="837"/>
                  </a:lnTo>
                  <a:lnTo>
                    <a:pt x="2132" y="791"/>
                  </a:lnTo>
                  <a:lnTo>
                    <a:pt x="2057" y="750"/>
                  </a:lnTo>
                  <a:lnTo>
                    <a:pt x="1978" y="715"/>
                  </a:lnTo>
                  <a:lnTo>
                    <a:pt x="1896" y="686"/>
                  </a:lnTo>
                  <a:lnTo>
                    <a:pt x="1811" y="663"/>
                  </a:lnTo>
                  <a:lnTo>
                    <a:pt x="1725" y="646"/>
                  </a:lnTo>
                  <a:lnTo>
                    <a:pt x="1635" y="635"/>
                  </a:lnTo>
                  <a:lnTo>
                    <a:pt x="1544" y="632"/>
                  </a:lnTo>
                  <a:close/>
                  <a:moveTo>
                    <a:pt x="1545" y="0"/>
                  </a:moveTo>
                  <a:lnTo>
                    <a:pt x="1557" y="1"/>
                  </a:lnTo>
                  <a:lnTo>
                    <a:pt x="1569" y="6"/>
                  </a:lnTo>
                  <a:lnTo>
                    <a:pt x="1583" y="14"/>
                  </a:lnTo>
                  <a:lnTo>
                    <a:pt x="1600" y="25"/>
                  </a:lnTo>
                  <a:lnTo>
                    <a:pt x="1621" y="39"/>
                  </a:lnTo>
                  <a:lnTo>
                    <a:pt x="1716" y="104"/>
                  </a:lnTo>
                  <a:lnTo>
                    <a:pt x="1812" y="165"/>
                  </a:lnTo>
                  <a:lnTo>
                    <a:pt x="1910" y="223"/>
                  </a:lnTo>
                  <a:lnTo>
                    <a:pt x="2010" y="278"/>
                  </a:lnTo>
                  <a:lnTo>
                    <a:pt x="2112" y="329"/>
                  </a:lnTo>
                  <a:lnTo>
                    <a:pt x="2215" y="375"/>
                  </a:lnTo>
                  <a:lnTo>
                    <a:pt x="2320" y="418"/>
                  </a:lnTo>
                  <a:lnTo>
                    <a:pt x="2427" y="456"/>
                  </a:lnTo>
                  <a:lnTo>
                    <a:pt x="2537" y="489"/>
                  </a:lnTo>
                  <a:lnTo>
                    <a:pt x="2648" y="516"/>
                  </a:lnTo>
                  <a:lnTo>
                    <a:pt x="2738" y="532"/>
                  </a:lnTo>
                  <a:lnTo>
                    <a:pt x="2828" y="546"/>
                  </a:lnTo>
                  <a:lnTo>
                    <a:pt x="2919" y="556"/>
                  </a:lnTo>
                  <a:lnTo>
                    <a:pt x="3010" y="567"/>
                  </a:lnTo>
                  <a:lnTo>
                    <a:pt x="3032" y="572"/>
                  </a:lnTo>
                  <a:lnTo>
                    <a:pt x="3051" y="577"/>
                  </a:lnTo>
                  <a:lnTo>
                    <a:pt x="3065" y="586"/>
                  </a:lnTo>
                  <a:lnTo>
                    <a:pt x="3075" y="597"/>
                  </a:lnTo>
                  <a:lnTo>
                    <a:pt x="3082" y="611"/>
                  </a:lnTo>
                  <a:lnTo>
                    <a:pt x="3087" y="630"/>
                  </a:lnTo>
                  <a:lnTo>
                    <a:pt x="3088" y="653"/>
                  </a:lnTo>
                  <a:lnTo>
                    <a:pt x="3088" y="1352"/>
                  </a:lnTo>
                  <a:lnTo>
                    <a:pt x="3088" y="1580"/>
                  </a:lnTo>
                  <a:lnTo>
                    <a:pt x="3086" y="1810"/>
                  </a:lnTo>
                  <a:lnTo>
                    <a:pt x="3080" y="2039"/>
                  </a:lnTo>
                  <a:lnTo>
                    <a:pt x="3074" y="2115"/>
                  </a:lnTo>
                  <a:lnTo>
                    <a:pt x="3063" y="2190"/>
                  </a:lnTo>
                  <a:lnTo>
                    <a:pt x="3046" y="2262"/>
                  </a:lnTo>
                  <a:lnTo>
                    <a:pt x="3025" y="2333"/>
                  </a:lnTo>
                  <a:lnTo>
                    <a:pt x="3000" y="2402"/>
                  </a:lnTo>
                  <a:lnTo>
                    <a:pt x="2972" y="2470"/>
                  </a:lnTo>
                  <a:lnTo>
                    <a:pt x="2938" y="2537"/>
                  </a:lnTo>
                  <a:lnTo>
                    <a:pt x="2900" y="2601"/>
                  </a:lnTo>
                  <a:lnTo>
                    <a:pt x="2860" y="2664"/>
                  </a:lnTo>
                  <a:lnTo>
                    <a:pt x="2817" y="2727"/>
                  </a:lnTo>
                  <a:lnTo>
                    <a:pt x="2757" y="2805"/>
                  </a:lnTo>
                  <a:lnTo>
                    <a:pt x="2693" y="2878"/>
                  </a:lnTo>
                  <a:lnTo>
                    <a:pt x="2627" y="2948"/>
                  </a:lnTo>
                  <a:lnTo>
                    <a:pt x="2556" y="3015"/>
                  </a:lnTo>
                  <a:lnTo>
                    <a:pt x="2484" y="3078"/>
                  </a:lnTo>
                  <a:lnTo>
                    <a:pt x="2410" y="3138"/>
                  </a:lnTo>
                  <a:lnTo>
                    <a:pt x="2332" y="3195"/>
                  </a:lnTo>
                  <a:lnTo>
                    <a:pt x="2252" y="3249"/>
                  </a:lnTo>
                  <a:lnTo>
                    <a:pt x="2171" y="3300"/>
                  </a:lnTo>
                  <a:lnTo>
                    <a:pt x="2086" y="3349"/>
                  </a:lnTo>
                  <a:lnTo>
                    <a:pt x="2001" y="3396"/>
                  </a:lnTo>
                  <a:lnTo>
                    <a:pt x="1900" y="3447"/>
                  </a:lnTo>
                  <a:lnTo>
                    <a:pt x="1796" y="3494"/>
                  </a:lnTo>
                  <a:lnTo>
                    <a:pt x="1692" y="3540"/>
                  </a:lnTo>
                  <a:lnTo>
                    <a:pt x="1588" y="3583"/>
                  </a:lnTo>
                  <a:lnTo>
                    <a:pt x="1570" y="3590"/>
                  </a:lnTo>
                  <a:lnTo>
                    <a:pt x="1549" y="3592"/>
                  </a:lnTo>
                  <a:lnTo>
                    <a:pt x="1530" y="3592"/>
                  </a:lnTo>
                  <a:lnTo>
                    <a:pt x="1511" y="3588"/>
                  </a:lnTo>
                  <a:lnTo>
                    <a:pt x="1404" y="3545"/>
                  </a:lnTo>
                  <a:lnTo>
                    <a:pt x="1296" y="3499"/>
                  </a:lnTo>
                  <a:lnTo>
                    <a:pt x="1192" y="3451"/>
                  </a:lnTo>
                  <a:lnTo>
                    <a:pt x="1089" y="3399"/>
                  </a:lnTo>
                  <a:lnTo>
                    <a:pt x="989" y="3343"/>
                  </a:lnTo>
                  <a:lnTo>
                    <a:pt x="891" y="3284"/>
                  </a:lnTo>
                  <a:lnTo>
                    <a:pt x="796" y="3220"/>
                  </a:lnTo>
                  <a:lnTo>
                    <a:pt x="702" y="3152"/>
                  </a:lnTo>
                  <a:lnTo>
                    <a:pt x="613" y="3081"/>
                  </a:lnTo>
                  <a:lnTo>
                    <a:pt x="525" y="3005"/>
                  </a:lnTo>
                  <a:lnTo>
                    <a:pt x="440" y="2924"/>
                  </a:lnTo>
                  <a:lnTo>
                    <a:pt x="385" y="2865"/>
                  </a:lnTo>
                  <a:lnTo>
                    <a:pt x="331" y="2803"/>
                  </a:lnTo>
                  <a:lnTo>
                    <a:pt x="282" y="2741"/>
                  </a:lnTo>
                  <a:lnTo>
                    <a:pt x="234" y="2677"/>
                  </a:lnTo>
                  <a:lnTo>
                    <a:pt x="192" y="2610"/>
                  </a:lnTo>
                  <a:lnTo>
                    <a:pt x="153" y="2540"/>
                  </a:lnTo>
                  <a:lnTo>
                    <a:pt x="118" y="2469"/>
                  </a:lnTo>
                  <a:lnTo>
                    <a:pt x="88" y="2394"/>
                  </a:lnTo>
                  <a:lnTo>
                    <a:pt x="62" y="2318"/>
                  </a:lnTo>
                  <a:lnTo>
                    <a:pt x="42" y="2239"/>
                  </a:lnTo>
                  <a:lnTo>
                    <a:pt x="25" y="2161"/>
                  </a:lnTo>
                  <a:lnTo>
                    <a:pt x="13" y="2084"/>
                  </a:lnTo>
                  <a:lnTo>
                    <a:pt x="5" y="2004"/>
                  </a:lnTo>
                  <a:lnTo>
                    <a:pt x="3" y="1925"/>
                  </a:lnTo>
                  <a:lnTo>
                    <a:pt x="0" y="1506"/>
                  </a:lnTo>
                  <a:lnTo>
                    <a:pt x="0" y="1087"/>
                  </a:lnTo>
                  <a:lnTo>
                    <a:pt x="1" y="668"/>
                  </a:lnTo>
                  <a:lnTo>
                    <a:pt x="1" y="642"/>
                  </a:lnTo>
                  <a:lnTo>
                    <a:pt x="3" y="621"/>
                  </a:lnTo>
                  <a:lnTo>
                    <a:pt x="9" y="604"/>
                  </a:lnTo>
                  <a:lnTo>
                    <a:pt x="16" y="591"/>
                  </a:lnTo>
                  <a:lnTo>
                    <a:pt x="28" y="582"/>
                  </a:lnTo>
                  <a:lnTo>
                    <a:pt x="44" y="575"/>
                  </a:lnTo>
                  <a:lnTo>
                    <a:pt x="65" y="571"/>
                  </a:lnTo>
                  <a:lnTo>
                    <a:pt x="91" y="569"/>
                  </a:lnTo>
                  <a:lnTo>
                    <a:pt x="209" y="558"/>
                  </a:lnTo>
                  <a:lnTo>
                    <a:pt x="324" y="541"/>
                  </a:lnTo>
                  <a:lnTo>
                    <a:pt x="437" y="518"/>
                  </a:lnTo>
                  <a:lnTo>
                    <a:pt x="548" y="491"/>
                  </a:lnTo>
                  <a:lnTo>
                    <a:pt x="657" y="458"/>
                  </a:lnTo>
                  <a:lnTo>
                    <a:pt x="764" y="420"/>
                  </a:lnTo>
                  <a:lnTo>
                    <a:pt x="869" y="377"/>
                  </a:lnTo>
                  <a:lnTo>
                    <a:pt x="973" y="330"/>
                  </a:lnTo>
                  <a:lnTo>
                    <a:pt x="1075" y="279"/>
                  </a:lnTo>
                  <a:lnTo>
                    <a:pt x="1176" y="224"/>
                  </a:lnTo>
                  <a:lnTo>
                    <a:pt x="1274" y="165"/>
                  </a:lnTo>
                  <a:lnTo>
                    <a:pt x="1372" y="102"/>
                  </a:lnTo>
                  <a:lnTo>
                    <a:pt x="1468" y="38"/>
                  </a:lnTo>
                  <a:lnTo>
                    <a:pt x="1489" y="24"/>
                  </a:lnTo>
                  <a:lnTo>
                    <a:pt x="1507" y="13"/>
                  </a:lnTo>
                  <a:lnTo>
                    <a:pt x="1521" y="5"/>
                  </a:lnTo>
                  <a:lnTo>
                    <a:pt x="1534" y="1"/>
                  </a:lnTo>
                  <a:lnTo>
                    <a:pt x="15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5" name="1"/>
          <p:cNvSpPr txBox="1">
            <a:spLocks noChangeArrowheads="1"/>
          </p:cNvSpPr>
          <p:nvPr/>
        </p:nvSpPr>
        <p:spPr bwMode="auto">
          <a:xfrm>
            <a:off x="4796087" y="199059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6" name="1"/>
          <p:cNvSpPr txBox="1">
            <a:spLocks noChangeArrowheads="1"/>
          </p:cNvSpPr>
          <p:nvPr/>
        </p:nvSpPr>
        <p:spPr bwMode="auto">
          <a:xfrm>
            <a:off x="4796086" y="2273756"/>
            <a:ext cx="60566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7" name="1"/>
          <p:cNvSpPr txBox="1">
            <a:spLocks noChangeArrowheads="1"/>
          </p:cNvSpPr>
          <p:nvPr/>
        </p:nvSpPr>
        <p:spPr bwMode="auto">
          <a:xfrm>
            <a:off x="4796086" y="3060836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8" name="1"/>
          <p:cNvSpPr txBox="1">
            <a:spLocks noChangeArrowheads="1"/>
          </p:cNvSpPr>
          <p:nvPr/>
        </p:nvSpPr>
        <p:spPr bwMode="auto">
          <a:xfrm>
            <a:off x="4796085" y="3344001"/>
            <a:ext cx="60566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9" name="1"/>
          <p:cNvSpPr txBox="1">
            <a:spLocks noChangeArrowheads="1"/>
          </p:cNvSpPr>
          <p:nvPr/>
        </p:nvSpPr>
        <p:spPr bwMode="auto">
          <a:xfrm>
            <a:off x="4823794" y="413108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0" name="1"/>
          <p:cNvSpPr txBox="1">
            <a:spLocks noChangeArrowheads="1"/>
          </p:cNvSpPr>
          <p:nvPr/>
        </p:nvSpPr>
        <p:spPr bwMode="auto">
          <a:xfrm>
            <a:off x="4823793" y="4414246"/>
            <a:ext cx="6056641" cy="24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1" name="1"/>
          <p:cNvSpPr txBox="1">
            <a:spLocks noChangeArrowheads="1"/>
          </p:cNvSpPr>
          <p:nvPr/>
        </p:nvSpPr>
        <p:spPr bwMode="auto">
          <a:xfrm>
            <a:off x="4823793" y="5201326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2" name="1"/>
          <p:cNvSpPr txBox="1">
            <a:spLocks noChangeArrowheads="1"/>
          </p:cNvSpPr>
          <p:nvPr/>
        </p:nvSpPr>
        <p:spPr bwMode="auto">
          <a:xfrm>
            <a:off x="4823792" y="5484491"/>
            <a:ext cx="60566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801768" y="1133025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Annual work plan</a:t>
            </a:r>
            <a:endParaRPr lang="en-US" altLang="zh-CN" sz="1200" dirty="0">
              <a:solidFill>
                <a:prstClr val="white">
                  <a:lumMod val="6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6F7F8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zh-CN" altLang="en-US" sz="2800" b="0" dirty="0">
              <a:solidFill>
                <a:srgbClr val="6F7F8E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" presetClass="entr" presetSubtype="2" accel="20000" decel="8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3000" y="1737505"/>
            <a:ext cx="5099023" cy="2125132"/>
          </a:xfrm>
          <a:prstGeom prst="rect">
            <a:avLst/>
          </a:prstGeom>
          <a:blipFill dpi="0" rotWithShape="1">
            <a:blip r:embed="rId1"/>
            <a:srcRect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46310" y="1737504"/>
            <a:ext cx="5099023" cy="2125132"/>
          </a:xfrm>
          <a:prstGeom prst="rect">
            <a:avLst/>
          </a:prstGeom>
          <a:blipFill>
            <a:blip r:embed="rId2"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91299" y="4709228"/>
            <a:ext cx="709834" cy="709834"/>
          </a:xfrm>
          <a:prstGeom prst="ellipse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>
            <a:off x="1689167" y="4711905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689168" y="4975135"/>
            <a:ext cx="2281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525098" y="4680019"/>
            <a:ext cx="709834" cy="709834"/>
          </a:xfrm>
          <a:prstGeom prst="ellipse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5422966" y="4682696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422967" y="4945926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placeholder_286118"/>
          <p:cNvSpPr>
            <a:spLocks noChangeAspect="1"/>
          </p:cNvSpPr>
          <p:nvPr/>
        </p:nvSpPr>
        <p:spPr bwMode="auto">
          <a:xfrm>
            <a:off x="958006" y="4835314"/>
            <a:ext cx="363653" cy="426620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12" name="Group 51"/>
          <p:cNvGrpSpPr/>
          <p:nvPr/>
        </p:nvGrpSpPr>
        <p:grpSpPr>
          <a:xfrm>
            <a:off x="4673707" y="4856450"/>
            <a:ext cx="397826" cy="3440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13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8258897" y="4680019"/>
            <a:ext cx="709834" cy="709834"/>
          </a:xfrm>
          <a:prstGeom prst="ellipse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9156765" y="4682696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9156766" y="4945926"/>
            <a:ext cx="2281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23" name="Group 44"/>
          <p:cNvGrpSpPr/>
          <p:nvPr/>
        </p:nvGrpSpPr>
        <p:grpSpPr>
          <a:xfrm>
            <a:off x="8422146" y="4864010"/>
            <a:ext cx="383335" cy="383335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24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4801768" y="1133025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Annual work plan</a:t>
            </a:r>
            <a:endParaRPr lang="en-US" altLang="zh-CN" sz="1200" dirty="0">
              <a:solidFill>
                <a:prstClr val="white">
                  <a:lumMod val="6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PA_文本框 2"/>
          <p:cNvSpPr txBox="1"/>
          <p:nvPr>
            <p:custDataLst>
              <p:tags r:id="rId3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6F7F8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zh-CN" altLang="en-US" sz="2800" b="0" dirty="0">
              <a:solidFill>
                <a:srgbClr val="6F7F8E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05002"/>
            <a:ext cx="4064000" cy="3115733"/>
          </a:xfrm>
          <a:prstGeom prst="rect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064000" y="1905002"/>
            <a:ext cx="4064000" cy="3115733"/>
          </a:xfrm>
          <a:prstGeom prst="rect">
            <a:avLst/>
          </a:prstGeom>
          <a:blipFill>
            <a:blip r:embed="rId1"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128000" y="1905002"/>
            <a:ext cx="4064000" cy="3115733"/>
          </a:xfrm>
          <a:prstGeom prst="rect">
            <a:avLst/>
          </a:prstGeom>
          <a:blipFill>
            <a:blip r:embed="rId2"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454078" y="3096600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445611" y="3439397"/>
            <a:ext cx="32797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Group 44"/>
          <p:cNvGrpSpPr/>
          <p:nvPr/>
        </p:nvGrpSpPr>
        <p:grpSpPr>
          <a:xfrm>
            <a:off x="471012" y="2353730"/>
            <a:ext cx="499377" cy="499377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9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801768" y="1133025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Annual work plan</a:t>
            </a:r>
            <a:endParaRPr lang="en-US" altLang="zh-CN" sz="1200" dirty="0">
              <a:solidFill>
                <a:prstClr val="white">
                  <a:lumMod val="6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PA_文本框 2"/>
          <p:cNvSpPr txBox="1"/>
          <p:nvPr>
            <p:custDataLst>
              <p:tags r:id="rId3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6F7F8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zh-CN" altLang="en-US" sz="2800" b="0" dirty="0">
              <a:solidFill>
                <a:srgbClr val="6F7F8E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3446259"/>
            <a:ext cx="12192000" cy="3429000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5"/>
          <p:cNvSpPr>
            <a:spLocks noEditPoints="1"/>
          </p:cNvSpPr>
          <p:nvPr/>
        </p:nvSpPr>
        <p:spPr bwMode="auto">
          <a:xfrm>
            <a:off x="2409630" y="1268557"/>
            <a:ext cx="12461404" cy="3119248"/>
          </a:xfrm>
          <a:custGeom>
            <a:avLst/>
            <a:gdLst>
              <a:gd name="T0" fmla="*/ 550 w 791"/>
              <a:gd name="T1" fmla="*/ 170 h 196"/>
              <a:gd name="T2" fmla="*/ 537 w 791"/>
              <a:gd name="T3" fmla="*/ 166 h 196"/>
              <a:gd name="T4" fmla="*/ 436 w 791"/>
              <a:gd name="T5" fmla="*/ 153 h 196"/>
              <a:gd name="T6" fmla="*/ 321 w 791"/>
              <a:gd name="T7" fmla="*/ 162 h 196"/>
              <a:gd name="T8" fmla="*/ 247 w 791"/>
              <a:gd name="T9" fmla="*/ 168 h 196"/>
              <a:gd name="T10" fmla="*/ 90 w 791"/>
              <a:gd name="T11" fmla="*/ 179 h 196"/>
              <a:gd name="T12" fmla="*/ 31 w 791"/>
              <a:gd name="T13" fmla="*/ 181 h 196"/>
              <a:gd name="T14" fmla="*/ 7 w 791"/>
              <a:gd name="T15" fmla="*/ 168 h 196"/>
              <a:gd name="T16" fmla="*/ 25 w 791"/>
              <a:gd name="T17" fmla="*/ 141 h 196"/>
              <a:gd name="T18" fmla="*/ 10 w 791"/>
              <a:gd name="T19" fmla="*/ 103 h 196"/>
              <a:gd name="T20" fmla="*/ 7 w 791"/>
              <a:gd name="T21" fmla="*/ 69 h 196"/>
              <a:gd name="T22" fmla="*/ 15 w 791"/>
              <a:gd name="T23" fmla="*/ 55 h 196"/>
              <a:gd name="T24" fmla="*/ 26 w 791"/>
              <a:gd name="T25" fmla="*/ 22 h 196"/>
              <a:gd name="T26" fmla="*/ 72 w 791"/>
              <a:gd name="T27" fmla="*/ 15 h 196"/>
              <a:gd name="T28" fmla="*/ 95 w 791"/>
              <a:gd name="T29" fmla="*/ 22 h 196"/>
              <a:gd name="T30" fmla="*/ 113 w 791"/>
              <a:gd name="T31" fmla="*/ 29 h 196"/>
              <a:gd name="T32" fmla="*/ 94 w 791"/>
              <a:gd name="T33" fmla="*/ 17 h 196"/>
              <a:gd name="T34" fmla="*/ 141 w 791"/>
              <a:gd name="T35" fmla="*/ 11 h 196"/>
              <a:gd name="T36" fmla="*/ 234 w 791"/>
              <a:gd name="T37" fmla="*/ 12 h 196"/>
              <a:gd name="T38" fmla="*/ 339 w 791"/>
              <a:gd name="T39" fmla="*/ 13 h 196"/>
              <a:gd name="T40" fmla="*/ 414 w 791"/>
              <a:gd name="T41" fmla="*/ 15 h 196"/>
              <a:gd name="T42" fmla="*/ 480 w 791"/>
              <a:gd name="T43" fmla="*/ 10 h 196"/>
              <a:gd name="T44" fmla="*/ 589 w 791"/>
              <a:gd name="T45" fmla="*/ 10 h 196"/>
              <a:gd name="T46" fmla="*/ 675 w 791"/>
              <a:gd name="T47" fmla="*/ 10 h 196"/>
              <a:gd name="T48" fmla="*/ 693 w 791"/>
              <a:gd name="T49" fmla="*/ 39 h 196"/>
              <a:gd name="T50" fmla="*/ 747 w 791"/>
              <a:gd name="T51" fmla="*/ 79 h 196"/>
              <a:gd name="T52" fmla="*/ 783 w 791"/>
              <a:gd name="T53" fmla="*/ 124 h 196"/>
              <a:gd name="T54" fmla="*/ 790 w 791"/>
              <a:gd name="T55" fmla="*/ 156 h 196"/>
              <a:gd name="T56" fmla="*/ 772 w 791"/>
              <a:gd name="T57" fmla="*/ 172 h 196"/>
              <a:gd name="T58" fmla="*/ 598 w 791"/>
              <a:gd name="T59" fmla="*/ 180 h 196"/>
              <a:gd name="T60" fmla="*/ 311 w 791"/>
              <a:gd name="T61" fmla="*/ 140 h 196"/>
              <a:gd name="T62" fmla="*/ 325 w 791"/>
              <a:gd name="T63" fmla="*/ 135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91" h="196">
                <a:moveTo>
                  <a:pt x="590" y="185"/>
                </a:moveTo>
                <a:cubicBezTo>
                  <a:pt x="579" y="175"/>
                  <a:pt x="566" y="167"/>
                  <a:pt x="550" y="170"/>
                </a:cubicBezTo>
                <a:cubicBezTo>
                  <a:pt x="546" y="171"/>
                  <a:pt x="542" y="168"/>
                  <a:pt x="538" y="167"/>
                </a:cubicBezTo>
                <a:cubicBezTo>
                  <a:pt x="537" y="166"/>
                  <a:pt x="537" y="166"/>
                  <a:pt x="537" y="166"/>
                </a:cubicBezTo>
                <a:cubicBezTo>
                  <a:pt x="531" y="163"/>
                  <a:pt x="527" y="160"/>
                  <a:pt x="520" y="160"/>
                </a:cubicBezTo>
                <a:cubicBezTo>
                  <a:pt x="492" y="161"/>
                  <a:pt x="464" y="155"/>
                  <a:pt x="436" y="153"/>
                </a:cubicBezTo>
                <a:cubicBezTo>
                  <a:pt x="409" y="151"/>
                  <a:pt x="382" y="151"/>
                  <a:pt x="356" y="160"/>
                </a:cubicBezTo>
                <a:cubicBezTo>
                  <a:pt x="344" y="163"/>
                  <a:pt x="333" y="164"/>
                  <a:pt x="321" y="162"/>
                </a:cubicBezTo>
                <a:cubicBezTo>
                  <a:pt x="300" y="157"/>
                  <a:pt x="279" y="167"/>
                  <a:pt x="258" y="167"/>
                </a:cubicBezTo>
                <a:cubicBezTo>
                  <a:pt x="254" y="166"/>
                  <a:pt x="251" y="169"/>
                  <a:pt x="247" y="168"/>
                </a:cubicBezTo>
                <a:cubicBezTo>
                  <a:pt x="214" y="162"/>
                  <a:pt x="181" y="175"/>
                  <a:pt x="148" y="176"/>
                </a:cubicBezTo>
                <a:cubicBezTo>
                  <a:pt x="129" y="177"/>
                  <a:pt x="109" y="178"/>
                  <a:pt x="90" y="179"/>
                </a:cubicBezTo>
                <a:cubicBezTo>
                  <a:pt x="77" y="180"/>
                  <a:pt x="66" y="185"/>
                  <a:pt x="54" y="188"/>
                </a:cubicBezTo>
                <a:cubicBezTo>
                  <a:pt x="45" y="191"/>
                  <a:pt x="35" y="196"/>
                  <a:pt x="31" y="181"/>
                </a:cubicBezTo>
                <a:cubicBezTo>
                  <a:pt x="30" y="175"/>
                  <a:pt x="26" y="177"/>
                  <a:pt x="23" y="179"/>
                </a:cubicBezTo>
                <a:cubicBezTo>
                  <a:pt x="11" y="184"/>
                  <a:pt x="6" y="181"/>
                  <a:pt x="7" y="168"/>
                </a:cubicBezTo>
                <a:cubicBezTo>
                  <a:pt x="8" y="162"/>
                  <a:pt x="0" y="160"/>
                  <a:pt x="2" y="152"/>
                </a:cubicBezTo>
                <a:cubicBezTo>
                  <a:pt x="9" y="149"/>
                  <a:pt x="21" y="154"/>
                  <a:pt x="25" y="141"/>
                </a:cubicBezTo>
                <a:cubicBezTo>
                  <a:pt x="19" y="135"/>
                  <a:pt x="13" y="127"/>
                  <a:pt x="17" y="116"/>
                </a:cubicBezTo>
                <a:cubicBezTo>
                  <a:pt x="18" y="110"/>
                  <a:pt x="12" y="108"/>
                  <a:pt x="10" y="103"/>
                </a:cubicBezTo>
                <a:cubicBezTo>
                  <a:pt x="7" y="95"/>
                  <a:pt x="0" y="88"/>
                  <a:pt x="8" y="79"/>
                </a:cubicBezTo>
                <a:cubicBezTo>
                  <a:pt x="11" y="76"/>
                  <a:pt x="9" y="72"/>
                  <a:pt x="7" y="69"/>
                </a:cubicBezTo>
                <a:cubicBezTo>
                  <a:pt x="1" y="61"/>
                  <a:pt x="1" y="58"/>
                  <a:pt x="12" y="61"/>
                </a:cubicBezTo>
                <a:cubicBezTo>
                  <a:pt x="16" y="62"/>
                  <a:pt x="15" y="58"/>
                  <a:pt x="15" y="55"/>
                </a:cubicBezTo>
                <a:cubicBezTo>
                  <a:pt x="16" y="50"/>
                  <a:pt x="12" y="46"/>
                  <a:pt x="10" y="41"/>
                </a:cubicBezTo>
                <a:cubicBezTo>
                  <a:pt x="5" y="28"/>
                  <a:pt x="11" y="22"/>
                  <a:pt x="26" y="22"/>
                </a:cubicBezTo>
                <a:cubicBezTo>
                  <a:pt x="33" y="23"/>
                  <a:pt x="41" y="20"/>
                  <a:pt x="47" y="16"/>
                </a:cubicBezTo>
                <a:cubicBezTo>
                  <a:pt x="56" y="11"/>
                  <a:pt x="64" y="16"/>
                  <a:pt x="72" y="15"/>
                </a:cubicBezTo>
                <a:cubicBezTo>
                  <a:pt x="73" y="15"/>
                  <a:pt x="76" y="16"/>
                  <a:pt x="76" y="17"/>
                </a:cubicBezTo>
                <a:cubicBezTo>
                  <a:pt x="77" y="38"/>
                  <a:pt x="88" y="21"/>
                  <a:pt x="95" y="22"/>
                </a:cubicBezTo>
                <a:cubicBezTo>
                  <a:pt x="94" y="25"/>
                  <a:pt x="92" y="29"/>
                  <a:pt x="94" y="30"/>
                </a:cubicBezTo>
                <a:cubicBezTo>
                  <a:pt x="99" y="31"/>
                  <a:pt x="106" y="34"/>
                  <a:pt x="113" y="29"/>
                </a:cubicBezTo>
                <a:cubicBezTo>
                  <a:pt x="107" y="23"/>
                  <a:pt x="100" y="26"/>
                  <a:pt x="94" y="22"/>
                </a:cubicBezTo>
                <a:cubicBezTo>
                  <a:pt x="93" y="21"/>
                  <a:pt x="92" y="17"/>
                  <a:pt x="94" y="17"/>
                </a:cubicBezTo>
                <a:cubicBezTo>
                  <a:pt x="103" y="18"/>
                  <a:pt x="113" y="24"/>
                  <a:pt x="116" y="9"/>
                </a:cubicBezTo>
                <a:cubicBezTo>
                  <a:pt x="125" y="10"/>
                  <a:pt x="134" y="9"/>
                  <a:pt x="141" y="11"/>
                </a:cubicBezTo>
                <a:cubicBezTo>
                  <a:pt x="146" y="12"/>
                  <a:pt x="151" y="15"/>
                  <a:pt x="156" y="14"/>
                </a:cubicBezTo>
                <a:cubicBezTo>
                  <a:pt x="182" y="11"/>
                  <a:pt x="208" y="20"/>
                  <a:pt x="234" y="12"/>
                </a:cubicBezTo>
                <a:cubicBezTo>
                  <a:pt x="240" y="10"/>
                  <a:pt x="248" y="11"/>
                  <a:pt x="254" y="12"/>
                </a:cubicBezTo>
                <a:cubicBezTo>
                  <a:pt x="282" y="17"/>
                  <a:pt x="311" y="12"/>
                  <a:pt x="339" y="13"/>
                </a:cubicBezTo>
                <a:cubicBezTo>
                  <a:pt x="360" y="13"/>
                  <a:pt x="381" y="14"/>
                  <a:pt x="401" y="15"/>
                </a:cubicBezTo>
                <a:cubicBezTo>
                  <a:pt x="406" y="15"/>
                  <a:pt x="410" y="16"/>
                  <a:pt x="414" y="15"/>
                </a:cubicBezTo>
                <a:cubicBezTo>
                  <a:pt x="427" y="10"/>
                  <a:pt x="441" y="10"/>
                  <a:pt x="455" y="12"/>
                </a:cubicBezTo>
                <a:cubicBezTo>
                  <a:pt x="462" y="13"/>
                  <a:pt x="471" y="15"/>
                  <a:pt x="480" y="10"/>
                </a:cubicBezTo>
                <a:cubicBezTo>
                  <a:pt x="489" y="4"/>
                  <a:pt x="501" y="7"/>
                  <a:pt x="512" y="8"/>
                </a:cubicBezTo>
                <a:cubicBezTo>
                  <a:pt x="538" y="10"/>
                  <a:pt x="563" y="11"/>
                  <a:pt x="589" y="10"/>
                </a:cubicBezTo>
                <a:cubicBezTo>
                  <a:pt x="600" y="10"/>
                  <a:pt x="611" y="8"/>
                  <a:pt x="621" y="5"/>
                </a:cubicBezTo>
                <a:cubicBezTo>
                  <a:pt x="640" y="0"/>
                  <a:pt x="657" y="7"/>
                  <a:pt x="675" y="10"/>
                </a:cubicBezTo>
                <a:cubicBezTo>
                  <a:pt x="680" y="11"/>
                  <a:pt x="683" y="17"/>
                  <a:pt x="686" y="23"/>
                </a:cubicBezTo>
                <a:cubicBezTo>
                  <a:pt x="689" y="28"/>
                  <a:pt x="692" y="33"/>
                  <a:pt x="693" y="39"/>
                </a:cubicBezTo>
                <a:cubicBezTo>
                  <a:pt x="698" y="63"/>
                  <a:pt x="712" y="77"/>
                  <a:pt x="738" y="76"/>
                </a:cubicBezTo>
                <a:cubicBezTo>
                  <a:pt x="741" y="76"/>
                  <a:pt x="744" y="79"/>
                  <a:pt x="747" y="79"/>
                </a:cubicBezTo>
                <a:cubicBezTo>
                  <a:pt x="760" y="78"/>
                  <a:pt x="764" y="86"/>
                  <a:pt x="766" y="97"/>
                </a:cubicBezTo>
                <a:cubicBezTo>
                  <a:pt x="767" y="109"/>
                  <a:pt x="766" y="122"/>
                  <a:pt x="783" y="124"/>
                </a:cubicBezTo>
                <a:cubicBezTo>
                  <a:pt x="786" y="125"/>
                  <a:pt x="786" y="127"/>
                  <a:pt x="786" y="129"/>
                </a:cubicBezTo>
                <a:cubicBezTo>
                  <a:pt x="787" y="138"/>
                  <a:pt x="784" y="148"/>
                  <a:pt x="790" y="156"/>
                </a:cubicBezTo>
                <a:cubicBezTo>
                  <a:pt x="791" y="159"/>
                  <a:pt x="789" y="163"/>
                  <a:pt x="785" y="164"/>
                </a:cubicBezTo>
                <a:cubicBezTo>
                  <a:pt x="780" y="167"/>
                  <a:pt x="775" y="169"/>
                  <a:pt x="772" y="172"/>
                </a:cubicBezTo>
                <a:cubicBezTo>
                  <a:pt x="759" y="189"/>
                  <a:pt x="740" y="189"/>
                  <a:pt x="722" y="188"/>
                </a:cubicBezTo>
                <a:cubicBezTo>
                  <a:pt x="681" y="187"/>
                  <a:pt x="639" y="189"/>
                  <a:pt x="598" y="180"/>
                </a:cubicBezTo>
                <a:cubicBezTo>
                  <a:pt x="594" y="179"/>
                  <a:pt x="590" y="180"/>
                  <a:pt x="590" y="185"/>
                </a:cubicBezTo>
                <a:close/>
                <a:moveTo>
                  <a:pt x="311" y="140"/>
                </a:moveTo>
                <a:cubicBezTo>
                  <a:pt x="313" y="143"/>
                  <a:pt x="316" y="143"/>
                  <a:pt x="319" y="142"/>
                </a:cubicBezTo>
                <a:cubicBezTo>
                  <a:pt x="322" y="141"/>
                  <a:pt x="325" y="139"/>
                  <a:pt x="325" y="135"/>
                </a:cubicBezTo>
                <a:cubicBezTo>
                  <a:pt x="319" y="135"/>
                  <a:pt x="315" y="137"/>
                  <a:pt x="311" y="140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>
            <a:spLocks noEditPoints="1"/>
          </p:cNvSpPr>
          <p:nvPr/>
        </p:nvSpPr>
        <p:spPr bwMode="auto">
          <a:xfrm flipH="1">
            <a:off x="-1078031" y="2251770"/>
            <a:ext cx="11781323" cy="3712901"/>
          </a:xfrm>
          <a:custGeom>
            <a:avLst/>
            <a:gdLst>
              <a:gd name="T0" fmla="*/ 593 w 633"/>
              <a:gd name="T1" fmla="*/ 160 h 197"/>
              <a:gd name="T2" fmla="*/ 587 w 633"/>
              <a:gd name="T3" fmla="*/ 190 h 197"/>
              <a:gd name="T4" fmla="*/ 582 w 633"/>
              <a:gd name="T5" fmla="*/ 193 h 197"/>
              <a:gd name="T6" fmla="*/ 530 w 633"/>
              <a:gd name="T7" fmla="*/ 194 h 197"/>
              <a:gd name="T8" fmla="*/ 420 w 633"/>
              <a:gd name="T9" fmla="*/ 194 h 197"/>
              <a:gd name="T10" fmla="*/ 369 w 633"/>
              <a:gd name="T11" fmla="*/ 196 h 197"/>
              <a:gd name="T12" fmla="*/ 342 w 633"/>
              <a:gd name="T13" fmla="*/ 191 h 197"/>
              <a:gd name="T14" fmla="*/ 321 w 633"/>
              <a:gd name="T15" fmla="*/ 187 h 197"/>
              <a:gd name="T16" fmla="*/ 271 w 633"/>
              <a:gd name="T17" fmla="*/ 179 h 197"/>
              <a:gd name="T18" fmla="*/ 227 w 633"/>
              <a:gd name="T19" fmla="*/ 171 h 197"/>
              <a:gd name="T20" fmla="*/ 216 w 633"/>
              <a:gd name="T21" fmla="*/ 171 h 197"/>
              <a:gd name="T22" fmla="*/ 181 w 633"/>
              <a:gd name="T23" fmla="*/ 168 h 197"/>
              <a:gd name="T24" fmla="*/ 79 w 633"/>
              <a:gd name="T25" fmla="*/ 160 h 197"/>
              <a:gd name="T26" fmla="*/ 14 w 633"/>
              <a:gd name="T27" fmla="*/ 141 h 197"/>
              <a:gd name="T28" fmla="*/ 4 w 633"/>
              <a:gd name="T29" fmla="*/ 123 h 197"/>
              <a:gd name="T30" fmla="*/ 23 w 633"/>
              <a:gd name="T31" fmla="*/ 110 h 197"/>
              <a:gd name="T32" fmla="*/ 33 w 633"/>
              <a:gd name="T33" fmla="*/ 100 h 197"/>
              <a:gd name="T34" fmla="*/ 45 w 633"/>
              <a:gd name="T35" fmla="*/ 0 h 197"/>
              <a:gd name="T36" fmla="*/ 70 w 633"/>
              <a:gd name="T37" fmla="*/ 6 h 197"/>
              <a:gd name="T38" fmla="*/ 102 w 633"/>
              <a:gd name="T39" fmla="*/ 13 h 197"/>
              <a:gd name="T40" fmla="*/ 185 w 633"/>
              <a:gd name="T41" fmla="*/ 17 h 197"/>
              <a:gd name="T42" fmla="*/ 271 w 633"/>
              <a:gd name="T43" fmla="*/ 17 h 197"/>
              <a:gd name="T44" fmla="*/ 331 w 633"/>
              <a:gd name="T45" fmla="*/ 20 h 197"/>
              <a:gd name="T46" fmla="*/ 379 w 633"/>
              <a:gd name="T47" fmla="*/ 18 h 197"/>
              <a:gd name="T48" fmla="*/ 456 w 633"/>
              <a:gd name="T49" fmla="*/ 15 h 197"/>
              <a:gd name="T50" fmla="*/ 520 w 633"/>
              <a:gd name="T51" fmla="*/ 14 h 197"/>
              <a:gd name="T52" fmla="*/ 583 w 633"/>
              <a:gd name="T53" fmla="*/ 16 h 197"/>
              <a:gd name="T54" fmla="*/ 606 w 633"/>
              <a:gd name="T55" fmla="*/ 34 h 197"/>
              <a:gd name="T56" fmla="*/ 629 w 633"/>
              <a:gd name="T57" fmla="*/ 79 h 197"/>
              <a:gd name="T58" fmla="*/ 623 w 633"/>
              <a:gd name="T59" fmla="*/ 96 h 197"/>
              <a:gd name="T60" fmla="*/ 619 w 633"/>
              <a:gd name="T61" fmla="*/ 108 h 197"/>
              <a:gd name="T62" fmla="*/ 617 w 633"/>
              <a:gd name="T63" fmla="*/ 114 h 197"/>
              <a:gd name="T64" fmla="*/ 610 w 633"/>
              <a:gd name="T65" fmla="*/ 162 h 197"/>
              <a:gd name="T66" fmla="*/ 609 w 633"/>
              <a:gd name="T67" fmla="*/ 165 h 197"/>
              <a:gd name="T68" fmla="*/ 593 w 633"/>
              <a:gd name="T69" fmla="*/ 160 h 197"/>
              <a:gd name="T70" fmla="*/ 386 w 633"/>
              <a:gd name="T71" fmla="*/ 176 h 197"/>
              <a:gd name="T72" fmla="*/ 378 w 633"/>
              <a:gd name="T73" fmla="*/ 181 h 197"/>
              <a:gd name="T74" fmla="*/ 383 w 633"/>
              <a:gd name="T75" fmla="*/ 184 h 197"/>
              <a:gd name="T76" fmla="*/ 389 w 633"/>
              <a:gd name="T77" fmla="*/ 180 h 197"/>
              <a:gd name="T78" fmla="*/ 386 w 633"/>
              <a:gd name="T79" fmla="*/ 17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3" h="197">
                <a:moveTo>
                  <a:pt x="593" y="160"/>
                </a:moveTo>
                <a:cubicBezTo>
                  <a:pt x="592" y="170"/>
                  <a:pt x="580" y="177"/>
                  <a:pt x="587" y="190"/>
                </a:cubicBezTo>
                <a:cubicBezTo>
                  <a:pt x="590" y="195"/>
                  <a:pt x="584" y="193"/>
                  <a:pt x="582" y="193"/>
                </a:cubicBezTo>
                <a:cubicBezTo>
                  <a:pt x="565" y="193"/>
                  <a:pt x="547" y="194"/>
                  <a:pt x="530" y="194"/>
                </a:cubicBezTo>
                <a:cubicBezTo>
                  <a:pt x="494" y="193"/>
                  <a:pt x="457" y="192"/>
                  <a:pt x="420" y="194"/>
                </a:cubicBezTo>
                <a:cubicBezTo>
                  <a:pt x="403" y="185"/>
                  <a:pt x="386" y="194"/>
                  <a:pt x="369" y="196"/>
                </a:cubicBezTo>
                <a:cubicBezTo>
                  <a:pt x="360" y="197"/>
                  <a:pt x="347" y="197"/>
                  <a:pt x="342" y="191"/>
                </a:cubicBezTo>
                <a:cubicBezTo>
                  <a:pt x="335" y="183"/>
                  <a:pt x="329" y="186"/>
                  <a:pt x="321" y="187"/>
                </a:cubicBezTo>
                <a:cubicBezTo>
                  <a:pt x="304" y="191"/>
                  <a:pt x="286" y="184"/>
                  <a:pt x="271" y="179"/>
                </a:cubicBezTo>
                <a:cubicBezTo>
                  <a:pt x="246" y="172"/>
                  <a:pt x="247" y="169"/>
                  <a:pt x="227" y="171"/>
                </a:cubicBezTo>
                <a:cubicBezTo>
                  <a:pt x="224" y="171"/>
                  <a:pt x="219" y="173"/>
                  <a:pt x="216" y="171"/>
                </a:cubicBezTo>
                <a:cubicBezTo>
                  <a:pt x="205" y="162"/>
                  <a:pt x="192" y="166"/>
                  <a:pt x="181" y="168"/>
                </a:cubicBezTo>
                <a:cubicBezTo>
                  <a:pt x="146" y="174"/>
                  <a:pt x="113" y="161"/>
                  <a:pt x="79" y="160"/>
                </a:cubicBezTo>
                <a:cubicBezTo>
                  <a:pt x="57" y="159"/>
                  <a:pt x="36" y="148"/>
                  <a:pt x="14" y="141"/>
                </a:cubicBezTo>
                <a:cubicBezTo>
                  <a:pt x="6" y="139"/>
                  <a:pt x="0" y="132"/>
                  <a:pt x="4" y="123"/>
                </a:cubicBezTo>
                <a:cubicBezTo>
                  <a:pt x="8" y="115"/>
                  <a:pt x="9" y="105"/>
                  <a:pt x="23" y="110"/>
                </a:cubicBezTo>
                <a:cubicBezTo>
                  <a:pt x="30" y="113"/>
                  <a:pt x="34" y="111"/>
                  <a:pt x="33" y="100"/>
                </a:cubicBezTo>
                <a:cubicBezTo>
                  <a:pt x="30" y="67"/>
                  <a:pt x="29" y="33"/>
                  <a:pt x="45" y="0"/>
                </a:cubicBezTo>
                <a:cubicBezTo>
                  <a:pt x="53" y="1"/>
                  <a:pt x="61" y="2"/>
                  <a:pt x="70" y="6"/>
                </a:cubicBezTo>
                <a:cubicBezTo>
                  <a:pt x="80" y="11"/>
                  <a:pt x="91" y="14"/>
                  <a:pt x="102" y="13"/>
                </a:cubicBezTo>
                <a:cubicBezTo>
                  <a:pt x="130" y="12"/>
                  <a:pt x="157" y="16"/>
                  <a:pt x="185" y="17"/>
                </a:cubicBezTo>
                <a:cubicBezTo>
                  <a:pt x="214" y="18"/>
                  <a:pt x="242" y="19"/>
                  <a:pt x="271" y="17"/>
                </a:cubicBezTo>
                <a:cubicBezTo>
                  <a:pt x="291" y="15"/>
                  <a:pt x="311" y="23"/>
                  <a:pt x="331" y="20"/>
                </a:cubicBezTo>
                <a:cubicBezTo>
                  <a:pt x="347" y="18"/>
                  <a:pt x="363" y="19"/>
                  <a:pt x="379" y="18"/>
                </a:cubicBezTo>
                <a:cubicBezTo>
                  <a:pt x="404" y="16"/>
                  <a:pt x="430" y="16"/>
                  <a:pt x="456" y="15"/>
                </a:cubicBezTo>
                <a:cubicBezTo>
                  <a:pt x="478" y="15"/>
                  <a:pt x="499" y="16"/>
                  <a:pt x="520" y="14"/>
                </a:cubicBezTo>
                <a:cubicBezTo>
                  <a:pt x="541" y="12"/>
                  <a:pt x="562" y="11"/>
                  <a:pt x="583" y="16"/>
                </a:cubicBezTo>
                <a:cubicBezTo>
                  <a:pt x="594" y="19"/>
                  <a:pt x="602" y="24"/>
                  <a:pt x="606" y="34"/>
                </a:cubicBezTo>
                <a:cubicBezTo>
                  <a:pt x="614" y="49"/>
                  <a:pt x="619" y="65"/>
                  <a:pt x="629" y="79"/>
                </a:cubicBezTo>
                <a:cubicBezTo>
                  <a:pt x="633" y="85"/>
                  <a:pt x="632" y="93"/>
                  <a:pt x="623" y="96"/>
                </a:cubicBezTo>
                <a:cubicBezTo>
                  <a:pt x="616" y="98"/>
                  <a:pt x="612" y="101"/>
                  <a:pt x="619" y="108"/>
                </a:cubicBezTo>
                <a:cubicBezTo>
                  <a:pt x="620" y="110"/>
                  <a:pt x="619" y="112"/>
                  <a:pt x="617" y="114"/>
                </a:cubicBezTo>
                <a:cubicBezTo>
                  <a:pt x="605" y="128"/>
                  <a:pt x="603" y="144"/>
                  <a:pt x="610" y="162"/>
                </a:cubicBezTo>
                <a:cubicBezTo>
                  <a:pt x="611" y="163"/>
                  <a:pt x="609" y="164"/>
                  <a:pt x="609" y="165"/>
                </a:cubicBezTo>
                <a:cubicBezTo>
                  <a:pt x="601" y="170"/>
                  <a:pt x="601" y="158"/>
                  <a:pt x="593" y="160"/>
                </a:cubicBezTo>
                <a:close/>
                <a:moveTo>
                  <a:pt x="386" y="176"/>
                </a:moveTo>
                <a:cubicBezTo>
                  <a:pt x="383" y="177"/>
                  <a:pt x="378" y="176"/>
                  <a:pt x="378" y="181"/>
                </a:cubicBezTo>
                <a:cubicBezTo>
                  <a:pt x="378" y="184"/>
                  <a:pt x="380" y="184"/>
                  <a:pt x="383" y="184"/>
                </a:cubicBezTo>
                <a:cubicBezTo>
                  <a:pt x="385" y="184"/>
                  <a:pt x="389" y="184"/>
                  <a:pt x="389" y="180"/>
                </a:cubicBezTo>
                <a:cubicBezTo>
                  <a:pt x="389" y="178"/>
                  <a:pt x="389" y="176"/>
                  <a:pt x="386" y="176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PA_文本框 2"/>
          <p:cNvSpPr txBox="1"/>
          <p:nvPr>
            <p:custDataLst>
              <p:tags r:id="rId1"/>
            </p:custDataLst>
          </p:nvPr>
        </p:nvSpPr>
        <p:spPr>
          <a:xfrm>
            <a:off x="336961" y="1990271"/>
            <a:ext cx="11820148" cy="28998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en-US" sz="16600" b="0" dirty="0">
                <a:solidFill>
                  <a:schemeClr val="bg1">
                    <a:alpha val="1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THANKS</a:t>
            </a:r>
            <a:endParaRPr lang="en-US" sz="16600" b="0" dirty="0">
              <a:solidFill>
                <a:schemeClr val="bg1">
                  <a:alpha val="1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49927" y="4346346"/>
            <a:ext cx="7319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PA_文本框 2"/>
          <p:cNvSpPr txBox="1"/>
          <p:nvPr>
            <p:custDataLst>
              <p:tags r:id="rId2"/>
            </p:custDataLst>
          </p:nvPr>
        </p:nvSpPr>
        <p:spPr>
          <a:xfrm>
            <a:off x="2342145" y="2578155"/>
            <a:ext cx="7501083" cy="17159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en-US" sz="9600" b="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THANKS</a:t>
            </a:r>
            <a:endParaRPr lang="en-US" sz="9600" b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6200000">
            <a:off x="-1908361" y="1908361"/>
            <a:ext cx="6858001" cy="3041277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 rot="16200000">
            <a:off x="4043693" y="-1290307"/>
            <a:ext cx="6858001" cy="9438616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rot="16365295">
            <a:off x="-1907938" y="1738200"/>
            <a:ext cx="9542834" cy="2809834"/>
            <a:chOff x="-1078031" y="1268557"/>
            <a:chExt cx="15949065" cy="4696114"/>
          </a:xfrm>
        </p:grpSpPr>
        <p:sp>
          <p:nvSpPr>
            <p:cNvPr id="2" name="Freeform 5"/>
            <p:cNvSpPr>
              <a:spLocks noEditPoints="1"/>
            </p:cNvSpPr>
            <p:nvPr/>
          </p:nvSpPr>
          <p:spPr bwMode="auto">
            <a:xfrm>
              <a:off x="2409630" y="1268557"/>
              <a:ext cx="12461404" cy="3119248"/>
            </a:xfrm>
            <a:custGeom>
              <a:avLst/>
              <a:gdLst>
                <a:gd name="T0" fmla="*/ 550 w 791"/>
                <a:gd name="T1" fmla="*/ 170 h 196"/>
                <a:gd name="T2" fmla="*/ 537 w 791"/>
                <a:gd name="T3" fmla="*/ 166 h 196"/>
                <a:gd name="T4" fmla="*/ 436 w 791"/>
                <a:gd name="T5" fmla="*/ 153 h 196"/>
                <a:gd name="T6" fmla="*/ 321 w 791"/>
                <a:gd name="T7" fmla="*/ 162 h 196"/>
                <a:gd name="T8" fmla="*/ 247 w 791"/>
                <a:gd name="T9" fmla="*/ 168 h 196"/>
                <a:gd name="T10" fmla="*/ 90 w 791"/>
                <a:gd name="T11" fmla="*/ 179 h 196"/>
                <a:gd name="T12" fmla="*/ 31 w 791"/>
                <a:gd name="T13" fmla="*/ 181 h 196"/>
                <a:gd name="T14" fmla="*/ 7 w 791"/>
                <a:gd name="T15" fmla="*/ 168 h 196"/>
                <a:gd name="T16" fmla="*/ 25 w 791"/>
                <a:gd name="T17" fmla="*/ 141 h 196"/>
                <a:gd name="T18" fmla="*/ 10 w 791"/>
                <a:gd name="T19" fmla="*/ 103 h 196"/>
                <a:gd name="T20" fmla="*/ 7 w 791"/>
                <a:gd name="T21" fmla="*/ 69 h 196"/>
                <a:gd name="T22" fmla="*/ 15 w 791"/>
                <a:gd name="T23" fmla="*/ 55 h 196"/>
                <a:gd name="T24" fmla="*/ 26 w 791"/>
                <a:gd name="T25" fmla="*/ 22 h 196"/>
                <a:gd name="T26" fmla="*/ 72 w 791"/>
                <a:gd name="T27" fmla="*/ 15 h 196"/>
                <a:gd name="T28" fmla="*/ 95 w 791"/>
                <a:gd name="T29" fmla="*/ 22 h 196"/>
                <a:gd name="T30" fmla="*/ 113 w 791"/>
                <a:gd name="T31" fmla="*/ 29 h 196"/>
                <a:gd name="T32" fmla="*/ 94 w 791"/>
                <a:gd name="T33" fmla="*/ 17 h 196"/>
                <a:gd name="T34" fmla="*/ 141 w 791"/>
                <a:gd name="T35" fmla="*/ 11 h 196"/>
                <a:gd name="T36" fmla="*/ 234 w 791"/>
                <a:gd name="T37" fmla="*/ 12 h 196"/>
                <a:gd name="T38" fmla="*/ 339 w 791"/>
                <a:gd name="T39" fmla="*/ 13 h 196"/>
                <a:gd name="T40" fmla="*/ 414 w 791"/>
                <a:gd name="T41" fmla="*/ 15 h 196"/>
                <a:gd name="T42" fmla="*/ 480 w 791"/>
                <a:gd name="T43" fmla="*/ 10 h 196"/>
                <a:gd name="T44" fmla="*/ 589 w 791"/>
                <a:gd name="T45" fmla="*/ 10 h 196"/>
                <a:gd name="T46" fmla="*/ 675 w 791"/>
                <a:gd name="T47" fmla="*/ 10 h 196"/>
                <a:gd name="T48" fmla="*/ 693 w 791"/>
                <a:gd name="T49" fmla="*/ 39 h 196"/>
                <a:gd name="T50" fmla="*/ 747 w 791"/>
                <a:gd name="T51" fmla="*/ 79 h 196"/>
                <a:gd name="T52" fmla="*/ 783 w 791"/>
                <a:gd name="T53" fmla="*/ 124 h 196"/>
                <a:gd name="T54" fmla="*/ 790 w 791"/>
                <a:gd name="T55" fmla="*/ 156 h 196"/>
                <a:gd name="T56" fmla="*/ 772 w 791"/>
                <a:gd name="T57" fmla="*/ 172 h 196"/>
                <a:gd name="T58" fmla="*/ 598 w 791"/>
                <a:gd name="T59" fmla="*/ 180 h 196"/>
                <a:gd name="T60" fmla="*/ 311 w 791"/>
                <a:gd name="T61" fmla="*/ 140 h 196"/>
                <a:gd name="T62" fmla="*/ 325 w 791"/>
                <a:gd name="T63" fmla="*/ 13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91" h="196">
                  <a:moveTo>
                    <a:pt x="590" y="185"/>
                  </a:moveTo>
                  <a:cubicBezTo>
                    <a:pt x="579" y="175"/>
                    <a:pt x="566" y="167"/>
                    <a:pt x="550" y="170"/>
                  </a:cubicBezTo>
                  <a:cubicBezTo>
                    <a:pt x="546" y="171"/>
                    <a:pt x="542" y="168"/>
                    <a:pt x="538" y="167"/>
                  </a:cubicBezTo>
                  <a:cubicBezTo>
                    <a:pt x="537" y="166"/>
                    <a:pt x="537" y="166"/>
                    <a:pt x="537" y="166"/>
                  </a:cubicBezTo>
                  <a:cubicBezTo>
                    <a:pt x="531" y="163"/>
                    <a:pt x="527" y="160"/>
                    <a:pt x="520" y="160"/>
                  </a:cubicBezTo>
                  <a:cubicBezTo>
                    <a:pt x="492" y="161"/>
                    <a:pt x="464" y="155"/>
                    <a:pt x="436" y="153"/>
                  </a:cubicBezTo>
                  <a:cubicBezTo>
                    <a:pt x="409" y="151"/>
                    <a:pt x="382" y="151"/>
                    <a:pt x="356" y="160"/>
                  </a:cubicBezTo>
                  <a:cubicBezTo>
                    <a:pt x="344" y="163"/>
                    <a:pt x="333" y="164"/>
                    <a:pt x="321" y="162"/>
                  </a:cubicBezTo>
                  <a:cubicBezTo>
                    <a:pt x="300" y="157"/>
                    <a:pt x="279" y="167"/>
                    <a:pt x="258" y="167"/>
                  </a:cubicBezTo>
                  <a:cubicBezTo>
                    <a:pt x="254" y="166"/>
                    <a:pt x="251" y="169"/>
                    <a:pt x="247" y="168"/>
                  </a:cubicBezTo>
                  <a:cubicBezTo>
                    <a:pt x="214" y="162"/>
                    <a:pt x="181" y="175"/>
                    <a:pt x="148" y="176"/>
                  </a:cubicBezTo>
                  <a:cubicBezTo>
                    <a:pt x="129" y="177"/>
                    <a:pt x="109" y="178"/>
                    <a:pt x="90" y="179"/>
                  </a:cubicBezTo>
                  <a:cubicBezTo>
                    <a:pt x="77" y="180"/>
                    <a:pt x="66" y="185"/>
                    <a:pt x="54" y="188"/>
                  </a:cubicBezTo>
                  <a:cubicBezTo>
                    <a:pt x="45" y="191"/>
                    <a:pt x="35" y="196"/>
                    <a:pt x="31" y="181"/>
                  </a:cubicBezTo>
                  <a:cubicBezTo>
                    <a:pt x="30" y="175"/>
                    <a:pt x="26" y="177"/>
                    <a:pt x="23" y="179"/>
                  </a:cubicBezTo>
                  <a:cubicBezTo>
                    <a:pt x="11" y="184"/>
                    <a:pt x="6" y="181"/>
                    <a:pt x="7" y="168"/>
                  </a:cubicBezTo>
                  <a:cubicBezTo>
                    <a:pt x="8" y="162"/>
                    <a:pt x="0" y="160"/>
                    <a:pt x="2" y="152"/>
                  </a:cubicBezTo>
                  <a:cubicBezTo>
                    <a:pt x="9" y="149"/>
                    <a:pt x="21" y="154"/>
                    <a:pt x="25" y="141"/>
                  </a:cubicBezTo>
                  <a:cubicBezTo>
                    <a:pt x="19" y="135"/>
                    <a:pt x="13" y="127"/>
                    <a:pt x="17" y="116"/>
                  </a:cubicBezTo>
                  <a:cubicBezTo>
                    <a:pt x="18" y="110"/>
                    <a:pt x="12" y="108"/>
                    <a:pt x="10" y="103"/>
                  </a:cubicBezTo>
                  <a:cubicBezTo>
                    <a:pt x="7" y="95"/>
                    <a:pt x="0" y="88"/>
                    <a:pt x="8" y="79"/>
                  </a:cubicBezTo>
                  <a:cubicBezTo>
                    <a:pt x="11" y="76"/>
                    <a:pt x="9" y="72"/>
                    <a:pt x="7" y="69"/>
                  </a:cubicBezTo>
                  <a:cubicBezTo>
                    <a:pt x="1" y="61"/>
                    <a:pt x="1" y="58"/>
                    <a:pt x="12" y="61"/>
                  </a:cubicBezTo>
                  <a:cubicBezTo>
                    <a:pt x="16" y="62"/>
                    <a:pt x="15" y="58"/>
                    <a:pt x="15" y="55"/>
                  </a:cubicBezTo>
                  <a:cubicBezTo>
                    <a:pt x="16" y="50"/>
                    <a:pt x="12" y="46"/>
                    <a:pt x="10" y="41"/>
                  </a:cubicBezTo>
                  <a:cubicBezTo>
                    <a:pt x="5" y="28"/>
                    <a:pt x="11" y="22"/>
                    <a:pt x="26" y="22"/>
                  </a:cubicBezTo>
                  <a:cubicBezTo>
                    <a:pt x="33" y="23"/>
                    <a:pt x="41" y="20"/>
                    <a:pt x="47" y="16"/>
                  </a:cubicBezTo>
                  <a:cubicBezTo>
                    <a:pt x="56" y="11"/>
                    <a:pt x="64" y="16"/>
                    <a:pt x="72" y="15"/>
                  </a:cubicBezTo>
                  <a:cubicBezTo>
                    <a:pt x="73" y="15"/>
                    <a:pt x="76" y="16"/>
                    <a:pt x="76" y="17"/>
                  </a:cubicBezTo>
                  <a:cubicBezTo>
                    <a:pt x="77" y="38"/>
                    <a:pt x="88" y="21"/>
                    <a:pt x="95" y="22"/>
                  </a:cubicBezTo>
                  <a:cubicBezTo>
                    <a:pt x="94" y="25"/>
                    <a:pt x="92" y="29"/>
                    <a:pt x="94" y="30"/>
                  </a:cubicBezTo>
                  <a:cubicBezTo>
                    <a:pt x="99" y="31"/>
                    <a:pt x="106" y="34"/>
                    <a:pt x="113" y="29"/>
                  </a:cubicBezTo>
                  <a:cubicBezTo>
                    <a:pt x="107" y="23"/>
                    <a:pt x="100" y="26"/>
                    <a:pt x="94" y="22"/>
                  </a:cubicBezTo>
                  <a:cubicBezTo>
                    <a:pt x="93" y="21"/>
                    <a:pt x="92" y="17"/>
                    <a:pt x="94" y="17"/>
                  </a:cubicBezTo>
                  <a:cubicBezTo>
                    <a:pt x="103" y="18"/>
                    <a:pt x="113" y="24"/>
                    <a:pt x="116" y="9"/>
                  </a:cubicBezTo>
                  <a:cubicBezTo>
                    <a:pt x="125" y="10"/>
                    <a:pt x="134" y="9"/>
                    <a:pt x="141" y="11"/>
                  </a:cubicBezTo>
                  <a:cubicBezTo>
                    <a:pt x="146" y="12"/>
                    <a:pt x="151" y="15"/>
                    <a:pt x="156" y="14"/>
                  </a:cubicBezTo>
                  <a:cubicBezTo>
                    <a:pt x="182" y="11"/>
                    <a:pt x="208" y="20"/>
                    <a:pt x="234" y="12"/>
                  </a:cubicBezTo>
                  <a:cubicBezTo>
                    <a:pt x="240" y="10"/>
                    <a:pt x="248" y="11"/>
                    <a:pt x="254" y="12"/>
                  </a:cubicBezTo>
                  <a:cubicBezTo>
                    <a:pt x="282" y="17"/>
                    <a:pt x="311" y="12"/>
                    <a:pt x="339" y="13"/>
                  </a:cubicBezTo>
                  <a:cubicBezTo>
                    <a:pt x="360" y="13"/>
                    <a:pt x="381" y="14"/>
                    <a:pt x="401" y="15"/>
                  </a:cubicBezTo>
                  <a:cubicBezTo>
                    <a:pt x="406" y="15"/>
                    <a:pt x="410" y="16"/>
                    <a:pt x="414" y="15"/>
                  </a:cubicBezTo>
                  <a:cubicBezTo>
                    <a:pt x="427" y="10"/>
                    <a:pt x="441" y="10"/>
                    <a:pt x="455" y="12"/>
                  </a:cubicBezTo>
                  <a:cubicBezTo>
                    <a:pt x="462" y="13"/>
                    <a:pt x="471" y="15"/>
                    <a:pt x="480" y="10"/>
                  </a:cubicBezTo>
                  <a:cubicBezTo>
                    <a:pt x="489" y="4"/>
                    <a:pt x="501" y="7"/>
                    <a:pt x="512" y="8"/>
                  </a:cubicBezTo>
                  <a:cubicBezTo>
                    <a:pt x="538" y="10"/>
                    <a:pt x="563" y="11"/>
                    <a:pt x="589" y="10"/>
                  </a:cubicBezTo>
                  <a:cubicBezTo>
                    <a:pt x="600" y="10"/>
                    <a:pt x="611" y="8"/>
                    <a:pt x="621" y="5"/>
                  </a:cubicBezTo>
                  <a:cubicBezTo>
                    <a:pt x="640" y="0"/>
                    <a:pt x="657" y="7"/>
                    <a:pt x="675" y="10"/>
                  </a:cubicBezTo>
                  <a:cubicBezTo>
                    <a:pt x="680" y="11"/>
                    <a:pt x="683" y="17"/>
                    <a:pt x="686" y="23"/>
                  </a:cubicBezTo>
                  <a:cubicBezTo>
                    <a:pt x="689" y="28"/>
                    <a:pt x="692" y="33"/>
                    <a:pt x="693" y="39"/>
                  </a:cubicBezTo>
                  <a:cubicBezTo>
                    <a:pt x="698" y="63"/>
                    <a:pt x="712" y="77"/>
                    <a:pt x="738" y="76"/>
                  </a:cubicBezTo>
                  <a:cubicBezTo>
                    <a:pt x="741" y="76"/>
                    <a:pt x="744" y="79"/>
                    <a:pt x="747" y="79"/>
                  </a:cubicBezTo>
                  <a:cubicBezTo>
                    <a:pt x="760" y="78"/>
                    <a:pt x="764" y="86"/>
                    <a:pt x="766" y="97"/>
                  </a:cubicBezTo>
                  <a:cubicBezTo>
                    <a:pt x="767" y="109"/>
                    <a:pt x="766" y="122"/>
                    <a:pt x="783" y="124"/>
                  </a:cubicBezTo>
                  <a:cubicBezTo>
                    <a:pt x="786" y="125"/>
                    <a:pt x="786" y="127"/>
                    <a:pt x="786" y="129"/>
                  </a:cubicBezTo>
                  <a:cubicBezTo>
                    <a:pt x="787" y="138"/>
                    <a:pt x="784" y="148"/>
                    <a:pt x="790" y="156"/>
                  </a:cubicBezTo>
                  <a:cubicBezTo>
                    <a:pt x="791" y="159"/>
                    <a:pt x="789" y="163"/>
                    <a:pt x="785" y="164"/>
                  </a:cubicBezTo>
                  <a:cubicBezTo>
                    <a:pt x="780" y="167"/>
                    <a:pt x="775" y="169"/>
                    <a:pt x="772" y="172"/>
                  </a:cubicBezTo>
                  <a:cubicBezTo>
                    <a:pt x="759" y="189"/>
                    <a:pt x="740" y="189"/>
                    <a:pt x="722" y="188"/>
                  </a:cubicBezTo>
                  <a:cubicBezTo>
                    <a:pt x="681" y="187"/>
                    <a:pt x="639" y="189"/>
                    <a:pt x="598" y="180"/>
                  </a:cubicBezTo>
                  <a:cubicBezTo>
                    <a:pt x="594" y="179"/>
                    <a:pt x="590" y="180"/>
                    <a:pt x="590" y="185"/>
                  </a:cubicBezTo>
                  <a:close/>
                  <a:moveTo>
                    <a:pt x="311" y="140"/>
                  </a:moveTo>
                  <a:cubicBezTo>
                    <a:pt x="313" y="143"/>
                    <a:pt x="316" y="143"/>
                    <a:pt x="319" y="142"/>
                  </a:cubicBezTo>
                  <a:cubicBezTo>
                    <a:pt x="322" y="141"/>
                    <a:pt x="325" y="139"/>
                    <a:pt x="325" y="135"/>
                  </a:cubicBezTo>
                  <a:cubicBezTo>
                    <a:pt x="319" y="135"/>
                    <a:pt x="315" y="137"/>
                    <a:pt x="311" y="140"/>
                  </a:cubicBezTo>
                  <a:close/>
                </a:path>
              </a:pathLst>
            </a:custGeom>
            <a:solidFill>
              <a:srgbClr val="6F7F8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" name="Freeform 9"/>
            <p:cNvSpPr>
              <a:spLocks noEditPoints="1"/>
            </p:cNvSpPr>
            <p:nvPr/>
          </p:nvSpPr>
          <p:spPr bwMode="auto">
            <a:xfrm flipH="1">
              <a:off x="-1078031" y="2251770"/>
              <a:ext cx="11781323" cy="3712901"/>
            </a:xfrm>
            <a:custGeom>
              <a:avLst/>
              <a:gdLst>
                <a:gd name="T0" fmla="*/ 593 w 633"/>
                <a:gd name="T1" fmla="*/ 160 h 197"/>
                <a:gd name="T2" fmla="*/ 587 w 633"/>
                <a:gd name="T3" fmla="*/ 190 h 197"/>
                <a:gd name="T4" fmla="*/ 582 w 633"/>
                <a:gd name="T5" fmla="*/ 193 h 197"/>
                <a:gd name="T6" fmla="*/ 530 w 633"/>
                <a:gd name="T7" fmla="*/ 194 h 197"/>
                <a:gd name="T8" fmla="*/ 420 w 633"/>
                <a:gd name="T9" fmla="*/ 194 h 197"/>
                <a:gd name="T10" fmla="*/ 369 w 633"/>
                <a:gd name="T11" fmla="*/ 196 h 197"/>
                <a:gd name="T12" fmla="*/ 342 w 633"/>
                <a:gd name="T13" fmla="*/ 191 h 197"/>
                <a:gd name="T14" fmla="*/ 321 w 633"/>
                <a:gd name="T15" fmla="*/ 187 h 197"/>
                <a:gd name="T16" fmla="*/ 271 w 633"/>
                <a:gd name="T17" fmla="*/ 179 h 197"/>
                <a:gd name="T18" fmla="*/ 227 w 633"/>
                <a:gd name="T19" fmla="*/ 171 h 197"/>
                <a:gd name="T20" fmla="*/ 216 w 633"/>
                <a:gd name="T21" fmla="*/ 171 h 197"/>
                <a:gd name="T22" fmla="*/ 181 w 633"/>
                <a:gd name="T23" fmla="*/ 168 h 197"/>
                <a:gd name="T24" fmla="*/ 79 w 633"/>
                <a:gd name="T25" fmla="*/ 160 h 197"/>
                <a:gd name="T26" fmla="*/ 14 w 633"/>
                <a:gd name="T27" fmla="*/ 141 h 197"/>
                <a:gd name="T28" fmla="*/ 4 w 633"/>
                <a:gd name="T29" fmla="*/ 123 h 197"/>
                <a:gd name="T30" fmla="*/ 23 w 633"/>
                <a:gd name="T31" fmla="*/ 110 h 197"/>
                <a:gd name="T32" fmla="*/ 33 w 633"/>
                <a:gd name="T33" fmla="*/ 100 h 197"/>
                <a:gd name="T34" fmla="*/ 45 w 633"/>
                <a:gd name="T35" fmla="*/ 0 h 197"/>
                <a:gd name="T36" fmla="*/ 70 w 633"/>
                <a:gd name="T37" fmla="*/ 6 h 197"/>
                <a:gd name="T38" fmla="*/ 102 w 633"/>
                <a:gd name="T39" fmla="*/ 13 h 197"/>
                <a:gd name="T40" fmla="*/ 185 w 633"/>
                <a:gd name="T41" fmla="*/ 17 h 197"/>
                <a:gd name="T42" fmla="*/ 271 w 633"/>
                <a:gd name="T43" fmla="*/ 17 h 197"/>
                <a:gd name="T44" fmla="*/ 331 w 633"/>
                <a:gd name="T45" fmla="*/ 20 h 197"/>
                <a:gd name="T46" fmla="*/ 379 w 633"/>
                <a:gd name="T47" fmla="*/ 18 h 197"/>
                <a:gd name="T48" fmla="*/ 456 w 633"/>
                <a:gd name="T49" fmla="*/ 15 h 197"/>
                <a:gd name="T50" fmla="*/ 520 w 633"/>
                <a:gd name="T51" fmla="*/ 14 h 197"/>
                <a:gd name="T52" fmla="*/ 583 w 633"/>
                <a:gd name="T53" fmla="*/ 16 h 197"/>
                <a:gd name="T54" fmla="*/ 606 w 633"/>
                <a:gd name="T55" fmla="*/ 34 h 197"/>
                <a:gd name="T56" fmla="*/ 629 w 633"/>
                <a:gd name="T57" fmla="*/ 79 h 197"/>
                <a:gd name="T58" fmla="*/ 623 w 633"/>
                <a:gd name="T59" fmla="*/ 96 h 197"/>
                <a:gd name="T60" fmla="*/ 619 w 633"/>
                <a:gd name="T61" fmla="*/ 108 h 197"/>
                <a:gd name="T62" fmla="*/ 617 w 633"/>
                <a:gd name="T63" fmla="*/ 114 h 197"/>
                <a:gd name="T64" fmla="*/ 610 w 633"/>
                <a:gd name="T65" fmla="*/ 162 h 197"/>
                <a:gd name="T66" fmla="*/ 609 w 633"/>
                <a:gd name="T67" fmla="*/ 165 h 197"/>
                <a:gd name="T68" fmla="*/ 593 w 633"/>
                <a:gd name="T69" fmla="*/ 160 h 197"/>
                <a:gd name="T70" fmla="*/ 386 w 633"/>
                <a:gd name="T71" fmla="*/ 176 h 197"/>
                <a:gd name="T72" fmla="*/ 378 w 633"/>
                <a:gd name="T73" fmla="*/ 181 h 197"/>
                <a:gd name="T74" fmla="*/ 383 w 633"/>
                <a:gd name="T75" fmla="*/ 184 h 197"/>
                <a:gd name="T76" fmla="*/ 389 w 633"/>
                <a:gd name="T77" fmla="*/ 180 h 197"/>
                <a:gd name="T78" fmla="*/ 386 w 633"/>
                <a:gd name="T79" fmla="*/ 17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33" h="197">
                  <a:moveTo>
                    <a:pt x="593" y="160"/>
                  </a:moveTo>
                  <a:cubicBezTo>
                    <a:pt x="592" y="170"/>
                    <a:pt x="580" y="177"/>
                    <a:pt x="587" y="190"/>
                  </a:cubicBezTo>
                  <a:cubicBezTo>
                    <a:pt x="590" y="195"/>
                    <a:pt x="584" y="193"/>
                    <a:pt x="582" y="193"/>
                  </a:cubicBezTo>
                  <a:cubicBezTo>
                    <a:pt x="565" y="193"/>
                    <a:pt x="547" y="194"/>
                    <a:pt x="530" y="194"/>
                  </a:cubicBezTo>
                  <a:cubicBezTo>
                    <a:pt x="494" y="193"/>
                    <a:pt x="457" y="192"/>
                    <a:pt x="420" y="194"/>
                  </a:cubicBezTo>
                  <a:cubicBezTo>
                    <a:pt x="403" y="185"/>
                    <a:pt x="386" y="194"/>
                    <a:pt x="369" y="196"/>
                  </a:cubicBezTo>
                  <a:cubicBezTo>
                    <a:pt x="360" y="197"/>
                    <a:pt x="347" y="197"/>
                    <a:pt x="342" y="191"/>
                  </a:cubicBezTo>
                  <a:cubicBezTo>
                    <a:pt x="335" y="183"/>
                    <a:pt x="329" y="186"/>
                    <a:pt x="321" y="187"/>
                  </a:cubicBezTo>
                  <a:cubicBezTo>
                    <a:pt x="304" y="191"/>
                    <a:pt x="286" y="184"/>
                    <a:pt x="271" y="179"/>
                  </a:cubicBezTo>
                  <a:cubicBezTo>
                    <a:pt x="246" y="172"/>
                    <a:pt x="247" y="169"/>
                    <a:pt x="227" y="171"/>
                  </a:cubicBezTo>
                  <a:cubicBezTo>
                    <a:pt x="224" y="171"/>
                    <a:pt x="219" y="173"/>
                    <a:pt x="216" y="171"/>
                  </a:cubicBezTo>
                  <a:cubicBezTo>
                    <a:pt x="205" y="162"/>
                    <a:pt x="192" y="166"/>
                    <a:pt x="181" y="168"/>
                  </a:cubicBezTo>
                  <a:cubicBezTo>
                    <a:pt x="146" y="174"/>
                    <a:pt x="113" y="161"/>
                    <a:pt x="79" y="160"/>
                  </a:cubicBezTo>
                  <a:cubicBezTo>
                    <a:pt x="57" y="159"/>
                    <a:pt x="36" y="148"/>
                    <a:pt x="14" y="141"/>
                  </a:cubicBezTo>
                  <a:cubicBezTo>
                    <a:pt x="6" y="139"/>
                    <a:pt x="0" y="132"/>
                    <a:pt x="4" y="123"/>
                  </a:cubicBezTo>
                  <a:cubicBezTo>
                    <a:pt x="8" y="115"/>
                    <a:pt x="9" y="105"/>
                    <a:pt x="23" y="110"/>
                  </a:cubicBezTo>
                  <a:cubicBezTo>
                    <a:pt x="30" y="113"/>
                    <a:pt x="34" y="111"/>
                    <a:pt x="33" y="100"/>
                  </a:cubicBezTo>
                  <a:cubicBezTo>
                    <a:pt x="30" y="67"/>
                    <a:pt x="29" y="33"/>
                    <a:pt x="45" y="0"/>
                  </a:cubicBezTo>
                  <a:cubicBezTo>
                    <a:pt x="53" y="1"/>
                    <a:pt x="61" y="2"/>
                    <a:pt x="70" y="6"/>
                  </a:cubicBezTo>
                  <a:cubicBezTo>
                    <a:pt x="80" y="11"/>
                    <a:pt x="91" y="14"/>
                    <a:pt x="102" y="13"/>
                  </a:cubicBezTo>
                  <a:cubicBezTo>
                    <a:pt x="130" y="12"/>
                    <a:pt x="157" y="16"/>
                    <a:pt x="185" y="17"/>
                  </a:cubicBezTo>
                  <a:cubicBezTo>
                    <a:pt x="214" y="18"/>
                    <a:pt x="242" y="19"/>
                    <a:pt x="271" y="17"/>
                  </a:cubicBezTo>
                  <a:cubicBezTo>
                    <a:pt x="291" y="15"/>
                    <a:pt x="311" y="23"/>
                    <a:pt x="331" y="20"/>
                  </a:cubicBezTo>
                  <a:cubicBezTo>
                    <a:pt x="347" y="18"/>
                    <a:pt x="363" y="19"/>
                    <a:pt x="379" y="18"/>
                  </a:cubicBezTo>
                  <a:cubicBezTo>
                    <a:pt x="404" y="16"/>
                    <a:pt x="430" y="16"/>
                    <a:pt x="456" y="15"/>
                  </a:cubicBezTo>
                  <a:cubicBezTo>
                    <a:pt x="478" y="15"/>
                    <a:pt x="499" y="16"/>
                    <a:pt x="520" y="14"/>
                  </a:cubicBezTo>
                  <a:cubicBezTo>
                    <a:pt x="541" y="12"/>
                    <a:pt x="562" y="11"/>
                    <a:pt x="583" y="16"/>
                  </a:cubicBezTo>
                  <a:cubicBezTo>
                    <a:pt x="594" y="19"/>
                    <a:pt x="602" y="24"/>
                    <a:pt x="606" y="34"/>
                  </a:cubicBezTo>
                  <a:cubicBezTo>
                    <a:pt x="614" y="49"/>
                    <a:pt x="619" y="65"/>
                    <a:pt x="629" y="79"/>
                  </a:cubicBezTo>
                  <a:cubicBezTo>
                    <a:pt x="633" y="85"/>
                    <a:pt x="632" y="93"/>
                    <a:pt x="623" y="96"/>
                  </a:cubicBezTo>
                  <a:cubicBezTo>
                    <a:pt x="616" y="98"/>
                    <a:pt x="612" y="101"/>
                    <a:pt x="619" y="108"/>
                  </a:cubicBezTo>
                  <a:cubicBezTo>
                    <a:pt x="620" y="110"/>
                    <a:pt x="619" y="112"/>
                    <a:pt x="617" y="114"/>
                  </a:cubicBezTo>
                  <a:cubicBezTo>
                    <a:pt x="605" y="128"/>
                    <a:pt x="603" y="144"/>
                    <a:pt x="610" y="162"/>
                  </a:cubicBezTo>
                  <a:cubicBezTo>
                    <a:pt x="611" y="163"/>
                    <a:pt x="609" y="164"/>
                    <a:pt x="609" y="165"/>
                  </a:cubicBezTo>
                  <a:cubicBezTo>
                    <a:pt x="601" y="170"/>
                    <a:pt x="601" y="158"/>
                    <a:pt x="593" y="160"/>
                  </a:cubicBezTo>
                  <a:close/>
                  <a:moveTo>
                    <a:pt x="386" y="176"/>
                  </a:moveTo>
                  <a:cubicBezTo>
                    <a:pt x="383" y="177"/>
                    <a:pt x="378" y="176"/>
                    <a:pt x="378" y="181"/>
                  </a:cubicBezTo>
                  <a:cubicBezTo>
                    <a:pt x="378" y="184"/>
                    <a:pt x="380" y="184"/>
                    <a:pt x="383" y="184"/>
                  </a:cubicBezTo>
                  <a:cubicBezTo>
                    <a:pt x="385" y="184"/>
                    <a:pt x="389" y="184"/>
                    <a:pt x="389" y="180"/>
                  </a:cubicBezTo>
                  <a:cubicBezTo>
                    <a:pt x="389" y="178"/>
                    <a:pt x="389" y="176"/>
                    <a:pt x="386" y="176"/>
                  </a:cubicBezTo>
                  <a:close/>
                </a:path>
              </a:pathLst>
            </a:custGeom>
            <a:solidFill>
              <a:srgbClr val="6F7F8E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7453874" y="1372385"/>
            <a:ext cx="278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年中工作概述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616072" y="1392596"/>
            <a:ext cx="623134" cy="623134"/>
          </a:xfrm>
          <a:prstGeom prst="ellipse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485B6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70817" y="1525100"/>
            <a:ext cx="50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485B6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01</a:t>
            </a: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485B6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453688" y="1792655"/>
            <a:ext cx="3132920" cy="30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Review of work content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54246" y="2601315"/>
            <a:ext cx="278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工作难点分析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616444" y="2621527"/>
            <a:ext cx="623134" cy="623134"/>
          </a:xfrm>
          <a:prstGeom prst="ellipse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485B6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671189" y="2754030"/>
            <a:ext cx="50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485B6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02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485B6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454060" y="3021585"/>
            <a:ext cx="3132920" cy="30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Analysis of work difficulties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54246" y="3854815"/>
            <a:ext cx="278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市场状况概述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616444" y="3875027"/>
            <a:ext cx="623134" cy="623134"/>
          </a:xfrm>
          <a:prstGeom prst="ellipse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485B6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671190" y="4007530"/>
            <a:ext cx="50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485B6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03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485B6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454060" y="4275085"/>
            <a:ext cx="3132920" cy="30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Overview of market conditions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454060" y="5117641"/>
            <a:ext cx="2782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ea"/>
                <a:sym typeface="+mn-lt"/>
              </a:rPr>
              <a:t>工作目标计划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616258" y="5137852"/>
            <a:ext cx="623134" cy="623134"/>
          </a:xfrm>
          <a:prstGeom prst="ellipse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485B6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671003" y="5270356"/>
            <a:ext cx="50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485B6A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04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485B6A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453874" y="5537910"/>
            <a:ext cx="3132920" cy="30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Annual work plan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857937" y="3652422"/>
            <a:ext cx="1910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en-US" altLang="zh-CN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PA_文本框 2"/>
          <p:cNvSpPr txBox="1"/>
          <p:nvPr>
            <p:custDataLst>
              <p:tags r:id="rId1"/>
            </p:custDataLst>
          </p:nvPr>
        </p:nvSpPr>
        <p:spPr>
          <a:xfrm>
            <a:off x="1785902" y="2660271"/>
            <a:ext cx="1982964" cy="10394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5600" b="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目录</a:t>
            </a:r>
            <a:endParaRPr lang="en-US" sz="5600" b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3446259"/>
            <a:ext cx="12192000" cy="3429000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5"/>
          <p:cNvSpPr>
            <a:spLocks noEditPoints="1"/>
          </p:cNvSpPr>
          <p:nvPr/>
        </p:nvSpPr>
        <p:spPr bwMode="auto">
          <a:xfrm>
            <a:off x="2409630" y="1268557"/>
            <a:ext cx="12461404" cy="3119248"/>
          </a:xfrm>
          <a:custGeom>
            <a:avLst/>
            <a:gdLst>
              <a:gd name="T0" fmla="*/ 550 w 791"/>
              <a:gd name="T1" fmla="*/ 170 h 196"/>
              <a:gd name="T2" fmla="*/ 537 w 791"/>
              <a:gd name="T3" fmla="*/ 166 h 196"/>
              <a:gd name="T4" fmla="*/ 436 w 791"/>
              <a:gd name="T5" fmla="*/ 153 h 196"/>
              <a:gd name="T6" fmla="*/ 321 w 791"/>
              <a:gd name="T7" fmla="*/ 162 h 196"/>
              <a:gd name="T8" fmla="*/ 247 w 791"/>
              <a:gd name="T9" fmla="*/ 168 h 196"/>
              <a:gd name="T10" fmla="*/ 90 w 791"/>
              <a:gd name="T11" fmla="*/ 179 h 196"/>
              <a:gd name="T12" fmla="*/ 31 w 791"/>
              <a:gd name="T13" fmla="*/ 181 h 196"/>
              <a:gd name="T14" fmla="*/ 7 w 791"/>
              <a:gd name="T15" fmla="*/ 168 h 196"/>
              <a:gd name="T16" fmla="*/ 25 w 791"/>
              <a:gd name="T17" fmla="*/ 141 h 196"/>
              <a:gd name="T18" fmla="*/ 10 w 791"/>
              <a:gd name="T19" fmla="*/ 103 h 196"/>
              <a:gd name="T20" fmla="*/ 7 w 791"/>
              <a:gd name="T21" fmla="*/ 69 h 196"/>
              <a:gd name="T22" fmla="*/ 15 w 791"/>
              <a:gd name="T23" fmla="*/ 55 h 196"/>
              <a:gd name="T24" fmla="*/ 26 w 791"/>
              <a:gd name="T25" fmla="*/ 22 h 196"/>
              <a:gd name="T26" fmla="*/ 72 w 791"/>
              <a:gd name="T27" fmla="*/ 15 h 196"/>
              <a:gd name="T28" fmla="*/ 95 w 791"/>
              <a:gd name="T29" fmla="*/ 22 h 196"/>
              <a:gd name="T30" fmla="*/ 113 w 791"/>
              <a:gd name="T31" fmla="*/ 29 h 196"/>
              <a:gd name="T32" fmla="*/ 94 w 791"/>
              <a:gd name="T33" fmla="*/ 17 h 196"/>
              <a:gd name="T34" fmla="*/ 141 w 791"/>
              <a:gd name="T35" fmla="*/ 11 h 196"/>
              <a:gd name="T36" fmla="*/ 234 w 791"/>
              <a:gd name="T37" fmla="*/ 12 h 196"/>
              <a:gd name="T38" fmla="*/ 339 w 791"/>
              <a:gd name="T39" fmla="*/ 13 h 196"/>
              <a:gd name="T40" fmla="*/ 414 w 791"/>
              <a:gd name="T41" fmla="*/ 15 h 196"/>
              <a:gd name="T42" fmla="*/ 480 w 791"/>
              <a:gd name="T43" fmla="*/ 10 h 196"/>
              <a:gd name="T44" fmla="*/ 589 w 791"/>
              <a:gd name="T45" fmla="*/ 10 h 196"/>
              <a:gd name="T46" fmla="*/ 675 w 791"/>
              <a:gd name="T47" fmla="*/ 10 h 196"/>
              <a:gd name="T48" fmla="*/ 693 w 791"/>
              <a:gd name="T49" fmla="*/ 39 h 196"/>
              <a:gd name="T50" fmla="*/ 747 w 791"/>
              <a:gd name="T51" fmla="*/ 79 h 196"/>
              <a:gd name="T52" fmla="*/ 783 w 791"/>
              <a:gd name="T53" fmla="*/ 124 h 196"/>
              <a:gd name="T54" fmla="*/ 790 w 791"/>
              <a:gd name="T55" fmla="*/ 156 h 196"/>
              <a:gd name="T56" fmla="*/ 772 w 791"/>
              <a:gd name="T57" fmla="*/ 172 h 196"/>
              <a:gd name="T58" fmla="*/ 598 w 791"/>
              <a:gd name="T59" fmla="*/ 180 h 196"/>
              <a:gd name="T60" fmla="*/ 311 w 791"/>
              <a:gd name="T61" fmla="*/ 140 h 196"/>
              <a:gd name="T62" fmla="*/ 325 w 791"/>
              <a:gd name="T63" fmla="*/ 135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91" h="196">
                <a:moveTo>
                  <a:pt x="590" y="185"/>
                </a:moveTo>
                <a:cubicBezTo>
                  <a:pt x="579" y="175"/>
                  <a:pt x="566" y="167"/>
                  <a:pt x="550" y="170"/>
                </a:cubicBezTo>
                <a:cubicBezTo>
                  <a:pt x="546" y="171"/>
                  <a:pt x="542" y="168"/>
                  <a:pt x="538" y="167"/>
                </a:cubicBezTo>
                <a:cubicBezTo>
                  <a:pt x="537" y="166"/>
                  <a:pt x="537" y="166"/>
                  <a:pt x="537" y="166"/>
                </a:cubicBezTo>
                <a:cubicBezTo>
                  <a:pt x="531" y="163"/>
                  <a:pt x="527" y="160"/>
                  <a:pt x="520" y="160"/>
                </a:cubicBezTo>
                <a:cubicBezTo>
                  <a:pt x="492" y="161"/>
                  <a:pt x="464" y="155"/>
                  <a:pt x="436" y="153"/>
                </a:cubicBezTo>
                <a:cubicBezTo>
                  <a:pt x="409" y="151"/>
                  <a:pt x="382" y="151"/>
                  <a:pt x="356" y="160"/>
                </a:cubicBezTo>
                <a:cubicBezTo>
                  <a:pt x="344" y="163"/>
                  <a:pt x="333" y="164"/>
                  <a:pt x="321" y="162"/>
                </a:cubicBezTo>
                <a:cubicBezTo>
                  <a:pt x="300" y="157"/>
                  <a:pt x="279" y="167"/>
                  <a:pt x="258" y="167"/>
                </a:cubicBezTo>
                <a:cubicBezTo>
                  <a:pt x="254" y="166"/>
                  <a:pt x="251" y="169"/>
                  <a:pt x="247" y="168"/>
                </a:cubicBezTo>
                <a:cubicBezTo>
                  <a:pt x="214" y="162"/>
                  <a:pt x="181" y="175"/>
                  <a:pt x="148" y="176"/>
                </a:cubicBezTo>
                <a:cubicBezTo>
                  <a:pt x="129" y="177"/>
                  <a:pt x="109" y="178"/>
                  <a:pt x="90" y="179"/>
                </a:cubicBezTo>
                <a:cubicBezTo>
                  <a:pt x="77" y="180"/>
                  <a:pt x="66" y="185"/>
                  <a:pt x="54" y="188"/>
                </a:cubicBezTo>
                <a:cubicBezTo>
                  <a:pt x="45" y="191"/>
                  <a:pt x="35" y="196"/>
                  <a:pt x="31" y="181"/>
                </a:cubicBezTo>
                <a:cubicBezTo>
                  <a:pt x="30" y="175"/>
                  <a:pt x="26" y="177"/>
                  <a:pt x="23" y="179"/>
                </a:cubicBezTo>
                <a:cubicBezTo>
                  <a:pt x="11" y="184"/>
                  <a:pt x="6" y="181"/>
                  <a:pt x="7" y="168"/>
                </a:cubicBezTo>
                <a:cubicBezTo>
                  <a:pt x="8" y="162"/>
                  <a:pt x="0" y="160"/>
                  <a:pt x="2" y="152"/>
                </a:cubicBezTo>
                <a:cubicBezTo>
                  <a:pt x="9" y="149"/>
                  <a:pt x="21" y="154"/>
                  <a:pt x="25" y="141"/>
                </a:cubicBezTo>
                <a:cubicBezTo>
                  <a:pt x="19" y="135"/>
                  <a:pt x="13" y="127"/>
                  <a:pt x="17" y="116"/>
                </a:cubicBezTo>
                <a:cubicBezTo>
                  <a:pt x="18" y="110"/>
                  <a:pt x="12" y="108"/>
                  <a:pt x="10" y="103"/>
                </a:cubicBezTo>
                <a:cubicBezTo>
                  <a:pt x="7" y="95"/>
                  <a:pt x="0" y="88"/>
                  <a:pt x="8" y="79"/>
                </a:cubicBezTo>
                <a:cubicBezTo>
                  <a:pt x="11" y="76"/>
                  <a:pt x="9" y="72"/>
                  <a:pt x="7" y="69"/>
                </a:cubicBezTo>
                <a:cubicBezTo>
                  <a:pt x="1" y="61"/>
                  <a:pt x="1" y="58"/>
                  <a:pt x="12" y="61"/>
                </a:cubicBezTo>
                <a:cubicBezTo>
                  <a:pt x="16" y="62"/>
                  <a:pt x="15" y="58"/>
                  <a:pt x="15" y="55"/>
                </a:cubicBezTo>
                <a:cubicBezTo>
                  <a:pt x="16" y="50"/>
                  <a:pt x="12" y="46"/>
                  <a:pt x="10" y="41"/>
                </a:cubicBezTo>
                <a:cubicBezTo>
                  <a:pt x="5" y="28"/>
                  <a:pt x="11" y="22"/>
                  <a:pt x="26" y="22"/>
                </a:cubicBezTo>
                <a:cubicBezTo>
                  <a:pt x="33" y="23"/>
                  <a:pt x="41" y="20"/>
                  <a:pt x="47" y="16"/>
                </a:cubicBezTo>
                <a:cubicBezTo>
                  <a:pt x="56" y="11"/>
                  <a:pt x="64" y="16"/>
                  <a:pt x="72" y="15"/>
                </a:cubicBezTo>
                <a:cubicBezTo>
                  <a:pt x="73" y="15"/>
                  <a:pt x="76" y="16"/>
                  <a:pt x="76" y="17"/>
                </a:cubicBezTo>
                <a:cubicBezTo>
                  <a:pt x="77" y="38"/>
                  <a:pt x="88" y="21"/>
                  <a:pt x="95" y="22"/>
                </a:cubicBezTo>
                <a:cubicBezTo>
                  <a:pt x="94" y="25"/>
                  <a:pt x="92" y="29"/>
                  <a:pt x="94" y="30"/>
                </a:cubicBezTo>
                <a:cubicBezTo>
                  <a:pt x="99" y="31"/>
                  <a:pt x="106" y="34"/>
                  <a:pt x="113" y="29"/>
                </a:cubicBezTo>
                <a:cubicBezTo>
                  <a:pt x="107" y="23"/>
                  <a:pt x="100" y="26"/>
                  <a:pt x="94" y="22"/>
                </a:cubicBezTo>
                <a:cubicBezTo>
                  <a:pt x="93" y="21"/>
                  <a:pt x="92" y="17"/>
                  <a:pt x="94" y="17"/>
                </a:cubicBezTo>
                <a:cubicBezTo>
                  <a:pt x="103" y="18"/>
                  <a:pt x="113" y="24"/>
                  <a:pt x="116" y="9"/>
                </a:cubicBezTo>
                <a:cubicBezTo>
                  <a:pt x="125" y="10"/>
                  <a:pt x="134" y="9"/>
                  <a:pt x="141" y="11"/>
                </a:cubicBezTo>
                <a:cubicBezTo>
                  <a:pt x="146" y="12"/>
                  <a:pt x="151" y="15"/>
                  <a:pt x="156" y="14"/>
                </a:cubicBezTo>
                <a:cubicBezTo>
                  <a:pt x="182" y="11"/>
                  <a:pt x="208" y="20"/>
                  <a:pt x="234" y="12"/>
                </a:cubicBezTo>
                <a:cubicBezTo>
                  <a:pt x="240" y="10"/>
                  <a:pt x="248" y="11"/>
                  <a:pt x="254" y="12"/>
                </a:cubicBezTo>
                <a:cubicBezTo>
                  <a:pt x="282" y="17"/>
                  <a:pt x="311" y="12"/>
                  <a:pt x="339" y="13"/>
                </a:cubicBezTo>
                <a:cubicBezTo>
                  <a:pt x="360" y="13"/>
                  <a:pt x="381" y="14"/>
                  <a:pt x="401" y="15"/>
                </a:cubicBezTo>
                <a:cubicBezTo>
                  <a:pt x="406" y="15"/>
                  <a:pt x="410" y="16"/>
                  <a:pt x="414" y="15"/>
                </a:cubicBezTo>
                <a:cubicBezTo>
                  <a:pt x="427" y="10"/>
                  <a:pt x="441" y="10"/>
                  <a:pt x="455" y="12"/>
                </a:cubicBezTo>
                <a:cubicBezTo>
                  <a:pt x="462" y="13"/>
                  <a:pt x="471" y="15"/>
                  <a:pt x="480" y="10"/>
                </a:cubicBezTo>
                <a:cubicBezTo>
                  <a:pt x="489" y="4"/>
                  <a:pt x="501" y="7"/>
                  <a:pt x="512" y="8"/>
                </a:cubicBezTo>
                <a:cubicBezTo>
                  <a:pt x="538" y="10"/>
                  <a:pt x="563" y="11"/>
                  <a:pt x="589" y="10"/>
                </a:cubicBezTo>
                <a:cubicBezTo>
                  <a:pt x="600" y="10"/>
                  <a:pt x="611" y="8"/>
                  <a:pt x="621" y="5"/>
                </a:cubicBezTo>
                <a:cubicBezTo>
                  <a:pt x="640" y="0"/>
                  <a:pt x="657" y="7"/>
                  <a:pt x="675" y="10"/>
                </a:cubicBezTo>
                <a:cubicBezTo>
                  <a:pt x="680" y="11"/>
                  <a:pt x="683" y="17"/>
                  <a:pt x="686" y="23"/>
                </a:cubicBezTo>
                <a:cubicBezTo>
                  <a:pt x="689" y="28"/>
                  <a:pt x="692" y="33"/>
                  <a:pt x="693" y="39"/>
                </a:cubicBezTo>
                <a:cubicBezTo>
                  <a:pt x="698" y="63"/>
                  <a:pt x="712" y="77"/>
                  <a:pt x="738" y="76"/>
                </a:cubicBezTo>
                <a:cubicBezTo>
                  <a:pt x="741" y="76"/>
                  <a:pt x="744" y="79"/>
                  <a:pt x="747" y="79"/>
                </a:cubicBezTo>
                <a:cubicBezTo>
                  <a:pt x="760" y="78"/>
                  <a:pt x="764" y="86"/>
                  <a:pt x="766" y="97"/>
                </a:cubicBezTo>
                <a:cubicBezTo>
                  <a:pt x="767" y="109"/>
                  <a:pt x="766" y="122"/>
                  <a:pt x="783" y="124"/>
                </a:cubicBezTo>
                <a:cubicBezTo>
                  <a:pt x="786" y="125"/>
                  <a:pt x="786" y="127"/>
                  <a:pt x="786" y="129"/>
                </a:cubicBezTo>
                <a:cubicBezTo>
                  <a:pt x="787" y="138"/>
                  <a:pt x="784" y="148"/>
                  <a:pt x="790" y="156"/>
                </a:cubicBezTo>
                <a:cubicBezTo>
                  <a:pt x="791" y="159"/>
                  <a:pt x="789" y="163"/>
                  <a:pt x="785" y="164"/>
                </a:cubicBezTo>
                <a:cubicBezTo>
                  <a:pt x="780" y="167"/>
                  <a:pt x="775" y="169"/>
                  <a:pt x="772" y="172"/>
                </a:cubicBezTo>
                <a:cubicBezTo>
                  <a:pt x="759" y="189"/>
                  <a:pt x="740" y="189"/>
                  <a:pt x="722" y="188"/>
                </a:cubicBezTo>
                <a:cubicBezTo>
                  <a:pt x="681" y="187"/>
                  <a:pt x="639" y="189"/>
                  <a:pt x="598" y="180"/>
                </a:cubicBezTo>
                <a:cubicBezTo>
                  <a:pt x="594" y="179"/>
                  <a:pt x="590" y="180"/>
                  <a:pt x="590" y="185"/>
                </a:cubicBezTo>
                <a:close/>
                <a:moveTo>
                  <a:pt x="311" y="140"/>
                </a:moveTo>
                <a:cubicBezTo>
                  <a:pt x="313" y="143"/>
                  <a:pt x="316" y="143"/>
                  <a:pt x="319" y="142"/>
                </a:cubicBezTo>
                <a:cubicBezTo>
                  <a:pt x="322" y="141"/>
                  <a:pt x="325" y="139"/>
                  <a:pt x="325" y="135"/>
                </a:cubicBezTo>
                <a:cubicBezTo>
                  <a:pt x="319" y="135"/>
                  <a:pt x="315" y="137"/>
                  <a:pt x="311" y="140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>
            <a:spLocks noEditPoints="1"/>
          </p:cNvSpPr>
          <p:nvPr/>
        </p:nvSpPr>
        <p:spPr bwMode="auto">
          <a:xfrm flipH="1">
            <a:off x="-1078031" y="2251770"/>
            <a:ext cx="11781323" cy="3712901"/>
          </a:xfrm>
          <a:custGeom>
            <a:avLst/>
            <a:gdLst>
              <a:gd name="T0" fmla="*/ 593 w 633"/>
              <a:gd name="T1" fmla="*/ 160 h 197"/>
              <a:gd name="T2" fmla="*/ 587 w 633"/>
              <a:gd name="T3" fmla="*/ 190 h 197"/>
              <a:gd name="T4" fmla="*/ 582 w 633"/>
              <a:gd name="T5" fmla="*/ 193 h 197"/>
              <a:gd name="T6" fmla="*/ 530 w 633"/>
              <a:gd name="T7" fmla="*/ 194 h 197"/>
              <a:gd name="T8" fmla="*/ 420 w 633"/>
              <a:gd name="T9" fmla="*/ 194 h 197"/>
              <a:gd name="T10" fmla="*/ 369 w 633"/>
              <a:gd name="T11" fmla="*/ 196 h 197"/>
              <a:gd name="T12" fmla="*/ 342 w 633"/>
              <a:gd name="T13" fmla="*/ 191 h 197"/>
              <a:gd name="T14" fmla="*/ 321 w 633"/>
              <a:gd name="T15" fmla="*/ 187 h 197"/>
              <a:gd name="T16" fmla="*/ 271 w 633"/>
              <a:gd name="T17" fmla="*/ 179 h 197"/>
              <a:gd name="T18" fmla="*/ 227 w 633"/>
              <a:gd name="T19" fmla="*/ 171 h 197"/>
              <a:gd name="T20" fmla="*/ 216 w 633"/>
              <a:gd name="T21" fmla="*/ 171 h 197"/>
              <a:gd name="T22" fmla="*/ 181 w 633"/>
              <a:gd name="T23" fmla="*/ 168 h 197"/>
              <a:gd name="T24" fmla="*/ 79 w 633"/>
              <a:gd name="T25" fmla="*/ 160 h 197"/>
              <a:gd name="T26" fmla="*/ 14 w 633"/>
              <a:gd name="T27" fmla="*/ 141 h 197"/>
              <a:gd name="T28" fmla="*/ 4 w 633"/>
              <a:gd name="T29" fmla="*/ 123 h 197"/>
              <a:gd name="T30" fmla="*/ 23 w 633"/>
              <a:gd name="T31" fmla="*/ 110 h 197"/>
              <a:gd name="T32" fmla="*/ 33 w 633"/>
              <a:gd name="T33" fmla="*/ 100 h 197"/>
              <a:gd name="T34" fmla="*/ 45 w 633"/>
              <a:gd name="T35" fmla="*/ 0 h 197"/>
              <a:gd name="T36" fmla="*/ 70 w 633"/>
              <a:gd name="T37" fmla="*/ 6 h 197"/>
              <a:gd name="T38" fmla="*/ 102 w 633"/>
              <a:gd name="T39" fmla="*/ 13 h 197"/>
              <a:gd name="T40" fmla="*/ 185 w 633"/>
              <a:gd name="T41" fmla="*/ 17 h 197"/>
              <a:gd name="T42" fmla="*/ 271 w 633"/>
              <a:gd name="T43" fmla="*/ 17 h 197"/>
              <a:gd name="T44" fmla="*/ 331 w 633"/>
              <a:gd name="T45" fmla="*/ 20 h 197"/>
              <a:gd name="T46" fmla="*/ 379 w 633"/>
              <a:gd name="T47" fmla="*/ 18 h 197"/>
              <a:gd name="T48" fmla="*/ 456 w 633"/>
              <a:gd name="T49" fmla="*/ 15 h 197"/>
              <a:gd name="T50" fmla="*/ 520 w 633"/>
              <a:gd name="T51" fmla="*/ 14 h 197"/>
              <a:gd name="T52" fmla="*/ 583 w 633"/>
              <a:gd name="T53" fmla="*/ 16 h 197"/>
              <a:gd name="T54" fmla="*/ 606 w 633"/>
              <a:gd name="T55" fmla="*/ 34 h 197"/>
              <a:gd name="T56" fmla="*/ 629 w 633"/>
              <a:gd name="T57" fmla="*/ 79 h 197"/>
              <a:gd name="T58" fmla="*/ 623 w 633"/>
              <a:gd name="T59" fmla="*/ 96 h 197"/>
              <a:gd name="T60" fmla="*/ 619 w 633"/>
              <a:gd name="T61" fmla="*/ 108 h 197"/>
              <a:gd name="T62" fmla="*/ 617 w 633"/>
              <a:gd name="T63" fmla="*/ 114 h 197"/>
              <a:gd name="T64" fmla="*/ 610 w 633"/>
              <a:gd name="T65" fmla="*/ 162 h 197"/>
              <a:gd name="T66" fmla="*/ 609 w 633"/>
              <a:gd name="T67" fmla="*/ 165 h 197"/>
              <a:gd name="T68" fmla="*/ 593 w 633"/>
              <a:gd name="T69" fmla="*/ 160 h 197"/>
              <a:gd name="T70" fmla="*/ 386 w 633"/>
              <a:gd name="T71" fmla="*/ 176 h 197"/>
              <a:gd name="T72" fmla="*/ 378 w 633"/>
              <a:gd name="T73" fmla="*/ 181 h 197"/>
              <a:gd name="T74" fmla="*/ 383 w 633"/>
              <a:gd name="T75" fmla="*/ 184 h 197"/>
              <a:gd name="T76" fmla="*/ 389 w 633"/>
              <a:gd name="T77" fmla="*/ 180 h 197"/>
              <a:gd name="T78" fmla="*/ 386 w 633"/>
              <a:gd name="T79" fmla="*/ 17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3" h="197">
                <a:moveTo>
                  <a:pt x="593" y="160"/>
                </a:moveTo>
                <a:cubicBezTo>
                  <a:pt x="592" y="170"/>
                  <a:pt x="580" y="177"/>
                  <a:pt x="587" y="190"/>
                </a:cubicBezTo>
                <a:cubicBezTo>
                  <a:pt x="590" y="195"/>
                  <a:pt x="584" y="193"/>
                  <a:pt x="582" y="193"/>
                </a:cubicBezTo>
                <a:cubicBezTo>
                  <a:pt x="565" y="193"/>
                  <a:pt x="547" y="194"/>
                  <a:pt x="530" y="194"/>
                </a:cubicBezTo>
                <a:cubicBezTo>
                  <a:pt x="494" y="193"/>
                  <a:pt x="457" y="192"/>
                  <a:pt x="420" y="194"/>
                </a:cubicBezTo>
                <a:cubicBezTo>
                  <a:pt x="403" y="185"/>
                  <a:pt x="386" y="194"/>
                  <a:pt x="369" y="196"/>
                </a:cubicBezTo>
                <a:cubicBezTo>
                  <a:pt x="360" y="197"/>
                  <a:pt x="347" y="197"/>
                  <a:pt x="342" y="191"/>
                </a:cubicBezTo>
                <a:cubicBezTo>
                  <a:pt x="335" y="183"/>
                  <a:pt x="329" y="186"/>
                  <a:pt x="321" y="187"/>
                </a:cubicBezTo>
                <a:cubicBezTo>
                  <a:pt x="304" y="191"/>
                  <a:pt x="286" y="184"/>
                  <a:pt x="271" y="179"/>
                </a:cubicBezTo>
                <a:cubicBezTo>
                  <a:pt x="246" y="172"/>
                  <a:pt x="247" y="169"/>
                  <a:pt x="227" y="171"/>
                </a:cubicBezTo>
                <a:cubicBezTo>
                  <a:pt x="224" y="171"/>
                  <a:pt x="219" y="173"/>
                  <a:pt x="216" y="171"/>
                </a:cubicBezTo>
                <a:cubicBezTo>
                  <a:pt x="205" y="162"/>
                  <a:pt x="192" y="166"/>
                  <a:pt x="181" y="168"/>
                </a:cubicBezTo>
                <a:cubicBezTo>
                  <a:pt x="146" y="174"/>
                  <a:pt x="113" y="161"/>
                  <a:pt x="79" y="160"/>
                </a:cubicBezTo>
                <a:cubicBezTo>
                  <a:pt x="57" y="159"/>
                  <a:pt x="36" y="148"/>
                  <a:pt x="14" y="141"/>
                </a:cubicBezTo>
                <a:cubicBezTo>
                  <a:pt x="6" y="139"/>
                  <a:pt x="0" y="132"/>
                  <a:pt x="4" y="123"/>
                </a:cubicBezTo>
                <a:cubicBezTo>
                  <a:pt x="8" y="115"/>
                  <a:pt x="9" y="105"/>
                  <a:pt x="23" y="110"/>
                </a:cubicBezTo>
                <a:cubicBezTo>
                  <a:pt x="30" y="113"/>
                  <a:pt x="34" y="111"/>
                  <a:pt x="33" y="100"/>
                </a:cubicBezTo>
                <a:cubicBezTo>
                  <a:pt x="30" y="67"/>
                  <a:pt x="29" y="33"/>
                  <a:pt x="45" y="0"/>
                </a:cubicBezTo>
                <a:cubicBezTo>
                  <a:pt x="53" y="1"/>
                  <a:pt x="61" y="2"/>
                  <a:pt x="70" y="6"/>
                </a:cubicBezTo>
                <a:cubicBezTo>
                  <a:pt x="80" y="11"/>
                  <a:pt x="91" y="14"/>
                  <a:pt x="102" y="13"/>
                </a:cubicBezTo>
                <a:cubicBezTo>
                  <a:pt x="130" y="12"/>
                  <a:pt x="157" y="16"/>
                  <a:pt x="185" y="17"/>
                </a:cubicBezTo>
                <a:cubicBezTo>
                  <a:pt x="214" y="18"/>
                  <a:pt x="242" y="19"/>
                  <a:pt x="271" y="17"/>
                </a:cubicBezTo>
                <a:cubicBezTo>
                  <a:pt x="291" y="15"/>
                  <a:pt x="311" y="23"/>
                  <a:pt x="331" y="20"/>
                </a:cubicBezTo>
                <a:cubicBezTo>
                  <a:pt x="347" y="18"/>
                  <a:pt x="363" y="19"/>
                  <a:pt x="379" y="18"/>
                </a:cubicBezTo>
                <a:cubicBezTo>
                  <a:pt x="404" y="16"/>
                  <a:pt x="430" y="16"/>
                  <a:pt x="456" y="15"/>
                </a:cubicBezTo>
                <a:cubicBezTo>
                  <a:pt x="478" y="15"/>
                  <a:pt x="499" y="16"/>
                  <a:pt x="520" y="14"/>
                </a:cubicBezTo>
                <a:cubicBezTo>
                  <a:pt x="541" y="12"/>
                  <a:pt x="562" y="11"/>
                  <a:pt x="583" y="16"/>
                </a:cubicBezTo>
                <a:cubicBezTo>
                  <a:pt x="594" y="19"/>
                  <a:pt x="602" y="24"/>
                  <a:pt x="606" y="34"/>
                </a:cubicBezTo>
                <a:cubicBezTo>
                  <a:pt x="614" y="49"/>
                  <a:pt x="619" y="65"/>
                  <a:pt x="629" y="79"/>
                </a:cubicBezTo>
                <a:cubicBezTo>
                  <a:pt x="633" y="85"/>
                  <a:pt x="632" y="93"/>
                  <a:pt x="623" y="96"/>
                </a:cubicBezTo>
                <a:cubicBezTo>
                  <a:pt x="616" y="98"/>
                  <a:pt x="612" y="101"/>
                  <a:pt x="619" y="108"/>
                </a:cubicBezTo>
                <a:cubicBezTo>
                  <a:pt x="620" y="110"/>
                  <a:pt x="619" y="112"/>
                  <a:pt x="617" y="114"/>
                </a:cubicBezTo>
                <a:cubicBezTo>
                  <a:pt x="605" y="128"/>
                  <a:pt x="603" y="144"/>
                  <a:pt x="610" y="162"/>
                </a:cubicBezTo>
                <a:cubicBezTo>
                  <a:pt x="611" y="163"/>
                  <a:pt x="609" y="164"/>
                  <a:pt x="609" y="165"/>
                </a:cubicBezTo>
                <a:cubicBezTo>
                  <a:pt x="601" y="170"/>
                  <a:pt x="601" y="158"/>
                  <a:pt x="593" y="160"/>
                </a:cubicBezTo>
                <a:close/>
                <a:moveTo>
                  <a:pt x="386" y="176"/>
                </a:moveTo>
                <a:cubicBezTo>
                  <a:pt x="383" y="177"/>
                  <a:pt x="378" y="176"/>
                  <a:pt x="378" y="181"/>
                </a:cubicBezTo>
                <a:cubicBezTo>
                  <a:pt x="378" y="184"/>
                  <a:pt x="380" y="184"/>
                  <a:pt x="383" y="184"/>
                </a:cubicBezTo>
                <a:cubicBezTo>
                  <a:pt x="385" y="184"/>
                  <a:pt x="389" y="184"/>
                  <a:pt x="389" y="180"/>
                </a:cubicBezTo>
                <a:cubicBezTo>
                  <a:pt x="389" y="178"/>
                  <a:pt x="389" y="176"/>
                  <a:pt x="386" y="176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424313" y="3497737"/>
            <a:ext cx="5350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Review of work content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PA_文本框 2"/>
          <p:cNvSpPr txBox="1"/>
          <p:nvPr>
            <p:custDataLst>
              <p:tags r:id="rId1"/>
            </p:custDataLst>
          </p:nvPr>
        </p:nvSpPr>
        <p:spPr>
          <a:xfrm>
            <a:off x="2362445" y="2390719"/>
            <a:ext cx="7493920" cy="11070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6000" b="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en-US" sz="6000" b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03895" y="4104669"/>
            <a:ext cx="741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617466" y="2277531"/>
            <a:ext cx="3946067" cy="2884731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quotation-mark_32371"/>
          <p:cNvSpPr>
            <a:spLocks noChangeAspect="1"/>
          </p:cNvSpPr>
          <p:nvPr/>
        </p:nvSpPr>
        <p:spPr bwMode="auto">
          <a:xfrm>
            <a:off x="406443" y="1632050"/>
            <a:ext cx="1032890" cy="958648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文本框 14"/>
          <p:cNvSpPr txBox="1"/>
          <p:nvPr/>
        </p:nvSpPr>
        <p:spPr>
          <a:xfrm>
            <a:off x="5138573" y="2220787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rgbClr val="6F7F8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工作概述</a:t>
            </a:r>
            <a:endParaRPr lang="zh-CN" altLang="en-US" sz="2400" dirty="0">
              <a:solidFill>
                <a:srgbClr val="6F7F8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5244317" y="3525669"/>
            <a:ext cx="335781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5244317" y="2791808"/>
            <a:ext cx="3357815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186333" y="0"/>
            <a:ext cx="3005667" cy="6858000"/>
          </a:xfrm>
          <a:prstGeom prst="rect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 flipH="1">
            <a:off x="10102757" y="943605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 flipH="1">
            <a:off x="9595014" y="1258885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 flipH="1">
            <a:off x="10102757" y="2875877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 flipH="1">
            <a:off x="9595014" y="3191157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 flipH="1">
            <a:off x="10102757" y="4865180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 flipH="1">
            <a:off x="9595014" y="5180460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01768" y="1133025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Review of work content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9" name="PA_文本框 2"/>
          <p:cNvSpPr txBox="1"/>
          <p:nvPr>
            <p:custDataLst>
              <p:tags r:id="rId2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6F7F8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sz="2800" b="0" dirty="0">
              <a:solidFill>
                <a:srgbClr val="6F7F8E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6"/>
          <p:cNvSpPr/>
          <p:nvPr/>
        </p:nvSpPr>
        <p:spPr bwMode="auto">
          <a:xfrm>
            <a:off x="6411995" y="2876849"/>
            <a:ext cx="1623395" cy="1627910"/>
          </a:xfrm>
          <a:custGeom>
            <a:avLst/>
            <a:gdLst>
              <a:gd name="T0" fmla="*/ 118 w 1798"/>
              <a:gd name="T1" fmla="*/ 1803 h 1803"/>
              <a:gd name="T2" fmla="*/ 0 w 1798"/>
              <a:gd name="T3" fmla="*/ 1686 h 1803"/>
              <a:gd name="T4" fmla="*/ 1680 w 1798"/>
              <a:gd name="T5" fmla="*/ 0 h 1803"/>
              <a:gd name="T6" fmla="*/ 1798 w 1798"/>
              <a:gd name="T7" fmla="*/ 118 h 1803"/>
              <a:gd name="T8" fmla="*/ 118 w 1798"/>
              <a:gd name="T9" fmla="*/ 1803 h 1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98" h="1803">
                <a:moveTo>
                  <a:pt x="118" y="1803"/>
                </a:moveTo>
                <a:lnTo>
                  <a:pt x="0" y="1686"/>
                </a:lnTo>
                <a:lnTo>
                  <a:pt x="1680" y="0"/>
                </a:lnTo>
                <a:lnTo>
                  <a:pt x="1798" y="118"/>
                </a:lnTo>
                <a:lnTo>
                  <a:pt x="118" y="1803"/>
                </a:lnTo>
                <a:close/>
              </a:path>
            </a:pathLst>
          </a:custGeom>
          <a:solidFill>
            <a:srgbClr val="BBC2C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Freeform 27"/>
          <p:cNvSpPr/>
          <p:nvPr/>
        </p:nvSpPr>
        <p:spPr bwMode="auto">
          <a:xfrm>
            <a:off x="4002184" y="3239810"/>
            <a:ext cx="1363363" cy="1366974"/>
          </a:xfrm>
          <a:custGeom>
            <a:avLst/>
            <a:gdLst>
              <a:gd name="T0" fmla="*/ 117 w 1510"/>
              <a:gd name="T1" fmla="*/ 1514 h 1514"/>
              <a:gd name="T2" fmla="*/ 0 w 1510"/>
              <a:gd name="T3" fmla="*/ 1397 h 1514"/>
              <a:gd name="T4" fmla="*/ 1392 w 1510"/>
              <a:gd name="T5" fmla="*/ 0 h 1514"/>
              <a:gd name="T6" fmla="*/ 1510 w 1510"/>
              <a:gd name="T7" fmla="*/ 119 h 1514"/>
              <a:gd name="T8" fmla="*/ 117 w 1510"/>
              <a:gd name="T9" fmla="*/ 1514 h 1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0" h="1514">
                <a:moveTo>
                  <a:pt x="117" y="1514"/>
                </a:moveTo>
                <a:lnTo>
                  <a:pt x="0" y="1397"/>
                </a:lnTo>
                <a:lnTo>
                  <a:pt x="1392" y="0"/>
                </a:lnTo>
                <a:lnTo>
                  <a:pt x="1510" y="119"/>
                </a:lnTo>
                <a:lnTo>
                  <a:pt x="117" y="1514"/>
                </a:lnTo>
                <a:close/>
              </a:path>
            </a:pathLst>
          </a:cu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>
              <a:solidFill>
                <a:schemeClr val="lt1"/>
              </a:solidFill>
              <a:sym typeface="+mn-lt"/>
            </a:endParaRPr>
          </a:p>
        </p:txBody>
      </p:sp>
      <p:sp>
        <p:nvSpPr>
          <p:cNvPr id="9" name="Freeform 28"/>
          <p:cNvSpPr/>
          <p:nvPr/>
        </p:nvSpPr>
        <p:spPr bwMode="auto">
          <a:xfrm>
            <a:off x="5259909" y="3235296"/>
            <a:ext cx="1264948" cy="1269462"/>
          </a:xfrm>
          <a:custGeom>
            <a:avLst/>
            <a:gdLst>
              <a:gd name="T0" fmla="*/ 1401 w 1401"/>
              <a:gd name="T1" fmla="*/ 1287 h 1406"/>
              <a:gd name="T2" fmla="*/ 1284 w 1401"/>
              <a:gd name="T3" fmla="*/ 1406 h 1406"/>
              <a:gd name="T4" fmla="*/ 0 w 1401"/>
              <a:gd name="T5" fmla="*/ 119 h 1406"/>
              <a:gd name="T6" fmla="*/ 118 w 1401"/>
              <a:gd name="T7" fmla="*/ 0 h 1406"/>
              <a:gd name="T8" fmla="*/ 1401 w 1401"/>
              <a:gd name="T9" fmla="*/ 1287 h 1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01" h="1406">
                <a:moveTo>
                  <a:pt x="1401" y="1287"/>
                </a:moveTo>
                <a:lnTo>
                  <a:pt x="1284" y="1406"/>
                </a:lnTo>
                <a:lnTo>
                  <a:pt x="0" y="119"/>
                </a:lnTo>
                <a:lnTo>
                  <a:pt x="118" y="0"/>
                </a:lnTo>
                <a:lnTo>
                  <a:pt x="1401" y="1287"/>
                </a:lnTo>
                <a:close/>
              </a:path>
            </a:pathLst>
          </a:custGeom>
          <a:solidFill>
            <a:srgbClr val="6F7F8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Freeform 30"/>
          <p:cNvSpPr/>
          <p:nvPr/>
        </p:nvSpPr>
        <p:spPr bwMode="auto">
          <a:xfrm>
            <a:off x="4790406" y="2770308"/>
            <a:ext cx="1038323" cy="1042837"/>
          </a:xfrm>
          <a:custGeom>
            <a:avLst/>
            <a:gdLst>
              <a:gd name="T0" fmla="*/ 112 w 905"/>
              <a:gd name="T1" fmla="*/ 906 h 906"/>
              <a:gd name="T2" fmla="*/ 0 w 905"/>
              <a:gd name="T3" fmla="*/ 794 h 906"/>
              <a:gd name="T4" fmla="*/ 0 w 905"/>
              <a:gd name="T5" fmla="*/ 113 h 906"/>
              <a:gd name="T6" fmla="*/ 112 w 905"/>
              <a:gd name="T7" fmla="*/ 0 h 906"/>
              <a:gd name="T8" fmla="*/ 793 w 905"/>
              <a:gd name="T9" fmla="*/ 0 h 906"/>
              <a:gd name="T10" fmla="*/ 905 w 905"/>
              <a:gd name="T11" fmla="*/ 113 h 906"/>
              <a:gd name="T12" fmla="*/ 905 w 905"/>
              <a:gd name="T13" fmla="*/ 794 h 906"/>
              <a:gd name="T14" fmla="*/ 793 w 905"/>
              <a:gd name="T15" fmla="*/ 906 h 906"/>
              <a:gd name="T16" fmla="*/ 112 w 905"/>
              <a:gd name="T17" fmla="*/ 906 h 9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05" h="906">
                <a:moveTo>
                  <a:pt x="112" y="906"/>
                </a:moveTo>
                <a:cubicBezTo>
                  <a:pt x="50" y="906"/>
                  <a:pt x="0" y="856"/>
                  <a:pt x="0" y="794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51"/>
                  <a:pt x="50" y="0"/>
                  <a:pt x="112" y="0"/>
                </a:cubicBezTo>
                <a:cubicBezTo>
                  <a:pt x="793" y="0"/>
                  <a:pt x="793" y="0"/>
                  <a:pt x="793" y="0"/>
                </a:cubicBezTo>
                <a:cubicBezTo>
                  <a:pt x="855" y="0"/>
                  <a:pt x="905" y="51"/>
                  <a:pt x="905" y="113"/>
                </a:cubicBezTo>
                <a:cubicBezTo>
                  <a:pt x="905" y="794"/>
                  <a:pt x="905" y="794"/>
                  <a:pt x="905" y="794"/>
                </a:cubicBezTo>
                <a:cubicBezTo>
                  <a:pt x="905" y="856"/>
                  <a:pt x="855" y="906"/>
                  <a:pt x="793" y="906"/>
                </a:cubicBezTo>
                <a:lnTo>
                  <a:pt x="112" y="906"/>
                </a:ln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Freeform 31"/>
          <p:cNvSpPr/>
          <p:nvPr/>
        </p:nvSpPr>
        <p:spPr bwMode="auto">
          <a:xfrm>
            <a:off x="3344880" y="3842037"/>
            <a:ext cx="1420245" cy="1423857"/>
          </a:xfrm>
          <a:custGeom>
            <a:avLst/>
            <a:gdLst>
              <a:gd name="T0" fmla="*/ 153 w 1238"/>
              <a:gd name="T1" fmla="*/ 1238 h 1238"/>
              <a:gd name="T2" fmla="*/ 0 w 1238"/>
              <a:gd name="T3" fmla="*/ 1085 h 1238"/>
              <a:gd name="T4" fmla="*/ 0 w 1238"/>
              <a:gd name="T5" fmla="*/ 153 h 1238"/>
              <a:gd name="T6" fmla="*/ 153 w 1238"/>
              <a:gd name="T7" fmla="*/ 0 h 1238"/>
              <a:gd name="T8" fmla="*/ 1085 w 1238"/>
              <a:gd name="T9" fmla="*/ 0 h 1238"/>
              <a:gd name="T10" fmla="*/ 1238 w 1238"/>
              <a:gd name="T11" fmla="*/ 153 h 1238"/>
              <a:gd name="T12" fmla="*/ 1238 w 1238"/>
              <a:gd name="T13" fmla="*/ 1085 h 1238"/>
              <a:gd name="T14" fmla="*/ 1085 w 1238"/>
              <a:gd name="T15" fmla="*/ 1238 h 1238"/>
              <a:gd name="T16" fmla="*/ 153 w 1238"/>
              <a:gd name="T17" fmla="*/ 1238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38" h="1238">
                <a:moveTo>
                  <a:pt x="153" y="1238"/>
                </a:moveTo>
                <a:cubicBezTo>
                  <a:pt x="69" y="1238"/>
                  <a:pt x="0" y="1169"/>
                  <a:pt x="0" y="1085"/>
                </a:cubicBezTo>
                <a:cubicBezTo>
                  <a:pt x="0" y="153"/>
                  <a:pt x="0" y="153"/>
                  <a:pt x="0" y="153"/>
                </a:cubicBezTo>
                <a:cubicBezTo>
                  <a:pt x="0" y="69"/>
                  <a:pt x="69" y="0"/>
                  <a:pt x="153" y="0"/>
                </a:cubicBezTo>
                <a:cubicBezTo>
                  <a:pt x="1085" y="0"/>
                  <a:pt x="1085" y="0"/>
                  <a:pt x="1085" y="0"/>
                </a:cubicBezTo>
                <a:cubicBezTo>
                  <a:pt x="1169" y="0"/>
                  <a:pt x="1238" y="69"/>
                  <a:pt x="1238" y="153"/>
                </a:cubicBezTo>
                <a:cubicBezTo>
                  <a:pt x="1238" y="1085"/>
                  <a:pt x="1238" y="1085"/>
                  <a:pt x="1238" y="1085"/>
                </a:cubicBezTo>
                <a:cubicBezTo>
                  <a:pt x="1238" y="1169"/>
                  <a:pt x="1169" y="1238"/>
                  <a:pt x="1085" y="1238"/>
                </a:cubicBezTo>
                <a:lnTo>
                  <a:pt x="153" y="1238"/>
                </a:lnTo>
                <a:close/>
              </a:path>
            </a:pathLst>
          </a:custGeom>
          <a:solidFill>
            <a:srgbClr val="BBC2CA"/>
          </a:solidFill>
          <a:ln w="952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Freeform 32"/>
          <p:cNvSpPr/>
          <p:nvPr/>
        </p:nvSpPr>
        <p:spPr bwMode="auto">
          <a:xfrm>
            <a:off x="5857621" y="3842037"/>
            <a:ext cx="1220706" cy="1224318"/>
          </a:xfrm>
          <a:custGeom>
            <a:avLst/>
            <a:gdLst>
              <a:gd name="T0" fmla="*/ 132 w 1064"/>
              <a:gd name="T1" fmla="*/ 1064 h 1064"/>
              <a:gd name="T2" fmla="*/ 0 w 1064"/>
              <a:gd name="T3" fmla="*/ 932 h 1064"/>
              <a:gd name="T4" fmla="*/ 0 w 1064"/>
              <a:gd name="T5" fmla="*/ 132 h 1064"/>
              <a:gd name="T6" fmla="*/ 132 w 1064"/>
              <a:gd name="T7" fmla="*/ 0 h 1064"/>
              <a:gd name="T8" fmla="*/ 932 w 1064"/>
              <a:gd name="T9" fmla="*/ 0 h 1064"/>
              <a:gd name="T10" fmla="*/ 1064 w 1064"/>
              <a:gd name="T11" fmla="*/ 132 h 1064"/>
              <a:gd name="T12" fmla="*/ 1064 w 1064"/>
              <a:gd name="T13" fmla="*/ 932 h 1064"/>
              <a:gd name="T14" fmla="*/ 932 w 1064"/>
              <a:gd name="T15" fmla="*/ 1064 h 1064"/>
              <a:gd name="T16" fmla="*/ 132 w 1064"/>
              <a:gd name="T17" fmla="*/ 1064 h 1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4" h="1064">
                <a:moveTo>
                  <a:pt x="132" y="1064"/>
                </a:moveTo>
                <a:cubicBezTo>
                  <a:pt x="59" y="1064"/>
                  <a:pt x="0" y="1005"/>
                  <a:pt x="0" y="93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59"/>
                  <a:pt x="59" y="0"/>
                  <a:pt x="132" y="0"/>
                </a:cubicBezTo>
                <a:cubicBezTo>
                  <a:pt x="932" y="0"/>
                  <a:pt x="932" y="0"/>
                  <a:pt x="932" y="0"/>
                </a:cubicBezTo>
                <a:cubicBezTo>
                  <a:pt x="1005" y="0"/>
                  <a:pt x="1064" y="59"/>
                  <a:pt x="1064" y="132"/>
                </a:cubicBezTo>
                <a:cubicBezTo>
                  <a:pt x="1064" y="932"/>
                  <a:pt x="1064" y="932"/>
                  <a:pt x="1064" y="932"/>
                </a:cubicBezTo>
                <a:cubicBezTo>
                  <a:pt x="1064" y="1005"/>
                  <a:pt x="1005" y="1064"/>
                  <a:pt x="932" y="1064"/>
                </a:cubicBezTo>
                <a:lnTo>
                  <a:pt x="132" y="1064"/>
                </a:ln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4" name="Freeform 33"/>
          <p:cNvSpPr/>
          <p:nvPr/>
        </p:nvSpPr>
        <p:spPr bwMode="auto">
          <a:xfrm>
            <a:off x="7031378" y="1977571"/>
            <a:ext cx="1905097" cy="1909611"/>
          </a:xfrm>
          <a:custGeom>
            <a:avLst/>
            <a:gdLst>
              <a:gd name="T0" fmla="*/ 206 w 1660"/>
              <a:gd name="T1" fmla="*/ 1659 h 1659"/>
              <a:gd name="T2" fmla="*/ 0 w 1660"/>
              <a:gd name="T3" fmla="*/ 1454 h 1659"/>
              <a:gd name="T4" fmla="*/ 0 w 1660"/>
              <a:gd name="T5" fmla="*/ 205 h 1659"/>
              <a:gd name="T6" fmla="*/ 206 w 1660"/>
              <a:gd name="T7" fmla="*/ 0 h 1659"/>
              <a:gd name="T8" fmla="*/ 1454 w 1660"/>
              <a:gd name="T9" fmla="*/ 0 h 1659"/>
              <a:gd name="T10" fmla="*/ 1660 w 1660"/>
              <a:gd name="T11" fmla="*/ 205 h 1659"/>
              <a:gd name="T12" fmla="*/ 1660 w 1660"/>
              <a:gd name="T13" fmla="*/ 1454 h 1659"/>
              <a:gd name="T14" fmla="*/ 1454 w 1660"/>
              <a:gd name="T15" fmla="*/ 1659 h 1659"/>
              <a:gd name="T16" fmla="*/ 206 w 1660"/>
              <a:gd name="T17" fmla="*/ 1659 h 16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60" h="1659">
                <a:moveTo>
                  <a:pt x="206" y="1659"/>
                </a:moveTo>
                <a:cubicBezTo>
                  <a:pt x="92" y="1659"/>
                  <a:pt x="0" y="1567"/>
                  <a:pt x="0" y="1454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91"/>
                  <a:pt x="92" y="0"/>
                  <a:pt x="206" y="0"/>
                </a:cubicBezTo>
                <a:cubicBezTo>
                  <a:pt x="1454" y="0"/>
                  <a:pt x="1454" y="0"/>
                  <a:pt x="1454" y="0"/>
                </a:cubicBezTo>
                <a:cubicBezTo>
                  <a:pt x="1568" y="0"/>
                  <a:pt x="1660" y="91"/>
                  <a:pt x="1660" y="205"/>
                </a:cubicBezTo>
                <a:cubicBezTo>
                  <a:pt x="1660" y="1454"/>
                  <a:pt x="1660" y="1454"/>
                  <a:pt x="1660" y="1454"/>
                </a:cubicBezTo>
                <a:cubicBezTo>
                  <a:pt x="1660" y="1567"/>
                  <a:pt x="1568" y="1659"/>
                  <a:pt x="1454" y="1659"/>
                </a:cubicBezTo>
                <a:lnTo>
                  <a:pt x="206" y="1659"/>
                </a:lnTo>
                <a:close/>
              </a:path>
            </a:pathLst>
          </a:custGeom>
          <a:solidFill>
            <a:srgbClr val="BBC2CA"/>
          </a:solidFill>
          <a:ln w="952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9442996" y="2220264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9442996" y="2503429"/>
            <a:ext cx="2035357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7586749" y="4697023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7586749" y="4980188"/>
            <a:ext cx="2035357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2293444" y="2411909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2293444" y="2695074"/>
            <a:ext cx="2035357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855372" y="4536969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855372" y="4820134"/>
            <a:ext cx="2035357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24" name="Group 12"/>
          <p:cNvGrpSpPr/>
          <p:nvPr/>
        </p:nvGrpSpPr>
        <p:grpSpPr>
          <a:xfrm>
            <a:off x="7701776" y="2495549"/>
            <a:ext cx="604480" cy="807158"/>
            <a:chOff x="754063" y="1211263"/>
            <a:chExt cx="269875" cy="360363"/>
          </a:xfrm>
          <a:solidFill>
            <a:schemeClr val="bg1"/>
          </a:solidFill>
        </p:grpSpPr>
        <p:sp>
          <p:nvSpPr>
            <p:cNvPr id="25" name="Freeform 9"/>
            <p:cNvSpPr>
              <a:spLocks noEditPoints="1"/>
            </p:cNvSpPr>
            <p:nvPr/>
          </p:nvSpPr>
          <p:spPr bwMode="auto">
            <a:xfrm>
              <a:off x="754063" y="1211263"/>
              <a:ext cx="269875" cy="360363"/>
            </a:xfrm>
            <a:custGeom>
              <a:avLst/>
              <a:gdLst/>
              <a:ahLst/>
              <a:cxnLst>
                <a:cxn ang="0">
                  <a:pos x="80" y="50"/>
                </a:cxn>
                <a:cxn ang="0">
                  <a:pos x="80" y="35"/>
                </a:cxn>
                <a:cxn ang="0">
                  <a:pos x="46" y="0"/>
                </a:cxn>
                <a:cxn ang="0">
                  <a:pos x="11" y="35"/>
                </a:cxn>
                <a:cxn ang="0">
                  <a:pos x="11" y="50"/>
                </a:cxn>
                <a:cxn ang="0">
                  <a:pos x="0" y="61"/>
                </a:cxn>
                <a:cxn ang="0">
                  <a:pos x="0" y="88"/>
                </a:cxn>
                <a:cxn ang="0">
                  <a:pos x="34" y="123"/>
                </a:cxn>
                <a:cxn ang="0">
                  <a:pos x="57" y="123"/>
                </a:cxn>
                <a:cxn ang="0">
                  <a:pos x="92" y="88"/>
                </a:cxn>
                <a:cxn ang="0">
                  <a:pos x="92" y="61"/>
                </a:cxn>
                <a:cxn ang="0">
                  <a:pos x="80" y="50"/>
                </a:cxn>
                <a:cxn ang="0">
                  <a:pos x="19" y="35"/>
                </a:cxn>
                <a:cxn ang="0">
                  <a:pos x="46" y="8"/>
                </a:cxn>
                <a:cxn ang="0">
                  <a:pos x="73" y="35"/>
                </a:cxn>
                <a:cxn ang="0">
                  <a:pos x="73" y="50"/>
                </a:cxn>
                <a:cxn ang="0">
                  <a:pos x="65" y="50"/>
                </a:cxn>
                <a:cxn ang="0">
                  <a:pos x="65" y="35"/>
                </a:cxn>
                <a:cxn ang="0">
                  <a:pos x="46" y="15"/>
                </a:cxn>
                <a:cxn ang="0">
                  <a:pos x="27" y="35"/>
                </a:cxn>
                <a:cxn ang="0">
                  <a:pos x="27" y="50"/>
                </a:cxn>
                <a:cxn ang="0">
                  <a:pos x="19" y="50"/>
                </a:cxn>
                <a:cxn ang="0">
                  <a:pos x="19" y="35"/>
                </a:cxn>
                <a:cxn ang="0">
                  <a:pos x="61" y="35"/>
                </a:cxn>
                <a:cxn ang="0">
                  <a:pos x="61" y="50"/>
                </a:cxn>
                <a:cxn ang="0">
                  <a:pos x="31" y="50"/>
                </a:cxn>
                <a:cxn ang="0">
                  <a:pos x="31" y="35"/>
                </a:cxn>
                <a:cxn ang="0">
                  <a:pos x="46" y="19"/>
                </a:cxn>
                <a:cxn ang="0">
                  <a:pos x="61" y="35"/>
                </a:cxn>
                <a:cxn ang="0">
                  <a:pos x="84" y="73"/>
                </a:cxn>
                <a:cxn ang="0">
                  <a:pos x="84" y="88"/>
                </a:cxn>
                <a:cxn ang="0">
                  <a:pos x="57" y="115"/>
                </a:cxn>
                <a:cxn ang="0">
                  <a:pos x="34" y="115"/>
                </a:cxn>
                <a:cxn ang="0">
                  <a:pos x="8" y="88"/>
                </a:cxn>
                <a:cxn ang="0">
                  <a:pos x="8" y="61"/>
                </a:cxn>
                <a:cxn ang="0">
                  <a:pos x="11" y="58"/>
                </a:cxn>
                <a:cxn ang="0">
                  <a:pos x="80" y="58"/>
                </a:cxn>
                <a:cxn ang="0">
                  <a:pos x="84" y="61"/>
                </a:cxn>
                <a:cxn ang="0">
                  <a:pos x="84" y="73"/>
                </a:cxn>
                <a:cxn ang="0">
                  <a:pos x="84" y="73"/>
                </a:cxn>
                <a:cxn ang="0">
                  <a:pos x="84" y="73"/>
                </a:cxn>
              </a:cxnLst>
              <a:rect l="0" t="0" r="r" b="b"/>
              <a:pathLst>
                <a:path w="92" h="123">
                  <a:moveTo>
                    <a:pt x="80" y="50"/>
                  </a:moveTo>
                  <a:cubicBezTo>
                    <a:pt x="80" y="35"/>
                    <a:pt x="80" y="35"/>
                    <a:pt x="80" y="35"/>
                  </a:cubicBezTo>
                  <a:cubicBezTo>
                    <a:pt x="80" y="16"/>
                    <a:pt x="65" y="0"/>
                    <a:pt x="46" y="0"/>
                  </a:cubicBezTo>
                  <a:cubicBezTo>
                    <a:pt x="27" y="0"/>
                    <a:pt x="11" y="16"/>
                    <a:pt x="11" y="35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5" y="50"/>
                    <a:pt x="0" y="55"/>
                    <a:pt x="0" y="61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07"/>
                    <a:pt x="15" y="123"/>
                    <a:pt x="34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76" y="123"/>
                    <a:pt x="92" y="107"/>
                    <a:pt x="92" y="88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2" y="55"/>
                    <a:pt x="87" y="50"/>
                    <a:pt x="80" y="50"/>
                  </a:cubicBezTo>
                  <a:close/>
                  <a:moveTo>
                    <a:pt x="19" y="35"/>
                  </a:moveTo>
                  <a:cubicBezTo>
                    <a:pt x="19" y="20"/>
                    <a:pt x="31" y="8"/>
                    <a:pt x="46" y="8"/>
                  </a:cubicBezTo>
                  <a:cubicBezTo>
                    <a:pt x="61" y="8"/>
                    <a:pt x="73" y="20"/>
                    <a:pt x="73" y="3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65" y="50"/>
                    <a:pt x="65" y="50"/>
                    <a:pt x="65" y="50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5" y="24"/>
                    <a:pt x="56" y="15"/>
                    <a:pt x="46" y="15"/>
                  </a:cubicBezTo>
                  <a:cubicBezTo>
                    <a:pt x="35" y="15"/>
                    <a:pt x="27" y="24"/>
                    <a:pt x="27" y="35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19" y="50"/>
                    <a:pt x="19" y="50"/>
                    <a:pt x="19" y="50"/>
                  </a:cubicBezTo>
                  <a:lnTo>
                    <a:pt x="19" y="35"/>
                  </a:lnTo>
                  <a:close/>
                  <a:moveTo>
                    <a:pt x="61" y="35"/>
                  </a:moveTo>
                  <a:cubicBezTo>
                    <a:pt x="61" y="50"/>
                    <a:pt x="61" y="50"/>
                    <a:pt x="61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26"/>
                    <a:pt x="37" y="19"/>
                    <a:pt x="46" y="19"/>
                  </a:cubicBezTo>
                  <a:cubicBezTo>
                    <a:pt x="54" y="19"/>
                    <a:pt x="61" y="26"/>
                    <a:pt x="61" y="35"/>
                  </a:cubicBezTo>
                  <a:close/>
                  <a:moveTo>
                    <a:pt x="84" y="73"/>
                  </a:moveTo>
                  <a:cubicBezTo>
                    <a:pt x="84" y="88"/>
                    <a:pt x="84" y="88"/>
                    <a:pt x="84" y="88"/>
                  </a:cubicBezTo>
                  <a:cubicBezTo>
                    <a:pt x="84" y="103"/>
                    <a:pt x="72" y="115"/>
                    <a:pt x="57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20" y="115"/>
                    <a:pt x="8" y="103"/>
                    <a:pt x="8" y="88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59"/>
                    <a:pt x="9" y="58"/>
                    <a:pt x="11" y="58"/>
                  </a:cubicBezTo>
                  <a:cubicBezTo>
                    <a:pt x="80" y="58"/>
                    <a:pt x="80" y="58"/>
                    <a:pt x="80" y="58"/>
                  </a:cubicBezTo>
                  <a:cubicBezTo>
                    <a:pt x="83" y="58"/>
                    <a:pt x="84" y="59"/>
                    <a:pt x="84" y="61"/>
                  </a:cubicBezTo>
                  <a:lnTo>
                    <a:pt x="84" y="73"/>
                  </a:lnTo>
                  <a:close/>
                  <a:moveTo>
                    <a:pt x="84" y="73"/>
                  </a:moveTo>
                  <a:cubicBezTo>
                    <a:pt x="84" y="73"/>
                    <a:pt x="84" y="73"/>
                    <a:pt x="84" y="7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6" name="Freeform 10"/>
            <p:cNvSpPr>
              <a:spLocks noEditPoints="1"/>
            </p:cNvSpPr>
            <p:nvPr/>
          </p:nvSpPr>
          <p:spPr bwMode="auto">
            <a:xfrm>
              <a:off x="865188" y="1425576"/>
              <a:ext cx="47625" cy="666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8"/>
                </a:cxn>
                <a:cxn ang="0">
                  <a:pos x="3" y="18"/>
                </a:cxn>
                <a:cxn ang="0">
                  <a:pos x="8" y="23"/>
                </a:cxn>
                <a:cxn ang="0">
                  <a:pos x="13" y="18"/>
                </a:cxn>
                <a:cxn ang="0">
                  <a:pos x="16" y="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6" h="23">
                  <a:moveTo>
                    <a:pt x="8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10"/>
                    <a:pt x="1" y="14"/>
                    <a:pt x="3" y="18"/>
                  </a:cubicBezTo>
                  <a:cubicBezTo>
                    <a:pt x="4" y="21"/>
                    <a:pt x="5" y="23"/>
                    <a:pt x="8" y="23"/>
                  </a:cubicBezTo>
                  <a:cubicBezTo>
                    <a:pt x="11" y="23"/>
                    <a:pt x="12" y="21"/>
                    <a:pt x="13" y="18"/>
                  </a:cubicBezTo>
                  <a:cubicBezTo>
                    <a:pt x="14" y="14"/>
                    <a:pt x="16" y="10"/>
                    <a:pt x="16" y="8"/>
                  </a:cubicBezTo>
                  <a:cubicBezTo>
                    <a:pt x="16" y="3"/>
                    <a:pt x="12" y="0"/>
                    <a:pt x="8" y="0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27" name="Group 15"/>
          <p:cNvGrpSpPr/>
          <p:nvPr/>
        </p:nvGrpSpPr>
        <p:grpSpPr>
          <a:xfrm>
            <a:off x="6229818" y="4268706"/>
            <a:ext cx="508218" cy="441055"/>
            <a:chOff x="8783638" y="1235076"/>
            <a:chExt cx="360363" cy="312738"/>
          </a:xfrm>
          <a:solidFill>
            <a:schemeClr val="bg1"/>
          </a:solidFill>
        </p:grpSpPr>
        <p:sp>
          <p:nvSpPr>
            <p:cNvPr id="28" name="Freeform 51"/>
            <p:cNvSpPr>
              <a:spLocks noEditPoints="1"/>
            </p:cNvSpPr>
            <p:nvPr/>
          </p:nvSpPr>
          <p:spPr bwMode="auto">
            <a:xfrm>
              <a:off x="8842375" y="1290638"/>
              <a:ext cx="128588" cy="8413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3" y="27"/>
                </a:cxn>
                <a:cxn ang="0">
                  <a:pos x="42" y="4"/>
                </a:cxn>
                <a:cxn ang="0">
                  <a:pos x="44" y="2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44" h="29">
                  <a:moveTo>
                    <a:pt x="42" y="0"/>
                  </a:moveTo>
                  <a:cubicBezTo>
                    <a:pt x="19" y="0"/>
                    <a:pt x="0" y="12"/>
                    <a:pt x="0" y="27"/>
                  </a:cubicBezTo>
                  <a:cubicBezTo>
                    <a:pt x="0" y="28"/>
                    <a:pt x="0" y="29"/>
                    <a:pt x="1" y="29"/>
                  </a:cubicBezTo>
                  <a:cubicBezTo>
                    <a:pt x="3" y="29"/>
                    <a:pt x="3" y="28"/>
                    <a:pt x="3" y="27"/>
                  </a:cubicBezTo>
                  <a:cubicBezTo>
                    <a:pt x="3" y="15"/>
                    <a:pt x="21" y="4"/>
                    <a:pt x="42" y="4"/>
                  </a:cubicBezTo>
                  <a:cubicBezTo>
                    <a:pt x="43" y="4"/>
                    <a:pt x="44" y="3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lose/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9" name="Freeform 52"/>
            <p:cNvSpPr>
              <a:spLocks noEditPoints="1"/>
            </p:cNvSpPr>
            <p:nvPr/>
          </p:nvSpPr>
          <p:spPr bwMode="auto">
            <a:xfrm>
              <a:off x="8783638" y="1235076"/>
              <a:ext cx="360363" cy="312738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46"/>
                </a:cxn>
                <a:cxn ang="0">
                  <a:pos x="27" y="84"/>
                </a:cxn>
                <a:cxn ang="0">
                  <a:pos x="27" y="84"/>
                </a:cxn>
                <a:cxn ang="0">
                  <a:pos x="20" y="102"/>
                </a:cxn>
                <a:cxn ang="0">
                  <a:pos x="20" y="104"/>
                </a:cxn>
                <a:cxn ang="0">
                  <a:pos x="23" y="107"/>
                </a:cxn>
                <a:cxn ang="0">
                  <a:pos x="24" y="107"/>
                </a:cxn>
                <a:cxn ang="0">
                  <a:pos x="50" y="91"/>
                </a:cxn>
                <a:cxn ang="0">
                  <a:pos x="62" y="92"/>
                </a:cxn>
                <a:cxn ang="0">
                  <a:pos x="123" y="46"/>
                </a:cxn>
                <a:cxn ang="0">
                  <a:pos x="62" y="0"/>
                </a:cxn>
                <a:cxn ang="0">
                  <a:pos x="62" y="84"/>
                </a:cxn>
                <a:cxn ang="0">
                  <a:pos x="51" y="83"/>
                </a:cxn>
                <a:cxn ang="0">
                  <a:pos x="50" y="83"/>
                </a:cxn>
                <a:cxn ang="0">
                  <a:pos x="44" y="86"/>
                </a:cxn>
                <a:cxn ang="0">
                  <a:pos x="32" y="96"/>
                </a:cxn>
                <a:cxn ang="0">
                  <a:pos x="35" y="85"/>
                </a:cxn>
                <a:cxn ang="0">
                  <a:pos x="35" y="84"/>
                </a:cxn>
                <a:cxn ang="0">
                  <a:pos x="31" y="77"/>
                </a:cxn>
                <a:cxn ang="0">
                  <a:pos x="8" y="46"/>
                </a:cxn>
                <a:cxn ang="0">
                  <a:pos x="62" y="7"/>
                </a:cxn>
                <a:cxn ang="0">
                  <a:pos x="115" y="46"/>
                </a:cxn>
                <a:cxn ang="0">
                  <a:pos x="62" y="84"/>
                </a:cxn>
                <a:cxn ang="0">
                  <a:pos x="62" y="84"/>
                </a:cxn>
                <a:cxn ang="0">
                  <a:pos x="62" y="84"/>
                </a:cxn>
              </a:cxnLst>
              <a:rect l="0" t="0" r="r" b="b"/>
              <a:pathLst>
                <a:path w="123" h="107">
                  <a:moveTo>
                    <a:pt x="62" y="0"/>
                  </a:moveTo>
                  <a:cubicBezTo>
                    <a:pt x="28" y="0"/>
                    <a:pt x="0" y="20"/>
                    <a:pt x="0" y="46"/>
                  </a:cubicBezTo>
                  <a:cubicBezTo>
                    <a:pt x="0" y="62"/>
                    <a:pt x="11" y="76"/>
                    <a:pt x="27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7" y="91"/>
                    <a:pt x="22" y="98"/>
                    <a:pt x="20" y="102"/>
                  </a:cubicBezTo>
                  <a:cubicBezTo>
                    <a:pt x="20" y="103"/>
                    <a:pt x="20" y="103"/>
                    <a:pt x="20" y="104"/>
                  </a:cubicBezTo>
                  <a:cubicBezTo>
                    <a:pt x="20" y="106"/>
                    <a:pt x="21" y="107"/>
                    <a:pt x="23" y="107"/>
                  </a:cubicBezTo>
                  <a:cubicBezTo>
                    <a:pt x="23" y="107"/>
                    <a:pt x="24" y="107"/>
                    <a:pt x="24" y="107"/>
                  </a:cubicBezTo>
                  <a:cubicBezTo>
                    <a:pt x="36" y="105"/>
                    <a:pt x="47" y="94"/>
                    <a:pt x="50" y="91"/>
                  </a:cubicBezTo>
                  <a:cubicBezTo>
                    <a:pt x="54" y="92"/>
                    <a:pt x="58" y="92"/>
                    <a:pt x="62" y="92"/>
                  </a:cubicBezTo>
                  <a:cubicBezTo>
                    <a:pt x="96" y="92"/>
                    <a:pt x="123" y="71"/>
                    <a:pt x="123" y="46"/>
                  </a:cubicBezTo>
                  <a:cubicBezTo>
                    <a:pt x="123" y="20"/>
                    <a:pt x="96" y="0"/>
                    <a:pt x="62" y="0"/>
                  </a:cubicBezTo>
                  <a:close/>
                  <a:moveTo>
                    <a:pt x="62" y="84"/>
                  </a:moveTo>
                  <a:cubicBezTo>
                    <a:pt x="58" y="84"/>
                    <a:pt x="55" y="84"/>
                    <a:pt x="51" y="83"/>
                  </a:cubicBezTo>
                  <a:cubicBezTo>
                    <a:pt x="51" y="83"/>
                    <a:pt x="50" y="83"/>
                    <a:pt x="50" y="83"/>
                  </a:cubicBezTo>
                  <a:cubicBezTo>
                    <a:pt x="48" y="83"/>
                    <a:pt x="45" y="84"/>
                    <a:pt x="44" y="86"/>
                  </a:cubicBezTo>
                  <a:cubicBezTo>
                    <a:pt x="42" y="88"/>
                    <a:pt x="38" y="93"/>
                    <a:pt x="32" y="96"/>
                  </a:cubicBezTo>
                  <a:cubicBezTo>
                    <a:pt x="34" y="92"/>
                    <a:pt x="35" y="89"/>
                    <a:pt x="35" y="85"/>
                  </a:cubicBezTo>
                  <a:cubicBezTo>
                    <a:pt x="35" y="84"/>
                    <a:pt x="35" y="84"/>
                    <a:pt x="35" y="84"/>
                  </a:cubicBezTo>
                  <a:cubicBezTo>
                    <a:pt x="35" y="81"/>
                    <a:pt x="33" y="78"/>
                    <a:pt x="31" y="77"/>
                  </a:cubicBezTo>
                  <a:cubicBezTo>
                    <a:pt x="17" y="70"/>
                    <a:pt x="8" y="58"/>
                    <a:pt x="8" y="46"/>
                  </a:cubicBezTo>
                  <a:cubicBezTo>
                    <a:pt x="8" y="25"/>
                    <a:pt x="32" y="7"/>
                    <a:pt x="62" y="7"/>
                  </a:cubicBezTo>
                  <a:cubicBezTo>
                    <a:pt x="91" y="7"/>
                    <a:pt x="115" y="25"/>
                    <a:pt x="115" y="46"/>
                  </a:cubicBezTo>
                  <a:cubicBezTo>
                    <a:pt x="115" y="67"/>
                    <a:pt x="91" y="84"/>
                    <a:pt x="62" y="84"/>
                  </a:cubicBezTo>
                  <a:close/>
                  <a:moveTo>
                    <a:pt x="62" y="84"/>
                  </a:moveTo>
                  <a:cubicBezTo>
                    <a:pt x="62" y="84"/>
                    <a:pt x="62" y="84"/>
                    <a:pt x="62" y="8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0" name="Freeform 72"/>
          <p:cNvSpPr>
            <a:spLocks noEditPoints="1"/>
          </p:cNvSpPr>
          <p:nvPr/>
        </p:nvSpPr>
        <p:spPr bwMode="auto">
          <a:xfrm>
            <a:off x="3745099" y="4288650"/>
            <a:ext cx="531484" cy="531484"/>
          </a:xfrm>
          <a:custGeom>
            <a:avLst/>
            <a:gdLst/>
            <a:ahLst/>
            <a:cxnLst>
              <a:cxn ang="0">
                <a:pos x="121" y="1"/>
              </a:cxn>
              <a:cxn ang="0">
                <a:pos x="119" y="0"/>
              </a:cxn>
              <a:cxn ang="0">
                <a:pos x="117" y="1"/>
              </a:cxn>
              <a:cxn ang="0">
                <a:pos x="2" y="77"/>
              </a:cxn>
              <a:cxn ang="0">
                <a:pos x="0" y="81"/>
              </a:cxn>
              <a:cxn ang="0">
                <a:pos x="2" y="84"/>
              </a:cxn>
              <a:cxn ang="0">
                <a:pos x="32" y="96"/>
              </a:cxn>
              <a:cxn ang="0">
                <a:pos x="46" y="121"/>
              </a:cxn>
              <a:cxn ang="0">
                <a:pos x="50" y="123"/>
              </a:cxn>
              <a:cxn ang="0">
                <a:pos x="50" y="123"/>
              </a:cxn>
              <a:cxn ang="0">
                <a:pos x="53" y="121"/>
              </a:cxn>
              <a:cxn ang="0">
                <a:pos x="61" y="107"/>
              </a:cxn>
              <a:cxn ang="0">
                <a:pos x="98" y="122"/>
              </a:cxn>
              <a:cxn ang="0">
                <a:pos x="100" y="123"/>
              </a:cxn>
              <a:cxn ang="0">
                <a:pos x="101" y="122"/>
              </a:cxn>
              <a:cxn ang="0">
                <a:pos x="103" y="119"/>
              </a:cxn>
              <a:cxn ang="0">
                <a:pos x="123" y="4"/>
              </a:cxn>
              <a:cxn ang="0">
                <a:pos x="121" y="1"/>
              </a:cxn>
              <a:cxn ang="0">
                <a:pos x="12" y="80"/>
              </a:cxn>
              <a:cxn ang="0">
                <a:pos x="101" y="20"/>
              </a:cxn>
              <a:cxn ang="0">
                <a:pos x="36" y="89"/>
              </a:cxn>
              <a:cxn ang="0">
                <a:pos x="35" y="89"/>
              </a:cxn>
              <a:cxn ang="0">
                <a:pos x="12" y="80"/>
              </a:cxn>
              <a:cxn ang="0">
                <a:pos x="39" y="92"/>
              </a:cxn>
              <a:cxn ang="0">
                <a:pos x="39" y="92"/>
              </a:cxn>
              <a:cxn ang="0">
                <a:pos x="112" y="14"/>
              </a:cxn>
              <a:cxn ang="0">
                <a:pos x="50" y="111"/>
              </a:cxn>
              <a:cxn ang="0">
                <a:pos x="39" y="92"/>
              </a:cxn>
              <a:cxn ang="0">
                <a:pos x="97" y="113"/>
              </a:cxn>
              <a:cxn ang="0">
                <a:pos x="64" y="100"/>
              </a:cxn>
              <a:cxn ang="0">
                <a:pos x="61" y="100"/>
              </a:cxn>
              <a:cxn ang="0">
                <a:pos x="112" y="22"/>
              </a:cxn>
              <a:cxn ang="0">
                <a:pos x="97" y="113"/>
              </a:cxn>
              <a:cxn ang="0">
                <a:pos x="97" y="113"/>
              </a:cxn>
              <a:cxn ang="0">
                <a:pos x="97" y="113"/>
              </a:cxn>
            </a:cxnLst>
            <a:rect l="0" t="0" r="r" b="b"/>
            <a:pathLst>
              <a:path w="123" h="123">
                <a:moveTo>
                  <a:pt x="121" y="1"/>
                </a:moveTo>
                <a:cubicBezTo>
                  <a:pt x="120" y="0"/>
                  <a:pt x="119" y="0"/>
                  <a:pt x="119" y="0"/>
                </a:cubicBezTo>
                <a:cubicBezTo>
                  <a:pt x="118" y="0"/>
                  <a:pt x="117" y="0"/>
                  <a:pt x="117" y="1"/>
                </a:cubicBezTo>
                <a:cubicBezTo>
                  <a:pt x="2" y="77"/>
                  <a:pt x="2" y="77"/>
                  <a:pt x="2" y="77"/>
                </a:cubicBezTo>
                <a:cubicBezTo>
                  <a:pt x="0" y="78"/>
                  <a:pt x="0" y="79"/>
                  <a:pt x="0" y="81"/>
                </a:cubicBezTo>
                <a:cubicBezTo>
                  <a:pt x="0" y="82"/>
                  <a:pt x="1" y="83"/>
                  <a:pt x="2" y="84"/>
                </a:cubicBezTo>
                <a:cubicBezTo>
                  <a:pt x="32" y="96"/>
                  <a:pt x="32" y="96"/>
                  <a:pt x="32" y="96"/>
                </a:cubicBezTo>
                <a:cubicBezTo>
                  <a:pt x="46" y="121"/>
                  <a:pt x="46" y="121"/>
                  <a:pt x="46" y="121"/>
                </a:cubicBezTo>
                <a:cubicBezTo>
                  <a:pt x="47" y="122"/>
                  <a:pt x="48" y="123"/>
                  <a:pt x="50" y="123"/>
                </a:cubicBezTo>
                <a:cubicBezTo>
                  <a:pt x="50" y="123"/>
                  <a:pt x="50" y="123"/>
                  <a:pt x="50" y="123"/>
                </a:cubicBezTo>
                <a:cubicBezTo>
                  <a:pt x="51" y="123"/>
                  <a:pt x="52" y="122"/>
                  <a:pt x="53" y="121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98" y="122"/>
                  <a:pt x="98" y="122"/>
                  <a:pt x="98" y="122"/>
                </a:cubicBezTo>
                <a:cubicBezTo>
                  <a:pt x="99" y="123"/>
                  <a:pt x="99" y="123"/>
                  <a:pt x="100" y="123"/>
                </a:cubicBezTo>
                <a:cubicBezTo>
                  <a:pt x="100" y="123"/>
                  <a:pt x="101" y="122"/>
                  <a:pt x="101" y="122"/>
                </a:cubicBezTo>
                <a:cubicBezTo>
                  <a:pt x="102" y="122"/>
                  <a:pt x="103" y="121"/>
                  <a:pt x="103" y="119"/>
                </a:cubicBezTo>
                <a:cubicBezTo>
                  <a:pt x="123" y="4"/>
                  <a:pt x="123" y="4"/>
                  <a:pt x="123" y="4"/>
                </a:cubicBezTo>
                <a:cubicBezTo>
                  <a:pt x="123" y="3"/>
                  <a:pt x="122" y="1"/>
                  <a:pt x="121" y="1"/>
                </a:cubicBezTo>
                <a:close/>
                <a:moveTo>
                  <a:pt x="12" y="80"/>
                </a:moveTo>
                <a:cubicBezTo>
                  <a:pt x="101" y="20"/>
                  <a:pt x="101" y="20"/>
                  <a:pt x="101" y="20"/>
                </a:cubicBezTo>
                <a:cubicBezTo>
                  <a:pt x="36" y="89"/>
                  <a:pt x="36" y="89"/>
                  <a:pt x="36" y="89"/>
                </a:cubicBezTo>
                <a:cubicBezTo>
                  <a:pt x="36" y="89"/>
                  <a:pt x="35" y="89"/>
                  <a:pt x="35" y="89"/>
                </a:cubicBezTo>
                <a:lnTo>
                  <a:pt x="12" y="80"/>
                </a:lnTo>
                <a:close/>
                <a:moveTo>
                  <a:pt x="39" y="92"/>
                </a:moveTo>
                <a:cubicBezTo>
                  <a:pt x="39" y="92"/>
                  <a:pt x="39" y="92"/>
                  <a:pt x="39" y="92"/>
                </a:cubicBezTo>
                <a:cubicBezTo>
                  <a:pt x="112" y="14"/>
                  <a:pt x="112" y="14"/>
                  <a:pt x="112" y="14"/>
                </a:cubicBezTo>
                <a:cubicBezTo>
                  <a:pt x="50" y="111"/>
                  <a:pt x="50" y="111"/>
                  <a:pt x="50" y="111"/>
                </a:cubicBezTo>
                <a:lnTo>
                  <a:pt x="39" y="92"/>
                </a:lnTo>
                <a:close/>
                <a:moveTo>
                  <a:pt x="97" y="113"/>
                </a:moveTo>
                <a:cubicBezTo>
                  <a:pt x="64" y="100"/>
                  <a:pt x="64" y="100"/>
                  <a:pt x="64" y="100"/>
                </a:cubicBezTo>
                <a:cubicBezTo>
                  <a:pt x="63" y="100"/>
                  <a:pt x="62" y="100"/>
                  <a:pt x="61" y="100"/>
                </a:cubicBezTo>
                <a:cubicBezTo>
                  <a:pt x="112" y="22"/>
                  <a:pt x="112" y="22"/>
                  <a:pt x="112" y="22"/>
                </a:cubicBezTo>
                <a:lnTo>
                  <a:pt x="97" y="113"/>
                </a:lnTo>
                <a:close/>
                <a:moveTo>
                  <a:pt x="97" y="113"/>
                </a:moveTo>
                <a:cubicBezTo>
                  <a:pt x="97" y="113"/>
                  <a:pt x="97" y="113"/>
                  <a:pt x="97" y="113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31" name="Group 19"/>
          <p:cNvGrpSpPr/>
          <p:nvPr/>
        </p:nvGrpSpPr>
        <p:grpSpPr>
          <a:xfrm>
            <a:off x="5145660" y="3012073"/>
            <a:ext cx="365250" cy="531484"/>
            <a:chOff x="4075113" y="1909763"/>
            <a:chExt cx="247650" cy="360363"/>
          </a:xfrm>
          <a:solidFill>
            <a:schemeClr val="bg1"/>
          </a:solidFill>
        </p:grpSpPr>
        <p:sp>
          <p:nvSpPr>
            <p:cNvPr id="32" name="Freeform 78"/>
            <p:cNvSpPr>
              <a:spLocks noEditPoints="1"/>
            </p:cNvSpPr>
            <p:nvPr/>
          </p:nvSpPr>
          <p:spPr bwMode="auto">
            <a:xfrm>
              <a:off x="4075113" y="1909763"/>
              <a:ext cx="247650" cy="36036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42"/>
                </a:cxn>
                <a:cxn ang="0">
                  <a:pos x="19" y="88"/>
                </a:cxn>
                <a:cxn ang="0">
                  <a:pos x="42" y="123"/>
                </a:cxn>
                <a:cxn ang="0">
                  <a:pos x="65" y="88"/>
                </a:cxn>
                <a:cxn ang="0">
                  <a:pos x="85" y="42"/>
                </a:cxn>
                <a:cxn ang="0">
                  <a:pos x="42" y="0"/>
                </a:cxn>
                <a:cxn ang="0">
                  <a:pos x="52" y="104"/>
                </a:cxn>
                <a:cxn ang="0">
                  <a:pos x="33" y="106"/>
                </a:cxn>
                <a:cxn ang="0">
                  <a:pos x="31" y="99"/>
                </a:cxn>
                <a:cxn ang="0">
                  <a:pos x="31" y="99"/>
                </a:cxn>
                <a:cxn ang="0">
                  <a:pos x="55" y="96"/>
                </a:cxn>
                <a:cxn ang="0">
                  <a:pos x="54" y="99"/>
                </a:cxn>
                <a:cxn ang="0">
                  <a:pos x="52" y="104"/>
                </a:cxn>
                <a:cxn ang="0">
                  <a:pos x="30" y="95"/>
                </a:cxn>
                <a:cxn ang="0">
                  <a:pos x="27" y="88"/>
                </a:cxn>
                <a:cxn ang="0">
                  <a:pos x="57" y="88"/>
                </a:cxn>
                <a:cxn ang="0">
                  <a:pos x="56" y="92"/>
                </a:cxn>
                <a:cxn ang="0">
                  <a:pos x="30" y="95"/>
                </a:cxn>
                <a:cxn ang="0">
                  <a:pos x="42" y="115"/>
                </a:cxn>
                <a:cxn ang="0">
                  <a:pos x="35" y="110"/>
                </a:cxn>
                <a:cxn ang="0">
                  <a:pos x="51" y="108"/>
                </a:cxn>
                <a:cxn ang="0">
                  <a:pos x="42" y="115"/>
                </a:cxn>
                <a:cxn ang="0">
                  <a:pos x="60" y="80"/>
                </a:cxn>
                <a:cxn ang="0">
                  <a:pos x="24" y="80"/>
                </a:cxn>
                <a:cxn ang="0">
                  <a:pos x="18" y="68"/>
                </a:cxn>
                <a:cxn ang="0">
                  <a:pos x="8" y="42"/>
                </a:cxn>
                <a:cxn ang="0">
                  <a:pos x="42" y="8"/>
                </a:cxn>
                <a:cxn ang="0">
                  <a:pos x="77" y="42"/>
                </a:cxn>
                <a:cxn ang="0">
                  <a:pos x="67" y="68"/>
                </a:cxn>
                <a:cxn ang="0">
                  <a:pos x="60" y="80"/>
                </a:cxn>
                <a:cxn ang="0">
                  <a:pos x="60" y="80"/>
                </a:cxn>
                <a:cxn ang="0">
                  <a:pos x="60" y="80"/>
                </a:cxn>
              </a:cxnLst>
              <a:rect l="0" t="0" r="r" b="b"/>
              <a:pathLst>
                <a:path w="85" h="123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57"/>
                    <a:pt x="14" y="74"/>
                    <a:pt x="19" y="88"/>
                  </a:cubicBezTo>
                  <a:cubicBezTo>
                    <a:pt x="27" y="110"/>
                    <a:pt x="26" y="123"/>
                    <a:pt x="42" y="123"/>
                  </a:cubicBezTo>
                  <a:cubicBezTo>
                    <a:pt x="59" y="123"/>
                    <a:pt x="58" y="110"/>
                    <a:pt x="65" y="88"/>
                  </a:cubicBezTo>
                  <a:cubicBezTo>
                    <a:pt x="70" y="74"/>
                    <a:pt x="85" y="57"/>
                    <a:pt x="85" y="42"/>
                  </a:cubicBezTo>
                  <a:cubicBezTo>
                    <a:pt x="85" y="19"/>
                    <a:pt x="66" y="0"/>
                    <a:pt x="42" y="0"/>
                  </a:cubicBezTo>
                  <a:close/>
                  <a:moveTo>
                    <a:pt x="52" y="104"/>
                  </a:moveTo>
                  <a:cubicBezTo>
                    <a:pt x="33" y="106"/>
                    <a:pt x="33" y="106"/>
                    <a:pt x="33" y="106"/>
                  </a:cubicBezTo>
                  <a:cubicBezTo>
                    <a:pt x="33" y="104"/>
                    <a:pt x="32" y="102"/>
                    <a:pt x="31" y="99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54" y="97"/>
                    <a:pt x="54" y="98"/>
                    <a:pt x="54" y="99"/>
                  </a:cubicBezTo>
                  <a:cubicBezTo>
                    <a:pt x="53" y="101"/>
                    <a:pt x="53" y="103"/>
                    <a:pt x="52" y="104"/>
                  </a:cubicBezTo>
                  <a:close/>
                  <a:moveTo>
                    <a:pt x="30" y="95"/>
                  </a:moveTo>
                  <a:cubicBezTo>
                    <a:pt x="29" y="93"/>
                    <a:pt x="28" y="91"/>
                    <a:pt x="27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7" y="89"/>
                    <a:pt x="56" y="91"/>
                    <a:pt x="56" y="92"/>
                  </a:cubicBezTo>
                  <a:lnTo>
                    <a:pt x="30" y="95"/>
                  </a:lnTo>
                  <a:close/>
                  <a:moveTo>
                    <a:pt x="42" y="115"/>
                  </a:moveTo>
                  <a:cubicBezTo>
                    <a:pt x="38" y="115"/>
                    <a:pt x="37" y="114"/>
                    <a:pt x="35" y="110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9" y="114"/>
                    <a:pt x="47" y="115"/>
                    <a:pt x="42" y="115"/>
                  </a:cubicBezTo>
                  <a:close/>
                  <a:moveTo>
                    <a:pt x="60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76"/>
                    <a:pt x="20" y="72"/>
                    <a:pt x="18" y="68"/>
                  </a:cubicBezTo>
                  <a:cubicBezTo>
                    <a:pt x="13" y="59"/>
                    <a:pt x="8" y="50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7" y="23"/>
                    <a:pt x="77" y="42"/>
                  </a:cubicBezTo>
                  <a:cubicBezTo>
                    <a:pt x="77" y="50"/>
                    <a:pt x="72" y="59"/>
                    <a:pt x="67" y="68"/>
                  </a:cubicBezTo>
                  <a:cubicBezTo>
                    <a:pt x="64" y="72"/>
                    <a:pt x="62" y="76"/>
                    <a:pt x="60" y="80"/>
                  </a:cubicBezTo>
                  <a:close/>
                  <a:moveTo>
                    <a:pt x="60" y="80"/>
                  </a:moveTo>
                  <a:cubicBezTo>
                    <a:pt x="60" y="80"/>
                    <a:pt x="60" y="80"/>
                    <a:pt x="60" y="8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3" name="Freeform 79"/>
            <p:cNvSpPr>
              <a:spLocks noEditPoints="1"/>
            </p:cNvSpPr>
            <p:nvPr/>
          </p:nvSpPr>
          <p:spPr bwMode="auto">
            <a:xfrm>
              <a:off x="4130675" y="1965326"/>
              <a:ext cx="73025" cy="73025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23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23" y="4"/>
                </a:cxn>
                <a:cxn ang="0">
                  <a:pos x="2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25" h="25">
                  <a:moveTo>
                    <a:pt x="23" y="0"/>
                  </a:moveTo>
                  <a:cubicBezTo>
                    <a:pt x="11" y="0"/>
                    <a:pt x="0" y="10"/>
                    <a:pt x="0" y="23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5"/>
                    <a:pt x="4" y="24"/>
                    <a:pt x="4" y="23"/>
                  </a:cubicBezTo>
                  <a:cubicBezTo>
                    <a:pt x="4" y="12"/>
                    <a:pt x="13" y="4"/>
                    <a:pt x="23" y="4"/>
                  </a:cubicBezTo>
                  <a:cubicBezTo>
                    <a:pt x="24" y="4"/>
                    <a:pt x="25" y="3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lose/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4801768" y="1133025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Review of work content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5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6F7F8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sz="2800" b="0" dirty="0">
              <a:solidFill>
                <a:srgbClr val="6F7F8E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5642" y="1874692"/>
            <a:ext cx="4292867" cy="3927108"/>
          </a:xfrm>
          <a:prstGeom prst="rect">
            <a:avLst/>
          </a:prstGeom>
          <a:blipFill dpi="0" rotWithShape="1">
            <a:blip r:embed="rId1"/>
            <a:srcRect/>
            <a:stretch>
              <a:fillRect r="-1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32407" y="1874692"/>
            <a:ext cx="6498657" cy="3927108"/>
          </a:xfrm>
          <a:prstGeom prst="rect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701967" y="2376113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1"/>
          <p:cNvSpPr txBox="1">
            <a:spLocks noChangeArrowheads="1"/>
          </p:cNvSpPr>
          <p:nvPr/>
        </p:nvSpPr>
        <p:spPr bwMode="auto">
          <a:xfrm>
            <a:off x="6718369" y="2327988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>
            <a:off x="6718369" y="2591218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701967" y="3478970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6718369" y="3430845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718369" y="3694075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701967" y="4579629"/>
            <a:ext cx="709834" cy="7098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6718369" y="453150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6718369" y="4794734"/>
            <a:ext cx="42544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placeholder_286118"/>
          <p:cNvSpPr>
            <a:spLocks noChangeAspect="1"/>
          </p:cNvSpPr>
          <p:nvPr/>
        </p:nvSpPr>
        <p:spPr bwMode="auto">
          <a:xfrm>
            <a:off x="5886712" y="2520051"/>
            <a:ext cx="348436" cy="408768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</p:sp>
      <p:grpSp>
        <p:nvGrpSpPr>
          <p:cNvPr id="14" name="Group 44"/>
          <p:cNvGrpSpPr/>
          <p:nvPr/>
        </p:nvGrpSpPr>
        <p:grpSpPr>
          <a:xfrm>
            <a:off x="5862823" y="4761714"/>
            <a:ext cx="386416" cy="386416"/>
            <a:chOff x="328613" y="4186238"/>
            <a:chExt cx="292100" cy="2921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5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0" name="Group 51"/>
          <p:cNvGrpSpPr/>
          <p:nvPr/>
        </p:nvGrpSpPr>
        <p:grpSpPr>
          <a:xfrm>
            <a:off x="5868612" y="3669798"/>
            <a:ext cx="381179" cy="329668"/>
            <a:chOff x="2084388" y="3051175"/>
            <a:chExt cx="293688" cy="25400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801768" y="1133025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Review of work content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" name="PA_文本框 2"/>
          <p:cNvSpPr txBox="1"/>
          <p:nvPr>
            <p:custDataLst>
              <p:tags r:id="rId2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6F7F8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sz="2800" b="0" dirty="0">
              <a:solidFill>
                <a:srgbClr val="6F7F8E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3446259"/>
            <a:ext cx="12192000" cy="3429000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reeform 5"/>
          <p:cNvSpPr>
            <a:spLocks noEditPoints="1"/>
          </p:cNvSpPr>
          <p:nvPr/>
        </p:nvSpPr>
        <p:spPr bwMode="auto">
          <a:xfrm>
            <a:off x="2409630" y="1268557"/>
            <a:ext cx="12461404" cy="3119248"/>
          </a:xfrm>
          <a:custGeom>
            <a:avLst/>
            <a:gdLst>
              <a:gd name="T0" fmla="*/ 550 w 791"/>
              <a:gd name="T1" fmla="*/ 170 h 196"/>
              <a:gd name="T2" fmla="*/ 537 w 791"/>
              <a:gd name="T3" fmla="*/ 166 h 196"/>
              <a:gd name="T4" fmla="*/ 436 w 791"/>
              <a:gd name="T5" fmla="*/ 153 h 196"/>
              <a:gd name="T6" fmla="*/ 321 w 791"/>
              <a:gd name="T7" fmla="*/ 162 h 196"/>
              <a:gd name="T8" fmla="*/ 247 w 791"/>
              <a:gd name="T9" fmla="*/ 168 h 196"/>
              <a:gd name="T10" fmla="*/ 90 w 791"/>
              <a:gd name="T11" fmla="*/ 179 h 196"/>
              <a:gd name="T12" fmla="*/ 31 w 791"/>
              <a:gd name="T13" fmla="*/ 181 h 196"/>
              <a:gd name="T14" fmla="*/ 7 w 791"/>
              <a:gd name="T15" fmla="*/ 168 h 196"/>
              <a:gd name="T16" fmla="*/ 25 w 791"/>
              <a:gd name="T17" fmla="*/ 141 h 196"/>
              <a:gd name="T18" fmla="*/ 10 w 791"/>
              <a:gd name="T19" fmla="*/ 103 h 196"/>
              <a:gd name="T20" fmla="*/ 7 w 791"/>
              <a:gd name="T21" fmla="*/ 69 h 196"/>
              <a:gd name="T22" fmla="*/ 15 w 791"/>
              <a:gd name="T23" fmla="*/ 55 h 196"/>
              <a:gd name="T24" fmla="*/ 26 w 791"/>
              <a:gd name="T25" fmla="*/ 22 h 196"/>
              <a:gd name="T26" fmla="*/ 72 w 791"/>
              <a:gd name="T27" fmla="*/ 15 h 196"/>
              <a:gd name="T28" fmla="*/ 95 w 791"/>
              <a:gd name="T29" fmla="*/ 22 h 196"/>
              <a:gd name="T30" fmla="*/ 113 w 791"/>
              <a:gd name="T31" fmla="*/ 29 h 196"/>
              <a:gd name="T32" fmla="*/ 94 w 791"/>
              <a:gd name="T33" fmla="*/ 17 h 196"/>
              <a:gd name="T34" fmla="*/ 141 w 791"/>
              <a:gd name="T35" fmla="*/ 11 h 196"/>
              <a:gd name="T36" fmla="*/ 234 w 791"/>
              <a:gd name="T37" fmla="*/ 12 h 196"/>
              <a:gd name="T38" fmla="*/ 339 w 791"/>
              <a:gd name="T39" fmla="*/ 13 h 196"/>
              <a:gd name="T40" fmla="*/ 414 w 791"/>
              <a:gd name="T41" fmla="*/ 15 h 196"/>
              <a:gd name="T42" fmla="*/ 480 w 791"/>
              <a:gd name="T43" fmla="*/ 10 h 196"/>
              <a:gd name="T44" fmla="*/ 589 w 791"/>
              <a:gd name="T45" fmla="*/ 10 h 196"/>
              <a:gd name="T46" fmla="*/ 675 w 791"/>
              <a:gd name="T47" fmla="*/ 10 h 196"/>
              <a:gd name="T48" fmla="*/ 693 w 791"/>
              <a:gd name="T49" fmla="*/ 39 h 196"/>
              <a:gd name="T50" fmla="*/ 747 w 791"/>
              <a:gd name="T51" fmla="*/ 79 h 196"/>
              <a:gd name="T52" fmla="*/ 783 w 791"/>
              <a:gd name="T53" fmla="*/ 124 h 196"/>
              <a:gd name="T54" fmla="*/ 790 w 791"/>
              <a:gd name="T55" fmla="*/ 156 h 196"/>
              <a:gd name="T56" fmla="*/ 772 w 791"/>
              <a:gd name="T57" fmla="*/ 172 h 196"/>
              <a:gd name="T58" fmla="*/ 598 w 791"/>
              <a:gd name="T59" fmla="*/ 180 h 196"/>
              <a:gd name="T60" fmla="*/ 311 w 791"/>
              <a:gd name="T61" fmla="*/ 140 h 196"/>
              <a:gd name="T62" fmla="*/ 325 w 791"/>
              <a:gd name="T63" fmla="*/ 135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91" h="196">
                <a:moveTo>
                  <a:pt x="590" y="185"/>
                </a:moveTo>
                <a:cubicBezTo>
                  <a:pt x="579" y="175"/>
                  <a:pt x="566" y="167"/>
                  <a:pt x="550" y="170"/>
                </a:cubicBezTo>
                <a:cubicBezTo>
                  <a:pt x="546" y="171"/>
                  <a:pt x="542" y="168"/>
                  <a:pt x="538" y="167"/>
                </a:cubicBezTo>
                <a:cubicBezTo>
                  <a:pt x="537" y="166"/>
                  <a:pt x="537" y="166"/>
                  <a:pt x="537" y="166"/>
                </a:cubicBezTo>
                <a:cubicBezTo>
                  <a:pt x="531" y="163"/>
                  <a:pt x="527" y="160"/>
                  <a:pt x="520" y="160"/>
                </a:cubicBezTo>
                <a:cubicBezTo>
                  <a:pt x="492" y="161"/>
                  <a:pt x="464" y="155"/>
                  <a:pt x="436" y="153"/>
                </a:cubicBezTo>
                <a:cubicBezTo>
                  <a:pt x="409" y="151"/>
                  <a:pt x="382" y="151"/>
                  <a:pt x="356" y="160"/>
                </a:cubicBezTo>
                <a:cubicBezTo>
                  <a:pt x="344" y="163"/>
                  <a:pt x="333" y="164"/>
                  <a:pt x="321" y="162"/>
                </a:cubicBezTo>
                <a:cubicBezTo>
                  <a:pt x="300" y="157"/>
                  <a:pt x="279" y="167"/>
                  <a:pt x="258" y="167"/>
                </a:cubicBezTo>
                <a:cubicBezTo>
                  <a:pt x="254" y="166"/>
                  <a:pt x="251" y="169"/>
                  <a:pt x="247" y="168"/>
                </a:cubicBezTo>
                <a:cubicBezTo>
                  <a:pt x="214" y="162"/>
                  <a:pt x="181" y="175"/>
                  <a:pt x="148" y="176"/>
                </a:cubicBezTo>
                <a:cubicBezTo>
                  <a:pt x="129" y="177"/>
                  <a:pt x="109" y="178"/>
                  <a:pt x="90" y="179"/>
                </a:cubicBezTo>
                <a:cubicBezTo>
                  <a:pt x="77" y="180"/>
                  <a:pt x="66" y="185"/>
                  <a:pt x="54" y="188"/>
                </a:cubicBezTo>
                <a:cubicBezTo>
                  <a:pt x="45" y="191"/>
                  <a:pt x="35" y="196"/>
                  <a:pt x="31" y="181"/>
                </a:cubicBezTo>
                <a:cubicBezTo>
                  <a:pt x="30" y="175"/>
                  <a:pt x="26" y="177"/>
                  <a:pt x="23" y="179"/>
                </a:cubicBezTo>
                <a:cubicBezTo>
                  <a:pt x="11" y="184"/>
                  <a:pt x="6" y="181"/>
                  <a:pt x="7" y="168"/>
                </a:cubicBezTo>
                <a:cubicBezTo>
                  <a:pt x="8" y="162"/>
                  <a:pt x="0" y="160"/>
                  <a:pt x="2" y="152"/>
                </a:cubicBezTo>
                <a:cubicBezTo>
                  <a:pt x="9" y="149"/>
                  <a:pt x="21" y="154"/>
                  <a:pt x="25" y="141"/>
                </a:cubicBezTo>
                <a:cubicBezTo>
                  <a:pt x="19" y="135"/>
                  <a:pt x="13" y="127"/>
                  <a:pt x="17" y="116"/>
                </a:cubicBezTo>
                <a:cubicBezTo>
                  <a:pt x="18" y="110"/>
                  <a:pt x="12" y="108"/>
                  <a:pt x="10" y="103"/>
                </a:cubicBezTo>
                <a:cubicBezTo>
                  <a:pt x="7" y="95"/>
                  <a:pt x="0" y="88"/>
                  <a:pt x="8" y="79"/>
                </a:cubicBezTo>
                <a:cubicBezTo>
                  <a:pt x="11" y="76"/>
                  <a:pt x="9" y="72"/>
                  <a:pt x="7" y="69"/>
                </a:cubicBezTo>
                <a:cubicBezTo>
                  <a:pt x="1" y="61"/>
                  <a:pt x="1" y="58"/>
                  <a:pt x="12" y="61"/>
                </a:cubicBezTo>
                <a:cubicBezTo>
                  <a:pt x="16" y="62"/>
                  <a:pt x="15" y="58"/>
                  <a:pt x="15" y="55"/>
                </a:cubicBezTo>
                <a:cubicBezTo>
                  <a:pt x="16" y="50"/>
                  <a:pt x="12" y="46"/>
                  <a:pt x="10" y="41"/>
                </a:cubicBezTo>
                <a:cubicBezTo>
                  <a:pt x="5" y="28"/>
                  <a:pt x="11" y="22"/>
                  <a:pt x="26" y="22"/>
                </a:cubicBezTo>
                <a:cubicBezTo>
                  <a:pt x="33" y="23"/>
                  <a:pt x="41" y="20"/>
                  <a:pt x="47" y="16"/>
                </a:cubicBezTo>
                <a:cubicBezTo>
                  <a:pt x="56" y="11"/>
                  <a:pt x="64" y="16"/>
                  <a:pt x="72" y="15"/>
                </a:cubicBezTo>
                <a:cubicBezTo>
                  <a:pt x="73" y="15"/>
                  <a:pt x="76" y="16"/>
                  <a:pt x="76" y="17"/>
                </a:cubicBezTo>
                <a:cubicBezTo>
                  <a:pt x="77" y="38"/>
                  <a:pt x="88" y="21"/>
                  <a:pt x="95" y="22"/>
                </a:cubicBezTo>
                <a:cubicBezTo>
                  <a:pt x="94" y="25"/>
                  <a:pt x="92" y="29"/>
                  <a:pt x="94" y="30"/>
                </a:cubicBezTo>
                <a:cubicBezTo>
                  <a:pt x="99" y="31"/>
                  <a:pt x="106" y="34"/>
                  <a:pt x="113" y="29"/>
                </a:cubicBezTo>
                <a:cubicBezTo>
                  <a:pt x="107" y="23"/>
                  <a:pt x="100" y="26"/>
                  <a:pt x="94" y="22"/>
                </a:cubicBezTo>
                <a:cubicBezTo>
                  <a:pt x="93" y="21"/>
                  <a:pt x="92" y="17"/>
                  <a:pt x="94" y="17"/>
                </a:cubicBezTo>
                <a:cubicBezTo>
                  <a:pt x="103" y="18"/>
                  <a:pt x="113" y="24"/>
                  <a:pt x="116" y="9"/>
                </a:cubicBezTo>
                <a:cubicBezTo>
                  <a:pt x="125" y="10"/>
                  <a:pt x="134" y="9"/>
                  <a:pt x="141" y="11"/>
                </a:cubicBezTo>
                <a:cubicBezTo>
                  <a:pt x="146" y="12"/>
                  <a:pt x="151" y="15"/>
                  <a:pt x="156" y="14"/>
                </a:cubicBezTo>
                <a:cubicBezTo>
                  <a:pt x="182" y="11"/>
                  <a:pt x="208" y="20"/>
                  <a:pt x="234" y="12"/>
                </a:cubicBezTo>
                <a:cubicBezTo>
                  <a:pt x="240" y="10"/>
                  <a:pt x="248" y="11"/>
                  <a:pt x="254" y="12"/>
                </a:cubicBezTo>
                <a:cubicBezTo>
                  <a:pt x="282" y="17"/>
                  <a:pt x="311" y="12"/>
                  <a:pt x="339" y="13"/>
                </a:cubicBezTo>
                <a:cubicBezTo>
                  <a:pt x="360" y="13"/>
                  <a:pt x="381" y="14"/>
                  <a:pt x="401" y="15"/>
                </a:cubicBezTo>
                <a:cubicBezTo>
                  <a:pt x="406" y="15"/>
                  <a:pt x="410" y="16"/>
                  <a:pt x="414" y="15"/>
                </a:cubicBezTo>
                <a:cubicBezTo>
                  <a:pt x="427" y="10"/>
                  <a:pt x="441" y="10"/>
                  <a:pt x="455" y="12"/>
                </a:cubicBezTo>
                <a:cubicBezTo>
                  <a:pt x="462" y="13"/>
                  <a:pt x="471" y="15"/>
                  <a:pt x="480" y="10"/>
                </a:cubicBezTo>
                <a:cubicBezTo>
                  <a:pt x="489" y="4"/>
                  <a:pt x="501" y="7"/>
                  <a:pt x="512" y="8"/>
                </a:cubicBezTo>
                <a:cubicBezTo>
                  <a:pt x="538" y="10"/>
                  <a:pt x="563" y="11"/>
                  <a:pt x="589" y="10"/>
                </a:cubicBezTo>
                <a:cubicBezTo>
                  <a:pt x="600" y="10"/>
                  <a:pt x="611" y="8"/>
                  <a:pt x="621" y="5"/>
                </a:cubicBezTo>
                <a:cubicBezTo>
                  <a:pt x="640" y="0"/>
                  <a:pt x="657" y="7"/>
                  <a:pt x="675" y="10"/>
                </a:cubicBezTo>
                <a:cubicBezTo>
                  <a:pt x="680" y="11"/>
                  <a:pt x="683" y="17"/>
                  <a:pt x="686" y="23"/>
                </a:cubicBezTo>
                <a:cubicBezTo>
                  <a:pt x="689" y="28"/>
                  <a:pt x="692" y="33"/>
                  <a:pt x="693" y="39"/>
                </a:cubicBezTo>
                <a:cubicBezTo>
                  <a:pt x="698" y="63"/>
                  <a:pt x="712" y="77"/>
                  <a:pt x="738" y="76"/>
                </a:cubicBezTo>
                <a:cubicBezTo>
                  <a:pt x="741" y="76"/>
                  <a:pt x="744" y="79"/>
                  <a:pt x="747" y="79"/>
                </a:cubicBezTo>
                <a:cubicBezTo>
                  <a:pt x="760" y="78"/>
                  <a:pt x="764" y="86"/>
                  <a:pt x="766" y="97"/>
                </a:cubicBezTo>
                <a:cubicBezTo>
                  <a:pt x="767" y="109"/>
                  <a:pt x="766" y="122"/>
                  <a:pt x="783" y="124"/>
                </a:cubicBezTo>
                <a:cubicBezTo>
                  <a:pt x="786" y="125"/>
                  <a:pt x="786" y="127"/>
                  <a:pt x="786" y="129"/>
                </a:cubicBezTo>
                <a:cubicBezTo>
                  <a:pt x="787" y="138"/>
                  <a:pt x="784" y="148"/>
                  <a:pt x="790" y="156"/>
                </a:cubicBezTo>
                <a:cubicBezTo>
                  <a:pt x="791" y="159"/>
                  <a:pt x="789" y="163"/>
                  <a:pt x="785" y="164"/>
                </a:cubicBezTo>
                <a:cubicBezTo>
                  <a:pt x="780" y="167"/>
                  <a:pt x="775" y="169"/>
                  <a:pt x="772" y="172"/>
                </a:cubicBezTo>
                <a:cubicBezTo>
                  <a:pt x="759" y="189"/>
                  <a:pt x="740" y="189"/>
                  <a:pt x="722" y="188"/>
                </a:cubicBezTo>
                <a:cubicBezTo>
                  <a:pt x="681" y="187"/>
                  <a:pt x="639" y="189"/>
                  <a:pt x="598" y="180"/>
                </a:cubicBezTo>
                <a:cubicBezTo>
                  <a:pt x="594" y="179"/>
                  <a:pt x="590" y="180"/>
                  <a:pt x="590" y="185"/>
                </a:cubicBezTo>
                <a:close/>
                <a:moveTo>
                  <a:pt x="311" y="140"/>
                </a:moveTo>
                <a:cubicBezTo>
                  <a:pt x="313" y="143"/>
                  <a:pt x="316" y="143"/>
                  <a:pt x="319" y="142"/>
                </a:cubicBezTo>
                <a:cubicBezTo>
                  <a:pt x="322" y="141"/>
                  <a:pt x="325" y="139"/>
                  <a:pt x="325" y="135"/>
                </a:cubicBezTo>
                <a:cubicBezTo>
                  <a:pt x="319" y="135"/>
                  <a:pt x="315" y="137"/>
                  <a:pt x="311" y="140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9"/>
          <p:cNvSpPr>
            <a:spLocks noEditPoints="1"/>
          </p:cNvSpPr>
          <p:nvPr/>
        </p:nvSpPr>
        <p:spPr bwMode="auto">
          <a:xfrm flipH="1">
            <a:off x="-1078031" y="2251770"/>
            <a:ext cx="11781323" cy="3712901"/>
          </a:xfrm>
          <a:custGeom>
            <a:avLst/>
            <a:gdLst>
              <a:gd name="T0" fmla="*/ 593 w 633"/>
              <a:gd name="T1" fmla="*/ 160 h 197"/>
              <a:gd name="T2" fmla="*/ 587 w 633"/>
              <a:gd name="T3" fmla="*/ 190 h 197"/>
              <a:gd name="T4" fmla="*/ 582 w 633"/>
              <a:gd name="T5" fmla="*/ 193 h 197"/>
              <a:gd name="T6" fmla="*/ 530 w 633"/>
              <a:gd name="T7" fmla="*/ 194 h 197"/>
              <a:gd name="T8" fmla="*/ 420 w 633"/>
              <a:gd name="T9" fmla="*/ 194 h 197"/>
              <a:gd name="T10" fmla="*/ 369 w 633"/>
              <a:gd name="T11" fmla="*/ 196 h 197"/>
              <a:gd name="T12" fmla="*/ 342 w 633"/>
              <a:gd name="T13" fmla="*/ 191 h 197"/>
              <a:gd name="T14" fmla="*/ 321 w 633"/>
              <a:gd name="T15" fmla="*/ 187 h 197"/>
              <a:gd name="T16" fmla="*/ 271 w 633"/>
              <a:gd name="T17" fmla="*/ 179 h 197"/>
              <a:gd name="T18" fmla="*/ 227 w 633"/>
              <a:gd name="T19" fmla="*/ 171 h 197"/>
              <a:gd name="T20" fmla="*/ 216 w 633"/>
              <a:gd name="T21" fmla="*/ 171 h 197"/>
              <a:gd name="T22" fmla="*/ 181 w 633"/>
              <a:gd name="T23" fmla="*/ 168 h 197"/>
              <a:gd name="T24" fmla="*/ 79 w 633"/>
              <a:gd name="T25" fmla="*/ 160 h 197"/>
              <a:gd name="T26" fmla="*/ 14 w 633"/>
              <a:gd name="T27" fmla="*/ 141 h 197"/>
              <a:gd name="T28" fmla="*/ 4 w 633"/>
              <a:gd name="T29" fmla="*/ 123 h 197"/>
              <a:gd name="T30" fmla="*/ 23 w 633"/>
              <a:gd name="T31" fmla="*/ 110 h 197"/>
              <a:gd name="T32" fmla="*/ 33 w 633"/>
              <a:gd name="T33" fmla="*/ 100 h 197"/>
              <a:gd name="T34" fmla="*/ 45 w 633"/>
              <a:gd name="T35" fmla="*/ 0 h 197"/>
              <a:gd name="T36" fmla="*/ 70 w 633"/>
              <a:gd name="T37" fmla="*/ 6 h 197"/>
              <a:gd name="T38" fmla="*/ 102 w 633"/>
              <a:gd name="T39" fmla="*/ 13 h 197"/>
              <a:gd name="T40" fmla="*/ 185 w 633"/>
              <a:gd name="T41" fmla="*/ 17 h 197"/>
              <a:gd name="T42" fmla="*/ 271 w 633"/>
              <a:gd name="T43" fmla="*/ 17 h 197"/>
              <a:gd name="T44" fmla="*/ 331 w 633"/>
              <a:gd name="T45" fmla="*/ 20 h 197"/>
              <a:gd name="T46" fmla="*/ 379 w 633"/>
              <a:gd name="T47" fmla="*/ 18 h 197"/>
              <a:gd name="T48" fmla="*/ 456 w 633"/>
              <a:gd name="T49" fmla="*/ 15 h 197"/>
              <a:gd name="T50" fmla="*/ 520 w 633"/>
              <a:gd name="T51" fmla="*/ 14 h 197"/>
              <a:gd name="T52" fmla="*/ 583 w 633"/>
              <a:gd name="T53" fmla="*/ 16 h 197"/>
              <a:gd name="T54" fmla="*/ 606 w 633"/>
              <a:gd name="T55" fmla="*/ 34 h 197"/>
              <a:gd name="T56" fmla="*/ 629 w 633"/>
              <a:gd name="T57" fmla="*/ 79 h 197"/>
              <a:gd name="T58" fmla="*/ 623 w 633"/>
              <a:gd name="T59" fmla="*/ 96 h 197"/>
              <a:gd name="T60" fmla="*/ 619 w 633"/>
              <a:gd name="T61" fmla="*/ 108 h 197"/>
              <a:gd name="T62" fmla="*/ 617 w 633"/>
              <a:gd name="T63" fmla="*/ 114 h 197"/>
              <a:gd name="T64" fmla="*/ 610 w 633"/>
              <a:gd name="T65" fmla="*/ 162 h 197"/>
              <a:gd name="T66" fmla="*/ 609 w 633"/>
              <a:gd name="T67" fmla="*/ 165 h 197"/>
              <a:gd name="T68" fmla="*/ 593 w 633"/>
              <a:gd name="T69" fmla="*/ 160 h 197"/>
              <a:gd name="T70" fmla="*/ 386 w 633"/>
              <a:gd name="T71" fmla="*/ 176 h 197"/>
              <a:gd name="T72" fmla="*/ 378 w 633"/>
              <a:gd name="T73" fmla="*/ 181 h 197"/>
              <a:gd name="T74" fmla="*/ 383 w 633"/>
              <a:gd name="T75" fmla="*/ 184 h 197"/>
              <a:gd name="T76" fmla="*/ 389 w 633"/>
              <a:gd name="T77" fmla="*/ 180 h 197"/>
              <a:gd name="T78" fmla="*/ 386 w 633"/>
              <a:gd name="T79" fmla="*/ 176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3" h="197">
                <a:moveTo>
                  <a:pt x="593" y="160"/>
                </a:moveTo>
                <a:cubicBezTo>
                  <a:pt x="592" y="170"/>
                  <a:pt x="580" y="177"/>
                  <a:pt x="587" y="190"/>
                </a:cubicBezTo>
                <a:cubicBezTo>
                  <a:pt x="590" y="195"/>
                  <a:pt x="584" y="193"/>
                  <a:pt x="582" y="193"/>
                </a:cubicBezTo>
                <a:cubicBezTo>
                  <a:pt x="565" y="193"/>
                  <a:pt x="547" y="194"/>
                  <a:pt x="530" y="194"/>
                </a:cubicBezTo>
                <a:cubicBezTo>
                  <a:pt x="494" y="193"/>
                  <a:pt x="457" y="192"/>
                  <a:pt x="420" y="194"/>
                </a:cubicBezTo>
                <a:cubicBezTo>
                  <a:pt x="403" y="185"/>
                  <a:pt x="386" y="194"/>
                  <a:pt x="369" y="196"/>
                </a:cubicBezTo>
                <a:cubicBezTo>
                  <a:pt x="360" y="197"/>
                  <a:pt x="347" y="197"/>
                  <a:pt x="342" y="191"/>
                </a:cubicBezTo>
                <a:cubicBezTo>
                  <a:pt x="335" y="183"/>
                  <a:pt x="329" y="186"/>
                  <a:pt x="321" y="187"/>
                </a:cubicBezTo>
                <a:cubicBezTo>
                  <a:pt x="304" y="191"/>
                  <a:pt x="286" y="184"/>
                  <a:pt x="271" y="179"/>
                </a:cubicBezTo>
                <a:cubicBezTo>
                  <a:pt x="246" y="172"/>
                  <a:pt x="247" y="169"/>
                  <a:pt x="227" y="171"/>
                </a:cubicBezTo>
                <a:cubicBezTo>
                  <a:pt x="224" y="171"/>
                  <a:pt x="219" y="173"/>
                  <a:pt x="216" y="171"/>
                </a:cubicBezTo>
                <a:cubicBezTo>
                  <a:pt x="205" y="162"/>
                  <a:pt x="192" y="166"/>
                  <a:pt x="181" y="168"/>
                </a:cubicBezTo>
                <a:cubicBezTo>
                  <a:pt x="146" y="174"/>
                  <a:pt x="113" y="161"/>
                  <a:pt x="79" y="160"/>
                </a:cubicBezTo>
                <a:cubicBezTo>
                  <a:pt x="57" y="159"/>
                  <a:pt x="36" y="148"/>
                  <a:pt x="14" y="141"/>
                </a:cubicBezTo>
                <a:cubicBezTo>
                  <a:pt x="6" y="139"/>
                  <a:pt x="0" y="132"/>
                  <a:pt x="4" y="123"/>
                </a:cubicBezTo>
                <a:cubicBezTo>
                  <a:pt x="8" y="115"/>
                  <a:pt x="9" y="105"/>
                  <a:pt x="23" y="110"/>
                </a:cubicBezTo>
                <a:cubicBezTo>
                  <a:pt x="30" y="113"/>
                  <a:pt x="34" y="111"/>
                  <a:pt x="33" y="100"/>
                </a:cubicBezTo>
                <a:cubicBezTo>
                  <a:pt x="30" y="67"/>
                  <a:pt x="29" y="33"/>
                  <a:pt x="45" y="0"/>
                </a:cubicBezTo>
                <a:cubicBezTo>
                  <a:pt x="53" y="1"/>
                  <a:pt x="61" y="2"/>
                  <a:pt x="70" y="6"/>
                </a:cubicBezTo>
                <a:cubicBezTo>
                  <a:pt x="80" y="11"/>
                  <a:pt x="91" y="14"/>
                  <a:pt x="102" y="13"/>
                </a:cubicBezTo>
                <a:cubicBezTo>
                  <a:pt x="130" y="12"/>
                  <a:pt x="157" y="16"/>
                  <a:pt x="185" y="17"/>
                </a:cubicBezTo>
                <a:cubicBezTo>
                  <a:pt x="214" y="18"/>
                  <a:pt x="242" y="19"/>
                  <a:pt x="271" y="17"/>
                </a:cubicBezTo>
                <a:cubicBezTo>
                  <a:pt x="291" y="15"/>
                  <a:pt x="311" y="23"/>
                  <a:pt x="331" y="20"/>
                </a:cubicBezTo>
                <a:cubicBezTo>
                  <a:pt x="347" y="18"/>
                  <a:pt x="363" y="19"/>
                  <a:pt x="379" y="18"/>
                </a:cubicBezTo>
                <a:cubicBezTo>
                  <a:pt x="404" y="16"/>
                  <a:pt x="430" y="16"/>
                  <a:pt x="456" y="15"/>
                </a:cubicBezTo>
                <a:cubicBezTo>
                  <a:pt x="478" y="15"/>
                  <a:pt x="499" y="16"/>
                  <a:pt x="520" y="14"/>
                </a:cubicBezTo>
                <a:cubicBezTo>
                  <a:pt x="541" y="12"/>
                  <a:pt x="562" y="11"/>
                  <a:pt x="583" y="16"/>
                </a:cubicBezTo>
                <a:cubicBezTo>
                  <a:pt x="594" y="19"/>
                  <a:pt x="602" y="24"/>
                  <a:pt x="606" y="34"/>
                </a:cubicBezTo>
                <a:cubicBezTo>
                  <a:pt x="614" y="49"/>
                  <a:pt x="619" y="65"/>
                  <a:pt x="629" y="79"/>
                </a:cubicBezTo>
                <a:cubicBezTo>
                  <a:pt x="633" y="85"/>
                  <a:pt x="632" y="93"/>
                  <a:pt x="623" y="96"/>
                </a:cubicBezTo>
                <a:cubicBezTo>
                  <a:pt x="616" y="98"/>
                  <a:pt x="612" y="101"/>
                  <a:pt x="619" y="108"/>
                </a:cubicBezTo>
                <a:cubicBezTo>
                  <a:pt x="620" y="110"/>
                  <a:pt x="619" y="112"/>
                  <a:pt x="617" y="114"/>
                </a:cubicBezTo>
                <a:cubicBezTo>
                  <a:pt x="605" y="128"/>
                  <a:pt x="603" y="144"/>
                  <a:pt x="610" y="162"/>
                </a:cubicBezTo>
                <a:cubicBezTo>
                  <a:pt x="611" y="163"/>
                  <a:pt x="609" y="164"/>
                  <a:pt x="609" y="165"/>
                </a:cubicBezTo>
                <a:cubicBezTo>
                  <a:pt x="601" y="170"/>
                  <a:pt x="601" y="158"/>
                  <a:pt x="593" y="160"/>
                </a:cubicBezTo>
                <a:close/>
                <a:moveTo>
                  <a:pt x="386" y="176"/>
                </a:moveTo>
                <a:cubicBezTo>
                  <a:pt x="383" y="177"/>
                  <a:pt x="378" y="176"/>
                  <a:pt x="378" y="181"/>
                </a:cubicBezTo>
                <a:cubicBezTo>
                  <a:pt x="378" y="184"/>
                  <a:pt x="380" y="184"/>
                  <a:pt x="383" y="184"/>
                </a:cubicBezTo>
                <a:cubicBezTo>
                  <a:pt x="385" y="184"/>
                  <a:pt x="389" y="184"/>
                  <a:pt x="389" y="180"/>
                </a:cubicBezTo>
                <a:cubicBezTo>
                  <a:pt x="389" y="178"/>
                  <a:pt x="389" y="176"/>
                  <a:pt x="386" y="176"/>
                </a:cubicBezTo>
                <a:close/>
              </a:path>
            </a:pathLst>
          </a:custGeom>
          <a:solidFill>
            <a:srgbClr val="6F7F8E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3424313" y="3497737"/>
            <a:ext cx="5350933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Analysis of work difficulties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PA_文本框 2"/>
          <p:cNvSpPr txBox="1"/>
          <p:nvPr>
            <p:custDataLst>
              <p:tags r:id="rId1"/>
            </p:custDataLst>
          </p:nvPr>
        </p:nvSpPr>
        <p:spPr>
          <a:xfrm>
            <a:off x="2362445" y="2390719"/>
            <a:ext cx="7493920" cy="11070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sz="6000" b="0" dirty="0">
                <a:solidFill>
                  <a:schemeClr val="bg1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en-US" sz="6000" b="0" dirty="0">
              <a:solidFill>
                <a:schemeClr val="bg1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03895" y="4104669"/>
            <a:ext cx="7413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96067" y="2091265"/>
            <a:ext cx="9059905" cy="32828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96067" y="2091265"/>
            <a:ext cx="9059905" cy="265074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44489" y="1761063"/>
            <a:ext cx="3860804" cy="3860804"/>
          </a:xfrm>
          <a:prstGeom prst="ellipse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59976" y="1976550"/>
            <a:ext cx="3429831" cy="3429831"/>
          </a:xfrm>
          <a:prstGeom prst="ellipse">
            <a:avLst/>
          </a:prstGeom>
          <a:blipFill dpi="0" rotWithShape="1">
            <a:blip r:embed="rId1"/>
            <a:srcRect/>
            <a:stretch>
              <a:fillRect l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09315" y="3073239"/>
            <a:ext cx="150642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难点分析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5519253" y="3618254"/>
            <a:ext cx="539428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5" name="quotation-mark_32371"/>
          <p:cNvSpPr>
            <a:spLocks noChangeAspect="1"/>
          </p:cNvSpPr>
          <p:nvPr/>
        </p:nvSpPr>
        <p:spPr bwMode="auto">
          <a:xfrm>
            <a:off x="4661579" y="2535142"/>
            <a:ext cx="885870" cy="82219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lumMod val="50000"/>
              <a:alpha val="20000"/>
            </a:schemeClr>
          </a:solidFill>
          <a:ln>
            <a:noFill/>
          </a:ln>
        </p:spPr>
      </p:sp>
      <p:sp>
        <p:nvSpPr>
          <p:cNvPr id="9" name="文本框 8"/>
          <p:cNvSpPr txBox="1"/>
          <p:nvPr/>
        </p:nvSpPr>
        <p:spPr>
          <a:xfrm>
            <a:off x="4801768" y="1133025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Analysis of work difficulties</a:t>
            </a:r>
            <a:endParaRPr lang="en-US" altLang="zh-CN" sz="1200" dirty="0">
              <a:solidFill>
                <a:prstClr val="white">
                  <a:lumMod val="6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PA_文本框 2"/>
          <p:cNvSpPr txBox="1"/>
          <p:nvPr>
            <p:custDataLst>
              <p:tags r:id="rId2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6F7F8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zh-CN" altLang="en-US" sz="2800" b="0" dirty="0">
              <a:solidFill>
                <a:srgbClr val="6F7F8E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1895" y="2351841"/>
            <a:ext cx="2512193" cy="2040555"/>
          </a:xfrm>
          <a:prstGeom prst="rect">
            <a:avLst/>
          </a:prstGeom>
          <a:solidFill>
            <a:srgbClr val="485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73117" y="2351841"/>
            <a:ext cx="2512193" cy="2040555"/>
          </a:xfrm>
          <a:prstGeom prst="rect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224339" y="2351841"/>
            <a:ext cx="2512193" cy="2040555"/>
          </a:xfrm>
          <a:prstGeom prst="rect">
            <a:avLst/>
          </a:prstGeom>
          <a:solidFill>
            <a:srgbClr val="BBC2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975561" y="2351841"/>
            <a:ext cx="2512193" cy="2040555"/>
          </a:xfrm>
          <a:prstGeom prst="rect">
            <a:avLst/>
          </a:prstGeom>
          <a:solidFill>
            <a:srgbClr val="6F7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1380930" y="2846574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873187" y="3161854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4122526" y="2846574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3614783" y="3161854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6899418" y="2846574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6391675" y="3161854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 flipH="1">
            <a:off x="9641014" y="2846574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 flipH="1">
            <a:off x="9133271" y="3161854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>
            <a:off x="1103217" y="4944880"/>
            <a:ext cx="9985566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01768" y="1133025"/>
            <a:ext cx="2614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200" dirty="0">
                <a:solidFill>
                  <a:prstClr val="white">
                    <a:lumMod val="65000"/>
                  </a:prstClr>
                </a:solidFill>
                <a:latin typeface="微软雅黑" panose="020B0503020204020204" charset="-122"/>
                <a:ea typeface="微软雅黑" panose="020B0503020204020204" charset="-122"/>
              </a:rPr>
              <a:t>Analysis of work difficulties</a:t>
            </a:r>
            <a:endParaRPr lang="en-US" altLang="zh-CN" sz="1200" dirty="0">
              <a:solidFill>
                <a:prstClr val="white">
                  <a:lumMod val="65000"/>
                </a:prst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5659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lvl="0" algn="ctr">
              <a:defRPr/>
            </a:pPr>
            <a:r>
              <a:rPr lang="zh-CN" altLang="en-US" sz="2800" b="0" dirty="0">
                <a:solidFill>
                  <a:srgbClr val="6F7F8E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zh-CN" altLang="en-US" sz="2800" b="0" dirty="0">
              <a:solidFill>
                <a:srgbClr val="6F7F8E"/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16.xml><?xml version="1.0" encoding="utf-8"?>
<p:tagLst xmlns:p="http://schemas.openxmlformats.org/presentationml/2006/main">
  <p:tag name="PA" val="v4.1.3"/>
</p:tagLst>
</file>

<file path=ppt/tags/tag17.xml><?xml version="1.0" encoding="utf-8"?>
<p:tagLst xmlns:p="http://schemas.openxmlformats.org/presentationml/2006/main">
  <p:tag name="PA" val="v4.1.3"/>
</p:tagLst>
</file>

<file path=ppt/tags/tag18.xml><?xml version="1.0" encoding="utf-8"?>
<p:tagLst xmlns:p="http://schemas.openxmlformats.org/presentationml/2006/main">
  <p:tag name="PA" val="v4.1.3"/>
</p:tagLst>
</file>

<file path=ppt/tags/tag19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3577</Words>
  <Application>WPS 演示</Application>
  <PresentationFormat>宽屏</PresentationFormat>
  <Paragraphs>274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Arial</vt:lpstr>
      <vt:lpstr>微软雅黑</vt:lpstr>
      <vt:lpstr>思源宋体 Heavy</vt:lpstr>
      <vt:lpstr>Calibri Light</vt:lpstr>
      <vt:lpstr>Symbol</vt:lpstr>
      <vt:lpstr>等线</vt:lpstr>
      <vt:lpstr>Arial Unicode MS</vt:lpstr>
      <vt:lpstr>等线 Light</vt:lpstr>
      <vt:lpstr>Calibri</vt:lpstr>
      <vt:lpstr>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53</cp:revision>
  <dcterms:created xsi:type="dcterms:W3CDTF">2020-06-15T07:43:00Z</dcterms:created>
  <dcterms:modified xsi:type="dcterms:W3CDTF">2021-09-10T03:32:00Z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FF90613E0F384C6AAC12DEFA9ABB30A9</vt:lpwstr>
  </property>
  <property fmtid="{D5CDD505-2E9C-101B-9397-08002B2CF9AE}" pid="3" name="KSOProductBuildVer">
    <vt:lpwstr>2052-11.1.0.10700</vt:lpwstr>
  </property>
</Properties>
</file>